
<file path=[Content_Types].xml><?xml version="1.0" encoding="utf-8"?>
<Types xmlns="http://schemas.openxmlformats.org/package/2006/content-types">
  <Default Extension="png" ContentType="image/png"/>
  <Default Extension="jpeg" ContentType="image/jpeg"/>
  <Default Extension="rels" ContentType="application/vnd.openxmlformats-package.relationships+xml"/>
  <Default Extension="xml" ContentType="application/xml"/>
  <Default Extension="wdp" ContentType="image/vnd.ms-photo"/>
  <Default Extension="xlsx" ContentType="application/vnd.openxmlformats-officedocument.spreadsheetml.sheet"/>
  <Default Extension="jpg" ContentType="image/jpeg"/>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slides/slide18.xml" ContentType="application/vnd.openxmlformats-officedocument.presentationml.slide+xml"/>
  <Override PartName="/ppt/slides/slide19.xml" ContentType="application/vnd.openxmlformats-officedocument.presentationml.slide+xml"/>
  <Override PartName="/ppt/commentAuthors.xml" ContentType="application/vnd.openxmlformats-officedocument.presentationml.commentAuthors+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slideLayouts/slideLayout11.xml" ContentType="application/vnd.openxmlformats-officedocument.presentationml.slideLayout+xml"/>
  <Override PartName="/ppt/slideLayouts/slideLayout12.xml" ContentType="application/vnd.openxmlformats-officedocument.presentationml.slideLayout+xml"/>
  <Override PartName="/ppt/slideLayouts/slideLayout13.xml" ContentType="application/vnd.openxmlformats-officedocument.presentationml.slideLayout+xml"/>
  <Override PartName="/ppt/charts/chart1.xml" ContentType="application/vnd.openxmlformats-officedocument.drawingml.chart+xml"/>
  <Override PartName="/ppt/charts/style1.xml" ContentType="application/vnd.ms-office.chartstyle+xml"/>
  <Override PartName="/ppt/charts/colors1.xml" ContentType="application/vnd.ms-office.chartcolorstyle+xml"/>
  <Override PartName="/ppt/charts/chart2.xml" ContentType="application/vnd.openxmlformats-officedocument.drawingml.chart+xml"/>
  <Override PartName="/ppt/charts/style2.xml" ContentType="application/vnd.ms-office.chartstyle+xml"/>
  <Override PartName="/ppt/charts/colors2.xml" ContentType="application/vnd.ms-office.chartcolorstyle+xml"/>
  <Override PartName="/ppt/diagrams/data1.xml" ContentType="application/vnd.openxmlformats-officedocument.drawingml.diagramData+xml"/>
  <Override PartName="/ppt/diagrams/layout1.xml" ContentType="application/vnd.openxmlformats-officedocument.drawingml.diagramLayout+xml"/>
  <Override PartName="/ppt/diagrams/quickStyle1.xml" ContentType="application/vnd.openxmlformats-officedocument.drawingml.diagramStyle+xml"/>
  <Override PartName="/ppt/diagrams/colors1.xml" ContentType="application/vnd.openxmlformats-officedocument.drawingml.diagramColors+xml"/>
  <Override PartName="/ppt/diagrams/drawing1.xml" ContentType="application/vnd.ms-office.drawingml.diagramDrawing+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aveSubsetFonts="1">
  <p:sldMasterIdLst>
    <p:sldMasterId id="2147483648" r:id="rId1"/>
  </p:sldMasterIdLst>
  <p:sldIdLst>
    <p:sldId id="318" r:id="rId2"/>
    <p:sldId id="319" r:id="rId3"/>
    <p:sldId id="313" r:id="rId4"/>
    <p:sldId id="314" r:id="rId5"/>
    <p:sldId id="300" r:id="rId6"/>
    <p:sldId id="320" r:id="rId7"/>
    <p:sldId id="321" r:id="rId8"/>
    <p:sldId id="322" r:id="rId9"/>
    <p:sldId id="296" r:id="rId10"/>
    <p:sldId id="277" r:id="rId11"/>
    <p:sldId id="278" r:id="rId12"/>
    <p:sldId id="288" r:id="rId13"/>
    <p:sldId id="326" r:id="rId14"/>
    <p:sldId id="323" r:id="rId15"/>
    <p:sldId id="291" r:id="rId16"/>
    <p:sldId id="292" r:id="rId17"/>
    <p:sldId id="293" r:id="rId18"/>
    <p:sldId id="294" r:id="rId19"/>
    <p:sldId id="303" r:id="rId20"/>
  </p:sldIdLst>
  <p:sldSz cx="12192000" cy="6858000"/>
  <p:notesSz cx="6858000" cy="9144000"/>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commentAuthors.xml><?xml version="1.0" encoding="utf-8"?>
<p:cmAuthorLst xmlns:a="http://schemas.openxmlformats.org/drawingml/2006/main" xmlns:r="http://schemas.openxmlformats.org/officeDocument/2006/relationships" xmlns:p="http://schemas.openxmlformats.org/presentationml/2006/main">
  <p:cmAuthor id="1" name="Slidehood ." initials="S." lastIdx="3" clrIdx="0">
    <p:extLst>
      <p:ext uri="{19B8F6BF-5375-455C-9EA6-DF929625EA0E}">
        <p15:presenceInfo xmlns:p15="http://schemas.microsoft.com/office/powerpoint/2012/main" userId="53e7580ae07f573a" providerId="Windows Live"/>
      </p:ext>
    </p:extLst>
  </p:cmAuthor>
</p:cmAuthorLst>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9C2871"/>
    <a:srgbClr val="01D5DF"/>
    <a:srgbClr val="EF3464"/>
    <a:srgbClr val="D969AE"/>
    <a:srgbClr val="C30F3E"/>
    <a:srgbClr val="FF275E"/>
    <a:srgbClr val="00C5D4"/>
    <a:srgbClr val="60323C"/>
    <a:srgbClr val="E74749"/>
    <a:srgbClr val="F0A62B"/>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tableStyles.xml><?xml version="1.0" encoding="utf-8"?>
<a:tblStyleLst xmlns:a="http://schemas.openxmlformats.org/drawingml/2006/main" def="{5C22544A-7EE6-4342-B048-85BDC9FD1C3A}">
  <a:tblStyle styleId="{5C22544A-7EE6-4342-B048-85BDC9FD1C3A}" styleName="Medium Style 2 - Accent 1">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1">
              <a:tint val="20000"/>
            </a:schemeClr>
          </a:solidFill>
        </a:fill>
      </a:tcStyle>
    </a:wholeTbl>
    <a:band1H>
      <a:tcStyle>
        <a:tcBdr/>
        <a:fill>
          <a:solidFill>
            <a:schemeClr val="accent1">
              <a:tint val="40000"/>
            </a:schemeClr>
          </a:solidFill>
        </a:fill>
      </a:tcStyle>
    </a:band1H>
    <a:band2H>
      <a:tcStyle>
        <a:tcBdr/>
      </a:tcStyle>
    </a:band2H>
    <a:band1V>
      <a:tcStyle>
        <a:tcBdr/>
        <a:fill>
          <a:solidFill>
            <a:schemeClr val="accent1">
              <a:tint val="40000"/>
            </a:schemeClr>
          </a:solidFill>
        </a:fill>
      </a:tcStyle>
    </a:band1V>
    <a:band2V>
      <a:tcStyle>
        <a:tcBdr/>
      </a:tcStyle>
    </a:band2V>
    <a:lastCol>
      <a:tcTxStyle b="on">
        <a:fontRef idx="minor">
          <a:prstClr val="black"/>
        </a:fontRef>
        <a:schemeClr val="lt1"/>
      </a:tcTxStyle>
      <a:tcStyle>
        <a:tcBdr/>
        <a:fill>
          <a:solidFill>
            <a:schemeClr val="accent1"/>
          </a:solidFill>
        </a:fill>
      </a:tcStyle>
    </a:lastCol>
    <a:firstCol>
      <a:tcTxStyle b="on">
        <a:fontRef idx="minor">
          <a:prstClr val="black"/>
        </a:fontRef>
        <a:schemeClr val="lt1"/>
      </a:tcTxStyle>
      <a:tcStyle>
        <a:tcBdr/>
        <a:fill>
          <a:solidFill>
            <a:schemeClr val="accent1"/>
          </a:solidFill>
        </a:fill>
      </a:tcStyle>
    </a:firstCol>
    <a:lastRow>
      <a:tcTxStyle b="on">
        <a:fontRef idx="minor">
          <a:prstClr val="black"/>
        </a:fontRef>
        <a:schemeClr val="lt1"/>
      </a:tcTxStyle>
      <a:tcStyle>
        <a:tcBdr>
          <a:top>
            <a:ln w="38100" cmpd="sng">
              <a:solidFill>
                <a:schemeClr val="lt1"/>
              </a:solidFill>
            </a:ln>
          </a:top>
        </a:tcBdr>
        <a:fill>
          <a:solidFill>
            <a:schemeClr val="accent1"/>
          </a:solidFill>
        </a:fill>
      </a:tcStyle>
    </a:lastRow>
    <a:firstRow>
      <a:tcTxStyle b="on">
        <a:fontRef idx="minor">
          <a:prstClr val="black"/>
        </a:fontRef>
        <a:schemeClr val="lt1"/>
      </a:tcTxStyle>
      <a:tcStyle>
        <a:tcBdr>
          <a:bottom>
            <a:ln w="38100" cmpd="sng">
              <a:solidFill>
                <a:schemeClr val="lt1"/>
              </a:solidFill>
            </a:ln>
          </a:bottom>
        </a:tcBdr>
        <a:fill>
          <a:solidFill>
            <a:schemeClr val="accent1"/>
          </a:solidFill>
        </a:fill>
      </a:tcStyle>
    </a:firstRow>
  </a:tblStyle>
  <a:tblStyle styleId="{21E4AEA4-8DFA-4A89-87EB-49C32662AFE0}" styleName="Medium Style 2 - Accent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2">
              <a:tint val="20000"/>
            </a:schemeClr>
          </a:solidFill>
        </a:fill>
      </a:tcStyle>
    </a:wholeTbl>
    <a:band1H>
      <a:tcStyle>
        <a:tcBdr/>
        <a:fill>
          <a:solidFill>
            <a:schemeClr val="accent2">
              <a:tint val="40000"/>
            </a:schemeClr>
          </a:solidFill>
        </a:fill>
      </a:tcStyle>
    </a:band1H>
    <a:band2H>
      <a:tcStyle>
        <a:tcBdr/>
      </a:tcStyle>
    </a:band2H>
    <a:band1V>
      <a:tcStyle>
        <a:tcBdr/>
        <a:fill>
          <a:solidFill>
            <a:schemeClr val="accent2">
              <a:tint val="40000"/>
            </a:schemeClr>
          </a:solidFill>
        </a:fill>
      </a:tcStyle>
    </a:band1V>
    <a:band2V>
      <a:tcStyle>
        <a:tcBdr/>
      </a:tcStyle>
    </a:band2V>
    <a:lastCol>
      <a:tcTxStyle b="on">
        <a:fontRef idx="minor">
          <a:prstClr val="black"/>
        </a:fontRef>
        <a:schemeClr val="lt1"/>
      </a:tcTxStyle>
      <a:tcStyle>
        <a:tcBdr/>
        <a:fill>
          <a:solidFill>
            <a:schemeClr val="accent2"/>
          </a:solidFill>
        </a:fill>
      </a:tcStyle>
    </a:lastCol>
    <a:firstCol>
      <a:tcTxStyle b="on">
        <a:fontRef idx="minor">
          <a:prstClr val="black"/>
        </a:fontRef>
        <a:schemeClr val="lt1"/>
      </a:tcTxStyle>
      <a:tcStyle>
        <a:tcBdr/>
        <a:fill>
          <a:solidFill>
            <a:schemeClr val="accent2"/>
          </a:solidFill>
        </a:fill>
      </a:tcStyle>
    </a:firstCol>
    <a:lastRow>
      <a:tcTxStyle b="on">
        <a:fontRef idx="minor">
          <a:prstClr val="black"/>
        </a:fontRef>
        <a:schemeClr val="lt1"/>
      </a:tcTxStyle>
      <a:tcStyle>
        <a:tcBdr>
          <a:top>
            <a:ln w="38100" cmpd="sng">
              <a:solidFill>
                <a:schemeClr val="lt1"/>
              </a:solidFill>
            </a:ln>
          </a:top>
        </a:tcBdr>
        <a:fill>
          <a:solidFill>
            <a:schemeClr val="accent2"/>
          </a:solidFill>
        </a:fill>
      </a:tcStyle>
    </a:lastRow>
    <a:firstRow>
      <a:tcTxStyle b="on">
        <a:fontRef idx="minor">
          <a:prstClr val="black"/>
        </a:fontRef>
        <a:schemeClr val="lt1"/>
      </a:tcTxStyle>
      <a:tcStyle>
        <a:tcBdr>
          <a:bottom>
            <a:ln w="38100" cmpd="sng">
              <a:solidFill>
                <a:schemeClr val="lt1"/>
              </a:solidFill>
            </a:ln>
          </a:bottom>
        </a:tcBdr>
        <a:fill>
          <a:solidFill>
            <a:schemeClr val="accent2"/>
          </a:solidFill>
        </a:fill>
      </a:tcStyle>
    </a:firstRow>
  </a:tblStyle>
  <a:tblStyle styleId="{073A0DAA-6AF3-43AB-8588-CEC1D06C72B9}" styleName="Medium Style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dk1">
              <a:tint val="20000"/>
            </a:schemeClr>
          </a:solidFill>
        </a:fill>
      </a:tcStyle>
    </a:wholeTbl>
    <a:band1H>
      <a:tcStyle>
        <a:tcBdr/>
        <a:fill>
          <a:solidFill>
            <a:schemeClr val="dk1">
              <a:tint val="40000"/>
            </a:schemeClr>
          </a:solidFill>
        </a:fill>
      </a:tcStyle>
    </a:band1H>
    <a:band2H>
      <a:tcStyle>
        <a:tcBdr/>
      </a:tcStyle>
    </a:band2H>
    <a:band1V>
      <a:tcStyle>
        <a:tcBdr/>
        <a:fill>
          <a:solidFill>
            <a:schemeClr val="dk1">
              <a:tint val="40000"/>
            </a:schemeClr>
          </a:solidFill>
        </a:fill>
      </a:tcStyle>
    </a:band1V>
    <a:band2V>
      <a:tcStyle>
        <a:tcBdr/>
      </a:tcStyle>
    </a:band2V>
    <a:lastCol>
      <a:tcTxStyle b="on">
        <a:fontRef idx="minor">
          <a:prstClr val="black"/>
        </a:fontRef>
        <a:schemeClr val="lt1"/>
      </a:tcTxStyle>
      <a:tcStyle>
        <a:tcBdr/>
        <a:fill>
          <a:solidFill>
            <a:schemeClr val="dk1"/>
          </a:solidFill>
        </a:fill>
      </a:tcStyle>
    </a:lastCol>
    <a:firstCol>
      <a:tcTxStyle b="on">
        <a:fontRef idx="minor">
          <a:prstClr val="black"/>
        </a:fontRef>
        <a:schemeClr val="lt1"/>
      </a:tcTxStyle>
      <a:tcStyle>
        <a:tcBdr/>
        <a:fill>
          <a:solidFill>
            <a:schemeClr val="dk1"/>
          </a:solidFill>
        </a:fill>
      </a:tcStyle>
    </a:firstCol>
    <a:lastRow>
      <a:tcTxStyle b="on">
        <a:fontRef idx="minor">
          <a:prstClr val="black"/>
        </a:fontRef>
        <a:schemeClr val="lt1"/>
      </a:tcTxStyle>
      <a:tcStyle>
        <a:tcBdr>
          <a:top>
            <a:ln w="38100" cmpd="sng">
              <a:solidFill>
                <a:schemeClr val="lt1"/>
              </a:solidFill>
            </a:ln>
          </a:top>
        </a:tcBdr>
        <a:fill>
          <a:solidFill>
            <a:schemeClr val="dk1"/>
          </a:solidFill>
        </a:fill>
      </a:tcStyle>
    </a:lastRow>
    <a:firstRow>
      <a:tcTxStyle b="on">
        <a:fontRef idx="minor">
          <a:prstClr val="black"/>
        </a:fontRef>
        <a:schemeClr val="lt1"/>
      </a:tcTxStyle>
      <a:tcStyle>
        <a:tcBdr>
          <a:bottom>
            <a:ln w="38100" cmpd="sng">
              <a:solidFill>
                <a:schemeClr val="lt1"/>
              </a:solidFill>
            </a:ln>
          </a:bottom>
        </a:tcBdr>
        <a:fill>
          <a:solidFill>
            <a:schemeClr val="dk1"/>
          </a:solidFill>
        </a:fill>
      </a:tcStyle>
    </a:firstRow>
  </a:tblStyle>
  <a:tblStyle styleId="{7DF18680-E054-41AD-8BC1-D1AEF772440D}" styleName="Medium Style 2 - Accent 5">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5">
              <a:tint val="20000"/>
            </a:schemeClr>
          </a:solidFill>
        </a:fill>
      </a:tcStyle>
    </a:wholeTbl>
    <a:band1H>
      <a:tcStyle>
        <a:tcBdr/>
        <a:fill>
          <a:solidFill>
            <a:schemeClr val="accent5">
              <a:tint val="40000"/>
            </a:schemeClr>
          </a:solidFill>
        </a:fill>
      </a:tcStyle>
    </a:band1H>
    <a:band2H>
      <a:tcStyle>
        <a:tcBdr/>
      </a:tcStyle>
    </a:band2H>
    <a:band1V>
      <a:tcStyle>
        <a:tcBdr/>
        <a:fill>
          <a:solidFill>
            <a:schemeClr val="accent5">
              <a:tint val="40000"/>
            </a:schemeClr>
          </a:solidFill>
        </a:fill>
      </a:tcStyle>
    </a:band1V>
    <a:band2V>
      <a:tcStyle>
        <a:tcBdr/>
      </a:tcStyle>
    </a:band2V>
    <a:lastCol>
      <a:tcTxStyle b="on">
        <a:fontRef idx="minor">
          <a:prstClr val="black"/>
        </a:fontRef>
        <a:schemeClr val="lt1"/>
      </a:tcTxStyle>
      <a:tcStyle>
        <a:tcBdr/>
        <a:fill>
          <a:solidFill>
            <a:schemeClr val="accent5"/>
          </a:solidFill>
        </a:fill>
      </a:tcStyle>
    </a:lastCol>
    <a:firstCol>
      <a:tcTxStyle b="on">
        <a:fontRef idx="minor">
          <a:prstClr val="black"/>
        </a:fontRef>
        <a:schemeClr val="lt1"/>
      </a:tcTxStyle>
      <a:tcStyle>
        <a:tcBdr/>
        <a:fill>
          <a:solidFill>
            <a:schemeClr val="accent5"/>
          </a:solidFill>
        </a:fill>
      </a:tcStyle>
    </a:firstCol>
    <a:lastRow>
      <a:tcTxStyle b="on">
        <a:fontRef idx="minor">
          <a:prstClr val="black"/>
        </a:fontRef>
        <a:schemeClr val="lt1"/>
      </a:tcTxStyle>
      <a:tcStyle>
        <a:tcBdr>
          <a:top>
            <a:ln w="38100" cmpd="sng">
              <a:solidFill>
                <a:schemeClr val="lt1"/>
              </a:solidFill>
            </a:ln>
          </a:top>
        </a:tcBdr>
        <a:fill>
          <a:solidFill>
            <a:schemeClr val="accent5"/>
          </a:solidFill>
        </a:fill>
      </a:tcStyle>
    </a:lastRow>
    <a:firstRow>
      <a:tcTxStyle b="on">
        <a:fontRef idx="minor">
          <a:prstClr val="black"/>
        </a:fontRef>
        <a:schemeClr val="lt1"/>
      </a:tcTxStyle>
      <a:tcStyle>
        <a:tcBdr>
          <a:bottom>
            <a:ln w="38100" cmpd="sng">
              <a:solidFill>
                <a:schemeClr val="lt1"/>
              </a:solidFill>
            </a:ln>
          </a:bottom>
        </a:tcBdr>
        <a:fill>
          <a:solidFill>
            <a:schemeClr val="accent5"/>
          </a:solidFill>
        </a:fill>
      </a:tcStyle>
    </a:firstRow>
  </a:tblStyle>
  <a:tblStyle styleId="{F5AB1C69-6EDB-4FF4-983F-18BD219EF322}" styleName="Medium Style 2 - Accent 3">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3">
              <a:tint val="20000"/>
            </a:schemeClr>
          </a:solidFill>
        </a:fill>
      </a:tcStyle>
    </a:wholeTbl>
    <a:band1H>
      <a:tcStyle>
        <a:tcBdr/>
        <a:fill>
          <a:solidFill>
            <a:schemeClr val="accent3">
              <a:tint val="40000"/>
            </a:schemeClr>
          </a:solidFill>
        </a:fill>
      </a:tcStyle>
    </a:band1H>
    <a:band2H>
      <a:tcStyle>
        <a:tcBdr/>
      </a:tcStyle>
    </a:band2H>
    <a:band1V>
      <a:tcStyle>
        <a:tcBdr/>
        <a:fill>
          <a:solidFill>
            <a:schemeClr val="accent3">
              <a:tint val="40000"/>
            </a:schemeClr>
          </a:solidFill>
        </a:fill>
      </a:tcStyle>
    </a:band1V>
    <a:band2V>
      <a:tcStyle>
        <a:tcBdr/>
      </a:tcStyle>
    </a:band2V>
    <a:lastCol>
      <a:tcTxStyle b="on">
        <a:fontRef idx="minor">
          <a:prstClr val="black"/>
        </a:fontRef>
        <a:schemeClr val="lt1"/>
      </a:tcTxStyle>
      <a:tcStyle>
        <a:tcBdr/>
        <a:fill>
          <a:solidFill>
            <a:schemeClr val="accent3"/>
          </a:solidFill>
        </a:fill>
      </a:tcStyle>
    </a:lastCol>
    <a:firstCol>
      <a:tcTxStyle b="on">
        <a:fontRef idx="minor">
          <a:prstClr val="black"/>
        </a:fontRef>
        <a:schemeClr val="lt1"/>
      </a:tcTxStyle>
      <a:tcStyle>
        <a:tcBdr/>
        <a:fill>
          <a:solidFill>
            <a:schemeClr val="accent3"/>
          </a:solidFill>
        </a:fill>
      </a:tcStyle>
    </a:firstCol>
    <a:lastRow>
      <a:tcTxStyle b="on">
        <a:fontRef idx="minor">
          <a:prstClr val="black"/>
        </a:fontRef>
        <a:schemeClr val="lt1"/>
      </a:tcTxStyle>
      <a:tcStyle>
        <a:tcBdr>
          <a:top>
            <a:ln w="38100" cmpd="sng">
              <a:solidFill>
                <a:schemeClr val="lt1"/>
              </a:solidFill>
            </a:ln>
          </a:top>
        </a:tcBdr>
        <a:fill>
          <a:solidFill>
            <a:schemeClr val="accent3"/>
          </a:solidFill>
        </a:fill>
      </a:tcStyle>
    </a:lastRow>
    <a:firstRow>
      <a:tcTxStyle b="on">
        <a:fontRef idx="minor">
          <a:prstClr val="black"/>
        </a:fontRef>
        <a:schemeClr val="lt1"/>
      </a:tcTxStyle>
      <a:tcStyle>
        <a:tcBdr>
          <a:bottom>
            <a:ln w="38100" cmpd="sng">
              <a:solidFill>
                <a:schemeClr val="lt1"/>
              </a:solidFill>
            </a:ln>
          </a:bottom>
        </a:tcBdr>
        <a:fill>
          <a:solidFill>
            <a:schemeClr val="accent3"/>
          </a:solidFill>
        </a:fill>
      </a:tcStyle>
    </a:firstRow>
  </a:tblStyle>
  <a:tblStyle styleId="{93296810-A885-4BE3-A3E7-6D5BEEA58F35}" styleName="Medium Style 2 - Accent 6">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6">
              <a:tint val="20000"/>
            </a:schemeClr>
          </a:solidFill>
        </a:fill>
      </a:tcStyle>
    </a:wholeTbl>
    <a:band1H>
      <a:tcStyle>
        <a:tcBdr/>
        <a:fill>
          <a:solidFill>
            <a:schemeClr val="accent6">
              <a:tint val="40000"/>
            </a:schemeClr>
          </a:solidFill>
        </a:fill>
      </a:tcStyle>
    </a:band1H>
    <a:band2H>
      <a:tcStyle>
        <a:tcBdr/>
      </a:tcStyle>
    </a:band2H>
    <a:band1V>
      <a:tcStyle>
        <a:tcBdr/>
        <a:fill>
          <a:solidFill>
            <a:schemeClr val="accent6">
              <a:tint val="40000"/>
            </a:schemeClr>
          </a:solidFill>
        </a:fill>
      </a:tcStyle>
    </a:band1V>
    <a:band2V>
      <a:tcStyle>
        <a:tcBdr/>
      </a:tcStyle>
    </a:band2V>
    <a:lastCol>
      <a:tcTxStyle b="on">
        <a:fontRef idx="minor">
          <a:prstClr val="black"/>
        </a:fontRef>
        <a:schemeClr val="lt1"/>
      </a:tcTxStyle>
      <a:tcStyle>
        <a:tcBdr/>
        <a:fill>
          <a:solidFill>
            <a:schemeClr val="accent6"/>
          </a:solidFill>
        </a:fill>
      </a:tcStyle>
    </a:lastCol>
    <a:firstCol>
      <a:tcTxStyle b="on">
        <a:fontRef idx="minor">
          <a:prstClr val="black"/>
        </a:fontRef>
        <a:schemeClr val="lt1"/>
      </a:tcTxStyle>
      <a:tcStyle>
        <a:tcBdr/>
        <a:fill>
          <a:solidFill>
            <a:schemeClr val="accent6"/>
          </a:solidFill>
        </a:fill>
      </a:tcStyle>
    </a:firstCol>
    <a:lastRow>
      <a:tcTxStyle b="on">
        <a:fontRef idx="minor">
          <a:prstClr val="black"/>
        </a:fontRef>
        <a:schemeClr val="lt1"/>
      </a:tcTxStyle>
      <a:tcStyle>
        <a:tcBdr>
          <a:top>
            <a:ln w="38100" cmpd="sng">
              <a:solidFill>
                <a:schemeClr val="lt1"/>
              </a:solidFill>
            </a:ln>
          </a:top>
        </a:tcBdr>
        <a:fill>
          <a:solidFill>
            <a:schemeClr val="accent6"/>
          </a:solidFill>
        </a:fill>
      </a:tcStyle>
    </a:lastRow>
    <a:firstRow>
      <a:tcTxStyle b="on">
        <a:fontRef idx="minor">
          <a:prstClr val="black"/>
        </a:fontRef>
        <a:schemeClr val="lt1"/>
      </a:tcTxStyle>
      <a:tcStyle>
        <a:tcBdr>
          <a:bottom>
            <a:ln w="38100" cmpd="sng">
              <a:solidFill>
                <a:schemeClr val="lt1"/>
              </a:solidFill>
            </a:ln>
          </a:bottom>
        </a:tcBdr>
        <a:fill>
          <a:solidFill>
            <a:schemeClr val="accent6"/>
          </a:solidFill>
        </a:fill>
      </a:tcStyle>
    </a:firstRow>
  </a:tblStyle>
</a:tblStyleLst>
</file>

<file path=ppt/viewProps.xml><?xml version="1.0" encoding="utf-8"?>
<p:viewPr xmlns:a="http://schemas.openxmlformats.org/drawingml/2006/main" xmlns:r="http://schemas.openxmlformats.org/officeDocument/2006/relationships" xmlns:p="http://schemas.openxmlformats.org/presentationml/2006/main">
  <p:normalViewPr horzBarState="maximized">
    <p:restoredLeft sz="16744" autoAdjust="0"/>
    <p:restoredTop sz="94660"/>
  </p:normalViewPr>
  <p:slideViewPr>
    <p:cSldViewPr snapToGrid="0">
      <p:cViewPr>
        <p:scale>
          <a:sx n="50" d="100"/>
          <a:sy n="50" d="100"/>
        </p:scale>
        <p:origin x="636" y="360"/>
      </p:cViewPr>
      <p:guideLst/>
    </p:cSldViewPr>
  </p:slideViewPr>
  <p:notesTextViewPr>
    <p:cViewPr>
      <p:scale>
        <a:sx n="1" d="1"/>
        <a:sy n="1" d="1"/>
      </p:scale>
      <p:origin x="0" y="0"/>
    </p:cViewPr>
  </p:notesTextViewPr>
  <p:gridSpacing cx="76200" cy="76200"/>
</p:viewPr>
</file>

<file path=ppt/_rels/presentation.xml.rels><?xml version="1.0" encoding="UTF-8" standalone="yes"?>
<Relationships xmlns="http://schemas.openxmlformats.org/package/2006/relationships"><Relationship Id="rId8" Type="http://schemas.openxmlformats.org/officeDocument/2006/relationships/slide" Target="slides/slide7.xml"/><Relationship Id="rId13" Type="http://schemas.openxmlformats.org/officeDocument/2006/relationships/slide" Target="slides/slide12.xml"/><Relationship Id="rId18" Type="http://schemas.openxmlformats.org/officeDocument/2006/relationships/slide" Target="slides/slide17.xml"/><Relationship Id="rId3" Type="http://schemas.openxmlformats.org/officeDocument/2006/relationships/slide" Target="slides/slide2.xml"/><Relationship Id="rId21" Type="http://schemas.openxmlformats.org/officeDocument/2006/relationships/commentAuthors" Target="commentAuthors.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slide" Target="slides/slide16.xml"/><Relationship Id="rId25" Type="http://schemas.openxmlformats.org/officeDocument/2006/relationships/tableStyles" Target="tableStyles.xml"/><Relationship Id="rId2" Type="http://schemas.openxmlformats.org/officeDocument/2006/relationships/slide" Target="slides/slide1.xml"/><Relationship Id="rId16" Type="http://schemas.openxmlformats.org/officeDocument/2006/relationships/slide" Target="slides/slide15.xml"/><Relationship Id="rId20" Type="http://schemas.openxmlformats.org/officeDocument/2006/relationships/slide" Target="slides/slide19.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24" Type="http://schemas.openxmlformats.org/officeDocument/2006/relationships/theme" Target="theme/theme1.xml"/><Relationship Id="rId5" Type="http://schemas.openxmlformats.org/officeDocument/2006/relationships/slide" Target="slides/slide4.xml"/><Relationship Id="rId15" Type="http://schemas.openxmlformats.org/officeDocument/2006/relationships/slide" Target="slides/slide14.xml"/><Relationship Id="rId23" Type="http://schemas.openxmlformats.org/officeDocument/2006/relationships/viewProps" Target="viewProps.xml"/><Relationship Id="rId10" Type="http://schemas.openxmlformats.org/officeDocument/2006/relationships/slide" Target="slides/slide9.xml"/><Relationship Id="rId19" Type="http://schemas.openxmlformats.org/officeDocument/2006/relationships/slide" Target="slides/slide18.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openxmlformats.org/officeDocument/2006/relationships/presProps" Target="presProps.xml"/></Relationships>
</file>

<file path=ppt/charts/_rels/chart1.xml.rels><?xml version="1.0" encoding="UTF-8" standalone="yes"?>
<Relationships xmlns="http://schemas.openxmlformats.org/package/2006/relationships"><Relationship Id="rId3" Type="http://schemas.openxmlformats.org/officeDocument/2006/relationships/package" Target="../embeddings/Microsoft_Excel_Worksheet.xlsx"/><Relationship Id="rId2" Type="http://schemas.microsoft.com/office/2011/relationships/chartColorStyle" Target="colors1.xml"/><Relationship Id="rId1" Type="http://schemas.microsoft.com/office/2011/relationships/chartStyle" Target="style1.xml"/></Relationships>
</file>

<file path=ppt/charts/_rels/chart2.xml.rels><?xml version="1.0" encoding="UTF-8" standalone="yes"?>
<Relationships xmlns="http://schemas.openxmlformats.org/package/2006/relationships"><Relationship Id="rId3" Type="http://schemas.openxmlformats.org/officeDocument/2006/relationships/package" Target="../embeddings/Microsoft_Excel_Worksheet1.xlsx"/><Relationship Id="rId2" Type="http://schemas.microsoft.com/office/2011/relationships/chartColorStyle" Target="colors2.xml"/><Relationship Id="rId1" Type="http://schemas.microsoft.com/office/2011/relationships/chartStyle" Target="style2.xml"/></Relationships>
</file>

<file path=ppt/charts/chart1.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6"/>
    </mc:Choice>
    <mc:Fallback>
      <c:style val="6"/>
    </mc:Fallback>
  </mc:AlternateContent>
  <c:chart>
    <c:autoTitleDeleted val="1"/>
    <c:view3D>
      <c:rotX val="15"/>
      <c:rotY val="20"/>
      <c:depthPercent val="100"/>
      <c:rAngAx val="1"/>
    </c:view3D>
    <c:floor>
      <c:thickness val="0"/>
      <c:spPr>
        <a:noFill/>
        <a:ln>
          <a:noFill/>
        </a:ln>
        <a:effectLst/>
        <a:sp3d/>
      </c:spPr>
    </c:floor>
    <c:sideWall>
      <c:thickness val="0"/>
      <c:spPr>
        <a:noFill/>
        <a:ln>
          <a:noFill/>
        </a:ln>
        <a:effectLst/>
        <a:sp3d/>
      </c:spPr>
    </c:sideWall>
    <c:backWall>
      <c:thickness val="0"/>
      <c:spPr>
        <a:noFill/>
        <a:ln>
          <a:noFill/>
        </a:ln>
        <a:effectLst/>
        <a:sp3d/>
      </c:spPr>
    </c:backWall>
    <c:plotArea>
      <c:layout>
        <c:manualLayout>
          <c:layoutTarget val="inner"/>
          <c:xMode val="edge"/>
          <c:yMode val="edge"/>
          <c:x val="1.9448620226088186E-3"/>
          <c:y val="9.5939860157231979E-2"/>
          <c:w val="0.99442819016840711"/>
          <c:h val="0.8879237936530141"/>
        </c:manualLayout>
      </c:layout>
      <c:bar3DChart>
        <c:barDir val="col"/>
        <c:grouping val="clustered"/>
        <c:varyColors val="0"/>
        <c:ser>
          <c:idx val="0"/>
          <c:order val="0"/>
          <c:tx>
            <c:strRef>
              <c:f>Sheet1!$B$1</c:f>
              <c:strCache>
                <c:ptCount val="1"/>
                <c:pt idx="0">
                  <c:v>Sales</c:v>
                </c:pt>
              </c:strCache>
            </c:strRef>
          </c:tx>
          <c:spPr>
            <a:solidFill>
              <a:schemeClr val="accent4"/>
            </a:solidFill>
            <a:ln>
              <a:noFill/>
            </a:ln>
            <a:effectLst/>
            <a:sp3d/>
          </c:spPr>
          <c:invertIfNegative val="0"/>
          <c:dPt>
            <c:idx val="0"/>
            <c:invertIfNegative val="0"/>
            <c:bubble3D val="0"/>
            <c:extLst>
              <c:ext xmlns:c16="http://schemas.microsoft.com/office/drawing/2014/chart" uri="{C3380CC4-5D6E-409C-BE32-E72D297353CC}">
                <c16:uniqueId val="{00000001-BA04-4A29-8E1D-6A958FBCDAF4}"/>
              </c:ext>
            </c:extLst>
          </c:dPt>
          <c:dPt>
            <c:idx val="1"/>
            <c:invertIfNegative val="0"/>
            <c:bubble3D val="0"/>
            <c:extLst>
              <c:ext xmlns:c16="http://schemas.microsoft.com/office/drawing/2014/chart" uri="{C3380CC4-5D6E-409C-BE32-E72D297353CC}">
                <c16:uniqueId val="{00000002-BA04-4A29-8E1D-6A958FBCDAF4}"/>
              </c:ext>
            </c:extLst>
          </c:dPt>
          <c:dPt>
            <c:idx val="2"/>
            <c:invertIfNegative val="0"/>
            <c:bubble3D val="0"/>
            <c:extLst>
              <c:ext xmlns:c16="http://schemas.microsoft.com/office/drawing/2014/chart" uri="{C3380CC4-5D6E-409C-BE32-E72D297353CC}">
                <c16:uniqueId val="{00000003-BA04-4A29-8E1D-6A958FBCDAF4}"/>
              </c:ext>
            </c:extLst>
          </c:dPt>
          <c:dPt>
            <c:idx val="3"/>
            <c:invertIfNegative val="0"/>
            <c:bubble3D val="0"/>
            <c:extLst>
              <c:ext xmlns:c16="http://schemas.microsoft.com/office/drawing/2014/chart" uri="{C3380CC4-5D6E-409C-BE32-E72D297353CC}">
                <c16:uniqueId val="{00000004-BA04-4A29-8E1D-6A958FBCDAF4}"/>
              </c:ext>
            </c:extLst>
          </c:dPt>
          <c:dLbls>
            <c:dLbl>
              <c:idx val="0"/>
              <c:layout>
                <c:manualLayout>
                  <c:x val="-4.2086530965205571E-17"/>
                  <c:y val="-2.8234143304950988E-2"/>
                </c:manualLayout>
              </c:layout>
              <c:showLegendKey val="0"/>
              <c:showVal val="1"/>
              <c:showCatName val="0"/>
              <c:showSerName val="0"/>
              <c:showPercent val="0"/>
              <c:showBubbleSize val="0"/>
              <c:extLst>
                <c:ext xmlns:c15="http://schemas.microsoft.com/office/drawing/2012/chart" uri="{CE6537A1-D6FC-4f65-9D91-7224C49458BB}"/>
                <c:ext xmlns:c16="http://schemas.microsoft.com/office/drawing/2014/chart" uri="{C3380CC4-5D6E-409C-BE32-E72D297353CC}">
                  <c16:uniqueId val="{00000001-BA04-4A29-8E1D-6A958FBCDAF4}"/>
                </c:ext>
              </c:extLst>
            </c:dLbl>
            <c:dLbl>
              <c:idx val="1"/>
              <c:layout>
                <c:manualLayout>
                  <c:x val="0"/>
                  <c:y val="-3.1763411218069852E-2"/>
                </c:manualLayout>
              </c:layout>
              <c:showLegendKey val="0"/>
              <c:showVal val="1"/>
              <c:showCatName val="0"/>
              <c:showSerName val="0"/>
              <c:showPercent val="0"/>
              <c:showBubbleSize val="0"/>
              <c:extLst>
                <c:ext xmlns:c15="http://schemas.microsoft.com/office/drawing/2012/chart" uri="{CE6537A1-D6FC-4f65-9D91-7224C49458BB}"/>
                <c:ext xmlns:c16="http://schemas.microsoft.com/office/drawing/2014/chart" uri="{C3380CC4-5D6E-409C-BE32-E72D297353CC}">
                  <c16:uniqueId val="{00000002-BA04-4A29-8E1D-6A958FBCDAF4}"/>
                </c:ext>
              </c:extLst>
            </c:dLbl>
            <c:dLbl>
              <c:idx val="2"/>
              <c:layout>
                <c:manualLayout>
                  <c:x val="2.2956554810401454E-3"/>
                  <c:y val="-5.6468286609902024E-2"/>
                </c:manualLayout>
              </c:layout>
              <c:showLegendKey val="0"/>
              <c:showVal val="1"/>
              <c:showCatName val="0"/>
              <c:showSerName val="0"/>
              <c:showPercent val="0"/>
              <c:showBubbleSize val="0"/>
              <c:extLst>
                <c:ext xmlns:c15="http://schemas.microsoft.com/office/drawing/2012/chart" uri="{CE6537A1-D6FC-4f65-9D91-7224C49458BB}"/>
                <c:ext xmlns:c16="http://schemas.microsoft.com/office/drawing/2014/chart" uri="{C3380CC4-5D6E-409C-BE32-E72D297353CC}">
                  <c16:uniqueId val="{00000003-BA04-4A29-8E1D-6A958FBCDAF4}"/>
                </c:ext>
              </c:extLst>
            </c:dLbl>
            <c:dLbl>
              <c:idx val="3"/>
              <c:layout>
                <c:manualLayout>
                  <c:x val="0"/>
                  <c:y val="-3.5292679131188852E-2"/>
                </c:manualLayout>
              </c:layout>
              <c:showLegendKey val="0"/>
              <c:showVal val="1"/>
              <c:showCatName val="0"/>
              <c:showSerName val="0"/>
              <c:showPercent val="0"/>
              <c:showBubbleSize val="0"/>
              <c:extLst>
                <c:ext xmlns:c15="http://schemas.microsoft.com/office/drawing/2012/chart" uri="{CE6537A1-D6FC-4f65-9D91-7224C49458BB}"/>
                <c:ext xmlns:c16="http://schemas.microsoft.com/office/drawing/2014/chart" uri="{C3380CC4-5D6E-409C-BE32-E72D297353CC}">
                  <c16:uniqueId val="{00000004-BA04-4A29-8E1D-6A958FBCDAF4}"/>
                </c:ext>
              </c:extLst>
            </c:dLbl>
            <c:spPr>
              <a:noFill/>
              <a:ln>
                <a:noFill/>
              </a:ln>
              <a:effectLst/>
            </c:spPr>
            <c:txPr>
              <a:bodyPr rot="0" spcFirstLastPara="1" vertOverflow="ellipsis" vert="horz" wrap="square" lIns="38100" tIns="19050" rIns="38100" bIns="19050" anchor="ctr" anchorCtr="1">
                <a:spAutoFit/>
              </a:bodyPr>
              <a:lstStyle/>
              <a:p>
                <a:pPr>
                  <a:defRPr sz="1197" b="0" i="0" u="none" strike="noStrike" kern="1200" baseline="0">
                    <a:solidFill>
                      <a:schemeClr val="bg1"/>
                    </a:solidFill>
                    <a:latin typeface="+mn-lt"/>
                    <a:ea typeface="+mn-ea"/>
                    <a:cs typeface="+mn-cs"/>
                  </a:defRPr>
                </a:pPr>
                <a:endParaRPr lang="en-PK"/>
              </a:p>
            </c:txPr>
            <c:showLegendKey val="0"/>
            <c:showVal val="1"/>
            <c:showCatName val="0"/>
            <c:showSerName val="0"/>
            <c:showPercent val="0"/>
            <c:showBubbleSize val="0"/>
            <c:showLeaderLines val="0"/>
            <c:extLst>
              <c:ext xmlns:c15="http://schemas.microsoft.com/office/drawing/2012/chart" uri="{CE6537A1-D6FC-4f65-9D91-7224C49458BB}">
                <c15:showLeaderLines val="1"/>
                <c15:leaderLines>
                  <c:spPr>
                    <a:ln w="9525" cap="flat" cmpd="sng" algn="ctr">
                      <a:solidFill>
                        <a:schemeClr val="tx1">
                          <a:lumMod val="35000"/>
                          <a:lumOff val="65000"/>
                        </a:schemeClr>
                      </a:solidFill>
                      <a:round/>
                    </a:ln>
                    <a:effectLst/>
                  </c:spPr>
                </c15:leaderLines>
              </c:ext>
            </c:extLst>
          </c:dLbls>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0-BA04-4A29-8E1D-6A958FBCDAF4}"/>
            </c:ext>
          </c:extLst>
        </c:ser>
        <c:dLbls>
          <c:showLegendKey val="0"/>
          <c:showVal val="1"/>
          <c:showCatName val="0"/>
          <c:showSerName val="0"/>
          <c:showPercent val="0"/>
          <c:showBubbleSize val="0"/>
        </c:dLbls>
        <c:gapWidth val="150"/>
        <c:shape val="box"/>
        <c:axId val="594356376"/>
        <c:axId val="594349488"/>
        <c:axId val="0"/>
      </c:bar3DChart>
      <c:catAx>
        <c:axId val="594356376"/>
        <c:scaling>
          <c:orientation val="minMax"/>
        </c:scaling>
        <c:delete val="1"/>
        <c:axPos val="b"/>
        <c:numFmt formatCode="General" sourceLinked="1"/>
        <c:majorTickMark val="none"/>
        <c:minorTickMark val="none"/>
        <c:tickLblPos val="nextTo"/>
        <c:crossAx val="594349488"/>
        <c:crosses val="autoZero"/>
        <c:auto val="1"/>
        <c:lblAlgn val="ctr"/>
        <c:lblOffset val="100"/>
        <c:noMultiLvlLbl val="0"/>
      </c:catAx>
      <c:valAx>
        <c:axId val="594349488"/>
        <c:scaling>
          <c:orientation val="minMax"/>
        </c:scaling>
        <c:delete val="1"/>
        <c:axPos val="l"/>
        <c:numFmt formatCode="General" sourceLinked="1"/>
        <c:majorTickMark val="none"/>
        <c:minorTickMark val="none"/>
        <c:tickLblPos val="nextTo"/>
        <c:crossAx val="594356376"/>
        <c:crosses val="autoZero"/>
        <c:crossBetween val="between"/>
      </c:valAx>
      <c:spPr>
        <a:noFill/>
        <a:ln>
          <a:noFill/>
        </a:ln>
        <a:effectLst/>
      </c:spPr>
    </c:plotArea>
    <c:plotVisOnly val="1"/>
    <c:dispBlanksAs val="gap"/>
    <c:showDLblsOverMax val="0"/>
  </c:chart>
  <c:spPr>
    <a:noFill/>
    <a:ln>
      <a:noFill/>
    </a:ln>
    <a:effectLst/>
  </c:spPr>
  <c:txPr>
    <a:bodyPr/>
    <a:lstStyle/>
    <a:p>
      <a:pPr>
        <a:defRPr/>
      </a:pPr>
      <a:endParaRPr lang="en-PK"/>
    </a:p>
  </c:txPr>
  <c:externalData r:id="rId3">
    <c:autoUpdate val="0"/>
  </c:externalData>
</c:chartSpace>
</file>

<file path=ppt/charts/chart2.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manualLayout>
          <c:layoutTarget val="inner"/>
          <c:xMode val="edge"/>
          <c:yMode val="edge"/>
          <c:x val="1.9448620226088186E-3"/>
          <c:y val="9.5939860157231979E-2"/>
          <c:w val="0.99442819016840711"/>
          <c:h val="0.8879237936530141"/>
        </c:manualLayout>
      </c:layout>
      <c:doughnutChart>
        <c:varyColors val="1"/>
        <c:ser>
          <c:idx val="0"/>
          <c:order val="0"/>
          <c:tx>
            <c:strRef>
              <c:f>Sheet1!$B$1</c:f>
              <c:strCache>
                <c:ptCount val="1"/>
                <c:pt idx="0">
                  <c:v>Sales</c:v>
                </c:pt>
              </c:strCache>
            </c:strRef>
          </c:tx>
          <c:dPt>
            <c:idx val="0"/>
            <c:bubble3D val="0"/>
            <c:spPr>
              <a:solidFill>
                <a:schemeClr val="accent1"/>
              </a:solidFill>
              <a:ln>
                <a:noFill/>
              </a:ln>
              <a:effectLst/>
              <a:scene3d>
                <a:camera prst="orthographicFront"/>
                <a:lightRig rig="brightRoom" dir="t"/>
              </a:scene3d>
              <a:sp3d prstMaterial="flat">
                <a:bevelT w="50800" h="101600" prst="angle"/>
                <a:contourClr>
                  <a:srgbClr val="000000"/>
                </a:contourClr>
              </a:sp3d>
            </c:spPr>
            <c:extLst>
              <c:ext xmlns:c16="http://schemas.microsoft.com/office/drawing/2014/chart" uri="{C3380CC4-5D6E-409C-BE32-E72D297353CC}">
                <c16:uniqueId val="{00000001-312B-4B0E-AF1C-0CD5519685AC}"/>
              </c:ext>
            </c:extLst>
          </c:dPt>
          <c:dPt>
            <c:idx val="1"/>
            <c:bubble3D val="0"/>
            <c:spPr>
              <a:solidFill>
                <a:schemeClr val="accent2"/>
              </a:solidFill>
              <a:ln>
                <a:noFill/>
              </a:ln>
              <a:effectLst/>
              <a:scene3d>
                <a:camera prst="orthographicFront"/>
                <a:lightRig rig="brightRoom" dir="t"/>
              </a:scene3d>
              <a:sp3d prstMaterial="flat">
                <a:bevelT w="50800" h="101600" prst="angle"/>
                <a:contourClr>
                  <a:srgbClr val="000000"/>
                </a:contourClr>
              </a:sp3d>
            </c:spPr>
            <c:extLst>
              <c:ext xmlns:c16="http://schemas.microsoft.com/office/drawing/2014/chart" uri="{C3380CC4-5D6E-409C-BE32-E72D297353CC}">
                <c16:uniqueId val="{00000003-312B-4B0E-AF1C-0CD5519685AC}"/>
              </c:ext>
            </c:extLst>
          </c:dPt>
          <c:dPt>
            <c:idx val="2"/>
            <c:bubble3D val="0"/>
            <c:spPr>
              <a:solidFill>
                <a:schemeClr val="accent3"/>
              </a:solidFill>
              <a:ln>
                <a:noFill/>
              </a:ln>
              <a:effectLst/>
              <a:scene3d>
                <a:camera prst="orthographicFront"/>
                <a:lightRig rig="brightRoom" dir="t"/>
              </a:scene3d>
              <a:sp3d prstMaterial="flat">
                <a:bevelT w="50800" h="101600" prst="angle"/>
                <a:contourClr>
                  <a:srgbClr val="000000"/>
                </a:contourClr>
              </a:sp3d>
            </c:spPr>
            <c:extLst>
              <c:ext xmlns:c16="http://schemas.microsoft.com/office/drawing/2014/chart" uri="{C3380CC4-5D6E-409C-BE32-E72D297353CC}">
                <c16:uniqueId val="{00000005-312B-4B0E-AF1C-0CD5519685AC}"/>
              </c:ext>
            </c:extLst>
          </c:dPt>
          <c:dPt>
            <c:idx val="3"/>
            <c:bubble3D val="0"/>
            <c:spPr>
              <a:solidFill>
                <a:schemeClr val="accent4"/>
              </a:solidFill>
              <a:ln>
                <a:noFill/>
              </a:ln>
              <a:effectLst/>
              <a:scene3d>
                <a:camera prst="orthographicFront"/>
                <a:lightRig rig="brightRoom" dir="t"/>
              </a:scene3d>
              <a:sp3d prstMaterial="flat">
                <a:bevelT w="50800" h="101600" prst="angle"/>
                <a:contourClr>
                  <a:srgbClr val="000000"/>
                </a:contourClr>
              </a:sp3d>
            </c:spPr>
            <c:extLst>
              <c:ext xmlns:c16="http://schemas.microsoft.com/office/drawing/2014/chart" uri="{C3380CC4-5D6E-409C-BE32-E72D297353CC}">
                <c16:uniqueId val="{00000007-312B-4B0E-AF1C-0CD5519685AC}"/>
              </c:ext>
            </c:extLst>
          </c:dPt>
          <c:dLbls>
            <c:dLbl>
              <c:idx val="0"/>
              <c:spPr>
                <a:solidFill>
                  <a:prstClr val="white"/>
                </a:solidFill>
                <a:ln>
                  <a:solidFill>
                    <a:prstClr val="black">
                      <a:lumMod val="25000"/>
                      <a:lumOff val="75000"/>
                    </a:prstClr>
                  </a:solidFill>
                </a:ln>
                <a:effectLst/>
              </c:spPr>
              <c:txPr>
                <a:bodyPr rot="0" spcFirstLastPara="1" vertOverflow="clip" horzOverflow="clip" vert="horz" wrap="square" lIns="38100" tIns="19050" rIns="38100" bIns="19050" anchor="ctr" anchorCtr="1">
                  <a:spAutoFit/>
                </a:bodyPr>
                <a:lstStyle/>
                <a:p>
                  <a:pPr>
                    <a:defRPr sz="1197" b="0" i="0" u="none" strike="noStrike" kern="1200" baseline="0">
                      <a:solidFill>
                        <a:schemeClr val="dk1">
                          <a:lumMod val="65000"/>
                          <a:lumOff val="35000"/>
                        </a:schemeClr>
                      </a:solidFill>
                      <a:latin typeface="+mn-lt"/>
                      <a:ea typeface="+mn-ea"/>
                      <a:cs typeface="+mn-cs"/>
                    </a:defRPr>
                  </a:pPr>
                  <a:endParaRPr lang="en-PK"/>
                </a:p>
              </c:txPr>
              <c:showLegendKey val="0"/>
              <c:showVal val="0"/>
              <c:showCatName val="0"/>
              <c:showSerName val="0"/>
              <c:showPercent val="1"/>
              <c:showBubbleSize val="0"/>
              <c:extLst>
                <c:ext xmlns:c15="http://schemas.microsoft.com/office/drawing/2012/chart" uri="{CE6537A1-D6FC-4f65-9D91-7224C49458BB}">
                  <c15:spPr xmlns:c15="http://schemas.microsoft.com/office/drawing/2012/chart">
                    <a:prstGeom prst="wedgeRectCallout">
                      <a:avLst/>
                    </a:prstGeom>
                    <a:noFill/>
                    <a:ln>
                      <a:noFill/>
                    </a:ln>
                  </c15:spPr>
                </c:ext>
                <c:ext xmlns:c16="http://schemas.microsoft.com/office/drawing/2014/chart" uri="{C3380CC4-5D6E-409C-BE32-E72D297353CC}">
                  <c16:uniqueId val="{00000001-312B-4B0E-AF1C-0CD5519685AC}"/>
                </c:ext>
              </c:extLst>
            </c:dLbl>
            <c:dLbl>
              <c:idx val="1"/>
              <c:spPr>
                <a:solidFill>
                  <a:prstClr val="white"/>
                </a:solidFill>
                <a:ln>
                  <a:solidFill>
                    <a:prstClr val="black">
                      <a:lumMod val="25000"/>
                      <a:lumOff val="75000"/>
                    </a:prstClr>
                  </a:solidFill>
                </a:ln>
                <a:effectLst/>
              </c:spPr>
              <c:txPr>
                <a:bodyPr rot="0" spcFirstLastPara="1" vertOverflow="clip" horzOverflow="clip" vert="horz" wrap="square" lIns="38100" tIns="19050" rIns="38100" bIns="19050" anchor="ctr" anchorCtr="1">
                  <a:spAutoFit/>
                </a:bodyPr>
                <a:lstStyle/>
                <a:p>
                  <a:pPr>
                    <a:defRPr sz="1197" b="0" i="0" u="none" strike="noStrike" kern="1200" baseline="0">
                      <a:solidFill>
                        <a:schemeClr val="dk1">
                          <a:lumMod val="65000"/>
                          <a:lumOff val="35000"/>
                        </a:schemeClr>
                      </a:solidFill>
                      <a:latin typeface="+mn-lt"/>
                      <a:ea typeface="+mn-ea"/>
                      <a:cs typeface="+mn-cs"/>
                    </a:defRPr>
                  </a:pPr>
                  <a:endParaRPr lang="en-PK"/>
                </a:p>
              </c:txPr>
              <c:showLegendKey val="0"/>
              <c:showVal val="0"/>
              <c:showCatName val="0"/>
              <c:showSerName val="0"/>
              <c:showPercent val="1"/>
              <c:showBubbleSize val="0"/>
              <c:extLst>
                <c:ext xmlns:c15="http://schemas.microsoft.com/office/drawing/2012/chart" uri="{CE6537A1-D6FC-4f65-9D91-7224C49458BB}">
                  <c15:spPr xmlns:c15="http://schemas.microsoft.com/office/drawing/2012/chart">
                    <a:prstGeom prst="wedgeRectCallout">
                      <a:avLst/>
                    </a:prstGeom>
                    <a:noFill/>
                    <a:ln>
                      <a:noFill/>
                    </a:ln>
                  </c15:spPr>
                </c:ext>
                <c:ext xmlns:c16="http://schemas.microsoft.com/office/drawing/2014/chart" uri="{C3380CC4-5D6E-409C-BE32-E72D297353CC}">
                  <c16:uniqueId val="{00000003-312B-4B0E-AF1C-0CD5519685AC}"/>
                </c:ext>
              </c:extLst>
            </c:dLbl>
            <c:dLbl>
              <c:idx val="2"/>
              <c:spPr>
                <a:solidFill>
                  <a:prstClr val="white"/>
                </a:solidFill>
                <a:ln>
                  <a:solidFill>
                    <a:prstClr val="black">
                      <a:lumMod val="25000"/>
                      <a:lumOff val="75000"/>
                    </a:prstClr>
                  </a:solidFill>
                </a:ln>
                <a:effectLst/>
              </c:spPr>
              <c:txPr>
                <a:bodyPr rot="0" spcFirstLastPara="1" vertOverflow="clip" horzOverflow="clip" vert="horz" wrap="square" lIns="38100" tIns="19050" rIns="38100" bIns="19050" anchor="ctr" anchorCtr="1">
                  <a:spAutoFit/>
                </a:bodyPr>
                <a:lstStyle/>
                <a:p>
                  <a:pPr>
                    <a:defRPr sz="1197" b="0" i="0" u="none" strike="noStrike" kern="1200" baseline="0">
                      <a:solidFill>
                        <a:schemeClr val="dk1">
                          <a:lumMod val="65000"/>
                          <a:lumOff val="35000"/>
                        </a:schemeClr>
                      </a:solidFill>
                      <a:latin typeface="+mn-lt"/>
                      <a:ea typeface="+mn-ea"/>
                      <a:cs typeface="+mn-cs"/>
                    </a:defRPr>
                  </a:pPr>
                  <a:endParaRPr lang="en-PK"/>
                </a:p>
              </c:txPr>
              <c:showLegendKey val="0"/>
              <c:showVal val="0"/>
              <c:showCatName val="0"/>
              <c:showSerName val="0"/>
              <c:showPercent val="1"/>
              <c:showBubbleSize val="0"/>
              <c:extLst>
                <c:ext xmlns:c15="http://schemas.microsoft.com/office/drawing/2012/chart" uri="{CE6537A1-D6FC-4f65-9D91-7224C49458BB}">
                  <c15:spPr xmlns:c15="http://schemas.microsoft.com/office/drawing/2012/chart">
                    <a:prstGeom prst="wedgeRectCallout">
                      <a:avLst/>
                    </a:prstGeom>
                    <a:noFill/>
                    <a:ln>
                      <a:noFill/>
                    </a:ln>
                  </c15:spPr>
                </c:ext>
                <c:ext xmlns:c16="http://schemas.microsoft.com/office/drawing/2014/chart" uri="{C3380CC4-5D6E-409C-BE32-E72D297353CC}">
                  <c16:uniqueId val="{00000005-312B-4B0E-AF1C-0CD5519685AC}"/>
                </c:ext>
              </c:extLst>
            </c:dLbl>
            <c:dLbl>
              <c:idx val="3"/>
              <c:spPr>
                <a:solidFill>
                  <a:prstClr val="white"/>
                </a:solidFill>
                <a:ln>
                  <a:solidFill>
                    <a:prstClr val="black">
                      <a:lumMod val="25000"/>
                      <a:lumOff val="75000"/>
                    </a:prstClr>
                  </a:solidFill>
                </a:ln>
                <a:effectLst/>
              </c:spPr>
              <c:txPr>
                <a:bodyPr rot="0" spcFirstLastPara="1" vertOverflow="clip" horzOverflow="clip" vert="horz" wrap="square" lIns="38100" tIns="19050" rIns="38100" bIns="19050" anchor="ctr" anchorCtr="1">
                  <a:spAutoFit/>
                </a:bodyPr>
                <a:lstStyle/>
                <a:p>
                  <a:pPr>
                    <a:defRPr sz="1197" b="0" i="0" u="none" strike="noStrike" kern="1200" baseline="0">
                      <a:solidFill>
                        <a:schemeClr val="dk1">
                          <a:lumMod val="65000"/>
                          <a:lumOff val="35000"/>
                        </a:schemeClr>
                      </a:solidFill>
                      <a:latin typeface="+mn-lt"/>
                      <a:ea typeface="+mn-ea"/>
                      <a:cs typeface="+mn-cs"/>
                    </a:defRPr>
                  </a:pPr>
                  <a:endParaRPr lang="en-PK"/>
                </a:p>
              </c:txPr>
              <c:showLegendKey val="0"/>
              <c:showVal val="0"/>
              <c:showCatName val="0"/>
              <c:showSerName val="0"/>
              <c:showPercent val="1"/>
              <c:showBubbleSize val="0"/>
              <c:extLst>
                <c:ext xmlns:c15="http://schemas.microsoft.com/office/drawing/2012/chart" uri="{CE6537A1-D6FC-4f65-9D91-7224C49458BB}">
                  <c15:spPr xmlns:c15="http://schemas.microsoft.com/office/drawing/2012/chart">
                    <a:prstGeom prst="wedgeRectCallout">
                      <a:avLst/>
                    </a:prstGeom>
                    <a:noFill/>
                    <a:ln>
                      <a:noFill/>
                    </a:ln>
                  </c15:spPr>
                </c:ext>
                <c:ext xmlns:c16="http://schemas.microsoft.com/office/drawing/2014/chart" uri="{C3380CC4-5D6E-409C-BE32-E72D297353CC}">
                  <c16:uniqueId val="{00000007-312B-4B0E-AF1C-0CD5519685AC}"/>
                </c:ext>
              </c:extLst>
            </c:dLbl>
            <c:spPr>
              <a:solidFill>
                <a:schemeClr val="lt1"/>
              </a:solidFill>
              <a:ln>
                <a:solidFill>
                  <a:schemeClr val="dk1">
                    <a:lumMod val="25000"/>
                    <a:lumOff val="75000"/>
                  </a:schemeClr>
                </a:solidFill>
              </a:ln>
              <a:effectLst/>
            </c:spPr>
            <c:txPr>
              <a:bodyPr rot="0" spcFirstLastPara="1" vertOverflow="clip" horzOverflow="clip" vert="horz" wrap="square" lIns="38100" tIns="19050" rIns="38100" bIns="19050" anchor="ctr" anchorCtr="1">
                <a:spAutoFit/>
              </a:bodyPr>
              <a:lstStyle/>
              <a:p>
                <a:pPr>
                  <a:defRPr sz="1197" b="0" i="0" u="none" strike="noStrike" kern="1200" baseline="0">
                    <a:solidFill>
                      <a:schemeClr val="dk1">
                        <a:lumMod val="65000"/>
                        <a:lumOff val="35000"/>
                      </a:schemeClr>
                    </a:solidFill>
                    <a:latin typeface="+mn-lt"/>
                    <a:ea typeface="+mn-ea"/>
                    <a:cs typeface="+mn-cs"/>
                  </a:defRPr>
                </a:pPr>
                <a:endParaRPr lang="en-PK"/>
              </a:p>
            </c:txPr>
            <c:showLegendKey val="0"/>
            <c:showVal val="0"/>
            <c:showCatName val="0"/>
            <c:showSerName val="0"/>
            <c:showPercent val="1"/>
            <c:showBubbleSize val="0"/>
            <c:showLeaderLines val="0"/>
            <c:extLst>
              <c:ext xmlns:c15="http://schemas.microsoft.com/office/drawing/2012/chart" uri="{CE6537A1-D6FC-4f65-9D91-7224C49458BB}">
                <c15:spPr xmlns:c15="http://schemas.microsoft.com/office/drawing/2012/chart">
                  <a:prstGeom prst="wedgeRectCallout">
                    <a:avLst/>
                  </a:prstGeom>
                  <a:noFill/>
                  <a:ln>
                    <a:noFill/>
                  </a:ln>
                </c15:spPr>
              </c:ext>
            </c:extLst>
          </c:dLbls>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8-312B-4B0E-AF1C-0CD5519685AC}"/>
            </c:ext>
          </c:extLst>
        </c:ser>
        <c:dLbls>
          <c:showLegendKey val="0"/>
          <c:showVal val="0"/>
          <c:showCatName val="0"/>
          <c:showSerName val="0"/>
          <c:showPercent val="1"/>
          <c:showBubbleSize val="0"/>
          <c:showLeaderLines val="0"/>
        </c:dLbls>
        <c:firstSliceAng val="0"/>
        <c:holeSize val="50"/>
      </c:doughnutChart>
      <c:spPr>
        <a:noFill/>
        <a:ln>
          <a:noFill/>
        </a:ln>
        <a:effectLst/>
      </c:spPr>
    </c:plotArea>
    <c:plotVisOnly val="1"/>
    <c:dispBlanksAs val="gap"/>
    <c:showDLblsOverMax val="0"/>
  </c:chart>
  <c:spPr>
    <a:noFill/>
    <a:ln>
      <a:noFill/>
    </a:ln>
    <a:effectLst/>
  </c:spPr>
  <c:txPr>
    <a:bodyPr/>
    <a:lstStyle/>
    <a:p>
      <a:pPr>
        <a:defRPr/>
      </a:pPr>
      <a:endParaRPr lang="en-PK"/>
    </a:p>
  </c:txPr>
  <c:externalData r:id="rId3">
    <c:autoUpdate val="0"/>
  </c:externalData>
</c:chartSpace>
</file>

<file path=ppt/charts/colors1.xml><?xml version="1.0" encoding="utf-8"?>
<cs:colorStyle xmlns:cs="http://schemas.microsoft.com/office/drawing/2012/chartStyle" xmlns:a="http://schemas.openxmlformats.org/drawingml/2006/main" meth="withinLinear" id="17">
  <a:schemeClr val="accent4"/>
</cs:colorStyle>
</file>

<file path=ppt/charts/colors2.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style1.xml><?xml version="1.0" encoding="utf-8"?>
<cs:chartStyle xmlns:cs="http://schemas.microsoft.com/office/drawing/2012/chartStyle" xmlns:a="http://schemas.openxmlformats.org/drawingml/2006/main" id="286">
  <cs:axisTitle>
    <cs:lnRef idx="0"/>
    <cs:fillRef idx="0"/>
    <cs:effectRef idx="0"/>
    <cs:fontRef idx="minor">
      <a:schemeClr val="tx1">
        <a:lumMod val="65000"/>
        <a:lumOff val="35000"/>
      </a:schemeClr>
    </cs:fontRef>
    <cs:defRPr sz="1330" kern="1200"/>
  </cs:axisTitle>
  <cs:categoryAxis>
    <cs:lnRef idx="0"/>
    <cs:fillRef idx="0"/>
    <cs:effectRef idx="0"/>
    <cs:fontRef idx="minor">
      <a:schemeClr val="tx1">
        <a:lumMod val="65000"/>
        <a:lumOff val="35000"/>
      </a:schemeClr>
    </cs:fontRef>
    <cs:defRPr sz="1197" kern="1200"/>
  </cs:categoryAxis>
  <cs:chartArea mods="allowNoFillOverride allowNoLineOverride">
    <cs:lnRef idx="0"/>
    <cs:fillRef idx="0"/>
    <cs:effectRef idx="0"/>
    <cs:fontRef idx="minor">
      <a:schemeClr val="tx1"/>
    </cs:fontRef>
    <cs:spPr>
      <a:solidFill>
        <a:schemeClr val="bg1"/>
      </a:solidFill>
      <a:ln w="9525" cap="flat" cmpd="sng" algn="ctr">
        <a:solidFill>
          <a:schemeClr val="tx1">
            <a:lumMod val="15000"/>
            <a:lumOff val="85000"/>
          </a:schemeClr>
        </a:solidFill>
        <a:round/>
      </a:ln>
    </cs:spPr>
    <cs:defRPr sz="1330"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1">
      <cs:styleClr val="auto"/>
    </cs:fillRef>
    <cs:effectRef idx="0"/>
    <cs:fontRef idx="minor">
      <a:schemeClr val="tx1"/>
    </cs:fontRef>
  </cs:dataPoint>
  <cs:dataPoint3D>
    <cs:lnRef idx="0"/>
    <cs:fillRef idx="1">
      <cs:styleClr val="auto"/>
    </cs:fillRef>
    <cs:effectRef idx="0"/>
    <cs:fontRef idx="minor">
      <a:schemeClr val="tx1"/>
    </cs:fontRef>
  </cs:dataPoint3D>
  <cs:dataPointLine>
    <cs:lnRef idx="0">
      <cs:styleClr val="auto"/>
    </cs:lnRef>
    <cs:fillRef idx="1"/>
    <cs:effectRef idx="0"/>
    <cs:fontRef idx="minor">
      <a:schemeClr val="tx1"/>
    </cs:fontRef>
    <cs:spPr>
      <a:ln w="28575" cap="rnd">
        <a:solidFill>
          <a:schemeClr val="phClr"/>
        </a:solidFill>
        <a:round/>
      </a:ln>
    </cs:spPr>
  </cs:dataPointLine>
  <cs:dataPointMarker>
    <cs:lnRef idx="0">
      <cs:styleClr val="auto"/>
    </cs:lnRef>
    <cs:fillRef idx="1">
      <cs:styleClr val="auto"/>
    </cs:fillRef>
    <cs:effectRef idx="0"/>
    <cs:fontRef idx="minor">
      <a:schemeClr val="tx1"/>
    </cs:fontRef>
    <cs:spPr>
      <a:ln w="9525">
        <a:solidFill>
          <a:schemeClr val="phClr"/>
        </a:solidFill>
      </a:ln>
    </cs:spPr>
  </cs:dataPointMarker>
  <cs:dataPointMarkerLayout symbol="circle" size="5"/>
  <cs:dataPointWireframe>
    <cs:lnRef idx="0">
      <cs:styleClr val="auto"/>
    </cs:lnRef>
    <cs:fillRef idx="1"/>
    <cs:effectRef idx="0"/>
    <cs:fontRef idx="minor">
      <a:schemeClr val="tx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tx1"/>
    </cs:fontRef>
    <cs:spPr>
      <a:solidFill>
        <a:schemeClr val="dk1">
          <a:lumMod val="75000"/>
          <a:lumOff val="25000"/>
        </a:schemeClr>
      </a:solidFill>
      <a:ln w="9525" cap="flat" cmpd="sng" algn="ctr">
        <a:solidFill>
          <a:schemeClr val="tx1">
            <a:lumMod val="65000"/>
            <a:lumOff val="35000"/>
          </a:schemeClr>
        </a:solidFill>
        <a:round/>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tx1"/>
    </cs:fontRef>
    <cs:spPr>
      <a:noFill/>
      <a:ln>
        <a:noFill/>
      </a:ln>
    </cs:spPr>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50000"/>
            <a:lumOff val="50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mods="allowNoFillOverride allowNoLineOverride">
    <cs:lnRef idx="0"/>
    <cs:fillRef idx="0"/>
    <cs:effectRef idx="0"/>
    <cs:fontRef idx="minor">
      <a:schemeClr val="tx1"/>
    </cs:fontRef>
  </cs:plotArea>
  <cs:plotArea3D mods="allowNoFillOverride allowNoLineOverride">
    <cs:lnRef idx="0"/>
    <cs:fillRef idx="0"/>
    <cs:effectRef idx="0"/>
    <cs:fontRef idx="minor">
      <a:schemeClr val="tx1"/>
    </cs:fontRef>
  </cs:plotArea3D>
  <cs:seriesAxis>
    <cs:lnRef idx="0"/>
    <cs:fillRef idx="0"/>
    <cs:effectRef idx="0"/>
    <cs:fontRef idx="minor">
      <a:schemeClr val="tx1">
        <a:lumMod val="65000"/>
        <a:lumOff val="35000"/>
      </a:schemeClr>
    </cs:fontRef>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1862" b="0" kern="1200" spc="0" baseline="0"/>
  </cs:title>
  <cs:trendline>
    <cs:lnRef idx="0">
      <cs:styleClr val="auto"/>
    </cs:lnRef>
    <cs:fillRef idx="0"/>
    <cs:effectRef idx="0"/>
    <cs:fontRef idx="minor">
      <a:schemeClr val="tx1"/>
    </cs:fontRef>
    <cs:spPr>
      <a:ln w="19050" cap="rnd">
        <a:solidFill>
          <a:schemeClr val="phClr"/>
        </a:solidFill>
        <a:prstDash val="sysDot"/>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tx1"/>
    </cs:fontRef>
    <cs:spPr>
      <a:solidFill>
        <a:schemeClr val="lt1"/>
      </a:solidFill>
      <a:ln w="9525" cap="flat" cmpd="sng" algn="ctr">
        <a:solidFill>
          <a:schemeClr val="tx1">
            <a:lumMod val="65000"/>
            <a:lumOff val="35000"/>
          </a:schemeClr>
        </a:solidFill>
        <a:round/>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tx1"/>
    </cs:fontRef>
    <cs:spPr>
      <a:noFill/>
      <a:ln>
        <a:noFill/>
      </a:ln>
    </cs:spPr>
  </cs:wall>
</cs:chartStyle>
</file>

<file path=ppt/charts/style2.xml><?xml version="1.0" encoding="utf-8"?>
<cs:chartStyle xmlns:cs="http://schemas.microsoft.com/office/drawing/2012/chartStyle" xmlns:a="http://schemas.openxmlformats.org/drawingml/2006/main" id="258">
  <cs:axisTitle>
    <cs:lnRef idx="0"/>
    <cs:fillRef idx="0"/>
    <cs:effectRef idx="0"/>
    <cs:fontRef idx="minor">
      <a:schemeClr val="tx1">
        <a:lumMod val="65000"/>
        <a:lumOff val="35000"/>
      </a:schemeClr>
    </cs:fontRef>
    <cs:defRPr sz="1197" kern="1200"/>
  </cs:axisTitle>
  <cs:categoryAxis>
    <cs:lnRef idx="0"/>
    <cs:fillRef idx="0"/>
    <cs:effectRef idx="0"/>
    <cs:fontRef idx="minor">
      <a:schemeClr val="tx1">
        <a:lumMod val="65000"/>
        <a:lumOff val="35000"/>
      </a:schemeClr>
    </cs:fontRef>
    <cs:defRPr sz="1197" kern="1200"/>
  </cs:categoryAxis>
  <cs:chartArea mods="allowNoFillOverride allowNoLineOverride">
    <cs:lnRef idx="0"/>
    <cs:fillRef idx="0"/>
    <cs:effectRef idx="0"/>
    <cs:fontRef idx="minor">
      <a:schemeClr val="tx1"/>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lt1"/>
    </cs:fontRef>
    <cs:defRPr sz="1197" b="1"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0">
      <cs:styleClr val="auto"/>
    </cs:fillRef>
    <cs:effectRef idx="0"/>
    <cs:fontRef idx="minor">
      <a:schemeClr val="tx1"/>
    </cs:fontRef>
    <cs:spPr>
      <a:solidFill>
        <a:schemeClr val="phClr"/>
      </a:solidFill>
      <a:scene3d>
        <a:camera prst="orthographicFront"/>
        <a:lightRig rig="brightRoom" dir="t"/>
      </a:scene3d>
      <a:sp3d prstMaterial="flat">
        <a:bevelT w="50800" h="101600" prst="angle"/>
        <a:contourClr>
          <a:srgbClr val="000000"/>
        </a:contourClr>
      </a:sp3d>
    </cs:spPr>
  </cs:dataPoint>
  <cs:dataPoint3D>
    <cs:lnRef idx="0"/>
    <cs:fillRef idx="0">
      <cs:styleClr val="auto"/>
    </cs:fillRef>
    <cs:effectRef idx="0"/>
    <cs:fontRef idx="minor">
      <a:schemeClr val="tx1"/>
    </cs:fontRef>
    <cs:spPr>
      <a:solidFill>
        <a:schemeClr val="phClr"/>
      </a:solidFill>
      <a:ln w="19050">
        <a:solidFill>
          <a:schemeClr val="lt1"/>
        </a:solidFill>
      </a:ln>
    </cs:spPr>
  </cs:dataPoint3D>
  <cs:dataPointLine>
    <cs:lnRef idx="0">
      <cs:styleClr val="auto"/>
    </cs:lnRef>
    <cs:fillRef idx="0"/>
    <cs:effectRef idx="0"/>
    <cs:fontRef idx="minor">
      <a:schemeClr val="tx1"/>
    </cs:fontRef>
    <cs:spPr>
      <a:ln w="28575" cap="rnd">
        <a:solidFill>
          <a:schemeClr val="phClr"/>
        </a:solidFill>
        <a:round/>
      </a:ln>
    </cs:spPr>
  </cs:dataPointLine>
  <cs:dataPointMarker>
    <cs:lnRef idx="0"/>
    <cs:fillRef idx="0">
      <cs:styleClr val="auto"/>
    </cs:fillRef>
    <cs:effectRef idx="0"/>
    <cs:fontRef idx="minor">
      <a:schemeClr val="tx1"/>
    </cs:fontRef>
    <cs:spPr>
      <a:solidFill>
        <a:schemeClr val="phClr"/>
      </a:solidFill>
      <a:ln w="9525">
        <a:solidFill>
          <a:schemeClr val="lt1"/>
        </a:solidFill>
      </a:ln>
    </cs:spPr>
  </cs:dataPointMarker>
  <cs:dataPointMarkerLayout symbol="circle" size="6"/>
  <cs:dataPointWireframe>
    <cs:lnRef idx="0">
      <cs:styleClr val="auto"/>
    </cs:lnRef>
    <cs:fillRef idx="0"/>
    <cs:effectRef idx="0"/>
    <cs:fontRef idx="minor">
      <a:schemeClr val="tx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tx1"/>
    </cs:fontRef>
    <cs:spPr>
      <a:solidFill>
        <a:schemeClr val="dk1">
          <a:lumMod val="75000"/>
          <a:lumOff val="25000"/>
        </a:schemeClr>
      </a:solidFill>
      <a:ln w="9525" cap="flat" cmpd="sng" algn="ctr">
        <a:solidFill>
          <a:schemeClr val="tx1">
            <a:lumMod val="65000"/>
            <a:lumOff val="35000"/>
          </a:schemeClr>
        </a:solidFill>
        <a:round/>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tx1"/>
    </cs:fontRef>
    <cs:spPr>
      <a:noFill/>
      <a:ln>
        <a:noFill/>
      </a:ln>
    </cs:spPr>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50000"/>
            <a:lumOff val="50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mods="allowNoFillOverride allowNoLineOverride">
    <cs:lnRef idx="0"/>
    <cs:fillRef idx="0"/>
    <cs:effectRef idx="0"/>
    <cs:fontRef idx="minor">
      <a:schemeClr val="tx1"/>
    </cs:fontRef>
  </cs:plotArea>
  <cs:plotArea3D mods="allowNoFillOverride allowNoLineOverride">
    <cs:lnRef idx="0"/>
    <cs:fillRef idx="0"/>
    <cs:effectRef idx="0"/>
    <cs:fontRef idx="minor">
      <a:schemeClr val="tx1"/>
    </cs:fontRef>
  </cs:plotArea3D>
  <cs:seriesAxis>
    <cs:lnRef idx="0"/>
    <cs:fillRef idx="0"/>
    <cs:effectRef idx="0"/>
    <cs:fontRef idx="minor">
      <a:schemeClr val="tx1">
        <a:lumMod val="65000"/>
        <a:lumOff val="35000"/>
      </a:schemeClr>
    </cs:fontRef>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1862" b="1" i="0" kern="1200" cap="all" spc="50" baseline="0"/>
  </cs:title>
  <cs:trendline>
    <cs:lnRef idx="0">
      <cs:styleClr val="auto"/>
    </cs:lnRef>
    <cs:fillRef idx="0"/>
    <cs:effectRef idx="0"/>
    <cs:fontRef idx="minor">
      <a:schemeClr val="tx1"/>
    </cs:fontRef>
    <cs:spPr>
      <a:ln w="19050" cap="rnd">
        <a:solidFill>
          <a:schemeClr val="phClr"/>
        </a:solidFill>
        <a:prstDash val="sysDash"/>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tx1"/>
    </cs:fontRef>
    <cs:spPr>
      <a:solidFill>
        <a:schemeClr val="lt1"/>
      </a:solidFill>
      <a:ln w="9525" cap="flat" cmpd="sng" algn="ctr">
        <a:solidFill>
          <a:schemeClr val="tx1">
            <a:lumMod val="65000"/>
            <a:lumOff val="35000"/>
          </a:schemeClr>
        </a:solidFill>
        <a:round/>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tx1"/>
    </cs:fontRef>
    <cs:spPr>
      <a:noFill/>
      <a:ln>
        <a:noFill/>
      </a:ln>
    </cs:spPr>
  </cs:wall>
</cs:chartStyle>
</file>

<file path=ppt/diagrams/colors1.xml><?xml version="1.0" encoding="utf-8"?>
<dgm:colorsDef xmlns:dgm="http://schemas.openxmlformats.org/drawingml/2006/diagram" xmlns:a="http://schemas.openxmlformats.org/drawingml/2006/main" uniqueId="urn:microsoft.com/office/officeart/2005/8/colors/colorful1">
  <dgm:title val=""/>
  <dgm:desc val=""/>
  <dgm:catLst>
    <dgm:cat type="colorful" pri="10100"/>
  </dgm:catLst>
  <dgm:styleLbl name="node0">
    <dgm:fillClrLst meth="repeat">
      <a:schemeClr val="accent1"/>
    </dgm:fillClrLst>
    <dgm:linClrLst meth="repeat">
      <a:schemeClr val="lt1"/>
    </dgm:linClrLst>
    <dgm:effectClrLst/>
    <dgm:txLinClrLst/>
    <dgm:txFillClrLst/>
    <dgm:txEffectClrLst/>
  </dgm:styleLbl>
  <dgm:styleLbl name="node1">
    <dgm:fillClrLst meth="repeat">
      <a:schemeClr val="accent2"/>
      <a:schemeClr val="accent3"/>
      <a:schemeClr val="accent4"/>
      <a:schemeClr val="accent5"/>
      <a:schemeClr val="accent6"/>
    </dgm:fillClrLst>
    <dgm:linClrLst meth="repeat">
      <a:schemeClr val="lt1"/>
    </dgm:linClrLst>
    <dgm:effectClrLst/>
    <dgm:txLinClrLst/>
    <dgm:txFillClrLst/>
    <dgm:txEffectClrLst/>
  </dgm:styleLbl>
  <dgm:styleLbl name="alignNode1">
    <dgm:fillClrLst meth="repeat">
      <a:schemeClr val="accent2"/>
      <a:schemeClr val="accent3"/>
      <a:schemeClr val="accent4"/>
      <a:schemeClr val="accent5"/>
      <a:schemeClr val="accent6"/>
    </dgm:fillClrLst>
    <dgm:linClrLst meth="repeat">
      <a:schemeClr val="accent2"/>
      <a:schemeClr val="accent3"/>
      <a:schemeClr val="accent4"/>
      <a:schemeClr val="accent5"/>
      <a:schemeClr val="accent6"/>
    </dgm:linClrLst>
    <dgm:effectClrLst/>
    <dgm:txLinClrLst/>
    <dgm:txFillClrLst/>
    <dgm:txEffectClrLst/>
  </dgm:styleLbl>
  <dgm:styleLbl name="lnNode1">
    <dgm:fillClrLst meth="repeat">
      <a:schemeClr val="accent2"/>
      <a:schemeClr val="accent3"/>
      <a:schemeClr val="accent4"/>
      <a:schemeClr val="accent5"/>
      <a:schemeClr val="accent6"/>
    </dgm:fillClrLst>
    <dgm:linClrLst meth="repeat">
      <a:schemeClr val="lt1"/>
    </dgm:linClrLst>
    <dgm:effectClrLst/>
    <dgm:txLinClrLst/>
    <dgm:txFillClrLst/>
    <dgm:txEffectClrLst/>
  </dgm:styleLbl>
  <dgm:styleLbl name="vennNode1">
    <dgm:fillClrLst meth="repeat">
      <a:schemeClr val="accent2">
        <a:alpha val="50000"/>
      </a:schemeClr>
      <a:schemeClr val="accent3">
        <a:alpha val="50000"/>
      </a:schemeClr>
      <a:schemeClr val="accent4">
        <a:alpha val="50000"/>
      </a:schemeClr>
      <a:schemeClr val="accent5">
        <a:alpha val="50000"/>
      </a:schemeClr>
      <a:schemeClr val="accent6">
        <a:alpha val="50000"/>
      </a:schemeClr>
    </dgm:fillClrLst>
    <dgm:linClrLst meth="repeat">
      <a:schemeClr val="lt1"/>
    </dgm:linClrLst>
    <dgm:effectClrLst/>
    <dgm:txLinClrLst/>
    <dgm:txFillClrLst/>
    <dgm:txEffectClrLst/>
  </dgm:styleLbl>
  <dgm:styleLbl name="node2">
    <dgm:fillClrLst>
      <a:schemeClr val="accent2"/>
    </dgm:fillClrLst>
    <dgm:linClrLst meth="repeat">
      <a:schemeClr val="lt1"/>
    </dgm:linClrLst>
    <dgm:effectClrLst/>
    <dgm:txLinClrLst/>
    <dgm:txFillClrLst/>
    <dgm:txEffectClrLst/>
  </dgm:styleLbl>
  <dgm:styleLbl name="node3">
    <dgm:fillClrLst>
      <a:schemeClr val="accent3"/>
    </dgm:fillClrLst>
    <dgm:linClrLst meth="repeat">
      <a:schemeClr val="lt1"/>
    </dgm:linClrLst>
    <dgm:effectClrLst/>
    <dgm:txLinClrLst/>
    <dgm:txFillClrLst/>
    <dgm:txEffectClrLst/>
  </dgm:styleLbl>
  <dgm:styleLbl name="node4">
    <dgm:fillClrLst>
      <a:schemeClr val="accent4"/>
    </dgm:fillClrLst>
    <dgm:linClrLst meth="repeat">
      <a:schemeClr val="lt1"/>
    </dgm:linClrLst>
    <dgm:effectClrLst/>
    <dgm:txLinClrLst/>
    <dgm:txFillClrLst/>
    <dgm:txEffectClrLst/>
  </dgm:styleLbl>
  <dgm:styleLbl name="fgImgPlace1">
    <dgm:fillClrLst meth="repeat">
      <a:schemeClr val="accent2">
        <a:tint val="50000"/>
      </a:schemeClr>
      <a:schemeClr val="accent3">
        <a:tint val="50000"/>
      </a:schemeClr>
      <a:schemeClr val="accent4">
        <a:tint val="50000"/>
      </a:schemeClr>
      <a:schemeClr val="accent5">
        <a:tint val="50000"/>
      </a:schemeClr>
      <a:schemeClr val="accent6">
        <a:tint val="50000"/>
      </a:schemeClr>
    </dgm:fillClrLst>
    <dgm:linClrLst meth="repeat">
      <a:schemeClr val="lt1"/>
    </dgm:linClrLst>
    <dgm:effectClrLst/>
    <dgm:txLinClrLst/>
    <dgm:txFillClrLst meth="repeat">
      <a:schemeClr val="lt1"/>
    </dgm:txFillClrLst>
    <dgm:txEffectClrLst/>
  </dgm:styleLbl>
  <dgm:styleLbl name="alignImgPlace1">
    <dgm:fillClrLst>
      <a:schemeClr val="accent1">
        <a:tint val="50000"/>
      </a:schemeClr>
      <a:schemeClr val="accent2">
        <a:tint val="20000"/>
      </a:schemeClr>
    </dgm:fillClrLst>
    <dgm:linClrLst meth="repeat">
      <a:schemeClr val="lt1"/>
    </dgm:linClrLst>
    <dgm:effectClrLst/>
    <dgm:txLinClrLst/>
    <dgm:txFillClrLst meth="repeat">
      <a:schemeClr val="lt1"/>
    </dgm:txFillClrLst>
    <dgm:txEffectClrLst/>
  </dgm:styleLbl>
  <dgm:styleLbl name="bgImgPlace1">
    <dgm:fillClrLst>
      <a:schemeClr val="accent1">
        <a:tint val="50000"/>
      </a:schemeClr>
      <a:schemeClr val="accent2">
        <a:tint val="20000"/>
      </a:schemeClr>
    </dgm:fillClrLst>
    <dgm:linClrLst meth="repeat">
      <a:schemeClr val="lt1"/>
    </dgm:linClrLst>
    <dgm:effectClrLst/>
    <dgm:txLinClrLst/>
    <dgm:txFillClrLst meth="repeat">
      <a:schemeClr val="lt1"/>
    </dgm:txFillClrLst>
    <dgm:txEffectClrLst/>
  </dgm:styleLbl>
  <dgm:styleLbl name="sibTrans2D1">
    <dgm:fillClrLst meth="repeat">
      <a:schemeClr val="accent2"/>
      <a:schemeClr val="accent3"/>
      <a:schemeClr val="accent4"/>
      <a:schemeClr val="accent5"/>
      <a:schemeClr val="accent6"/>
    </dgm:fillClrLst>
    <dgm:linClrLst meth="cycle">
      <a:schemeClr val="lt1"/>
    </dgm:linClrLst>
    <dgm:effectClrLst/>
    <dgm:txLinClrLst/>
    <dgm:txFillClrLst/>
    <dgm:txEffectClrLst/>
  </dgm:styleLbl>
  <dgm:styleLbl name="fgSibTrans2D1">
    <dgm:fillClrLst meth="repeat">
      <a:schemeClr val="accent2"/>
      <a:schemeClr val="accent3"/>
      <a:schemeClr val="accent4"/>
      <a:schemeClr val="accent5"/>
      <a:schemeClr val="accent6"/>
    </dgm:fillClrLst>
    <dgm:linClrLst meth="cycle">
      <a:schemeClr val="lt1"/>
    </dgm:linClrLst>
    <dgm:effectClrLst/>
    <dgm:txLinClrLst/>
    <dgm:txFillClrLst meth="repeat">
      <a:schemeClr val="lt1"/>
    </dgm:txFillClrLst>
    <dgm:txEffectClrLst/>
  </dgm:styleLbl>
  <dgm:styleLbl name="bgSibTrans2D1">
    <dgm:fillClrLst meth="repeat">
      <a:schemeClr val="accent2"/>
      <a:schemeClr val="accent3"/>
      <a:schemeClr val="accent4"/>
      <a:schemeClr val="accent5"/>
      <a:schemeClr val="accent6"/>
    </dgm:fillClrLst>
    <dgm:linClrLst meth="cycle">
      <a:schemeClr val="lt1"/>
    </dgm:linClrLst>
    <dgm:effectClrLst/>
    <dgm:txLinClrLst/>
    <dgm:txFillClrLst meth="repeat">
      <a:schemeClr val="lt1"/>
    </dgm:txFillClrLst>
    <dgm:txEffectClrLst/>
  </dgm:styleLbl>
  <dgm:styleLbl name="sibTrans1D1">
    <dgm:fillClrLst meth="repeat">
      <a:schemeClr val="accent2"/>
      <a:schemeClr val="accent3"/>
      <a:schemeClr val="accent4"/>
      <a:schemeClr val="accent5"/>
      <a:schemeClr val="accent6"/>
    </dgm:fillClrLst>
    <dgm:linClrLst meth="repeat">
      <a:schemeClr val="accent2"/>
      <a:schemeClr val="accent3"/>
      <a:schemeClr val="accent4"/>
      <a:schemeClr val="accent5"/>
      <a:schemeClr val="accent6"/>
    </dgm:linClrLst>
    <dgm:effectClrLst/>
    <dgm:txLinClrLst/>
    <dgm:txFillClrLst meth="repeat">
      <a:schemeClr val="tx1"/>
    </dgm:txFillClrLst>
    <dgm:txEffectClrLst/>
  </dgm:styleLbl>
  <dgm:styleLbl name="callout">
    <dgm:fillClrLst meth="repeat">
      <a:schemeClr val="accent2"/>
    </dgm:fillClrLst>
    <dgm:linClrLst meth="repeat">
      <a:schemeClr val="accent2">
        <a:tint val="50000"/>
      </a:schemeClr>
    </dgm:linClrLst>
    <dgm:effectClrLst/>
    <dgm:txLinClrLst/>
    <dgm:txFillClrLst meth="repeat">
      <a:schemeClr val="tx1"/>
    </dgm:txFillClrLst>
    <dgm:txEffectClrLst/>
  </dgm:styleLbl>
  <dgm:styleLbl name="asst0">
    <dgm:fillClrLst meth="repeat">
      <a:schemeClr val="accent1"/>
    </dgm:fillClrLst>
    <dgm:linClrLst meth="repeat">
      <a:schemeClr val="lt1"/>
    </dgm:linClrLst>
    <dgm:effectClrLst/>
    <dgm:txLinClrLst/>
    <dgm:txFillClrLst/>
    <dgm:txEffectClrLst/>
  </dgm:styleLbl>
  <dgm:styleLbl name="asst1">
    <dgm:fillClrLst meth="repeat">
      <a:schemeClr val="accent2"/>
    </dgm:fillClrLst>
    <dgm:linClrLst meth="repeat">
      <a:schemeClr val="lt1"/>
    </dgm:linClrLst>
    <dgm:effectClrLst/>
    <dgm:txLinClrLst/>
    <dgm:txFillClrLst/>
    <dgm:txEffectClrLst/>
  </dgm:styleLbl>
  <dgm:styleLbl name="asst2">
    <dgm:fillClrLst>
      <a:schemeClr val="accent3"/>
    </dgm:fillClrLst>
    <dgm:linClrLst meth="repeat">
      <a:schemeClr val="lt1"/>
    </dgm:linClrLst>
    <dgm:effectClrLst/>
    <dgm:txLinClrLst/>
    <dgm:txFillClrLst/>
    <dgm:txEffectClrLst/>
  </dgm:styleLbl>
  <dgm:styleLbl name="asst3">
    <dgm:fillClrLst>
      <a:schemeClr val="accent4"/>
    </dgm:fillClrLst>
    <dgm:linClrLst meth="repeat">
      <a:schemeClr val="lt1"/>
    </dgm:linClrLst>
    <dgm:effectClrLst/>
    <dgm:txLinClrLst/>
    <dgm:txFillClrLst/>
    <dgm:txEffectClrLst/>
  </dgm:styleLbl>
  <dgm:styleLbl name="asst4">
    <dgm:fillClrLst>
      <a:schemeClr val="accent5"/>
    </dgm:fillClrLst>
    <dgm:linClrLst meth="repeat">
      <a:schemeClr val="lt1"/>
    </dgm:linClrLst>
    <dgm:effectClrLst/>
    <dgm:txLinClrLst/>
    <dgm:txFillClrLst/>
    <dgm:txEffectClrLst/>
  </dgm:styleLbl>
  <dgm:styleLbl name="parChTrans2D1">
    <dgm:fillClrLst meth="repeat">
      <a:schemeClr val="accent2"/>
    </dgm:fillClrLst>
    <dgm:linClrLst meth="repeat">
      <a:schemeClr val="lt1"/>
    </dgm:linClrLst>
    <dgm:effectClrLst/>
    <dgm:txLinClrLst/>
    <dgm:txFillClrLst meth="repeat">
      <a:schemeClr val="lt1"/>
    </dgm:txFillClrLst>
    <dgm:txEffectClrLst/>
  </dgm:styleLbl>
  <dgm:styleLbl name="parChTrans2D2">
    <dgm:fillClrLst meth="repeat">
      <a:schemeClr val="accent3"/>
    </dgm:fillClrLst>
    <dgm:linClrLst meth="repeat">
      <a:schemeClr val="lt1"/>
    </dgm:linClrLst>
    <dgm:effectClrLst/>
    <dgm:txLinClrLst/>
    <dgm:txFillClrLst/>
    <dgm:txEffectClrLst/>
  </dgm:styleLbl>
  <dgm:styleLbl name="parChTrans2D3">
    <dgm:fillClrLst meth="repeat">
      <a:schemeClr val="accent4"/>
    </dgm:fillClrLst>
    <dgm:linClrLst meth="repeat">
      <a:schemeClr val="lt1"/>
    </dgm:linClrLst>
    <dgm:effectClrLst/>
    <dgm:txLinClrLst/>
    <dgm:txFillClrLst/>
    <dgm:txEffectClrLst/>
  </dgm:styleLbl>
  <dgm:styleLbl name="parChTrans2D4">
    <dgm:fillClrLst meth="repeat">
      <a:schemeClr val="accent5"/>
    </dgm:fillClrLst>
    <dgm:linClrLst meth="repeat">
      <a:schemeClr val="lt1"/>
    </dgm:linClrLst>
    <dgm:effectClrLst/>
    <dgm:txLinClrLst/>
    <dgm:txFillClrLst meth="repeat">
      <a:schemeClr val="lt1"/>
    </dgm:txFillClrLst>
    <dgm:txEffectClrLst/>
  </dgm:styleLbl>
  <dgm:styleLbl name="parChTrans1D1">
    <dgm:fillClrLst meth="repeat">
      <a:schemeClr val="accent2"/>
    </dgm:fillClrLst>
    <dgm:linClrLst meth="repeat">
      <a:schemeClr val="accent1"/>
    </dgm:linClrLst>
    <dgm:effectClrLst/>
    <dgm:txLinClrLst/>
    <dgm:txFillClrLst meth="repeat">
      <a:schemeClr val="tx1"/>
    </dgm:txFillClrLst>
    <dgm:txEffectClrLst/>
  </dgm:styleLbl>
  <dgm:styleLbl name="parChTrans1D2">
    <dgm:fillClrLst meth="repeat">
      <a:schemeClr val="accent3">
        <a:tint val="90000"/>
      </a:schemeClr>
    </dgm:fillClrLst>
    <dgm:linClrLst meth="repeat">
      <a:schemeClr val="accent2"/>
    </dgm:linClrLst>
    <dgm:effectClrLst/>
    <dgm:txLinClrLst/>
    <dgm:txFillClrLst meth="repeat">
      <a:schemeClr val="tx1"/>
    </dgm:txFillClrLst>
    <dgm:txEffectClrLst/>
  </dgm:styleLbl>
  <dgm:styleLbl name="parChTrans1D3">
    <dgm:fillClrLst meth="repeat">
      <a:schemeClr val="accent4">
        <a:tint val="70000"/>
      </a:schemeClr>
    </dgm:fillClrLst>
    <dgm:linClrLst meth="repeat">
      <a:schemeClr val="accent3"/>
    </dgm:linClrLst>
    <dgm:effectClrLst/>
    <dgm:txLinClrLst/>
    <dgm:txFillClrLst meth="repeat">
      <a:schemeClr val="tx1"/>
    </dgm:txFillClrLst>
    <dgm:txEffectClrLst/>
  </dgm:styleLbl>
  <dgm:styleLbl name="parChTrans1D4">
    <dgm:fillClrLst meth="repeat">
      <a:schemeClr val="accent5">
        <a:tint val="50000"/>
      </a:schemeClr>
    </dgm:fillClrLst>
    <dgm:linClrLst meth="repeat">
      <a:schemeClr val="accent4"/>
    </dgm:linClrLst>
    <dgm:effectClrLst/>
    <dgm:txLinClrLst/>
    <dgm:txFillClrLst meth="repeat">
      <a:schemeClr val="tx1"/>
    </dgm:txFillClrLst>
    <dgm:txEffectClrLst/>
  </dgm:styleLbl>
  <dgm:styleLbl name="fgAcc1">
    <dgm:fillClrLst meth="repeat">
      <a:schemeClr val="lt1">
        <a:alpha val="90000"/>
      </a:schemeClr>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conFgAcc1">
    <dgm:fillClrLst meth="repeat">
      <a:schemeClr val="lt1">
        <a:alpha val="90000"/>
      </a:schemeClr>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alignAcc1">
    <dgm:fillClrLst meth="repeat">
      <a:schemeClr val="lt1">
        <a:alpha val="90000"/>
      </a:schemeClr>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trAlignAcc1">
    <dgm:fillClrLst meth="repeat">
      <a:schemeClr val="lt1">
        <a:alpha val="40000"/>
      </a:schemeClr>
    </dgm:fillClrLst>
    <dgm:linClrLst meth="repeat">
      <a:schemeClr val="accent1"/>
    </dgm:linClrLst>
    <dgm:effectClrLst/>
    <dgm:txLinClrLst/>
    <dgm:txFillClrLst meth="repeat">
      <a:schemeClr val="dk1"/>
    </dgm:txFillClrLst>
    <dgm:txEffectClrLst/>
  </dgm:styleLbl>
  <dgm:styleLbl name="bgAcc1">
    <dgm:fillClrLst meth="repeat">
      <a:schemeClr val="lt1">
        <a:alpha val="90000"/>
      </a:schemeClr>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solidFgAcc1">
    <dgm:fillClrLst meth="repeat">
      <a:schemeClr val="lt1"/>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solidAlignAcc1">
    <dgm:fillClrLst meth="repeat">
      <a:schemeClr val="lt1"/>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solidBgAcc1">
    <dgm:fillClrLst meth="repeat">
      <a:schemeClr val="lt1"/>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fgAccFollowNode1">
    <dgm:fill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fillClrLst>
    <dgm:lin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linClrLst>
    <dgm:effectClrLst/>
    <dgm:txLinClrLst/>
    <dgm:txFillClrLst meth="repeat">
      <a:schemeClr val="dk1"/>
    </dgm:txFillClrLst>
    <dgm:txEffectClrLst/>
  </dgm:styleLbl>
  <dgm:styleLbl name="alignAccFollowNode1">
    <dgm:fill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fillClrLst>
    <dgm:lin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linClrLst>
    <dgm:effectClrLst/>
    <dgm:txLinClrLst/>
    <dgm:txFillClrLst meth="repeat">
      <a:schemeClr val="dk1"/>
    </dgm:txFillClrLst>
    <dgm:txEffectClrLst/>
  </dgm:styleLbl>
  <dgm:styleLbl name="bgAccFollowNode1">
    <dgm:fill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fillClrLst>
    <dgm:lin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linClrLst>
    <dgm:effectClrLst/>
    <dgm:txLinClrLst/>
    <dgm:txFillClrLst meth="repeat">
      <a:schemeClr val="dk1"/>
    </dgm:txFillClrLst>
    <dgm:txEffectClrLst/>
  </dgm:styleLbl>
  <dgm:styleLbl name="fgAcc0">
    <dgm:fillClrLst meth="repeat">
      <a:schemeClr val="lt1">
        <a:alpha val="90000"/>
      </a:schemeClr>
    </dgm:fillClrLst>
    <dgm:linClrLst>
      <a:schemeClr val="accent1"/>
    </dgm:linClrLst>
    <dgm:effectClrLst/>
    <dgm:txLinClrLst/>
    <dgm:txFillClrLst meth="repeat">
      <a:schemeClr val="dk1"/>
    </dgm:txFillClrLst>
    <dgm:txEffectClrLst/>
  </dgm:styleLbl>
  <dgm:styleLbl name="fgAcc2">
    <dgm:fillClrLst meth="repeat">
      <a:schemeClr val="lt1">
        <a:alpha val="90000"/>
      </a:schemeClr>
    </dgm:fillClrLst>
    <dgm:linClrLst>
      <a:schemeClr val="accent2"/>
    </dgm:linClrLst>
    <dgm:effectClrLst/>
    <dgm:txLinClrLst/>
    <dgm:txFillClrLst meth="repeat">
      <a:schemeClr val="dk1"/>
    </dgm:txFillClrLst>
    <dgm:txEffectClrLst/>
  </dgm:styleLbl>
  <dgm:styleLbl name="fgAcc3">
    <dgm:fillClrLst meth="repeat">
      <a:schemeClr val="lt1">
        <a:alpha val="90000"/>
      </a:schemeClr>
    </dgm:fillClrLst>
    <dgm:linClrLst>
      <a:schemeClr val="accent3"/>
    </dgm:linClrLst>
    <dgm:effectClrLst/>
    <dgm:txLinClrLst/>
    <dgm:txFillClrLst meth="repeat">
      <a:schemeClr val="dk1"/>
    </dgm:txFillClrLst>
    <dgm:txEffectClrLst/>
  </dgm:styleLbl>
  <dgm:styleLbl name="fgAcc4">
    <dgm:fillClrLst meth="repeat">
      <a:schemeClr val="lt1">
        <a:alpha val="90000"/>
      </a:schemeClr>
    </dgm:fillClrLst>
    <dgm:linClrLst>
      <a:schemeClr val="accent4"/>
    </dgm:linClrLst>
    <dgm:effectClrLst/>
    <dgm:txLinClrLst/>
    <dgm:txFillClrLst meth="repeat">
      <a:schemeClr val="dk1"/>
    </dgm:txFillClrLst>
    <dgm:txEffectClrLst/>
  </dgm:styleLbl>
  <dgm:styleLbl name="bgShp">
    <dgm:fillClrLst meth="repeat">
      <a:schemeClr val="accent2">
        <a:tint val="40000"/>
      </a:schemeClr>
    </dgm:fillClrLst>
    <dgm:linClrLst meth="repeat">
      <a:schemeClr val="dk1"/>
    </dgm:linClrLst>
    <dgm:effectClrLst/>
    <dgm:txLinClrLst/>
    <dgm:txFillClrLst meth="repeat">
      <a:schemeClr val="dk1"/>
    </dgm:txFillClrLst>
    <dgm:txEffectClrLst/>
  </dgm:styleLbl>
  <dgm:styleLbl name="dkBgShp">
    <dgm:fillClrLst meth="repeat">
      <a:schemeClr val="accent2">
        <a:shade val="90000"/>
      </a:schemeClr>
    </dgm:fillClrLst>
    <dgm:linClrLst meth="repeat">
      <a:schemeClr val="dk1"/>
    </dgm:linClrLst>
    <dgm:effectClrLst/>
    <dgm:txLinClrLst/>
    <dgm:txFillClrLst meth="repeat">
      <a:schemeClr val="lt1"/>
    </dgm:txFillClrLst>
    <dgm:txEffectClrLst/>
  </dgm:styleLbl>
  <dgm:styleLbl name="trBgShp">
    <dgm:fillClrLst meth="repeat">
      <a:schemeClr val="accent1">
        <a:tint val="50000"/>
        <a:alpha val="40000"/>
      </a:schemeClr>
    </dgm:fillClrLst>
    <dgm:linClrLst meth="repeat">
      <a:schemeClr val="accent2"/>
    </dgm:linClrLst>
    <dgm:effectClrLst/>
    <dgm:txLinClrLst/>
    <dgm:txFillClrLst meth="repeat">
      <a:schemeClr val="lt1"/>
    </dgm:txFillClrLst>
    <dgm:txEffectClrLst/>
  </dgm:styleLbl>
  <dgm:styleLbl name="fgShp">
    <dgm:fillClrLst meth="repeat">
      <a:schemeClr val="accent2">
        <a:tint val="40000"/>
      </a:schemeClr>
    </dgm:fillClrLst>
    <dgm:linClrLst meth="repeat">
      <a:schemeClr val="lt1"/>
    </dgm:linClrLst>
    <dgm:effectClrLst/>
    <dgm:txLinClrLst/>
    <dgm:txFillClrLst meth="repeat">
      <a:schemeClr val="dk1"/>
    </dgm:txFillClrLst>
    <dgm:txEffectClrLst/>
  </dgm:styleLbl>
  <dgm:styleLbl name="revTx">
    <dgm:fillClrLst meth="repeat">
      <a:schemeClr val="lt1">
        <a:alpha val="0"/>
      </a:schemeClr>
    </dgm:fillClrLst>
    <dgm:linClrLst meth="repeat">
      <a:schemeClr val="dk1">
        <a:alpha val="0"/>
      </a:schemeClr>
    </dgm:linClrLst>
    <dgm:effectClrLst/>
    <dgm:txLinClrLst/>
    <dgm:txFillClrLst meth="repeat">
      <a:schemeClr val="tx1"/>
    </dgm:txFillClrLst>
    <dgm:txEffectClrLst/>
  </dgm:styleLbl>
</dgm:colorsDef>
</file>

<file path=ppt/diagrams/data1.xml><?xml version="1.0" encoding="utf-8"?>
<dgm:dataModel xmlns:dgm="http://schemas.openxmlformats.org/drawingml/2006/diagram" xmlns:a="http://schemas.openxmlformats.org/drawingml/2006/main">
  <dgm:ptLst>
    <dgm:pt modelId="{68FC957F-24FC-4F24-A8B5-39B039AC0627}" type="doc">
      <dgm:prSet loTypeId="urn:microsoft.com/office/officeart/2005/8/layout/gear1" loCatId="process" qsTypeId="urn:microsoft.com/office/officeart/2005/8/quickstyle/simple5" qsCatId="simple" csTypeId="urn:microsoft.com/office/officeart/2005/8/colors/colorful1" csCatId="colorful" phldr="1"/>
      <dgm:spPr/>
      <dgm:t>
        <a:bodyPr/>
        <a:lstStyle/>
        <a:p>
          <a:endParaRPr lang="en-US"/>
        </a:p>
      </dgm:t>
    </dgm:pt>
    <dgm:pt modelId="{93B8BBBA-839A-48A2-BEDD-96CBD596129D}">
      <dgm:prSet phldrT="[Text]"/>
      <dgm:spPr/>
      <dgm:t>
        <a:bodyPr/>
        <a:lstStyle/>
        <a:p>
          <a:r>
            <a:rPr lang="en-US" dirty="0"/>
            <a:t> </a:t>
          </a:r>
        </a:p>
      </dgm:t>
    </dgm:pt>
    <dgm:pt modelId="{A4B39930-B846-45C7-B770-23795AE3C77E}" type="parTrans" cxnId="{9E91ACDB-8480-4290-8B51-F901020FC7D6}">
      <dgm:prSet/>
      <dgm:spPr/>
      <dgm:t>
        <a:bodyPr/>
        <a:lstStyle/>
        <a:p>
          <a:endParaRPr lang="en-US"/>
        </a:p>
      </dgm:t>
    </dgm:pt>
    <dgm:pt modelId="{7F9ADBC5-6191-4489-A1FD-EB9F43A6A890}" type="sibTrans" cxnId="{9E91ACDB-8480-4290-8B51-F901020FC7D6}">
      <dgm:prSet/>
      <dgm:spPr/>
      <dgm:t>
        <a:bodyPr/>
        <a:lstStyle/>
        <a:p>
          <a:endParaRPr lang="en-US"/>
        </a:p>
      </dgm:t>
    </dgm:pt>
    <dgm:pt modelId="{E44CDF4E-CCED-4C59-9767-C29E043EA7F9}">
      <dgm:prSet phldrT="[Text]"/>
      <dgm:spPr/>
      <dgm:t>
        <a:bodyPr/>
        <a:lstStyle/>
        <a:p>
          <a:r>
            <a:rPr lang="en-US" dirty="0"/>
            <a:t> </a:t>
          </a:r>
        </a:p>
      </dgm:t>
    </dgm:pt>
    <dgm:pt modelId="{23F55E66-ACFF-4FF6-A26A-9AD36F305685}" type="parTrans" cxnId="{69C8C6D8-8D4C-4043-8F2C-78CA42DBE5BF}">
      <dgm:prSet/>
      <dgm:spPr/>
      <dgm:t>
        <a:bodyPr/>
        <a:lstStyle/>
        <a:p>
          <a:endParaRPr lang="en-US"/>
        </a:p>
      </dgm:t>
    </dgm:pt>
    <dgm:pt modelId="{437EA4A8-0103-41F9-A0FF-49CBB9AFCDB9}" type="sibTrans" cxnId="{69C8C6D8-8D4C-4043-8F2C-78CA42DBE5BF}">
      <dgm:prSet/>
      <dgm:spPr/>
      <dgm:t>
        <a:bodyPr/>
        <a:lstStyle/>
        <a:p>
          <a:endParaRPr lang="en-US"/>
        </a:p>
      </dgm:t>
    </dgm:pt>
    <dgm:pt modelId="{5E036342-9FAC-4D04-8B8B-8090EF1ED107}">
      <dgm:prSet phldrT="[Text]"/>
      <dgm:spPr/>
      <dgm:t>
        <a:bodyPr/>
        <a:lstStyle/>
        <a:p>
          <a:r>
            <a:rPr lang="en-US" dirty="0"/>
            <a:t> </a:t>
          </a:r>
        </a:p>
      </dgm:t>
    </dgm:pt>
    <dgm:pt modelId="{6EF24677-4199-4457-89DB-C05440C4C07C}" type="parTrans" cxnId="{33445D33-1309-410D-8570-B00C7A4CA3EC}">
      <dgm:prSet/>
      <dgm:spPr/>
      <dgm:t>
        <a:bodyPr/>
        <a:lstStyle/>
        <a:p>
          <a:endParaRPr lang="en-US"/>
        </a:p>
      </dgm:t>
    </dgm:pt>
    <dgm:pt modelId="{AB076A16-4993-446B-844E-3CC3782974B6}" type="sibTrans" cxnId="{33445D33-1309-410D-8570-B00C7A4CA3EC}">
      <dgm:prSet/>
      <dgm:spPr/>
      <dgm:t>
        <a:bodyPr/>
        <a:lstStyle/>
        <a:p>
          <a:endParaRPr lang="en-US"/>
        </a:p>
      </dgm:t>
    </dgm:pt>
    <dgm:pt modelId="{71FC0FCB-730D-4845-8992-8555F7514967}">
      <dgm:prSet/>
      <dgm:spPr/>
      <dgm:t>
        <a:bodyPr/>
        <a:lstStyle/>
        <a:p>
          <a:endParaRPr lang="en-US"/>
        </a:p>
      </dgm:t>
    </dgm:pt>
    <dgm:pt modelId="{3A4F245E-9035-47CA-8436-0AF189ADECF1}" type="parTrans" cxnId="{EE68C738-4329-4717-B60D-F4C50F0C7B91}">
      <dgm:prSet/>
      <dgm:spPr/>
      <dgm:t>
        <a:bodyPr/>
        <a:lstStyle/>
        <a:p>
          <a:endParaRPr lang="en-US"/>
        </a:p>
      </dgm:t>
    </dgm:pt>
    <dgm:pt modelId="{64643476-6552-4A0B-9252-A5461B1B6208}" type="sibTrans" cxnId="{EE68C738-4329-4717-B60D-F4C50F0C7B91}">
      <dgm:prSet/>
      <dgm:spPr/>
      <dgm:t>
        <a:bodyPr/>
        <a:lstStyle/>
        <a:p>
          <a:endParaRPr lang="en-US"/>
        </a:p>
      </dgm:t>
    </dgm:pt>
    <dgm:pt modelId="{8644F819-BB7E-45B9-9BC9-97C0C73C149B}" type="pres">
      <dgm:prSet presAssocID="{68FC957F-24FC-4F24-A8B5-39B039AC0627}" presName="composite" presStyleCnt="0">
        <dgm:presLayoutVars>
          <dgm:chMax val="3"/>
          <dgm:animLvl val="lvl"/>
          <dgm:resizeHandles val="exact"/>
        </dgm:presLayoutVars>
      </dgm:prSet>
      <dgm:spPr/>
    </dgm:pt>
    <dgm:pt modelId="{A71778F0-FBA7-4FD7-9A44-F49E1C3112B3}" type="pres">
      <dgm:prSet presAssocID="{93B8BBBA-839A-48A2-BEDD-96CBD596129D}" presName="gear1" presStyleLbl="node1" presStyleIdx="0" presStyleCnt="3">
        <dgm:presLayoutVars>
          <dgm:chMax val="1"/>
          <dgm:bulletEnabled val="1"/>
        </dgm:presLayoutVars>
      </dgm:prSet>
      <dgm:spPr/>
    </dgm:pt>
    <dgm:pt modelId="{CDB82C8B-FD2A-41A0-A1FE-03C9147905A9}" type="pres">
      <dgm:prSet presAssocID="{93B8BBBA-839A-48A2-BEDD-96CBD596129D}" presName="gear1srcNode" presStyleLbl="node1" presStyleIdx="0" presStyleCnt="3"/>
      <dgm:spPr/>
    </dgm:pt>
    <dgm:pt modelId="{431CD06C-B5F4-49E0-9E58-9B56293CA74F}" type="pres">
      <dgm:prSet presAssocID="{93B8BBBA-839A-48A2-BEDD-96CBD596129D}" presName="gear1dstNode" presStyleLbl="node1" presStyleIdx="0" presStyleCnt="3"/>
      <dgm:spPr/>
    </dgm:pt>
    <dgm:pt modelId="{FDBDE6F6-9CBA-4B34-B498-40773734DE0B}" type="pres">
      <dgm:prSet presAssocID="{E44CDF4E-CCED-4C59-9767-C29E043EA7F9}" presName="gear2" presStyleLbl="node1" presStyleIdx="1" presStyleCnt="3">
        <dgm:presLayoutVars>
          <dgm:chMax val="1"/>
          <dgm:bulletEnabled val="1"/>
        </dgm:presLayoutVars>
      </dgm:prSet>
      <dgm:spPr/>
    </dgm:pt>
    <dgm:pt modelId="{700DAE95-184B-4AFD-B2DD-55F786BF0FCC}" type="pres">
      <dgm:prSet presAssocID="{E44CDF4E-CCED-4C59-9767-C29E043EA7F9}" presName="gear2srcNode" presStyleLbl="node1" presStyleIdx="1" presStyleCnt="3"/>
      <dgm:spPr/>
    </dgm:pt>
    <dgm:pt modelId="{3093F168-9E55-4EC5-9B38-2D96D01E8FBE}" type="pres">
      <dgm:prSet presAssocID="{E44CDF4E-CCED-4C59-9767-C29E043EA7F9}" presName="gear2dstNode" presStyleLbl="node1" presStyleIdx="1" presStyleCnt="3"/>
      <dgm:spPr/>
    </dgm:pt>
    <dgm:pt modelId="{8C681BCA-4321-408D-A307-E1D37D069C06}" type="pres">
      <dgm:prSet presAssocID="{5E036342-9FAC-4D04-8B8B-8090EF1ED107}" presName="gear3" presStyleLbl="node1" presStyleIdx="2" presStyleCnt="3"/>
      <dgm:spPr/>
    </dgm:pt>
    <dgm:pt modelId="{D5A5F179-3FC0-4B87-BFB0-80CE109259F5}" type="pres">
      <dgm:prSet presAssocID="{5E036342-9FAC-4D04-8B8B-8090EF1ED107}" presName="gear3tx" presStyleLbl="node1" presStyleIdx="2" presStyleCnt="3">
        <dgm:presLayoutVars>
          <dgm:chMax val="1"/>
          <dgm:bulletEnabled val="1"/>
        </dgm:presLayoutVars>
      </dgm:prSet>
      <dgm:spPr/>
    </dgm:pt>
    <dgm:pt modelId="{73618ACB-364B-44FC-99AC-2E2F97435292}" type="pres">
      <dgm:prSet presAssocID="{5E036342-9FAC-4D04-8B8B-8090EF1ED107}" presName="gear3srcNode" presStyleLbl="node1" presStyleIdx="2" presStyleCnt="3"/>
      <dgm:spPr/>
    </dgm:pt>
    <dgm:pt modelId="{D40D238F-B05F-410D-87AB-A6ED44CEFEAD}" type="pres">
      <dgm:prSet presAssocID="{5E036342-9FAC-4D04-8B8B-8090EF1ED107}" presName="gear3dstNode" presStyleLbl="node1" presStyleIdx="2" presStyleCnt="3"/>
      <dgm:spPr/>
    </dgm:pt>
    <dgm:pt modelId="{D0126885-7EEC-4F90-8A0E-EBCA1496AB62}" type="pres">
      <dgm:prSet presAssocID="{7F9ADBC5-6191-4489-A1FD-EB9F43A6A890}" presName="connector1" presStyleLbl="sibTrans2D1" presStyleIdx="0" presStyleCnt="3"/>
      <dgm:spPr/>
    </dgm:pt>
    <dgm:pt modelId="{E847C08D-B75A-4100-A8F7-B933E861ACEC}" type="pres">
      <dgm:prSet presAssocID="{437EA4A8-0103-41F9-A0FF-49CBB9AFCDB9}" presName="connector2" presStyleLbl="sibTrans2D1" presStyleIdx="1" presStyleCnt="3"/>
      <dgm:spPr/>
    </dgm:pt>
    <dgm:pt modelId="{8163298B-40FB-4F2D-A333-7DFD30084817}" type="pres">
      <dgm:prSet presAssocID="{AB076A16-4993-446B-844E-3CC3782974B6}" presName="connector3" presStyleLbl="sibTrans2D1" presStyleIdx="2" presStyleCnt="3"/>
      <dgm:spPr/>
    </dgm:pt>
  </dgm:ptLst>
  <dgm:cxnLst>
    <dgm:cxn modelId="{BC381702-4424-40DA-ACE0-076ED45EDD43}" type="presOf" srcId="{68FC957F-24FC-4F24-A8B5-39B039AC0627}" destId="{8644F819-BB7E-45B9-9BC9-97C0C73C149B}" srcOrd="0" destOrd="0" presId="urn:microsoft.com/office/officeart/2005/8/layout/gear1"/>
    <dgm:cxn modelId="{78D85530-2EE1-4ACE-B377-731EE803B480}" type="presOf" srcId="{E44CDF4E-CCED-4C59-9767-C29E043EA7F9}" destId="{FDBDE6F6-9CBA-4B34-B498-40773734DE0B}" srcOrd="0" destOrd="0" presId="urn:microsoft.com/office/officeart/2005/8/layout/gear1"/>
    <dgm:cxn modelId="{33445D33-1309-410D-8570-B00C7A4CA3EC}" srcId="{68FC957F-24FC-4F24-A8B5-39B039AC0627}" destId="{5E036342-9FAC-4D04-8B8B-8090EF1ED107}" srcOrd="2" destOrd="0" parTransId="{6EF24677-4199-4457-89DB-C05440C4C07C}" sibTransId="{AB076A16-4993-446B-844E-3CC3782974B6}"/>
    <dgm:cxn modelId="{52288C36-63C5-421D-A536-5667652165DA}" type="presOf" srcId="{AB076A16-4993-446B-844E-3CC3782974B6}" destId="{8163298B-40FB-4F2D-A333-7DFD30084817}" srcOrd="0" destOrd="0" presId="urn:microsoft.com/office/officeart/2005/8/layout/gear1"/>
    <dgm:cxn modelId="{EE68C738-4329-4717-B60D-F4C50F0C7B91}" srcId="{68FC957F-24FC-4F24-A8B5-39B039AC0627}" destId="{71FC0FCB-730D-4845-8992-8555F7514967}" srcOrd="3" destOrd="0" parTransId="{3A4F245E-9035-47CA-8436-0AF189ADECF1}" sibTransId="{64643476-6552-4A0B-9252-A5461B1B6208}"/>
    <dgm:cxn modelId="{3F1E7E66-6366-4797-B2C4-E0D008EB150E}" type="presOf" srcId="{5E036342-9FAC-4D04-8B8B-8090EF1ED107}" destId="{8C681BCA-4321-408D-A307-E1D37D069C06}" srcOrd="0" destOrd="0" presId="urn:microsoft.com/office/officeart/2005/8/layout/gear1"/>
    <dgm:cxn modelId="{4C57D352-22B2-4ADE-8F83-1E016AFBA244}" type="presOf" srcId="{93B8BBBA-839A-48A2-BEDD-96CBD596129D}" destId="{431CD06C-B5F4-49E0-9E58-9B56293CA74F}" srcOrd="2" destOrd="0" presId="urn:microsoft.com/office/officeart/2005/8/layout/gear1"/>
    <dgm:cxn modelId="{6237D87F-FAD9-4C19-B29A-0D2DBD60C46B}" type="presOf" srcId="{93B8BBBA-839A-48A2-BEDD-96CBD596129D}" destId="{CDB82C8B-FD2A-41A0-A1FE-03C9147905A9}" srcOrd="1" destOrd="0" presId="urn:microsoft.com/office/officeart/2005/8/layout/gear1"/>
    <dgm:cxn modelId="{6DA4279B-B3DE-44EC-8382-D74BF519F9AD}" type="presOf" srcId="{E44CDF4E-CCED-4C59-9767-C29E043EA7F9}" destId="{3093F168-9E55-4EC5-9B38-2D96D01E8FBE}" srcOrd="2" destOrd="0" presId="urn:microsoft.com/office/officeart/2005/8/layout/gear1"/>
    <dgm:cxn modelId="{27C5869D-5AA1-4144-8460-9484E00D7A97}" type="presOf" srcId="{93B8BBBA-839A-48A2-BEDD-96CBD596129D}" destId="{A71778F0-FBA7-4FD7-9A44-F49E1C3112B3}" srcOrd="0" destOrd="0" presId="urn:microsoft.com/office/officeart/2005/8/layout/gear1"/>
    <dgm:cxn modelId="{04CDF8A8-3A24-4CAA-B072-6C52FEC0D3CD}" type="presOf" srcId="{5E036342-9FAC-4D04-8B8B-8090EF1ED107}" destId="{D40D238F-B05F-410D-87AB-A6ED44CEFEAD}" srcOrd="3" destOrd="0" presId="urn:microsoft.com/office/officeart/2005/8/layout/gear1"/>
    <dgm:cxn modelId="{B33031AE-9802-48E1-94F8-E05C3D319FDB}" type="presOf" srcId="{5E036342-9FAC-4D04-8B8B-8090EF1ED107}" destId="{73618ACB-364B-44FC-99AC-2E2F97435292}" srcOrd="2" destOrd="0" presId="urn:microsoft.com/office/officeart/2005/8/layout/gear1"/>
    <dgm:cxn modelId="{BB70E7AE-8A5C-4A28-9C72-63C528A61F9D}" type="presOf" srcId="{E44CDF4E-CCED-4C59-9767-C29E043EA7F9}" destId="{700DAE95-184B-4AFD-B2DD-55F786BF0FCC}" srcOrd="1" destOrd="0" presId="urn:microsoft.com/office/officeart/2005/8/layout/gear1"/>
    <dgm:cxn modelId="{4386E0BD-3896-4419-BFFF-EEC7228BEB6A}" type="presOf" srcId="{5E036342-9FAC-4D04-8B8B-8090EF1ED107}" destId="{D5A5F179-3FC0-4B87-BFB0-80CE109259F5}" srcOrd="1" destOrd="0" presId="urn:microsoft.com/office/officeart/2005/8/layout/gear1"/>
    <dgm:cxn modelId="{69C8C6D8-8D4C-4043-8F2C-78CA42DBE5BF}" srcId="{68FC957F-24FC-4F24-A8B5-39B039AC0627}" destId="{E44CDF4E-CCED-4C59-9767-C29E043EA7F9}" srcOrd="1" destOrd="0" parTransId="{23F55E66-ACFF-4FF6-A26A-9AD36F305685}" sibTransId="{437EA4A8-0103-41F9-A0FF-49CBB9AFCDB9}"/>
    <dgm:cxn modelId="{9E91ACDB-8480-4290-8B51-F901020FC7D6}" srcId="{68FC957F-24FC-4F24-A8B5-39B039AC0627}" destId="{93B8BBBA-839A-48A2-BEDD-96CBD596129D}" srcOrd="0" destOrd="0" parTransId="{A4B39930-B846-45C7-B770-23795AE3C77E}" sibTransId="{7F9ADBC5-6191-4489-A1FD-EB9F43A6A890}"/>
    <dgm:cxn modelId="{CFEBF0E8-C528-4ACC-9AAE-2C74EE8DA317}" type="presOf" srcId="{437EA4A8-0103-41F9-A0FF-49CBB9AFCDB9}" destId="{E847C08D-B75A-4100-A8F7-B933E861ACEC}" srcOrd="0" destOrd="0" presId="urn:microsoft.com/office/officeart/2005/8/layout/gear1"/>
    <dgm:cxn modelId="{2B9EF8ED-6558-4508-8C5D-64D523A9BA64}" type="presOf" srcId="{7F9ADBC5-6191-4489-A1FD-EB9F43A6A890}" destId="{D0126885-7EEC-4F90-8A0E-EBCA1496AB62}" srcOrd="0" destOrd="0" presId="urn:microsoft.com/office/officeart/2005/8/layout/gear1"/>
    <dgm:cxn modelId="{57ED74FE-CBE0-42D5-8FE3-D58C2CB88B5A}" type="presParOf" srcId="{8644F819-BB7E-45B9-9BC9-97C0C73C149B}" destId="{A71778F0-FBA7-4FD7-9A44-F49E1C3112B3}" srcOrd="0" destOrd="0" presId="urn:microsoft.com/office/officeart/2005/8/layout/gear1"/>
    <dgm:cxn modelId="{C376E267-AE71-408A-935B-3B82A8DD1DF3}" type="presParOf" srcId="{8644F819-BB7E-45B9-9BC9-97C0C73C149B}" destId="{CDB82C8B-FD2A-41A0-A1FE-03C9147905A9}" srcOrd="1" destOrd="0" presId="urn:microsoft.com/office/officeart/2005/8/layout/gear1"/>
    <dgm:cxn modelId="{9515A695-C04F-43D7-8AD3-3BA21CAE5F76}" type="presParOf" srcId="{8644F819-BB7E-45B9-9BC9-97C0C73C149B}" destId="{431CD06C-B5F4-49E0-9E58-9B56293CA74F}" srcOrd="2" destOrd="0" presId="urn:microsoft.com/office/officeart/2005/8/layout/gear1"/>
    <dgm:cxn modelId="{6DF06C55-6B33-4306-9AA3-4C49A103D30D}" type="presParOf" srcId="{8644F819-BB7E-45B9-9BC9-97C0C73C149B}" destId="{FDBDE6F6-9CBA-4B34-B498-40773734DE0B}" srcOrd="3" destOrd="0" presId="urn:microsoft.com/office/officeart/2005/8/layout/gear1"/>
    <dgm:cxn modelId="{FFD8D5A0-104F-487F-8C8F-12B05B73E933}" type="presParOf" srcId="{8644F819-BB7E-45B9-9BC9-97C0C73C149B}" destId="{700DAE95-184B-4AFD-B2DD-55F786BF0FCC}" srcOrd="4" destOrd="0" presId="urn:microsoft.com/office/officeart/2005/8/layout/gear1"/>
    <dgm:cxn modelId="{7D299179-202D-4C5E-B856-683A92B19423}" type="presParOf" srcId="{8644F819-BB7E-45B9-9BC9-97C0C73C149B}" destId="{3093F168-9E55-4EC5-9B38-2D96D01E8FBE}" srcOrd="5" destOrd="0" presId="urn:microsoft.com/office/officeart/2005/8/layout/gear1"/>
    <dgm:cxn modelId="{35B8484D-1C43-40F6-BA67-93EA17271F0B}" type="presParOf" srcId="{8644F819-BB7E-45B9-9BC9-97C0C73C149B}" destId="{8C681BCA-4321-408D-A307-E1D37D069C06}" srcOrd="6" destOrd="0" presId="urn:microsoft.com/office/officeart/2005/8/layout/gear1"/>
    <dgm:cxn modelId="{EF793278-FFD9-430F-97AA-43FB2C008C94}" type="presParOf" srcId="{8644F819-BB7E-45B9-9BC9-97C0C73C149B}" destId="{D5A5F179-3FC0-4B87-BFB0-80CE109259F5}" srcOrd="7" destOrd="0" presId="urn:microsoft.com/office/officeart/2005/8/layout/gear1"/>
    <dgm:cxn modelId="{8DAF8064-91C3-43F9-947F-27A59E7218AE}" type="presParOf" srcId="{8644F819-BB7E-45B9-9BC9-97C0C73C149B}" destId="{73618ACB-364B-44FC-99AC-2E2F97435292}" srcOrd="8" destOrd="0" presId="urn:microsoft.com/office/officeart/2005/8/layout/gear1"/>
    <dgm:cxn modelId="{2DCCB964-1146-437F-AD81-B1382582114C}" type="presParOf" srcId="{8644F819-BB7E-45B9-9BC9-97C0C73C149B}" destId="{D40D238F-B05F-410D-87AB-A6ED44CEFEAD}" srcOrd="9" destOrd="0" presId="urn:microsoft.com/office/officeart/2005/8/layout/gear1"/>
    <dgm:cxn modelId="{C72798EA-6758-489D-9D91-36EEC600608B}" type="presParOf" srcId="{8644F819-BB7E-45B9-9BC9-97C0C73C149B}" destId="{D0126885-7EEC-4F90-8A0E-EBCA1496AB62}" srcOrd="10" destOrd="0" presId="urn:microsoft.com/office/officeart/2005/8/layout/gear1"/>
    <dgm:cxn modelId="{44A86EF7-6D8E-4459-B594-047A64AC4C3A}" type="presParOf" srcId="{8644F819-BB7E-45B9-9BC9-97C0C73C149B}" destId="{E847C08D-B75A-4100-A8F7-B933E861ACEC}" srcOrd="11" destOrd="0" presId="urn:microsoft.com/office/officeart/2005/8/layout/gear1"/>
    <dgm:cxn modelId="{39BD193A-22B5-4C7D-89D0-6FDA5A1E69D1}" type="presParOf" srcId="{8644F819-BB7E-45B9-9BC9-97C0C73C149B}" destId="{8163298B-40FB-4F2D-A333-7DFD30084817}" srcOrd="12" destOrd="0" presId="urn:microsoft.com/office/officeart/2005/8/layout/gear1"/>
  </dgm:cxnLst>
  <dgm:bg/>
  <dgm:whole/>
  <dgm:extLst>
    <a:ext uri="http://schemas.microsoft.com/office/drawing/2008/diagram">
      <dsp:dataModelExt xmlns:dsp="http://schemas.microsoft.com/office/drawing/2008/diagram" relId="rId6" minVer="http://schemas.openxmlformats.org/drawingml/2006/diagram"/>
    </a:ext>
    <a:ext uri="{C62137D5-CB1D-491B-B009-E17868A290BF}">
      <dgm14:recolorImg xmlns:dgm14="http://schemas.microsoft.com/office/drawing/2010/diagram" val="1"/>
    </a:ext>
  </dgm:extLst>
</dgm:dataModel>
</file>

<file path=ppt/diagrams/drawing1.xml><?xml version="1.0" encoding="utf-8"?>
<dsp:drawing xmlns:dgm="http://schemas.openxmlformats.org/drawingml/2006/diagram" xmlns:dsp="http://schemas.microsoft.com/office/drawing/2008/diagram" xmlns:a="http://schemas.openxmlformats.org/drawingml/2006/main">
  <dsp:spTree>
    <dsp:nvGrpSpPr>
      <dsp:cNvPr id="0" name=""/>
      <dsp:cNvGrpSpPr/>
    </dsp:nvGrpSpPr>
    <dsp:grpSpPr/>
    <dsp:sp modelId="{A71778F0-FBA7-4FD7-9A44-F49E1C3112B3}">
      <dsp:nvSpPr>
        <dsp:cNvPr id="0" name=""/>
        <dsp:cNvSpPr/>
      </dsp:nvSpPr>
      <dsp:spPr>
        <a:xfrm>
          <a:off x="4236858" y="2723695"/>
          <a:ext cx="3328960" cy="3328960"/>
        </a:xfrm>
        <a:prstGeom prst="gear9">
          <a:avLst/>
        </a:prstGeom>
        <a:gradFill rotWithShape="0">
          <a:gsLst>
            <a:gs pos="0">
              <a:schemeClr val="accent2">
                <a:hueOff val="0"/>
                <a:satOff val="0"/>
                <a:lumOff val="0"/>
                <a:alphaOff val="0"/>
                <a:satMod val="103000"/>
                <a:lumMod val="102000"/>
                <a:tint val="94000"/>
              </a:schemeClr>
            </a:gs>
            <a:gs pos="50000">
              <a:schemeClr val="accent2">
                <a:hueOff val="0"/>
                <a:satOff val="0"/>
                <a:lumOff val="0"/>
                <a:alphaOff val="0"/>
                <a:satMod val="110000"/>
                <a:lumMod val="100000"/>
                <a:shade val="100000"/>
              </a:schemeClr>
            </a:gs>
            <a:gs pos="100000">
              <a:schemeClr val="accent2">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txBody>
        <a:bodyPr spcFirstLastPara="0" vert="horz" wrap="square" lIns="82550" tIns="82550" rIns="82550" bIns="82550" numCol="1" spcCol="1270" anchor="ctr" anchorCtr="0">
          <a:noAutofit/>
        </a:bodyPr>
        <a:lstStyle/>
        <a:p>
          <a:pPr marL="0" lvl="0" indent="0" algn="ctr" defTabSz="2889250">
            <a:lnSpc>
              <a:spcPct val="90000"/>
            </a:lnSpc>
            <a:spcBef>
              <a:spcPct val="0"/>
            </a:spcBef>
            <a:spcAft>
              <a:spcPct val="35000"/>
            </a:spcAft>
            <a:buNone/>
          </a:pPr>
          <a:r>
            <a:rPr lang="en-US" sz="6500" kern="1200" dirty="0"/>
            <a:t> </a:t>
          </a:r>
        </a:p>
      </dsp:txBody>
      <dsp:txXfrm>
        <a:off x="4906127" y="3503488"/>
        <a:ext cx="1990422" cy="1711154"/>
      </dsp:txXfrm>
    </dsp:sp>
    <dsp:sp modelId="{FDBDE6F6-9CBA-4B34-B498-40773734DE0B}">
      <dsp:nvSpPr>
        <dsp:cNvPr id="0" name=""/>
        <dsp:cNvSpPr/>
      </dsp:nvSpPr>
      <dsp:spPr>
        <a:xfrm>
          <a:off x="2300008" y="1936849"/>
          <a:ext cx="2421062" cy="2421062"/>
        </a:xfrm>
        <a:prstGeom prst="gear6">
          <a:avLst/>
        </a:prstGeom>
        <a:gradFill rotWithShape="0">
          <a:gsLst>
            <a:gs pos="0">
              <a:schemeClr val="accent3">
                <a:hueOff val="0"/>
                <a:satOff val="0"/>
                <a:lumOff val="0"/>
                <a:alphaOff val="0"/>
                <a:satMod val="103000"/>
                <a:lumMod val="102000"/>
                <a:tint val="94000"/>
              </a:schemeClr>
            </a:gs>
            <a:gs pos="50000">
              <a:schemeClr val="accent3">
                <a:hueOff val="0"/>
                <a:satOff val="0"/>
                <a:lumOff val="0"/>
                <a:alphaOff val="0"/>
                <a:satMod val="110000"/>
                <a:lumMod val="100000"/>
                <a:shade val="100000"/>
              </a:schemeClr>
            </a:gs>
            <a:gs pos="100000">
              <a:schemeClr val="accent3">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txBody>
        <a:bodyPr spcFirstLastPara="0" vert="horz" wrap="square" lIns="82550" tIns="82550" rIns="82550" bIns="82550" numCol="1" spcCol="1270" anchor="ctr" anchorCtr="0">
          <a:noAutofit/>
        </a:bodyPr>
        <a:lstStyle/>
        <a:p>
          <a:pPr marL="0" lvl="0" indent="0" algn="ctr" defTabSz="2889250">
            <a:lnSpc>
              <a:spcPct val="90000"/>
            </a:lnSpc>
            <a:spcBef>
              <a:spcPct val="0"/>
            </a:spcBef>
            <a:spcAft>
              <a:spcPct val="35000"/>
            </a:spcAft>
            <a:buNone/>
          </a:pPr>
          <a:r>
            <a:rPr lang="en-US" sz="6500" kern="1200" dirty="0"/>
            <a:t> </a:t>
          </a:r>
        </a:p>
      </dsp:txBody>
      <dsp:txXfrm>
        <a:off x="2909518" y="2550042"/>
        <a:ext cx="1202042" cy="1194676"/>
      </dsp:txXfrm>
    </dsp:sp>
    <dsp:sp modelId="{8C681BCA-4321-408D-A307-E1D37D069C06}">
      <dsp:nvSpPr>
        <dsp:cNvPr id="0" name=""/>
        <dsp:cNvSpPr/>
      </dsp:nvSpPr>
      <dsp:spPr>
        <a:xfrm rot="20700000">
          <a:off x="3656050" y="266563"/>
          <a:ext cx="2372147" cy="2372147"/>
        </a:xfrm>
        <a:prstGeom prst="gear6">
          <a:avLst/>
        </a:prstGeom>
        <a:gradFill rotWithShape="0">
          <a:gsLst>
            <a:gs pos="0">
              <a:schemeClr val="accent4">
                <a:hueOff val="0"/>
                <a:satOff val="0"/>
                <a:lumOff val="0"/>
                <a:alphaOff val="0"/>
                <a:satMod val="103000"/>
                <a:lumMod val="102000"/>
                <a:tint val="94000"/>
              </a:schemeClr>
            </a:gs>
            <a:gs pos="50000">
              <a:schemeClr val="accent4">
                <a:hueOff val="0"/>
                <a:satOff val="0"/>
                <a:lumOff val="0"/>
                <a:alphaOff val="0"/>
                <a:satMod val="110000"/>
                <a:lumMod val="100000"/>
                <a:shade val="100000"/>
              </a:schemeClr>
            </a:gs>
            <a:gs pos="100000">
              <a:schemeClr val="accent4">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txBody>
        <a:bodyPr spcFirstLastPara="0" vert="horz" wrap="square" lIns="82550" tIns="82550" rIns="82550" bIns="82550" numCol="1" spcCol="1270" anchor="ctr" anchorCtr="0">
          <a:noAutofit/>
        </a:bodyPr>
        <a:lstStyle/>
        <a:p>
          <a:pPr marL="0" lvl="0" indent="0" algn="ctr" defTabSz="2889250">
            <a:lnSpc>
              <a:spcPct val="90000"/>
            </a:lnSpc>
            <a:spcBef>
              <a:spcPct val="0"/>
            </a:spcBef>
            <a:spcAft>
              <a:spcPct val="35000"/>
            </a:spcAft>
            <a:buNone/>
          </a:pPr>
          <a:r>
            <a:rPr lang="en-US" sz="6500" kern="1200" dirty="0"/>
            <a:t> </a:t>
          </a:r>
        </a:p>
      </dsp:txBody>
      <dsp:txXfrm rot="-20700000">
        <a:off x="4176332" y="786845"/>
        <a:ext cx="1331584" cy="1331584"/>
      </dsp:txXfrm>
    </dsp:sp>
    <dsp:sp modelId="{D0126885-7EEC-4F90-8A0E-EBCA1496AB62}">
      <dsp:nvSpPr>
        <dsp:cNvPr id="0" name=""/>
        <dsp:cNvSpPr/>
      </dsp:nvSpPr>
      <dsp:spPr>
        <a:xfrm>
          <a:off x="4001791" y="2209380"/>
          <a:ext cx="4261069" cy="4261069"/>
        </a:xfrm>
        <a:prstGeom prst="circularArrow">
          <a:avLst>
            <a:gd name="adj1" fmla="val 4688"/>
            <a:gd name="adj2" fmla="val 299029"/>
            <a:gd name="adj3" fmla="val 2547907"/>
            <a:gd name="adj4" fmla="val 15794519"/>
            <a:gd name="adj5" fmla="val 5469"/>
          </a:avLst>
        </a:prstGeom>
        <a:gradFill rotWithShape="0">
          <a:gsLst>
            <a:gs pos="0">
              <a:schemeClr val="accent2">
                <a:hueOff val="0"/>
                <a:satOff val="0"/>
                <a:lumOff val="0"/>
                <a:alphaOff val="0"/>
                <a:satMod val="103000"/>
                <a:lumMod val="102000"/>
                <a:tint val="94000"/>
              </a:schemeClr>
            </a:gs>
            <a:gs pos="50000">
              <a:schemeClr val="accent2">
                <a:hueOff val="0"/>
                <a:satOff val="0"/>
                <a:lumOff val="0"/>
                <a:alphaOff val="0"/>
                <a:satMod val="110000"/>
                <a:lumMod val="100000"/>
                <a:shade val="100000"/>
              </a:schemeClr>
            </a:gs>
            <a:gs pos="100000">
              <a:schemeClr val="accent2">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E847C08D-B75A-4100-A8F7-B933E861ACEC}">
      <dsp:nvSpPr>
        <dsp:cNvPr id="0" name=""/>
        <dsp:cNvSpPr/>
      </dsp:nvSpPr>
      <dsp:spPr>
        <a:xfrm>
          <a:off x="1871243" y="1393185"/>
          <a:ext cx="3095933" cy="3095933"/>
        </a:xfrm>
        <a:prstGeom prst="leftCircularArrow">
          <a:avLst>
            <a:gd name="adj1" fmla="val 6452"/>
            <a:gd name="adj2" fmla="val 429999"/>
            <a:gd name="adj3" fmla="val 10489124"/>
            <a:gd name="adj4" fmla="val 14837806"/>
            <a:gd name="adj5" fmla="val 7527"/>
          </a:avLst>
        </a:prstGeom>
        <a:gradFill rotWithShape="0">
          <a:gsLst>
            <a:gs pos="0">
              <a:schemeClr val="accent3">
                <a:hueOff val="0"/>
                <a:satOff val="0"/>
                <a:lumOff val="0"/>
                <a:alphaOff val="0"/>
                <a:satMod val="103000"/>
                <a:lumMod val="102000"/>
                <a:tint val="94000"/>
              </a:schemeClr>
            </a:gs>
            <a:gs pos="50000">
              <a:schemeClr val="accent3">
                <a:hueOff val="0"/>
                <a:satOff val="0"/>
                <a:lumOff val="0"/>
                <a:alphaOff val="0"/>
                <a:satMod val="110000"/>
                <a:lumMod val="100000"/>
                <a:shade val="100000"/>
              </a:schemeClr>
            </a:gs>
            <a:gs pos="100000">
              <a:schemeClr val="accent3">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8163298B-40FB-4F2D-A333-7DFD30084817}">
      <dsp:nvSpPr>
        <dsp:cNvPr id="0" name=""/>
        <dsp:cNvSpPr/>
      </dsp:nvSpPr>
      <dsp:spPr>
        <a:xfrm>
          <a:off x="3107348" y="-261000"/>
          <a:ext cx="3338039" cy="3338039"/>
        </a:xfrm>
        <a:prstGeom prst="circularArrow">
          <a:avLst>
            <a:gd name="adj1" fmla="val 5984"/>
            <a:gd name="adj2" fmla="val 394124"/>
            <a:gd name="adj3" fmla="val 13313824"/>
            <a:gd name="adj4" fmla="val 10508221"/>
            <a:gd name="adj5" fmla="val 6981"/>
          </a:avLst>
        </a:prstGeom>
        <a:gradFill rotWithShape="0">
          <a:gsLst>
            <a:gs pos="0">
              <a:schemeClr val="accent4">
                <a:hueOff val="0"/>
                <a:satOff val="0"/>
                <a:lumOff val="0"/>
                <a:alphaOff val="0"/>
                <a:satMod val="103000"/>
                <a:lumMod val="102000"/>
                <a:tint val="94000"/>
              </a:schemeClr>
            </a:gs>
            <a:gs pos="50000">
              <a:schemeClr val="accent4">
                <a:hueOff val="0"/>
                <a:satOff val="0"/>
                <a:lumOff val="0"/>
                <a:alphaOff val="0"/>
                <a:satMod val="110000"/>
                <a:lumMod val="100000"/>
                <a:shade val="100000"/>
              </a:schemeClr>
            </a:gs>
            <a:gs pos="100000">
              <a:schemeClr val="accent4">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Tree>
</dsp:drawing>
</file>

<file path=ppt/diagrams/layout1.xml><?xml version="1.0" encoding="utf-8"?>
<dgm:layoutDef xmlns:dgm="http://schemas.openxmlformats.org/drawingml/2006/diagram" xmlns:a="http://schemas.openxmlformats.org/drawingml/2006/main" uniqueId="urn:microsoft.com/office/officeart/2005/8/layout/gear1">
  <dgm:title val=""/>
  <dgm:desc val=""/>
  <dgm:catLst>
    <dgm:cat type="relationship" pri="3000"/>
    <dgm:cat type="process" pri="28000"/>
    <dgm:cat type="cycle" pri="14000"/>
  </dgm:catLst>
  <dgm:sampData useDef="1">
    <dgm:dataModel>
      <dgm:ptLst/>
      <dgm:bg/>
      <dgm:whole/>
    </dgm:dataModel>
  </dgm:sampData>
  <dgm:styleData>
    <dgm:dataModel>
      <dgm:ptLst>
        <dgm:pt modelId="0" type="doc"/>
        <dgm:pt modelId="1"/>
        <dgm:pt modelId="2"/>
      </dgm:ptLst>
      <dgm:cxnLst>
        <dgm:cxn modelId="3" srcId="0" destId="1" srcOrd="0" destOrd="0"/>
        <dgm:cxn modelId="4" srcId="0" destId="2" srcOrd="1" destOrd="0"/>
      </dgm:cxnLst>
      <dgm:bg/>
      <dgm:whole/>
    </dgm:dataModel>
  </dgm:styleData>
  <dgm:clrData useDef="1">
    <dgm:dataModel>
      <dgm:ptLst/>
      <dgm:bg/>
      <dgm:whole/>
    </dgm:dataModel>
  </dgm:clrData>
  <dgm:layoutNode name="composite">
    <dgm:varLst>
      <dgm:chMax val="3"/>
      <dgm:animLvl val="lvl"/>
      <dgm:resizeHandles val="exact"/>
    </dgm:varLst>
    <dgm:alg type="composite">
      <dgm:param type="ar" val="1"/>
    </dgm:alg>
    <dgm:shape xmlns:r="http://schemas.openxmlformats.org/officeDocument/2006/relationships" r:blip="">
      <dgm:adjLst/>
    </dgm:shape>
    <dgm:presOf/>
    <dgm:choose name="Name0">
      <dgm:if name="Name1" axis="ch" ptType="node" func="cnt" op="lte" val="1">
        <dgm:constrLst>
          <dgm:constr type="primFontSz" for="ch" ptType="node" op="equ" val="65"/>
          <dgm:constr type="w" for="ch" forName="gear1" refType="w" fact="0.55"/>
          <dgm:constr type="h" for="ch" forName="gear1" refType="w" fact="0.55"/>
          <dgm:constr type="l" for="ch" forName="gear1" refType="w" fact="0.05"/>
          <dgm:constr type="t" for="ch" forName="gear1" refType="w" fact="0.05"/>
          <dgm:constr type="w" for="ch" forName="gear1srcNode" val="1"/>
          <dgm:constr type="h" for="ch" forName="gear1srcNode" val="1"/>
          <dgm:constr type="l" for="ch" forName="gear1srcNode" refType="w" fact="0.32"/>
          <dgm:constr type="t" for="ch" forName="gear1srcNode"/>
          <dgm:constr type="w" for="ch" forName="gear1dstNode" val="1"/>
          <dgm:constr type="h" for="ch" forName="gear1dstNode" val="1"/>
          <dgm:constr type="r" for="ch" forName="gear1dstNode" refType="w" fact="0.58"/>
          <dgm:constr type="t" for="ch" forName="gear1dstNode" refType="h" fact="0.55"/>
          <dgm:constr type="diam" for="des" forName="connector1" refType="w" refFor="ch" refForName="gear1" op="equ" fact="1.1"/>
          <dgm:constr type="h" for="des" forName="connector1" refType="w" refFor="ch" refForName="gear1" op="equ" fact="0.1"/>
          <dgm:constr type="w" for="ch" forName="gear1ch" refType="w" fact="0.35"/>
          <dgm:constr type="h" for="ch" forName="gear1ch" refType="w" refFor="ch" refForName="gear1ch" fact="0.6"/>
          <dgm:constr type="l" for="ch" forName="gear1ch"/>
          <dgm:constr type="b" for="ch" forName="gear1ch" refType="h" fact="0.6"/>
        </dgm:constrLst>
      </dgm:if>
      <dgm:if name="Name2" axis="ch" ptType="node" func="cnt" op="equ" val="2">
        <dgm:constrLst>
          <dgm:constr type="primFontSz" for="ch" ptType="node" op="equ" val="65"/>
          <dgm:constr type="w" for="ch" forName="gear1" refType="w" fact="0.55"/>
          <dgm:constr type="h" for="ch" forName="gear1" refType="w" fact="0.55"/>
          <dgm:constr type="l" for="ch" forName="gear1" refType="w" fact="0.45"/>
          <dgm:constr type="t" for="ch" forName="gear1" refType="w" fact="0.25"/>
          <dgm:constr type="w" for="ch" forName="gear1srcNode" val="1"/>
          <dgm:constr type="h" for="ch" forName="gear1srcNode" val="1"/>
          <dgm:constr type="l" for="ch" forName="gear1srcNode" refType="w" fact="0.72"/>
          <dgm:constr type="t" for="ch" forName="gear1srcNode" refType="w" fact="0.2"/>
          <dgm:constr type="w" for="ch" forName="gear1dstNode" val="1"/>
          <dgm:constr type="h" for="ch" forName="gear1dstNode" val="1"/>
          <dgm:constr type="r" for="ch" forName="gear1dstNode" refType="w" fact="0.98"/>
          <dgm:constr type="t" for="ch" forName="gear1dstNode" refType="h" fact="0.75"/>
          <dgm:constr type="diam" for="des" forName="connector1" refType="w" refFor="ch" refForName="gear1" op="equ" fact="1.1"/>
          <dgm:constr type="h" for="des" forName="connector1" refType="w" refFor="ch" refForName="gear1" op="equ" fact="0.1"/>
          <dgm:constr type="w" for="ch" forName="gear1ch" refType="w" fact="0.35"/>
          <dgm:constr type="h" for="ch" forName="gear1ch" refType="w" refFor="ch" refForName="gear1ch" fact="0.6"/>
          <dgm:constr type="l" for="ch" forName="gear1ch" refType="w" fact="0.38"/>
          <dgm:constr type="b" for="ch" forName="gear1ch" refType="w" fact="0.8"/>
          <dgm:constr type="w" for="ch" forName="gear2" refType="w" fact="0.4"/>
          <dgm:constr type="h" for="ch" forName="gear2" refType="w" fact="0.4"/>
          <dgm:constr type="l" for="ch" forName="gear2" refType="w" fact="0.13"/>
          <dgm:constr type="t" for="ch" forName="gear2" refType="w" fact="0.12"/>
          <dgm:constr type="w" for="ch" forName="gear2srcNode" val="1"/>
          <dgm:constr type="h" for="ch" forName="gear2srcNode" val="1"/>
          <dgm:constr type="l" for="ch" forName="gear2srcNode" refType="w" fact="0.23"/>
          <dgm:constr type="t" for="ch" forName="gear2srcNode" refType="w" fact="0.08"/>
          <dgm:constr type="w" for="ch" forName="gear2dstNode" val="1"/>
          <dgm:constr type="h" for="ch" forName="gear2dstNode" val="1"/>
          <dgm:constr type="l" for="ch" forName="gear2dstNode" refType="w" fact="0.1"/>
          <dgm:constr type="t" for="ch" forName="gear2dstNode" refType="h" fact="0.33"/>
          <dgm:constr type="diam" for="des" forName="connector2" refType="w" refFor="ch" refForName="gear2" op="equ" fact="-1.1"/>
          <dgm:constr type="h" for="des" forName="connector2" refType="w" refFor="ch" refForName="gear1" op="equ" fact="0.1"/>
          <dgm:constr type="w" for="ch" forName="gear2ch" refType="w" fact="0.35"/>
          <dgm:constr type="h" for="ch" forName="gear2ch" refType="w" refFor="ch" refForName="gear2ch" fact="0.6"/>
          <dgm:constr type="l" for="ch" forName="gear2ch" refType="w" fact="0.34"/>
          <dgm:constr type="t" for="ch" forName="gear2ch" refType="w" fact="0.04"/>
        </dgm:constrLst>
      </dgm:if>
      <dgm:else name="Name3">
        <dgm:constrLst>
          <dgm:constr type="primFontSz" for="ch" ptType="node" op="equ" val="65"/>
          <dgm:constr type="w" for="ch" forName="gear1" refType="w" fact="0.55"/>
          <dgm:constr type="h" for="ch" forName="gear1" refType="w" fact="0.55"/>
          <dgm:constr type="l" for="ch" forName="gear1" refType="w" fact="0.45"/>
          <dgm:constr type="t" for="ch" forName="gear1" refType="w" fact="0.45"/>
          <dgm:constr type="w" for="ch" forName="gear1srcNode" val="1"/>
          <dgm:constr type="h" for="ch" forName="gear1srcNode" val="1"/>
          <dgm:constr type="l" for="ch" forName="gear1srcNode" refType="w" fact="0.72"/>
          <dgm:constr type="t" for="ch" forName="gear1srcNode" refType="w" fact="0.4"/>
          <dgm:constr type="w" for="ch" forName="gear1dstNode" val="1"/>
          <dgm:constr type="h" for="ch" forName="gear1dstNode" val="1"/>
          <dgm:constr type="r" for="ch" forName="gear1dstNode" refType="w" fact="0.98"/>
          <dgm:constr type="t" for="ch" forName="gear1dstNode" refType="h" fact="0.95"/>
          <dgm:constr type="diam" for="des" forName="connector1" refType="w" refFor="ch" refForName="gear1" op="equ" fact="1.15"/>
          <dgm:constr type="h" for="des" forName="connector1" refType="w" refFor="ch" refForName="gear1" op="equ" fact="0.1"/>
          <dgm:constr type="w" for="ch" forName="gear1ch" refType="w" fact="0.35"/>
          <dgm:constr type="h" for="ch" forName="gear1ch" refType="w" refFor="ch" refForName="gear1ch" fact="0.6"/>
          <dgm:constr type="l" for="ch" forName="gear1ch" refType="w" fact="0.38"/>
          <dgm:constr type="b" for="ch" forName="gear1ch" refType="h"/>
          <dgm:constr type="w" for="ch" forName="gear2" refType="w" fact="0.4"/>
          <dgm:constr type="h" for="ch" forName="gear2" refType="w" fact="0.4"/>
          <dgm:constr type="l" for="ch" forName="gear2" refType="w" fact="0.13"/>
          <dgm:constr type="t" for="ch" forName="gear2" refType="w" fact="0.32"/>
          <dgm:constr type="w" for="ch" forName="gear2srcNode" val="1"/>
          <dgm:constr type="h" for="ch" forName="gear2srcNode" val="1"/>
          <dgm:constr type="l" for="ch" forName="gear2srcNode" refType="w" fact="0.23"/>
          <dgm:constr type="t" for="ch" forName="gear2srcNode" refType="w" fact="0.28"/>
          <dgm:constr type="w" for="ch" forName="gear2dstNode" val="1"/>
          <dgm:constr type="h" for="ch" forName="gear2dstNode" val="1"/>
          <dgm:constr type="l" for="ch" forName="gear2dstNode" refType="w" fact="0.1"/>
          <dgm:constr type="t" for="ch" forName="gear2dstNode" refType="h" fact="0.53"/>
          <dgm:constr type="diam" for="des" forName="connector2" refType="w" refFor="ch" refForName="gear2" op="equ" fact="-1.1"/>
          <dgm:constr type="h" for="des" forName="connector2" refType="w" refFor="ch" refForName="gear1" op="equ" fact="0.1"/>
          <dgm:constr type="w" for="ch" forName="gear2ch" refType="w" fact="0.35"/>
          <dgm:constr type="h" for="ch" forName="gear2ch" refType="w" refFor="ch" refForName="gear2ch" fact="0.6"/>
          <dgm:constr type="l" for="ch" forName="gear2ch"/>
          <dgm:constr type="t" for="ch" forName="gear2ch" refType="w" fact="0.58"/>
          <dgm:constr type="w" for="ch" forName="gear3" refType="w" fact="0.48"/>
          <dgm:constr type="h" for="ch" forName="gear3" refType="w" fact="0.48"/>
          <dgm:constr type="l" for="ch" forName="gear3" refType="w" fact="0.31"/>
          <dgm:constr type="t" for="ch" forName="gear3"/>
          <dgm:constr type="w" for="ch" forName="gear3tx" refType="w" fact="0.22"/>
          <dgm:constr type="h" for="ch" forName="gear3tx" refType="w" fact="0.22"/>
          <dgm:constr type="ctrX" for="ch" forName="gear3tx" refType="ctrX" refFor="ch" refForName="gear3"/>
          <dgm:constr type="ctrY" for="ch" forName="gear3tx" refType="ctrY" refFor="ch" refForName="gear3"/>
          <dgm:constr type="w" for="ch" forName="gear3srcNode" val="1"/>
          <dgm:constr type="h" for="ch" forName="gear3srcNode" val="1"/>
          <dgm:constr type="l" for="ch" forName="gear3srcNode" refType="w" fact="0.3"/>
          <dgm:constr type="t" for="ch" forName="gear3srcNode" refType="w" fact="0.25"/>
          <dgm:constr type="w" for="ch" forName="gear3dstNode" val="1"/>
          <dgm:constr type="h" for="ch" forName="gear3dstNode" val="1"/>
          <dgm:constr type="l" for="ch" forName="gear3dstNode" refType="w" fact="0.38"/>
          <dgm:constr type="t" for="ch" forName="gear3dstNode" refType="h" fact="0.05"/>
          <dgm:constr type="diam" for="des" forName="connector3" refType="w" refFor="ch" refForName="gear3" op="equ"/>
          <dgm:constr type="h" for="des" forName="connector3" refType="w" refFor="ch" refForName="gear1" op="equ" fact="0.1"/>
          <dgm:constr type="w" for="ch" forName="gear3ch" refType="w" fact="0.35"/>
          <dgm:constr type="h" for="ch" forName="gear3ch" refType="w" refFor="ch" refForName="gear3ch" fact="0.6"/>
          <dgm:constr type="l" for="ch" forName="gear3ch" refType="w" fact="0.65"/>
          <dgm:constr type="t" for="ch" forName="gear3ch" refType="h" fact="0.13"/>
        </dgm:constrLst>
      </dgm:else>
    </dgm:choose>
    <dgm:ruleLst/>
    <dgm:forEach name="Name4" axis="ch" ptType="node" cnt="1">
      <dgm:layoutNode name="gear1" styleLbl="node1">
        <dgm:varLst>
          <dgm:chMax val="1"/>
          <dgm:bulletEnabled val="1"/>
        </dgm:varLst>
        <dgm:alg type="tx">
          <dgm:param type="txAnchorVertCh" val="mid"/>
        </dgm:alg>
        <dgm:shape xmlns:r="http://schemas.openxmlformats.org/officeDocument/2006/relationships" type="gear9" r:blip="">
          <dgm:adjLst/>
        </dgm:shape>
        <dgm:presOf axis="self"/>
        <dgm:constrLst>
          <dgm:constr type="tMarg" refType="primFontSz" fact="0.1"/>
          <dgm:constr type="bMarg" refType="primFontSz" fact="0.1"/>
          <dgm:constr type="lMarg" refType="primFontSz" fact="0.1"/>
          <dgm:constr type="rMarg" refType="primFontSz" fact="0.1"/>
        </dgm:constrLst>
        <dgm:ruleLst>
          <dgm:rule type="primFontSz" val="5" fact="NaN" max="NaN"/>
        </dgm:ruleLst>
      </dgm:layoutNode>
      <dgm:layoutNode name="gear1srcNode">
        <dgm:alg type="sp"/>
        <dgm:shape xmlns:r="http://schemas.openxmlformats.org/officeDocument/2006/relationships" type="rect" r:blip="" hideGeom="1">
          <dgm:adjLst/>
        </dgm:shape>
        <dgm:presOf axis="self"/>
        <dgm:constrLst/>
        <dgm:ruleLst/>
      </dgm:layoutNode>
      <dgm:layoutNode name="gear1dstNode">
        <dgm:alg type="sp"/>
        <dgm:shape xmlns:r="http://schemas.openxmlformats.org/officeDocument/2006/relationships" type="rect" r:blip="" hideGeom="1">
          <dgm:adjLst/>
        </dgm:shape>
        <dgm:presOf axis="self"/>
        <dgm:constrLst/>
        <dgm:ruleLst/>
      </dgm:layoutNode>
      <dgm:choose name="Name5">
        <dgm:if name="Name6" axis="ch" ptType="node" func="cnt" op="gte" val="1">
          <dgm:layoutNode name="gear1ch" styleLbl="fgAcc1">
            <dgm:varLst>
              <dgm:chMax val="0"/>
              <dgm:bulletEnabled val="1"/>
            </dgm:varLst>
            <dgm:alg type="tx">
              <dgm:param type="stBulletLvl" val="1"/>
            </dgm:alg>
            <dgm:shape xmlns:r="http://schemas.openxmlformats.org/officeDocument/2006/relationships" type="roundRect" r:blip="">
              <dgm:adjLst>
                <dgm:adj idx="1" val="0.1"/>
              </dgm:adjLst>
            </dgm:shape>
            <dgm:presOf axis="des" ptType="node"/>
            <dgm:constrLst>
              <dgm:constr type="tMarg" refType="primFontSz" fact="0.3"/>
              <dgm:constr type="bMarg" refType="primFontSz" fact="0.3"/>
              <dgm:constr type="lMarg" refType="primFontSz" fact="0.3"/>
              <dgm:constr type="rMarg" refType="primFontSz" fact="0.3"/>
            </dgm:constrLst>
            <dgm:ruleLst>
              <dgm:rule type="primFontSz" val="5" fact="NaN" max="NaN"/>
            </dgm:ruleLst>
          </dgm:layoutNode>
        </dgm:if>
        <dgm:else name="Name7"/>
      </dgm:choose>
    </dgm:forEach>
    <dgm:forEach name="Name8" axis="ch" ptType="node" st="2" cnt="1">
      <dgm:layoutNode name="gear2" styleLbl="node1">
        <dgm:varLst>
          <dgm:chMax val="1"/>
          <dgm:bulletEnabled val="1"/>
        </dgm:varLst>
        <dgm:alg type="tx">
          <dgm:param type="txAnchorVertCh" val="mid"/>
        </dgm:alg>
        <dgm:shape xmlns:r="http://schemas.openxmlformats.org/officeDocument/2006/relationships" type="gear6" r:blip="">
          <dgm:adjLst/>
        </dgm:shape>
        <dgm:presOf axis="self"/>
        <dgm:constrLst>
          <dgm:constr type="tMarg" refType="primFontSz" fact="0.1"/>
          <dgm:constr type="bMarg" refType="primFontSz" fact="0.1"/>
          <dgm:constr type="lMarg" refType="primFontSz" fact="0.1"/>
          <dgm:constr type="rMarg" refType="primFontSz" fact="0.1"/>
        </dgm:constrLst>
        <dgm:ruleLst>
          <dgm:rule type="primFontSz" val="5" fact="NaN" max="NaN"/>
        </dgm:ruleLst>
      </dgm:layoutNode>
      <dgm:layoutNode name="gear2srcNode">
        <dgm:alg type="sp"/>
        <dgm:shape xmlns:r="http://schemas.openxmlformats.org/officeDocument/2006/relationships" type="rect" r:blip="" hideGeom="1">
          <dgm:adjLst/>
        </dgm:shape>
        <dgm:presOf axis="self"/>
        <dgm:constrLst/>
        <dgm:ruleLst/>
      </dgm:layoutNode>
      <dgm:layoutNode name="gear2dstNode">
        <dgm:alg type="sp"/>
        <dgm:shape xmlns:r="http://schemas.openxmlformats.org/officeDocument/2006/relationships" type="rect" r:blip="" hideGeom="1">
          <dgm:adjLst/>
        </dgm:shape>
        <dgm:presOf axis="self"/>
        <dgm:constrLst/>
        <dgm:ruleLst/>
      </dgm:layoutNode>
      <dgm:choose name="Name9">
        <dgm:if name="Name10" axis="ch" ptType="node" func="cnt" op="gte" val="1">
          <dgm:layoutNode name="gear2ch" styleLbl="fgAcc1">
            <dgm:varLst>
              <dgm:chMax val="0"/>
              <dgm:bulletEnabled val="1"/>
            </dgm:varLst>
            <dgm:alg type="tx">
              <dgm:param type="stBulletLvl" val="1"/>
            </dgm:alg>
            <dgm:shape xmlns:r="http://schemas.openxmlformats.org/officeDocument/2006/relationships" type="roundRect" r:blip="">
              <dgm:adjLst>
                <dgm:adj idx="1" val="0.1"/>
              </dgm:adjLst>
            </dgm:shape>
            <dgm:presOf axis="des" ptType="node"/>
            <dgm:constrLst>
              <dgm:constr type="tMarg" refType="primFontSz" fact="0.3"/>
              <dgm:constr type="bMarg" refType="primFontSz" fact="0.3"/>
              <dgm:constr type="lMarg" refType="primFontSz" fact="0.3"/>
              <dgm:constr type="rMarg" refType="primFontSz" fact="0.3"/>
            </dgm:constrLst>
            <dgm:ruleLst>
              <dgm:rule type="primFontSz" val="5" fact="NaN" max="NaN"/>
            </dgm:ruleLst>
          </dgm:layoutNode>
        </dgm:if>
        <dgm:else name="Name11"/>
      </dgm:choose>
    </dgm:forEach>
    <dgm:forEach name="Name12" axis="ch" ptType="node" st="3" cnt="1">
      <dgm:layoutNode name="gear3" styleLbl="node1">
        <dgm:alg type="sp"/>
        <dgm:shape xmlns:r="http://schemas.openxmlformats.org/officeDocument/2006/relationships" rot="-15" type="gear6" r:blip="">
          <dgm:adjLst/>
        </dgm:shape>
        <dgm:presOf axis="self"/>
        <dgm:constrLst/>
        <dgm:ruleLst/>
      </dgm:layoutNode>
      <dgm:layoutNode name="gear3tx" styleLbl="node1">
        <dgm:varLst>
          <dgm:chMax val="1"/>
          <dgm:bulletEnabled val="1"/>
        </dgm:varLst>
        <dgm:alg type="tx">
          <dgm:param type="txAnchorVertCh" val="mid"/>
        </dgm:alg>
        <dgm:shape xmlns:r="http://schemas.openxmlformats.org/officeDocument/2006/relationships" type="rect" r:blip="" hideGeom="1">
          <dgm:adjLst/>
        </dgm:shape>
        <dgm:presOf axis="self"/>
        <dgm:constrLst>
          <dgm:constr type="tMarg" refType="primFontSz" fact="0.1"/>
          <dgm:constr type="bMarg" refType="primFontSz" fact="0.1"/>
          <dgm:constr type="lMarg" refType="primFontSz" fact="0.1"/>
          <dgm:constr type="rMarg" refType="primFontSz" fact="0.1"/>
        </dgm:constrLst>
        <dgm:ruleLst>
          <dgm:rule type="primFontSz" val="5" fact="NaN" max="NaN"/>
        </dgm:ruleLst>
      </dgm:layoutNode>
      <dgm:layoutNode name="gear3srcNode">
        <dgm:alg type="sp"/>
        <dgm:shape xmlns:r="http://schemas.openxmlformats.org/officeDocument/2006/relationships" type="rect" r:blip="" hideGeom="1">
          <dgm:adjLst/>
        </dgm:shape>
        <dgm:presOf axis="self"/>
        <dgm:constrLst/>
        <dgm:ruleLst/>
      </dgm:layoutNode>
      <dgm:layoutNode name="gear3dstNode">
        <dgm:alg type="sp"/>
        <dgm:shape xmlns:r="http://schemas.openxmlformats.org/officeDocument/2006/relationships" type="rect" r:blip="" hideGeom="1">
          <dgm:adjLst/>
        </dgm:shape>
        <dgm:presOf axis="self"/>
        <dgm:constrLst/>
        <dgm:ruleLst/>
      </dgm:layoutNode>
      <dgm:choose name="Name13">
        <dgm:if name="Name14" axis="ch" ptType="node" func="cnt" op="gte" val="1">
          <dgm:layoutNode name="gear3ch" styleLbl="fgAcc1">
            <dgm:varLst>
              <dgm:chMax val="0"/>
              <dgm:bulletEnabled val="1"/>
            </dgm:varLst>
            <dgm:alg type="tx">
              <dgm:param type="stBulletLvl" val="1"/>
            </dgm:alg>
            <dgm:shape xmlns:r="http://schemas.openxmlformats.org/officeDocument/2006/relationships" type="roundRect" r:blip="">
              <dgm:adjLst>
                <dgm:adj idx="1" val="0.1"/>
              </dgm:adjLst>
            </dgm:shape>
            <dgm:presOf axis="des" ptType="node"/>
            <dgm:constrLst>
              <dgm:constr type="tMarg" refType="primFontSz" fact="0.3"/>
              <dgm:constr type="bMarg" refType="primFontSz" fact="0.3"/>
              <dgm:constr type="lMarg" refType="primFontSz" fact="0.3"/>
              <dgm:constr type="rMarg" refType="primFontSz" fact="0.3"/>
            </dgm:constrLst>
            <dgm:ruleLst>
              <dgm:rule type="primFontSz" val="5" fact="NaN" max="NaN"/>
            </dgm:ruleLst>
          </dgm:layoutNode>
        </dgm:if>
        <dgm:else name="Name15"/>
      </dgm:choose>
    </dgm:forEach>
    <dgm:forEach name="Name16" axis="ch" ptType="sibTrans" hideLastTrans="0" cnt="1">
      <dgm:layoutNode name="connector1" styleLbl="sibTrans2D1">
        <dgm:alg type="conn">
          <dgm:param type="connRout" val="curve"/>
          <dgm:param type="srcNode" val="gear1srcNode"/>
          <dgm:param type="dstNode" val="gear1dstNode"/>
          <dgm:param type="begPts" val="midR"/>
          <dgm:param type="endPts" val="tCtr"/>
        </dgm:alg>
        <dgm:shape xmlns:r="http://schemas.openxmlformats.org/officeDocument/2006/relationships" type="conn" r:blip="">
          <dgm:adjLst/>
        </dgm:shape>
        <dgm:presOf axis="self"/>
        <dgm:constrLst>
          <dgm:constr type="w" val="10"/>
          <dgm:constr type="h" val="10"/>
          <dgm:constr type="begPad"/>
          <dgm:constr type="endPad"/>
        </dgm:constrLst>
        <dgm:ruleLst/>
      </dgm:layoutNode>
    </dgm:forEach>
    <dgm:forEach name="Name17" axis="ch" ptType="sibTrans" hideLastTrans="0" st="2" cnt="1">
      <dgm:layoutNode name="connector2" styleLbl="sibTrans2D1">
        <dgm:alg type="conn">
          <dgm:param type="connRout" val="curve"/>
          <dgm:param type="srcNode" val="gear2srcNode"/>
          <dgm:param type="dstNode" val="gear2dstNode"/>
          <dgm:param type="begPts" val="midL"/>
          <dgm:param type="endPts" val="midL"/>
        </dgm:alg>
        <dgm:shape xmlns:r="http://schemas.openxmlformats.org/officeDocument/2006/relationships" type="conn" r:blip="">
          <dgm:adjLst/>
        </dgm:shape>
        <dgm:presOf axis="self"/>
        <dgm:constrLst>
          <dgm:constr type="w" val="10"/>
          <dgm:constr type="h" val="10"/>
          <dgm:constr type="begPad"/>
          <dgm:constr type="endPad"/>
        </dgm:constrLst>
        <dgm:ruleLst/>
      </dgm:layoutNode>
    </dgm:forEach>
    <dgm:forEach name="Name18" axis="ch" ptType="sibTrans" hideLastTrans="0" st="3" cnt="1">
      <dgm:layoutNode name="connector3" styleLbl="sibTrans2D1">
        <dgm:alg type="conn">
          <dgm:param type="connRout" val="curve"/>
          <dgm:param type="srcNode" val="gear3srcNode"/>
          <dgm:param type="dstNode" val="gear3dstNode"/>
          <dgm:param type="begPts" val="midL"/>
          <dgm:param type="endPts" val="midL"/>
        </dgm:alg>
        <dgm:shape xmlns:r="http://schemas.openxmlformats.org/officeDocument/2006/relationships" type="conn" r:blip="">
          <dgm:adjLst/>
        </dgm:shape>
        <dgm:presOf axis="self"/>
        <dgm:constrLst>
          <dgm:constr type="w" val="10"/>
          <dgm:constr type="h" val="10"/>
          <dgm:constr type="begPad"/>
          <dgm:constr type="endPad"/>
        </dgm:constrLst>
        <dgm:ruleLst/>
      </dgm:layoutNode>
    </dgm:forEach>
  </dgm:layoutNode>
</dgm:layoutDef>
</file>

<file path=ppt/diagrams/quickStyle1.xml><?xml version="1.0" encoding="utf-8"?>
<dgm:styleDef xmlns:dgm="http://schemas.openxmlformats.org/drawingml/2006/diagram" xmlns:a="http://schemas.openxmlformats.org/drawingml/2006/main" uniqueId="urn:microsoft.com/office/officeart/2005/8/quickstyle/simple5">
  <dgm:title val=""/>
  <dgm:desc val=""/>
  <dgm:catLst>
    <dgm:cat type="simple" pri="10500"/>
  </dgm:catLst>
  <dgm:scene3d>
    <a:camera prst="orthographicFront"/>
    <a:lightRig rig="threePt" dir="t"/>
  </dgm:scene3d>
  <dgm:styleLbl name="node0">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lnNode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vennNode1">
    <dgm:scene3d>
      <a:camera prst="orthographicFront"/>
      <a:lightRig rig="threePt" dir="t"/>
    </dgm:scene3d>
    <dgm:sp3d/>
    <dgm:txPr/>
    <dgm:style>
      <a:lnRef idx="0">
        <a:scrgbClr r="0" g="0" b="0"/>
      </a:lnRef>
      <a:fillRef idx="3">
        <a:scrgbClr r="0" g="0" b="0"/>
      </a:fillRef>
      <a:effectRef idx="3">
        <a:scrgbClr r="0" g="0" b="0"/>
      </a:effectRef>
      <a:fontRef idx="minor">
        <a:schemeClr val="tx1"/>
      </a:fontRef>
    </dgm:style>
  </dgm:styleLbl>
  <dgm:styleLbl name="alignNode1">
    <dgm:scene3d>
      <a:camera prst="orthographicFront"/>
      <a:lightRig rig="threePt" dir="t"/>
    </dgm:scene3d>
    <dgm:sp3d/>
    <dgm:txPr/>
    <dgm:style>
      <a:lnRef idx="1">
        <a:scrgbClr r="0" g="0" b="0"/>
      </a:lnRef>
      <a:fillRef idx="3">
        <a:scrgbClr r="0" g="0" b="0"/>
      </a:fillRef>
      <a:effectRef idx="3">
        <a:scrgbClr r="0" g="0" b="0"/>
      </a:effectRef>
      <a:fontRef idx="minor">
        <a:schemeClr val="lt1"/>
      </a:fontRef>
    </dgm:style>
  </dgm:styleLbl>
  <dgm:styleLbl name="node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fg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align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bg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fg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bg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sibTrans1D1">
    <dgm:scene3d>
      <a:camera prst="orthographicFront"/>
      <a:lightRig rig="threePt" dir="t"/>
    </dgm:scene3d>
    <dgm:sp3d/>
    <dgm:txPr/>
    <dgm:style>
      <a:lnRef idx="1">
        <a:scrgbClr r="0" g="0" b="0"/>
      </a:lnRef>
      <a:fillRef idx="0">
        <a:scrgbClr r="0" g="0" b="0"/>
      </a:fillRef>
      <a:effectRef idx="0">
        <a:scrgbClr r="0" g="0" b="0"/>
      </a:effectRef>
      <a:fontRef idx="minor"/>
    </dgm:style>
  </dgm:styleLbl>
  <dgm:styleLbl name="callout">
    <dgm:scene3d>
      <a:camera prst="orthographicFront"/>
      <a:lightRig rig="threePt" dir="t"/>
    </dgm:scene3d>
    <dgm:sp3d/>
    <dgm:txPr/>
    <dgm:style>
      <a:lnRef idx="1">
        <a:scrgbClr r="0" g="0" b="0"/>
      </a:lnRef>
      <a:fillRef idx="0">
        <a:scrgbClr r="0" g="0" b="0"/>
      </a:fillRef>
      <a:effectRef idx="1">
        <a:scrgbClr r="0" g="0" b="0"/>
      </a:effectRef>
      <a:fontRef idx="minor"/>
    </dgm:style>
  </dgm:styleLbl>
  <dgm:styleLbl name="asst0">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1D1">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2">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3">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4">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con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align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trAlignAcc1">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b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solid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solidAlignAcc1">
    <dgm:scene3d>
      <a:camera prst="orthographicFront"/>
      <a:lightRig rig="threePt" dir="t"/>
    </dgm:scene3d>
    <dgm:sp3d/>
    <dgm:txPr/>
    <dgm:style>
      <a:lnRef idx="1">
        <a:scrgbClr r="0" g="0" b="0"/>
      </a:lnRef>
      <a:fillRef idx="1">
        <a:scrgbClr r="0" g="0" b="0"/>
      </a:fillRef>
      <a:effectRef idx="3">
        <a:scrgbClr r="0" g="0" b="0"/>
      </a:effectRef>
      <a:fontRef idx="minor"/>
    </dgm:style>
  </dgm:styleLbl>
  <dgm:styleLbl name="solidBgAcc1">
    <dgm:scene3d>
      <a:camera prst="orthographicFront"/>
      <a:lightRig rig="threePt" dir="t"/>
    </dgm:scene3d>
    <dgm:sp3d/>
    <dgm:txPr/>
    <dgm:style>
      <a:lnRef idx="1">
        <a:scrgbClr r="0" g="0" b="0"/>
      </a:lnRef>
      <a:fillRef idx="1">
        <a:scrgbClr r="0" g="0" b="0"/>
      </a:fillRef>
      <a:effectRef idx="3">
        <a:scrgbClr r="0" g="0" b="0"/>
      </a:effectRef>
      <a:fontRef idx="minor"/>
    </dgm:style>
  </dgm:styleLbl>
  <dgm:styleLbl name="fg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align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bg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0">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2">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3">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4">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bgShp">
    <dgm:scene3d>
      <a:camera prst="orthographicFront"/>
      <a:lightRig rig="threePt" dir="t"/>
    </dgm:scene3d>
    <dgm:sp3d/>
    <dgm:txPr/>
    <dgm:style>
      <a:lnRef idx="0">
        <a:scrgbClr r="0" g="0" b="0"/>
      </a:lnRef>
      <a:fillRef idx="1">
        <a:scrgbClr r="0" g="0" b="0"/>
      </a:fillRef>
      <a:effectRef idx="2">
        <a:scrgbClr r="0" g="0" b="0"/>
      </a:effectRef>
      <a:fontRef idx="minor"/>
    </dgm:style>
  </dgm:styleLbl>
  <dgm:styleLbl name="dkBgShp">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tr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fgShp">
    <dgm:scene3d>
      <a:camera prst="orthographicFront"/>
      <a:lightRig rig="threePt" dir="t"/>
    </dgm:scene3d>
    <dgm:sp3d/>
    <dgm:txPr/>
    <dgm:style>
      <a:lnRef idx="0">
        <a:scrgbClr r="0" g="0" b="0"/>
      </a:lnRef>
      <a:fillRef idx="3">
        <a:scrgbClr r="0" g="0" b="0"/>
      </a:fillRef>
      <a:effectRef idx="3">
        <a:scrgbClr r="0" g="0" b="0"/>
      </a:effectRef>
      <a:fontRef idx="minor"/>
    </dgm:style>
  </dgm:styleLbl>
  <dgm:styleLbl name="revTx">
    <dgm:scene3d>
      <a:camera prst="orthographicFront"/>
      <a:lightRig rig="threePt" dir="t"/>
    </dgm:scene3d>
    <dgm:sp3d/>
    <dgm:txPr/>
    <dgm:style>
      <a:lnRef idx="0">
        <a:scrgbClr r="0" g="0" b="0"/>
      </a:lnRef>
      <a:fillRef idx="0">
        <a:scrgbClr r="0" g="0" b="0"/>
      </a:fillRef>
      <a:effectRef idx="0">
        <a:scrgbClr r="0" g="0" b="0"/>
      </a:effectRef>
      <a:fontRef idx="minor"/>
    </dgm:style>
  </dgm:styleLbl>
</dgm:styleDef>
</file>

<file path=ppt/slideLayouts/_rels/slideLayout1.xml.rels><?xml version="1.0" encoding="UTF-8" standalone="yes"?>
<Relationships xmlns="http://schemas.openxmlformats.org/package/2006/relationships"><Relationship Id="rId3" Type="http://schemas.openxmlformats.org/officeDocument/2006/relationships/image" Target="../media/image2.png"/><Relationship Id="rId2" Type="http://schemas.openxmlformats.org/officeDocument/2006/relationships/image" Target="../media/image1.png"/><Relationship Id="rId1" Type="http://schemas.openxmlformats.org/officeDocument/2006/relationships/slideMaster" Target="../slideMasters/slideMaster1.xml"/><Relationship Id="rId6" Type="http://schemas.openxmlformats.org/officeDocument/2006/relationships/image" Target="../media/image4.png"/><Relationship Id="rId5" Type="http://schemas.microsoft.com/office/2007/relationships/hdphoto" Target="../media/hdphoto1.wdp"/><Relationship Id="rId4" Type="http://schemas.openxmlformats.org/officeDocument/2006/relationships/image" Target="../media/image3.png"/></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Title Slide">
    <p:spTree>
      <p:nvGrpSpPr>
        <p:cNvPr id="1" name=""/>
        <p:cNvGrpSpPr/>
        <p:nvPr/>
      </p:nvGrpSpPr>
      <p:grpSpPr>
        <a:xfrm>
          <a:off x="0" y="0"/>
          <a:ext cx="0" cy="0"/>
          <a:chOff x="0" y="0"/>
          <a:chExt cx="0" cy="0"/>
        </a:xfrm>
      </p:grpSpPr>
      <p:sp>
        <p:nvSpPr>
          <p:cNvPr id="123" name="Shape 21">
            <a:extLst>
              <a:ext uri="{FF2B5EF4-FFF2-40B4-BE49-F238E27FC236}">
                <a16:creationId xmlns:a16="http://schemas.microsoft.com/office/drawing/2014/main" id="{0A8378C2-2DA0-4702-92E7-BC63BD6A8A44}"/>
              </a:ext>
            </a:extLst>
          </p:cNvPr>
          <p:cNvSpPr/>
          <p:nvPr userDrawn="1"/>
        </p:nvSpPr>
        <p:spPr>
          <a:xfrm>
            <a:off x="1180922" y="2749796"/>
            <a:ext cx="3812991" cy="3812991"/>
          </a:xfrm>
          <a:prstGeom prst="ellipse">
            <a:avLst/>
          </a:prstGeom>
          <a:noFill/>
          <a:ln w="9525" cap="flat" cmpd="sng">
            <a:solidFill>
              <a:srgbClr val="9C2871"/>
            </a:solidFill>
            <a:prstDash val="dash"/>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22" name="Shape 21">
            <a:extLst>
              <a:ext uri="{FF2B5EF4-FFF2-40B4-BE49-F238E27FC236}">
                <a16:creationId xmlns:a16="http://schemas.microsoft.com/office/drawing/2014/main" id="{993133E1-3F49-4A6A-A77B-264A8547EDD5}"/>
              </a:ext>
            </a:extLst>
          </p:cNvPr>
          <p:cNvSpPr/>
          <p:nvPr userDrawn="1"/>
        </p:nvSpPr>
        <p:spPr>
          <a:xfrm>
            <a:off x="2229887" y="881569"/>
            <a:ext cx="2516032" cy="2516032"/>
          </a:xfrm>
          <a:prstGeom prst="ellipse">
            <a:avLst/>
          </a:prstGeom>
          <a:solidFill>
            <a:schemeClr val="bg1"/>
          </a:solidFill>
          <a:ln w="9525" cap="flat" cmpd="sng">
            <a:solidFill>
              <a:srgbClr val="FF275E"/>
            </a:solidFill>
            <a:prstDash val="dash"/>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21" name="Shape 21">
            <a:extLst>
              <a:ext uri="{FF2B5EF4-FFF2-40B4-BE49-F238E27FC236}">
                <a16:creationId xmlns:a16="http://schemas.microsoft.com/office/drawing/2014/main" id="{1C05C942-14EC-44E9-BEAF-E3CE6AB0ADE9}"/>
              </a:ext>
            </a:extLst>
          </p:cNvPr>
          <p:cNvSpPr/>
          <p:nvPr userDrawn="1"/>
        </p:nvSpPr>
        <p:spPr>
          <a:xfrm>
            <a:off x="5580459" y="426264"/>
            <a:ext cx="5070641" cy="5070641"/>
          </a:xfrm>
          <a:prstGeom prst="ellipse">
            <a:avLst/>
          </a:prstGeom>
          <a:noFill/>
          <a:ln w="9525" cap="flat" cmpd="sng">
            <a:solidFill>
              <a:srgbClr val="FFC000"/>
            </a:solidFill>
            <a:prstDash val="dash"/>
            <a:round/>
            <a:headEnd type="none" w="med" len="med"/>
            <a:tailEnd type="none" w="med" len="med"/>
          </a:ln>
        </p:spPr>
        <p:txBody>
          <a:bodyPr lIns="91425" tIns="91425" rIns="91425" bIns="91425" anchor="ctr" anchorCtr="0">
            <a:noAutofit/>
          </a:bodyPr>
          <a:lstStyle/>
          <a:p>
            <a:pPr lvl="0">
              <a:spcBef>
                <a:spcPts val="0"/>
              </a:spcBef>
              <a:buNone/>
            </a:pPr>
            <a:endParaRPr/>
          </a:p>
        </p:txBody>
      </p:sp>
      <p:grpSp>
        <p:nvGrpSpPr>
          <p:cNvPr id="138" name="Group 137">
            <a:extLst>
              <a:ext uri="{FF2B5EF4-FFF2-40B4-BE49-F238E27FC236}">
                <a16:creationId xmlns:a16="http://schemas.microsoft.com/office/drawing/2014/main" id="{1A47BAF6-4805-45DC-8D86-D55E7079419A}"/>
              </a:ext>
            </a:extLst>
          </p:cNvPr>
          <p:cNvGrpSpPr/>
          <p:nvPr userDrawn="1"/>
        </p:nvGrpSpPr>
        <p:grpSpPr>
          <a:xfrm>
            <a:off x="2588347" y="661496"/>
            <a:ext cx="6988849" cy="5180005"/>
            <a:chOff x="2383705" y="435707"/>
            <a:chExt cx="7322206" cy="5427083"/>
          </a:xfrm>
        </p:grpSpPr>
        <p:sp>
          <p:nvSpPr>
            <p:cNvPr id="82" name="Rectangle: Rounded Corners 81">
              <a:extLst>
                <a:ext uri="{FF2B5EF4-FFF2-40B4-BE49-F238E27FC236}">
                  <a16:creationId xmlns:a16="http://schemas.microsoft.com/office/drawing/2014/main" id="{DB05429C-2052-4039-90F1-A3DA589A8818}"/>
                </a:ext>
              </a:extLst>
            </p:cNvPr>
            <p:cNvSpPr/>
            <p:nvPr userDrawn="1"/>
          </p:nvSpPr>
          <p:spPr>
            <a:xfrm rot="19090468">
              <a:off x="5440642" y="3993088"/>
              <a:ext cx="1796659" cy="1795804"/>
            </a:xfrm>
            <a:prstGeom prst="roundRect">
              <a:avLst>
                <a:gd name="adj" fmla="val 21752"/>
              </a:avLst>
            </a:prstGeom>
            <a:solidFill>
              <a:srgbClr val="FFFF00"/>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nvGrpSpPr>
            <p:cNvPr id="48" name="Group 47">
              <a:extLst>
                <a:ext uri="{FF2B5EF4-FFF2-40B4-BE49-F238E27FC236}">
                  <a16:creationId xmlns:a16="http://schemas.microsoft.com/office/drawing/2014/main" id="{C75893B5-4119-4E2C-B7D7-CD641065CCEB}"/>
                </a:ext>
              </a:extLst>
            </p:cNvPr>
            <p:cNvGrpSpPr/>
            <p:nvPr userDrawn="1"/>
          </p:nvGrpSpPr>
          <p:grpSpPr>
            <a:xfrm rot="2943818">
              <a:off x="4933656" y="3856244"/>
              <a:ext cx="773357" cy="2767603"/>
              <a:chOff x="4133054" y="846120"/>
              <a:chExt cx="856628" cy="3065602"/>
            </a:xfrm>
          </p:grpSpPr>
          <p:sp>
            <p:nvSpPr>
              <p:cNvPr id="49" name="Rectangle: Rounded Corners 48">
                <a:extLst>
                  <a:ext uri="{FF2B5EF4-FFF2-40B4-BE49-F238E27FC236}">
                    <a16:creationId xmlns:a16="http://schemas.microsoft.com/office/drawing/2014/main" id="{8EED652C-5C65-42FA-AF5E-E3594C23DA8E}"/>
                  </a:ext>
                </a:extLst>
              </p:cNvPr>
              <p:cNvSpPr/>
              <p:nvPr userDrawn="1"/>
            </p:nvSpPr>
            <p:spPr>
              <a:xfrm>
                <a:off x="4133056" y="846120"/>
                <a:ext cx="856626" cy="3065602"/>
              </a:xfrm>
              <a:prstGeom prst="roundRect">
                <a:avLst>
                  <a:gd name="adj" fmla="val 50000"/>
                </a:avLst>
              </a:prstGeom>
              <a:solidFill>
                <a:srgbClr val="9C287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nvGrpSpPr>
              <p:cNvPr id="50" name="Group 49">
                <a:extLst>
                  <a:ext uri="{FF2B5EF4-FFF2-40B4-BE49-F238E27FC236}">
                    <a16:creationId xmlns:a16="http://schemas.microsoft.com/office/drawing/2014/main" id="{03FAFC80-EE6C-4850-89E1-A58B65494522}"/>
                  </a:ext>
                </a:extLst>
              </p:cNvPr>
              <p:cNvGrpSpPr/>
              <p:nvPr userDrawn="1"/>
            </p:nvGrpSpPr>
            <p:grpSpPr>
              <a:xfrm>
                <a:off x="4133054" y="1173417"/>
                <a:ext cx="856625" cy="190629"/>
                <a:chOff x="4133055" y="1173417"/>
                <a:chExt cx="856625" cy="190629"/>
              </a:xfrm>
            </p:grpSpPr>
            <p:sp>
              <p:nvSpPr>
                <p:cNvPr id="79" name="Oval 78">
                  <a:extLst>
                    <a:ext uri="{FF2B5EF4-FFF2-40B4-BE49-F238E27FC236}">
                      <a16:creationId xmlns:a16="http://schemas.microsoft.com/office/drawing/2014/main" id="{64D13AEE-78C7-4629-A9DC-0B58898A6294}"/>
                    </a:ext>
                  </a:extLst>
                </p:cNvPr>
                <p:cNvSpPr/>
                <p:nvPr userDrawn="1"/>
              </p:nvSpPr>
              <p:spPr>
                <a:xfrm>
                  <a:off x="4133055" y="1173417"/>
                  <a:ext cx="190629" cy="190629"/>
                </a:xfrm>
                <a:prstGeom prst="ellipse">
                  <a:avLst/>
                </a:prstGeom>
                <a:solidFill>
                  <a:srgbClr val="D969A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80" name="Oval 79">
                  <a:extLst>
                    <a:ext uri="{FF2B5EF4-FFF2-40B4-BE49-F238E27FC236}">
                      <a16:creationId xmlns:a16="http://schemas.microsoft.com/office/drawing/2014/main" id="{150A4D7E-81AF-4ADE-BEB9-9369F8C7CDA9}"/>
                    </a:ext>
                  </a:extLst>
                </p:cNvPr>
                <p:cNvSpPr/>
                <p:nvPr userDrawn="1"/>
              </p:nvSpPr>
              <p:spPr>
                <a:xfrm>
                  <a:off x="4466053" y="1173417"/>
                  <a:ext cx="190629" cy="190629"/>
                </a:xfrm>
                <a:prstGeom prst="ellipse">
                  <a:avLst/>
                </a:prstGeom>
                <a:solidFill>
                  <a:srgbClr val="D969A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81" name="Oval 80">
                  <a:extLst>
                    <a:ext uri="{FF2B5EF4-FFF2-40B4-BE49-F238E27FC236}">
                      <a16:creationId xmlns:a16="http://schemas.microsoft.com/office/drawing/2014/main" id="{8CA5E365-E701-42AC-89CB-E4DB80138C65}"/>
                    </a:ext>
                  </a:extLst>
                </p:cNvPr>
                <p:cNvSpPr/>
                <p:nvPr userDrawn="1"/>
              </p:nvSpPr>
              <p:spPr>
                <a:xfrm>
                  <a:off x="4799051" y="1173417"/>
                  <a:ext cx="190629" cy="190629"/>
                </a:xfrm>
                <a:prstGeom prst="ellipse">
                  <a:avLst/>
                </a:prstGeom>
                <a:solidFill>
                  <a:srgbClr val="D969A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grpSp>
            <p:nvGrpSpPr>
              <p:cNvPr id="51" name="Group 50">
                <a:extLst>
                  <a:ext uri="{FF2B5EF4-FFF2-40B4-BE49-F238E27FC236}">
                    <a16:creationId xmlns:a16="http://schemas.microsoft.com/office/drawing/2014/main" id="{5D2B1182-C343-4D4A-A942-DE9CF21187C6}"/>
                  </a:ext>
                </a:extLst>
              </p:cNvPr>
              <p:cNvGrpSpPr/>
              <p:nvPr userDrawn="1"/>
            </p:nvGrpSpPr>
            <p:grpSpPr>
              <a:xfrm>
                <a:off x="4133054" y="1475475"/>
                <a:ext cx="856625" cy="190629"/>
                <a:chOff x="4133055" y="1173417"/>
                <a:chExt cx="856625" cy="190629"/>
              </a:xfrm>
            </p:grpSpPr>
            <p:sp>
              <p:nvSpPr>
                <p:cNvPr id="76" name="Oval 75">
                  <a:extLst>
                    <a:ext uri="{FF2B5EF4-FFF2-40B4-BE49-F238E27FC236}">
                      <a16:creationId xmlns:a16="http://schemas.microsoft.com/office/drawing/2014/main" id="{2948BE41-EEE8-46B3-B4F9-60627AAED3C6}"/>
                    </a:ext>
                  </a:extLst>
                </p:cNvPr>
                <p:cNvSpPr/>
                <p:nvPr userDrawn="1"/>
              </p:nvSpPr>
              <p:spPr>
                <a:xfrm>
                  <a:off x="4133055" y="1173417"/>
                  <a:ext cx="190629" cy="190629"/>
                </a:xfrm>
                <a:prstGeom prst="ellipse">
                  <a:avLst/>
                </a:prstGeom>
                <a:solidFill>
                  <a:srgbClr val="D969A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77" name="Oval 76">
                  <a:extLst>
                    <a:ext uri="{FF2B5EF4-FFF2-40B4-BE49-F238E27FC236}">
                      <a16:creationId xmlns:a16="http://schemas.microsoft.com/office/drawing/2014/main" id="{7A01C17E-5A7F-4F2A-98B2-FB49D432DE33}"/>
                    </a:ext>
                  </a:extLst>
                </p:cNvPr>
                <p:cNvSpPr/>
                <p:nvPr userDrawn="1"/>
              </p:nvSpPr>
              <p:spPr>
                <a:xfrm>
                  <a:off x="4466053" y="1173417"/>
                  <a:ext cx="190629" cy="190629"/>
                </a:xfrm>
                <a:prstGeom prst="ellipse">
                  <a:avLst/>
                </a:prstGeom>
                <a:solidFill>
                  <a:srgbClr val="D969A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78" name="Oval 77">
                  <a:extLst>
                    <a:ext uri="{FF2B5EF4-FFF2-40B4-BE49-F238E27FC236}">
                      <a16:creationId xmlns:a16="http://schemas.microsoft.com/office/drawing/2014/main" id="{5B720F03-577E-4F7D-8808-DA4ECC31EF8D}"/>
                    </a:ext>
                  </a:extLst>
                </p:cNvPr>
                <p:cNvSpPr/>
                <p:nvPr userDrawn="1"/>
              </p:nvSpPr>
              <p:spPr>
                <a:xfrm>
                  <a:off x="4799051" y="1173417"/>
                  <a:ext cx="190629" cy="190629"/>
                </a:xfrm>
                <a:prstGeom prst="ellipse">
                  <a:avLst/>
                </a:prstGeom>
                <a:solidFill>
                  <a:srgbClr val="D969A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grpSp>
            <p:nvGrpSpPr>
              <p:cNvPr id="52" name="Group 51">
                <a:extLst>
                  <a:ext uri="{FF2B5EF4-FFF2-40B4-BE49-F238E27FC236}">
                    <a16:creationId xmlns:a16="http://schemas.microsoft.com/office/drawing/2014/main" id="{42FDAEE9-779C-4525-B5C0-54CBFAC88E07}"/>
                  </a:ext>
                </a:extLst>
              </p:cNvPr>
              <p:cNvGrpSpPr/>
              <p:nvPr userDrawn="1"/>
            </p:nvGrpSpPr>
            <p:grpSpPr>
              <a:xfrm>
                <a:off x="4133054" y="1777533"/>
                <a:ext cx="856625" cy="190629"/>
                <a:chOff x="4133055" y="1173417"/>
                <a:chExt cx="856625" cy="190629"/>
              </a:xfrm>
            </p:grpSpPr>
            <p:sp>
              <p:nvSpPr>
                <p:cNvPr id="73" name="Oval 72">
                  <a:extLst>
                    <a:ext uri="{FF2B5EF4-FFF2-40B4-BE49-F238E27FC236}">
                      <a16:creationId xmlns:a16="http://schemas.microsoft.com/office/drawing/2014/main" id="{97F71A3F-4C2A-4970-8206-625AEDC6F1B5}"/>
                    </a:ext>
                  </a:extLst>
                </p:cNvPr>
                <p:cNvSpPr/>
                <p:nvPr userDrawn="1"/>
              </p:nvSpPr>
              <p:spPr>
                <a:xfrm>
                  <a:off x="4133055" y="1173417"/>
                  <a:ext cx="190629" cy="190629"/>
                </a:xfrm>
                <a:prstGeom prst="ellipse">
                  <a:avLst/>
                </a:prstGeom>
                <a:solidFill>
                  <a:srgbClr val="D969A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74" name="Oval 73">
                  <a:extLst>
                    <a:ext uri="{FF2B5EF4-FFF2-40B4-BE49-F238E27FC236}">
                      <a16:creationId xmlns:a16="http://schemas.microsoft.com/office/drawing/2014/main" id="{D5D97F93-1B5E-489A-BF93-BA73E9D76794}"/>
                    </a:ext>
                  </a:extLst>
                </p:cNvPr>
                <p:cNvSpPr/>
                <p:nvPr userDrawn="1"/>
              </p:nvSpPr>
              <p:spPr>
                <a:xfrm>
                  <a:off x="4466053" y="1173417"/>
                  <a:ext cx="190629" cy="190629"/>
                </a:xfrm>
                <a:prstGeom prst="ellipse">
                  <a:avLst/>
                </a:prstGeom>
                <a:solidFill>
                  <a:srgbClr val="D969A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75" name="Oval 74">
                  <a:extLst>
                    <a:ext uri="{FF2B5EF4-FFF2-40B4-BE49-F238E27FC236}">
                      <a16:creationId xmlns:a16="http://schemas.microsoft.com/office/drawing/2014/main" id="{C61D586E-97F1-4AB6-B129-B72E06A1AAFE}"/>
                    </a:ext>
                  </a:extLst>
                </p:cNvPr>
                <p:cNvSpPr/>
                <p:nvPr userDrawn="1"/>
              </p:nvSpPr>
              <p:spPr>
                <a:xfrm>
                  <a:off x="4799051" y="1173417"/>
                  <a:ext cx="190629" cy="190629"/>
                </a:xfrm>
                <a:prstGeom prst="ellipse">
                  <a:avLst/>
                </a:prstGeom>
                <a:solidFill>
                  <a:srgbClr val="D969A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grpSp>
            <p:nvGrpSpPr>
              <p:cNvPr id="53" name="Group 52">
                <a:extLst>
                  <a:ext uri="{FF2B5EF4-FFF2-40B4-BE49-F238E27FC236}">
                    <a16:creationId xmlns:a16="http://schemas.microsoft.com/office/drawing/2014/main" id="{140DA118-4F4D-41A3-8875-1ED8FE9BBB15}"/>
                  </a:ext>
                </a:extLst>
              </p:cNvPr>
              <p:cNvGrpSpPr/>
              <p:nvPr userDrawn="1"/>
            </p:nvGrpSpPr>
            <p:grpSpPr>
              <a:xfrm>
                <a:off x="4133054" y="2079591"/>
                <a:ext cx="856625" cy="190629"/>
                <a:chOff x="4133055" y="1173417"/>
                <a:chExt cx="856625" cy="190629"/>
              </a:xfrm>
            </p:grpSpPr>
            <p:sp>
              <p:nvSpPr>
                <p:cNvPr id="70" name="Oval 69">
                  <a:extLst>
                    <a:ext uri="{FF2B5EF4-FFF2-40B4-BE49-F238E27FC236}">
                      <a16:creationId xmlns:a16="http://schemas.microsoft.com/office/drawing/2014/main" id="{2F58B850-8147-4E5E-92E8-C9ECECD1CCB3}"/>
                    </a:ext>
                  </a:extLst>
                </p:cNvPr>
                <p:cNvSpPr/>
                <p:nvPr userDrawn="1"/>
              </p:nvSpPr>
              <p:spPr>
                <a:xfrm>
                  <a:off x="4133055" y="1173417"/>
                  <a:ext cx="190629" cy="190629"/>
                </a:xfrm>
                <a:prstGeom prst="ellipse">
                  <a:avLst/>
                </a:prstGeom>
                <a:solidFill>
                  <a:srgbClr val="D969A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71" name="Oval 70">
                  <a:extLst>
                    <a:ext uri="{FF2B5EF4-FFF2-40B4-BE49-F238E27FC236}">
                      <a16:creationId xmlns:a16="http://schemas.microsoft.com/office/drawing/2014/main" id="{EDC34258-ABE4-491E-92AD-8553013B7866}"/>
                    </a:ext>
                  </a:extLst>
                </p:cNvPr>
                <p:cNvSpPr/>
                <p:nvPr userDrawn="1"/>
              </p:nvSpPr>
              <p:spPr>
                <a:xfrm>
                  <a:off x="4466053" y="1173417"/>
                  <a:ext cx="190629" cy="190629"/>
                </a:xfrm>
                <a:prstGeom prst="ellipse">
                  <a:avLst/>
                </a:prstGeom>
                <a:solidFill>
                  <a:srgbClr val="D969A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72" name="Oval 71">
                  <a:extLst>
                    <a:ext uri="{FF2B5EF4-FFF2-40B4-BE49-F238E27FC236}">
                      <a16:creationId xmlns:a16="http://schemas.microsoft.com/office/drawing/2014/main" id="{436EBF97-D998-4BA3-94C1-C22D54086DFC}"/>
                    </a:ext>
                  </a:extLst>
                </p:cNvPr>
                <p:cNvSpPr/>
                <p:nvPr userDrawn="1"/>
              </p:nvSpPr>
              <p:spPr>
                <a:xfrm>
                  <a:off x="4799051" y="1173417"/>
                  <a:ext cx="190629" cy="190629"/>
                </a:xfrm>
                <a:prstGeom prst="ellipse">
                  <a:avLst/>
                </a:prstGeom>
                <a:solidFill>
                  <a:srgbClr val="D969A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grpSp>
            <p:nvGrpSpPr>
              <p:cNvPr id="54" name="Group 53">
                <a:extLst>
                  <a:ext uri="{FF2B5EF4-FFF2-40B4-BE49-F238E27FC236}">
                    <a16:creationId xmlns:a16="http://schemas.microsoft.com/office/drawing/2014/main" id="{BDEEDC0B-C6E1-480D-BDFD-3B0E9909AB94}"/>
                  </a:ext>
                </a:extLst>
              </p:cNvPr>
              <p:cNvGrpSpPr/>
              <p:nvPr userDrawn="1"/>
            </p:nvGrpSpPr>
            <p:grpSpPr>
              <a:xfrm>
                <a:off x="4133054" y="2381649"/>
                <a:ext cx="856625" cy="190629"/>
                <a:chOff x="4133055" y="1173417"/>
                <a:chExt cx="856625" cy="190629"/>
              </a:xfrm>
            </p:grpSpPr>
            <p:sp>
              <p:nvSpPr>
                <p:cNvPr id="67" name="Oval 66">
                  <a:extLst>
                    <a:ext uri="{FF2B5EF4-FFF2-40B4-BE49-F238E27FC236}">
                      <a16:creationId xmlns:a16="http://schemas.microsoft.com/office/drawing/2014/main" id="{4BAC22CC-E29F-49CD-BD65-078D8E5706C6}"/>
                    </a:ext>
                  </a:extLst>
                </p:cNvPr>
                <p:cNvSpPr/>
                <p:nvPr userDrawn="1"/>
              </p:nvSpPr>
              <p:spPr>
                <a:xfrm>
                  <a:off x="4133055" y="1173417"/>
                  <a:ext cx="190629" cy="190629"/>
                </a:xfrm>
                <a:prstGeom prst="ellipse">
                  <a:avLst/>
                </a:prstGeom>
                <a:solidFill>
                  <a:srgbClr val="D969A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68" name="Oval 67">
                  <a:extLst>
                    <a:ext uri="{FF2B5EF4-FFF2-40B4-BE49-F238E27FC236}">
                      <a16:creationId xmlns:a16="http://schemas.microsoft.com/office/drawing/2014/main" id="{B315522B-0240-4C93-B90D-F04AFC4D489A}"/>
                    </a:ext>
                  </a:extLst>
                </p:cNvPr>
                <p:cNvSpPr/>
                <p:nvPr userDrawn="1"/>
              </p:nvSpPr>
              <p:spPr>
                <a:xfrm>
                  <a:off x="4466053" y="1173417"/>
                  <a:ext cx="190629" cy="190629"/>
                </a:xfrm>
                <a:prstGeom prst="ellipse">
                  <a:avLst/>
                </a:prstGeom>
                <a:solidFill>
                  <a:srgbClr val="D969A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69" name="Oval 68">
                  <a:extLst>
                    <a:ext uri="{FF2B5EF4-FFF2-40B4-BE49-F238E27FC236}">
                      <a16:creationId xmlns:a16="http://schemas.microsoft.com/office/drawing/2014/main" id="{D8B8415C-61E2-4593-896E-BBEE84A2B5E2}"/>
                    </a:ext>
                  </a:extLst>
                </p:cNvPr>
                <p:cNvSpPr/>
                <p:nvPr userDrawn="1"/>
              </p:nvSpPr>
              <p:spPr>
                <a:xfrm>
                  <a:off x="4799051" y="1173417"/>
                  <a:ext cx="190629" cy="190629"/>
                </a:xfrm>
                <a:prstGeom prst="ellipse">
                  <a:avLst/>
                </a:prstGeom>
                <a:solidFill>
                  <a:srgbClr val="D969A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grpSp>
            <p:nvGrpSpPr>
              <p:cNvPr id="55" name="Group 54">
                <a:extLst>
                  <a:ext uri="{FF2B5EF4-FFF2-40B4-BE49-F238E27FC236}">
                    <a16:creationId xmlns:a16="http://schemas.microsoft.com/office/drawing/2014/main" id="{8AEFE0FC-5FBE-4568-8FA3-B81DD96646FB}"/>
                  </a:ext>
                </a:extLst>
              </p:cNvPr>
              <p:cNvGrpSpPr/>
              <p:nvPr userDrawn="1"/>
            </p:nvGrpSpPr>
            <p:grpSpPr>
              <a:xfrm>
                <a:off x="4133054" y="2683707"/>
                <a:ext cx="856625" cy="190629"/>
                <a:chOff x="4133055" y="1173417"/>
                <a:chExt cx="856625" cy="190629"/>
              </a:xfrm>
            </p:grpSpPr>
            <p:sp>
              <p:nvSpPr>
                <p:cNvPr id="64" name="Oval 63">
                  <a:extLst>
                    <a:ext uri="{FF2B5EF4-FFF2-40B4-BE49-F238E27FC236}">
                      <a16:creationId xmlns:a16="http://schemas.microsoft.com/office/drawing/2014/main" id="{07004A6E-7CD6-41A1-8F89-6EF9FB3C6AC0}"/>
                    </a:ext>
                  </a:extLst>
                </p:cNvPr>
                <p:cNvSpPr/>
                <p:nvPr userDrawn="1"/>
              </p:nvSpPr>
              <p:spPr>
                <a:xfrm>
                  <a:off x="4133055" y="1173417"/>
                  <a:ext cx="190629" cy="190629"/>
                </a:xfrm>
                <a:prstGeom prst="ellipse">
                  <a:avLst/>
                </a:prstGeom>
                <a:solidFill>
                  <a:srgbClr val="D969A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65" name="Oval 64">
                  <a:extLst>
                    <a:ext uri="{FF2B5EF4-FFF2-40B4-BE49-F238E27FC236}">
                      <a16:creationId xmlns:a16="http://schemas.microsoft.com/office/drawing/2014/main" id="{2FDCE690-9601-4D37-8582-161C126BDF56}"/>
                    </a:ext>
                  </a:extLst>
                </p:cNvPr>
                <p:cNvSpPr/>
                <p:nvPr userDrawn="1"/>
              </p:nvSpPr>
              <p:spPr>
                <a:xfrm>
                  <a:off x="4466053" y="1173417"/>
                  <a:ext cx="190629" cy="190629"/>
                </a:xfrm>
                <a:prstGeom prst="ellipse">
                  <a:avLst/>
                </a:prstGeom>
                <a:solidFill>
                  <a:srgbClr val="D969A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66" name="Oval 65">
                  <a:extLst>
                    <a:ext uri="{FF2B5EF4-FFF2-40B4-BE49-F238E27FC236}">
                      <a16:creationId xmlns:a16="http://schemas.microsoft.com/office/drawing/2014/main" id="{A5E6812D-605F-45E9-BEA4-148FFB742924}"/>
                    </a:ext>
                  </a:extLst>
                </p:cNvPr>
                <p:cNvSpPr/>
                <p:nvPr userDrawn="1"/>
              </p:nvSpPr>
              <p:spPr>
                <a:xfrm>
                  <a:off x="4799051" y="1173417"/>
                  <a:ext cx="190629" cy="190629"/>
                </a:xfrm>
                <a:prstGeom prst="ellipse">
                  <a:avLst/>
                </a:prstGeom>
                <a:solidFill>
                  <a:srgbClr val="D969A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grpSp>
            <p:nvGrpSpPr>
              <p:cNvPr id="56" name="Group 55">
                <a:extLst>
                  <a:ext uri="{FF2B5EF4-FFF2-40B4-BE49-F238E27FC236}">
                    <a16:creationId xmlns:a16="http://schemas.microsoft.com/office/drawing/2014/main" id="{3E849B84-85A7-4029-B844-993ED2D6AAC9}"/>
                  </a:ext>
                </a:extLst>
              </p:cNvPr>
              <p:cNvGrpSpPr/>
              <p:nvPr userDrawn="1"/>
            </p:nvGrpSpPr>
            <p:grpSpPr>
              <a:xfrm>
                <a:off x="4133054" y="2985765"/>
                <a:ext cx="856625" cy="190629"/>
                <a:chOff x="4133055" y="1173417"/>
                <a:chExt cx="856625" cy="190629"/>
              </a:xfrm>
            </p:grpSpPr>
            <p:sp>
              <p:nvSpPr>
                <p:cNvPr id="61" name="Oval 60">
                  <a:extLst>
                    <a:ext uri="{FF2B5EF4-FFF2-40B4-BE49-F238E27FC236}">
                      <a16:creationId xmlns:a16="http://schemas.microsoft.com/office/drawing/2014/main" id="{0DDEA2FA-81E0-4160-B35E-7BA9F44FCDB8}"/>
                    </a:ext>
                  </a:extLst>
                </p:cNvPr>
                <p:cNvSpPr/>
                <p:nvPr userDrawn="1"/>
              </p:nvSpPr>
              <p:spPr>
                <a:xfrm>
                  <a:off x="4133055" y="1173417"/>
                  <a:ext cx="190629" cy="190629"/>
                </a:xfrm>
                <a:prstGeom prst="ellipse">
                  <a:avLst/>
                </a:prstGeom>
                <a:solidFill>
                  <a:srgbClr val="D969A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62" name="Oval 61">
                  <a:extLst>
                    <a:ext uri="{FF2B5EF4-FFF2-40B4-BE49-F238E27FC236}">
                      <a16:creationId xmlns:a16="http://schemas.microsoft.com/office/drawing/2014/main" id="{B970DBD9-9D42-4584-A0F7-825A6B2FCF11}"/>
                    </a:ext>
                  </a:extLst>
                </p:cNvPr>
                <p:cNvSpPr/>
                <p:nvPr userDrawn="1"/>
              </p:nvSpPr>
              <p:spPr>
                <a:xfrm>
                  <a:off x="4466053" y="1173417"/>
                  <a:ext cx="190629" cy="190629"/>
                </a:xfrm>
                <a:prstGeom prst="ellipse">
                  <a:avLst/>
                </a:prstGeom>
                <a:solidFill>
                  <a:srgbClr val="D969A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63" name="Oval 62">
                  <a:extLst>
                    <a:ext uri="{FF2B5EF4-FFF2-40B4-BE49-F238E27FC236}">
                      <a16:creationId xmlns:a16="http://schemas.microsoft.com/office/drawing/2014/main" id="{51FED451-E565-4BBD-856B-2D40797BB642}"/>
                    </a:ext>
                  </a:extLst>
                </p:cNvPr>
                <p:cNvSpPr/>
                <p:nvPr userDrawn="1"/>
              </p:nvSpPr>
              <p:spPr>
                <a:xfrm>
                  <a:off x="4799051" y="1173417"/>
                  <a:ext cx="190629" cy="190629"/>
                </a:xfrm>
                <a:prstGeom prst="ellipse">
                  <a:avLst/>
                </a:prstGeom>
                <a:solidFill>
                  <a:srgbClr val="D969A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grpSp>
            <p:nvGrpSpPr>
              <p:cNvPr id="57" name="Group 56">
                <a:extLst>
                  <a:ext uri="{FF2B5EF4-FFF2-40B4-BE49-F238E27FC236}">
                    <a16:creationId xmlns:a16="http://schemas.microsoft.com/office/drawing/2014/main" id="{1BBCD40A-61EB-4911-AA2F-9E83A19CA665}"/>
                  </a:ext>
                </a:extLst>
              </p:cNvPr>
              <p:cNvGrpSpPr/>
              <p:nvPr userDrawn="1"/>
            </p:nvGrpSpPr>
            <p:grpSpPr>
              <a:xfrm>
                <a:off x="4133054" y="3287823"/>
                <a:ext cx="856625" cy="190629"/>
                <a:chOff x="4133055" y="1173417"/>
                <a:chExt cx="856625" cy="190629"/>
              </a:xfrm>
            </p:grpSpPr>
            <p:sp>
              <p:nvSpPr>
                <p:cNvPr id="58" name="Oval 57">
                  <a:extLst>
                    <a:ext uri="{FF2B5EF4-FFF2-40B4-BE49-F238E27FC236}">
                      <a16:creationId xmlns:a16="http://schemas.microsoft.com/office/drawing/2014/main" id="{C2D868D3-FD5A-49D6-9023-E0796F21D677}"/>
                    </a:ext>
                  </a:extLst>
                </p:cNvPr>
                <p:cNvSpPr/>
                <p:nvPr userDrawn="1"/>
              </p:nvSpPr>
              <p:spPr>
                <a:xfrm>
                  <a:off x="4133055" y="1173417"/>
                  <a:ext cx="190629" cy="190629"/>
                </a:xfrm>
                <a:prstGeom prst="ellipse">
                  <a:avLst/>
                </a:prstGeom>
                <a:solidFill>
                  <a:srgbClr val="D969A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59" name="Oval 58">
                  <a:extLst>
                    <a:ext uri="{FF2B5EF4-FFF2-40B4-BE49-F238E27FC236}">
                      <a16:creationId xmlns:a16="http://schemas.microsoft.com/office/drawing/2014/main" id="{C6F7FBFA-4C09-4E29-8253-1DB2723A71C8}"/>
                    </a:ext>
                  </a:extLst>
                </p:cNvPr>
                <p:cNvSpPr/>
                <p:nvPr userDrawn="1"/>
              </p:nvSpPr>
              <p:spPr>
                <a:xfrm>
                  <a:off x="4466053" y="1173417"/>
                  <a:ext cx="190629" cy="190629"/>
                </a:xfrm>
                <a:prstGeom prst="ellipse">
                  <a:avLst/>
                </a:prstGeom>
                <a:solidFill>
                  <a:srgbClr val="D969A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60" name="Oval 59">
                  <a:extLst>
                    <a:ext uri="{FF2B5EF4-FFF2-40B4-BE49-F238E27FC236}">
                      <a16:creationId xmlns:a16="http://schemas.microsoft.com/office/drawing/2014/main" id="{359F0049-14F5-4BCA-B4BB-35F823DC4065}"/>
                    </a:ext>
                  </a:extLst>
                </p:cNvPr>
                <p:cNvSpPr/>
                <p:nvPr userDrawn="1"/>
              </p:nvSpPr>
              <p:spPr>
                <a:xfrm>
                  <a:off x="4799051" y="1173417"/>
                  <a:ext cx="190629" cy="190629"/>
                </a:xfrm>
                <a:prstGeom prst="ellipse">
                  <a:avLst/>
                </a:prstGeom>
                <a:solidFill>
                  <a:srgbClr val="D969A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grpSp>
        <p:sp>
          <p:nvSpPr>
            <p:cNvPr id="36" name="Freeform: Shape 35">
              <a:extLst>
                <a:ext uri="{FF2B5EF4-FFF2-40B4-BE49-F238E27FC236}">
                  <a16:creationId xmlns:a16="http://schemas.microsoft.com/office/drawing/2014/main" id="{99B48986-DAD4-4347-BABC-69D9F82E358E}"/>
                </a:ext>
              </a:extLst>
            </p:cNvPr>
            <p:cNvSpPr/>
            <p:nvPr userDrawn="1"/>
          </p:nvSpPr>
          <p:spPr>
            <a:xfrm rot="19090468">
              <a:off x="7068347" y="2424330"/>
              <a:ext cx="2069037" cy="2068051"/>
            </a:xfrm>
            <a:custGeom>
              <a:avLst/>
              <a:gdLst>
                <a:gd name="connsiteX0" fmla="*/ 47534 w 2339089"/>
                <a:gd name="connsiteY0" fmla="*/ 2041316 h 2337974"/>
                <a:gd name="connsiteX1" fmla="*/ 346996 w 2339089"/>
                <a:gd name="connsiteY1" fmla="*/ 2309306 h 2337974"/>
                <a:gd name="connsiteX2" fmla="*/ 310603 w 2339089"/>
                <a:gd name="connsiteY2" fmla="*/ 2298009 h 2337974"/>
                <a:gd name="connsiteX3" fmla="*/ 86853 w 2339089"/>
                <a:gd name="connsiteY3" fmla="*/ 2113757 h 2337974"/>
                <a:gd name="connsiteX4" fmla="*/ 1 w 2339089"/>
                <a:gd name="connsiteY4" fmla="*/ 1768699 h 2337974"/>
                <a:gd name="connsiteX5" fmla="*/ 636129 w 2339089"/>
                <a:gd name="connsiteY5" fmla="*/ 2337974 h 2337974"/>
                <a:gd name="connsiteX6" fmla="*/ 508556 w 2339089"/>
                <a:gd name="connsiteY6" fmla="*/ 2337974 h 2337974"/>
                <a:gd name="connsiteX7" fmla="*/ 491359 w 2339089"/>
                <a:gd name="connsiteY7" fmla="*/ 2336240 h 2337974"/>
                <a:gd name="connsiteX8" fmla="*/ 7436 w 2339089"/>
                <a:gd name="connsiteY8" fmla="*/ 1903174 h 2337974"/>
                <a:gd name="connsiteX9" fmla="*/ 0 w 2339089"/>
                <a:gd name="connsiteY9" fmla="*/ 1829418 h 2337974"/>
                <a:gd name="connsiteX10" fmla="*/ 0 w 2339089"/>
                <a:gd name="connsiteY10" fmla="*/ 1564184 h 2337974"/>
                <a:gd name="connsiteX11" fmla="*/ 864661 w 2339089"/>
                <a:gd name="connsiteY11" fmla="*/ 2337974 h 2337974"/>
                <a:gd name="connsiteX12" fmla="*/ 750395 w 2339089"/>
                <a:gd name="connsiteY12" fmla="*/ 2337974 h 2337974"/>
                <a:gd name="connsiteX13" fmla="*/ 1 w 2339089"/>
                <a:gd name="connsiteY13" fmla="*/ 1666442 h 2337974"/>
                <a:gd name="connsiteX14" fmla="*/ 1 w 2339089"/>
                <a:gd name="connsiteY14" fmla="*/ 1334106 h 2337974"/>
                <a:gd name="connsiteX15" fmla="*/ 1121760 w 2339089"/>
                <a:gd name="connsiteY15" fmla="*/ 2337974 h 2337974"/>
                <a:gd name="connsiteX16" fmla="*/ 978928 w 2339089"/>
                <a:gd name="connsiteY16" fmla="*/ 2337974 h 2337974"/>
                <a:gd name="connsiteX17" fmla="*/ 1 w 2339089"/>
                <a:gd name="connsiteY17" fmla="*/ 1461928 h 2337974"/>
                <a:gd name="connsiteX18" fmla="*/ 1 w 2339089"/>
                <a:gd name="connsiteY18" fmla="*/ 1129591 h 2337974"/>
                <a:gd name="connsiteX19" fmla="*/ 1350292 w 2339089"/>
                <a:gd name="connsiteY19" fmla="*/ 2337974 h 2337974"/>
                <a:gd name="connsiteX20" fmla="*/ 1236026 w 2339089"/>
                <a:gd name="connsiteY20" fmla="*/ 2337974 h 2337974"/>
                <a:gd name="connsiteX21" fmla="*/ 1 w 2339089"/>
                <a:gd name="connsiteY21" fmla="*/ 1231848 h 2337974"/>
                <a:gd name="connsiteX22" fmla="*/ 0 w 2339089"/>
                <a:gd name="connsiteY22" fmla="*/ 899512 h 2337974"/>
                <a:gd name="connsiteX23" fmla="*/ 1607391 w 2339089"/>
                <a:gd name="connsiteY23" fmla="*/ 2337974 h 2337974"/>
                <a:gd name="connsiteX24" fmla="*/ 1464558 w 2339089"/>
                <a:gd name="connsiteY24" fmla="*/ 2337974 h 2337974"/>
                <a:gd name="connsiteX25" fmla="*/ 0 w 2339089"/>
                <a:gd name="connsiteY25" fmla="*/ 1027333 h 2337974"/>
                <a:gd name="connsiteX26" fmla="*/ 0 w 2339089"/>
                <a:gd name="connsiteY26" fmla="*/ 694997 h 2337974"/>
                <a:gd name="connsiteX27" fmla="*/ 1835454 w 2339089"/>
                <a:gd name="connsiteY27" fmla="*/ 2337555 h 2337974"/>
                <a:gd name="connsiteX28" fmla="*/ 1830532 w 2339089"/>
                <a:gd name="connsiteY28" fmla="*/ 2337974 h 2337974"/>
                <a:gd name="connsiteX29" fmla="*/ 1721657 w 2339089"/>
                <a:gd name="connsiteY29" fmla="*/ 2337974 h 2337974"/>
                <a:gd name="connsiteX30" fmla="*/ 0 w 2339089"/>
                <a:gd name="connsiteY30" fmla="*/ 797254 h 2337974"/>
                <a:gd name="connsiteX31" fmla="*/ 2137 w 2339089"/>
                <a:gd name="connsiteY31" fmla="*/ 492395 h 2337974"/>
                <a:gd name="connsiteX32" fmla="*/ 2019843 w 2339089"/>
                <a:gd name="connsiteY32" fmla="*/ 2298051 h 2337974"/>
                <a:gd name="connsiteX33" fmla="*/ 1999532 w 2339089"/>
                <a:gd name="connsiteY33" fmla="*/ 2309219 h 2337974"/>
                <a:gd name="connsiteX34" fmla="*/ 1936407 w 2339089"/>
                <a:gd name="connsiteY34" fmla="*/ 2325641 h 2337974"/>
                <a:gd name="connsiteX35" fmla="*/ 0 w 2339089"/>
                <a:gd name="connsiteY35" fmla="*/ 592739 h 2337974"/>
                <a:gd name="connsiteX36" fmla="*/ 0 w 2339089"/>
                <a:gd name="connsiteY36" fmla="*/ 508556 h 2337974"/>
                <a:gd name="connsiteX37" fmla="*/ 39895 w 2339089"/>
                <a:gd name="connsiteY37" fmla="*/ 321670 h 2337974"/>
                <a:gd name="connsiteX38" fmla="*/ 2157551 w 2339089"/>
                <a:gd name="connsiteY38" fmla="*/ 2216771 h 2337974"/>
                <a:gd name="connsiteX39" fmla="*/ 2144508 w 2339089"/>
                <a:gd name="connsiteY39" fmla="*/ 2229506 h 2337974"/>
                <a:gd name="connsiteX40" fmla="*/ 2090623 w 2339089"/>
                <a:gd name="connsiteY40" fmla="*/ 2259134 h 2337974"/>
                <a:gd name="connsiteX41" fmla="*/ 14232 w 2339089"/>
                <a:gd name="connsiteY41" fmla="*/ 400961 h 2337974"/>
                <a:gd name="connsiteX42" fmla="*/ 17615 w 2339089"/>
                <a:gd name="connsiteY42" fmla="*/ 375381 h 2337974"/>
                <a:gd name="connsiteX43" fmla="*/ 130200 w 2339089"/>
                <a:gd name="connsiteY43" fmla="*/ 172406 h 2337974"/>
                <a:gd name="connsiteX44" fmla="*/ 2265301 w 2339089"/>
                <a:gd name="connsiteY44" fmla="*/ 2083119 h 2337974"/>
                <a:gd name="connsiteX45" fmla="*/ 2222959 w 2339089"/>
                <a:gd name="connsiteY45" fmla="*/ 2152907 h 2337974"/>
                <a:gd name="connsiteX46" fmla="*/ 2212196 w 2339089"/>
                <a:gd name="connsiteY46" fmla="*/ 2163416 h 2337974"/>
                <a:gd name="connsiteX47" fmla="*/ 72527 w 2339089"/>
                <a:gd name="connsiteY47" fmla="*/ 248615 h 2337974"/>
                <a:gd name="connsiteX48" fmla="*/ 247285 w 2339089"/>
                <a:gd name="connsiteY48" fmla="*/ 72670 h 2337974"/>
                <a:gd name="connsiteX49" fmla="*/ 2327911 w 2339089"/>
                <a:gd name="connsiteY49" fmla="*/ 1934634 h 2337974"/>
                <a:gd name="connsiteX50" fmla="*/ 2303069 w 2339089"/>
                <a:gd name="connsiteY50" fmla="*/ 2014661 h 2337974"/>
                <a:gd name="connsiteX51" fmla="*/ 186200 w 2339089"/>
                <a:gd name="connsiteY51" fmla="*/ 120263 h 2337974"/>
                <a:gd name="connsiteX52" fmla="*/ 244851 w 2339089"/>
                <a:gd name="connsiteY52" fmla="*/ 73625 h 2337974"/>
                <a:gd name="connsiteX53" fmla="*/ 406148 w 2339089"/>
                <a:gd name="connsiteY53" fmla="*/ 10324 h 2337974"/>
                <a:gd name="connsiteX54" fmla="*/ 2339088 w 2339089"/>
                <a:gd name="connsiteY54" fmla="*/ 1740122 h 2337974"/>
                <a:gd name="connsiteX55" fmla="*/ 2339088 w 2339089"/>
                <a:gd name="connsiteY55" fmla="*/ 1829418 h 2337974"/>
                <a:gd name="connsiteX56" fmla="*/ 2337890 w 2339089"/>
                <a:gd name="connsiteY56" fmla="*/ 1841307 h 2337974"/>
                <a:gd name="connsiteX57" fmla="*/ 326707 w 2339089"/>
                <a:gd name="connsiteY57" fmla="*/ 41489 h 2337974"/>
                <a:gd name="connsiteX58" fmla="*/ 406064 w 2339089"/>
                <a:gd name="connsiteY58" fmla="*/ 10332 h 2337974"/>
                <a:gd name="connsiteX59" fmla="*/ 623145 w 2339089"/>
                <a:gd name="connsiteY59" fmla="*/ 0 h 2337974"/>
                <a:gd name="connsiteX60" fmla="*/ 2339088 w 2339089"/>
                <a:gd name="connsiteY60" fmla="*/ 1535608 h 2337974"/>
                <a:gd name="connsiteX61" fmla="*/ 2339088 w 2339089"/>
                <a:gd name="connsiteY61" fmla="*/ 1637865 h 2337974"/>
                <a:gd name="connsiteX62" fmla="*/ 508878 w 2339089"/>
                <a:gd name="connsiteY62" fmla="*/ 0 h 2337974"/>
                <a:gd name="connsiteX63" fmla="*/ 880244 w 2339089"/>
                <a:gd name="connsiteY63" fmla="*/ 1 h 2337974"/>
                <a:gd name="connsiteX64" fmla="*/ 2339088 w 2339089"/>
                <a:gd name="connsiteY64" fmla="*/ 1305528 h 2337974"/>
                <a:gd name="connsiteX65" fmla="*/ 2339088 w 2339089"/>
                <a:gd name="connsiteY65" fmla="*/ 1433350 h 2337974"/>
                <a:gd name="connsiteX66" fmla="*/ 737411 w 2339089"/>
                <a:gd name="connsiteY66" fmla="*/ 0 h 2337974"/>
                <a:gd name="connsiteX67" fmla="*/ 1108776 w 2339089"/>
                <a:gd name="connsiteY67" fmla="*/ 0 h 2337974"/>
                <a:gd name="connsiteX68" fmla="*/ 2339089 w 2339089"/>
                <a:gd name="connsiteY68" fmla="*/ 1101014 h 2337974"/>
                <a:gd name="connsiteX69" fmla="*/ 2339089 w 2339089"/>
                <a:gd name="connsiteY69" fmla="*/ 1203271 h 2337974"/>
                <a:gd name="connsiteX70" fmla="*/ 994509 w 2339089"/>
                <a:gd name="connsiteY70" fmla="*/ 0 h 2337974"/>
                <a:gd name="connsiteX71" fmla="*/ 1337307 w 2339089"/>
                <a:gd name="connsiteY71" fmla="*/ 1 h 2337974"/>
                <a:gd name="connsiteX72" fmla="*/ 2339088 w 2339089"/>
                <a:gd name="connsiteY72" fmla="*/ 896499 h 2337974"/>
                <a:gd name="connsiteX73" fmla="*/ 2339088 w 2339089"/>
                <a:gd name="connsiteY73" fmla="*/ 998757 h 2337974"/>
                <a:gd name="connsiteX74" fmla="*/ 1223042 w 2339089"/>
                <a:gd name="connsiteY74" fmla="*/ 1 h 2337974"/>
                <a:gd name="connsiteX75" fmla="*/ 1565839 w 2339089"/>
                <a:gd name="connsiteY75" fmla="*/ 1 h 2337974"/>
                <a:gd name="connsiteX76" fmla="*/ 2339087 w 2339089"/>
                <a:gd name="connsiteY76" fmla="*/ 691985 h 2337974"/>
                <a:gd name="connsiteX77" fmla="*/ 2339088 w 2339089"/>
                <a:gd name="connsiteY77" fmla="*/ 794242 h 2337974"/>
                <a:gd name="connsiteX78" fmla="*/ 1451574 w 2339089"/>
                <a:gd name="connsiteY78" fmla="*/ 1 h 2337974"/>
                <a:gd name="connsiteX79" fmla="*/ 1822937 w 2339089"/>
                <a:gd name="connsiteY79" fmla="*/ 0 h 2337974"/>
                <a:gd name="connsiteX80" fmla="*/ 2333919 w 2339089"/>
                <a:gd name="connsiteY80" fmla="*/ 457280 h 2337974"/>
                <a:gd name="connsiteX81" fmla="*/ 2339087 w 2339089"/>
                <a:gd name="connsiteY81" fmla="*/ 508556 h 2337974"/>
                <a:gd name="connsiteX82" fmla="*/ 2339087 w 2339089"/>
                <a:gd name="connsiteY82" fmla="*/ 589727 h 2337974"/>
                <a:gd name="connsiteX83" fmla="*/ 1680104 w 2339089"/>
                <a:gd name="connsiteY83" fmla="*/ 0 h 2337974"/>
                <a:gd name="connsiteX84" fmla="*/ 2190135 w 2339089"/>
                <a:gd name="connsiteY84" fmla="*/ 148953 h 2337974"/>
                <a:gd name="connsiteX85" fmla="*/ 2299123 w 2339089"/>
                <a:gd name="connsiteY85" fmla="*/ 310604 h 2337974"/>
                <a:gd name="connsiteX86" fmla="*/ 2304831 w 2339089"/>
                <a:gd name="connsiteY86" fmla="*/ 328992 h 2337974"/>
                <a:gd name="connsiteX87" fmla="*/ 1957101 w 2339089"/>
                <a:gd name="connsiteY87" fmla="*/ 17806 h 2337974"/>
                <a:gd name="connsiteX88" fmla="*/ 2028485 w 2339089"/>
                <a:gd name="connsiteY88" fmla="*/ 39966 h 2337974"/>
                <a:gd name="connsiteX89" fmla="*/ 2190135 w 2339089"/>
                <a:gd name="connsiteY89" fmla="*/ 148953 h 233797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Lst>
              <a:rect l="l" t="t" r="r" b="b"/>
              <a:pathLst>
                <a:path w="2339089" h="2337974">
                  <a:moveTo>
                    <a:pt x="47534" y="2041316"/>
                  </a:moveTo>
                  <a:lnTo>
                    <a:pt x="346996" y="2309306"/>
                  </a:lnTo>
                  <a:lnTo>
                    <a:pt x="310603" y="2298009"/>
                  </a:lnTo>
                  <a:cubicBezTo>
                    <a:pt x="219339" y="2259408"/>
                    <a:pt x="141688" y="2194923"/>
                    <a:pt x="86853" y="2113757"/>
                  </a:cubicBezTo>
                  <a:close/>
                  <a:moveTo>
                    <a:pt x="1" y="1768699"/>
                  </a:moveTo>
                  <a:lnTo>
                    <a:pt x="636129" y="2337974"/>
                  </a:lnTo>
                  <a:lnTo>
                    <a:pt x="508556" y="2337974"/>
                  </a:lnTo>
                  <a:lnTo>
                    <a:pt x="491359" y="2336240"/>
                  </a:lnTo>
                  <a:lnTo>
                    <a:pt x="7436" y="1903174"/>
                  </a:lnTo>
                  <a:lnTo>
                    <a:pt x="0" y="1829418"/>
                  </a:lnTo>
                  <a:close/>
                  <a:moveTo>
                    <a:pt x="0" y="1564184"/>
                  </a:moveTo>
                  <a:lnTo>
                    <a:pt x="864661" y="2337974"/>
                  </a:lnTo>
                  <a:lnTo>
                    <a:pt x="750395" y="2337974"/>
                  </a:lnTo>
                  <a:lnTo>
                    <a:pt x="1" y="1666442"/>
                  </a:lnTo>
                  <a:close/>
                  <a:moveTo>
                    <a:pt x="1" y="1334106"/>
                  </a:moveTo>
                  <a:lnTo>
                    <a:pt x="1121760" y="2337974"/>
                  </a:lnTo>
                  <a:lnTo>
                    <a:pt x="978928" y="2337974"/>
                  </a:lnTo>
                  <a:lnTo>
                    <a:pt x="1" y="1461928"/>
                  </a:lnTo>
                  <a:close/>
                  <a:moveTo>
                    <a:pt x="1" y="1129591"/>
                  </a:moveTo>
                  <a:lnTo>
                    <a:pt x="1350292" y="2337974"/>
                  </a:lnTo>
                  <a:lnTo>
                    <a:pt x="1236026" y="2337974"/>
                  </a:lnTo>
                  <a:lnTo>
                    <a:pt x="1" y="1231848"/>
                  </a:lnTo>
                  <a:close/>
                  <a:moveTo>
                    <a:pt x="0" y="899512"/>
                  </a:moveTo>
                  <a:lnTo>
                    <a:pt x="1607391" y="2337974"/>
                  </a:lnTo>
                  <a:lnTo>
                    <a:pt x="1464558" y="2337974"/>
                  </a:lnTo>
                  <a:lnTo>
                    <a:pt x="0" y="1027333"/>
                  </a:lnTo>
                  <a:close/>
                  <a:moveTo>
                    <a:pt x="0" y="694997"/>
                  </a:moveTo>
                  <a:lnTo>
                    <a:pt x="1835454" y="2337555"/>
                  </a:lnTo>
                  <a:lnTo>
                    <a:pt x="1830532" y="2337974"/>
                  </a:lnTo>
                  <a:lnTo>
                    <a:pt x="1721657" y="2337974"/>
                  </a:lnTo>
                  <a:lnTo>
                    <a:pt x="0" y="797254"/>
                  </a:lnTo>
                  <a:close/>
                  <a:moveTo>
                    <a:pt x="2137" y="492395"/>
                  </a:moveTo>
                  <a:lnTo>
                    <a:pt x="2019843" y="2298051"/>
                  </a:lnTo>
                  <a:lnTo>
                    <a:pt x="1999532" y="2309219"/>
                  </a:lnTo>
                  <a:lnTo>
                    <a:pt x="1936407" y="2325641"/>
                  </a:lnTo>
                  <a:lnTo>
                    <a:pt x="0" y="592739"/>
                  </a:lnTo>
                  <a:lnTo>
                    <a:pt x="0" y="508556"/>
                  </a:lnTo>
                  <a:close/>
                  <a:moveTo>
                    <a:pt x="39895" y="321670"/>
                  </a:moveTo>
                  <a:lnTo>
                    <a:pt x="2157551" y="2216771"/>
                  </a:lnTo>
                  <a:lnTo>
                    <a:pt x="2144508" y="2229506"/>
                  </a:lnTo>
                  <a:lnTo>
                    <a:pt x="2090623" y="2259134"/>
                  </a:lnTo>
                  <a:lnTo>
                    <a:pt x="14232" y="400961"/>
                  </a:lnTo>
                  <a:lnTo>
                    <a:pt x="17615" y="375381"/>
                  </a:lnTo>
                  <a:close/>
                  <a:moveTo>
                    <a:pt x="130200" y="172406"/>
                  </a:moveTo>
                  <a:lnTo>
                    <a:pt x="2265301" y="2083119"/>
                  </a:lnTo>
                  <a:lnTo>
                    <a:pt x="2222959" y="2152907"/>
                  </a:lnTo>
                  <a:lnTo>
                    <a:pt x="2212196" y="2163416"/>
                  </a:lnTo>
                  <a:lnTo>
                    <a:pt x="72527" y="248615"/>
                  </a:lnTo>
                  <a:close/>
                  <a:moveTo>
                    <a:pt x="247285" y="72670"/>
                  </a:moveTo>
                  <a:lnTo>
                    <a:pt x="2327911" y="1934634"/>
                  </a:lnTo>
                  <a:lnTo>
                    <a:pt x="2303069" y="2014661"/>
                  </a:lnTo>
                  <a:lnTo>
                    <a:pt x="186200" y="120263"/>
                  </a:lnTo>
                  <a:lnTo>
                    <a:pt x="244851" y="73625"/>
                  </a:lnTo>
                  <a:close/>
                  <a:moveTo>
                    <a:pt x="406148" y="10324"/>
                  </a:moveTo>
                  <a:lnTo>
                    <a:pt x="2339088" y="1740122"/>
                  </a:lnTo>
                  <a:lnTo>
                    <a:pt x="2339088" y="1829418"/>
                  </a:lnTo>
                  <a:lnTo>
                    <a:pt x="2337890" y="1841307"/>
                  </a:lnTo>
                  <a:lnTo>
                    <a:pt x="326707" y="41489"/>
                  </a:lnTo>
                  <a:lnTo>
                    <a:pt x="406064" y="10332"/>
                  </a:lnTo>
                  <a:close/>
                  <a:moveTo>
                    <a:pt x="623145" y="0"/>
                  </a:moveTo>
                  <a:lnTo>
                    <a:pt x="2339088" y="1535608"/>
                  </a:lnTo>
                  <a:lnTo>
                    <a:pt x="2339088" y="1637865"/>
                  </a:lnTo>
                  <a:lnTo>
                    <a:pt x="508878" y="0"/>
                  </a:lnTo>
                  <a:close/>
                  <a:moveTo>
                    <a:pt x="880244" y="1"/>
                  </a:moveTo>
                  <a:lnTo>
                    <a:pt x="2339088" y="1305528"/>
                  </a:lnTo>
                  <a:lnTo>
                    <a:pt x="2339088" y="1433350"/>
                  </a:lnTo>
                  <a:lnTo>
                    <a:pt x="737411" y="0"/>
                  </a:lnTo>
                  <a:close/>
                  <a:moveTo>
                    <a:pt x="1108776" y="0"/>
                  </a:moveTo>
                  <a:lnTo>
                    <a:pt x="2339089" y="1101014"/>
                  </a:lnTo>
                  <a:lnTo>
                    <a:pt x="2339089" y="1203271"/>
                  </a:lnTo>
                  <a:lnTo>
                    <a:pt x="994509" y="0"/>
                  </a:lnTo>
                  <a:close/>
                  <a:moveTo>
                    <a:pt x="1337307" y="1"/>
                  </a:moveTo>
                  <a:lnTo>
                    <a:pt x="2339088" y="896499"/>
                  </a:lnTo>
                  <a:lnTo>
                    <a:pt x="2339088" y="998757"/>
                  </a:lnTo>
                  <a:lnTo>
                    <a:pt x="1223042" y="1"/>
                  </a:lnTo>
                  <a:close/>
                  <a:moveTo>
                    <a:pt x="1565839" y="1"/>
                  </a:moveTo>
                  <a:lnTo>
                    <a:pt x="2339087" y="691985"/>
                  </a:lnTo>
                  <a:lnTo>
                    <a:pt x="2339088" y="794242"/>
                  </a:lnTo>
                  <a:lnTo>
                    <a:pt x="1451574" y="1"/>
                  </a:lnTo>
                  <a:close/>
                  <a:moveTo>
                    <a:pt x="1822937" y="0"/>
                  </a:moveTo>
                  <a:lnTo>
                    <a:pt x="2333919" y="457280"/>
                  </a:lnTo>
                  <a:lnTo>
                    <a:pt x="2339087" y="508556"/>
                  </a:lnTo>
                  <a:lnTo>
                    <a:pt x="2339087" y="589727"/>
                  </a:lnTo>
                  <a:lnTo>
                    <a:pt x="1680104" y="0"/>
                  </a:lnTo>
                  <a:close/>
                  <a:moveTo>
                    <a:pt x="2190135" y="148953"/>
                  </a:moveTo>
                  <a:cubicBezTo>
                    <a:pt x="2236150" y="194968"/>
                    <a:pt x="2273388" y="249761"/>
                    <a:pt x="2299123" y="310604"/>
                  </a:cubicBezTo>
                  <a:lnTo>
                    <a:pt x="2304831" y="328992"/>
                  </a:lnTo>
                  <a:lnTo>
                    <a:pt x="1957101" y="17806"/>
                  </a:lnTo>
                  <a:lnTo>
                    <a:pt x="2028485" y="39966"/>
                  </a:lnTo>
                  <a:cubicBezTo>
                    <a:pt x="2089328" y="65700"/>
                    <a:pt x="2144120" y="102938"/>
                    <a:pt x="2190135" y="148953"/>
                  </a:cubicBezTo>
                  <a:close/>
                </a:path>
              </a:pathLst>
            </a:custGeom>
            <a:solidFill>
              <a:srgbClr val="FF275E"/>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35" name="Freeform: Shape 34">
              <a:extLst>
                <a:ext uri="{FF2B5EF4-FFF2-40B4-BE49-F238E27FC236}">
                  <a16:creationId xmlns:a16="http://schemas.microsoft.com/office/drawing/2014/main" id="{16954D66-DC09-4A10-8981-23F8C5527469}"/>
                </a:ext>
              </a:extLst>
            </p:cNvPr>
            <p:cNvSpPr/>
            <p:nvPr userDrawn="1"/>
          </p:nvSpPr>
          <p:spPr>
            <a:xfrm>
              <a:off x="3116662" y="1069107"/>
              <a:ext cx="2459342" cy="2373351"/>
            </a:xfrm>
            <a:custGeom>
              <a:avLst/>
              <a:gdLst>
                <a:gd name="connsiteX0" fmla="*/ 823831 w 2724150"/>
                <a:gd name="connsiteY0" fmla="*/ 2533650 h 2628900"/>
                <a:gd name="connsiteX1" fmla="*/ 1900320 w 2724150"/>
                <a:gd name="connsiteY1" fmla="*/ 2533650 h 2628900"/>
                <a:gd name="connsiteX2" fmla="*/ 1777009 w 2724150"/>
                <a:gd name="connsiteY2" fmla="*/ 2583595 h 2628900"/>
                <a:gd name="connsiteX3" fmla="*/ 1677330 w 2724150"/>
                <a:gd name="connsiteY3" fmla="*/ 2611283 h 2628900"/>
                <a:gd name="connsiteX4" fmla="*/ 1587692 w 2724150"/>
                <a:gd name="connsiteY4" fmla="*/ 2628900 h 2628900"/>
                <a:gd name="connsiteX5" fmla="*/ 1136459 w 2724150"/>
                <a:gd name="connsiteY5" fmla="*/ 2628900 h 2628900"/>
                <a:gd name="connsiteX6" fmla="*/ 1046820 w 2724150"/>
                <a:gd name="connsiteY6" fmla="*/ 2611283 h 2628900"/>
                <a:gd name="connsiteX7" fmla="*/ 947142 w 2724150"/>
                <a:gd name="connsiteY7" fmla="*/ 2583595 h 2628900"/>
                <a:gd name="connsiteX8" fmla="*/ 554571 w 2724150"/>
                <a:gd name="connsiteY8" fmla="*/ 2381250 h 2628900"/>
                <a:gd name="connsiteX9" fmla="*/ 2169580 w 2724150"/>
                <a:gd name="connsiteY9" fmla="*/ 2381250 h 2628900"/>
                <a:gd name="connsiteX10" fmla="*/ 2140372 w 2724150"/>
                <a:gd name="connsiteY10" fmla="*/ 2403832 h 2628900"/>
                <a:gd name="connsiteX11" fmla="*/ 2049853 w 2724150"/>
                <a:gd name="connsiteY11" fmla="*/ 2457450 h 2628900"/>
                <a:gd name="connsiteX12" fmla="*/ 674298 w 2724150"/>
                <a:gd name="connsiteY12" fmla="*/ 2457450 h 2628900"/>
                <a:gd name="connsiteX13" fmla="*/ 583779 w 2724150"/>
                <a:gd name="connsiteY13" fmla="*/ 2403832 h 2628900"/>
                <a:gd name="connsiteX14" fmla="*/ 362921 w 2724150"/>
                <a:gd name="connsiteY14" fmla="*/ 2209800 h 2628900"/>
                <a:gd name="connsiteX15" fmla="*/ 2361230 w 2724150"/>
                <a:gd name="connsiteY15" fmla="*/ 2209800 h 2628900"/>
                <a:gd name="connsiteX16" fmla="*/ 2344110 w 2724150"/>
                <a:gd name="connsiteY16" fmla="*/ 2229729 h 2628900"/>
                <a:gd name="connsiteX17" fmla="*/ 2264252 w 2724150"/>
                <a:gd name="connsiteY17" fmla="*/ 2305050 h 2628900"/>
                <a:gd name="connsiteX18" fmla="*/ 459899 w 2724150"/>
                <a:gd name="connsiteY18" fmla="*/ 2305050 h 2628900"/>
                <a:gd name="connsiteX19" fmla="*/ 380041 w 2724150"/>
                <a:gd name="connsiteY19" fmla="*/ 2229729 h 2628900"/>
                <a:gd name="connsiteX20" fmla="*/ 242678 w 2724150"/>
                <a:gd name="connsiteY20" fmla="*/ 2057400 h 2628900"/>
                <a:gd name="connsiteX21" fmla="*/ 2481473 w 2724150"/>
                <a:gd name="connsiteY21" fmla="*/ 2057400 h 2628900"/>
                <a:gd name="connsiteX22" fmla="*/ 2443984 w 2724150"/>
                <a:gd name="connsiteY22" fmla="*/ 2113470 h 2628900"/>
                <a:gd name="connsiteX23" fmla="*/ 2426691 w 2724150"/>
                <a:gd name="connsiteY23" fmla="*/ 2133600 h 2628900"/>
                <a:gd name="connsiteX24" fmla="*/ 297461 w 2724150"/>
                <a:gd name="connsiteY24" fmla="*/ 2133600 h 2628900"/>
                <a:gd name="connsiteX25" fmla="*/ 280167 w 2724150"/>
                <a:gd name="connsiteY25" fmla="*/ 2113470 h 2628900"/>
                <a:gd name="connsiteX26" fmla="*/ 143130 w 2724150"/>
                <a:gd name="connsiteY26" fmla="*/ 1885950 h 2628900"/>
                <a:gd name="connsiteX27" fmla="*/ 2581021 w 2724150"/>
                <a:gd name="connsiteY27" fmla="*/ 1885950 h 2628900"/>
                <a:gd name="connsiteX28" fmla="*/ 2541636 w 2724150"/>
                <a:gd name="connsiteY28" fmla="*/ 1967419 h 2628900"/>
                <a:gd name="connsiteX29" fmla="*/ 2532422 w 2724150"/>
                <a:gd name="connsiteY29" fmla="*/ 1981200 h 2628900"/>
                <a:gd name="connsiteX30" fmla="*/ 191730 w 2724150"/>
                <a:gd name="connsiteY30" fmla="*/ 1981200 h 2628900"/>
                <a:gd name="connsiteX31" fmla="*/ 182516 w 2724150"/>
                <a:gd name="connsiteY31" fmla="*/ 1967419 h 2628900"/>
                <a:gd name="connsiteX32" fmla="*/ 79105 w 2724150"/>
                <a:gd name="connsiteY32" fmla="*/ 1733550 h 2628900"/>
                <a:gd name="connsiteX33" fmla="*/ 2645046 w 2724150"/>
                <a:gd name="connsiteY33" fmla="*/ 1733550 h 2628900"/>
                <a:gd name="connsiteX34" fmla="*/ 2629672 w 2724150"/>
                <a:gd name="connsiteY34" fmla="*/ 1785314 h 2628900"/>
                <a:gd name="connsiteX35" fmla="*/ 2617859 w 2724150"/>
                <a:gd name="connsiteY35" fmla="*/ 1809750 h 2628900"/>
                <a:gd name="connsiteX36" fmla="*/ 106292 w 2724150"/>
                <a:gd name="connsiteY36" fmla="*/ 1809750 h 2628900"/>
                <a:gd name="connsiteX37" fmla="*/ 94479 w 2724150"/>
                <a:gd name="connsiteY37" fmla="*/ 1785314 h 2628900"/>
                <a:gd name="connsiteX38" fmla="*/ 33842 w 2724150"/>
                <a:gd name="connsiteY38" fmla="*/ 1581150 h 2628900"/>
                <a:gd name="connsiteX39" fmla="*/ 2690309 w 2724150"/>
                <a:gd name="connsiteY39" fmla="*/ 1581150 h 2628900"/>
                <a:gd name="connsiteX40" fmla="*/ 2667678 w 2724150"/>
                <a:gd name="connsiteY40" fmla="*/ 1657350 h 2628900"/>
                <a:gd name="connsiteX41" fmla="*/ 56473 w 2724150"/>
                <a:gd name="connsiteY41" fmla="*/ 1657350 h 2628900"/>
                <a:gd name="connsiteX42" fmla="*/ 14403 w 2724150"/>
                <a:gd name="connsiteY42" fmla="*/ 1428750 h 2628900"/>
                <a:gd name="connsiteX43" fmla="*/ 2709747 w 2724150"/>
                <a:gd name="connsiteY43" fmla="*/ 1428750 h 2628900"/>
                <a:gd name="connsiteX44" fmla="*/ 2702066 w 2724150"/>
                <a:gd name="connsiteY44" fmla="*/ 1504950 h 2628900"/>
                <a:gd name="connsiteX45" fmla="*/ 22085 w 2724150"/>
                <a:gd name="connsiteY45" fmla="*/ 1504950 h 2628900"/>
                <a:gd name="connsiteX46" fmla="*/ 2394 w 2724150"/>
                <a:gd name="connsiteY46" fmla="*/ 1257300 h 2628900"/>
                <a:gd name="connsiteX47" fmla="*/ 2721757 w 2724150"/>
                <a:gd name="connsiteY47" fmla="*/ 1257300 h 2628900"/>
                <a:gd name="connsiteX48" fmla="*/ 2724150 w 2724150"/>
                <a:gd name="connsiteY48" fmla="*/ 1285875 h 2628900"/>
                <a:gd name="connsiteX49" fmla="*/ 2717429 w 2724150"/>
                <a:gd name="connsiteY49" fmla="*/ 1352550 h 2628900"/>
                <a:gd name="connsiteX50" fmla="*/ 6722 w 2724150"/>
                <a:gd name="connsiteY50" fmla="*/ 1352550 h 2628900"/>
                <a:gd name="connsiteX51" fmla="*/ 0 w 2724150"/>
                <a:gd name="connsiteY51" fmla="*/ 1285875 h 2628900"/>
                <a:gd name="connsiteX52" fmla="*/ 15160 w 2724150"/>
                <a:gd name="connsiteY52" fmla="*/ 1104900 h 2628900"/>
                <a:gd name="connsiteX53" fmla="*/ 2708991 w 2724150"/>
                <a:gd name="connsiteY53" fmla="*/ 1104900 h 2628900"/>
                <a:gd name="connsiteX54" fmla="*/ 2715374 w 2724150"/>
                <a:gd name="connsiteY54" fmla="*/ 1181100 h 2628900"/>
                <a:gd name="connsiteX55" fmla="*/ 8777 w 2724150"/>
                <a:gd name="connsiteY55" fmla="*/ 1181100 h 2628900"/>
                <a:gd name="connsiteX56" fmla="*/ 45869 w 2724150"/>
                <a:gd name="connsiteY56" fmla="*/ 952500 h 2628900"/>
                <a:gd name="connsiteX57" fmla="*/ 2678282 w 2724150"/>
                <a:gd name="connsiteY57" fmla="*/ 952500 h 2628900"/>
                <a:gd name="connsiteX58" fmla="*/ 2697786 w 2724150"/>
                <a:gd name="connsiteY58" fmla="*/ 1028700 h 2628900"/>
                <a:gd name="connsiteX59" fmla="*/ 26365 w 2724150"/>
                <a:gd name="connsiteY59" fmla="*/ 1028700 h 2628900"/>
                <a:gd name="connsiteX60" fmla="*/ 90947 w 2724150"/>
                <a:gd name="connsiteY60" fmla="*/ 800100 h 2628900"/>
                <a:gd name="connsiteX61" fmla="*/ 2633204 w 2724150"/>
                <a:gd name="connsiteY61" fmla="*/ 800100 h 2628900"/>
                <a:gd name="connsiteX62" fmla="*/ 2649457 w 2724150"/>
                <a:gd name="connsiteY62" fmla="*/ 839885 h 2628900"/>
                <a:gd name="connsiteX63" fmla="*/ 2658777 w 2724150"/>
                <a:gd name="connsiteY63" fmla="*/ 876300 h 2628900"/>
                <a:gd name="connsiteX64" fmla="*/ 65373 w 2724150"/>
                <a:gd name="connsiteY64" fmla="*/ 876300 h 2628900"/>
                <a:gd name="connsiteX65" fmla="*/ 74694 w 2724150"/>
                <a:gd name="connsiteY65" fmla="*/ 839885 h 2628900"/>
                <a:gd name="connsiteX66" fmla="*/ 172684 w 2724150"/>
                <a:gd name="connsiteY66" fmla="*/ 628650 h 2628900"/>
                <a:gd name="connsiteX67" fmla="*/ 2551466 w 2724150"/>
                <a:gd name="connsiteY67" fmla="*/ 628650 h 2628900"/>
                <a:gd name="connsiteX68" fmla="*/ 2593842 w 2724150"/>
                <a:gd name="connsiteY68" fmla="*/ 703749 h 2628900"/>
                <a:gd name="connsiteX69" fmla="*/ 2602074 w 2724150"/>
                <a:gd name="connsiteY69" fmla="*/ 723900 h 2628900"/>
                <a:gd name="connsiteX70" fmla="*/ 122077 w 2724150"/>
                <a:gd name="connsiteY70" fmla="*/ 723900 h 2628900"/>
                <a:gd name="connsiteX71" fmla="*/ 130309 w 2724150"/>
                <a:gd name="connsiteY71" fmla="*/ 703749 h 2628900"/>
                <a:gd name="connsiteX72" fmla="*/ 268499 w 2724150"/>
                <a:gd name="connsiteY72" fmla="*/ 476250 h 2628900"/>
                <a:gd name="connsiteX73" fmla="*/ 2455652 w 2724150"/>
                <a:gd name="connsiteY73" fmla="*/ 476250 h 2628900"/>
                <a:gd name="connsiteX74" fmla="*/ 2498369 w 2724150"/>
                <a:gd name="connsiteY74" fmla="*/ 534549 h 2628900"/>
                <a:gd name="connsiteX75" fmla="*/ 2508470 w 2724150"/>
                <a:gd name="connsiteY75" fmla="*/ 552450 h 2628900"/>
                <a:gd name="connsiteX76" fmla="*/ 215681 w 2724150"/>
                <a:gd name="connsiteY76" fmla="*/ 552450 h 2628900"/>
                <a:gd name="connsiteX77" fmla="*/ 225782 w 2724150"/>
                <a:gd name="connsiteY77" fmla="*/ 534549 h 2628900"/>
                <a:gd name="connsiteX78" fmla="*/ 398890 w 2724150"/>
                <a:gd name="connsiteY78" fmla="*/ 323850 h 2628900"/>
                <a:gd name="connsiteX79" fmla="*/ 2325260 w 2724150"/>
                <a:gd name="connsiteY79" fmla="*/ 323850 h 2628900"/>
                <a:gd name="connsiteX80" fmla="*/ 2336693 w 2724150"/>
                <a:gd name="connsiteY80" fmla="*/ 334366 h 2628900"/>
                <a:gd name="connsiteX81" fmla="*/ 2395062 w 2724150"/>
                <a:gd name="connsiteY81" fmla="*/ 400050 h 2628900"/>
                <a:gd name="connsiteX82" fmla="*/ 329089 w 2724150"/>
                <a:gd name="connsiteY82" fmla="*/ 400050 h 2628900"/>
                <a:gd name="connsiteX83" fmla="*/ 387458 w 2724150"/>
                <a:gd name="connsiteY83" fmla="*/ 334366 h 2628900"/>
                <a:gd name="connsiteX84" fmla="*/ 584819 w 2724150"/>
                <a:gd name="connsiteY84" fmla="*/ 171450 h 2628900"/>
                <a:gd name="connsiteX85" fmla="*/ 2139332 w 2724150"/>
                <a:gd name="connsiteY85" fmla="*/ 171450 h 2628900"/>
                <a:gd name="connsiteX86" fmla="*/ 2228481 w 2724150"/>
                <a:gd name="connsiteY86" fmla="*/ 234832 h 2628900"/>
                <a:gd name="connsiteX87" fmla="*/ 2242417 w 2724150"/>
                <a:gd name="connsiteY87" fmla="*/ 247650 h 2628900"/>
                <a:gd name="connsiteX88" fmla="*/ 481734 w 2724150"/>
                <a:gd name="connsiteY88" fmla="*/ 247650 h 2628900"/>
                <a:gd name="connsiteX89" fmla="*/ 495669 w 2724150"/>
                <a:gd name="connsiteY89" fmla="*/ 234832 h 2628900"/>
                <a:gd name="connsiteX90" fmla="*/ 916152 w 2724150"/>
                <a:gd name="connsiteY90" fmla="*/ 0 h 2628900"/>
                <a:gd name="connsiteX91" fmla="*/ 1807998 w 2724150"/>
                <a:gd name="connsiteY91" fmla="*/ 0 h 2628900"/>
                <a:gd name="connsiteX92" fmla="*/ 1892256 w 2724150"/>
                <a:gd name="connsiteY92" fmla="*/ 30839 h 2628900"/>
                <a:gd name="connsiteX93" fmla="*/ 2018076 w 2724150"/>
                <a:gd name="connsiteY93" fmla="*/ 95251 h 2628900"/>
                <a:gd name="connsiteX94" fmla="*/ 706075 w 2724150"/>
                <a:gd name="connsiteY94" fmla="*/ 95251 h 2628900"/>
                <a:gd name="connsiteX95" fmla="*/ 831894 w 2724150"/>
                <a:gd name="connsiteY95" fmla="*/ 30839 h 26289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Lst>
              <a:rect l="l" t="t" r="r" b="b"/>
              <a:pathLst>
                <a:path w="2724150" h="2628900">
                  <a:moveTo>
                    <a:pt x="823831" y="2533650"/>
                  </a:moveTo>
                  <a:lnTo>
                    <a:pt x="1900320" y="2533650"/>
                  </a:lnTo>
                  <a:lnTo>
                    <a:pt x="1777009" y="2583595"/>
                  </a:lnTo>
                  <a:cubicBezTo>
                    <a:pt x="1744302" y="2594044"/>
                    <a:pt x="1711059" y="2603290"/>
                    <a:pt x="1677330" y="2611283"/>
                  </a:cubicBezTo>
                  <a:lnTo>
                    <a:pt x="1587692" y="2628900"/>
                  </a:lnTo>
                  <a:lnTo>
                    <a:pt x="1136459" y="2628900"/>
                  </a:lnTo>
                  <a:lnTo>
                    <a:pt x="1046820" y="2611283"/>
                  </a:lnTo>
                  <a:cubicBezTo>
                    <a:pt x="1013092" y="2603290"/>
                    <a:pt x="979848" y="2594044"/>
                    <a:pt x="947142" y="2583595"/>
                  </a:cubicBezTo>
                  <a:close/>
                  <a:moveTo>
                    <a:pt x="554571" y="2381250"/>
                  </a:moveTo>
                  <a:lnTo>
                    <a:pt x="2169580" y="2381250"/>
                  </a:lnTo>
                  <a:lnTo>
                    <a:pt x="2140372" y="2403832"/>
                  </a:lnTo>
                  <a:lnTo>
                    <a:pt x="2049853" y="2457450"/>
                  </a:lnTo>
                  <a:lnTo>
                    <a:pt x="674298" y="2457450"/>
                  </a:lnTo>
                  <a:lnTo>
                    <a:pt x="583779" y="2403832"/>
                  </a:lnTo>
                  <a:close/>
                  <a:moveTo>
                    <a:pt x="362921" y="2209800"/>
                  </a:moveTo>
                  <a:lnTo>
                    <a:pt x="2361230" y="2209800"/>
                  </a:lnTo>
                  <a:lnTo>
                    <a:pt x="2344110" y="2229729"/>
                  </a:lnTo>
                  <a:lnTo>
                    <a:pt x="2264252" y="2305050"/>
                  </a:lnTo>
                  <a:lnTo>
                    <a:pt x="459899" y="2305050"/>
                  </a:lnTo>
                  <a:lnTo>
                    <a:pt x="380041" y="2229729"/>
                  </a:lnTo>
                  <a:close/>
                  <a:moveTo>
                    <a:pt x="242678" y="2057400"/>
                  </a:moveTo>
                  <a:lnTo>
                    <a:pt x="2481473" y="2057400"/>
                  </a:lnTo>
                  <a:lnTo>
                    <a:pt x="2443984" y="2113470"/>
                  </a:lnTo>
                  <a:lnTo>
                    <a:pt x="2426691" y="2133600"/>
                  </a:lnTo>
                  <a:lnTo>
                    <a:pt x="297461" y="2133600"/>
                  </a:lnTo>
                  <a:lnTo>
                    <a:pt x="280167" y="2113470"/>
                  </a:lnTo>
                  <a:close/>
                  <a:moveTo>
                    <a:pt x="143130" y="1885950"/>
                  </a:moveTo>
                  <a:lnTo>
                    <a:pt x="2581021" y="1885950"/>
                  </a:lnTo>
                  <a:lnTo>
                    <a:pt x="2541636" y="1967419"/>
                  </a:lnTo>
                  <a:lnTo>
                    <a:pt x="2532422" y="1981200"/>
                  </a:lnTo>
                  <a:lnTo>
                    <a:pt x="191730" y="1981200"/>
                  </a:lnTo>
                  <a:lnTo>
                    <a:pt x="182516" y="1967419"/>
                  </a:lnTo>
                  <a:close/>
                  <a:moveTo>
                    <a:pt x="79105" y="1733550"/>
                  </a:moveTo>
                  <a:lnTo>
                    <a:pt x="2645046" y="1733550"/>
                  </a:lnTo>
                  <a:lnTo>
                    <a:pt x="2629672" y="1785314"/>
                  </a:lnTo>
                  <a:lnTo>
                    <a:pt x="2617859" y="1809750"/>
                  </a:lnTo>
                  <a:lnTo>
                    <a:pt x="106292" y="1809750"/>
                  </a:lnTo>
                  <a:lnTo>
                    <a:pt x="94479" y="1785314"/>
                  </a:lnTo>
                  <a:close/>
                  <a:moveTo>
                    <a:pt x="33842" y="1581150"/>
                  </a:moveTo>
                  <a:lnTo>
                    <a:pt x="2690309" y="1581150"/>
                  </a:lnTo>
                  <a:lnTo>
                    <a:pt x="2667678" y="1657350"/>
                  </a:lnTo>
                  <a:lnTo>
                    <a:pt x="56473" y="1657350"/>
                  </a:lnTo>
                  <a:close/>
                  <a:moveTo>
                    <a:pt x="14403" y="1428750"/>
                  </a:moveTo>
                  <a:lnTo>
                    <a:pt x="2709747" y="1428750"/>
                  </a:lnTo>
                  <a:lnTo>
                    <a:pt x="2702066" y="1504950"/>
                  </a:lnTo>
                  <a:lnTo>
                    <a:pt x="22085" y="1504950"/>
                  </a:lnTo>
                  <a:close/>
                  <a:moveTo>
                    <a:pt x="2394" y="1257300"/>
                  </a:moveTo>
                  <a:lnTo>
                    <a:pt x="2721757" y="1257300"/>
                  </a:lnTo>
                  <a:lnTo>
                    <a:pt x="2724150" y="1285875"/>
                  </a:lnTo>
                  <a:lnTo>
                    <a:pt x="2717429" y="1352550"/>
                  </a:lnTo>
                  <a:lnTo>
                    <a:pt x="6722" y="1352550"/>
                  </a:lnTo>
                  <a:lnTo>
                    <a:pt x="0" y="1285875"/>
                  </a:lnTo>
                  <a:close/>
                  <a:moveTo>
                    <a:pt x="15160" y="1104900"/>
                  </a:moveTo>
                  <a:lnTo>
                    <a:pt x="2708991" y="1104900"/>
                  </a:lnTo>
                  <a:lnTo>
                    <a:pt x="2715374" y="1181100"/>
                  </a:lnTo>
                  <a:lnTo>
                    <a:pt x="8777" y="1181100"/>
                  </a:lnTo>
                  <a:close/>
                  <a:moveTo>
                    <a:pt x="45869" y="952500"/>
                  </a:moveTo>
                  <a:lnTo>
                    <a:pt x="2678282" y="952500"/>
                  </a:lnTo>
                  <a:lnTo>
                    <a:pt x="2697786" y="1028700"/>
                  </a:lnTo>
                  <a:lnTo>
                    <a:pt x="26365" y="1028700"/>
                  </a:lnTo>
                  <a:close/>
                  <a:moveTo>
                    <a:pt x="90947" y="800100"/>
                  </a:moveTo>
                  <a:lnTo>
                    <a:pt x="2633204" y="800100"/>
                  </a:lnTo>
                  <a:lnTo>
                    <a:pt x="2649457" y="839885"/>
                  </a:lnTo>
                  <a:lnTo>
                    <a:pt x="2658777" y="876300"/>
                  </a:lnTo>
                  <a:lnTo>
                    <a:pt x="65373" y="876300"/>
                  </a:lnTo>
                  <a:lnTo>
                    <a:pt x="74694" y="839885"/>
                  </a:lnTo>
                  <a:close/>
                  <a:moveTo>
                    <a:pt x="172684" y="628650"/>
                  </a:moveTo>
                  <a:lnTo>
                    <a:pt x="2551466" y="628650"/>
                  </a:lnTo>
                  <a:lnTo>
                    <a:pt x="2593842" y="703749"/>
                  </a:lnTo>
                  <a:lnTo>
                    <a:pt x="2602074" y="723900"/>
                  </a:lnTo>
                  <a:lnTo>
                    <a:pt x="122077" y="723900"/>
                  </a:lnTo>
                  <a:lnTo>
                    <a:pt x="130309" y="703749"/>
                  </a:lnTo>
                  <a:close/>
                  <a:moveTo>
                    <a:pt x="268499" y="476250"/>
                  </a:moveTo>
                  <a:lnTo>
                    <a:pt x="2455652" y="476250"/>
                  </a:lnTo>
                  <a:lnTo>
                    <a:pt x="2498369" y="534549"/>
                  </a:lnTo>
                  <a:lnTo>
                    <a:pt x="2508470" y="552450"/>
                  </a:lnTo>
                  <a:lnTo>
                    <a:pt x="215681" y="552450"/>
                  </a:lnTo>
                  <a:lnTo>
                    <a:pt x="225782" y="534549"/>
                  </a:lnTo>
                  <a:close/>
                  <a:moveTo>
                    <a:pt x="398890" y="323850"/>
                  </a:moveTo>
                  <a:lnTo>
                    <a:pt x="2325260" y="323850"/>
                  </a:lnTo>
                  <a:lnTo>
                    <a:pt x="2336693" y="334366"/>
                  </a:lnTo>
                  <a:lnTo>
                    <a:pt x="2395062" y="400050"/>
                  </a:lnTo>
                  <a:lnTo>
                    <a:pt x="329089" y="400050"/>
                  </a:lnTo>
                  <a:lnTo>
                    <a:pt x="387458" y="334366"/>
                  </a:lnTo>
                  <a:close/>
                  <a:moveTo>
                    <a:pt x="584819" y="171450"/>
                  </a:moveTo>
                  <a:lnTo>
                    <a:pt x="2139332" y="171450"/>
                  </a:lnTo>
                  <a:lnTo>
                    <a:pt x="2228481" y="234832"/>
                  </a:lnTo>
                  <a:lnTo>
                    <a:pt x="2242417" y="247650"/>
                  </a:lnTo>
                  <a:lnTo>
                    <a:pt x="481734" y="247650"/>
                  </a:lnTo>
                  <a:lnTo>
                    <a:pt x="495669" y="234832"/>
                  </a:lnTo>
                  <a:close/>
                  <a:moveTo>
                    <a:pt x="916152" y="0"/>
                  </a:moveTo>
                  <a:lnTo>
                    <a:pt x="1807998" y="0"/>
                  </a:lnTo>
                  <a:lnTo>
                    <a:pt x="1892256" y="30839"/>
                  </a:lnTo>
                  <a:lnTo>
                    <a:pt x="2018076" y="95251"/>
                  </a:lnTo>
                  <a:lnTo>
                    <a:pt x="706075" y="95251"/>
                  </a:lnTo>
                  <a:lnTo>
                    <a:pt x="831894" y="30839"/>
                  </a:lnTo>
                  <a:close/>
                </a:path>
              </a:pathLst>
            </a:custGeom>
            <a:gradFill flip="none" rotWithShape="1">
              <a:gsLst>
                <a:gs pos="56000">
                  <a:srgbClr val="9C2871"/>
                </a:gs>
                <a:gs pos="0">
                  <a:srgbClr val="D969AE">
                    <a:lumMod val="5000"/>
                    <a:lumOff val="95000"/>
                  </a:srgbClr>
                </a:gs>
              </a:gsLst>
              <a:lin ang="27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4" name="Rectangle: Rounded Corners 3">
              <a:extLst>
                <a:ext uri="{FF2B5EF4-FFF2-40B4-BE49-F238E27FC236}">
                  <a16:creationId xmlns:a16="http://schemas.microsoft.com/office/drawing/2014/main" id="{9ADBED9C-E1AD-48F4-BA31-3ABE6CE6EE8A}"/>
                </a:ext>
              </a:extLst>
            </p:cNvPr>
            <p:cNvSpPr/>
            <p:nvPr userDrawn="1"/>
          </p:nvSpPr>
          <p:spPr>
            <a:xfrm rot="2904339">
              <a:off x="5908955" y="493718"/>
              <a:ext cx="813792" cy="3638937"/>
            </a:xfrm>
            <a:prstGeom prst="roundRect">
              <a:avLst>
                <a:gd name="adj" fmla="val 50000"/>
              </a:avLst>
            </a:prstGeom>
            <a:solidFill>
              <a:srgbClr val="FF275E"/>
            </a:solidFill>
            <a:ln>
              <a:noFill/>
            </a:ln>
            <a:effectLst>
              <a:outerShdw blurRad="12700" algn="ctr" rotWithShape="0">
                <a:prstClr val="black">
                  <a:alpha val="53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9" name="Rectangle: Rounded Corners 8">
              <a:extLst>
                <a:ext uri="{FF2B5EF4-FFF2-40B4-BE49-F238E27FC236}">
                  <a16:creationId xmlns:a16="http://schemas.microsoft.com/office/drawing/2014/main" id="{69998986-B193-4188-BBBA-896761DB58B9}"/>
                </a:ext>
              </a:extLst>
            </p:cNvPr>
            <p:cNvSpPr/>
            <p:nvPr userDrawn="1"/>
          </p:nvSpPr>
          <p:spPr>
            <a:xfrm rot="2904339">
              <a:off x="7542041" y="1764305"/>
              <a:ext cx="548840" cy="2643256"/>
            </a:xfrm>
            <a:prstGeom prst="roundRect">
              <a:avLst>
                <a:gd name="adj" fmla="val 50000"/>
              </a:avLst>
            </a:prstGeom>
            <a:solidFill>
              <a:srgbClr val="9C2871"/>
            </a:solidFill>
            <a:ln>
              <a:noFill/>
            </a:ln>
            <a:effectLst>
              <a:outerShdw blurRad="127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2" name="Rectangle: Rounded Corners 11">
              <a:extLst>
                <a:ext uri="{FF2B5EF4-FFF2-40B4-BE49-F238E27FC236}">
                  <a16:creationId xmlns:a16="http://schemas.microsoft.com/office/drawing/2014/main" id="{6A46FC8A-6B9D-4AB5-A9F6-894E5BF74F54}"/>
                </a:ext>
              </a:extLst>
            </p:cNvPr>
            <p:cNvSpPr/>
            <p:nvPr userDrawn="1"/>
          </p:nvSpPr>
          <p:spPr>
            <a:xfrm rot="2888313">
              <a:off x="7411298" y="2829179"/>
              <a:ext cx="538355" cy="2872641"/>
            </a:xfrm>
            <a:prstGeom prst="roundRect">
              <a:avLst>
                <a:gd name="adj" fmla="val 50000"/>
              </a:avLst>
            </a:prstGeom>
            <a:solidFill>
              <a:srgbClr val="00C5D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3" name="Rectangle: Rounded Corners 12">
              <a:extLst>
                <a:ext uri="{FF2B5EF4-FFF2-40B4-BE49-F238E27FC236}">
                  <a16:creationId xmlns:a16="http://schemas.microsoft.com/office/drawing/2014/main" id="{A08EF3FB-1388-4372-90FB-E858EAFFFA5F}"/>
                </a:ext>
              </a:extLst>
            </p:cNvPr>
            <p:cNvSpPr/>
            <p:nvPr userDrawn="1"/>
          </p:nvSpPr>
          <p:spPr>
            <a:xfrm rot="2904339">
              <a:off x="7404832" y="3577863"/>
              <a:ext cx="528693" cy="2643256"/>
            </a:xfrm>
            <a:prstGeom prst="roundRect">
              <a:avLst>
                <a:gd name="adj" fmla="val 50000"/>
              </a:avLst>
            </a:prstGeom>
            <a:solidFill>
              <a:srgbClr val="9C2871"/>
            </a:solidFill>
            <a:ln>
              <a:noFill/>
            </a:ln>
            <a:effectLst>
              <a:outerShdw blurRad="50800" dist="38100" dir="10800000" algn="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5" name="Rectangle: Rounded Corners 14">
              <a:extLst>
                <a:ext uri="{FF2B5EF4-FFF2-40B4-BE49-F238E27FC236}">
                  <a16:creationId xmlns:a16="http://schemas.microsoft.com/office/drawing/2014/main" id="{509E2AF6-3002-4611-8905-190AD951C7D2}"/>
                </a:ext>
              </a:extLst>
            </p:cNvPr>
            <p:cNvSpPr/>
            <p:nvPr userDrawn="1"/>
          </p:nvSpPr>
          <p:spPr>
            <a:xfrm rot="2888313">
              <a:off x="4662399" y="3377973"/>
              <a:ext cx="685705" cy="2378736"/>
            </a:xfrm>
            <a:prstGeom prst="roundRect">
              <a:avLst>
                <a:gd name="adj" fmla="val 50000"/>
              </a:avLst>
            </a:prstGeom>
            <a:solidFill>
              <a:srgbClr val="00C5D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7" name="Rectangle: Rounded Corners 16">
              <a:extLst>
                <a:ext uri="{FF2B5EF4-FFF2-40B4-BE49-F238E27FC236}">
                  <a16:creationId xmlns:a16="http://schemas.microsoft.com/office/drawing/2014/main" id="{8B964E17-5E2C-4831-A380-5C814C984AA6}"/>
                </a:ext>
              </a:extLst>
            </p:cNvPr>
            <p:cNvSpPr/>
            <p:nvPr userDrawn="1"/>
          </p:nvSpPr>
          <p:spPr>
            <a:xfrm rot="2904339">
              <a:off x="3781581" y="2954270"/>
              <a:ext cx="932909" cy="2643256"/>
            </a:xfrm>
            <a:prstGeom prst="roundRect">
              <a:avLst>
                <a:gd name="adj" fmla="val 50000"/>
              </a:avLst>
            </a:prstGeom>
            <a:solidFill>
              <a:srgbClr val="FFC000"/>
            </a:solidFill>
            <a:ln>
              <a:no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6" name="Rectangle: Rounded Corners 15">
              <a:extLst>
                <a:ext uri="{FF2B5EF4-FFF2-40B4-BE49-F238E27FC236}">
                  <a16:creationId xmlns:a16="http://schemas.microsoft.com/office/drawing/2014/main" id="{54133002-8C6D-4404-B229-42DD87DC3ECB}"/>
                </a:ext>
              </a:extLst>
            </p:cNvPr>
            <p:cNvSpPr/>
            <p:nvPr userDrawn="1"/>
          </p:nvSpPr>
          <p:spPr>
            <a:xfrm rot="2904339">
              <a:off x="4895322" y="2890352"/>
              <a:ext cx="396480" cy="2384727"/>
            </a:xfrm>
            <a:prstGeom prst="roundRect">
              <a:avLst>
                <a:gd name="adj" fmla="val 50000"/>
              </a:avLst>
            </a:prstGeom>
            <a:solidFill>
              <a:srgbClr val="FF275E"/>
            </a:soli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nvGrpSpPr>
            <p:cNvPr id="37" name="Group 36">
              <a:extLst>
                <a:ext uri="{FF2B5EF4-FFF2-40B4-BE49-F238E27FC236}">
                  <a16:creationId xmlns:a16="http://schemas.microsoft.com/office/drawing/2014/main" id="{271923C5-D9CE-4564-A105-61A2F7DC0E61}"/>
                </a:ext>
              </a:extLst>
            </p:cNvPr>
            <p:cNvGrpSpPr/>
            <p:nvPr userDrawn="1"/>
          </p:nvGrpSpPr>
          <p:grpSpPr>
            <a:xfrm rot="2936710">
              <a:off x="6721994" y="217702"/>
              <a:ext cx="987007" cy="4980827"/>
              <a:chOff x="4000804" y="206082"/>
              <a:chExt cx="1847546" cy="6248975"/>
            </a:xfrm>
          </p:grpSpPr>
          <p:sp>
            <p:nvSpPr>
              <p:cNvPr id="38" name="Rectangle: Rounded Corners 37">
                <a:extLst>
                  <a:ext uri="{FF2B5EF4-FFF2-40B4-BE49-F238E27FC236}">
                    <a16:creationId xmlns:a16="http://schemas.microsoft.com/office/drawing/2014/main" id="{A7FD79B0-38A2-4439-95B2-74A07984631F}"/>
                  </a:ext>
                </a:extLst>
              </p:cNvPr>
              <p:cNvSpPr/>
              <p:nvPr userDrawn="1"/>
            </p:nvSpPr>
            <p:spPr>
              <a:xfrm>
                <a:off x="4000807" y="206082"/>
                <a:ext cx="1847543" cy="6248975"/>
              </a:xfrm>
              <a:prstGeom prst="roundRect">
                <a:avLst>
                  <a:gd name="adj" fmla="val 50000"/>
                </a:avLst>
              </a:prstGeom>
              <a:solidFill>
                <a:srgbClr val="FFFF00"/>
              </a:solidFill>
              <a:ln>
                <a:noFill/>
              </a:ln>
              <a:effectLst>
                <a:outerShdw blurRad="63500" algn="ctr" rotWithShape="0">
                  <a:prstClr val="black">
                    <a:alpha val="33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39" name="Rectangle 38">
                <a:extLst>
                  <a:ext uri="{FF2B5EF4-FFF2-40B4-BE49-F238E27FC236}">
                    <a16:creationId xmlns:a16="http://schemas.microsoft.com/office/drawing/2014/main" id="{B2ADF7A8-3C1E-4CE0-85D0-FAD5F017AF0C}"/>
                  </a:ext>
                </a:extLst>
              </p:cNvPr>
              <p:cNvSpPr/>
              <p:nvPr userDrawn="1"/>
            </p:nvSpPr>
            <p:spPr>
              <a:xfrm>
                <a:off x="4000804" y="1081402"/>
                <a:ext cx="1847543" cy="350611"/>
              </a:xfrm>
              <a:prstGeom prst="rect">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40" name="Rectangle 39">
                <a:extLst>
                  <a:ext uri="{FF2B5EF4-FFF2-40B4-BE49-F238E27FC236}">
                    <a16:creationId xmlns:a16="http://schemas.microsoft.com/office/drawing/2014/main" id="{136E9EA9-4EA6-4FB5-BD24-1D6CAF829191}"/>
                  </a:ext>
                </a:extLst>
              </p:cNvPr>
              <p:cNvSpPr/>
              <p:nvPr userDrawn="1"/>
            </p:nvSpPr>
            <p:spPr>
              <a:xfrm>
                <a:off x="4000804" y="1593012"/>
                <a:ext cx="1847543" cy="350611"/>
              </a:xfrm>
              <a:prstGeom prst="rect">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41" name="Rectangle 40">
                <a:extLst>
                  <a:ext uri="{FF2B5EF4-FFF2-40B4-BE49-F238E27FC236}">
                    <a16:creationId xmlns:a16="http://schemas.microsoft.com/office/drawing/2014/main" id="{9C407DC7-9713-4AB7-B9CB-91ADF6A4AEE8}"/>
                  </a:ext>
                </a:extLst>
              </p:cNvPr>
              <p:cNvSpPr/>
              <p:nvPr userDrawn="1"/>
            </p:nvSpPr>
            <p:spPr>
              <a:xfrm>
                <a:off x="4000804" y="2104622"/>
                <a:ext cx="1847543" cy="350611"/>
              </a:xfrm>
              <a:prstGeom prst="rect">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42" name="Rectangle 41">
                <a:extLst>
                  <a:ext uri="{FF2B5EF4-FFF2-40B4-BE49-F238E27FC236}">
                    <a16:creationId xmlns:a16="http://schemas.microsoft.com/office/drawing/2014/main" id="{46F9D1D1-8CCF-4E3C-9EE7-1827EB1DE9BF}"/>
                  </a:ext>
                </a:extLst>
              </p:cNvPr>
              <p:cNvSpPr/>
              <p:nvPr userDrawn="1"/>
            </p:nvSpPr>
            <p:spPr>
              <a:xfrm>
                <a:off x="4000804" y="2616232"/>
                <a:ext cx="1847543" cy="350611"/>
              </a:xfrm>
              <a:prstGeom prst="rect">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43" name="Rectangle 42">
                <a:extLst>
                  <a:ext uri="{FF2B5EF4-FFF2-40B4-BE49-F238E27FC236}">
                    <a16:creationId xmlns:a16="http://schemas.microsoft.com/office/drawing/2014/main" id="{863EE638-3D20-4668-BADC-5AB47F17DFBE}"/>
                  </a:ext>
                </a:extLst>
              </p:cNvPr>
              <p:cNvSpPr/>
              <p:nvPr userDrawn="1"/>
            </p:nvSpPr>
            <p:spPr>
              <a:xfrm>
                <a:off x="4000804" y="3127842"/>
                <a:ext cx="1847543" cy="350611"/>
              </a:xfrm>
              <a:prstGeom prst="rect">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44" name="Rectangle 43">
                <a:extLst>
                  <a:ext uri="{FF2B5EF4-FFF2-40B4-BE49-F238E27FC236}">
                    <a16:creationId xmlns:a16="http://schemas.microsoft.com/office/drawing/2014/main" id="{76618FC2-9C1F-4AAB-8A65-02AE63927E0F}"/>
                  </a:ext>
                </a:extLst>
              </p:cNvPr>
              <p:cNvSpPr/>
              <p:nvPr userDrawn="1"/>
            </p:nvSpPr>
            <p:spPr>
              <a:xfrm>
                <a:off x="4000804" y="3639452"/>
                <a:ext cx="1847543" cy="350611"/>
              </a:xfrm>
              <a:prstGeom prst="rect">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45" name="Rectangle 44">
                <a:extLst>
                  <a:ext uri="{FF2B5EF4-FFF2-40B4-BE49-F238E27FC236}">
                    <a16:creationId xmlns:a16="http://schemas.microsoft.com/office/drawing/2014/main" id="{7B0085E7-4954-4EFA-AD35-C66B148B1BF8}"/>
                  </a:ext>
                </a:extLst>
              </p:cNvPr>
              <p:cNvSpPr/>
              <p:nvPr userDrawn="1"/>
            </p:nvSpPr>
            <p:spPr>
              <a:xfrm>
                <a:off x="4000804" y="4151062"/>
                <a:ext cx="1847543" cy="350611"/>
              </a:xfrm>
              <a:prstGeom prst="rect">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46" name="Rectangle 45">
                <a:extLst>
                  <a:ext uri="{FF2B5EF4-FFF2-40B4-BE49-F238E27FC236}">
                    <a16:creationId xmlns:a16="http://schemas.microsoft.com/office/drawing/2014/main" id="{34698744-DAAA-4048-A100-95D3BEFB0942}"/>
                  </a:ext>
                </a:extLst>
              </p:cNvPr>
              <p:cNvSpPr/>
              <p:nvPr userDrawn="1"/>
            </p:nvSpPr>
            <p:spPr>
              <a:xfrm>
                <a:off x="4000804" y="4662672"/>
                <a:ext cx="1847543" cy="350611"/>
              </a:xfrm>
              <a:prstGeom prst="rect">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47" name="Rectangle 46">
                <a:extLst>
                  <a:ext uri="{FF2B5EF4-FFF2-40B4-BE49-F238E27FC236}">
                    <a16:creationId xmlns:a16="http://schemas.microsoft.com/office/drawing/2014/main" id="{25191364-0878-497E-9856-3B9300E26505}"/>
                  </a:ext>
                </a:extLst>
              </p:cNvPr>
              <p:cNvSpPr/>
              <p:nvPr userDrawn="1"/>
            </p:nvSpPr>
            <p:spPr>
              <a:xfrm>
                <a:off x="4000804" y="5174285"/>
                <a:ext cx="1847543" cy="350611"/>
              </a:xfrm>
              <a:prstGeom prst="rect">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sp>
          <p:nvSpPr>
            <p:cNvPr id="8" name="Rectangle: Rounded Corners 7">
              <a:extLst>
                <a:ext uri="{FF2B5EF4-FFF2-40B4-BE49-F238E27FC236}">
                  <a16:creationId xmlns:a16="http://schemas.microsoft.com/office/drawing/2014/main" id="{4BC52F6B-178A-427F-A3FD-0A83ADEDBC26}"/>
                </a:ext>
              </a:extLst>
            </p:cNvPr>
            <p:cNvSpPr/>
            <p:nvPr userDrawn="1"/>
          </p:nvSpPr>
          <p:spPr>
            <a:xfrm rot="2904339">
              <a:off x="6480774" y="1342431"/>
              <a:ext cx="569144" cy="2199784"/>
            </a:xfrm>
            <a:prstGeom prst="roundRect">
              <a:avLst>
                <a:gd name="adj" fmla="val 50000"/>
              </a:avLst>
            </a:prstGeom>
            <a:solidFill>
              <a:srgbClr val="9C287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0" name="Rectangle: Rounded Corners 9">
              <a:extLst>
                <a:ext uri="{FF2B5EF4-FFF2-40B4-BE49-F238E27FC236}">
                  <a16:creationId xmlns:a16="http://schemas.microsoft.com/office/drawing/2014/main" id="{1E236720-68FB-4612-B0BB-FCA9B5C2E1FD}"/>
                </a:ext>
              </a:extLst>
            </p:cNvPr>
            <p:cNvSpPr/>
            <p:nvPr userDrawn="1"/>
          </p:nvSpPr>
          <p:spPr>
            <a:xfrm rot="2904339">
              <a:off x="4428941" y="180457"/>
              <a:ext cx="987041" cy="4552409"/>
            </a:xfrm>
            <a:prstGeom prst="roundRect">
              <a:avLst>
                <a:gd name="adj" fmla="val 50000"/>
              </a:avLst>
            </a:prstGeom>
            <a:solidFill>
              <a:srgbClr val="00C5D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1" name="Rectangle: Rounded Corners 10">
              <a:extLst>
                <a:ext uri="{FF2B5EF4-FFF2-40B4-BE49-F238E27FC236}">
                  <a16:creationId xmlns:a16="http://schemas.microsoft.com/office/drawing/2014/main" id="{CD4D581B-1E02-4B3B-986C-B11820BCEF5D}"/>
                </a:ext>
              </a:extLst>
            </p:cNvPr>
            <p:cNvSpPr/>
            <p:nvPr userDrawn="1"/>
          </p:nvSpPr>
          <p:spPr>
            <a:xfrm rot="2904339">
              <a:off x="4217951" y="765126"/>
              <a:ext cx="396480" cy="2643256"/>
            </a:xfrm>
            <a:prstGeom prst="roundRect">
              <a:avLst>
                <a:gd name="adj" fmla="val 50000"/>
              </a:avLst>
            </a:prstGeom>
            <a:solidFill>
              <a:srgbClr val="FF275E"/>
            </a:solidFill>
            <a:ln>
              <a:no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85" name="Oval 84">
              <a:extLst>
                <a:ext uri="{FF2B5EF4-FFF2-40B4-BE49-F238E27FC236}">
                  <a16:creationId xmlns:a16="http://schemas.microsoft.com/office/drawing/2014/main" id="{5DF2E9C3-D4B1-4508-9840-C7C58C71B187}"/>
                </a:ext>
              </a:extLst>
            </p:cNvPr>
            <p:cNvSpPr/>
            <p:nvPr userDrawn="1"/>
          </p:nvSpPr>
          <p:spPr>
            <a:xfrm>
              <a:off x="5319463" y="4943575"/>
              <a:ext cx="919215" cy="919215"/>
            </a:xfrm>
            <a:prstGeom prst="ellipse">
              <a:avLst/>
            </a:prstGeom>
            <a:solidFill>
              <a:srgbClr val="0070C0">
                <a:alpha val="58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86" name="Oval 85">
              <a:extLst>
                <a:ext uri="{FF2B5EF4-FFF2-40B4-BE49-F238E27FC236}">
                  <a16:creationId xmlns:a16="http://schemas.microsoft.com/office/drawing/2014/main" id="{9941AE1A-F046-4893-BCBB-B885C9C1836C}"/>
                </a:ext>
              </a:extLst>
            </p:cNvPr>
            <p:cNvSpPr/>
            <p:nvPr userDrawn="1"/>
          </p:nvSpPr>
          <p:spPr>
            <a:xfrm>
              <a:off x="8032896" y="4360560"/>
              <a:ext cx="735861" cy="735861"/>
            </a:xfrm>
            <a:prstGeom prst="ellipse">
              <a:avLst/>
            </a:prstGeom>
            <a:solidFill>
              <a:srgbClr val="FFFF00">
                <a:alpha val="84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87" name="Oval 86">
              <a:extLst>
                <a:ext uri="{FF2B5EF4-FFF2-40B4-BE49-F238E27FC236}">
                  <a16:creationId xmlns:a16="http://schemas.microsoft.com/office/drawing/2014/main" id="{CFC0C812-C7D4-4A99-9D9C-90C5DCEBA923}"/>
                </a:ext>
              </a:extLst>
            </p:cNvPr>
            <p:cNvSpPr/>
            <p:nvPr userDrawn="1"/>
          </p:nvSpPr>
          <p:spPr>
            <a:xfrm>
              <a:off x="2596738" y="3259444"/>
              <a:ext cx="1085343" cy="1085343"/>
            </a:xfrm>
            <a:prstGeom prst="ellipse">
              <a:avLst/>
            </a:prstGeom>
            <a:solidFill>
              <a:srgbClr val="9C287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91" name="Circle: Hollow 90">
              <a:extLst>
                <a:ext uri="{FF2B5EF4-FFF2-40B4-BE49-F238E27FC236}">
                  <a16:creationId xmlns:a16="http://schemas.microsoft.com/office/drawing/2014/main" id="{AACB25D2-3129-45C9-9603-3AF2D67E2713}"/>
                </a:ext>
              </a:extLst>
            </p:cNvPr>
            <p:cNvSpPr/>
            <p:nvPr userDrawn="1"/>
          </p:nvSpPr>
          <p:spPr>
            <a:xfrm>
              <a:off x="7541727" y="4915704"/>
              <a:ext cx="588524" cy="588524"/>
            </a:xfrm>
            <a:prstGeom prst="donut">
              <a:avLst>
                <a:gd name="adj" fmla="val 21730"/>
              </a:avLst>
            </a:prstGeom>
            <a:solidFill>
              <a:srgbClr val="FF275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solidFill>
                  <a:schemeClr val="tx1"/>
                </a:solidFill>
              </a:endParaRPr>
            </a:p>
          </p:txBody>
        </p:sp>
        <p:sp>
          <p:nvSpPr>
            <p:cNvPr id="92" name="Oval 91">
              <a:extLst>
                <a:ext uri="{FF2B5EF4-FFF2-40B4-BE49-F238E27FC236}">
                  <a16:creationId xmlns:a16="http://schemas.microsoft.com/office/drawing/2014/main" id="{4BF9C318-C007-4B78-9A17-914DB207AA69}"/>
                </a:ext>
              </a:extLst>
            </p:cNvPr>
            <p:cNvSpPr/>
            <p:nvPr userDrawn="1"/>
          </p:nvSpPr>
          <p:spPr>
            <a:xfrm>
              <a:off x="3090479" y="1136958"/>
              <a:ext cx="919215" cy="919215"/>
            </a:xfrm>
            <a:prstGeom prst="ellipse">
              <a:avLst/>
            </a:prstGeom>
            <a:solidFill>
              <a:srgbClr val="0070C0">
                <a:alpha val="58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93" name="Circle: Hollow 92">
              <a:extLst>
                <a:ext uri="{FF2B5EF4-FFF2-40B4-BE49-F238E27FC236}">
                  <a16:creationId xmlns:a16="http://schemas.microsoft.com/office/drawing/2014/main" id="{6DE58257-0E18-4E64-8425-A019CCBBF965}"/>
                </a:ext>
              </a:extLst>
            </p:cNvPr>
            <p:cNvSpPr/>
            <p:nvPr userDrawn="1"/>
          </p:nvSpPr>
          <p:spPr>
            <a:xfrm>
              <a:off x="2383705" y="2831053"/>
              <a:ext cx="717508" cy="717508"/>
            </a:xfrm>
            <a:prstGeom prst="donut">
              <a:avLst>
                <a:gd name="adj" fmla="val 13668"/>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solidFill>
                  <a:schemeClr val="tx1"/>
                </a:solidFill>
              </a:endParaRPr>
            </a:p>
          </p:txBody>
        </p:sp>
        <p:sp>
          <p:nvSpPr>
            <p:cNvPr id="94" name="Oval 93">
              <a:extLst>
                <a:ext uri="{FF2B5EF4-FFF2-40B4-BE49-F238E27FC236}">
                  <a16:creationId xmlns:a16="http://schemas.microsoft.com/office/drawing/2014/main" id="{517D4422-DC32-4EFE-A9D2-C5381059E72C}"/>
                </a:ext>
              </a:extLst>
            </p:cNvPr>
            <p:cNvSpPr/>
            <p:nvPr userDrawn="1"/>
          </p:nvSpPr>
          <p:spPr>
            <a:xfrm>
              <a:off x="5418932" y="435707"/>
              <a:ext cx="735861" cy="735861"/>
            </a:xfrm>
            <a:prstGeom prst="ellipse">
              <a:avLst/>
            </a:prstGeom>
            <a:solidFill>
              <a:srgbClr val="FFFF00">
                <a:alpha val="84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grpSp>
        <p:nvGrpSpPr>
          <p:cNvPr id="124" name="Group 123">
            <a:extLst>
              <a:ext uri="{FF2B5EF4-FFF2-40B4-BE49-F238E27FC236}">
                <a16:creationId xmlns:a16="http://schemas.microsoft.com/office/drawing/2014/main" id="{0F954DF4-EC40-4443-9544-18D66D33935A}"/>
              </a:ext>
            </a:extLst>
          </p:cNvPr>
          <p:cNvGrpSpPr/>
          <p:nvPr userDrawn="1"/>
        </p:nvGrpSpPr>
        <p:grpSpPr>
          <a:xfrm>
            <a:off x="10024882" y="736057"/>
            <a:ext cx="889274" cy="752328"/>
            <a:chOff x="11355918" y="2354196"/>
            <a:chExt cx="1603814" cy="1356831"/>
          </a:xfrm>
        </p:grpSpPr>
        <p:sp>
          <p:nvSpPr>
            <p:cNvPr id="97" name="Shape 14">
              <a:extLst>
                <a:ext uri="{FF2B5EF4-FFF2-40B4-BE49-F238E27FC236}">
                  <a16:creationId xmlns:a16="http://schemas.microsoft.com/office/drawing/2014/main" id="{B6A4A1CE-3955-4B04-8D7D-A43BC8657259}"/>
                </a:ext>
              </a:extLst>
            </p:cNvPr>
            <p:cNvSpPr/>
            <p:nvPr userDrawn="1"/>
          </p:nvSpPr>
          <p:spPr>
            <a:xfrm>
              <a:off x="12355852" y="2888817"/>
              <a:ext cx="268206" cy="268206"/>
            </a:xfrm>
            <a:prstGeom prst="ellipse">
              <a:avLst/>
            </a:prstGeom>
            <a:solidFill>
              <a:srgbClr val="00ACC3">
                <a:alpha val="86670"/>
              </a:srgbClr>
            </a:solidFill>
            <a:ln>
              <a:noFill/>
            </a:ln>
          </p:spPr>
          <p:txBody>
            <a:bodyPr lIns="91425" tIns="91425" rIns="91425" bIns="91425" anchor="ctr" anchorCtr="0">
              <a:noAutofit/>
            </a:bodyPr>
            <a:lstStyle/>
            <a:p>
              <a:pPr lvl="0">
                <a:spcBef>
                  <a:spcPts val="0"/>
                </a:spcBef>
                <a:buNone/>
              </a:pPr>
              <a:endParaRPr/>
            </a:p>
          </p:txBody>
        </p:sp>
        <p:sp>
          <p:nvSpPr>
            <p:cNvPr id="102" name="Shape 21">
              <a:extLst>
                <a:ext uri="{FF2B5EF4-FFF2-40B4-BE49-F238E27FC236}">
                  <a16:creationId xmlns:a16="http://schemas.microsoft.com/office/drawing/2014/main" id="{E7F88914-89E0-4047-97E4-60998259EA03}"/>
                </a:ext>
              </a:extLst>
            </p:cNvPr>
            <p:cNvSpPr/>
            <p:nvPr userDrawn="1"/>
          </p:nvSpPr>
          <p:spPr>
            <a:xfrm>
              <a:off x="11790392" y="2541687"/>
              <a:ext cx="1169340" cy="1169340"/>
            </a:xfrm>
            <a:prstGeom prst="ellipse">
              <a:avLst/>
            </a:prstGeom>
            <a:noFill/>
            <a:ln w="9525" cap="flat" cmpd="sng">
              <a:solidFill>
                <a:srgbClr val="FFC000"/>
              </a:solidFill>
              <a:prstDash val="dash"/>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95" name="Shape 12">
              <a:extLst>
                <a:ext uri="{FF2B5EF4-FFF2-40B4-BE49-F238E27FC236}">
                  <a16:creationId xmlns:a16="http://schemas.microsoft.com/office/drawing/2014/main" id="{09797833-FB3B-446D-A749-AAD07DAA6FF5}"/>
                </a:ext>
              </a:extLst>
            </p:cNvPr>
            <p:cNvSpPr/>
            <p:nvPr userDrawn="1"/>
          </p:nvSpPr>
          <p:spPr>
            <a:xfrm>
              <a:off x="11355918" y="2354196"/>
              <a:ext cx="957318" cy="957318"/>
            </a:xfrm>
            <a:prstGeom prst="ellipse">
              <a:avLst/>
            </a:prstGeom>
            <a:solidFill>
              <a:srgbClr val="00C5D4">
                <a:alpha val="86920"/>
              </a:srgbClr>
            </a:solidFill>
            <a:ln>
              <a:noFill/>
            </a:ln>
          </p:spPr>
          <p:txBody>
            <a:bodyPr lIns="91425" tIns="91425" rIns="91425" bIns="91425" anchor="ctr" anchorCtr="0">
              <a:noAutofit/>
            </a:bodyPr>
            <a:lstStyle/>
            <a:p>
              <a:pPr lvl="0">
                <a:spcBef>
                  <a:spcPts val="0"/>
                </a:spcBef>
                <a:buNone/>
              </a:pPr>
              <a:endParaRPr/>
            </a:p>
          </p:txBody>
        </p:sp>
      </p:grpSp>
      <p:grpSp>
        <p:nvGrpSpPr>
          <p:cNvPr id="126" name="Group 125">
            <a:extLst>
              <a:ext uri="{FF2B5EF4-FFF2-40B4-BE49-F238E27FC236}">
                <a16:creationId xmlns:a16="http://schemas.microsoft.com/office/drawing/2014/main" id="{8C03A7E9-F13B-4CC4-A48C-9BFAC4CCDD8C}"/>
              </a:ext>
            </a:extLst>
          </p:cNvPr>
          <p:cNvGrpSpPr/>
          <p:nvPr userDrawn="1"/>
        </p:nvGrpSpPr>
        <p:grpSpPr>
          <a:xfrm>
            <a:off x="1754016" y="5247109"/>
            <a:ext cx="889274" cy="752328"/>
            <a:chOff x="11355918" y="2354196"/>
            <a:chExt cx="1603814" cy="1356831"/>
          </a:xfrm>
        </p:grpSpPr>
        <p:sp>
          <p:nvSpPr>
            <p:cNvPr id="127" name="Shape 14">
              <a:extLst>
                <a:ext uri="{FF2B5EF4-FFF2-40B4-BE49-F238E27FC236}">
                  <a16:creationId xmlns:a16="http://schemas.microsoft.com/office/drawing/2014/main" id="{8AF228A6-BF8E-42E2-B4D0-8055D6E606FB}"/>
                </a:ext>
              </a:extLst>
            </p:cNvPr>
            <p:cNvSpPr/>
            <p:nvPr userDrawn="1"/>
          </p:nvSpPr>
          <p:spPr>
            <a:xfrm>
              <a:off x="12355852" y="2888817"/>
              <a:ext cx="268206" cy="268206"/>
            </a:xfrm>
            <a:prstGeom prst="ellipse">
              <a:avLst/>
            </a:prstGeom>
            <a:solidFill>
              <a:srgbClr val="00ACC3">
                <a:alpha val="86670"/>
              </a:srgbClr>
            </a:solidFill>
            <a:ln>
              <a:noFill/>
            </a:ln>
          </p:spPr>
          <p:txBody>
            <a:bodyPr lIns="91425" tIns="91425" rIns="91425" bIns="91425" anchor="ctr" anchorCtr="0">
              <a:noAutofit/>
            </a:bodyPr>
            <a:lstStyle/>
            <a:p>
              <a:pPr lvl="0">
                <a:spcBef>
                  <a:spcPts val="0"/>
                </a:spcBef>
                <a:buNone/>
              </a:pPr>
              <a:endParaRPr/>
            </a:p>
          </p:txBody>
        </p:sp>
        <p:sp>
          <p:nvSpPr>
            <p:cNvPr id="128" name="Shape 21">
              <a:extLst>
                <a:ext uri="{FF2B5EF4-FFF2-40B4-BE49-F238E27FC236}">
                  <a16:creationId xmlns:a16="http://schemas.microsoft.com/office/drawing/2014/main" id="{5EF1B54E-5587-4F6F-AA69-2EA53DABADCA}"/>
                </a:ext>
              </a:extLst>
            </p:cNvPr>
            <p:cNvSpPr/>
            <p:nvPr userDrawn="1"/>
          </p:nvSpPr>
          <p:spPr>
            <a:xfrm>
              <a:off x="11790392" y="2541687"/>
              <a:ext cx="1169340" cy="1169340"/>
            </a:xfrm>
            <a:prstGeom prst="ellipse">
              <a:avLst/>
            </a:prstGeom>
            <a:noFill/>
            <a:ln w="9525" cap="flat" cmpd="sng">
              <a:solidFill>
                <a:srgbClr val="FFC000"/>
              </a:solidFill>
              <a:prstDash val="dash"/>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29" name="Shape 12">
              <a:extLst>
                <a:ext uri="{FF2B5EF4-FFF2-40B4-BE49-F238E27FC236}">
                  <a16:creationId xmlns:a16="http://schemas.microsoft.com/office/drawing/2014/main" id="{770DC76A-49E6-43CE-A916-C9DC544EB89F}"/>
                </a:ext>
              </a:extLst>
            </p:cNvPr>
            <p:cNvSpPr/>
            <p:nvPr userDrawn="1"/>
          </p:nvSpPr>
          <p:spPr>
            <a:xfrm>
              <a:off x="11355918" y="2354196"/>
              <a:ext cx="957318" cy="957318"/>
            </a:xfrm>
            <a:prstGeom prst="ellipse">
              <a:avLst/>
            </a:prstGeom>
            <a:solidFill>
              <a:srgbClr val="00C5D4">
                <a:alpha val="86920"/>
              </a:srgbClr>
            </a:solidFill>
            <a:ln>
              <a:noFill/>
            </a:ln>
          </p:spPr>
          <p:txBody>
            <a:bodyPr lIns="91425" tIns="91425" rIns="91425" bIns="91425" anchor="ctr" anchorCtr="0">
              <a:noAutofit/>
            </a:bodyPr>
            <a:lstStyle/>
            <a:p>
              <a:pPr lvl="0">
                <a:spcBef>
                  <a:spcPts val="0"/>
                </a:spcBef>
                <a:buNone/>
              </a:pPr>
              <a:endParaRPr/>
            </a:p>
          </p:txBody>
        </p:sp>
      </p:grpSp>
      <p:pic>
        <p:nvPicPr>
          <p:cNvPr id="131" name="Picture 130">
            <a:extLst>
              <a:ext uri="{FF2B5EF4-FFF2-40B4-BE49-F238E27FC236}">
                <a16:creationId xmlns:a16="http://schemas.microsoft.com/office/drawing/2014/main" id="{3E4C0621-00EE-4AC3-9078-C39A08C70829}"/>
              </a:ext>
            </a:extLst>
          </p:cNvPr>
          <p:cNvPicPr>
            <a:picLocks noChangeAspect="1"/>
          </p:cNvPicPr>
          <p:nvPr userDrawn="1"/>
        </p:nvPicPr>
        <p:blipFill rotWithShape="1">
          <a:blip r:embed="rId2"/>
          <a:srcRect t="37419" r="22675"/>
          <a:stretch/>
        </p:blipFill>
        <p:spPr>
          <a:xfrm>
            <a:off x="10787187" y="0"/>
            <a:ext cx="1404813" cy="1136958"/>
          </a:xfrm>
          <a:prstGeom prst="rect">
            <a:avLst/>
          </a:prstGeom>
        </p:spPr>
      </p:pic>
      <p:pic>
        <p:nvPicPr>
          <p:cNvPr id="133" name="Picture 132">
            <a:extLst>
              <a:ext uri="{FF2B5EF4-FFF2-40B4-BE49-F238E27FC236}">
                <a16:creationId xmlns:a16="http://schemas.microsoft.com/office/drawing/2014/main" id="{8CF9415C-91C4-48F9-9F38-D3AFF2A174C5}"/>
              </a:ext>
            </a:extLst>
          </p:cNvPr>
          <p:cNvPicPr>
            <a:picLocks noChangeAspect="1"/>
          </p:cNvPicPr>
          <p:nvPr userDrawn="1"/>
        </p:nvPicPr>
        <p:blipFill rotWithShape="1">
          <a:blip r:embed="rId3">
            <a:biLevel thresh="75000"/>
          </a:blip>
          <a:srcRect r="37093" b="35336"/>
          <a:stretch/>
        </p:blipFill>
        <p:spPr>
          <a:xfrm>
            <a:off x="10178535" y="4804689"/>
            <a:ext cx="2013465" cy="2073625"/>
          </a:xfrm>
          <a:prstGeom prst="rect">
            <a:avLst/>
          </a:prstGeom>
        </p:spPr>
      </p:pic>
      <p:pic>
        <p:nvPicPr>
          <p:cNvPr id="135" name="Picture 134">
            <a:extLst>
              <a:ext uri="{FF2B5EF4-FFF2-40B4-BE49-F238E27FC236}">
                <a16:creationId xmlns:a16="http://schemas.microsoft.com/office/drawing/2014/main" id="{ECFC7844-DF08-43C5-8B40-D35064B67659}"/>
              </a:ext>
            </a:extLst>
          </p:cNvPr>
          <p:cNvPicPr>
            <a:picLocks noChangeAspect="1"/>
          </p:cNvPicPr>
          <p:nvPr userDrawn="1"/>
        </p:nvPicPr>
        <p:blipFill rotWithShape="1">
          <a:blip r:embed="rId4">
            <a:extLst>
              <a:ext uri="{BEBA8EAE-BF5A-486C-A8C5-ECC9F3942E4B}">
                <a14:imgProps xmlns:a14="http://schemas.microsoft.com/office/drawing/2010/main">
                  <a14:imgLayer r:embed="rId5">
                    <a14:imgEffect>
                      <a14:saturation sat="400000"/>
                    </a14:imgEffect>
                  </a14:imgLayer>
                </a14:imgProps>
              </a:ext>
            </a:extLst>
          </a:blip>
          <a:srcRect l="26858" b="32119"/>
          <a:stretch/>
        </p:blipFill>
        <p:spPr>
          <a:xfrm>
            <a:off x="0" y="5645079"/>
            <a:ext cx="1328828" cy="1233235"/>
          </a:xfrm>
          <a:prstGeom prst="rect">
            <a:avLst/>
          </a:prstGeom>
        </p:spPr>
      </p:pic>
      <p:pic>
        <p:nvPicPr>
          <p:cNvPr id="137" name="Picture 136">
            <a:extLst>
              <a:ext uri="{FF2B5EF4-FFF2-40B4-BE49-F238E27FC236}">
                <a16:creationId xmlns:a16="http://schemas.microsoft.com/office/drawing/2014/main" id="{7B90C25C-D734-4B72-99C4-3472D321BC9A}"/>
              </a:ext>
            </a:extLst>
          </p:cNvPr>
          <p:cNvPicPr>
            <a:picLocks noChangeAspect="1"/>
          </p:cNvPicPr>
          <p:nvPr userDrawn="1"/>
        </p:nvPicPr>
        <p:blipFill rotWithShape="1">
          <a:blip r:embed="rId6">
            <a:biLevel thresh="75000"/>
          </a:blip>
          <a:srcRect l="36256" t="38700"/>
          <a:stretch/>
        </p:blipFill>
        <p:spPr>
          <a:xfrm>
            <a:off x="0" y="0"/>
            <a:ext cx="2036340" cy="1962020"/>
          </a:xfrm>
          <a:prstGeom prst="rect">
            <a:avLst/>
          </a:prstGeom>
        </p:spPr>
      </p:pic>
      <p:sp>
        <p:nvSpPr>
          <p:cNvPr id="3" name="Rectangle: Rounded Corners 2">
            <a:extLst>
              <a:ext uri="{FF2B5EF4-FFF2-40B4-BE49-F238E27FC236}">
                <a16:creationId xmlns:a16="http://schemas.microsoft.com/office/drawing/2014/main" id="{50899D6A-9667-4FE0-9323-9E060DFB0FED}"/>
              </a:ext>
            </a:extLst>
          </p:cNvPr>
          <p:cNvSpPr/>
          <p:nvPr userDrawn="1"/>
        </p:nvSpPr>
        <p:spPr>
          <a:xfrm rot="19090468">
            <a:off x="4535365" y="1869108"/>
            <a:ext cx="3121270" cy="3119784"/>
          </a:xfrm>
          <a:prstGeom prst="roundRect">
            <a:avLst>
              <a:gd name="adj" fmla="val 21752"/>
            </a:avLst>
          </a:prstGeom>
          <a:solidFill>
            <a:schemeClr val="bg1"/>
          </a:solidFill>
          <a:ln>
            <a:noFill/>
          </a:ln>
          <a:effectLst>
            <a:outerShdw blurRad="12700" dist="38100" dir="21540000" sx="105000" sy="105000" algn="tl" rotWithShape="0">
              <a:prstClr val="black">
                <a:alpha val="1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nvGrpSpPr>
          <p:cNvPr id="139" name="Group 138">
            <a:extLst>
              <a:ext uri="{FF2B5EF4-FFF2-40B4-BE49-F238E27FC236}">
                <a16:creationId xmlns:a16="http://schemas.microsoft.com/office/drawing/2014/main" id="{61AF8DE7-11FA-4239-BD92-5E90558AAC3C}"/>
              </a:ext>
            </a:extLst>
          </p:cNvPr>
          <p:cNvGrpSpPr/>
          <p:nvPr userDrawn="1"/>
        </p:nvGrpSpPr>
        <p:grpSpPr>
          <a:xfrm>
            <a:off x="9009597" y="5629238"/>
            <a:ext cx="889274" cy="752328"/>
            <a:chOff x="11355918" y="2354196"/>
            <a:chExt cx="1603814" cy="1356831"/>
          </a:xfrm>
        </p:grpSpPr>
        <p:sp>
          <p:nvSpPr>
            <p:cNvPr id="140" name="Shape 14">
              <a:extLst>
                <a:ext uri="{FF2B5EF4-FFF2-40B4-BE49-F238E27FC236}">
                  <a16:creationId xmlns:a16="http://schemas.microsoft.com/office/drawing/2014/main" id="{71992792-5D53-4123-A098-9D36E63B5FAA}"/>
                </a:ext>
              </a:extLst>
            </p:cNvPr>
            <p:cNvSpPr/>
            <p:nvPr userDrawn="1"/>
          </p:nvSpPr>
          <p:spPr>
            <a:xfrm>
              <a:off x="12355852" y="2888817"/>
              <a:ext cx="268206" cy="268206"/>
            </a:xfrm>
            <a:prstGeom prst="ellipse">
              <a:avLst/>
            </a:prstGeom>
            <a:solidFill>
              <a:srgbClr val="FF275E">
                <a:alpha val="86670"/>
              </a:srgbClr>
            </a:solidFill>
            <a:ln>
              <a:noFill/>
            </a:ln>
          </p:spPr>
          <p:txBody>
            <a:bodyPr lIns="91425" tIns="91425" rIns="91425" bIns="91425" anchor="ctr" anchorCtr="0">
              <a:noAutofit/>
            </a:bodyPr>
            <a:lstStyle/>
            <a:p>
              <a:pPr lvl="0">
                <a:spcBef>
                  <a:spcPts val="0"/>
                </a:spcBef>
                <a:buNone/>
              </a:pPr>
              <a:endParaRPr/>
            </a:p>
          </p:txBody>
        </p:sp>
        <p:sp>
          <p:nvSpPr>
            <p:cNvPr id="141" name="Shape 21">
              <a:extLst>
                <a:ext uri="{FF2B5EF4-FFF2-40B4-BE49-F238E27FC236}">
                  <a16:creationId xmlns:a16="http://schemas.microsoft.com/office/drawing/2014/main" id="{60767F88-47F1-44F4-AF11-87E5202DB98C}"/>
                </a:ext>
              </a:extLst>
            </p:cNvPr>
            <p:cNvSpPr/>
            <p:nvPr userDrawn="1"/>
          </p:nvSpPr>
          <p:spPr>
            <a:xfrm>
              <a:off x="11790392" y="2541687"/>
              <a:ext cx="1169340" cy="1169340"/>
            </a:xfrm>
            <a:prstGeom prst="ellipse">
              <a:avLst/>
            </a:prstGeom>
            <a:noFill/>
            <a:ln w="9525" cap="flat" cmpd="sng">
              <a:solidFill>
                <a:srgbClr val="FFC000"/>
              </a:solidFill>
              <a:prstDash val="dash"/>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42" name="Shape 12">
              <a:extLst>
                <a:ext uri="{FF2B5EF4-FFF2-40B4-BE49-F238E27FC236}">
                  <a16:creationId xmlns:a16="http://schemas.microsoft.com/office/drawing/2014/main" id="{3BFD600A-9883-4F90-AADD-698C1D16FC9D}"/>
                </a:ext>
              </a:extLst>
            </p:cNvPr>
            <p:cNvSpPr/>
            <p:nvPr userDrawn="1"/>
          </p:nvSpPr>
          <p:spPr>
            <a:xfrm>
              <a:off x="11355918" y="2354196"/>
              <a:ext cx="957318" cy="957318"/>
            </a:xfrm>
            <a:prstGeom prst="ellipse">
              <a:avLst/>
            </a:prstGeom>
            <a:solidFill>
              <a:srgbClr val="9C2871">
                <a:alpha val="86920"/>
              </a:srgbClr>
            </a:solidFill>
            <a:ln>
              <a:noFill/>
            </a:ln>
          </p:spPr>
          <p:txBody>
            <a:bodyPr lIns="91425" tIns="91425" rIns="91425" bIns="91425" anchor="ctr" anchorCtr="0">
              <a:noAutofit/>
            </a:bodyPr>
            <a:lstStyle/>
            <a:p>
              <a:pPr lvl="0">
                <a:spcBef>
                  <a:spcPts val="0"/>
                </a:spcBef>
                <a:buNone/>
              </a:pPr>
              <a:endParaRPr/>
            </a:p>
          </p:txBody>
        </p:sp>
      </p:grpSp>
      <p:grpSp>
        <p:nvGrpSpPr>
          <p:cNvPr id="143" name="Group 142">
            <a:extLst>
              <a:ext uri="{FF2B5EF4-FFF2-40B4-BE49-F238E27FC236}">
                <a16:creationId xmlns:a16="http://schemas.microsoft.com/office/drawing/2014/main" id="{C4AE2E01-5B21-4BC2-8F13-A3FB22FB8375}"/>
              </a:ext>
            </a:extLst>
          </p:cNvPr>
          <p:cNvGrpSpPr/>
          <p:nvPr userDrawn="1"/>
        </p:nvGrpSpPr>
        <p:grpSpPr>
          <a:xfrm>
            <a:off x="1160490" y="849705"/>
            <a:ext cx="889274" cy="752328"/>
            <a:chOff x="11355918" y="2354196"/>
            <a:chExt cx="1603814" cy="1356831"/>
          </a:xfrm>
        </p:grpSpPr>
        <p:sp>
          <p:nvSpPr>
            <p:cNvPr id="144" name="Shape 14">
              <a:extLst>
                <a:ext uri="{FF2B5EF4-FFF2-40B4-BE49-F238E27FC236}">
                  <a16:creationId xmlns:a16="http://schemas.microsoft.com/office/drawing/2014/main" id="{2E1D30D3-CE8B-4BA0-AECE-CFD604E767C2}"/>
                </a:ext>
              </a:extLst>
            </p:cNvPr>
            <p:cNvSpPr/>
            <p:nvPr userDrawn="1"/>
          </p:nvSpPr>
          <p:spPr>
            <a:xfrm>
              <a:off x="12355852" y="2888817"/>
              <a:ext cx="268206" cy="268206"/>
            </a:xfrm>
            <a:prstGeom prst="ellipse">
              <a:avLst/>
            </a:prstGeom>
            <a:solidFill>
              <a:srgbClr val="FF275E">
                <a:alpha val="86670"/>
              </a:srgbClr>
            </a:solidFill>
            <a:ln>
              <a:noFill/>
            </a:ln>
          </p:spPr>
          <p:txBody>
            <a:bodyPr lIns="91425" tIns="91425" rIns="91425" bIns="91425" anchor="ctr" anchorCtr="0">
              <a:noAutofit/>
            </a:bodyPr>
            <a:lstStyle/>
            <a:p>
              <a:pPr lvl="0">
                <a:spcBef>
                  <a:spcPts val="0"/>
                </a:spcBef>
                <a:buNone/>
              </a:pPr>
              <a:endParaRPr/>
            </a:p>
          </p:txBody>
        </p:sp>
        <p:sp>
          <p:nvSpPr>
            <p:cNvPr id="145" name="Shape 21">
              <a:extLst>
                <a:ext uri="{FF2B5EF4-FFF2-40B4-BE49-F238E27FC236}">
                  <a16:creationId xmlns:a16="http://schemas.microsoft.com/office/drawing/2014/main" id="{97CBB2ED-2336-4848-A395-3398994F33A6}"/>
                </a:ext>
              </a:extLst>
            </p:cNvPr>
            <p:cNvSpPr/>
            <p:nvPr userDrawn="1"/>
          </p:nvSpPr>
          <p:spPr>
            <a:xfrm>
              <a:off x="11790392" y="2541687"/>
              <a:ext cx="1169340" cy="1169340"/>
            </a:xfrm>
            <a:prstGeom prst="ellipse">
              <a:avLst/>
            </a:prstGeom>
            <a:noFill/>
            <a:ln w="9525" cap="flat" cmpd="sng">
              <a:solidFill>
                <a:srgbClr val="FFC000"/>
              </a:solidFill>
              <a:prstDash val="dash"/>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46" name="Shape 12">
              <a:extLst>
                <a:ext uri="{FF2B5EF4-FFF2-40B4-BE49-F238E27FC236}">
                  <a16:creationId xmlns:a16="http://schemas.microsoft.com/office/drawing/2014/main" id="{47313F2E-4C28-448C-8BAE-22CE324C2603}"/>
                </a:ext>
              </a:extLst>
            </p:cNvPr>
            <p:cNvSpPr/>
            <p:nvPr userDrawn="1"/>
          </p:nvSpPr>
          <p:spPr>
            <a:xfrm>
              <a:off x="11355918" y="2354196"/>
              <a:ext cx="957318" cy="957318"/>
            </a:xfrm>
            <a:prstGeom prst="ellipse">
              <a:avLst/>
            </a:prstGeom>
            <a:solidFill>
              <a:srgbClr val="9C2871">
                <a:alpha val="86920"/>
              </a:srgbClr>
            </a:solidFill>
            <a:ln>
              <a:noFill/>
            </a:ln>
          </p:spPr>
          <p:txBody>
            <a:bodyPr lIns="91425" tIns="91425" rIns="91425" bIns="91425" anchor="ctr" anchorCtr="0">
              <a:noAutofit/>
            </a:bodyPr>
            <a:lstStyle/>
            <a:p>
              <a:pPr lvl="0">
                <a:spcBef>
                  <a:spcPts val="0"/>
                </a:spcBef>
                <a:buNone/>
              </a:pPr>
              <a:endParaRPr/>
            </a:p>
          </p:txBody>
        </p:sp>
      </p:grpSp>
      <p:sp>
        <p:nvSpPr>
          <p:cNvPr id="7" name="Shape 9">
            <a:extLst>
              <a:ext uri="{FF2B5EF4-FFF2-40B4-BE49-F238E27FC236}">
                <a16:creationId xmlns:a16="http://schemas.microsoft.com/office/drawing/2014/main" id="{9AE1E74B-28DA-4575-9FCD-5EA3699C4169}"/>
              </a:ext>
            </a:extLst>
          </p:cNvPr>
          <p:cNvSpPr txBox="1">
            <a:spLocks noGrp="1"/>
          </p:cNvSpPr>
          <p:nvPr>
            <p:ph type="ctrTitle"/>
          </p:nvPr>
        </p:nvSpPr>
        <p:spPr>
          <a:xfrm>
            <a:off x="3503382" y="2975067"/>
            <a:ext cx="5185236" cy="907867"/>
          </a:xfrm>
          <a:prstGeom prst="rect">
            <a:avLst/>
          </a:prstGeom>
        </p:spPr>
        <p:txBody>
          <a:bodyPr lIns="91425" tIns="91425" rIns="91425" bIns="91425" anchor="ctr" anchorCtr="0">
            <a:normAutofit/>
          </a:bodyPr>
          <a:lstStyle>
            <a:lvl1pPr lvl="0" algn="ctr">
              <a:spcBef>
                <a:spcPts val="0"/>
              </a:spcBef>
              <a:buSzPct val="100000"/>
              <a:defRPr sz="3600">
                <a:solidFill>
                  <a:schemeClr val="tx1"/>
                </a:solidFill>
              </a:defRPr>
            </a:lvl1pPr>
            <a:lvl2pPr lvl="1" algn="ctr">
              <a:spcBef>
                <a:spcPts val="0"/>
              </a:spcBef>
              <a:buSzPct val="100000"/>
              <a:defRPr sz="6400"/>
            </a:lvl2pPr>
            <a:lvl3pPr lvl="2" algn="ctr">
              <a:spcBef>
                <a:spcPts val="0"/>
              </a:spcBef>
              <a:buSzPct val="100000"/>
              <a:defRPr sz="6400"/>
            </a:lvl3pPr>
            <a:lvl4pPr lvl="3" algn="ctr">
              <a:spcBef>
                <a:spcPts val="0"/>
              </a:spcBef>
              <a:buSzPct val="100000"/>
              <a:defRPr sz="6400"/>
            </a:lvl4pPr>
            <a:lvl5pPr lvl="4" algn="ctr">
              <a:spcBef>
                <a:spcPts val="0"/>
              </a:spcBef>
              <a:buSzPct val="100000"/>
              <a:defRPr sz="6400"/>
            </a:lvl5pPr>
            <a:lvl6pPr lvl="5" algn="ctr">
              <a:spcBef>
                <a:spcPts val="0"/>
              </a:spcBef>
              <a:buSzPct val="100000"/>
              <a:defRPr sz="6400"/>
            </a:lvl6pPr>
            <a:lvl7pPr lvl="6" algn="ctr">
              <a:spcBef>
                <a:spcPts val="0"/>
              </a:spcBef>
              <a:buSzPct val="100000"/>
              <a:defRPr sz="6400"/>
            </a:lvl7pPr>
            <a:lvl8pPr lvl="7" algn="ctr">
              <a:spcBef>
                <a:spcPts val="0"/>
              </a:spcBef>
              <a:buSzPct val="100000"/>
              <a:defRPr sz="6400"/>
            </a:lvl8pPr>
            <a:lvl9pPr lvl="8" algn="ctr">
              <a:spcBef>
                <a:spcPts val="0"/>
              </a:spcBef>
              <a:buSzPct val="100000"/>
              <a:defRPr sz="6400"/>
            </a:lvl9pPr>
          </a:lstStyle>
          <a:p>
            <a:endParaRPr dirty="0"/>
          </a:p>
        </p:txBody>
      </p:sp>
    </p:spTree>
    <p:extLst>
      <p:ext uri="{BB962C8B-B14F-4D97-AF65-F5344CB8AC3E}">
        <p14:creationId xmlns:p14="http://schemas.microsoft.com/office/powerpoint/2010/main" val="2033188902"/>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userDrawn="1">
  <p:cSld name="Subtitle">
    <p:spTree>
      <p:nvGrpSpPr>
        <p:cNvPr id="1" name="Shape 20"/>
        <p:cNvGrpSpPr/>
        <p:nvPr/>
      </p:nvGrpSpPr>
      <p:grpSpPr>
        <a:xfrm>
          <a:off x="0" y="0"/>
          <a:ext cx="0" cy="0"/>
          <a:chOff x="0" y="0"/>
          <a:chExt cx="0" cy="0"/>
        </a:xfrm>
      </p:grpSpPr>
      <p:sp>
        <p:nvSpPr>
          <p:cNvPr id="306" name="Shape 21">
            <a:extLst>
              <a:ext uri="{FF2B5EF4-FFF2-40B4-BE49-F238E27FC236}">
                <a16:creationId xmlns:a16="http://schemas.microsoft.com/office/drawing/2014/main" id="{2774CB32-33FB-460B-AC8A-CDD71ABB7C6A}"/>
              </a:ext>
            </a:extLst>
          </p:cNvPr>
          <p:cNvSpPr/>
          <p:nvPr userDrawn="1"/>
        </p:nvSpPr>
        <p:spPr>
          <a:xfrm>
            <a:off x="6576833" y="4582676"/>
            <a:ext cx="2117551" cy="2117551"/>
          </a:xfrm>
          <a:prstGeom prst="ellipse">
            <a:avLst/>
          </a:prstGeom>
          <a:noFill/>
          <a:ln w="9525" cap="flat" cmpd="sng">
            <a:solidFill>
              <a:srgbClr val="9C2871"/>
            </a:solidFill>
            <a:prstDash val="dash"/>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07" name="Shape 21">
            <a:extLst>
              <a:ext uri="{FF2B5EF4-FFF2-40B4-BE49-F238E27FC236}">
                <a16:creationId xmlns:a16="http://schemas.microsoft.com/office/drawing/2014/main" id="{42E80667-9482-405D-9325-5F9332D615BF}"/>
              </a:ext>
            </a:extLst>
          </p:cNvPr>
          <p:cNvSpPr/>
          <p:nvPr userDrawn="1"/>
        </p:nvSpPr>
        <p:spPr>
          <a:xfrm>
            <a:off x="6897750" y="375446"/>
            <a:ext cx="2006048" cy="2006048"/>
          </a:xfrm>
          <a:prstGeom prst="ellipse">
            <a:avLst/>
          </a:prstGeom>
          <a:solidFill>
            <a:schemeClr val="bg1"/>
          </a:solidFill>
          <a:ln w="9525" cap="flat" cmpd="sng">
            <a:solidFill>
              <a:srgbClr val="FF275E"/>
            </a:solidFill>
            <a:prstDash val="dash"/>
            <a:round/>
            <a:headEnd type="none" w="med" len="med"/>
            <a:tailEnd type="none" w="med" len="med"/>
          </a:ln>
        </p:spPr>
        <p:txBody>
          <a:bodyPr lIns="91425" tIns="91425" rIns="91425" bIns="91425" anchor="ctr" anchorCtr="0">
            <a:noAutofit/>
          </a:bodyPr>
          <a:lstStyle/>
          <a:p>
            <a:pPr lvl="0">
              <a:spcBef>
                <a:spcPts val="0"/>
              </a:spcBef>
              <a:buNone/>
            </a:pPr>
            <a:endParaRPr/>
          </a:p>
        </p:txBody>
      </p:sp>
      <p:grpSp>
        <p:nvGrpSpPr>
          <p:cNvPr id="308" name="Group 307">
            <a:extLst>
              <a:ext uri="{FF2B5EF4-FFF2-40B4-BE49-F238E27FC236}">
                <a16:creationId xmlns:a16="http://schemas.microsoft.com/office/drawing/2014/main" id="{784FB514-EC1C-47D0-9ACF-B18BA6614EFA}"/>
              </a:ext>
            </a:extLst>
          </p:cNvPr>
          <p:cNvGrpSpPr/>
          <p:nvPr userDrawn="1"/>
        </p:nvGrpSpPr>
        <p:grpSpPr>
          <a:xfrm>
            <a:off x="6195621" y="4866287"/>
            <a:ext cx="889274" cy="752328"/>
            <a:chOff x="11355918" y="2354196"/>
            <a:chExt cx="1603814" cy="1356831"/>
          </a:xfrm>
        </p:grpSpPr>
        <p:sp>
          <p:nvSpPr>
            <p:cNvPr id="309" name="Shape 14">
              <a:extLst>
                <a:ext uri="{FF2B5EF4-FFF2-40B4-BE49-F238E27FC236}">
                  <a16:creationId xmlns:a16="http://schemas.microsoft.com/office/drawing/2014/main" id="{824441C1-7FB4-4D23-A2AB-A273CB448B3D}"/>
                </a:ext>
              </a:extLst>
            </p:cNvPr>
            <p:cNvSpPr/>
            <p:nvPr userDrawn="1"/>
          </p:nvSpPr>
          <p:spPr>
            <a:xfrm>
              <a:off x="12355852" y="2888817"/>
              <a:ext cx="268206" cy="268206"/>
            </a:xfrm>
            <a:prstGeom prst="ellipse">
              <a:avLst/>
            </a:prstGeom>
            <a:solidFill>
              <a:srgbClr val="00ACC3">
                <a:alpha val="86670"/>
              </a:srgbClr>
            </a:solidFill>
            <a:ln>
              <a:noFill/>
            </a:ln>
          </p:spPr>
          <p:txBody>
            <a:bodyPr lIns="91425" tIns="91425" rIns="91425" bIns="91425" anchor="ctr" anchorCtr="0">
              <a:noAutofit/>
            </a:bodyPr>
            <a:lstStyle/>
            <a:p>
              <a:pPr lvl="0">
                <a:spcBef>
                  <a:spcPts val="0"/>
                </a:spcBef>
                <a:buNone/>
              </a:pPr>
              <a:endParaRPr/>
            </a:p>
          </p:txBody>
        </p:sp>
        <p:sp>
          <p:nvSpPr>
            <p:cNvPr id="310" name="Shape 21">
              <a:extLst>
                <a:ext uri="{FF2B5EF4-FFF2-40B4-BE49-F238E27FC236}">
                  <a16:creationId xmlns:a16="http://schemas.microsoft.com/office/drawing/2014/main" id="{8B4D1A59-80F5-4019-8384-91D82F5B76E5}"/>
                </a:ext>
              </a:extLst>
            </p:cNvPr>
            <p:cNvSpPr/>
            <p:nvPr userDrawn="1"/>
          </p:nvSpPr>
          <p:spPr>
            <a:xfrm>
              <a:off x="11790392" y="2541687"/>
              <a:ext cx="1169340" cy="1169340"/>
            </a:xfrm>
            <a:prstGeom prst="ellipse">
              <a:avLst/>
            </a:prstGeom>
            <a:noFill/>
            <a:ln w="9525" cap="flat" cmpd="sng">
              <a:solidFill>
                <a:srgbClr val="FFC000"/>
              </a:solidFill>
              <a:prstDash val="dash"/>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11" name="Shape 12">
              <a:extLst>
                <a:ext uri="{FF2B5EF4-FFF2-40B4-BE49-F238E27FC236}">
                  <a16:creationId xmlns:a16="http://schemas.microsoft.com/office/drawing/2014/main" id="{B7A97C50-99A4-4D7B-8DF3-D19F818AFDB8}"/>
                </a:ext>
              </a:extLst>
            </p:cNvPr>
            <p:cNvSpPr/>
            <p:nvPr userDrawn="1"/>
          </p:nvSpPr>
          <p:spPr>
            <a:xfrm>
              <a:off x="11355918" y="2354196"/>
              <a:ext cx="957318" cy="957318"/>
            </a:xfrm>
            <a:prstGeom prst="ellipse">
              <a:avLst/>
            </a:prstGeom>
            <a:solidFill>
              <a:srgbClr val="00C5D4">
                <a:alpha val="86920"/>
              </a:srgbClr>
            </a:solidFill>
            <a:ln>
              <a:noFill/>
            </a:ln>
          </p:spPr>
          <p:txBody>
            <a:bodyPr lIns="91425" tIns="91425" rIns="91425" bIns="91425" anchor="ctr" anchorCtr="0">
              <a:noAutofit/>
            </a:bodyPr>
            <a:lstStyle/>
            <a:p>
              <a:pPr lvl="0">
                <a:spcBef>
                  <a:spcPts val="0"/>
                </a:spcBef>
                <a:buNone/>
              </a:pPr>
              <a:endParaRPr/>
            </a:p>
          </p:txBody>
        </p:sp>
      </p:grpSp>
      <p:sp>
        <p:nvSpPr>
          <p:cNvPr id="242" name="Rectangle: Rounded Corners 241">
            <a:extLst>
              <a:ext uri="{FF2B5EF4-FFF2-40B4-BE49-F238E27FC236}">
                <a16:creationId xmlns:a16="http://schemas.microsoft.com/office/drawing/2014/main" id="{04CA420F-E750-4031-9CF7-60F846D7045F}"/>
              </a:ext>
            </a:extLst>
          </p:cNvPr>
          <p:cNvSpPr/>
          <p:nvPr userDrawn="1"/>
        </p:nvSpPr>
        <p:spPr>
          <a:xfrm rot="2888313">
            <a:off x="1031651" y="3814028"/>
            <a:ext cx="513845" cy="2741859"/>
          </a:xfrm>
          <a:prstGeom prst="roundRect">
            <a:avLst>
              <a:gd name="adj" fmla="val 50000"/>
            </a:avLst>
          </a:prstGeom>
          <a:solidFill>
            <a:srgbClr val="00C5D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243" name="Rectangle: Rounded Corners 242">
            <a:extLst>
              <a:ext uri="{FF2B5EF4-FFF2-40B4-BE49-F238E27FC236}">
                <a16:creationId xmlns:a16="http://schemas.microsoft.com/office/drawing/2014/main" id="{F2E23CDB-E972-425B-AD9F-76E72F975A78}"/>
              </a:ext>
            </a:extLst>
          </p:cNvPr>
          <p:cNvSpPr/>
          <p:nvPr userDrawn="1"/>
        </p:nvSpPr>
        <p:spPr>
          <a:xfrm rot="2904339">
            <a:off x="914972" y="4559285"/>
            <a:ext cx="504623" cy="2522917"/>
          </a:xfrm>
          <a:prstGeom prst="roundRect">
            <a:avLst>
              <a:gd name="adj" fmla="val 50000"/>
            </a:avLst>
          </a:prstGeom>
          <a:solidFill>
            <a:srgbClr val="9C2871"/>
          </a:solidFill>
          <a:ln>
            <a:noFill/>
          </a:ln>
          <a:effectLst>
            <a:outerShdw blurRad="50800" dist="38100" dir="10800000" algn="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244" name="Rectangle: Rounded Corners 243">
            <a:extLst>
              <a:ext uri="{FF2B5EF4-FFF2-40B4-BE49-F238E27FC236}">
                <a16:creationId xmlns:a16="http://schemas.microsoft.com/office/drawing/2014/main" id="{51391576-1C4B-47E3-B6F7-4D9D5F028B78}"/>
              </a:ext>
            </a:extLst>
          </p:cNvPr>
          <p:cNvSpPr/>
          <p:nvPr userDrawn="1"/>
        </p:nvSpPr>
        <p:spPr>
          <a:xfrm rot="2888313">
            <a:off x="1510955" y="4807838"/>
            <a:ext cx="654487" cy="2270440"/>
          </a:xfrm>
          <a:prstGeom prst="roundRect">
            <a:avLst>
              <a:gd name="adj" fmla="val 50000"/>
            </a:avLst>
          </a:prstGeom>
          <a:solidFill>
            <a:srgbClr val="FFFF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305" name="Freeform: Shape 304">
            <a:extLst>
              <a:ext uri="{FF2B5EF4-FFF2-40B4-BE49-F238E27FC236}">
                <a16:creationId xmlns:a16="http://schemas.microsoft.com/office/drawing/2014/main" id="{888CDF69-00D3-49BB-A375-C849A21E3862}"/>
              </a:ext>
            </a:extLst>
          </p:cNvPr>
          <p:cNvSpPr/>
          <p:nvPr userDrawn="1"/>
        </p:nvSpPr>
        <p:spPr>
          <a:xfrm>
            <a:off x="-46381" y="-3958"/>
            <a:ext cx="2347376" cy="2265300"/>
          </a:xfrm>
          <a:custGeom>
            <a:avLst/>
            <a:gdLst>
              <a:gd name="connsiteX0" fmla="*/ 823831 w 2724150"/>
              <a:gd name="connsiteY0" fmla="*/ 2533650 h 2628900"/>
              <a:gd name="connsiteX1" fmla="*/ 1900320 w 2724150"/>
              <a:gd name="connsiteY1" fmla="*/ 2533650 h 2628900"/>
              <a:gd name="connsiteX2" fmla="*/ 1777009 w 2724150"/>
              <a:gd name="connsiteY2" fmla="*/ 2583595 h 2628900"/>
              <a:gd name="connsiteX3" fmla="*/ 1677330 w 2724150"/>
              <a:gd name="connsiteY3" fmla="*/ 2611283 h 2628900"/>
              <a:gd name="connsiteX4" fmla="*/ 1587692 w 2724150"/>
              <a:gd name="connsiteY4" fmla="*/ 2628900 h 2628900"/>
              <a:gd name="connsiteX5" fmla="*/ 1136459 w 2724150"/>
              <a:gd name="connsiteY5" fmla="*/ 2628900 h 2628900"/>
              <a:gd name="connsiteX6" fmla="*/ 1046820 w 2724150"/>
              <a:gd name="connsiteY6" fmla="*/ 2611283 h 2628900"/>
              <a:gd name="connsiteX7" fmla="*/ 947142 w 2724150"/>
              <a:gd name="connsiteY7" fmla="*/ 2583595 h 2628900"/>
              <a:gd name="connsiteX8" fmla="*/ 554571 w 2724150"/>
              <a:gd name="connsiteY8" fmla="*/ 2381250 h 2628900"/>
              <a:gd name="connsiteX9" fmla="*/ 2169580 w 2724150"/>
              <a:gd name="connsiteY9" fmla="*/ 2381250 h 2628900"/>
              <a:gd name="connsiteX10" fmla="*/ 2140372 w 2724150"/>
              <a:gd name="connsiteY10" fmla="*/ 2403832 h 2628900"/>
              <a:gd name="connsiteX11" fmla="*/ 2049853 w 2724150"/>
              <a:gd name="connsiteY11" fmla="*/ 2457450 h 2628900"/>
              <a:gd name="connsiteX12" fmla="*/ 674298 w 2724150"/>
              <a:gd name="connsiteY12" fmla="*/ 2457450 h 2628900"/>
              <a:gd name="connsiteX13" fmla="*/ 583779 w 2724150"/>
              <a:gd name="connsiteY13" fmla="*/ 2403832 h 2628900"/>
              <a:gd name="connsiteX14" fmla="*/ 362921 w 2724150"/>
              <a:gd name="connsiteY14" fmla="*/ 2209800 h 2628900"/>
              <a:gd name="connsiteX15" fmla="*/ 2361230 w 2724150"/>
              <a:gd name="connsiteY15" fmla="*/ 2209800 h 2628900"/>
              <a:gd name="connsiteX16" fmla="*/ 2344110 w 2724150"/>
              <a:gd name="connsiteY16" fmla="*/ 2229729 h 2628900"/>
              <a:gd name="connsiteX17" fmla="*/ 2264252 w 2724150"/>
              <a:gd name="connsiteY17" fmla="*/ 2305050 h 2628900"/>
              <a:gd name="connsiteX18" fmla="*/ 459899 w 2724150"/>
              <a:gd name="connsiteY18" fmla="*/ 2305050 h 2628900"/>
              <a:gd name="connsiteX19" fmla="*/ 380041 w 2724150"/>
              <a:gd name="connsiteY19" fmla="*/ 2229729 h 2628900"/>
              <a:gd name="connsiteX20" fmla="*/ 242678 w 2724150"/>
              <a:gd name="connsiteY20" fmla="*/ 2057400 h 2628900"/>
              <a:gd name="connsiteX21" fmla="*/ 2481473 w 2724150"/>
              <a:gd name="connsiteY21" fmla="*/ 2057400 h 2628900"/>
              <a:gd name="connsiteX22" fmla="*/ 2443984 w 2724150"/>
              <a:gd name="connsiteY22" fmla="*/ 2113470 h 2628900"/>
              <a:gd name="connsiteX23" fmla="*/ 2426691 w 2724150"/>
              <a:gd name="connsiteY23" fmla="*/ 2133600 h 2628900"/>
              <a:gd name="connsiteX24" fmla="*/ 297461 w 2724150"/>
              <a:gd name="connsiteY24" fmla="*/ 2133600 h 2628900"/>
              <a:gd name="connsiteX25" fmla="*/ 280167 w 2724150"/>
              <a:gd name="connsiteY25" fmla="*/ 2113470 h 2628900"/>
              <a:gd name="connsiteX26" fmla="*/ 143130 w 2724150"/>
              <a:gd name="connsiteY26" fmla="*/ 1885950 h 2628900"/>
              <a:gd name="connsiteX27" fmla="*/ 2581021 w 2724150"/>
              <a:gd name="connsiteY27" fmla="*/ 1885950 h 2628900"/>
              <a:gd name="connsiteX28" fmla="*/ 2541636 w 2724150"/>
              <a:gd name="connsiteY28" fmla="*/ 1967419 h 2628900"/>
              <a:gd name="connsiteX29" fmla="*/ 2532422 w 2724150"/>
              <a:gd name="connsiteY29" fmla="*/ 1981200 h 2628900"/>
              <a:gd name="connsiteX30" fmla="*/ 191730 w 2724150"/>
              <a:gd name="connsiteY30" fmla="*/ 1981200 h 2628900"/>
              <a:gd name="connsiteX31" fmla="*/ 182516 w 2724150"/>
              <a:gd name="connsiteY31" fmla="*/ 1967419 h 2628900"/>
              <a:gd name="connsiteX32" fmla="*/ 79105 w 2724150"/>
              <a:gd name="connsiteY32" fmla="*/ 1733550 h 2628900"/>
              <a:gd name="connsiteX33" fmla="*/ 2645046 w 2724150"/>
              <a:gd name="connsiteY33" fmla="*/ 1733550 h 2628900"/>
              <a:gd name="connsiteX34" fmla="*/ 2629672 w 2724150"/>
              <a:gd name="connsiteY34" fmla="*/ 1785314 h 2628900"/>
              <a:gd name="connsiteX35" fmla="*/ 2617859 w 2724150"/>
              <a:gd name="connsiteY35" fmla="*/ 1809750 h 2628900"/>
              <a:gd name="connsiteX36" fmla="*/ 106292 w 2724150"/>
              <a:gd name="connsiteY36" fmla="*/ 1809750 h 2628900"/>
              <a:gd name="connsiteX37" fmla="*/ 94479 w 2724150"/>
              <a:gd name="connsiteY37" fmla="*/ 1785314 h 2628900"/>
              <a:gd name="connsiteX38" fmla="*/ 33842 w 2724150"/>
              <a:gd name="connsiteY38" fmla="*/ 1581150 h 2628900"/>
              <a:gd name="connsiteX39" fmla="*/ 2690309 w 2724150"/>
              <a:gd name="connsiteY39" fmla="*/ 1581150 h 2628900"/>
              <a:gd name="connsiteX40" fmla="*/ 2667678 w 2724150"/>
              <a:gd name="connsiteY40" fmla="*/ 1657350 h 2628900"/>
              <a:gd name="connsiteX41" fmla="*/ 56473 w 2724150"/>
              <a:gd name="connsiteY41" fmla="*/ 1657350 h 2628900"/>
              <a:gd name="connsiteX42" fmla="*/ 14403 w 2724150"/>
              <a:gd name="connsiteY42" fmla="*/ 1428750 h 2628900"/>
              <a:gd name="connsiteX43" fmla="*/ 2709747 w 2724150"/>
              <a:gd name="connsiteY43" fmla="*/ 1428750 h 2628900"/>
              <a:gd name="connsiteX44" fmla="*/ 2702066 w 2724150"/>
              <a:gd name="connsiteY44" fmla="*/ 1504950 h 2628900"/>
              <a:gd name="connsiteX45" fmla="*/ 22085 w 2724150"/>
              <a:gd name="connsiteY45" fmla="*/ 1504950 h 2628900"/>
              <a:gd name="connsiteX46" fmla="*/ 2394 w 2724150"/>
              <a:gd name="connsiteY46" fmla="*/ 1257300 h 2628900"/>
              <a:gd name="connsiteX47" fmla="*/ 2721757 w 2724150"/>
              <a:gd name="connsiteY47" fmla="*/ 1257300 h 2628900"/>
              <a:gd name="connsiteX48" fmla="*/ 2724150 w 2724150"/>
              <a:gd name="connsiteY48" fmla="*/ 1285875 h 2628900"/>
              <a:gd name="connsiteX49" fmla="*/ 2717429 w 2724150"/>
              <a:gd name="connsiteY49" fmla="*/ 1352550 h 2628900"/>
              <a:gd name="connsiteX50" fmla="*/ 6722 w 2724150"/>
              <a:gd name="connsiteY50" fmla="*/ 1352550 h 2628900"/>
              <a:gd name="connsiteX51" fmla="*/ 0 w 2724150"/>
              <a:gd name="connsiteY51" fmla="*/ 1285875 h 2628900"/>
              <a:gd name="connsiteX52" fmla="*/ 15160 w 2724150"/>
              <a:gd name="connsiteY52" fmla="*/ 1104900 h 2628900"/>
              <a:gd name="connsiteX53" fmla="*/ 2708991 w 2724150"/>
              <a:gd name="connsiteY53" fmla="*/ 1104900 h 2628900"/>
              <a:gd name="connsiteX54" fmla="*/ 2715374 w 2724150"/>
              <a:gd name="connsiteY54" fmla="*/ 1181100 h 2628900"/>
              <a:gd name="connsiteX55" fmla="*/ 8777 w 2724150"/>
              <a:gd name="connsiteY55" fmla="*/ 1181100 h 2628900"/>
              <a:gd name="connsiteX56" fmla="*/ 45869 w 2724150"/>
              <a:gd name="connsiteY56" fmla="*/ 952500 h 2628900"/>
              <a:gd name="connsiteX57" fmla="*/ 2678282 w 2724150"/>
              <a:gd name="connsiteY57" fmla="*/ 952500 h 2628900"/>
              <a:gd name="connsiteX58" fmla="*/ 2697786 w 2724150"/>
              <a:gd name="connsiteY58" fmla="*/ 1028700 h 2628900"/>
              <a:gd name="connsiteX59" fmla="*/ 26365 w 2724150"/>
              <a:gd name="connsiteY59" fmla="*/ 1028700 h 2628900"/>
              <a:gd name="connsiteX60" fmla="*/ 90947 w 2724150"/>
              <a:gd name="connsiteY60" fmla="*/ 800100 h 2628900"/>
              <a:gd name="connsiteX61" fmla="*/ 2633204 w 2724150"/>
              <a:gd name="connsiteY61" fmla="*/ 800100 h 2628900"/>
              <a:gd name="connsiteX62" fmla="*/ 2649457 w 2724150"/>
              <a:gd name="connsiteY62" fmla="*/ 839885 h 2628900"/>
              <a:gd name="connsiteX63" fmla="*/ 2658777 w 2724150"/>
              <a:gd name="connsiteY63" fmla="*/ 876300 h 2628900"/>
              <a:gd name="connsiteX64" fmla="*/ 65373 w 2724150"/>
              <a:gd name="connsiteY64" fmla="*/ 876300 h 2628900"/>
              <a:gd name="connsiteX65" fmla="*/ 74694 w 2724150"/>
              <a:gd name="connsiteY65" fmla="*/ 839885 h 2628900"/>
              <a:gd name="connsiteX66" fmla="*/ 172684 w 2724150"/>
              <a:gd name="connsiteY66" fmla="*/ 628650 h 2628900"/>
              <a:gd name="connsiteX67" fmla="*/ 2551466 w 2724150"/>
              <a:gd name="connsiteY67" fmla="*/ 628650 h 2628900"/>
              <a:gd name="connsiteX68" fmla="*/ 2593842 w 2724150"/>
              <a:gd name="connsiteY68" fmla="*/ 703749 h 2628900"/>
              <a:gd name="connsiteX69" fmla="*/ 2602074 w 2724150"/>
              <a:gd name="connsiteY69" fmla="*/ 723900 h 2628900"/>
              <a:gd name="connsiteX70" fmla="*/ 122077 w 2724150"/>
              <a:gd name="connsiteY70" fmla="*/ 723900 h 2628900"/>
              <a:gd name="connsiteX71" fmla="*/ 130309 w 2724150"/>
              <a:gd name="connsiteY71" fmla="*/ 703749 h 2628900"/>
              <a:gd name="connsiteX72" fmla="*/ 268499 w 2724150"/>
              <a:gd name="connsiteY72" fmla="*/ 476250 h 2628900"/>
              <a:gd name="connsiteX73" fmla="*/ 2455652 w 2724150"/>
              <a:gd name="connsiteY73" fmla="*/ 476250 h 2628900"/>
              <a:gd name="connsiteX74" fmla="*/ 2498369 w 2724150"/>
              <a:gd name="connsiteY74" fmla="*/ 534549 h 2628900"/>
              <a:gd name="connsiteX75" fmla="*/ 2508470 w 2724150"/>
              <a:gd name="connsiteY75" fmla="*/ 552450 h 2628900"/>
              <a:gd name="connsiteX76" fmla="*/ 215681 w 2724150"/>
              <a:gd name="connsiteY76" fmla="*/ 552450 h 2628900"/>
              <a:gd name="connsiteX77" fmla="*/ 225782 w 2724150"/>
              <a:gd name="connsiteY77" fmla="*/ 534549 h 2628900"/>
              <a:gd name="connsiteX78" fmla="*/ 398890 w 2724150"/>
              <a:gd name="connsiteY78" fmla="*/ 323850 h 2628900"/>
              <a:gd name="connsiteX79" fmla="*/ 2325260 w 2724150"/>
              <a:gd name="connsiteY79" fmla="*/ 323850 h 2628900"/>
              <a:gd name="connsiteX80" fmla="*/ 2336693 w 2724150"/>
              <a:gd name="connsiteY80" fmla="*/ 334366 h 2628900"/>
              <a:gd name="connsiteX81" fmla="*/ 2395062 w 2724150"/>
              <a:gd name="connsiteY81" fmla="*/ 400050 h 2628900"/>
              <a:gd name="connsiteX82" fmla="*/ 329089 w 2724150"/>
              <a:gd name="connsiteY82" fmla="*/ 400050 h 2628900"/>
              <a:gd name="connsiteX83" fmla="*/ 387458 w 2724150"/>
              <a:gd name="connsiteY83" fmla="*/ 334366 h 2628900"/>
              <a:gd name="connsiteX84" fmla="*/ 584819 w 2724150"/>
              <a:gd name="connsiteY84" fmla="*/ 171450 h 2628900"/>
              <a:gd name="connsiteX85" fmla="*/ 2139332 w 2724150"/>
              <a:gd name="connsiteY85" fmla="*/ 171450 h 2628900"/>
              <a:gd name="connsiteX86" fmla="*/ 2228481 w 2724150"/>
              <a:gd name="connsiteY86" fmla="*/ 234832 h 2628900"/>
              <a:gd name="connsiteX87" fmla="*/ 2242417 w 2724150"/>
              <a:gd name="connsiteY87" fmla="*/ 247650 h 2628900"/>
              <a:gd name="connsiteX88" fmla="*/ 481734 w 2724150"/>
              <a:gd name="connsiteY88" fmla="*/ 247650 h 2628900"/>
              <a:gd name="connsiteX89" fmla="*/ 495669 w 2724150"/>
              <a:gd name="connsiteY89" fmla="*/ 234832 h 2628900"/>
              <a:gd name="connsiteX90" fmla="*/ 916152 w 2724150"/>
              <a:gd name="connsiteY90" fmla="*/ 0 h 2628900"/>
              <a:gd name="connsiteX91" fmla="*/ 1807998 w 2724150"/>
              <a:gd name="connsiteY91" fmla="*/ 0 h 2628900"/>
              <a:gd name="connsiteX92" fmla="*/ 1892256 w 2724150"/>
              <a:gd name="connsiteY92" fmla="*/ 30839 h 2628900"/>
              <a:gd name="connsiteX93" fmla="*/ 2018076 w 2724150"/>
              <a:gd name="connsiteY93" fmla="*/ 95251 h 2628900"/>
              <a:gd name="connsiteX94" fmla="*/ 706075 w 2724150"/>
              <a:gd name="connsiteY94" fmla="*/ 95251 h 2628900"/>
              <a:gd name="connsiteX95" fmla="*/ 831894 w 2724150"/>
              <a:gd name="connsiteY95" fmla="*/ 30839 h 26289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Lst>
            <a:rect l="l" t="t" r="r" b="b"/>
            <a:pathLst>
              <a:path w="2724150" h="2628900">
                <a:moveTo>
                  <a:pt x="823831" y="2533650"/>
                </a:moveTo>
                <a:lnTo>
                  <a:pt x="1900320" y="2533650"/>
                </a:lnTo>
                <a:lnTo>
                  <a:pt x="1777009" y="2583595"/>
                </a:lnTo>
                <a:cubicBezTo>
                  <a:pt x="1744302" y="2594044"/>
                  <a:pt x="1711059" y="2603290"/>
                  <a:pt x="1677330" y="2611283"/>
                </a:cubicBezTo>
                <a:lnTo>
                  <a:pt x="1587692" y="2628900"/>
                </a:lnTo>
                <a:lnTo>
                  <a:pt x="1136459" y="2628900"/>
                </a:lnTo>
                <a:lnTo>
                  <a:pt x="1046820" y="2611283"/>
                </a:lnTo>
                <a:cubicBezTo>
                  <a:pt x="1013092" y="2603290"/>
                  <a:pt x="979848" y="2594044"/>
                  <a:pt x="947142" y="2583595"/>
                </a:cubicBezTo>
                <a:close/>
                <a:moveTo>
                  <a:pt x="554571" y="2381250"/>
                </a:moveTo>
                <a:lnTo>
                  <a:pt x="2169580" y="2381250"/>
                </a:lnTo>
                <a:lnTo>
                  <a:pt x="2140372" y="2403832"/>
                </a:lnTo>
                <a:lnTo>
                  <a:pt x="2049853" y="2457450"/>
                </a:lnTo>
                <a:lnTo>
                  <a:pt x="674298" y="2457450"/>
                </a:lnTo>
                <a:lnTo>
                  <a:pt x="583779" y="2403832"/>
                </a:lnTo>
                <a:close/>
                <a:moveTo>
                  <a:pt x="362921" y="2209800"/>
                </a:moveTo>
                <a:lnTo>
                  <a:pt x="2361230" y="2209800"/>
                </a:lnTo>
                <a:lnTo>
                  <a:pt x="2344110" y="2229729"/>
                </a:lnTo>
                <a:lnTo>
                  <a:pt x="2264252" y="2305050"/>
                </a:lnTo>
                <a:lnTo>
                  <a:pt x="459899" y="2305050"/>
                </a:lnTo>
                <a:lnTo>
                  <a:pt x="380041" y="2229729"/>
                </a:lnTo>
                <a:close/>
                <a:moveTo>
                  <a:pt x="242678" y="2057400"/>
                </a:moveTo>
                <a:lnTo>
                  <a:pt x="2481473" y="2057400"/>
                </a:lnTo>
                <a:lnTo>
                  <a:pt x="2443984" y="2113470"/>
                </a:lnTo>
                <a:lnTo>
                  <a:pt x="2426691" y="2133600"/>
                </a:lnTo>
                <a:lnTo>
                  <a:pt x="297461" y="2133600"/>
                </a:lnTo>
                <a:lnTo>
                  <a:pt x="280167" y="2113470"/>
                </a:lnTo>
                <a:close/>
                <a:moveTo>
                  <a:pt x="143130" y="1885950"/>
                </a:moveTo>
                <a:lnTo>
                  <a:pt x="2581021" y="1885950"/>
                </a:lnTo>
                <a:lnTo>
                  <a:pt x="2541636" y="1967419"/>
                </a:lnTo>
                <a:lnTo>
                  <a:pt x="2532422" y="1981200"/>
                </a:lnTo>
                <a:lnTo>
                  <a:pt x="191730" y="1981200"/>
                </a:lnTo>
                <a:lnTo>
                  <a:pt x="182516" y="1967419"/>
                </a:lnTo>
                <a:close/>
                <a:moveTo>
                  <a:pt x="79105" y="1733550"/>
                </a:moveTo>
                <a:lnTo>
                  <a:pt x="2645046" y="1733550"/>
                </a:lnTo>
                <a:lnTo>
                  <a:pt x="2629672" y="1785314"/>
                </a:lnTo>
                <a:lnTo>
                  <a:pt x="2617859" y="1809750"/>
                </a:lnTo>
                <a:lnTo>
                  <a:pt x="106292" y="1809750"/>
                </a:lnTo>
                <a:lnTo>
                  <a:pt x="94479" y="1785314"/>
                </a:lnTo>
                <a:close/>
                <a:moveTo>
                  <a:pt x="33842" y="1581150"/>
                </a:moveTo>
                <a:lnTo>
                  <a:pt x="2690309" y="1581150"/>
                </a:lnTo>
                <a:lnTo>
                  <a:pt x="2667678" y="1657350"/>
                </a:lnTo>
                <a:lnTo>
                  <a:pt x="56473" y="1657350"/>
                </a:lnTo>
                <a:close/>
                <a:moveTo>
                  <a:pt x="14403" y="1428750"/>
                </a:moveTo>
                <a:lnTo>
                  <a:pt x="2709747" y="1428750"/>
                </a:lnTo>
                <a:lnTo>
                  <a:pt x="2702066" y="1504950"/>
                </a:lnTo>
                <a:lnTo>
                  <a:pt x="22085" y="1504950"/>
                </a:lnTo>
                <a:close/>
                <a:moveTo>
                  <a:pt x="2394" y="1257300"/>
                </a:moveTo>
                <a:lnTo>
                  <a:pt x="2721757" y="1257300"/>
                </a:lnTo>
                <a:lnTo>
                  <a:pt x="2724150" y="1285875"/>
                </a:lnTo>
                <a:lnTo>
                  <a:pt x="2717429" y="1352550"/>
                </a:lnTo>
                <a:lnTo>
                  <a:pt x="6722" y="1352550"/>
                </a:lnTo>
                <a:lnTo>
                  <a:pt x="0" y="1285875"/>
                </a:lnTo>
                <a:close/>
                <a:moveTo>
                  <a:pt x="15160" y="1104900"/>
                </a:moveTo>
                <a:lnTo>
                  <a:pt x="2708991" y="1104900"/>
                </a:lnTo>
                <a:lnTo>
                  <a:pt x="2715374" y="1181100"/>
                </a:lnTo>
                <a:lnTo>
                  <a:pt x="8777" y="1181100"/>
                </a:lnTo>
                <a:close/>
                <a:moveTo>
                  <a:pt x="45869" y="952500"/>
                </a:moveTo>
                <a:lnTo>
                  <a:pt x="2678282" y="952500"/>
                </a:lnTo>
                <a:lnTo>
                  <a:pt x="2697786" y="1028700"/>
                </a:lnTo>
                <a:lnTo>
                  <a:pt x="26365" y="1028700"/>
                </a:lnTo>
                <a:close/>
                <a:moveTo>
                  <a:pt x="90947" y="800100"/>
                </a:moveTo>
                <a:lnTo>
                  <a:pt x="2633204" y="800100"/>
                </a:lnTo>
                <a:lnTo>
                  <a:pt x="2649457" y="839885"/>
                </a:lnTo>
                <a:lnTo>
                  <a:pt x="2658777" y="876300"/>
                </a:lnTo>
                <a:lnTo>
                  <a:pt x="65373" y="876300"/>
                </a:lnTo>
                <a:lnTo>
                  <a:pt x="74694" y="839885"/>
                </a:lnTo>
                <a:close/>
                <a:moveTo>
                  <a:pt x="172684" y="628650"/>
                </a:moveTo>
                <a:lnTo>
                  <a:pt x="2551466" y="628650"/>
                </a:lnTo>
                <a:lnTo>
                  <a:pt x="2593842" y="703749"/>
                </a:lnTo>
                <a:lnTo>
                  <a:pt x="2602074" y="723900"/>
                </a:lnTo>
                <a:lnTo>
                  <a:pt x="122077" y="723900"/>
                </a:lnTo>
                <a:lnTo>
                  <a:pt x="130309" y="703749"/>
                </a:lnTo>
                <a:close/>
                <a:moveTo>
                  <a:pt x="268499" y="476250"/>
                </a:moveTo>
                <a:lnTo>
                  <a:pt x="2455652" y="476250"/>
                </a:lnTo>
                <a:lnTo>
                  <a:pt x="2498369" y="534549"/>
                </a:lnTo>
                <a:lnTo>
                  <a:pt x="2508470" y="552450"/>
                </a:lnTo>
                <a:lnTo>
                  <a:pt x="215681" y="552450"/>
                </a:lnTo>
                <a:lnTo>
                  <a:pt x="225782" y="534549"/>
                </a:lnTo>
                <a:close/>
                <a:moveTo>
                  <a:pt x="398890" y="323850"/>
                </a:moveTo>
                <a:lnTo>
                  <a:pt x="2325260" y="323850"/>
                </a:lnTo>
                <a:lnTo>
                  <a:pt x="2336693" y="334366"/>
                </a:lnTo>
                <a:lnTo>
                  <a:pt x="2395062" y="400050"/>
                </a:lnTo>
                <a:lnTo>
                  <a:pt x="329089" y="400050"/>
                </a:lnTo>
                <a:lnTo>
                  <a:pt x="387458" y="334366"/>
                </a:lnTo>
                <a:close/>
                <a:moveTo>
                  <a:pt x="584819" y="171450"/>
                </a:moveTo>
                <a:lnTo>
                  <a:pt x="2139332" y="171450"/>
                </a:lnTo>
                <a:lnTo>
                  <a:pt x="2228481" y="234832"/>
                </a:lnTo>
                <a:lnTo>
                  <a:pt x="2242417" y="247650"/>
                </a:lnTo>
                <a:lnTo>
                  <a:pt x="481734" y="247650"/>
                </a:lnTo>
                <a:lnTo>
                  <a:pt x="495669" y="234832"/>
                </a:lnTo>
                <a:close/>
                <a:moveTo>
                  <a:pt x="916152" y="0"/>
                </a:moveTo>
                <a:lnTo>
                  <a:pt x="1807998" y="0"/>
                </a:lnTo>
                <a:lnTo>
                  <a:pt x="1892256" y="30839"/>
                </a:lnTo>
                <a:lnTo>
                  <a:pt x="2018076" y="95251"/>
                </a:lnTo>
                <a:lnTo>
                  <a:pt x="706075" y="95251"/>
                </a:lnTo>
                <a:lnTo>
                  <a:pt x="831894" y="30839"/>
                </a:lnTo>
                <a:close/>
              </a:path>
            </a:pathLst>
          </a:custGeom>
          <a:gradFill flip="none" rotWithShape="1">
            <a:gsLst>
              <a:gs pos="56000">
                <a:srgbClr val="9C2871"/>
              </a:gs>
              <a:gs pos="0">
                <a:srgbClr val="D969AE">
                  <a:lumMod val="5000"/>
                  <a:lumOff val="95000"/>
                </a:srgbClr>
              </a:gs>
            </a:gsLst>
            <a:lin ang="27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323" name="Freeform: Shape 322">
            <a:extLst>
              <a:ext uri="{FF2B5EF4-FFF2-40B4-BE49-F238E27FC236}">
                <a16:creationId xmlns:a16="http://schemas.microsoft.com/office/drawing/2014/main" id="{18E298D0-9683-4EF9-91A2-437B54D7B34C}"/>
              </a:ext>
            </a:extLst>
          </p:cNvPr>
          <p:cNvSpPr/>
          <p:nvPr userDrawn="1"/>
        </p:nvSpPr>
        <p:spPr>
          <a:xfrm rot="2904339">
            <a:off x="272441" y="-167127"/>
            <a:ext cx="890438" cy="2709638"/>
          </a:xfrm>
          <a:custGeom>
            <a:avLst/>
            <a:gdLst>
              <a:gd name="connsiteX0" fmla="*/ 130402 w 890438"/>
              <a:gd name="connsiteY0" fmla="*/ 130402 h 2709638"/>
              <a:gd name="connsiteX1" fmla="*/ 445219 w 890438"/>
              <a:gd name="connsiteY1" fmla="*/ 0 h 2709638"/>
              <a:gd name="connsiteX2" fmla="*/ 890438 w 890438"/>
              <a:gd name="connsiteY2" fmla="*/ 445219 h 2709638"/>
              <a:gd name="connsiteX3" fmla="*/ 890437 w 890438"/>
              <a:gd name="connsiteY3" fmla="*/ 2709638 h 2709638"/>
              <a:gd name="connsiteX4" fmla="*/ 0 w 890438"/>
              <a:gd name="connsiteY4" fmla="*/ 1919228 h 2709638"/>
              <a:gd name="connsiteX5" fmla="*/ 0 w 890438"/>
              <a:gd name="connsiteY5" fmla="*/ 445219 h 2709638"/>
              <a:gd name="connsiteX6" fmla="*/ 130402 w 890438"/>
              <a:gd name="connsiteY6" fmla="*/ 130402 h 270963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890438" h="2709638">
                <a:moveTo>
                  <a:pt x="130402" y="130402"/>
                </a:moveTo>
                <a:cubicBezTo>
                  <a:pt x="210970" y="49833"/>
                  <a:pt x="322275" y="0"/>
                  <a:pt x="445219" y="0"/>
                </a:cubicBezTo>
                <a:cubicBezTo>
                  <a:pt x="691107" y="0"/>
                  <a:pt x="890438" y="199331"/>
                  <a:pt x="890438" y="445219"/>
                </a:cubicBezTo>
                <a:lnTo>
                  <a:pt x="890437" y="2709638"/>
                </a:lnTo>
                <a:lnTo>
                  <a:pt x="0" y="1919228"/>
                </a:lnTo>
                <a:lnTo>
                  <a:pt x="0" y="445219"/>
                </a:lnTo>
                <a:cubicBezTo>
                  <a:pt x="0" y="322275"/>
                  <a:pt x="49833" y="210970"/>
                  <a:pt x="130402" y="130402"/>
                </a:cubicBezTo>
                <a:close/>
              </a:path>
            </a:pathLst>
          </a:custGeom>
          <a:solidFill>
            <a:srgbClr val="FFC000"/>
          </a:solidFill>
          <a:ln>
            <a:no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246" name="Rectangle: Rounded Corners 245">
            <a:extLst>
              <a:ext uri="{FF2B5EF4-FFF2-40B4-BE49-F238E27FC236}">
                <a16:creationId xmlns:a16="http://schemas.microsoft.com/office/drawing/2014/main" id="{014B77CB-A0F3-4AD8-A357-3980271D79A0}"/>
              </a:ext>
            </a:extLst>
          </p:cNvPr>
          <p:cNvSpPr/>
          <p:nvPr userDrawn="1"/>
        </p:nvSpPr>
        <p:spPr>
          <a:xfrm rot="2904339">
            <a:off x="1259032" y="-136638"/>
            <a:ext cx="378430" cy="2276158"/>
          </a:xfrm>
          <a:prstGeom prst="roundRect">
            <a:avLst>
              <a:gd name="adj" fmla="val 50000"/>
            </a:avLst>
          </a:prstGeom>
          <a:solidFill>
            <a:srgbClr val="FF275E"/>
          </a:soli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255" name="Oval 254">
            <a:extLst>
              <a:ext uri="{FF2B5EF4-FFF2-40B4-BE49-F238E27FC236}">
                <a16:creationId xmlns:a16="http://schemas.microsoft.com/office/drawing/2014/main" id="{004D2151-61FF-4CF0-81DA-762210CEF1AD}"/>
              </a:ext>
            </a:extLst>
          </p:cNvPr>
          <p:cNvSpPr/>
          <p:nvPr userDrawn="1"/>
        </p:nvSpPr>
        <p:spPr>
          <a:xfrm>
            <a:off x="4670548" y="3123561"/>
            <a:ext cx="877366" cy="877366"/>
          </a:xfrm>
          <a:prstGeom prst="ellipse">
            <a:avLst/>
          </a:prstGeom>
          <a:solidFill>
            <a:srgbClr val="0070C0">
              <a:alpha val="58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238" name="Freeform: Shape 237">
            <a:extLst>
              <a:ext uri="{FF2B5EF4-FFF2-40B4-BE49-F238E27FC236}">
                <a16:creationId xmlns:a16="http://schemas.microsoft.com/office/drawing/2014/main" id="{E7B98E48-ACB6-4F63-9217-B015E0DD7B58}"/>
              </a:ext>
            </a:extLst>
          </p:cNvPr>
          <p:cNvSpPr/>
          <p:nvPr userDrawn="1"/>
        </p:nvSpPr>
        <p:spPr>
          <a:xfrm rot="19090468">
            <a:off x="2308028" y="3950367"/>
            <a:ext cx="2282245" cy="2281158"/>
          </a:xfrm>
          <a:custGeom>
            <a:avLst/>
            <a:gdLst>
              <a:gd name="connsiteX0" fmla="*/ 47534 w 2339089"/>
              <a:gd name="connsiteY0" fmla="*/ 2041316 h 2337974"/>
              <a:gd name="connsiteX1" fmla="*/ 346996 w 2339089"/>
              <a:gd name="connsiteY1" fmla="*/ 2309306 h 2337974"/>
              <a:gd name="connsiteX2" fmla="*/ 310603 w 2339089"/>
              <a:gd name="connsiteY2" fmla="*/ 2298009 h 2337974"/>
              <a:gd name="connsiteX3" fmla="*/ 86853 w 2339089"/>
              <a:gd name="connsiteY3" fmla="*/ 2113757 h 2337974"/>
              <a:gd name="connsiteX4" fmla="*/ 1 w 2339089"/>
              <a:gd name="connsiteY4" fmla="*/ 1768699 h 2337974"/>
              <a:gd name="connsiteX5" fmla="*/ 636129 w 2339089"/>
              <a:gd name="connsiteY5" fmla="*/ 2337974 h 2337974"/>
              <a:gd name="connsiteX6" fmla="*/ 508556 w 2339089"/>
              <a:gd name="connsiteY6" fmla="*/ 2337974 h 2337974"/>
              <a:gd name="connsiteX7" fmla="*/ 491359 w 2339089"/>
              <a:gd name="connsiteY7" fmla="*/ 2336240 h 2337974"/>
              <a:gd name="connsiteX8" fmla="*/ 7436 w 2339089"/>
              <a:gd name="connsiteY8" fmla="*/ 1903174 h 2337974"/>
              <a:gd name="connsiteX9" fmla="*/ 0 w 2339089"/>
              <a:gd name="connsiteY9" fmla="*/ 1829418 h 2337974"/>
              <a:gd name="connsiteX10" fmla="*/ 0 w 2339089"/>
              <a:gd name="connsiteY10" fmla="*/ 1564184 h 2337974"/>
              <a:gd name="connsiteX11" fmla="*/ 864661 w 2339089"/>
              <a:gd name="connsiteY11" fmla="*/ 2337974 h 2337974"/>
              <a:gd name="connsiteX12" fmla="*/ 750395 w 2339089"/>
              <a:gd name="connsiteY12" fmla="*/ 2337974 h 2337974"/>
              <a:gd name="connsiteX13" fmla="*/ 1 w 2339089"/>
              <a:gd name="connsiteY13" fmla="*/ 1666442 h 2337974"/>
              <a:gd name="connsiteX14" fmla="*/ 1 w 2339089"/>
              <a:gd name="connsiteY14" fmla="*/ 1334106 h 2337974"/>
              <a:gd name="connsiteX15" fmla="*/ 1121760 w 2339089"/>
              <a:gd name="connsiteY15" fmla="*/ 2337974 h 2337974"/>
              <a:gd name="connsiteX16" fmla="*/ 978928 w 2339089"/>
              <a:gd name="connsiteY16" fmla="*/ 2337974 h 2337974"/>
              <a:gd name="connsiteX17" fmla="*/ 1 w 2339089"/>
              <a:gd name="connsiteY17" fmla="*/ 1461928 h 2337974"/>
              <a:gd name="connsiteX18" fmla="*/ 1 w 2339089"/>
              <a:gd name="connsiteY18" fmla="*/ 1129591 h 2337974"/>
              <a:gd name="connsiteX19" fmla="*/ 1350292 w 2339089"/>
              <a:gd name="connsiteY19" fmla="*/ 2337974 h 2337974"/>
              <a:gd name="connsiteX20" fmla="*/ 1236026 w 2339089"/>
              <a:gd name="connsiteY20" fmla="*/ 2337974 h 2337974"/>
              <a:gd name="connsiteX21" fmla="*/ 1 w 2339089"/>
              <a:gd name="connsiteY21" fmla="*/ 1231848 h 2337974"/>
              <a:gd name="connsiteX22" fmla="*/ 0 w 2339089"/>
              <a:gd name="connsiteY22" fmla="*/ 899512 h 2337974"/>
              <a:gd name="connsiteX23" fmla="*/ 1607391 w 2339089"/>
              <a:gd name="connsiteY23" fmla="*/ 2337974 h 2337974"/>
              <a:gd name="connsiteX24" fmla="*/ 1464558 w 2339089"/>
              <a:gd name="connsiteY24" fmla="*/ 2337974 h 2337974"/>
              <a:gd name="connsiteX25" fmla="*/ 0 w 2339089"/>
              <a:gd name="connsiteY25" fmla="*/ 1027333 h 2337974"/>
              <a:gd name="connsiteX26" fmla="*/ 0 w 2339089"/>
              <a:gd name="connsiteY26" fmla="*/ 694997 h 2337974"/>
              <a:gd name="connsiteX27" fmla="*/ 1835454 w 2339089"/>
              <a:gd name="connsiteY27" fmla="*/ 2337555 h 2337974"/>
              <a:gd name="connsiteX28" fmla="*/ 1830532 w 2339089"/>
              <a:gd name="connsiteY28" fmla="*/ 2337974 h 2337974"/>
              <a:gd name="connsiteX29" fmla="*/ 1721657 w 2339089"/>
              <a:gd name="connsiteY29" fmla="*/ 2337974 h 2337974"/>
              <a:gd name="connsiteX30" fmla="*/ 0 w 2339089"/>
              <a:gd name="connsiteY30" fmla="*/ 797254 h 2337974"/>
              <a:gd name="connsiteX31" fmla="*/ 2137 w 2339089"/>
              <a:gd name="connsiteY31" fmla="*/ 492395 h 2337974"/>
              <a:gd name="connsiteX32" fmla="*/ 2019843 w 2339089"/>
              <a:gd name="connsiteY32" fmla="*/ 2298051 h 2337974"/>
              <a:gd name="connsiteX33" fmla="*/ 1999532 w 2339089"/>
              <a:gd name="connsiteY33" fmla="*/ 2309219 h 2337974"/>
              <a:gd name="connsiteX34" fmla="*/ 1936407 w 2339089"/>
              <a:gd name="connsiteY34" fmla="*/ 2325641 h 2337974"/>
              <a:gd name="connsiteX35" fmla="*/ 0 w 2339089"/>
              <a:gd name="connsiteY35" fmla="*/ 592739 h 2337974"/>
              <a:gd name="connsiteX36" fmla="*/ 0 w 2339089"/>
              <a:gd name="connsiteY36" fmla="*/ 508556 h 2337974"/>
              <a:gd name="connsiteX37" fmla="*/ 39895 w 2339089"/>
              <a:gd name="connsiteY37" fmla="*/ 321670 h 2337974"/>
              <a:gd name="connsiteX38" fmla="*/ 2157551 w 2339089"/>
              <a:gd name="connsiteY38" fmla="*/ 2216771 h 2337974"/>
              <a:gd name="connsiteX39" fmla="*/ 2144508 w 2339089"/>
              <a:gd name="connsiteY39" fmla="*/ 2229506 h 2337974"/>
              <a:gd name="connsiteX40" fmla="*/ 2090623 w 2339089"/>
              <a:gd name="connsiteY40" fmla="*/ 2259134 h 2337974"/>
              <a:gd name="connsiteX41" fmla="*/ 14232 w 2339089"/>
              <a:gd name="connsiteY41" fmla="*/ 400961 h 2337974"/>
              <a:gd name="connsiteX42" fmla="*/ 17615 w 2339089"/>
              <a:gd name="connsiteY42" fmla="*/ 375381 h 2337974"/>
              <a:gd name="connsiteX43" fmla="*/ 130200 w 2339089"/>
              <a:gd name="connsiteY43" fmla="*/ 172406 h 2337974"/>
              <a:gd name="connsiteX44" fmla="*/ 2265301 w 2339089"/>
              <a:gd name="connsiteY44" fmla="*/ 2083119 h 2337974"/>
              <a:gd name="connsiteX45" fmla="*/ 2222959 w 2339089"/>
              <a:gd name="connsiteY45" fmla="*/ 2152907 h 2337974"/>
              <a:gd name="connsiteX46" fmla="*/ 2212196 w 2339089"/>
              <a:gd name="connsiteY46" fmla="*/ 2163416 h 2337974"/>
              <a:gd name="connsiteX47" fmla="*/ 72527 w 2339089"/>
              <a:gd name="connsiteY47" fmla="*/ 248615 h 2337974"/>
              <a:gd name="connsiteX48" fmla="*/ 247285 w 2339089"/>
              <a:gd name="connsiteY48" fmla="*/ 72670 h 2337974"/>
              <a:gd name="connsiteX49" fmla="*/ 2327911 w 2339089"/>
              <a:gd name="connsiteY49" fmla="*/ 1934634 h 2337974"/>
              <a:gd name="connsiteX50" fmla="*/ 2303069 w 2339089"/>
              <a:gd name="connsiteY50" fmla="*/ 2014661 h 2337974"/>
              <a:gd name="connsiteX51" fmla="*/ 186200 w 2339089"/>
              <a:gd name="connsiteY51" fmla="*/ 120263 h 2337974"/>
              <a:gd name="connsiteX52" fmla="*/ 244851 w 2339089"/>
              <a:gd name="connsiteY52" fmla="*/ 73625 h 2337974"/>
              <a:gd name="connsiteX53" fmla="*/ 406148 w 2339089"/>
              <a:gd name="connsiteY53" fmla="*/ 10324 h 2337974"/>
              <a:gd name="connsiteX54" fmla="*/ 2339088 w 2339089"/>
              <a:gd name="connsiteY54" fmla="*/ 1740122 h 2337974"/>
              <a:gd name="connsiteX55" fmla="*/ 2339088 w 2339089"/>
              <a:gd name="connsiteY55" fmla="*/ 1829418 h 2337974"/>
              <a:gd name="connsiteX56" fmla="*/ 2337890 w 2339089"/>
              <a:gd name="connsiteY56" fmla="*/ 1841307 h 2337974"/>
              <a:gd name="connsiteX57" fmla="*/ 326707 w 2339089"/>
              <a:gd name="connsiteY57" fmla="*/ 41489 h 2337974"/>
              <a:gd name="connsiteX58" fmla="*/ 406064 w 2339089"/>
              <a:gd name="connsiteY58" fmla="*/ 10332 h 2337974"/>
              <a:gd name="connsiteX59" fmla="*/ 623145 w 2339089"/>
              <a:gd name="connsiteY59" fmla="*/ 0 h 2337974"/>
              <a:gd name="connsiteX60" fmla="*/ 2339088 w 2339089"/>
              <a:gd name="connsiteY60" fmla="*/ 1535608 h 2337974"/>
              <a:gd name="connsiteX61" fmla="*/ 2339088 w 2339089"/>
              <a:gd name="connsiteY61" fmla="*/ 1637865 h 2337974"/>
              <a:gd name="connsiteX62" fmla="*/ 508878 w 2339089"/>
              <a:gd name="connsiteY62" fmla="*/ 0 h 2337974"/>
              <a:gd name="connsiteX63" fmla="*/ 880244 w 2339089"/>
              <a:gd name="connsiteY63" fmla="*/ 1 h 2337974"/>
              <a:gd name="connsiteX64" fmla="*/ 2339088 w 2339089"/>
              <a:gd name="connsiteY64" fmla="*/ 1305528 h 2337974"/>
              <a:gd name="connsiteX65" fmla="*/ 2339088 w 2339089"/>
              <a:gd name="connsiteY65" fmla="*/ 1433350 h 2337974"/>
              <a:gd name="connsiteX66" fmla="*/ 737411 w 2339089"/>
              <a:gd name="connsiteY66" fmla="*/ 0 h 2337974"/>
              <a:gd name="connsiteX67" fmla="*/ 1108776 w 2339089"/>
              <a:gd name="connsiteY67" fmla="*/ 0 h 2337974"/>
              <a:gd name="connsiteX68" fmla="*/ 2339089 w 2339089"/>
              <a:gd name="connsiteY68" fmla="*/ 1101014 h 2337974"/>
              <a:gd name="connsiteX69" fmla="*/ 2339089 w 2339089"/>
              <a:gd name="connsiteY69" fmla="*/ 1203271 h 2337974"/>
              <a:gd name="connsiteX70" fmla="*/ 994509 w 2339089"/>
              <a:gd name="connsiteY70" fmla="*/ 0 h 2337974"/>
              <a:gd name="connsiteX71" fmla="*/ 1337307 w 2339089"/>
              <a:gd name="connsiteY71" fmla="*/ 1 h 2337974"/>
              <a:gd name="connsiteX72" fmla="*/ 2339088 w 2339089"/>
              <a:gd name="connsiteY72" fmla="*/ 896499 h 2337974"/>
              <a:gd name="connsiteX73" fmla="*/ 2339088 w 2339089"/>
              <a:gd name="connsiteY73" fmla="*/ 998757 h 2337974"/>
              <a:gd name="connsiteX74" fmla="*/ 1223042 w 2339089"/>
              <a:gd name="connsiteY74" fmla="*/ 1 h 2337974"/>
              <a:gd name="connsiteX75" fmla="*/ 1565839 w 2339089"/>
              <a:gd name="connsiteY75" fmla="*/ 1 h 2337974"/>
              <a:gd name="connsiteX76" fmla="*/ 2339087 w 2339089"/>
              <a:gd name="connsiteY76" fmla="*/ 691985 h 2337974"/>
              <a:gd name="connsiteX77" fmla="*/ 2339088 w 2339089"/>
              <a:gd name="connsiteY77" fmla="*/ 794242 h 2337974"/>
              <a:gd name="connsiteX78" fmla="*/ 1451574 w 2339089"/>
              <a:gd name="connsiteY78" fmla="*/ 1 h 2337974"/>
              <a:gd name="connsiteX79" fmla="*/ 1822937 w 2339089"/>
              <a:gd name="connsiteY79" fmla="*/ 0 h 2337974"/>
              <a:gd name="connsiteX80" fmla="*/ 2333919 w 2339089"/>
              <a:gd name="connsiteY80" fmla="*/ 457280 h 2337974"/>
              <a:gd name="connsiteX81" fmla="*/ 2339087 w 2339089"/>
              <a:gd name="connsiteY81" fmla="*/ 508556 h 2337974"/>
              <a:gd name="connsiteX82" fmla="*/ 2339087 w 2339089"/>
              <a:gd name="connsiteY82" fmla="*/ 589727 h 2337974"/>
              <a:gd name="connsiteX83" fmla="*/ 1680104 w 2339089"/>
              <a:gd name="connsiteY83" fmla="*/ 0 h 2337974"/>
              <a:gd name="connsiteX84" fmla="*/ 2190135 w 2339089"/>
              <a:gd name="connsiteY84" fmla="*/ 148953 h 2337974"/>
              <a:gd name="connsiteX85" fmla="*/ 2299123 w 2339089"/>
              <a:gd name="connsiteY85" fmla="*/ 310604 h 2337974"/>
              <a:gd name="connsiteX86" fmla="*/ 2304831 w 2339089"/>
              <a:gd name="connsiteY86" fmla="*/ 328992 h 2337974"/>
              <a:gd name="connsiteX87" fmla="*/ 1957101 w 2339089"/>
              <a:gd name="connsiteY87" fmla="*/ 17806 h 2337974"/>
              <a:gd name="connsiteX88" fmla="*/ 2028485 w 2339089"/>
              <a:gd name="connsiteY88" fmla="*/ 39966 h 2337974"/>
              <a:gd name="connsiteX89" fmla="*/ 2190135 w 2339089"/>
              <a:gd name="connsiteY89" fmla="*/ 148953 h 233797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Lst>
            <a:rect l="l" t="t" r="r" b="b"/>
            <a:pathLst>
              <a:path w="2339089" h="2337974">
                <a:moveTo>
                  <a:pt x="47534" y="2041316"/>
                </a:moveTo>
                <a:lnTo>
                  <a:pt x="346996" y="2309306"/>
                </a:lnTo>
                <a:lnTo>
                  <a:pt x="310603" y="2298009"/>
                </a:lnTo>
                <a:cubicBezTo>
                  <a:pt x="219339" y="2259408"/>
                  <a:pt x="141688" y="2194923"/>
                  <a:pt x="86853" y="2113757"/>
                </a:cubicBezTo>
                <a:close/>
                <a:moveTo>
                  <a:pt x="1" y="1768699"/>
                </a:moveTo>
                <a:lnTo>
                  <a:pt x="636129" y="2337974"/>
                </a:lnTo>
                <a:lnTo>
                  <a:pt x="508556" y="2337974"/>
                </a:lnTo>
                <a:lnTo>
                  <a:pt x="491359" y="2336240"/>
                </a:lnTo>
                <a:lnTo>
                  <a:pt x="7436" y="1903174"/>
                </a:lnTo>
                <a:lnTo>
                  <a:pt x="0" y="1829418"/>
                </a:lnTo>
                <a:close/>
                <a:moveTo>
                  <a:pt x="0" y="1564184"/>
                </a:moveTo>
                <a:lnTo>
                  <a:pt x="864661" y="2337974"/>
                </a:lnTo>
                <a:lnTo>
                  <a:pt x="750395" y="2337974"/>
                </a:lnTo>
                <a:lnTo>
                  <a:pt x="1" y="1666442"/>
                </a:lnTo>
                <a:close/>
                <a:moveTo>
                  <a:pt x="1" y="1334106"/>
                </a:moveTo>
                <a:lnTo>
                  <a:pt x="1121760" y="2337974"/>
                </a:lnTo>
                <a:lnTo>
                  <a:pt x="978928" y="2337974"/>
                </a:lnTo>
                <a:lnTo>
                  <a:pt x="1" y="1461928"/>
                </a:lnTo>
                <a:close/>
                <a:moveTo>
                  <a:pt x="1" y="1129591"/>
                </a:moveTo>
                <a:lnTo>
                  <a:pt x="1350292" y="2337974"/>
                </a:lnTo>
                <a:lnTo>
                  <a:pt x="1236026" y="2337974"/>
                </a:lnTo>
                <a:lnTo>
                  <a:pt x="1" y="1231848"/>
                </a:lnTo>
                <a:close/>
                <a:moveTo>
                  <a:pt x="0" y="899512"/>
                </a:moveTo>
                <a:lnTo>
                  <a:pt x="1607391" y="2337974"/>
                </a:lnTo>
                <a:lnTo>
                  <a:pt x="1464558" y="2337974"/>
                </a:lnTo>
                <a:lnTo>
                  <a:pt x="0" y="1027333"/>
                </a:lnTo>
                <a:close/>
                <a:moveTo>
                  <a:pt x="0" y="694997"/>
                </a:moveTo>
                <a:lnTo>
                  <a:pt x="1835454" y="2337555"/>
                </a:lnTo>
                <a:lnTo>
                  <a:pt x="1830532" y="2337974"/>
                </a:lnTo>
                <a:lnTo>
                  <a:pt x="1721657" y="2337974"/>
                </a:lnTo>
                <a:lnTo>
                  <a:pt x="0" y="797254"/>
                </a:lnTo>
                <a:close/>
                <a:moveTo>
                  <a:pt x="2137" y="492395"/>
                </a:moveTo>
                <a:lnTo>
                  <a:pt x="2019843" y="2298051"/>
                </a:lnTo>
                <a:lnTo>
                  <a:pt x="1999532" y="2309219"/>
                </a:lnTo>
                <a:lnTo>
                  <a:pt x="1936407" y="2325641"/>
                </a:lnTo>
                <a:lnTo>
                  <a:pt x="0" y="592739"/>
                </a:lnTo>
                <a:lnTo>
                  <a:pt x="0" y="508556"/>
                </a:lnTo>
                <a:close/>
                <a:moveTo>
                  <a:pt x="39895" y="321670"/>
                </a:moveTo>
                <a:lnTo>
                  <a:pt x="2157551" y="2216771"/>
                </a:lnTo>
                <a:lnTo>
                  <a:pt x="2144508" y="2229506"/>
                </a:lnTo>
                <a:lnTo>
                  <a:pt x="2090623" y="2259134"/>
                </a:lnTo>
                <a:lnTo>
                  <a:pt x="14232" y="400961"/>
                </a:lnTo>
                <a:lnTo>
                  <a:pt x="17615" y="375381"/>
                </a:lnTo>
                <a:close/>
                <a:moveTo>
                  <a:pt x="130200" y="172406"/>
                </a:moveTo>
                <a:lnTo>
                  <a:pt x="2265301" y="2083119"/>
                </a:lnTo>
                <a:lnTo>
                  <a:pt x="2222959" y="2152907"/>
                </a:lnTo>
                <a:lnTo>
                  <a:pt x="2212196" y="2163416"/>
                </a:lnTo>
                <a:lnTo>
                  <a:pt x="72527" y="248615"/>
                </a:lnTo>
                <a:close/>
                <a:moveTo>
                  <a:pt x="247285" y="72670"/>
                </a:moveTo>
                <a:lnTo>
                  <a:pt x="2327911" y="1934634"/>
                </a:lnTo>
                <a:lnTo>
                  <a:pt x="2303069" y="2014661"/>
                </a:lnTo>
                <a:lnTo>
                  <a:pt x="186200" y="120263"/>
                </a:lnTo>
                <a:lnTo>
                  <a:pt x="244851" y="73625"/>
                </a:lnTo>
                <a:close/>
                <a:moveTo>
                  <a:pt x="406148" y="10324"/>
                </a:moveTo>
                <a:lnTo>
                  <a:pt x="2339088" y="1740122"/>
                </a:lnTo>
                <a:lnTo>
                  <a:pt x="2339088" y="1829418"/>
                </a:lnTo>
                <a:lnTo>
                  <a:pt x="2337890" y="1841307"/>
                </a:lnTo>
                <a:lnTo>
                  <a:pt x="326707" y="41489"/>
                </a:lnTo>
                <a:lnTo>
                  <a:pt x="406064" y="10332"/>
                </a:lnTo>
                <a:close/>
                <a:moveTo>
                  <a:pt x="623145" y="0"/>
                </a:moveTo>
                <a:lnTo>
                  <a:pt x="2339088" y="1535608"/>
                </a:lnTo>
                <a:lnTo>
                  <a:pt x="2339088" y="1637865"/>
                </a:lnTo>
                <a:lnTo>
                  <a:pt x="508878" y="0"/>
                </a:lnTo>
                <a:close/>
                <a:moveTo>
                  <a:pt x="880244" y="1"/>
                </a:moveTo>
                <a:lnTo>
                  <a:pt x="2339088" y="1305528"/>
                </a:lnTo>
                <a:lnTo>
                  <a:pt x="2339088" y="1433350"/>
                </a:lnTo>
                <a:lnTo>
                  <a:pt x="737411" y="0"/>
                </a:lnTo>
                <a:close/>
                <a:moveTo>
                  <a:pt x="1108776" y="0"/>
                </a:moveTo>
                <a:lnTo>
                  <a:pt x="2339089" y="1101014"/>
                </a:lnTo>
                <a:lnTo>
                  <a:pt x="2339089" y="1203271"/>
                </a:lnTo>
                <a:lnTo>
                  <a:pt x="994509" y="0"/>
                </a:lnTo>
                <a:close/>
                <a:moveTo>
                  <a:pt x="1337307" y="1"/>
                </a:moveTo>
                <a:lnTo>
                  <a:pt x="2339088" y="896499"/>
                </a:lnTo>
                <a:lnTo>
                  <a:pt x="2339088" y="998757"/>
                </a:lnTo>
                <a:lnTo>
                  <a:pt x="1223042" y="1"/>
                </a:lnTo>
                <a:close/>
                <a:moveTo>
                  <a:pt x="1565839" y="1"/>
                </a:moveTo>
                <a:lnTo>
                  <a:pt x="2339087" y="691985"/>
                </a:lnTo>
                <a:lnTo>
                  <a:pt x="2339088" y="794242"/>
                </a:lnTo>
                <a:lnTo>
                  <a:pt x="1451574" y="1"/>
                </a:lnTo>
                <a:close/>
                <a:moveTo>
                  <a:pt x="1822937" y="0"/>
                </a:moveTo>
                <a:lnTo>
                  <a:pt x="2333919" y="457280"/>
                </a:lnTo>
                <a:lnTo>
                  <a:pt x="2339087" y="508556"/>
                </a:lnTo>
                <a:lnTo>
                  <a:pt x="2339087" y="589727"/>
                </a:lnTo>
                <a:lnTo>
                  <a:pt x="1680104" y="0"/>
                </a:lnTo>
                <a:close/>
                <a:moveTo>
                  <a:pt x="2190135" y="148953"/>
                </a:moveTo>
                <a:cubicBezTo>
                  <a:pt x="2236150" y="194968"/>
                  <a:pt x="2273388" y="249761"/>
                  <a:pt x="2299123" y="310604"/>
                </a:cubicBezTo>
                <a:lnTo>
                  <a:pt x="2304831" y="328992"/>
                </a:lnTo>
                <a:lnTo>
                  <a:pt x="1957101" y="17806"/>
                </a:lnTo>
                <a:lnTo>
                  <a:pt x="2028485" y="39966"/>
                </a:lnTo>
                <a:cubicBezTo>
                  <a:pt x="2089328" y="65700"/>
                  <a:pt x="2144120" y="102938"/>
                  <a:pt x="2190135" y="148953"/>
                </a:cubicBezTo>
                <a:close/>
              </a:path>
            </a:pathLst>
          </a:custGeom>
          <a:solidFill>
            <a:srgbClr val="FF275E"/>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240" name="Rectangle: Rounded Corners 239">
            <a:extLst>
              <a:ext uri="{FF2B5EF4-FFF2-40B4-BE49-F238E27FC236}">
                <a16:creationId xmlns:a16="http://schemas.microsoft.com/office/drawing/2014/main" id="{BA84F997-54E0-42D9-8F42-F3661D4BA0AE}"/>
              </a:ext>
            </a:extLst>
          </p:cNvPr>
          <p:cNvSpPr/>
          <p:nvPr userDrawn="1"/>
        </p:nvSpPr>
        <p:spPr>
          <a:xfrm rot="2904339">
            <a:off x="3137067" y="562624"/>
            <a:ext cx="776743" cy="3473268"/>
          </a:xfrm>
          <a:prstGeom prst="roundRect">
            <a:avLst>
              <a:gd name="adj" fmla="val 50000"/>
            </a:avLst>
          </a:prstGeom>
          <a:solidFill>
            <a:srgbClr val="FF275E"/>
          </a:solidFill>
          <a:ln>
            <a:noFill/>
          </a:ln>
          <a:effectLst>
            <a:outerShdw blurRad="12700" algn="ctr" rotWithShape="0">
              <a:prstClr val="black">
                <a:alpha val="53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249" name="Rectangle: Rounded Corners 248">
            <a:extLst>
              <a:ext uri="{FF2B5EF4-FFF2-40B4-BE49-F238E27FC236}">
                <a16:creationId xmlns:a16="http://schemas.microsoft.com/office/drawing/2014/main" id="{C3362FF4-3D84-4950-842B-30F01F9C41D2}"/>
              </a:ext>
            </a:extLst>
          </p:cNvPr>
          <p:cNvSpPr/>
          <p:nvPr userDrawn="1"/>
        </p:nvSpPr>
        <p:spPr>
          <a:xfrm rot="2904339">
            <a:off x="2706174" y="-294611"/>
            <a:ext cx="942104" cy="4345152"/>
          </a:xfrm>
          <a:prstGeom prst="roundRect">
            <a:avLst>
              <a:gd name="adj" fmla="val 50000"/>
            </a:avLst>
          </a:prstGeom>
          <a:solidFill>
            <a:srgbClr val="00C5D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250" name="Rectangle: Rounded Corners 249">
            <a:extLst>
              <a:ext uri="{FF2B5EF4-FFF2-40B4-BE49-F238E27FC236}">
                <a16:creationId xmlns:a16="http://schemas.microsoft.com/office/drawing/2014/main" id="{81AE1C33-D2FA-42AA-BBF2-618749DC03D9}"/>
              </a:ext>
            </a:extLst>
          </p:cNvPr>
          <p:cNvSpPr/>
          <p:nvPr userDrawn="1"/>
        </p:nvSpPr>
        <p:spPr>
          <a:xfrm rot="2904339">
            <a:off x="2960029" y="-624"/>
            <a:ext cx="378430" cy="2522917"/>
          </a:xfrm>
          <a:prstGeom prst="roundRect">
            <a:avLst>
              <a:gd name="adj" fmla="val 50000"/>
            </a:avLst>
          </a:prstGeom>
          <a:solidFill>
            <a:srgbClr val="FF275E"/>
          </a:solidFill>
          <a:ln>
            <a:no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257" name="Oval 256">
            <a:extLst>
              <a:ext uri="{FF2B5EF4-FFF2-40B4-BE49-F238E27FC236}">
                <a16:creationId xmlns:a16="http://schemas.microsoft.com/office/drawing/2014/main" id="{8EF095F6-CCA7-4E3E-BDC3-6D230F547CA1}"/>
              </a:ext>
            </a:extLst>
          </p:cNvPr>
          <p:cNvSpPr/>
          <p:nvPr userDrawn="1"/>
        </p:nvSpPr>
        <p:spPr>
          <a:xfrm>
            <a:off x="4084762" y="1554305"/>
            <a:ext cx="1608483" cy="1608483"/>
          </a:xfrm>
          <a:prstGeom prst="ellipse">
            <a:avLst/>
          </a:prstGeom>
          <a:solidFill>
            <a:srgbClr val="FFFF00">
              <a:alpha val="84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nvGrpSpPr>
          <p:cNvPr id="237" name="Group 236">
            <a:extLst>
              <a:ext uri="{FF2B5EF4-FFF2-40B4-BE49-F238E27FC236}">
                <a16:creationId xmlns:a16="http://schemas.microsoft.com/office/drawing/2014/main" id="{C41DAD9C-056A-4EE5-97B7-46443D7FD2CC}"/>
              </a:ext>
            </a:extLst>
          </p:cNvPr>
          <p:cNvGrpSpPr/>
          <p:nvPr userDrawn="1"/>
        </p:nvGrpSpPr>
        <p:grpSpPr>
          <a:xfrm rot="2943818">
            <a:off x="3969154" y="23513"/>
            <a:ext cx="1033380" cy="3698147"/>
            <a:chOff x="4133054" y="846120"/>
            <a:chExt cx="856628" cy="3065602"/>
          </a:xfrm>
        </p:grpSpPr>
        <p:sp>
          <p:nvSpPr>
            <p:cNvPr id="268" name="Rectangle: Rounded Corners 267">
              <a:extLst>
                <a:ext uri="{FF2B5EF4-FFF2-40B4-BE49-F238E27FC236}">
                  <a16:creationId xmlns:a16="http://schemas.microsoft.com/office/drawing/2014/main" id="{15C0973C-6EE4-463D-805C-F40A6BB631BC}"/>
                </a:ext>
              </a:extLst>
            </p:cNvPr>
            <p:cNvSpPr/>
            <p:nvPr userDrawn="1"/>
          </p:nvSpPr>
          <p:spPr>
            <a:xfrm>
              <a:off x="4133056" y="846120"/>
              <a:ext cx="856626" cy="3065602"/>
            </a:xfrm>
            <a:prstGeom prst="roundRect">
              <a:avLst>
                <a:gd name="adj" fmla="val 50000"/>
              </a:avLst>
            </a:prstGeom>
            <a:solidFill>
              <a:srgbClr val="9C287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nvGrpSpPr>
            <p:cNvPr id="269" name="Group 268">
              <a:extLst>
                <a:ext uri="{FF2B5EF4-FFF2-40B4-BE49-F238E27FC236}">
                  <a16:creationId xmlns:a16="http://schemas.microsoft.com/office/drawing/2014/main" id="{98CA1B6B-807F-4203-9D47-7B17C35C9F62}"/>
                </a:ext>
              </a:extLst>
            </p:cNvPr>
            <p:cNvGrpSpPr/>
            <p:nvPr userDrawn="1"/>
          </p:nvGrpSpPr>
          <p:grpSpPr>
            <a:xfrm>
              <a:off x="4133054" y="1173417"/>
              <a:ext cx="856625" cy="190629"/>
              <a:chOff x="4133055" y="1173417"/>
              <a:chExt cx="856625" cy="190629"/>
            </a:xfrm>
          </p:grpSpPr>
          <p:sp>
            <p:nvSpPr>
              <p:cNvPr id="298" name="Oval 297">
                <a:extLst>
                  <a:ext uri="{FF2B5EF4-FFF2-40B4-BE49-F238E27FC236}">
                    <a16:creationId xmlns:a16="http://schemas.microsoft.com/office/drawing/2014/main" id="{26EA6353-B6A8-493A-9EFB-F4DB1347583E}"/>
                  </a:ext>
                </a:extLst>
              </p:cNvPr>
              <p:cNvSpPr/>
              <p:nvPr userDrawn="1"/>
            </p:nvSpPr>
            <p:spPr>
              <a:xfrm>
                <a:off x="4133055" y="1173417"/>
                <a:ext cx="190629" cy="190629"/>
              </a:xfrm>
              <a:prstGeom prst="ellipse">
                <a:avLst/>
              </a:prstGeom>
              <a:solidFill>
                <a:srgbClr val="D969A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299" name="Oval 298">
                <a:extLst>
                  <a:ext uri="{FF2B5EF4-FFF2-40B4-BE49-F238E27FC236}">
                    <a16:creationId xmlns:a16="http://schemas.microsoft.com/office/drawing/2014/main" id="{DD610593-7C6C-48BF-9A3B-4E5206A9DDA8}"/>
                  </a:ext>
                </a:extLst>
              </p:cNvPr>
              <p:cNvSpPr/>
              <p:nvPr userDrawn="1"/>
            </p:nvSpPr>
            <p:spPr>
              <a:xfrm>
                <a:off x="4466053" y="1173417"/>
                <a:ext cx="190629" cy="190629"/>
              </a:xfrm>
              <a:prstGeom prst="ellipse">
                <a:avLst/>
              </a:prstGeom>
              <a:solidFill>
                <a:srgbClr val="D969A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300" name="Oval 299">
                <a:extLst>
                  <a:ext uri="{FF2B5EF4-FFF2-40B4-BE49-F238E27FC236}">
                    <a16:creationId xmlns:a16="http://schemas.microsoft.com/office/drawing/2014/main" id="{81EB619D-17EF-408F-8CD4-837A9EDBE6B2}"/>
                  </a:ext>
                </a:extLst>
              </p:cNvPr>
              <p:cNvSpPr/>
              <p:nvPr userDrawn="1"/>
            </p:nvSpPr>
            <p:spPr>
              <a:xfrm>
                <a:off x="4799051" y="1173417"/>
                <a:ext cx="190629" cy="190629"/>
              </a:xfrm>
              <a:prstGeom prst="ellipse">
                <a:avLst/>
              </a:prstGeom>
              <a:solidFill>
                <a:srgbClr val="D969A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grpSp>
          <p:nvGrpSpPr>
            <p:cNvPr id="270" name="Group 269">
              <a:extLst>
                <a:ext uri="{FF2B5EF4-FFF2-40B4-BE49-F238E27FC236}">
                  <a16:creationId xmlns:a16="http://schemas.microsoft.com/office/drawing/2014/main" id="{3C06C21E-F015-4152-A3D1-C22C8BFF81F3}"/>
                </a:ext>
              </a:extLst>
            </p:cNvPr>
            <p:cNvGrpSpPr/>
            <p:nvPr userDrawn="1"/>
          </p:nvGrpSpPr>
          <p:grpSpPr>
            <a:xfrm>
              <a:off x="4133054" y="1475475"/>
              <a:ext cx="856625" cy="190629"/>
              <a:chOff x="4133055" y="1173417"/>
              <a:chExt cx="856625" cy="190629"/>
            </a:xfrm>
          </p:grpSpPr>
          <p:sp>
            <p:nvSpPr>
              <p:cNvPr id="295" name="Oval 294">
                <a:extLst>
                  <a:ext uri="{FF2B5EF4-FFF2-40B4-BE49-F238E27FC236}">
                    <a16:creationId xmlns:a16="http://schemas.microsoft.com/office/drawing/2014/main" id="{7F0C4411-4ED8-49B8-9199-05C0BDBA3B3B}"/>
                  </a:ext>
                </a:extLst>
              </p:cNvPr>
              <p:cNvSpPr/>
              <p:nvPr userDrawn="1"/>
            </p:nvSpPr>
            <p:spPr>
              <a:xfrm>
                <a:off x="4133055" y="1173417"/>
                <a:ext cx="190629" cy="190629"/>
              </a:xfrm>
              <a:prstGeom prst="ellipse">
                <a:avLst/>
              </a:prstGeom>
              <a:solidFill>
                <a:srgbClr val="D969A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296" name="Oval 295">
                <a:extLst>
                  <a:ext uri="{FF2B5EF4-FFF2-40B4-BE49-F238E27FC236}">
                    <a16:creationId xmlns:a16="http://schemas.microsoft.com/office/drawing/2014/main" id="{929E6B72-6C72-440F-8ECC-2778BC988FF5}"/>
                  </a:ext>
                </a:extLst>
              </p:cNvPr>
              <p:cNvSpPr/>
              <p:nvPr userDrawn="1"/>
            </p:nvSpPr>
            <p:spPr>
              <a:xfrm>
                <a:off x="4466053" y="1173417"/>
                <a:ext cx="190629" cy="190629"/>
              </a:xfrm>
              <a:prstGeom prst="ellipse">
                <a:avLst/>
              </a:prstGeom>
              <a:solidFill>
                <a:srgbClr val="D969A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297" name="Oval 296">
                <a:extLst>
                  <a:ext uri="{FF2B5EF4-FFF2-40B4-BE49-F238E27FC236}">
                    <a16:creationId xmlns:a16="http://schemas.microsoft.com/office/drawing/2014/main" id="{507AF8A6-DDE8-4643-A07E-DFCE2563E070}"/>
                  </a:ext>
                </a:extLst>
              </p:cNvPr>
              <p:cNvSpPr/>
              <p:nvPr userDrawn="1"/>
            </p:nvSpPr>
            <p:spPr>
              <a:xfrm>
                <a:off x="4799051" y="1173417"/>
                <a:ext cx="190629" cy="190629"/>
              </a:xfrm>
              <a:prstGeom prst="ellipse">
                <a:avLst/>
              </a:prstGeom>
              <a:solidFill>
                <a:srgbClr val="D969A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grpSp>
          <p:nvGrpSpPr>
            <p:cNvPr id="271" name="Group 270">
              <a:extLst>
                <a:ext uri="{FF2B5EF4-FFF2-40B4-BE49-F238E27FC236}">
                  <a16:creationId xmlns:a16="http://schemas.microsoft.com/office/drawing/2014/main" id="{D21C2E21-7BDD-43D8-BE5E-81233B05A140}"/>
                </a:ext>
              </a:extLst>
            </p:cNvPr>
            <p:cNvGrpSpPr/>
            <p:nvPr userDrawn="1"/>
          </p:nvGrpSpPr>
          <p:grpSpPr>
            <a:xfrm>
              <a:off x="4133054" y="1777533"/>
              <a:ext cx="856625" cy="190629"/>
              <a:chOff x="4133055" y="1173417"/>
              <a:chExt cx="856625" cy="190629"/>
            </a:xfrm>
          </p:grpSpPr>
          <p:sp>
            <p:nvSpPr>
              <p:cNvPr id="292" name="Oval 291">
                <a:extLst>
                  <a:ext uri="{FF2B5EF4-FFF2-40B4-BE49-F238E27FC236}">
                    <a16:creationId xmlns:a16="http://schemas.microsoft.com/office/drawing/2014/main" id="{81A538B0-A798-46B8-889D-E92F75EF0E5B}"/>
                  </a:ext>
                </a:extLst>
              </p:cNvPr>
              <p:cNvSpPr/>
              <p:nvPr userDrawn="1"/>
            </p:nvSpPr>
            <p:spPr>
              <a:xfrm>
                <a:off x="4133055" y="1173417"/>
                <a:ext cx="190629" cy="190629"/>
              </a:xfrm>
              <a:prstGeom prst="ellipse">
                <a:avLst/>
              </a:prstGeom>
              <a:solidFill>
                <a:srgbClr val="D969A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293" name="Oval 292">
                <a:extLst>
                  <a:ext uri="{FF2B5EF4-FFF2-40B4-BE49-F238E27FC236}">
                    <a16:creationId xmlns:a16="http://schemas.microsoft.com/office/drawing/2014/main" id="{62E83569-CF49-460D-8108-6363C889C01A}"/>
                  </a:ext>
                </a:extLst>
              </p:cNvPr>
              <p:cNvSpPr/>
              <p:nvPr userDrawn="1"/>
            </p:nvSpPr>
            <p:spPr>
              <a:xfrm>
                <a:off x="4466053" y="1173417"/>
                <a:ext cx="190629" cy="190629"/>
              </a:xfrm>
              <a:prstGeom prst="ellipse">
                <a:avLst/>
              </a:prstGeom>
              <a:solidFill>
                <a:srgbClr val="D969A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294" name="Oval 293">
                <a:extLst>
                  <a:ext uri="{FF2B5EF4-FFF2-40B4-BE49-F238E27FC236}">
                    <a16:creationId xmlns:a16="http://schemas.microsoft.com/office/drawing/2014/main" id="{C425C707-E550-41F3-A557-D6431E2B4DDD}"/>
                  </a:ext>
                </a:extLst>
              </p:cNvPr>
              <p:cNvSpPr/>
              <p:nvPr userDrawn="1"/>
            </p:nvSpPr>
            <p:spPr>
              <a:xfrm>
                <a:off x="4799051" y="1173417"/>
                <a:ext cx="190629" cy="190629"/>
              </a:xfrm>
              <a:prstGeom prst="ellipse">
                <a:avLst/>
              </a:prstGeom>
              <a:solidFill>
                <a:srgbClr val="D969A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grpSp>
          <p:nvGrpSpPr>
            <p:cNvPr id="272" name="Group 271">
              <a:extLst>
                <a:ext uri="{FF2B5EF4-FFF2-40B4-BE49-F238E27FC236}">
                  <a16:creationId xmlns:a16="http://schemas.microsoft.com/office/drawing/2014/main" id="{5C93547A-C7BC-4CD8-BA99-70213F24891B}"/>
                </a:ext>
              </a:extLst>
            </p:cNvPr>
            <p:cNvGrpSpPr/>
            <p:nvPr userDrawn="1"/>
          </p:nvGrpSpPr>
          <p:grpSpPr>
            <a:xfrm>
              <a:off x="4133054" y="2079591"/>
              <a:ext cx="856625" cy="190629"/>
              <a:chOff x="4133055" y="1173417"/>
              <a:chExt cx="856625" cy="190629"/>
            </a:xfrm>
          </p:grpSpPr>
          <p:sp>
            <p:nvSpPr>
              <p:cNvPr id="289" name="Oval 288">
                <a:extLst>
                  <a:ext uri="{FF2B5EF4-FFF2-40B4-BE49-F238E27FC236}">
                    <a16:creationId xmlns:a16="http://schemas.microsoft.com/office/drawing/2014/main" id="{D1CD49B5-5DDE-46D7-A114-D5868A3D6D08}"/>
                  </a:ext>
                </a:extLst>
              </p:cNvPr>
              <p:cNvSpPr/>
              <p:nvPr userDrawn="1"/>
            </p:nvSpPr>
            <p:spPr>
              <a:xfrm>
                <a:off x="4133055" y="1173417"/>
                <a:ext cx="190629" cy="190629"/>
              </a:xfrm>
              <a:prstGeom prst="ellipse">
                <a:avLst/>
              </a:prstGeom>
              <a:solidFill>
                <a:srgbClr val="D969A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290" name="Oval 289">
                <a:extLst>
                  <a:ext uri="{FF2B5EF4-FFF2-40B4-BE49-F238E27FC236}">
                    <a16:creationId xmlns:a16="http://schemas.microsoft.com/office/drawing/2014/main" id="{3162FC04-7707-4630-8FCF-3C1C8CC09C09}"/>
                  </a:ext>
                </a:extLst>
              </p:cNvPr>
              <p:cNvSpPr/>
              <p:nvPr userDrawn="1"/>
            </p:nvSpPr>
            <p:spPr>
              <a:xfrm>
                <a:off x="4466053" y="1173417"/>
                <a:ext cx="190629" cy="190629"/>
              </a:xfrm>
              <a:prstGeom prst="ellipse">
                <a:avLst/>
              </a:prstGeom>
              <a:solidFill>
                <a:srgbClr val="D969A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291" name="Oval 290">
                <a:extLst>
                  <a:ext uri="{FF2B5EF4-FFF2-40B4-BE49-F238E27FC236}">
                    <a16:creationId xmlns:a16="http://schemas.microsoft.com/office/drawing/2014/main" id="{6917A10A-50FF-4DAF-8C08-00DB6977381D}"/>
                  </a:ext>
                </a:extLst>
              </p:cNvPr>
              <p:cNvSpPr/>
              <p:nvPr userDrawn="1"/>
            </p:nvSpPr>
            <p:spPr>
              <a:xfrm>
                <a:off x="4799051" y="1173417"/>
                <a:ext cx="190629" cy="190629"/>
              </a:xfrm>
              <a:prstGeom prst="ellipse">
                <a:avLst/>
              </a:prstGeom>
              <a:solidFill>
                <a:srgbClr val="D969A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grpSp>
          <p:nvGrpSpPr>
            <p:cNvPr id="273" name="Group 272">
              <a:extLst>
                <a:ext uri="{FF2B5EF4-FFF2-40B4-BE49-F238E27FC236}">
                  <a16:creationId xmlns:a16="http://schemas.microsoft.com/office/drawing/2014/main" id="{58DA2BB0-D074-42D2-B43F-0AB2B04364FE}"/>
                </a:ext>
              </a:extLst>
            </p:cNvPr>
            <p:cNvGrpSpPr/>
            <p:nvPr userDrawn="1"/>
          </p:nvGrpSpPr>
          <p:grpSpPr>
            <a:xfrm>
              <a:off x="4133054" y="2381649"/>
              <a:ext cx="856625" cy="190629"/>
              <a:chOff x="4133055" y="1173417"/>
              <a:chExt cx="856625" cy="190629"/>
            </a:xfrm>
          </p:grpSpPr>
          <p:sp>
            <p:nvSpPr>
              <p:cNvPr id="286" name="Oval 285">
                <a:extLst>
                  <a:ext uri="{FF2B5EF4-FFF2-40B4-BE49-F238E27FC236}">
                    <a16:creationId xmlns:a16="http://schemas.microsoft.com/office/drawing/2014/main" id="{2FAFA165-54BE-4332-BA14-5C1F37BD0A33}"/>
                  </a:ext>
                </a:extLst>
              </p:cNvPr>
              <p:cNvSpPr/>
              <p:nvPr userDrawn="1"/>
            </p:nvSpPr>
            <p:spPr>
              <a:xfrm>
                <a:off x="4133055" y="1173417"/>
                <a:ext cx="190629" cy="190629"/>
              </a:xfrm>
              <a:prstGeom prst="ellipse">
                <a:avLst/>
              </a:prstGeom>
              <a:solidFill>
                <a:srgbClr val="D969A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287" name="Oval 286">
                <a:extLst>
                  <a:ext uri="{FF2B5EF4-FFF2-40B4-BE49-F238E27FC236}">
                    <a16:creationId xmlns:a16="http://schemas.microsoft.com/office/drawing/2014/main" id="{699F81F5-7241-4FA2-A4F0-B9A93A0083E5}"/>
                  </a:ext>
                </a:extLst>
              </p:cNvPr>
              <p:cNvSpPr/>
              <p:nvPr userDrawn="1"/>
            </p:nvSpPr>
            <p:spPr>
              <a:xfrm>
                <a:off x="4466053" y="1173417"/>
                <a:ext cx="190629" cy="190629"/>
              </a:xfrm>
              <a:prstGeom prst="ellipse">
                <a:avLst/>
              </a:prstGeom>
              <a:solidFill>
                <a:srgbClr val="D969A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288" name="Oval 287">
                <a:extLst>
                  <a:ext uri="{FF2B5EF4-FFF2-40B4-BE49-F238E27FC236}">
                    <a16:creationId xmlns:a16="http://schemas.microsoft.com/office/drawing/2014/main" id="{20BCFA18-0DC7-4EA4-BB19-E24CAA048B20}"/>
                  </a:ext>
                </a:extLst>
              </p:cNvPr>
              <p:cNvSpPr/>
              <p:nvPr userDrawn="1"/>
            </p:nvSpPr>
            <p:spPr>
              <a:xfrm>
                <a:off x="4799051" y="1173417"/>
                <a:ext cx="190629" cy="190629"/>
              </a:xfrm>
              <a:prstGeom prst="ellipse">
                <a:avLst/>
              </a:prstGeom>
              <a:solidFill>
                <a:srgbClr val="D969A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grpSp>
          <p:nvGrpSpPr>
            <p:cNvPr id="274" name="Group 273">
              <a:extLst>
                <a:ext uri="{FF2B5EF4-FFF2-40B4-BE49-F238E27FC236}">
                  <a16:creationId xmlns:a16="http://schemas.microsoft.com/office/drawing/2014/main" id="{2702673E-79FF-4C49-8933-C16F9C5F224F}"/>
                </a:ext>
              </a:extLst>
            </p:cNvPr>
            <p:cNvGrpSpPr/>
            <p:nvPr userDrawn="1"/>
          </p:nvGrpSpPr>
          <p:grpSpPr>
            <a:xfrm>
              <a:off x="4133054" y="2683707"/>
              <a:ext cx="856625" cy="190629"/>
              <a:chOff x="4133055" y="1173417"/>
              <a:chExt cx="856625" cy="190629"/>
            </a:xfrm>
          </p:grpSpPr>
          <p:sp>
            <p:nvSpPr>
              <p:cNvPr id="283" name="Oval 282">
                <a:extLst>
                  <a:ext uri="{FF2B5EF4-FFF2-40B4-BE49-F238E27FC236}">
                    <a16:creationId xmlns:a16="http://schemas.microsoft.com/office/drawing/2014/main" id="{04FC27E8-2935-44AA-AA3B-47541DE406F7}"/>
                  </a:ext>
                </a:extLst>
              </p:cNvPr>
              <p:cNvSpPr/>
              <p:nvPr userDrawn="1"/>
            </p:nvSpPr>
            <p:spPr>
              <a:xfrm>
                <a:off x="4133055" y="1173417"/>
                <a:ext cx="190629" cy="190629"/>
              </a:xfrm>
              <a:prstGeom prst="ellipse">
                <a:avLst/>
              </a:prstGeom>
              <a:solidFill>
                <a:srgbClr val="D969A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284" name="Oval 283">
                <a:extLst>
                  <a:ext uri="{FF2B5EF4-FFF2-40B4-BE49-F238E27FC236}">
                    <a16:creationId xmlns:a16="http://schemas.microsoft.com/office/drawing/2014/main" id="{17D7F70D-2C12-4999-83E1-8D39F83E3B4A}"/>
                  </a:ext>
                </a:extLst>
              </p:cNvPr>
              <p:cNvSpPr/>
              <p:nvPr userDrawn="1"/>
            </p:nvSpPr>
            <p:spPr>
              <a:xfrm>
                <a:off x="4466053" y="1173417"/>
                <a:ext cx="190629" cy="190629"/>
              </a:xfrm>
              <a:prstGeom prst="ellipse">
                <a:avLst/>
              </a:prstGeom>
              <a:solidFill>
                <a:srgbClr val="D969A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285" name="Oval 284">
                <a:extLst>
                  <a:ext uri="{FF2B5EF4-FFF2-40B4-BE49-F238E27FC236}">
                    <a16:creationId xmlns:a16="http://schemas.microsoft.com/office/drawing/2014/main" id="{3DDA1541-1F6B-4A2A-B255-648F0ADBE760}"/>
                  </a:ext>
                </a:extLst>
              </p:cNvPr>
              <p:cNvSpPr/>
              <p:nvPr userDrawn="1"/>
            </p:nvSpPr>
            <p:spPr>
              <a:xfrm>
                <a:off x="4799051" y="1173417"/>
                <a:ext cx="190629" cy="190629"/>
              </a:xfrm>
              <a:prstGeom prst="ellipse">
                <a:avLst/>
              </a:prstGeom>
              <a:solidFill>
                <a:srgbClr val="D969A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grpSp>
          <p:nvGrpSpPr>
            <p:cNvPr id="275" name="Group 274">
              <a:extLst>
                <a:ext uri="{FF2B5EF4-FFF2-40B4-BE49-F238E27FC236}">
                  <a16:creationId xmlns:a16="http://schemas.microsoft.com/office/drawing/2014/main" id="{06449D3F-A738-4E66-AD8A-C9725492442C}"/>
                </a:ext>
              </a:extLst>
            </p:cNvPr>
            <p:cNvGrpSpPr/>
            <p:nvPr userDrawn="1"/>
          </p:nvGrpSpPr>
          <p:grpSpPr>
            <a:xfrm>
              <a:off x="4133054" y="2985765"/>
              <a:ext cx="856625" cy="190629"/>
              <a:chOff x="4133055" y="1173417"/>
              <a:chExt cx="856625" cy="190629"/>
            </a:xfrm>
          </p:grpSpPr>
          <p:sp>
            <p:nvSpPr>
              <p:cNvPr id="280" name="Oval 279">
                <a:extLst>
                  <a:ext uri="{FF2B5EF4-FFF2-40B4-BE49-F238E27FC236}">
                    <a16:creationId xmlns:a16="http://schemas.microsoft.com/office/drawing/2014/main" id="{766C525D-00AE-4E97-9E19-D0D06959D0CB}"/>
                  </a:ext>
                </a:extLst>
              </p:cNvPr>
              <p:cNvSpPr/>
              <p:nvPr userDrawn="1"/>
            </p:nvSpPr>
            <p:spPr>
              <a:xfrm>
                <a:off x="4133055" y="1173417"/>
                <a:ext cx="190629" cy="190629"/>
              </a:xfrm>
              <a:prstGeom prst="ellipse">
                <a:avLst/>
              </a:prstGeom>
              <a:solidFill>
                <a:srgbClr val="D969A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281" name="Oval 280">
                <a:extLst>
                  <a:ext uri="{FF2B5EF4-FFF2-40B4-BE49-F238E27FC236}">
                    <a16:creationId xmlns:a16="http://schemas.microsoft.com/office/drawing/2014/main" id="{84F64CEE-369D-491C-B0F5-345CE2FDA625}"/>
                  </a:ext>
                </a:extLst>
              </p:cNvPr>
              <p:cNvSpPr/>
              <p:nvPr userDrawn="1"/>
            </p:nvSpPr>
            <p:spPr>
              <a:xfrm>
                <a:off x="4466053" y="1173417"/>
                <a:ext cx="190629" cy="190629"/>
              </a:xfrm>
              <a:prstGeom prst="ellipse">
                <a:avLst/>
              </a:prstGeom>
              <a:solidFill>
                <a:srgbClr val="D969A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282" name="Oval 281">
                <a:extLst>
                  <a:ext uri="{FF2B5EF4-FFF2-40B4-BE49-F238E27FC236}">
                    <a16:creationId xmlns:a16="http://schemas.microsoft.com/office/drawing/2014/main" id="{999F0B60-8A39-4AA1-807C-BFA6F6DEBE1C}"/>
                  </a:ext>
                </a:extLst>
              </p:cNvPr>
              <p:cNvSpPr/>
              <p:nvPr userDrawn="1"/>
            </p:nvSpPr>
            <p:spPr>
              <a:xfrm>
                <a:off x="4799051" y="1173417"/>
                <a:ext cx="190629" cy="190629"/>
              </a:xfrm>
              <a:prstGeom prst="ellipse">
                <a:avLst/>
              </a:prstGeom>
              <a:solidFill>
                <a:srgbClr val="D969A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grpSp>
          <p:nvGrpSpPr>
            <p:cNvPr id="276" name="Group 275">
              <a:extLst>
                <a:ext uri="{FF2B5EF4-FFF2-40B4-BE49-F238E27FC236}">
                  <a16:creationId xmlns:a16="http://schemas.microsoft.com/office/drawing/2014/main" id="{9E7DA04B-5998-47CE-B4DD-E2A25856ABD4}"/>
                </a:ext>
              </a:extLst>
            </p:cNvPr>
            <p:cNvGrpSpPr/>
            <p:nvPr userDrawn="1"/>
          </p:nvGrpSpPr>
          <p:grpSpPr>
            <a:xfrm>
              <a:off x="4133054" y="3287823"/>
              <a:ext cx="856625" cy="190629"/>
              <a:chOff x="4133055" y="1173417"/>
              <a:chExt cx="856625" cy="190629"/>
            </a:xfrm>
          </p:grpSpPr>
          <p:sp>
            <p:nvSpPr>
              <p:cNvPr id="277" name="Oval 276">
                <a:extLst>
                  <a:ext uri="{FF2B5EF4-FFF2-40B4-BE49-F238E27FC236}">
                    <a16:creationId xmlns:a16="http://schemas.microsoft.com/office/drawing/2014/main" id="{85594D6B-E36A-48D1-BBDB-24933648EFEA}"/>
                  </a:ext>
                </a:extLst>
              </p:cNvPr>
              <p:cNvSpPr/>
              <p:nvPr userDrawn="1"/>
            </p:nvSpPr>
            <p:spPr>
              <a:xfrm>
                <a:off x="4133055" y="1173417"/>
                <a:ext cx="190629" cy="190629"/>
              </a:xfrm>
              <a:prstGeom prst="ellipse">
                <a:avLst/>
              </a:prstGeom>
              <a:solidFill>
                <a:srgbClr val="D969A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278" name="Oval 277">
                <a:extLst>
                  <a:ext uri="{FF2B5EF4-FFF2-40B4-BE49-F238E27FC236}">
                    <a16:creationId xmlns:a16="http://schemas.microsoft.com/office/drawing/2014/main" id="{6189E522-39F9-48CE-8479-1265686C54F3}"/>
                  </a:ext>
                </a:extLst>
              </p:cNvPr>
              <p:cNvSpPr/>
              <p:nvPr userDrawn="1"/>
            </p:nvSpPr>
            <p:spPr>
              <a:xfrm>
                <a:off x="4466053" y="1173417"/>
                <a:ext cx="190629" cy="190629"/>
              </a:xfrm>
              <a:prstGeom prst="ellipse">
                <a:avLst/>
              </a:prstGeom>
              <a:solidFill>
                <a:srgbClr val="D969A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279" name="Oval 278">
                <a:extLst>
                  <a:ext uri="{FF2B5EF4-FFF2-40B4-BE49-F238E27FC236}">
                    <a16:creationId xmlns:a16="http://schemas.microsoft.com/office/drawing/2014/main" id="{6E01524A-11AA-4E2C-AB29-403886C8E072}"/>
                  </a:ext>
                </a:extLst>
              </p:cNvPr>
              <p:cNvSpPr/>
              <p:nvPr userDrawn="1"/>
            </p:nvSpPr>
            <p:spPr>
              <a:xfrm>
                <a:off x="4799051" y="1173417"/>
                <a:ext cx="190629" cy="190629"/>
              </a:xfrm>
              <a:prstGeom prst="ellipse">
                <a:avLst/>
              </a:prstGeom>
              <a:solidFill>
                <a:srgbClr val="D969A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grpSp>
      <p:sp>
        <p:nvSpPr>
          <p:cNvPr id="21" name="Shape 21"/>
          <p:cNvSpPr txBox="1">
            <a:spLocks noGrp="1"/>
          </p:cNvSpPr>
          <p:nvPr userDrawn="1">
            <p:ph type="ctrTitle"/>
          </p:nvPr>
        </p:nvSpPr>
        <p:spPr>
          <a:xfrm>
            <a:off x="6856818" y="2381224"/>
            <a:ext cx="3932497" cy="1458057"/>
          </a:xfrm>
          <a:prstGeom prst="rect">
            <a:avLst/>
          </a:prstGeom>
        </p:spPr>
        <p:txBody>
          <a:bodyPr lIns="91425" tIns="91425" rIns="91425" bIns="91425" anchor="b" anchorCtr="0"/>
          <a:lstStyle>
            <a:lvl1pPr lvl="0" algn="ctr" rtl="0">
              <a:spcBef>
                <a:spcPts val="0"/>
              </a:spcBef>
              <a:defRPr>
                <a:solidFill>
                  <a:schemeClr val="tx1">
                    <a:lumMod val="75000"/>
                    <a:lumOff val="25000"/>
                  </a:schemeClr>
                </a:solidFill>
                <a:latin typeface="+mj-lt"/>
                <a:ea typeface="Roboto Medium" panose="02000000000000000000" pitchFamily="2" charset="0"/>
              </a:defRPr>
            </a:lvl1pPr>
            <a:lvl2pPr lvl="1" algn="ctr" rtl="0">
              <a:spcBef>
                <a:spcPts val="0"/>
              </a:spcBef>
              <a:defRPr/>
            </a:lvl2pPr>
            <a:lvl3pPr lvl="2" algn="ctr" rtl="0">
              <a:spcBef>
                <a:spcPts val="0"/>
              </a:spcBef>
              <a:defRPr/>
            </a:lvl3pPr>
            <a:lvl4pPr lvl="3" algn="ctr" rtl="0">
              <a:spcBef>
                <a:spcPts val="0"/>
              </a:spcBef>
              <a:defRPr/>
            </a:lvl4pPr>
            <a:lvl5pPr lvl="4" algn="ctr" rtl="0">
              <a:spcBef>
                <a:spcPts val="0"/>
              </a:spcBef>
              <a:defRPr/>
            </a:lvl5pPr>
            <a:lvl6pPr lvl="5" algn="ctr" rtl="0">
              <a:spcBef>
                <a:spcPts val="0"/>
              </a:spcBef>
              <a:defRPr/>
            </a:lvl6pPr>
            <a:lvl7pPr lvl="6" algn="ctr" rtl="0">
              <a:spcBef>
                <a:spcPts val="0"/>
              </a:spcBef>
              <a:defRPr/>
            </a:lvl7pPr>
            <a:lvl8pPr lvl="7" algn="ctr" rtl="0">
              <a:spcBef>
                <a:spcPts val="0"/>
              </a:spcBef>
              <a:defRPr/>
            </a:lvl8pPr>
            <a:lvl9pPr lvl="8" algn="ctr" rtl="0">
              <a:spcBef>
                <a:spcPts val="0"/>
              </a:spcBef>
              <a:defRPr/>
            </a:lvl9pPr>
          </a:lstStyle>
          <a:p>
            <a:endParaRPr dirty="0"/>
          </a:p>
        </p:txBody>
      </p:sp>
      <p:sp>
        <p:nvSpPr>
          <p:cNvPr id="22" name="Shape 22"/>
          <p:cNvSpPr txBox="1">
            <a:spLocks noGrp="1"/>
          </p:cNvSpPr>
          <p:nvPr userDrawn="1">
            <p:ph type="subTitle" idx="1"/>
          </p:nvPr>
        </p:nvSpPr>
        <p:spPr>
          <a:xfrm>
            <a:off x="6833355" y="3998567"/>
            <a:ext cx="3932497" cy="531597"/>
          </a:xfrm>
          <a:prstGeom prst="rect">
            <a:avLst/>
          </a:prstGeom>
        </p:spPr>
        <p:txBody>
          <a:bodyPr lIns="91425" tIns="91425" rIns="91425" bIns="91425" anchor="t" anchorCtr="0"/>
          <a:lstStyle>
            <a:lvl1pPr lvl="0" algn="ctr" rtl="0">
              <a:spcBef>
                <a:spcPts val="0"/>
              </a:spcBef>
              <a:buClr>
                <a:srgbClr val="33CCFF"/>
              </a:buClr>
              <a:buSzPct val="100000"/>
              <a:buNone/>
              <a:defRPr sz="2400" b="0">
                <a:solidFill>
                  <a:schemeClr val="tx1">
                    <a:lumMod val="75000"/>
                    <a:lumOff val="25000"/>
                  </a:schemeClr>
                </a:solidFill>
                <a:latin typeface="Roboto" panose="02000000000000000000" pitchFamily="2" charset="0"/>
                <a:ea typeface="Roboto" panose="02000000000000000000" pitchFamily="2" charset="0"/>
              </a:defRPr>
            </a:lvl1pPr>
            <a:lvl2pPr lvl="1" algn="ctr" rtl="0">
              <a:spcBef>
                <a:spcPts val="0"/>
              </a:spcBef>
              <a:buClr>
                <a:srgbClr val="33CCFF"/>
              </a:buClr>
              <a:buSzPct val="100000"/>
              <a:buNone/>
              <a:defRPr sz="2400">
                <a:solidFill>
                  <a:srgbClr val="33CCFF"/>
                </a:solidFill>
              </a:defRPr>
            </a:lvl2pPr>
            <a:lvl3pPr lvl="2" algn="ctr" rtl="0">
              <a:spcBef>
                <a:spcPts val="0"/>
              </a:spcBef>
              <a:buClr>
                <a:srgbClr val="33CCFF"/>
              </a:buClr>
              <a:buSzPct val="100000"/>
              <a:buNone/>
              <a:defRPr sz="2400">
                <a:solidFill>
                  <a:srgbClr val="33CCFF"/>
                </a:solidFill>
              </a:defRPr>
            </a:lvl3pPr>
            <a:lvl4pPr lvl="3" algn="ctr" rtl="0">
              <a:spcBef>
                <a:spcPts val="0"/>
              </a:spcBef>
              <a:buClr>
                <a:srgbClr val="33CCFF"/>
              </a:buClr>
              <a:buSzPct val="100000"/>
              <a:buNone/>
              <a:defRPr sz="2400">
                <a:solidFill>
                  <a:srgbClr val="33CCFF"/>
                </a:solidFill>
              </a:defRPr>
            </a:lvl4pPr>
            <a:lvl5pPr lvl="4" algn="ctr" rtl="0">
              <a:spcBef>
                <a:spcPts val="0"/>
              </a:spcBef>
              <a:buClr>
                <a:srgbClr val="33CCFF"/>
              </a:buClr>
              <a:buSzPct val="100000"/>
              <a:buNone/>
              <a:defRPr sz="2400">
                <a:solidFill>
                  <a:srgbClr val="33CCFF"/>
                </a:solidFill>
              </a:defRPr>
            </a:lvl5pPr>
            <a:lvl6pPr lvl="5" algn="ctr" rtl="0">
              <a:spcBef>
                <a:spcPts val="0"/>
              </a:spcBef>
              <a:buClr>
                <a:srgbClr val="33CCFF"/>
              </a:buClr>
              <a:buSzPct val="100000"/>
              <a:buNone/>
              <a:defRPr sz="2400">
                <a:solidFill>
                  <a:srgbClr val="33CCFF"/>
                </a:solidFill>
              </a:defRPr>
            </a:lvl6pPr>
            <a:lvl7pPr lvl="6" algn="ctr" rtl="0">
              <a:spcBef>
                <a:spcPts val="0"/>
              </a:spcBef>
              <a:buClr>
                <a:srgbClr val="33CCFF"/>
              </a:buClr>
              <a:buSzPct val="100000"/>
              <a:buNone/>
              <a:defRPr sz="2400">
                <a:solidFill>
                  <a:srgbClr val="33CCFF"/>
                </a:solidFill>
              </a:defRPr>
            </a:lvl7pPr>
            <a:lvl8pPr lvl="7" algn="ctr" rtl="0">
              <a:spcBef>
                <a:spcPts val="0"/>
              </a:spcBef>
              <a:buClr>
                <a:srgbClr val="33CCFF"/>
              </a:buClr>
              <a:buSzPct val="100000"/>
              <a:buNone/>
              <a:defRPr sz="2400">
                <a:solidFill>
                  <a:srgbClr val="33CCFF"/>
                </a:solidFill>
              </a:defRPr>
            </a:lvl8pPr>
            <a:lvl9pPr lvl="8" algn="ctr" rtl="0">
              <a:spcBef>
                <a:spcPts val="0"/>
              </a:spcBef>
              <a:buClr>
                <a:srgbClr val="33CCFF"/>
              </a:buClr>
              <a:buSzPct val="100000"/>
              <a:buNone/>
              <a:defRPr sz="2400">
                <a:solidFill>
                  <a:srgbClr val="33CCFF"/>
                </a:solidFill>
              </a:defRPr>
            </a:lvl9pPr>
          </a:lstStyle>
          <a:p>
            <a:endParaRPr dirty="0"/>
          </a:p>
        </p:txBody>
      </p:sp>
      <p:sp>
        <p:nvSpPr>
          <p:cNvPr id="325" name="Freeform: Shape 324">
            <a:extLst>
              <a:ext uri="{FF2B5EF4-FFF2-40B4-BE49-F238E27FC236}">
                <a16:creationId xmlns:a16="http://schemas.microsoft.com/office/drawing/2014/main" id="{5F9B73AB-CC09-4227-AFFB-181AB18E1620}"/>
              </a:ext>
            </a:extLst>
          </p:cNvPr>
          <p:cNvSpPr/>
          <p:nvPr userDrawn="1"/>
        </p:nvSpPr>
        <p:spPr>
          <a:xfrm rot="19090468">
            <a:off x="-485275" y="1041019"/>
            <a:ext cx="4778237" cy="4775962"/>
          </a:xfrm>
          <a:custGeom>
            <a:avLst/>
            <a:gdLst>
              <a:gd name="connsiteX0" fmla="*/ 4400186 w 4778237"/>
              <a:gd name="connsiteY0" fmla="*/ 237227 h 4775962"/>
              <a:gd name="connsiteX1" fmla="*/ 4778237 w 4778237"/>
              <a:gd name="connsiteY1" fmla="*/ 1038867 h 4775962"/>
              <a:gd name="connsiteX2" fmla="*/ 4778237 w 4778237"/>
              <a:gd name="connsiteY2" fmla="*/ 3737095 h 4775962"/>
              <a:gd name="connsiteX3" fmla="*/ 3739370 w 4778237"/>
              <a:gd name="connsiteY3" fmla="*/ 4775962 h 4775962"/>
              <a:gd name="connsiteX4" fmla="*/ 1038867 w 4778237"/>
              <a:gd name="connsiteY4" fmla="*/ 4775962 h 4775962"/>
              <a:gd name="connsiteX5" fmla="*/ 0 w 4778237"/>
              <a:gd name="connsiteY5" fmla="*/ 3737095 h 4775962"/>
              <a:gd name="connsiteX6" fmla="*/ 0 w 4778237"/>
              <a:gd name="connsiteY6" fmla="*/ 2202752 h 4775962"/>
              <a:gd name="connsiteX7" fmla="*/ 1971254 w 4778237"/>
              <a:gd name="connsiteY7" fmla="*/ 0 h 4775962"/>
              <a:gd name="connsiteX8" fmla="*/ 3739370 w 4778237"/>
              <a:gd name="connsiteY8" fmla="*/ 0 h 4775962"/>
              <a:gd name="connsiteX9" fmla="*/ 4400186 w 4778237"/>
              <a:gd name="connsiteY9" fmla="*/ 237227 h 477596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4778237" h="4775962">
                <a:moveTo>
                  <a:pt x="4400186" y="237227"/>
                </a:moveTo>
                <a:cubicBezTo>
                  <a:pt x="4631071" y="427771"/>
                  <a:pt x="4778237" y="716133"/>
                  <a:pt x="4778237" y="1038867"/>
                </a:cubicBezTo>
                <a:lnTo>
                  <a:pt x="4778237" y="3737095"/>
                </a:lnTo>
                <a:cubicBezTo>
                  <a:pt x="4778237" y="4310845"/>
                  <a:pt x="4313120" y="4775962"/>
                  <a:pt x="3739370" y="4775962"/>
                </a:cubicBezTo>
                <a:lnTo>
                  <a:pt x="1038867" y="4775962"/>
                </a:lnTo>
                <a:cubicBezTo>
                  <a:pt x="465117" y="4775962"/>
                  <a:pt x="0" y="4310845"/>
                  <a:pt x="0" y="3737095"/>
                </a:cubicBezTo>
                <a:lnTo>
                  <a:pt x="0" y="2202752"/>
                </a:lnTo>
                <a:lnTo>
                  <a:pt x="1971254" y="0"/>
                </a:lnTo>
                <a:lnTo>
                  <a:pt x="3739370" y="0"/>
                </a:lnTo>
                <a:cubicBezTo>
                  <a:pt x="3990386" y="0"/>
                  <a:pt x="4220608" y="89026"/>
                  <a:pt x="4400186" y="237227"/>
                </a:cubicBezTo>
                <a:close/>
              </a:path>
            </a:pathLst>
          </a:custGeom>
          <a:solidFill>
            <a:schemeClr val="bg1"/>
          </a:solidFill>
          <a:ln>
            <a:noFill/>
          </a:ln>
          <a:effectLst>
            <a:outerShdw blurRad="63500" sx="102000" sy="102000" algn="ctr" rotWithShape="0">
              <a:prstClr val="black">
                <a:alpha val="2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233" name="Rectangle: Rounded Corners 232">
            <a:extLst>
              <a:ext uri="{FF2B5EF4-FFF2-40B4-BE49-F238E27FC236}">
                <a16:creationId xmlns:a16="http://schemas.microsoft.com/office/drawing/2014/main" id="{73620142-012C-4256-A7C1-3E825E6C5326}"/>
              </a:ext>
            </a:extLst>
          </p:cNvPr>
          <p:cNvSpPr/>
          <p:nvPr userDrawn="1"/>
        </p:nvSpPr>
        <p:spPr>
          <a:xfrm rot="19090468">
            <a:off x="-806146" y="720302"/>
            <a:ext cx="5419978" cy="5417397"/>
          </a:xfrm>
          <a:prstGeom prst="roundRect">
            <a:avLst>
              <a:gd name="adj" fmla="val 21752"/>
            </a:avLst>
          </a:prstGeom>
          <a:noFill/>
          <a:ln>
            <a:solidFill>
              <a:srgbClr val="9C2871"/>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342" name="Freeform: Shape 341">
            <a:extLst>
              <a:ext uri="{FF2B5EF4-FFF2-40B4-BE49-F238E27FC236}">
                <a16:creationId xmlns:a16="http://schemas.microsoft.com/office/drawing/2014/main" id="{A32CC2DF-4799-4E95-A2C4-DF1069D86933}"/>
              </a:ext>
            </a:extLst>
          </p:cNvPr>
          <p:cNvSpPr/>
          <p:nvPr userDrawn="1"/>
        </p:nvSpPr>
        <p:spPr>
          <a:xfrm rot="19090468">
            <a:off x="10821484" y="5810717"/>
            <a:ext cx="1714863" cy="1291238"/>
          </a:xfrm>
          <a:custGeom>
            <a:avLst/>
            <a:gdLst>
              <a:gd name="connsiteX0" fmla="*/ 1605661 w 1714863"/>
              <a:gd name="connsiteY0" fmla="*/ 109202 h 1291238"/>
              <a:gd name="connsiteX1" fmla="*/ 1714863 w 1714863"/>
              <a:gd name="connsiteY1" fmla="*/ 372840 h 1291238"/>
              <a:gd name="connsiteX2" fmla="*/ 1714863 w 1714863"/>
              <a:gd name="connsiteY2" fmla="*/ 481542 h 1291238"/>
              <a:gd name="connsiteX3" fmla="*/ 990262 w 1714863"/>
              <a:gd name="connsiteY3" fmla="*/ 1291238 h 1291238"/>
              <a:gd name="connsiteX4" fmla="*/ 0 w 1714863"/>
              <a:gd name="connsiteY4" fmla="*/ 405047 h 1291238"/>
              <a:gd name="connsiteX5" fmla="*/ 0 w 1714863"/>
              <a:gd name="connsiteY5" fmla="*/ 372840 h 1291238"/>
              <a:gd name="connsiteX6" fmla="*/ 372840 w 1714863"/>
              <a:gd name="connsiteY6" fmla="*/ 0 h 1291238"/>
              <a:gd name="connsiteX7" fmla="*/ 1342023 w 1714863"/>
              <a:gd name="connsiteY7" fmla="*/ 0 h 1291238"/>
              <a:gd name="connsiteX8" fmla="*/ 1605661 w 1714863"/>
              <a:gd name="connsiteY8" fmla="*/ 109202 h 129123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Lst>
            <a:rect l="l" t="t" r="r" b="b"/>
            <a:pathLst>
              <a:path w="1714863" h="1291238">
                <a:moveTo>
                  <a:pt x="1605661" y="109202"/>
                </a:moveTo>
                <a:cubicBezTo>
                  <a:pt x="1673132" y="176673"/>
                  <a:pt x="1714864" y="269884"/>
                  <a:pt x="1714863" y="372840"/>
                </a:cubicBezTo>
                <a:lnTo>
                  <a:pt x="1714863" y="481542"/>
                </a:lnTo>
                <a:lnTo>
                  <a:pt x="990262" y="1291238"/>
                </a:lnTo>
                <a:lnTo>
                  <a:pt x="0" y="405047"/>
                </a:lnTo>
                <a:lnTo>
                  <a:pt x="0" y="372840"/>
                </a:lnTo>
                <a:cubicBezTo>
                  <a:pt x="0" y="166926"/>
                  <a:pt x="166926" y="0"/>
                  <a:pt x="372840" y="0"/>
                </a:cubicBezTo>
                <a:lnTo>
                  <a:pt x="1342023" y="0"/>
                </a:lnTo>
                <a:cubicBezTo>
                  <a:pt x="1444980" y="0"/>
                  <a:pt x="1538190" y="41732"/>
                  <a:pt x="1605661" y="109202"/>
                </a:cubicBezTo>
                <a:close/>
              </a:path>
            </a:pathLst>
          </a:custGeom>
          <a:solidFill>
            <a:srgbClr val="FFFF00"/>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334" name="Freeform: Shape 333">
            <a:extLst>
              <a:ext uri="{FF2B5EF4-FFF2-40B4-BE49-F238E27FC236}">
                <a16:creationId xmlns:a16="http://schemas.microsoft.com/office/drawing/2014/main" id="{B7454A38-524B-4F73-85F9-110B0604BAED}"/>
              </a:ext>
            </a:extLst>
          </p:cNvPr>
          <p:cNvSpPr/>
          <p:nvPr userDrawn="1"/>
        </p:nvSpPr>
        <p:spPr>
          <a:xfrm>
            <a:off x="10598088" y="58506"/>
            <a:ext cx="1610351" cy="1575861"/>
          </a:xfrm>
          <a:custGeom>
            <a:avLst/>
            <a:gdLst>
              <a:gd name="connsiteX0" fmla="*/ 709888 w 1610351"/>
              <a:gd name="connsiteY0" fmla="*/ 1493785 h 1575861"/>
              <a:gd name="connsiteX1" fmla="*/ 1610351 w 1610351"/>
              <a:gd name="connsiteY1" fmla="*/ 1493785 h 1575861"/>
              <a:gd name="connsiteX2" fmla="*/ 1610351 w 1610351"/>
              <a:gd name="connsiteY2" fmla="*/ 1504777 h 1575861"/>
              <a:gd name="connsiteX3" fmla="*/ 1531233 w 1610351"/>
              <a:gd name="connsiteY3" fmla="*/ 1536822 h 1575861"/>
              <a:gd name="connsiteX4" fmla="*/ 1445341 w 1610351"/>
              <a:gd name="connsiteY4" fmla="*/ 1560681 h 1575861"/>
              <a:gd name="connsiteX5" fmla="*/ 1368100 w 1610351"/>
              <a:gd name="connsiteY5" fmla="*/ 1575861 h 1575861"/>
              <a:gd name="connsiteX6" fmla="*/ 979277 w 1610351"/>
              <a:gd name="connsiteY6" fmla="*/ 1575861 h 1575861"/>
              <a:gd name="connsiteX7" fmla="*/ 902036 w 1610351"/>
              <a:gd name="connsiteY7" fmla="*/ 1560681 h 1575861"/>
              <a:gd name="connsiteX8" fmla="*/ 816144 w 1610351"/>
              <a:gd name="connsiteY8" fmla="*/ 1536822 h 1575861"/>
              <a:gd name="connsiteX9" fmla="*/ 477869 w 1610351"/>
              <a:gd name="connsiteY9" fmla="*/ 1362463 h 1575861"/>
              <a:gd name="connsiteX10" fmla="*/ 1610351 w 1610351"/>
              <a:gd name="connsiteY10" fmla="*/ 1362463 h 1575861"/>
              <a:gd name="connsiteX11" fmla="*/ 1610351 w 1610351"/>
              <a:gd name="connsiteY11" fmla="*/ 1428124 h 1575861"/>
              <a:gd name="connsiteX12" fmla="*/ 581037 w 1610351"/>
              <a:gd name="connsiteY12" fmla="*/ 1428124 h 1575861"/>
              <a:gd name="connsiteX13" fmla="*/ 503037 w 1610351"/>
              <a:gd name="connsiteY13" fmla="*/ 1381922 h 1575861"/>
              <a:gd name="connsiteX14" fmla="*/ 312726 w 1610351"/>
              <a:gd name="connsiteY14" fmla="*/ 1214726 h 1575861"/>
              <a:gd name="connsiteX15" fmla="*/ 1610351 w 1610351"/>
              <a:gd name="connsiteY15" fmla="*/ 1214726 h 1575861"/>
              <a:gd name="connsiteX16" fmla="*/ 1610351 w 1610351"/>
              <a:gd name="connsiteY16" fmla="*/ 1296802 h 1575861"/>
              <a:gd name="connsiteX17" fmla="*/ 396291 w 1610351"/>
              <a:gd name="connsiteY17" fmla="*/ 1296802 h 1575861"/>
              <a:gd name="connsiteX18" fmla="*/ 327478 w 1610351"/>
              <a:gd name="connsiteY18" fmla="*/ 1231899 h 1575861"/>
              <a:gd name="connsiteX19" fmla="*/ 209113 w 1610351"/>
              <a:gd name="connsiteY19" fmla="*/ 1083405 h 1575861"/>
              <a:gd name="connsiteX20" fmla="*/ 1610351 w 1610351"/>
              <a:gd name="connsiteY20" fmla="*/ 1083405 h 1575861"/>
              <a:gd name="connsiteX21" fmla="*/ 1610351 w 1610351"/>
              <a:gd name="connsiteY21" fmla="*/ 1149066 h 1575861"/>
              <a:gd name="connsiteX22" fmla="*/ 256320 w 1610351"/>
              <a:gd name="connsiteY22" fmla="*/ 1149066 h 1575861"/>
              <a:gd name="connsiteX23" fmla="*/ 241417 w 1610351"/>
              <a:gd name="connsiteY23" fmla="*/ 1131720 h 1575861"/>
              <a:gd name="connsiteX24" fmla="*/ 123334 w 1610351"/>
              <a:gd name="connsiteY24" fmla="*/ 935668 h 1575861"/>
              <a:gd name="connsiteX25" fmla="*/ 1610351 w 1610351"/>
              <a:gd name="connsiteY25" fmla="*/ 935668 h 1575861"/>
              <a:gd name="connsiteX26" fmla="*/ 1610351 w 1610351"/>
              <a:gd name="connsiteY26" fmla="*/ 1017744 h 1575861"/>
              <a:gd name="connsiteX27" fmla="*/ 165212 w 1610351"/>
              <a:gd name="connsiteY27" fmla="*/ 1017744 h 1575861"/>
              <a:gd name="connsiteX28" fmla="*/ 157272 w 1610351"/>
              <a:gd name="connsiteY28" fmla="*/ 1005869 h 1575861"/>
              <a:gd name="connsiteX29" fmla="*/ 68164 w 1610351"/>
              <a:gd name="connsiteY29" fmla="*/ 804346 h 1575861"/>
              <a:gd name="connsiteX30" fmla="*/ 1610351 w 1610351"/>
              <a:gd name="connsiteY30" fmla="*/ 804346 h 1575861"/>
              <a:gd name="connsiteX31" fmla="*/ 1610351 w 1610351"/>
              <a:gd name="connsiteY31" fmla="*/ 870007 h 1575861"/>
              <a:gd name="connsiteX32" fmla="*/ 91591 w 1610351"/>
              <a:gd name="connsiteY32" fmla="*/ 870007 h 1575861"/>
              <a:gd name="connsiteX33" fmla="*/ 81412 w 1610351"/>
              <a:gd name="connsiteY33" fmla="*/ 848951 h 1575861"/>
              <a:gd name="connsiteX34" fmla="*/ 29161 w 1610351"/>
              <a:gd name="connsiteY34" fmla="*/ 673024 h 1575861"/>
              <a:gd name="connsiteX35" fmla="*/ 1610351 w 1610351"/>
              <a:gd name="connsiteY35" fmla="*/ 673024 h 1575861"/>
              <a:gd name="connsiteX36" fmla="*/ 1610351 w 1610351"/>
              <a:gd name="connsiteY36" fmla="*/ 738685 h 1575861"/>
              <a:gd name="connsiteX37" fmla="*/ 48662 w 1610351"/>
              <a:gd name="connsiteY37" fmla="*/ 738685 h 1575861"/>
              <a:gd name="connsiteX38" fmla="*/ 12411 w 1610351"/>
              <a:gd name="connsiteY38" fmla="*/ 541702 h 1575861"/>
              <a:gd name="connsiteX39" fmla="*/ 1610351 w 1610351"/>
              <a:gd name="connsiteY39" fmla="*/ 541702 h 1575861"/>
              <a:gd name="connsiteX40" fmla="*/ 1610351 w 1610351"/>
              <a:gd name="connsiteY40" fmla="*/ 607363 h 1575861"/>
              <a:gd name="connsiteX41" fmla="*/ 19030 w 1610351"/>
              <a:gd name="connsiteY41" fmla="*/ 607363 h 1575861"/>
              <a:gd name="connsiteX42" fmla="*/ 2063 w 1610351"/>
              <a:gd name="connsiteY42" fmla="*/ 393965 h 1575861"/>
              <a:gd name="connsiteX43" fmla="*/ 1610351 w 1610351"/>
              <a:gd name="connsiteY43" fmla="*/ 393965 h 1575861"/>
              <a:gd name="connsiteX44" fmla="*/ 1610351 w 1610351"/>
              <a:gd name="connsiteY44" fmla="*/ 476042 h 1575861"/>
              <a:gd name="connsiteX45" fmla="*/ 5792 w 1610351"/>
              <a:gd name="connsiteY45" fmla="*/ 476042 h 1575861"/>
              <a:gd name="connsiteX46" fmla="*/ 0 w 1610351"/>
              <a:gd name="connsiteY46" fmla="*/ 418588 h 1575861"/>
              <a:gd name="connsiteX47" fmla="*/ 13063 w 1610351"/>
              <a:gd name="connsiteY47" fmla="*/ 262644 h 1575861"/>
              <a:gd name="connsiteX48" fmla="*/ 1610351 w 1610351"/>
              <a:gd name="connsiteY48" fmla="*/ 262644 h 1575861"/>
              <a:gd name="connsiteX49" fmla="*/ 1610351 w 1610351"/>
              <a:gd name="connsiteY49" fmla="*/ 328305 h 1575861"/>
              <a:gd name="connsiteX50" fmla="*/ 7563 w 1610351"/>
              <a:gd name="connsiteY50" fmla="*/ 328305 h 1575861"/>
              <a:gd name="connsiteX51" fmla="*/ 39525 w 1610351"/>
              <a:gd name="connsiteY51" fmla="*/ 131322 h 1575861"/>
              <a:gd name="connsiteX52" fmla="*/ 1610351 w 1610351"/>
              <a:gd name="connsiteY52" fmla="*/ 131322 h 1575861"/>
              <a:gd name="connsiteX53" fmla="*/ 1610351 w 1610351"/>
              <a:gd name="connsiteY53" fmla="*/ 196983 h 1575861"/>
              <a:gd name="connsiteX54" fmla="*/ 22718 w 1610351"/>
              <a:gd name="connsiteY54" fmla="*/ 196983 h 1575861"/>
              <a:gd name="connsiteX55" fmla="*/ 78368 w 1610351"/>
              <a:gd name="connsiteY55" fmla="*/ 0 h 1575861"/>
              <a:gd name="connsiteX56" fmla="*/ 1610351 w 1610351"/>
              <a:gd name="connsiteY56" fmla="*/ 0 h 1575861"/>
              <a:gd name="connsiteX57" fmla="*/ 1610351 w 1610351"/>
              <a:gd name="connsiteY57" fmla="*/ 65661 h 1575861"/>
              <a:gd name="connsiteX58" fmla="*/ 56331 w 1610351"/>
              <a:gd name="connsiteY58" fmla="*/ 65661 h 1575861"/>
              <a:gd name="connsiteX59" fmla="*/ 64363 w 1610351"/>
              <a:gd name="connsiteY59" fmla="*/ 34283 h 157586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Lst>
            <a:rect l="l" t="t" r="r" b="b"/>
            <a:pathLst>
              <a:path w="1610351" h="1575861">
                <a:moveTo>
                  <a:pt x="709888" y="1493785"/>
                </a:moveTo>
                <a:lnTo>
                  <a:pt x="1610351" y="1493785"/>
                </a:lnTo>
                <a:lnTo>
                  <a:pt x="1610351" y="1504777"/>
                </a:lnTo>
                <a:lnTo>
                  <a:pt x="1531233" y="1536822"/>
                </a:lnTo>
                <a:cubicBezTo>
                  <a:pt x="1503050" y="1545826"/>
                  <a:pt x="1474404" y="1553793"/>
                  <a:pt x="1445341" y="1560681"/>
                </a:cubicBezTo>
                <a:lnTo>
                  <a:pt x="1368100" y="1575861"/>
                </a:lnTo>
                <a:lnTo>
                  <a:pt x="979277" y="1575861"/>
                </a:lnTo>
                <a:lnTo>
                  <a:pt x="902036" y="1560681"/>
                </a:lnTo>
                <a:cubicBezTo>
                  <a:pt x="872972" y="1553793"/>
                  <a:pt x="844326" y="1545826"/>
                  <a:pt x="816144" y="1536822"/>
                </a:cubicBezTo>
                <a:close/>
                <a:moveTo>
                  <a:pt x="477869" y="1362463"/>
                </a:moveTo>
                <a:lnTo>
                  <a:pt x="1610351" y="1362463"/>
                </a:lnTo>
                <a:lnTo>
                  <a:pt x="1610351" y="1428124"/>
                </a:lnTo>
                <a:lnTo>
                  <a:pt x="581037" y="1428124"/>
                </a:lnTo>
                <a:lnTo>
                  <a:pt x="503037" y="1381922"/>
                </a:lnTo>
                <a:close/>
                <a:moveTo>
                  <a:pt x="312726" y="1214726"/>
                </a:moveTo>
                <a:lnTo>
                  <a:pt x="1610351" y="1214726"/>
                </a:lnTo>
                <a:lnTo>
                  <a:pt x="1610351" y="1296802"/>
                </a:lnTo>
                <a:lnTo>
                  <a:pt x="396291" y="1296802"/>
                </a:lnTo>
                <a:lnTo>
                  <a:pt x="327478" y="1231899"/>
                </a:lnTo>
                <a:close/>
                <a:moveTo>
                  <a:pt x="209113" y="1083405"/>
                </a:moveTo>
                <a:lnTo>
                  <a:pt x="1610351" y="1083405"/>
                </a:lnTo>
                <a:lnTo>
                  <a:pt x="1610351" y="1149066"/>
                </a:lnTo>
                <a:lnTo>
                  <a:pt x="256320" y="1149066"/>
                </a:lnTo>
                <a:lnTo>
                  <a:pt x="241417" y="1131720"/>
                </a:lnTo>
                <a:close/>
                <a:moveTo>
                  <a:pt x="123334" y="935668"/>
                </a:moveTo>
                <a:lnTo>
                  <a:pt x="1610351" y="935668"/>
                </a:lnTo>
                <a:lnTo>
                  <a:pt x="1610351" y="1017744"/>
                </a:lnTo>
                <a:lnTo>
                  <a:pt x="165212" y="1017744"/>
                </a:lnTo>
                <a:lnTo>
                  <a:pt x="157272" y="1005869"/>
                </a:lnTo>
                <a:close/>
                <a:moveTo>
                  <a:pt x="68164" y="804346"/>
                </a:moveTo>
                <a:lnTo>
                  <a:pt x="1610351" y="804346"/>
                </a:lnTo>
                <a:lnTo>
                  <a:pt x="1610351" y="870007"/>
                </a:lnTo>
                <a:lnTo>
                  <a:pt x="91591" y="870007"/>
                </a:lnTo>
                <a:lnTo>
                  <a:pt x="81412" y="848951"/>
                </a:lnTo>
                <a:close/>
                <a:moveTo>
                  <a:pt x="29161" y="673024"/>
                </a:moveTo>
                <a:lnTo>
                  <a:pt x="1610351" y="673024"/>
                </a:lnTo>
                <a:lnTo>
                  <a:pt x="1610351" y="738685"/>
                </a:lnTo>
                <a:lnTo>
                  <a:pt x="48662" y="738685"/>
                </a:lnTo>
                <a:close/>
                <a:moveTo>
                  <a:pt x="12411" y="541702"/>
                </a:moveTo>
                <a:lnTo>
                  <a:pt x="1610351" y="541702"/>
                </a:lnTo>
                <a:lnTo>
                  <a:pt x="1610351" y="607363"/>
                </a:lnTo>
                <a:lnTo>
                  <a:pt x="19030" y="607363"/>
                </a:lnTo>
                <a:close/>
                <a:moveTo>
                  <a:pt x="2063" y="393965"/>
                </a:moveTo>
                <a:lnTo>
                  <a:pt x="1610351" y="393965"/>
                </a:lnTo>
                <a:lnTo>
                  <a:pt x="1610351" y="476042"/>
                </a:lnTo>
                <a:lnTo>
                  <a:pt x="5792" y="476042"/>
                </a:lnTo>
                <a:lnTo>
                  <a:pt x="0" y="418588"/>
                </a:lnTo>
                <a:close/>
                <a:moveTo>
                  <a:pt x="13063" y="262644"/>
                </a:moveTo>
                <a:lnTo>
                  <a:pt x="1610351" y="262644"/>
                </a:lnTo>
                <a:lnTo>
                  <a:pt x="1610351" y="328305"/>
                </a:lnTo>
                <a:lnTo>
                  <a:pt x="7563" y="328305"/>
                </a:lnTo>
                <a:close/>
                <a:moveTo>
                  <a:pt x="39525" y="131322"/>
                </a:moveTo>
                <a:lnTo>
                  <a:pt x="1610351" y="131322"/>
                </a:lnTo>
                <a:lnTo>
                  <a:pt x="1610351" y="196983"/>
                </a:lnTo>
                <a:lnTo>
                  <a:pt x="22718" y="196983"/>
                </a:lnTo>
                <a:close/>
                <a:moveTo>
                  <a:pt x="78368" y="0"/>
                </a:moveTo>
                <a:lnTo>
                  <a:pt x="1610351" y="0"/>
                </a:lnTo>
                <a:lnTo>
                  <a:pt x="1610351" y="65661"/>
                </a:lnTo>
                <a:lnTo>
                  <a:pt x="56331" y="65661"/>
                </a:lnTo>
                <a:lnTo>
                  <a:pt x="64363" y="34283"/>
                </a:lnTo>
                <a:close/>
              </a:path>
            </a:pathLst>
          </a:custGeom>
          <a:gradFill flip="none" rotWithShape="1">
            <a:gsLst>
              <a:gs pos="56000">
                <a:srgbClr val="9C2871"/>
              </a:gs>
              <a:gs pos="0">
                <a:srgbClr val="D969AE">
                  <a:lumMod val="5000"/>
                  <a:lumOff val="95000"/>
                </a:srgbClr>
              </a:gs>
            </a:gsLst>
            <a:lin ang="27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241" name="Rectangle: Rounded Corners 240">
            <a:extLst>
              <a:ext uri="{FF2B5EF4-FFF2-40B4-BE49-F238E27FC236}">
                <a16:creationId xmlns:a16="http://schemas.microsoft.com/office/drawing/2014/main" id="{08941CC7-D52A-4D6B-8E6C-1A849B261594}"/>
              </a:ext>
            </a:extLst>
          </p:cNvPr>
          <p:cNvSpPr/>
          <p:nvPr userDrawn="1"/>
        </p:nvSpPr>
        <p:spPr>
          <a:xfrm rot="2904339">
            <a:off x="9917408" y="-238739"/>
            <a:ext cx="523853" cy="2522917"/>
          </a:xfrm>
          <a:prstGeom prst="roundRect">
            <a:avLst>
              <a:gd name="adj" fmla="val 50000"/>
            </a:avLst>
          </a:prstGeom>
          <a:solidFill>
            <a:srgbClr val="FF275E"/>
          </a:solidFill>
          <a:ln>
            <a:noFill/>
          </a:ln>
          <a:effectLst>
            <a:outerShdw blurRad="127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332" name="Freeform: Shape 331">
            <a:extLst>
              <a:ext uri="{FF2B5EF4-FFF2-40B4-BE49-F238E27FC236}">
                <a16:creationId xmlns:a16="http://schemas.microsoft.com/office/drawing/2014/main" id="{C3EB6742-1949-4E80-AE00-D815565D91CE}"/>
              </a:ext>
            </a:extLst>
          </p:cNvPr>
          <p:cNvSpPr/>
          <p:nvPr userDrawn="1"/>
        </p:nvSpPr>
        <p:spPr>
          <a:xfrm rot="2936710">
            <a:off x="9123655" y="-896654"/>
            <a:ext cx="942070" cy="3155165"/>
          </a:xfrm>
          <a:custGeom>
            <a:avLst/>
            <a:gdLst>
              <a:gd name="connsiteX0" fmla="*/ 0 w 942070"/>
              <a:gd name="connsiteY0" fmla="*/ 1081634 h 3155165"/>
              <a:gd name="connsiteX1" fmla="*/ 942070 w 942070"/>
              <a:gd name="connsiteY1" fmla="*/ 0 h 3155165"/>
              <a:gd name="connsiteX2" fmla="*/ 942070 w 942070"/>
              <a:gd name="connsiteY2" fmla="*/ 2684130 h 3155165"/>
              <a:gd name="connsiteX3" fmla="*/ 471035 w 942070"/>
              <a:gd name="connsiteY3" fmla="*/ 3155165 h 3155165"/>
              <a:gd name="connsiteX4" fmla="*/ 0 w 942070"/>
              <a:gd name="connsiteY4" fmla="*/ 2684130 h 3155165"/>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942070" h="3155165">
                <a:moveTo>
                  <a:pt x="0" y="1081634"/>
                </a:moveTo>
                <a:lnTo>
                  <a:pt x="942070" y="0"/>
                </a:lnTo>
                <a:lnTo>
                  <a:pt x="942070" y="2684130"/>
                </a:lnTo>
                <a:cubicBezTo>
                  <a:pt x="942070" y="2944275"/>
                  <a:pt x="731180" y="3155165"/>
                  <a:pt x="471035" y="3155165"/>
                </a:cubicBezTo>
                <a:cubicBezTo>
                  <a:pt x="210890" y="3155165"/>
                  <a:pt x="0" y="2944275"/>
                  <a:pt x="0" y="2684130"/>
                </a:cubicBezTo>
                <a:close/>
              </a:path>
            </a:pathLst>
          </a:custGeom>
          <a:solidFill>
            <a:srgbClr val="FFFF00"/>
          </a:solidFill>
          <a:ln>
            <a:noFill/>
          </a:ln>
          <a:effectLst>
            <a:outerShdw blurRad="63500" algn="ctr" rotWithShape="0">
              <a:prstClr val="black">
                <a:alpha val="33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338" name="Freeform: Shape 337">
            <a:extLst>
              <a:ext uri="{FF2B5EF4-FFF2-40B4-BE49-F238E27FC236}">
                <a16:creationId xmlns:a16="http://schemas.microsoft.com/office/drawing/2014/main" id="{9C4E21C0-8260-4C4F-94DE-E8178293E8E1}"/>
              </a:ext>
            </a:extLst>
          </p:cNvPr>
          <p:cNvSpPr/>
          <p:nvPr userDrawn="1"/>
        </p:nvSpPr>
        <p:spPr>
          <a:xfrm rot="2936710">
            <a:off x="9880043" y="71515"/>
            <a:ext cx="775716" cy="266736"/>
          </a:xfrm>
          <a:custGeom>
            <a:avLst/>
            <a:gdLst>
              <a:gd name="connsiteX0" fmla="*/ 0 w 775716"/>
              <a:gd name="connsiteY0" fmla="*/ 266736 h 266736"/>
              <a:gd name="connsiteX1" fmla="*/ 232318 w 775716"/>
              <a:gd name="connsiteY1" fmla="*/ 0 h 266736"/>
              <a:gd name="connsiteX2" fmla="*/ 775716 w 775716"/>
              <a:gd name="connsiteY2" fmla="*/ 0 h 266736"/>
              <a:gd name="connsiteX3" fmla="*/ 775716 w 775716"/>
              <a:gd name="connsiteY3" fmla="*/ 266736 h 266736"/>
            </a:gdLst>
            <a:ahLst/>
            <a:cxnLst>
              <a:cxn ang="0">
                <a:pos x="connsiteX0" y="connsiteY0"/>
              </a:cxn>
              <a:cxn ang="0">
                <a:pos x="connsiteX1" y="connsiteY1"/>
              </a:cxn>
              <a:cxn ang="0">
                <a:pos x="connsiteX2" y="connsiteY2"/>
              </a:cxn>
              <a:cxn ang="0">
                <a:pos x="connsiteX3" y="connsiteY3"/>
              </a:cxn>
            </a:cxnLst>
            <a:rect l="l" t="t" r="r" b="b"/>
            <a:pathLst>
              <a:path w="775716" h="266736">
                <a:moveTo>
                  <a:pt x="0" y="266736"/>
                </a:moveTo>
                <a:lnTo>
                  <a:pt x="232318" y="0"/>
                </a:lnTo>
                <a:lnTo>
                  <a:pt x="775716" y="0"/>
                </a:lnTo>
                <a:lnTo>
                  <a:pt x="775716" y="266736"/>
                </a:lnTo>
                <a:close/>
              </a:path>
            </a:pathLst>
          </a:cu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340" name="Freeform: Shape 339">
            <a:extLst>
              <a:ext uri="{FF2B5EF4-FFF2-40B4-BE49-F238E27FC236}">
                <a16:creationId xmlns:a16="http://schemas.microsoft.com/office/drawing/2014/main" id="{94FA6C68-A5EC-4952-B2E8-B422D1FC301F}"/>
              </a:ext>
            </a:extLst>
          </p:cNvPr>
          <p:cNvSpPr/>
          <p:nvPr userDrawn="1"/>
        </p:nvSpPr>
        <p:spPr>
          <a:xfrm rot="2936710">
            <a:off x="9448733" y="264425"/>
            <a:ext cx="942070" cy="266736"/>
          </a:xfrm>
          <a:custGeom>
            <a:avLst/>
            <a:gdLst>
              <a:gd name="connsiteX0" fmla="*/ 0 w 942070"/>
              <a:gd name="connsiteY0" fmla="*/ 68515 h 266736"/>
              <a:gd name="connsiteX1" fmla="*/ 59674 w 942070"/>
              <a:gd name="connsiteY1" fmla="*/ 0 h 266736"/>
              <a:gd name="connsiteX2" fmla="*/ 942070 w 942070"/>
              <a:gd name="connsiteY2" fmla="*/ 0 h 266736"/>
              <a:gd name="connsiteX3" fmla="*/ 942070 w 942070"/>
              <a:gd name="connsiteY3" fmla="*/ 266736 h 266736"/>
              <a:gd name="connsiteX4" fmla="*/ 0 w 942070"/>
              <a:gd name="connsiteY4" fmla="*/ 266736 h 266736"/>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942070" h="266736">
                <a:moveTo>
                  <a:pt x="0" y="68515"/>
                </a:moveTo>
                <a:lnTo>
                  <a:pt x="59674" y="0"/>
                </a:lnTo>
                <a:lnTo>
                  <a:pt x="942070" y="0"/>
                </a:lnTo>
                <a:lnTo>
                  <a:pt x="942070" y="266736"/>
                </a:lnTo>
                <a:lnTo>
                  <a:pt x="0" y="266736"/>
                </a:lnTo>
                <a:close/>
              </a:path>
            </a:pathLst>
          </a:cu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265" name="Rectangle 264">
            <a:extLst>
              <a:ext uri="{FF2B5EF4-FFF2-40B4-BE49-F238E27FC236}">
                <a16:creationId xmlns:a16="http://schemas.microsoft.com/office/drawing/2014/main" id="{409E8DC4-1EEB-4D07-BE59-FC3933697054}"/>
              </a:ext>
            </a:extLst>
          </p:cNvPr>
          <p:cNvSpPr/>
          <p:nvPr userDrawn="1"/>
        </p:nvSpPr>
        <p:spPr>
          <a:xfrm rot="2936710">
            <a:off x="9155229" y="520058"/>
            <a:ext cx="942070" cy="266736"/>
          </a:xfrm>
          <a:prstGeom prst="rect">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266" name="Rectangle 265">
            <a:extLst>
              <a:ext uri="{FF2B5EF4-FFF2-40B4-BE49-F238E27FC236}">
                <a16:creationId xmlns:a16="http://schemas.microsoft.com/office/drawing/2014/main" id="{AD8428EB-A344-400B-915D-611761BA7971}"/>
              </a:ext>
            </a:extLst>
          </p:cNvPr>
          <p:cNvSpPr/>
          <p:nvPr userDrawn="1"/>
        </p:nvSpPr>
        <p:spPr>
          <a:xfrm rot="2936710">
            <a:off x="8861726" y="775690"/>
            <a:ext cx="942070" cy="266736"/>
          </a:xfrm>
          <a:prstGeom prst="rect">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267" name="Rectangle 266">
            <a:extLst>
              <a:ext uri="{FF2B5EF4-FFF2-40B4-BE49-F238E27FC236}">
                <a16:creationId xmlns:a16="http://schemas.microsoft.com/office/drawing/2014/main" id="{AB33224F-AF06-4B7F-BC9F-0E8FDB79608E}"/>
              </a:ext>
            </a:extLst>
          </p:cNvPr>
          <p:cNvSpPr/>
          <p:nvPr userDrawn="1"/>
        </p:nvSpPr>
        <p:spPr>
          <a:xfrm rot="2936710">
            <a:off x="8568220" y="1031324"/>
            <a:ext cx="942070" cy="266736"/>
          </a:xfrm>
          <a:prstGeom prst="rect">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336" name="Freeform: Shape 335">
            <a:extLst>
              <a:ext uri="{FF2B5EF4-FFF2-40B4-BE49-F238E27FC236}">
                <a16:creationId xmlns:a16="http://schemas.microsoft.com/office/drawing/2014/main" id="{80BE9B44-7F55-4DA8-8139-158F417E24E8}"/>
              </a:ext>
            </a:extLst>
          </p:cNvPr>
          <p:cNvSpPr/>
          <p:nvPr userDrawn="1"/>
        </p:nvSpPr>
        <p:spPr>
          <a:xfrm rot="2904339">
            <a:off x="8814954" y="-474666"/>
            <a:ext cx="543234" cy="1615560"/>
          </a:xfrm>
          <a:custGeom>
            <a:avLst/>
            <a:gdLst>
              <a:gd name="connsiteX0" fmla="*/ 0 w 543234"/>
              <a:gd name="connsiteY0" fmla="*/ 611980 h 1615560"/>
              <a:gd name="connsiteX1" fmla="*/ 543234 w 543234"/>
              <a:gd name="connsiteY1" fmla="*/ 0 h 1615560"/>
              <a:gd name="connsiteX2" fmla="*/ 543233 w 543234"/>
              <a:gd name="connsiteY2" fmla="*/ 1343943 h 1615560"/>
              <a:gd name="connsiteX3" fmla="*/ 271616 w 543234"/>
              <a:gd name="connsiteY3" fmla="*/ 1615560 h 1615560"/>
              <a:gd name="connsiteX4" fmla="*/ 271617 w 543234"/>
              <a:gd name="connsiteY4" fmla="*/ 1615559 h 1615560"/>
              <a:gd name="connsiteX5" fmla="*/ 0 w 543234"/>
              <a:gd name="connsiteY5" fmla="*/ 1343942 h 161556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543234" h="1615560">
                <a:moveTo>
                  <a:pt x="0" y="611980"/>
                </a:moveTo>
                <a:lnTo>
                  <a:pt x="543234" y="0"/>
                </a:lnTo>
                <a:lnTo>
                  <a:pt x="543233" y="1343943"/>
                </a:lnTo>
                <a:cubicBezTo>
                  <a:pt x="543233" y="1493953"/>
                  <a:pt x="421626" y="1615560"/>
                  <a:pt x="271616" y="1615560"/>
                </a:cubicBezTo>
                <a:lnTo>
                  <a:pt x="271617" y="1615559"/>
                </a:lnTo>
                <a:cubicBezTo>
                  <a:pt x="121607" y="1615559"/>
                  <a:pt x="0" y="1493952"/>
                  <a:pt x="0" y="1343942"/>
                </a:cubicBezTo>
                <a:close/>
              </a:path>
            </a:pathLst>
          </a:custGeom>
          <a:solidFill>
            <a:srgbClr val="9C287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251" name="Oval 250">
            <a:extLst>
              <a:ext uri="{FF2B5EF4-FFF2-40B4-BE49-F238E27FC236}">
                <a16:creationId xmlns:a16="http://schemas.microsoft.com/office/drawing/2014/main" id="{E0430983-C79F-474C-8164-F62F72C87C5B}"/>
              </a:ext>
            </a:extLst>
          </p:cNvPr>
          <p:cNvSpPr/>
          <p:nvPr userDrawn="1"/>
        </p:nvSpPr>
        <p:spPr>
          <a:xfrm>
            <a:off x="11258247" y="4832980"/>
            <a:ext cx="877366" cy="877366"/>
          </a:xfrm>
          <a:prstGeom prst="ellipse">
            <a:avLst/>
          </a:prstGeom>
          <a:solidFill>
            <a:srgbClr val="0070C0">
              <a:alpha val="58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252" name="Oval 251">
            <a:extLst>
              <a:ext uri="{FF2B5EF4-FFF2-40B4-BE49-F238E27FC236}">
                <a16:creationId xmlns:a16="http://schemas.microsoft.com/office/drawing/2014/main" id="{FC9547A5-1A4A-4B54-B716-09A724655224}"/>
              </a:ext>
            </a:extLst>
          </p:cNvPr>
          <p:cNvSpPr/>
          <p:nvPr userDrawn="1"/>
        </p:nvSpPr>
        <p:spPr>
          <a:xfrm>
            <a:off x="10945434" y="4891271"/>
            <a:ext cx="702360" cy="702360"/>
          </a:xfrm>
          <a:prstGeom prst="ellipse">
            <a:avLst/>
          </a:prstGeom>
          <a:solidFill>
            <a:srgbClr val="FFFF00">
              <a:alpha val="84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253" name="Oval 252">
            <a:extLst>
              <a:ext uri="{FF2B5EF4-FFF2-40B4-BE49-F238E27FC236}">
                <a16:creationId xmlns:a16="http://schemas.microsoft.com/office/drawing/2014/main" id="{3BE2F6CE-D7DC-4DE5-B0F2-062C60ECFF5F}"/>
              </a:ext>
            </a:extLst>
          </p:cNvPr>
          <p:cNvSpPr/>
          <p:nvPr userDrawn="1"/>
        </p:nvSpPr>
        <p:spPr>
          <a:xfrm>
            <a:off x="10179335" y="372003"/>
            <a:ext cx="1035931" cy="1035931"/>
          </a:xfrm>
          <a:prstGeom prst="ellipse">
            <a:avLst/>
          </a:prstGeom>
          <a:solidFill>
            <a:srgbClr val="9C287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254" name="Circle: Hollow 253">
            <a:extLst>
              <a:ext uri="{FF2B5EF4-FFF2-40B4-BE49-F238E27FC236}">
                <a16:creationId xmlns:a16="http://schemas.microsoft.com/office/drawing/2014/main" id="{D8FE205D-7E63-49E2-B584-39E2AD6D5475}"/>
              </a:ext>
            </a:extLst>
          </p:cNvPr>
          <p:cNvSpPr/>
          <p:nvPr userDrawn="1"/>
        </p:nvSpPr>
        <p:spPr>
          <a:xfrm>
            <a:off x="11093783" y="5360675"/>
            <a:ext cx="561730" cy="561730"/>
          </a:xfrm>
          <a:prstGeom prst="donut">
            <a:avLst>
              <a:gd name="adj" fmla="val 21730"/>
            </a:avLst>
          </a:prstGeom>
          <a:solidFill>
            <a:srgbClr val="FF275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solidFill>
                <a:schemeClr val="tx1"/>
              </a:solidFill>
            </a:endParaRPr>
          </a:p>
        </p:txBody>
      </p:sp>
      <p:sp>
        <p:nvSpPr>
          <p:cNvPr id="256" name="Circle: Hollow 255">
            <a:extLst>
              <a:ext uri="{FF2B5EF4-FFF2-40B4-BE49-F238E27FC236}">
                <a16:creationId xmlns:a16="http://schemas.microsoft.com/office/drawing/2014/main" id="{5A871C10-9588-4391-A438-D3290F04C355}"/>
              </a:ext>
            </a:extLst>
          </p:cNvPr>
          <p:cNvSpPr/>
          <p:nvPr userDrawn="1"/>
        </p:nvSpPr>
        <p:spPr>
          <a:xfrm>
            <a:off x="9957393" y="134241"/>
            <a:ext cx="684842" cy="684842"/>
          </a:xfrm>
          <a:prstGeom prst="donut">
            <a:avLst>
              <a:gd name="adj" fmla="val 13668"/>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solidFill>
                <a:schemeClr val="tx1"/>
              </a:solidFill>
            </a:endParaRPr>
          </a:p>
        </p:txBody>
      </p:sp>
      <p:sp>
        <p:nvSpPr>
          <p:cNvPr id="320" name="Freeform: Shape 319">
            <a:extLst>
              <a:ext uri="{FF2B5EF4-FFF2-40B4-BE49-F238E27FC236}">
                <a16:creationId xmlns:a16="http://schemas.microsoft.com/office/drawing/2014/main" id="{985AA0DC-50C5-4D81-A998-6711C8ED547C}"/>
              </a:ext>
            </a:extLst>
          </p:cNvPr>
          <p:cNvSpPr>
            <a:spLocks noGrp="1"/>
          </p:cNvSpPr>
          <p:nvPr userDrawn="1">
            <p:ph type="pic" sz="quarter" idx="10"/>
          </p:nvPr>
        </p:nvSpPr>
        <p:spPr>
          <a:xfrm>
            <a:off x="0" y="661114"/>
            <a:ext cx="4654382" cy="5535771"/>
          </a:xfrm>
          <a:custGeom>
            <a:avLst/>
            <a:gdLst>
              <a:gd name="connsiteX0" fmla="*/ 1946894 w 4654382"/>
              <a:gd name="connsiteY0" fmla="*/ 787 h 5535771"/>
              <a:gd name="connsiteX1" fmla="*/ 2714195 w 4654382"/>
              <a:gd name="connsiteY1" fmla="*/ 325319 h 5535771"/>
              <a:gd name="connsiteX2" fmla="*/ 4405538 w 4654382"/>
              <a:gd name="connsiteY2" fmla="*/ 2215288 h 5535771"/>
              <a:gd name="connsiteX3" fmla="*/ 4329064 w 4654382"/>
              <a:gd name="connsiteY3" fmla="*/ 3594158 h 5535771"/>
              <a:gd name="connsiteX4" fmla="*/ 2437502 w 4654382"/>
              <a:gd name="connsiteY4" fmla="*/ 5286927 h 5535771"/>
              <a:gd name="connsiteX5" fmla="*/ 1058631 w 4654382"/>
              <a:gd name="connsiteY5" fmla="*/ 5210453 h 5535771"/>
              <a:gd name="connsiteX6" fmla="*/ 0 w 4654382"/>
              <a:gd name="connsiteY6" fmla="*/ 4027500 h 5535771"/>
              <a:gd name="connsiteX7" fmla="*/ 0 w 4654382"/>
              <a:gd name="connsiteY7" fmla="*/ 1443835 h 5535771"/>
              <a:gd name="connsiteX8" fmla="*/ 1335324 w 4654382"/>
              <a:gd name="connsiteY8" fmla="*/ 248845 h 5535771"/>
              <a:gd name="connsiteX9" fmla="*/ 1946894 w 4654382"/>
              <a:gd name="connsiteY9" fmla="*/ 787 h 553577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4654382" h="5535771">
                <a:moveTo>
                  <a:pt x="1946894" y="787"/>
                </a:moveTo>
                <a:cubicBezTo>
                  <a:pt x="2228056" y="-10474"/>
                  <a:pt x="2511894" y="99260"/>
                  <a:pt x="2714195" y="325319"/>
                </a:cubicBezTo>
                <a:lnTo>
                  <a:pt x="4405538" y="2215288"/>
                </a:lnTo>
                <a:cubicBezTo>
                  <a:pt x="4765185" y="2617171"/>
                  <a:pt x="4730946" y="3234512"/>
                  <a:pt x="4329064" y="3594158"/>
                </a:cubicBezTo>
                <a:lnTo>
                  <a:pt x="2437502" y="5286927"/>
                </a:lnTo>
                <a:cubicBezTo>
                  <a:pt x="2035619" y="5646574"/>
                  <a:pt x="1418278" y="5612335"/>
                  <a:pt x="1058631" y="5210453"/>
                </a:cubicBezTo>
                <a:lnTo>
                  <a:pt x="0" y="4027500"/>
                </a:lnTo>
                <a:lnTo>
                  <a:pt x="0" y="1443835"/>
                </a:lnTo>
                <a:lnTo>
                  <a:pt x="1335324" y="248845"/>
                </a:lnTo>
                <a:cubicBezTo>
                  <a:pt x="1511148" y="91499"/>
                  <a:pt x="1728212" y="9546"/>
                  <a:pt x="1946894" y="787"/>
                </a:cubicBezTo>
                <a:close/>
              </a:path>
            </a:pathLst>
          </a:custGeom>
          <a:effectLst>
            <a:outerShdw blurRad="50800" sx="101000" sy="101000" algn="ctr" rotWithShape="0">
              <a:prstClr val="black">
                <a:alpha val="22000"/>
              </a:prstClr>
            </a:outerShdw>
          </a:effectLst>
        </p:spPr>
        <p:txBody>
          <a:bodyPr wrap="square">
            <a:noAutofit/>
          </a:bodyPr>
          <a:lstStyle/>
          <a:p>
            <a:endParaRPr lang="en-PK"/>
          </a:p>
        </p:txBody>
      </p:sp>
    </p:spTree>
    <p:extLst>
      <p:ext uri="{BB962C8B-B14F-4D97-AF65-F5344CB8AC3E}">
        <p14:creationId xmlns:p14="http://schemas.microsoft.com/office/powerpoint/2010/main" val="303987992"/>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userDrawn="1">
  <p:cSld name="Quote">
    <p:spTree>
      <p:nvGrpSpPr>
        <p:cNvPr id="1" name="Shape 33"/>
        <p:cNvGrpSpPr/>
        <p:nvPr/>
      </p:nvGrpSpPr>
      <p:grpSpPr>
        <a:xfrm>
          <a:off x="0" y="0"/>
          <a:ext cx="0" cy="0"/>
          <a:chOff x="0" y="0"/>
          <a:chExt cx="0" cy="0"/>
        </a:xfrm>
      </p:grpSpPr>
      <p:sp>
        <p:nvSpPr>
          <p:cNvPr id="79" name="Freeform: Shape 78">
            <a:extLst>
              <a:ext uri="{FF2B5EF4-FFF2-40B4-BE49-F238E27FC236}">
                <a16:creationId xmlns:a16="http://schemas.microsoft.com/office/drawing/2014/main" id="{82872C05-97F6-4F81-A0CE-E600F8C70325}"/>
              </a:ext>
            </a:extLst>
          </p:cNvPr>
          <p:cNvSpPr/>
          <p:nvPr userDrawn="1"/>
        </p:nvSpPr>
        <p:spPr>
          <a:xfrm rot="19090468">
            <a:off x="9278498" y="3923529"/>
            <a:ext cx="2382532" cy="2381397"/>
          </a:xfrm>
          <a:custGeom>
            <a:avLst/>
            <a:gdLst>
              <a:gd name="connsiteX0" fmla="*/ 47534 w 2339089"/>
              <a:gd name="connsiteY0" fmla="*/ 2041316 h 2337974"/>
              <a:gd name="connsiteX1" fmla="*/ 346996 w 2339089"/>
              <a:gd name="connsiteY1" fmla="*/ 2309306 h 2337974"/>
              <a:gd name="connsiteX2" fmla="*/ 310603 w 2339089"/>
              <a:gd name="connsiteY2" fmla="*/ 2298009 h 2337974"/>
              <a:gd name="connsiteX3" fmla="*/ 86853 w 2339089"/>
              <a:gd name="connsiteY3" fmla="*/ 2113757 h 2337974"/>
              <a:gd name="connsiteX4" fmla="*/ 1 w 2339089"/>
              <a:gd name="connsiteY4" fmla="*/ 1768699 h 2337974"/>
              <a:gd name="connsiteX5" fmla="*/ 636129 w 2339089"/>
              <a:gd name="connsiteY5" fmla="*/ 2337974 h 2337974"/>
              <a:gd name="connsiteX6" fmla="*/ 508556 w 2339089"/>
              <a:gd name="connsiteY6" fmla="*/ 2337974 h 2337974"/>
              <a:gd name="connsiteX7" fmla="*/ 491359 w 2339089"/>
              <a:gd name="connsiteY7" fmla="*/ 2336240 h 2337974"/>
              <a:gd name="connsiteX8" fmla="*/ 7436 w 2339089"/>
              <a:gd name="connsiteY8" fmla="*/ 1903174 h 2337974"/>
              <a:gd name="connsiteX9" fmla="*/ 0 w 2339089"/>
              <a:gd name="connsiteY9" fmla="*/ 1829418 h 2337974"/>
              <a:gd name="connsiteX10" fmla="*/ 0 w 2339089"/>
              <a:gd name="connsiteY10" fmla="*/ 1564184 h 2337974"/>
              <a:gd name="connsiteX11" fmla="*/ 864661 w 2339089"/>
              <a:gd name="connsiteY11" fmla="*/ 2337974 h 2337974"/>
              <a:gd name="connsiteX12" fmla="*/ 750395 w 2339089"/>
              <a:gd name="connsiteY12" fmla="*/ 2337974 h 2337974"/>
              <a:gd name="connsiteX13" fmla="*/ 1 w 2339089"/>
              <a:gd name="connsiteY13" fmla="*/ 1666442 h 2337974"/>
              <a:gd name="connsiteX14" fmla="*/ 1 w 2339089"/>
              <a:gd name="connsiteY14" fmla="*/ 1334106 h 2337974"/>
              <a:gd name="connsiteX15" fmla="*/ 1121760 w 2339089"/>
              <a:gd name="connsiteY15" fmla="*/ 2337974 h 2337974"/>
              <a:gd name="connsiteX16" fmla="*/ 978928 w 2339089"/>
              <a:gd name="connsiteY16" fmla="*/ 2337974 h 2337974"/>
              <a:gd name="connsiteX17" fmla="*/ 1 w 2339089"/>
              <a:gd name="connsiteY17" fmla="*/ 1461928 h 2337974"/>
              <a:gd name="connsiteX18" fmla="*/ 1 w 2339089"/>
              <a:gd name="connsiteY18" fmla="*/ 1129591 h 2337974"/>
              <a:gd name="connsiteX19" fmla="*/ 1350292 w 2339089"/>
              <a:gd name="connsiteY19" fmla="*/ 2337974 h 2337974"/>
              <a:gd name="connsiteX20" fmla="*/ 1236026 w 2339089"/>
              <a:gd name="connsiteY20" fmla="*/ 2337974 h 2337974"/>
              <a:gd name="connsiteX21" fmla="*/ 1 w 2339089"/>
              <a:gd name="connsiteY21" fmla="*/ 1231848 h 2337974"/>
              <a:gd name="connsiteX22" fmla="*/ 0 w 2339089"/>
              <a:gd name="connsiteY22" fmla="*/ 899512 h 2337974"/>
              <a:gd name="connsiteX23" fmla="*/ 1607391 w 2339089"/>
              <a:gd name="connsiteY23" fmla="*/ 2337974 h 2337974"/>
              <a:gd name="connsiteX24" fmla="*/ 1464558 w 2339089"/>
              <a:gd name="connsiteY24" fmla="*/ 2337974 h 2337974"/>
              <a:gd name="connsiteX25" fmla="*/ 0 w 2339089"/>
              <a:gd name="connsiteY25" fmla="*/ 1027333 h 2337974"/>
              <a:gd name="connsiteX26" fmla="*/ 0 w 2339089"/>
              <a:gd name="connsiteY26" fmla="*/ 694997 h 2337974"/>
              <a:gd name="connsiteX27" fmla="*/ 1835454 w 2339089"/>
              <a:gd name="connsiteY27" fmla="*/ 2337555 h 2337974"/>
              <a:gd name="connsiteX28" fmla="*/ 1830532 w 2339089"/>
              <a:gd name="connsiteY28" fmla="*/ 2337974 h 2337974"/>
              <a:gd name="connsiteX29" fmla="*/ 1721657 w 2339089"/>
              <a:gd name="connsiteY29" fmla="*/ 2337974 h 2337974"/>
              <a:gd name="connsiteX30" fmla="*/ 0 w 2339089"/>
              <a:gd name="connsiteY30" fmla="*/ 797254 h 2337974"/>
              <a:gd name="connsiteX31" fmla="*/ 2137 w 2339089"/>
              <a:gd name="connsiteY31" fmla="*/ 492395 h 2337974"/>
              <a:gd name="connsiteX32" fmla="*/ 2019843 w 2339089"/>
              <a:gd name="connsiteY32" fmla="*/ 2298051 h 2337974"/>
              <a:gd name="connsiteX33" fmla="*/ 1999532 w 2339089"/>
              <a:gd name="connsiteY33" fmla="*/ 2309219 h 2337974"/>
              <a:gd name="connsiteX34" fmla="*/ 1936407 w 2339089"/>
              <a:gd name="connsiteY34" fmla="*/ 2325641 h 2337974"/>
              <a:gd name="connsiteX35" fmla="*/ 0 w 2339089"/>
              <a:gd name="connsiteY35" fmla="*/ 592739 h 2337974"/>
              <a:gd name="connsiteX36" fmla="*/ 0 w 2339089"/>
              <a:gd name="connsiteY36" fmla="*/ 508556 h 2337974"/>
              <a:gd name="connsiteX37" fmla="*/ 39895 w 2339089"/>
              <a:gd name="connsiteY37" fmla="*/ 321670 h 2337974"/>
              <a:gd name="connsiteX38" fmla="*/ 2157551 w 2339089"/>
              <a:gd name="connsiteY38" fmla="*/ 2216771 h 2337974"/>
              <a:gd name="connsiteX39" fmla="*/ 2144508 w 2339089"/>
              <a:gd name="connsiteY39" fmla="*/ 2229506 h 2337974"/>
              <a:gd name="connsiteX40" fmla="*/ 2090623 w 2339089"/>
              <a:gd name="connsiteY40" fmla="*/ 2259134 h 2337974"/>
              <a:gd name="connsiteX41" fmla="*/ 14232 w 2339089"/>
              <a:gd name="connsiteY41" fmla="*/ 400961 h 2337974"/>
              <a:gd name="connsiteX42" fmla="*/ 17615 w 2339089"/>
              <a:gd name="connsiteY42" fmla="*/ 375381 h 2337974"/>
              <a:gd name="connsiteX43" fmla="*/ 130200 w 2339089"/>
              <a:gd name="connsiteY43" fmla="*/ 172406 h 2337974"/>
              <a:gd name="connsiteX44" fmla="*/ 2265301 w 2339089"/>
              <a:gd name="connsiteY44" fmla="*/ 2083119 h 2337974"/>
              <a:gd name="connsiteX45" fmla="*/ 2222959 w 2339089"/>
              <a:gd name="connsiteY45" fmla="*/ 2152907 h 2337974"/>
              <a:gd name="connsiteX46" fmla="*/ 2212196 w 2339089"/>
              <a:gd name="connsiteY46" fmla="*/ 2163416 h 2337974"/>
              <a:gd name="connsiteX47" fmla="*/ 72527 w 2339089"/>
              <a:gd name="connsiteY47" fmla="*/ 248615 h 2337974"/>
              <a:gd name="connsiteX48" fmla="*/ 247285 w 2339089"/>
              <a:gd name="connsiteY48" fmla="*/ 72670 h 2337974"/>
              <a:gd name="connsiteX49" fmla="*/ 2327911 w 2339089"/>
              <a:gd name="connsiteY49" fmla="*/ 1934634 h 2337974"/>
              <a:gd name="connsiteX50" fmla="*/ 2303069 w 2339089"/>
              <a:gd name="connsiteY50" fmla="*/ 2014661 h 2337974"/>
              <a:gd name="connsiteX51" fmla="*/ 186200 w 2339089"/>
              <a:gd name="connsiteY51" fmla="*/ 120263 h 2337974"/>
              <a:gd name="connsiteX52" fmla="*/ 244851 w 2339089"/>
              <a:gd name="connsiteY52" fmla="*/ 73625 h 2337974"/>
              <a:gd name="connsiteX53" fmla="*/ 406148 w 2339089"/>
              <a:gd name="connsiteY53" fmla="*/ 10324 h 2337974"/>
              <a:gd name="connsiteX54" fmla="*/ 2339088 w 2339089"/>
              <a:gd name="connsiteY54" fmla="*/ 1740122 h 2337974"/>
              <a:gd name="connsiteX55" fmla="*/ 2339088 w 2339089"/>
              <a:gd name="connsiteY55" fmla="*/ 1829418 h 2337974"/>
              <a:gd name="connsiteX56" fmla="*/ 2337890 w 2339089"/>
              <a:gd name="connsiteY56" fmla="*/ 1841307 h 2337974"/>
              <a:gd name="connsiteX57" fmla="*/ 326707 w 2339089"/>
              <a:gd name="connsiteY57" fmla="*/ 41489 h 2337974"/>
              <a:gd name="connsiteX58" fmla="*/ 406064 w 2339089"/>
              <a:gd name="connsiteY58" fmla="*/ 10332 h 2337974"/>
              <a:gd name="connsiteX59" fmla="*/ 623145 w 2339089"/>
              <a:gd name="connsiteY59" fmla="*/ 0 h 2337974"/>
              <a:gd name="connsiteX60" fmla="*/ 2339088 w 2339089"/>
              <a:gd name="connsiteY60" fmla="*/ 1535608 h 2337974"/>
              <a:gd name="connsiteX61" fmla="*/ 2339088 w 2339089"/>
              <a:gd name="connsiteY61" fmla="*/ 1637865 h 2337974"/>
              <a:gd name="connsiteX62" fmla="*/ 508878 w 2339089"/>
              <a:gd name="connsiteY62" fmla="*/ 0 h 2337974"/>
              <a:gd name="connsiteX63" fmla="*/ 880244 w 2339089"/>
              <a:gd name="connsiteY63" fmla="*/ 1 h 2337974"/>
              <a:gd name="connsiteX64" fmla="*/ 2339088 w 2339089"/>
              <a:gd name="connsiteY64" fmla="*/ 1305528 h 2337974"/>
              <a:gd name="connsiteX65" fmla="*/ 2339088 w 2339089"/>
              <a:gd name="connsiteY65" fmla="*/ 1433350 h 2337974"/>
              <a:gd name="connsiteX66" fmla="*/ 737411 w 2339089"/>
              <a:gd name="connsiteY66" fmla="*/ 0 h 2337974"/>
              <a:gd name="connsiteX67" fmla="*/ 1108776 w 2339089"/>
              <a:gd name="connsiteY67" fmla="*/ 0 h 2337974"/>
              <a:gd name="connsiteX68" fmla="*/ 2339089 w 2339089"/>
              <a:gd name="connsiteY68" fmla="*/ 1101014 h 2337974"/>
              <a:gd name="connsiteX69" fmla="*/ 2339089 w 2339089"/>
              <a:gd name="connsiteY69" fmla="*/ 1203271 h 2337974"/>
              <a:gd name="connsiteX70" fmla="*/ 994509 w 2339089"/>
              <a:gd name="connsiteY70" fmla="*/ 0 h 2337974"/>
              <a:gd name="connsiteX71" fmla="*/ 1337307 w 2339089"/>
              <a:gd name="connsiteY71" fmla="*/ 1 h 2337974"/>
              <a:gd name="connsiteX72" fmla="*/ 2339088 w 2339089"/>
              <a:gd name="connsiteY72" fmla="*/ 896499 h 2337974"/>
              <a:gd name="connsiteX73" fmla="*/ 2339088 w 2339089"/>
              <a:gd name="connsiteY73" fmla="*/ 998757 h 2337974"/>
              <a:gd name="connsiteX74" fmla="*/ 1223042 w 2339089"/>
              <a:gd name="connsiteY74" fmla="*/ 1 h 2337974"/>
              <a:gd name="connsiteX75" fmla="*/ 1565839 w 2339089"/>
              <a:gd name="connsiteY75" fmla="*/ 1 h 2337974"/>
              <a:gd name="connsiteX76" fmla="*/ 2339087 w 2339089"/>
              <a:gd name="connsiteY76" fmla="*/ 691985 h 2337974"/>
              <a:gd name="connsiteX77" fmla="*/ 2339088 w 2339089"/>
              <a:gd name="connsiteY77" fmla="*/ 794242 h 2337974"/>
              <a:gd name="connsiteX78" fmla="*/ 1451574 w 2339089"/>
              <a:gd name="connsiteY78" fmla="*/ 1 h 2337974"/>
              <a:gd name="connsiteX79" fmla="*/ 1822937 w 2339089"/>
              <a:gd name="connsiteY79" fmla="*/ 0 h 2337974"/>
              <a:gd name="connsiteX80" fmla="*/ 2333919 w 2339089"/>
              <a:gd name="connsiteY80" fmla="*/ 457280 h 2337974"/>
              <a:gd name="connsiteX81" fmla="*/ 2339087 w 2339089"/>
              <a:gd name="connsiteY81" fmla="*/ 508556 h 2337974"/>
              <a:gd name="connsiteX82" fmla="*/ 2339087 w 2339089"/>
              <a:gd name="connsiteY82" fmla="*/ 589727 h 2337974"/>
              <a:gd name="connsiteX83" fmla="*/ 1680104 w 2339089"/>
              <a:gd name="connsiteY83" fmla="*/ 0 h 2337974"/>
              <a:gd name="connsiteX84" fmla="*/ 2190135 w 2339089"/>
              <a:gd name="connsiteY84" fmla="*/ 148953 h 2337974"/>
              <a:gd name="connsiteX85" fmla="*/ 2299123 w 2339089"/>
              <a:gd name="connsiteY85" fmla="*/ 310604 h 2337974"/>
              <a:gd name="connsiteX86" fmla="*/ 2304831 w 2339089"/>
              <a:gd name="connsiteY86" fmla="*/ 328992 h 2337974"/>
              <a:gd name="connsiteX87" fmla="*/ 1957101 w 2339089"/>
              <a:gd name="connsiteY87" fmla="*/ 17806 h 2337974"/>
              <a:gd name="connsiteX88" fmla="*/ 2028485 w 2339089"/>
              <a:gd name="connsiteY88" fmla="*/ 39966 h 2337974"/>
              <a:gd name="connsiteX89" fmla="*/ 2190135 w 2339089"/>
              <a:gd name="connsiteY89" fmla="*/ 148953 h 233797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Lst>
            <a:rect l="l" t="t" r="r" b="b"/>
            <a:pathLst>
              <a:path w="2339089" h="2337974">
                <a:moveTo>
                  <a:pt x="47534" y="2041316"/>
                </a:moveTo>
                <a:lnTo>
                  <a:pt x="346996" y="2309306"/>
                </a:lnTo>
                <a:lnTo>
                  <a:pt x="310603" y="2298009"/>
                </a:lnTo>
                <a:cubicBezTo>
                  <a:pt x="219339" y="2259408"/>
                  <a:pt x="141688" y="2194923"/>
                  <a:pt x="86853" y="2113757"/>
                </a:cubicBezTo>
                <a:close/>
                <a:moveTo>
                  <a:pt x="1" y="1768699"/>
                </a:moveTo>
                <a:lnTo>
                  <a:pt x="636129" y="2337974"/>
                </a:lnTo>
                <a:lnTo>
                  <a:pt x="508556" y="2337974"/>
                </a:lnTo>
                <a:lnTo>
                  <a:pt x="491359" y="2336240"/>
                </a:lnTo>
                <a:lnTo>
                  <a:pt x="7436" y="1903174"/>
                </a:lnTo>
                <a:lnTo>
                  <a:pt x="0" y="1829418"/>
                </a:lnTo>
                <a:close/>
                <a:moveTo>
                  <a:pt x="0" y="1564184"/>
                </a:moveTo>
                <a:lnTo>
                  <a:pt x="864661" y="2337974"/>
                </a:lnTo>
                <a:lnTo>
                  <a:pt x="750395" y="2337974"/>
                </a:lnTo>
                <a:lnTo>
                  <a:pt x="1" y="1666442"/>
                </a:lnTo>
                <a:close/>
                <a:moveTo>
                  <a:pt x="1" y="1334106"/>
                </a:moveTo>
                <a:lnTo>
                  <a:pt x="1121760" y="2337974"/>
                </a:lnTo>
                <a:lnTo>
                  <a:pt x="978928" y="2337974"/>
                </a:lnTo>
                <a:lnTo>
                  <a:pt x="1" y="1461928"/>
                </a:lnTo>
                <a:close/>
                <a:moveTo>
                  <a:pt x="1" y="1129591"/>
                </a:moveTo>
                <a:lnTo>
                  <a:pt x="1350292" y="2337974"/>
                </a:lnTo>
                <a:lnTo>
                  <a:pt x="1236026" y="2337974"/>
                </a:lnTo>
                <a:lnTo>
                  <a:pt x="1" y="1231848"/>
                </a:lnTo>
                <a:close/>
                <a:moveTo>
                  <a:pt x="0" y="899512"/>
                </a:moveTo>
                <a:lnTo>
                  <a:pt x="1607391" y="2337974"/>
                </a:lnTo>
                <a:lnTo>
                  <a:pt x="1464558" y="2337974"/>
                </a:lnTo>
                <a:lnTo>
                  <a:pt x="0" y="1027333"/>
                </a:lnTo>
                <a:close/>
                <a:moveTo>
                  <a:pt x="0" y="694997"/>
                </a:moveTo>
                <a:lnTo>
                  <a:pt x="1835454" y="2337555"/>
                </a:lnTo>
                <a:lnTo>
                  <a:pt x="1830532" y="2337974"/>
                </a:lnTo>
                <a:lnTo>
                  <a:pt x="1721657" y="2337974"/>
                </a:lnTo>
                <a:lnTo>
                  <a:pt x="0" y="797254"/>
                </a:lnTo>
                <a:close/>
                <a:moveTo>
                  <a:pt x="2137" y="492395"/>
                </a:moveTo>
                <a:lnTo>
                  <a:pt x="2019843" y="2298051"/>
                </a:lnTo>
                <a:lnTo>
                  <a:pt x="1999532" y="2309219"/>
                </a:lnTo>
                <a:lnTo>
                  <a:pt x="1936407" y="2325641"/>
                </a:lnTo>
                <a:lnTo>
                  <a:pt x="0" y="592739"/>
                </a:lnTo>
                <a:lnTo>
                  <a:pt x="0" y="508556"/>
                </a:lnTo>
                <a:close/>
                <a:moveTo>
                  <a:pt x="39895" y="321670"/>
                </a:moveTo>
                <a:lnTo>
                  <a:pt x="2157551" y="2216771"/>
                </a:lnTo>
                <a:lnTo>
                  <a:pt x="2144508" y="2229506"/>
                </a:lnTo>
                <a:lnTo>
                  <a:pt x="2090623" y="2259134"/>
                </a:lnTo>
                <a:lnTo>
                  <a:pt x="14232" y="400961"/>
                </a:lnTo>
                <a:lnTo>
                  <a:pt x="17615" y="375381"/>
                </a:lnTo>
                <a:close/>
                <a:moveTo>
                  <a:pt x="130200" y="172406"/>
                </a:moveTo>
                <a:lnTo>
                  <a:pt x="2265301" y="2083119"/>
                </a:lnTo>
                <a:lnTo>
                  <a:pt x="2222959" y="2152907"/>
                </a:lnTo>
                <a:lnTo>
                  <a:pt x="2212196" y="2163416"/>
                </a:lnTo>
                <a:lnTo>
                  <a:pt x="72527" y="248615"/>
                </a:lnTo>
                <a:close/>
                <a:moveTo>
                  <a:pt x="247285" y="72670"/>
                </a:moveTo>
                <a:lnTo>
                  <a:pt x="2327911" y="1934634"/>
                </a:lnTo>
                <a:lnTo>
                  <a:pt x="2303069" y="2014661"/>
                </a:lnTo>
                <a:lnTo>
                  <a:pt x="186200" y="120263"/>
                </a:lnTo>
                <a:lnTo>
                  <a:pt x="244851" y="73625"/>
                </a:lnTo>
                <a:close/>
                <a:moveTo>
                  <a:pt x="406148" y="10324"/>
                </a:moveTo>
                <a:lnTo>
                  <a:pt x="2339088" y="1740122"/>
                </a:lnTo>
                <a:lnTo>
                  <a:pt x="2339088" y="1829418"/>
                </a:lnTo>
                <a:lnTo>
                  <a:pt x="2337890" y="1841307"/>
                </a:lnTo>
                <a:lnTo>
                  <a:pt x="326707" y="41489"/>
                </a:lnTo>
                <a:lnTo>
                  <a:pt x="406064" y="10332"/>
                </a:lnTo>
                <a:close/>
                <a:moveTo>
                  <a:pt x="623145" y="0"/>
                </a:moveTo>
                <a:lnTo>
                  <a:pt x="2339088" y="1535608"/>
                </a:lnTo>
                <a:lnTo>
                  <a:pt x="2339088" y="1637865"/>
                </a:lnTo>
                <a:lnTo>
                  <a:pt x="508878" y="0"/>
                </a:lnTo>
                <a:close/>
                <a:moveTo>
                  <a:pt x="880244" y="1"/>
                </a:moveTo>
                <a:lnTo>
                  <a:pt x="2339088" y="1305528"/>
                </a:lnTo>
                <a:lnTo>
                  <a:pt x="2339088" y="1433350"/>
                </a:lnTo>
                <a:lnTo>
                  <a:pt x="737411" y="0"/>
                </a:lnTo>
                <a:close/>
                <a:moveTo>
                  <a:pt x="1108776" y="0"/>
                </a:moveTo>
                <a:lnTo>
                  <a:pt x="2339089" y="1101014"/>
                </a:lnTo>
                <a:lnTo>
                  <a:pt x="2339089" y="1203271"/>
                </a:lnTo>
                <a:lnTo>
                  <a:pt x="994509" y="0"/>
                </a:lnTo>
                <a:close/>
                <a:moveTo>
                  <a:pt x="1337307" y="1"/>
                </a:moveTo>
                <a:lnTo>
                  <a:pt x="2339088" y="896499"/>
                </a:lnTo>
                <a:lnTo>
                  <a:pt x="2339088" y="998757"/>
                </a:lnTo>
                <a:lnTo>
                  <a:pt x="1223042" y="1"/>
                </a:lnTo>
                <a:close/>
                <a:moveTo>
                  <a:pt x="1565839" y="1"/>
                </a:moveTo>
                <a:lnTo>
                  <a:pt x="2339087" y="691985"/>
                </a:lnTo>
                <a:lnTo>
                  <a:pt x="2339088" y="794242"/>
                </a:lnTo>
                <a:lnTo>
                  <a:pt x="1451574" y="1"/>
                </a:lnTo>
                <a:close/>
                <a:moveTo>
                  <a:pt x="1822937" y="0"/>
                </a:moveTo>
                <a:lnTo>
                  <a:pt x="2333919" y="457280"/>
                </a:lnTo>
                <a:lnTo>
                  <a:pt x="2339087" y="508556"/>
                </a:lnTo>
                <a:lnTo>
                  <a:pt x="2339087" y="589727"/>
                </a:lnTo>
                <a:lnTo>
                  <a:pt x="1680104" y="0"/>
                </a:lnTo>
                <a:close/>
                <a:moveTo>
                  <a:pt x="2190135" y="148953"/>
                </a:moveTo>
                <a:cubicBezTo>
                  <a:pt x="2236150" y="194968"/>
                  <a:pt x="2273388" y="249761"/>
                  <a:pt x="2299123" y="310604"/>
                </a:cubicBezTo>
                <a:lnTo>
                  <a:pt x="2304831" y="328992"/>
                </a:lnTo>
                <a:lnTo>
                  <a:pt x="1957101" y="17806"/>
                </a:lnTo>
                <a:lnTo>
                  <a:pt x="2028485" y="39966"/>
                </a:lnTo>
                <a:cubicBezTo>
                  <a:pt x="2089328" y="65700"/>
                  <a:pt x="2144120" y="102938"/>
                  <a:pt x="2190135" y="148953"/>
                </a:cubicBezTo>
                <a:close/>
              </a:path>
            </a:pathLst>
          </a:custGeom>
          <a:solidFill>
            <a:srgbClr val="FF275E"/>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6" name="Rectangle: Rounded Corners 5">
            <a:extLst>
              <a:ext uri="{FF2B5EF4-FFF2-40B4-BE49-F238E27FC236}">
                <a16:creationId xmlns:a16="http://schemas.microsoft.com/office/drawing/2014/main" id="{E83914AC-3477-475D-AADE-00A5D93BD16D}"/>
              </a:ext>
            </a:extLst>
          </p:cNvPr>
          <p:cNvSpPr/>
          <p:nvPr userDrawn="1"/>
        </p:nvSpPr>
        <p:spPr>
          <a:xfrm rot="19090468">
            <a:off x="8647972" y="4910352"/>
            <a:ext cx="1714863" cy="1714047"/>
          </a:xfrm>
          <a:prstGeom prst="roundRect">
            <a:avLst>
              <a:gd name="adj" fmla="val 21752"/>
            </a:avLst>
          </a:prstGeom>
          <a:solidFill>
            <a:srgbClr val="FF275E">
              <a:alpha val="68000"/>
            </a:srgbClr>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4" name="Rectangle: Rounded Corners 13">
            <a:extLst>
              <a:ext uri="{FF2B5EF4-FFF2-40B4-BE49-F238E27FC236}">
                <a16:creationId xmlns:a16="http://schemas.microsoft.com/office/drawing/2014/main" id="{109108E3-4B07-44F7-AA16-8315C99A5379}"/>
              </a:ext>
            </a:extLst>
          </p:cNvPr>
          <p:cNvSpPr/>
          <p:nvPr userDrawn="1"/>
        </p:nvSpPr>
        <p:spPr>
          <a:xfrm rot="2888313">
            <a:off x="10352362" y="3560221"/>
            <a:ext cx="654487" cy="2270440"/>
          </a:xfrm>
          <a:prstGeom prst="roundRect">
            <a:avLst>
              <a:gd name="adj" fmla="val 50000"/>
            </a:avLst>
          </a:prstGeom>
          <a:solidFill>
            <a:srgbClr val="00C5D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6" name="Rectangle: Rounded Corners 15">
            <a:extLst>
              <a:ext uri="{FF2B5EF4-FFF2-40B4-BE49-F238E27FC236}">
                <a16:creationId xmlns:a16="http://schemas.microsoft.com/office/drawing/2014/main" id="{27C41EEA-CA5A-40F1-8791-DEDEE9BFF114}"/>
              </a:ext>
            </a:extLst>
          </p:cNvPr>
          <p:cNvSpPr/>
          <p:nvPr userDrawn="1"/>
        </p:nvSpPr>
        <p:spPr>
          <a:xfrm rot="2904339">
            <a:off x="10459960" y="3002871"/>
            <a:ext cx="378430" cy="2276158"/>
          </a:xfrm>
          <a:prstGeom prst="roundRect">
            <a:avLst>
              <a:gd name="adj" fmla="val 50000"/>
            </a:avLst>
          </a:prstGeom>
          <a:solidFill>
            <a:srgbClr val="FF275E"/>
          </a:soli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23" name="Oval 22">
            <a:extLst>
              <a:ext uri="{FF2B5EF4-FFF2-40B4-BE49-F238E27FC236}">
                <a16:creationId xmlns:a16="http://schemas.microsoft.com/office/drawing/2014/main" id="{0FE06733-D652-4B37-849C-7A44AA939AA2}"/>
              </a:ext>
            </a:extLst>
          </p:cNvPr>
          <p:cNvSpPr/>
          <p:nvPr userDrawn="1"/>
        </p:nvSpPr>
        <p:spPr>
          <a:xfrm>
            <a:off x="10805834" y="4544388"/>
            <a:ext cx="1035931" cy="1035931"/>
          </a:xfrm>
          <a:prstGeom prst="ellipse">
            <a:avLst/>
          </a:prstGeom>
          <a:solidFill>
            <a:srgbClr val="9C287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8" name="Freeform: Shape 7">
            <a:extLst>
              <a:ext uri="{FF2B5EF4-FFF2-40B4-BE49-F238E27FC236}">
                <a16:creationId xmlns:a16="http://schemas.microsoft.com/office/drawing/2014/main" id="{F00041C4-07CE-45D5-AF08-301E18272B97}"/>
              </a:ext>
            </a:extLst>
          </p:cNvPr>
          <p:cNvSpPr/>
          <p:nvPr userDrawn="1"/>
        </p:nvSpPr>
        <p:spPr>
          <a:xfrm rot="19090468">
            <a:off x="431828" y="1772005"/>
            <a:ext cx="2382532" cy="2381397"/>
          </a:xfrm>
          <a:custGeom>
            <a:avLst/>
            <a:gdLst>
              <a:gd name="connsiteX0" fmla="*/ 47534 w 2339089"/>
              <a:gd name="connsiteY0" fmla="*/ 2041316 h 2337974"/>
              <a:gd name="connsiteX1" fmla="*/ 346996 w 2339089"/>
              <a:gd name="connsiteY1" fmla="*/ 2309306 h 2337974"/>
              <a:gd name="connsiteX2" fmla="*/ 310603 w 2339089"/>
              <a:gd name="connsiteY2" fmla="*/ 2298009 h 2337974"/>
              <a:gd name="connsiteX3" fmla="*/ 86853 w 2339089"/>
              <a:gd name="connsiteY3" fmla="*/ 2113757 h 2337974"/>
              <a:gd name="connsiteX4" fmla="*/ 1 w 2339089"/>
              <a:gd name="connsiteY4" fmla="*/ 1768699 h 2337974"/>
              <a:gd name="connsiteX5" fmla="*/ 636129 w 2339089"/>
              <a:gd name="connsiteY5" fmla="*/ 2337974 h 2337974"/>
              <a:gd name="connsiteX6" fmla="*/ 508556 w 2339089"/>
              <a:gd name="connsiteY6" fmla="*/ 2337974 h 2337974"/>
              <a:gd name="connsiteX7" fmla="*/ 491359 w 2339089"/>
              <a:gd name="connsiteY7" fmla="*/ 2336240 h 2337974"/>
              <a:gd name="connsiteX8" fmla="*/ 7436 w 2339089"/>
              <a:gd name="connsiteY8" fmla="*/ 1903174 h 2337974"/>
              <a:gd name="connsiteX9" fmla="*/ 0 w 2339089"/>
              <a:gd name="connsiteY9" fmla="*/ 1829418 h 2337974"/>
              <a:gd name="connsiteX10" fmla="*/ 0 w 2339089"/>
              <a:gd name="connsiteY10" fmla="*/ 1564184 h 2337974"/>
              <a:gd name="connsiteX11" fmla="*/ 864661 w 2339089"/>
              <a:gd name="connsiteY11" fmla="*/ 2337974 h 2337974"/>
              <a:gd name="connsiteX12" fmla="*/ 750395 w 2339089"/>
              <a:gd name="connsiteY12" fmla="*/ 2337974 h 2337974"/>
              <a:gd name="connsiteX13" fmla="*/ 1 w 2339089"/>
              <a:gd name="connsiteY13" fmla="*/ 1666442 h 2337974"/>
              <a:gd name="connsiteX14" fmla="*/ 1 w 2339089"/>
              <a:gd name="connsiteY14" fmla="*/ 1334106 h 2337974"/>
              <a:gd name="connsiteX15" fmla="*/ 1121760 w 2339089"/>
              <a:gd name="connsiteY15" fmla="*/ 2337974 h 2337974"/>
              <a:gd name="connsiteX16" fmla="*/ 978928 w 2339089"/>
              <a:gd name="connsiteY16" fmla="*/ 2337974 h 2337974"/>
              <a:gd name="connsiteX17" fmla="*/ 1 w 2339089"/>
              <a:gd name="connsiteY17" fmla="*/ 1461928 h 2337974"/>
              <a:gd name="connsiteX18" fmla="*/ 1 w 2339089"/>
              <a:gd name="connsiteY18" fmla="*/ 1129591 h 2337974"/>
              <a:gd name="connsiteX19" fmla="*/ 1350292 w 2339089"/>
              <a:gd name="connsiteY19" fmla="*/ 2337974 h 2337974"/>
              <a:gd name="connsiteX20" fmla="*/ 1236026 w 2339089"/>
              <a:gd name="connsiteY20" fmla="*/ 2337974 h 2337974"/>
              <a:gd name="connsiteX21" fmla="*/ 1 w 2339089"/>
              <a:gd name="connsiteY21" fmla="*/ 1231848 h 2337974"/>
              <a:gd name="connsiteX22" fmla="*/ 0 w 2339089"/>
              <a:gd name="connsiteY22" fmla="*/ 899512 h 2337974"/>
              <a:gd name="connsiteX23" fmla="*/ 1607391 w 2339089"/>
              <a:gd name="connsiteY23" fmla="*/ 2337974 h 2337974"/>
              <a:gd name="connsiteX24" fmla="*/ 1464558 w 2339089"/>
              <a:gd name="connsiteY24" fmla="*/ 2337974 h 2337974"/>
              <a:gd name="connsiteX25" fmla="*/ 0 w 2339089"/>
              <a:gd name="connsiteY25" fmla="*/ 1027333 h 2337974"/>
              <a:gd name="connsiteX26" fmla="*/ 0 w 2339089"/>
              <a:gd name="connsiteY26" fmla="*/ 694997 h 2337974"/>
              <a:gd name="connsiteX27" fmla="*/ 1835454 w 2339089"/>
              <a:gd name="connsiteY27" fmla="*/ 2337555 h 2337974"/>
              <a:gd name="connsiteX28" fmla="*/ 1830532 w 2339089"/>
              <a:gd name="connsiteY28" fmla="*/ 2337974 h 2337974"/>
              <a:gd name="connsiteX29" fmla="*/ 1721657 w 2339089"/>
              <a:gd name="connsiteY29" fmla="*/ 2337974 h 2337974"/>
              <a:gd name="connsiteX30" fmla="*/ 0 w 2339089"/>
              <a:gd name="connsiteY30" fmla="*/ 797254 h 2337974"/>
              <a:gd name="connsiteX31" fmla="*/ 2137 w 2339089"/>
              <a:gd name="connsiteY31" fmla="*/ 492395 h 2337974"/>
              <a:gd name="connsiteX32" fmla="*/ 2019843 w 2339089"/>
              <a:gd name="connsiteY32" fmla="*/ 2298051 h 2337974"/>
              <a:gd name="connsiteX33" fmla="*/ 1999532 w 2339089"/>
              <a:gd name="connsiteY33" fmla="*/ 2309219 h 2337974"/>
              <a:gd name="connsiteX34" fmla="*/ 1936407 w 2339089"/>
              <a:gd name="connsiteY34" fmla="*/ 2325641 h 2337974"/>
              <a:gd name="connsiteX35" fmla="*/ 0 w 2339089"/>
              <a:gd name="connsiteY35" fmla="*/ 592739 h 2337974"/>
              <a:gd name="connsiteX36" fmla="*/ 0 w 2339089"/>
              <a:gd name="connsiteY36" fmla="*/ 508556 h 2337974"/>
              <a:gd name="connsiteX37" fmla="*/ 39895 w 2339089"/>
              <a:gd name="connsiteY37" fmla="*/ 321670 h 2337974"/>
              <a:gd name="connsiteX38" fmla="*/ 2157551 w 2339089"/>
              <a:gd name="connsiteY38" fmla="*/ 2216771 h 2337974"/>
              <a:gd name="connsiteX39" fmla="*/ 2144508 w 2339089"/>
              <a:gd name="connsiteY39" fmla="*/ 2229506 h 2337974"/>
              <a:gd name="connsiteX40" fmla="*/ 2090623 w 2339089"/>
              <a:gd name="connsiteY40" fmla="*/ 2259134 h 2337974"/>
              <a:gd name="connsiteX41" fmla="*/ 14232 w 2339089"/>
              <a:gd name="connsiteY41" fmla="*/ 400961 h 2337974"/>
              <a:gd name="connsiteX42" fmla="*/ 17615 w 2339089"/>
              <a:gd name="connsiteY42" fmla="*/ 375381 h 2337974"/>
              <a:gd name="connsiteX43" fmla="*/ 130200 w 2339089"/>
              <a:gd name="connsiteY43" fmla="*/ 172406 h 2337974"/>
              <a:gd name="connsiteX44" fmla="*/ 2265301 w 2339089"/>
              <a:gd name="connsiteY44" fmla="*/ 2083119 h 2337974"/>
              <a:gd name="connsiteX45" fmla="*/ 2222959 w 2339089"/>
              <a:gd name="connsiteY45" fmla="*/ 2152907 h 2337974"/>
              <a:gd name="connsiteX46" fmla="*/ 2212196 w 2339089"/>
              <a:gd name="connsiteY46" fmla="*/ 2163416 h 2337974"/>
              <a:gd name="connsiteX47" fmla="*/ 72527 w 2339089"/>
              <a:gd name="connsiteY47" fmla="*/ 248615 h 2337974"/>
              <a:gd name="connsiteX48" fmla="*/ 247285 w 2339089"/>
              <a:gd name="connsiteY48" fmla="*/ 72670 h 2337974"/>
              <a:gd name="connsiteX49" fmla="*/ 2327911 w 2339089"/>
              <a:gd name="connsiteY49" fmla="*/ 1934634 h 2337974"/>
              <a:gd name="connsiteX50" fmla="*/ 2303069 w 2339089"/>
              <a:gd name="connsiteY50" fmla="*/ 2014661 h 2337974"/>
              <a:gd name="connsiteX51" fmla="*/ 186200 w 2339089"/>
              <a:gd name="connsiteY51" fmla="*/ 120263 h 2337974"/>
              <a:gd name="connsiteX52" fmla="*/ 244851 w 2339089"/>
              <a:gd name="connsiteY52" fmla="*/ 73625 h 2337974"/>
              <a:gd name="connsiteX53" fmla="*/ 406148 w 2339089"/>
              <a:gd name="connsiteY53" fmla="*/ 10324 h 2337974"/>
              <a:gd name="connsiteX54" fmla="*/ 2339088 w 2339089"/>
              <a:gd name="connsiteY54" fmla="*/ 1740122 h 2337974"/>
              <a:gd name="connsiteX55" fmla="*/ 2339088 w 2339089"/>
              <a:gd name="connsiteY55" fmla="*/ 1829418 h 2337974"/>
              <a:gd name="connsiteX56" fmla="*/ 2337890 w 2339089"/>
              <a:gd name="connsiteY56" fmla="*/ 1841307 h 2337974"/>
              <a:gd name="connsiteX57" fmla="*/ 326707 w 2339089"/>
              <a:gd name="connsiteY57" fmla="*/ 41489 h 2337974"/>
              <a:gd name="connsiteX58" fmla="*/ 406064 w 2339089"/>
              <a:gd name="connsiteY58" fmla="*/ 10332 h 2337974"/>
              <a:gd name="connsiteX59" fmla="*/ 623145 w 2339089"/>
              <a:gd name="connsiteY59" fmla="*/ 0 h 2337974"/>
              <a:gd name="connsiteX60" fmla="*/ 2339088 w 2339089"/>
              <a:gd name="connsiteY60" fmla="*/ 1535608 h 2337974"/>
              <a:gd name="connsiteX61" fmla="*/ 2339088 w 2339089"/>
              <a:gd name="connsiteY61" fmla="*/ 1637865 h 2337974"/>
              <a:gd name="connsiteX62" fmla="*/ 508878 w 2339089"/>
              <a:gd name="connsiteY62" fmla="*/ 0 h 2337974"/>
              <a:gd name="connsiteX63" fmla="*/ 880244 w 2339089"/>
              <a:gd name="connsiteY63" fmla="*/ 1 h 2337974"/>
              <a:gd name="connsiteX64" fmla="*/ 2339088 w 2339089"/>
              <a:gd name="connsiteY64" fmla="*/ 1305528 h 2337974"/>
              <a:gd name="connsiteX65" fmla="*/ 2339088 w 2339089"/>
              <a:gd name="connsiteY65" fmla="*/ 1433350 h 2337974"/>
              <a:gd name="connsiteX66" fmla="*/ 737411 w 2339089"/>
              <a:gd name="connsiteY66" fmla="*/ 0 h 2337974"/>
              <a:gd name="connsiteX67" fmla="*/ 1108776 w 2339089"/>
              <a:gd name="connsiteY67" fmla="*/ 0 h 2337974"/>
              <a:gd name="connsiteX68" fmla="*/ 2339089 w 2339089"/>
              <a:gd name="connsiteY68" fmla="*/ 1101014 h 2337974"/>
              <a:gd name="connsiteX69" fmla="*/ 2339089 w 2339089"/>
              <a:gd name="connsiteY69" fmla="*/ 1203271 h 2337974"/>
              <a:gd name="connsiteX70" fmla="*/ 994509 w 2339089"/>
              <a:gd name="connsiteY70" fmla="*/ 0 h 2337974"/>
              <a:gd name="connsiteX71" fmla="*/ 1337307 w 2339089"/>
              <a:gd name="connsiteY71" fmla="*/ 1 h 2337974"/>
              <a:gd name="connsiteX72" fmla="*/ 2339088 w 2339089"/>
              <a:gd name="connsiteY72" fmla="*/ 896499 h 2337974"/>
              <a:gd name="connsiteX73" fmla="*/ 2339088 w 2339089"/>
              <a:gd name="connsiteY73" fmla="*/ 998757 h 2337974"/>
              <a:gd name="connsiteX74" fmla="*/ 1223042 w 2339089"/>
              <a:gd name="connsiteY74" fmla="*/ 1 h 2337974"/>
              <a:gd name="connsiteX75" fmla="*/ 1565839 w 2339089"/>
              <a:gd name="connsiteY75" fmla="*/ 1 h 2337974"/>
              <a:gd name="connsiteX76" fmla="*/ 2339087 w 2339089"/>
              <a:gd name="connsiteY76" fmla="*/ 691985 h 2337974"/>
              <a:gd name="connsiteX77" fmla="*/ 2339088 w 2339089"/>
              <a:gd name="connsiteY77" fmla="*/ 794242 h 2337974"/>
              <a:gd name="connsiteX78" fmla="*/ 1451574 w 2339089"/>
              <a:gd name="connsiteY78" fmla="*/ 1 h 2337974"/>
              <a:gd name="connsiteX79" fmla="*/ 1822937 w 2339089"/>
              <a:gd name="connsiteY79" fmla="*/ 0 h 2337974"/>
              <a:gd name="connsiteX80" fmla="*/ 2333919 w 2339089"/>
              <a:gd name="connsiteY80" fmla="*/ 457280 h 2337974"/>
              <a:gd name="connsiteX81" fmla="*/ 2339087 w 2339089"/>
              <a:gd name="connsiteY81" fmla="*/ 508556 h 2337974"/>
              <a:gd name="connsiteX82" fmla="*/ 2339087 w 2339089"/>
              <a:gd name="connsiteY82" fmla="*/ 589727 h 2337974"/>
              <a:gd name="connsiteX83" fmla="*/ 1680104 w 2339089"/>
              <a:gd name="connsiteY83" fmla="*/ 0 h 2337974"/>
              <a:gd name="connsiteX84" fmla="*/ 2190135 w 2339089"/>
              <a:gd name="connsiteY84" fmla="*/ 148953 h 2337974"/>
              <a:gd name="connsiteX85" fmla="*/ 2299123 w 2339089"/>
              <a:gd name="connsiteY85" fmla="*/ 310604 h 2337974"/>
              <a:gd name="connsiteX86" fmla="*/ 2304831 w 2339089"/>
              <a:gd name="connsiteY86" fmla="*/ 328992 h 2337974"/>
              <a:gd name="connsiteX87" fmla="*/ 1957101 w 2339089"/>
              <a:gd name="connsiteY87" fmla="*/ 17806 h 2337974"/>
              <a:gd name="connsiteX88" fmla="*/ 2028485 w 2339089"/>
              <a:gd name="connsiteY88" fmla="*/ 39966 h 2337974"/>
              <a:gd name="connsiteX89" fmla="*/ 2190135 w 2339089"/>
              <a:gd name="connsiteY89" fmla="*/ 148953 h 233797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Lst>
            <a:rect l="l" t="t" r="r" b="b"/>
            <a:pathLst>
              <a:path w="2339089" h="2337974">
                <a:moveTo>
                  <a:pt x="47534" y="2041316"/>
                </a:moveTo>
                <a:lnTo>
                  <a:pt x="346996" y="2309306"/>
                </a:lnTo>
                <a:lnTo>
                  <a:pt x="310603" y="2298009"/>
                </a:lnTo>
                <a:cubicBezTo>
                  <a:pt x="219339" y="2259408"/>
                  <a:pt x="141688" y="2194923"/>
                  <a:pt x="86853" y="2113757"/>
                </a:cubicBezTo>
                <a:close/>
                <a:moveTo>
                  <a:pt x="1" y="1768699"/>
                </a:moveTo>
                <a:lnTo>
                  <a:pt x="636129" y="2337974"/>
                </a:lnTo>
                <a:lnTo>
                  <a:pt x="508556" y="2337974"/>
                </a:lnTo>
                <a:lnTo>
                  <a:pt x="491359" y="2336240"/>
                </a:lnTo>
                <a:lnTo>
                  <a:pt x="7436" y="1903174"/>
                </a:lnTo>
                <a:lnTo>
                  <a:pt x="0" y="1829418"/>
                </a:lnTo>
                <a:close/>
                <a:moveTo>
                  <a:pt x="0" y="1564184"/>
                </a:moveTo>
                <a:lnTo>
                  <a:pt x="864661" y="2337974"/>
                </a:lnTo>
                <a:lnTo>
                  <a:pt x="750395" y="2337974"/>
                </a:lnTo>
                <a:lnTo>
                  <a:pt x="1" y="1666442"/>
                </a:lnTo>
                <a:close/>
                <a:moveTo>
                  <a:pt x="1" y="1334106"/>
                </a:moveTo>
                <a:lnTo>
                  <a:pt x="1121760" y="2337974"/>
                </a:lnTo>
                <a:lnTo>
                  <a:pt x="978928" y="2337974"/>
                </a:lnTo>
                <a:lnTo>
                  <a:pt x="1" y="1461928"/>
                </a:lnTo>
                <a:close/>
                <a:moveTo>
                  <a:pt x="1" y="1129591"/>
                </a:moveTo>
                <a:lnTo>
                  <a:pt x="1350292" y="2337974"/>
                </a:lnTo>
                <a:lnTo>
                  <a:pt x="1236026" y="2337974"/>
                </a:lnTo>
                <a:lnTo>
                  <a:pt x="1" y="1231848"/>
                </a:lnTo>
                <a:close/>
                <a:moveTo>
                  <a:pt x="0" y="899512"/>
                </a:moveTo>
                <a:lnTo>
                  <a:pt x="1607391" y="2337974"/>
                </a:lnTo>
                <a:lnTo>
                  <a:pt x="1464558" y="2337974"/>
                </a:lnTo>
                <a:lnTo>
                  <a:pt x="0" y="1027333"/>
                </a:lnTo>
                <a:close/>
                <a:moveTo>
                  <a:pt x="0" y="694997"/>
                </a:moveTo>
                <a:lnTo>
                  <a:pt x="1835454" y="2337555"/>
                </a:lnTo>
                <a:lnTo>
                  <a:pt x="1830532" y="2337974"/>
                </a:lnTo>
                <a:lnTo>
                  <a:pt x="1721657" y="2337974"/>
                </a:lnTo>
                <a:lnTo>
                  <a:pt x="0" y="797254"/>
                </a:lnTo>
                <a:close/>
                <a:moveTo>
                  <a:pt x="2137" y="492395"/>
                </a:moveTo>
                <a:lnTo>
                  <a:pt x="2019843" y="2298051"/>
                </a:lnTo>
                <a:lnTo>
                  <a:pt x="1999532" y="2309219"/>
                </a:lnTo>
                <a:lnTo>
                  <a:pt x="1936407" y="2325641"/>
                </a:lnTo>
                <a:lnTo>
                  <a:pt x="0" y="592739"/>
                </a:lnTo>
                <a:lnTo>
                  <a:pt x="0" y="508556"/>
                </a:lnTo>
                <a:close/>
                <a:moveTo>
                  <a:pt x="39895" y="321670"/>
                </a:moveTo>
                <a:lnTo>
                  <a:pt x="2157551" y="2216771"/>
                </a:lnTo>
                <a:lnTo>
                  <a:pt x="2144508" y="2229506"/>
                </a:lnTo>
                <a:lnTo>
                  <a:pt x="2090623" y="2259134"/>
                </a:lnTo>
                <a:lnTo>
                  <a:pt x="14232" y="400961"/>
                </a:lnTo>
                <a:lnTo>
                  <a:pt x="17615" y="375381"/>
                </a:lnTo>
                <a:close/>
                <a:moveTo>
                  <a:pt x="130200" y="172406"/>
                </a:moveTo>
                <a:lnTo>
                  <a:pt x="2265301" y="2083119"/>
                </a:lnTo>
                <a:lnTo>
                  <a:pt x="2222959" y="2152907"/>
                </a:lnTo>
                <a:lnTo>
                  <a:pt x="2212196" y="2163416"/>
                </a:lnTo>
                <a:lnTo>
                  <a:pt x="72527" y="248615"/>
                </a:lnTo>
                <a:close/>
                <a:moveTo>
                  <a:pt x="247285" y="72670"/>
                </a:moveTo>
                <a:lnTo>
                  <a:pt x="2327911" y="1934634"/>
                </a:lnTo>
                <a:lnTo>
                  <a:pt x="2303069" y="2014661"/>
                </a:lnTo>
                <a:lnTo>
                  <a:pt x="186200" y="120263"/>
                </a:lnTo>
                <a:lnTo>
                  <a:pt x="244851" y="73625"/>
                </a:lnTo>
                <a:close/>
                <a:moveTo>
                  <a:pt x="406148" y="10324"/>
                </a:moveTo>
                <a:lnTo>
                  <a:pt x="2339088" y="1740122"/>
                </a:lnTo>
                <a:lnTo>
                  <a:pt x="2339088" y="1829418"/>
                </a:lnTo>
                <a:lnTo>
                  <a:pt x="2337890" y="1841307"/>
                </a:lnTo>
                <a:lnTo>
                  <a:pt x="326707" y="41489"/>
                </a:lnTo>
                <a:lnTo>
                  <a:pt x="406064" y="10332"/>
                </a:lnTo>
                <a:close/>
                <a:moveTo>
                  <a:pt x="623145" y="0"/>
                </a:moveTo>
                <a:lnTo>
                  <a:pt x="2339088" y="1535608"/>
                </a:lnTo>
                <a:lnTo>
                  <a:pt x="2339088" y="1637865"/>
                </a:lnTo>
                <a:lnTo>
                  <a:pt x="508878" y="0"/>
                </a:lnTo>
                <a:close/>
                <a:moveTo>
                  <a:pt x="880244" y="1"/>
                </a:moveTo>
                <a:lnTo>
                  <a:pt x="2339088" y="1305528"/>
                </a:lnTo>
                <a:lnTo>
                  <a:pt x="2339088" y="1433350"/>
                </a:lnTo>
                <a:lnTo>
                  <a:pt x="737411" y="0"/>
                </a:lnTo>
                <a:close/>
                <a:moveTo>
                  <a:pt x="1108776" y="0"/>
                </a:moveTo>
                <a:lnTo>
                  <a:pt x="2339089" y="1101014"/>
                </a:lnTo>
                <a:lnTo>
                  <a:pt x="2339089" y="1203271"/>
                </a:lnTo>
                <a:lnTo>
                  <a:pt x="994509" y="0"/>
                </a:lnTo>
                <a:close/>
                <a:moveTo>
                  <a:pt x="1337307" y="1"/>
                </a:moveTo>
                <a:lnTo>
                  <a:pt x="2339088" y="896499"/>
                </a:lnTo>
                <a:lnTo>
                  <a:pt x="2339088" y="998757"/>
                </a:lnTo>
                <a:lnTo>
                  <a:pt x="1223042" y="1"/>
                </a:lnTo>
                <a:close/>
                <a:moveTo>
                  <a:pt x="1565839" y="1"/>
                </a:moveTo>
                <a:lnTo>
                  <a:pt x="2339087" y="691985"/>
                </a:lnTo>
                <a:lnTo>
                  <a:pt x="2339088" y="794242"/>
                </a:lnTo>
                <a:lnTo>
                  <a:pt x="1451574" y="1"/>
                </a:lnTo>
                <a:close/>
                <a:moveTo>
                  <a:pt x="1822937" y="0"/>
                </a:moveTo>
                <a:lnTo>
                  <a:pt x="2333919" y="457280"/>
                </a:lnTo>
                <a:lnTo>
                  <a:pt x="2339087" y="508556"/>
                </a:lnTo>
                <a:lnTo>
                  <a:pt x="2339087" y="589727"/>
                </a:lnTo>
                <a:lnTo>
                  <a:pt x="1680104" y="0"/>
                </a:lnTo>
                <a:close/>
                <a:moveTo>
                  <a:pt x="2190135" y="148953"/>
                </a:moveTo>
                <a:cubicBezTo>
                  <a:pt x="2236150" y="194968"/>
                  <a:pt x="2273388" y="249761"/>
                  <a:pt x="2299123" y="310604"/>
                </a:cubicBezTo>
                <a:lnTo>
                  <a:pt x="2304831" y="328992"/>
                </a:lnTo>
                <a:lnTo>
                  <a:pt x="1957101" y="17806"/>
                </a:lnTo>
                <a:lnTo>
                  <a:pt x="2028485" y="39966"/>
                </a:lnTo>
                <a:cubicBezTo>
                  <a:pt x="2089328" y="65700"/>
                  <a:pt x="2144120" y="102938"/>
                  <a:pt x="2190135" y="148953"/>
                </a:cubicBezTo>
                <a:close/>
              </a:path>
            </a:pathLst>
          </a:custGeom>
          <a:solidFill>
            <a:srgbClr val="00C5D4"/>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0" name="Rectangle: Rounded Corners 9">
            <a:extLst>
              <a:ext uri="{FF2B5EF4-FFF2-40B4-BE49-F238E27FC236}">
                <a16:creationId xmlns:a16="http://schemas.microsoft.com/office/drawing/2014/main" id="{EBCB785E-F420-48F1-8CD6-A6388FC93345}"/>
              </a:ext>
            </a:extLst>
          </p:cNvPr>
          <p:cNvSpPr/>
          <p:nvPr userDrawn="1"/>
        </p:nvSpPr>
        <p:spPr>
          <a:xfrm rot="2904339">
            <a:off x="4055178" y="3438409"/>
            <a:ext cx="776743" cy="3473268"/>
          </a:xfrm>
          <a:prstGeom prst="roundRect">
            <a:avLst>
              <a:gd name="adj" fmla="val 50000"/>
            </a:avLst>
          </a:prstGeom>
          <a:solidFill>
            <a:srgbClr val="FF275E"/>
          </a:solidFill>
          <a:ln>
            <a:noFill/>
          </a:ln>
          <a:effectLst>
            <a:outerShdw blurRad="12700" algn="ctr" rotWithShape="0">
              <a:prstClr val="black">
                <a:alpha val="53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2" name="Rectangle: Rounded Corners 11">
            <a:extLst>
              <a:ext uri="{FF2B5EF4-FFF2-40B4-BE49-F238E27FC236}">
                <a16:creationId xmlns:a16="http://schemas.microsoft.com/office/drawing/2014/main" id="{954050B9-3A53-449C-A309-7C11CFBC94D8}"/>
              </a:ext>
            </a:extLst>
          </p:cNvPr>
          <p:cNvSpPr/>
          <p:nvPr userDrawn="1"/>
        </p:nvSpPr>
        <p:spPr>
          <a:xfrm rot="2888313">
            <a:off x="3129717" y="4121099"/>
            <a:ext cx="513845" cy="2741859"/>
          </a:xfrm>
          <a:prstGeom prst="roundRect">
            <a:avLst>
              <a:gd name="adj" fmla="val 50000"/>
            </a:avLst>
          </a:prstGeom>
          <a:solidFill>
            <a:srgbClr val="00C5D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5" name="Rectangle: Rounded Corners 14">
            <a:extLst>
              <a:ext uri="{FF2B5EF4-FFF2-40B4-BE49-F238E27FC236}">
                <a16:creationId xmlns:a16="http://schemas.microsoft.com/office/drawing/2014/main" id="{46CAE08A-9600-4FBB-820E-5BB33A595E98}"/>
              </a:ext>
            </a:extLst>
          </p:cNvPr>
          <p:cNvSpPr/>
          <p:nvPr userDrawn="1"/>
        </p:nvSpPr>
        <p:spPr>
          <a:xfrm rot="2904339">
            <a:off x="2287816" y="3865635"/>
            <a:ext cx="890437" cy="2522917"/>
          </a:xfrm>
          <a:prstGeom prst="roundRect">
            <a:avLst>
              <a:gd name="adj" fmla="val 50000"/>
            </a:avLst>
          </a:prstGeom>
          <a:solidFill>
            <a:srgbClr val="FFC000"/>
          </a:solidFill>
          <a:ln>
            <a:no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24" name="Circle: Hollow 23">
            <a:extLst>
              <a:ext uri="{FF2B5EF4-FFF2-40B4-BE49-F238E27FC236}">
                <a16:creationId xmlns:a16="http://schemas.microsoft.com/office/drawing/2014/main" id="{7C5021E7-89EF-41D9-B339-3ED09267E54F}"/>
              </a:ext>
            </a:extLst>
          </p:cNvPr>
          <p:cNvSpPr/>
          <p:nvPr userDrawn="1"/>
        </p:nvSpPr>
        <p:spPr>
          <a:xfrm>
            <a:off x="1542825" y="4501666"/>
            <a:ext cx="561730" cy="561730"/>
          </a:xfrm>
          <a:prstGeom prst="donut">
            <a:avLst>
              <a:gd name="adj" fmla="val 21730"/>
            </a:avLst>
          </a:prstGeom>
          <a:solidFill>
            <a:srgbClr val="FF275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solidFill>
                <a:schemeClr val="tx1"/>
              </a:solidFill>
            </a:endParaRPr>
          </a:p>
        </p:txBody>
      </p:sp>
      <p:sp>
        <p:nvSpPr>
          <p:cNvPr id="76" name="Freeform: Shape 75">
            <a:extLst>
              <a:ext uri="{FF2B5EF4-FFF2-40B4-BE49-F238E27FC236}">
                <a16:creationId xmlns:a16="http://schemas.microsoft.com/office/drawing/2014/main" id="{D9CE3011-B009-4A8B-AFB8-04BD3090424A}"/>
              </a:ext>
            </a:extLst>
          </p:cNvPr>
          <p:cNvSpPr/>
          <p:nvPr userDrawn="1"/>
        </p:nvSpPr>
        <p:spPr>
          <a:xfrm rot="2936710">
            <a:off x="2206337" y="-926226"/>
            <a:ext cx="942070" cy="4939652"/>
          </a:xfrm>
          <a:custGeom>
            <a:avLst/>
            <a:gdLst>
              <a:gd name="connsiteX0" fmla="*/ 0 w 942070"/>
              <a:gd name="connsiteY0" fmla="*/ 618517 h 4939652"/>
              <a:gd name="connsiteX1" fmla="*/ 538709 w 942070"/>
              <a:gd name="connsiteY1" fmla="*/ 0 h 4939652"/>
              <a:gd name="connsiteX2" fmla="*/ 565965 w 942070"/>
              <a:gd name="connsiteY2" fmla="*/ 2748 h 4939652"/>
              <a:gd name="connsiteX3" fmla="*/ 942070 w 942070"/>
              <a:gd name="connsiteY3" fmla="*/ 464213 h 4939652"/>
              <a:gd name="connsiteX4" fmla="*/ 942070 w 942070"/>
              <a:gd name="connsiteY4" fmla="*/ 4468617 h 4939652"/>
              <a:gd name="connsiteX5" fmla="*/ 471035 w 942070"/>
              <a:gd name="connsiteY5" fmla="*/ 4939652 h 4939652"/>
              <a:gd name="connsiteX6" fmla="*/ 0 w 942070"/>
              <a:gd name="connsiteY6" fmla="*/ 4468617 h 493965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942070" h="4939652">
                <a:moveTo>
                  <a:pt x="0" y="618517"/>
                </a:moveTo>
                <a:lnTo>
                  <a:pt x="538709" y="0"/>
                </a:lnTo>
                <a:lnTo>
                  <a:pt x="565965" y="2748"/>
                </a:lnTo>
                <a:cubicBezTo>
                  <a:pt x="780608" y="46670"/>
                  <a:pt x="942070" y="236586"/>
                  <a:pt x="942070" y="464213"/>
                </a:cubicBezTo>
                <a:lnTo>
                  <a:pt x="942070" y="4468617"/>
                </a:lnTo>
                <a:cubicBezTo>
                  <a:pt x="942070" y="4728762"/>
                  <a:pt x="731180" y="4939652"/>
                  <a:pt x="471035" y="4939652"/>
                </a:cubicBezTo>
                <a:cubicBezTo>
                  <a:pt x="210890" y="4939652"/>
                  <a:pt x="0" y="4728762"/>
                  <a:pt x="0" y="4468617"/>
                </a:cubicBezTo>
                <a:close/>
              </a:path>
            </a:pathLst>
          </a:custGeom>
          <a:solidFill>
            <a:srgbClr val="FF275E"/>
          </a:solidFill>
          <a:ln>
            <a:noFill/>
          </a:ln>
          <a:effectLst>
            <a:outerShdw blurRad="63500" algn="ctr" rotWithShape="0">
              <a:prstClr val="black">
                <a:alpha val="33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PK"/>
          </a:p>
        </p:txBody>
      </p:sp>
      <p:sp>
        <p:nvSpPr>
          <p:cNvPr id="29" name="Rectangle 28">
            <a:extLst>
              <a:ext uri="{FF2B5EF4-FFF2-40B4-BE49-F238E27FC236}">
                <a16:creationId xmlns:a16="http://schemas.microsoft.com/office/drawing/2014/main" id="{1746B4C3-7C53-4663-98D2-E5E06173B30F}"/>
              </a:ext>
            </a:extLst>
          </p:cNvPr>
          <p:cNvSpPr/>
          <p:nvPr userDrawn="1"/>
        </p:nvSpPr>
        <p:spPr>
          <a:xfrm rot="2936710">
            <a:off x="3446807" y="324421"/>
            <a:ext cx="942070" cy="277532"/>
          </a:xfrm>
          <a:prstGeom prst="rect">
            <a:avLst/>
          </a:prstGeom>
          <a:solidFill>
            <a:srgbClr val="C30F3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PK"/>
          </a:p>
        </p:txBody>
      </p:sp>
      <p:sp>
        <p:nvSpPr>
          <p:cNvPr id="30" name="Rectangle 29">
            <a:extLst>
              <a:ext uri="{FF2B5EF4-FFF2-40B4-BE49-F238E27FC236}">
                <a16:creationId xmlns:a16="http://schemas.microsoft.com/office/drawing/2014/main" id="{2F9F3814-C016-4370-93FF-E6570C7DB36C}"/>
              </a:ext>
            </a:extLst>
          </p:cNvPr>
          <p:cNvSpPr/>
          <p:nvPr userDrawn="1"/>
        </p:nvSpPr>
        <p:spPr>
          <a:xfrm rot="2936710">
            <a:off x="3141424" y="590400"/>
            <a:ext cx="942070" cy="277532"/>
          </a:xfrm>
          <a:prstGeom prst="rect">
            <a:avLst/>
          </a:prstGeom>
          <a:solidFill>
            <a:srgbClr val="C30F3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PK"/>
          </a:p>
        </p:txBody>
      </p:sp>
      <p:sp>
        <p:nvSpPr>
          <p:cNvPr id="31" name="Rectangle 30">
            <a:extLst>
              <a:ext uri="{FF2B5EF4-FFF2-40B4-BE49-F238E27FC236}">
                <a16:creationId xmlns:a16="http://schemas.microsoft.com/office/drawing/2014/main" id="{ACE90782-7AB7-409D-80CC-40354072978B}"/>
              </a:ext>
            </a:extLst>
          </p:cNvPr>
          <p:cNvSpPr/>
          <p:nvPr userDrawn="1"/>
        </p:nvSpPr>
        <p:spPr>
          <a:xfrm rot="2936710">
            <a:off x="2836042" y="856378"/>
            <a:ext cx="942070" cy="277532"/>
          </a:xfrm>
          <a:prstGeom prst="rect">
            <a:avLst/>
          </a:prstGeom>
          <a:solidFill>
            <a:srgbClr val="C30F3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PK"/>
          </a:p>
        </p:txBody>
      </p:sp>
      <p:sp>
        <p:nvSpPr>
          <p:cNvPr id="32" name="Rectangle 31">
            <a:extLst>
              <a:ext uri="{FF2B5EF4-FFF2-40B4-BE49-F238E27FC236}">
                <a16:creationId xmlns:a16="http://schemas.microsoft.com/office/drawing/2014/main" id="{40438FFE-C4A3-494A-B9A0-9FFF260891C1}"/>
              </a:ext>
            </a:extLst>
          </p:cNvPr>
          <p:cNvSpPr/>
          <p:nvPr userDrawn="1"/>
        </p:nvSpPr>
        <p:spPr>
          <a:xfrm rot="2936710">
            <a:off x="2530659" y="1122357"/>
            <a:ext cx="942070" cy="277532"/>
          </a:xfrm>
          <a:prstGeom prst="rect">
            <a:avLst/>
          </a:prstGeom>
          <a:solidFill>
            <a:srgbClr val="C30F3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PK"/>
          </a:p>
        </p:txBody>
      </p:sp>
      <p:sp>
        <p:nvSpPr>
          <p:cNvPr id="33" name="Rectangle 32">
            <a:extLst>
              <a:ext uri="{FF2B5EF4-FFF2-40B4-BE49-F238E27FC236}">
                <a16:creationId xmlns:a16="http://schemas.microsoft.com/office/drawing/2014/main" id="{792A8B45-E2D2-4C91-81CA-456ACE2DE4E7}"/>
              </a:ext>
            </a:extLst>
          </p:cNvPr>
          <p:cNvSpPr/>
          <p:nvPr userDrawn="1"/>
        </p:nvSpPr>
        <p:spPr>
          <a:xfrm rot="2936710">
            <a:off x="2225277" y="1388335"/>
            <a:ext cx="942070" cy="277532"/>
          </a:xfrm>
          <a:prstGeom prst="rect">
            <a:avLst/>
          </a:prstGeom>
          <a:solidFill>
            <a:srgbClr val="C30F3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PK"/>
          </a:p>
        </p:txBody>
      </p:sp>
      <p:sp>
        <p:nvSpPr>
          <p:cNvPr id="35" name="Rectangle 34">
            <a:extLst>
              <a:ext uri="{FF2B5EF4-FFF2-40B4-BE49-F238E27FC236}">
                <a16:creationId xmlns:a16="http://schemas.microsoft.com/office/drawing/2014/main" id="{F2CB2DD5-ED65-4EE5-A6D6-2749A3D7964B}"/>
              </a:ext>
            </a:extLst>
          </p:cNvPr>
          <p:cNvSpPr/>
          <p:nvPr userDrawn="1"/>
        </p:nvSpPr>
        <p:spPr>
          <a:xfrm rot="2936710">
            <a:off x="1919894" y="1654314"/>
            <a:ext cx="942070" cy="277532"/>
          </a:xfrm>
          <a:prstGeom prst="rect">
            <a:avLst/>
          </a:prstGeom>
          <a:solidFill>
            <a:srgbClr val="C30F3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PK"/>
          </a:p>
        </p:txBody>
      </p:sp>
      <p:sp>
        <p:nvSpPr>
          <p:cNvPr id="36" name="Rectangle 35">
            <a:extLst>
              <a:ext uri="{FF2B5EF4-FFF2-40B4-BE49-F238E27FC236}">
                <a16:creationId xmlns:a16="http://schemas.microsoft.com/office/drawing/2014/main" id="{05837C60-367C-412F-BA28-7AD61F937042}"/>
              </a:ext>
            </a:extLst>
          </p:cNvPr>
          <p:cNvSpPr/>
          <p:nvPr userDrawn="1"/>
        </p:nvSpPr>
        <p:spPr>
          <a:xfrm rot="2936710">
            <a:off x="1614512" y="1920292"/>
            <a:ext cx="942070" cy="277532"/>
          </a:xfrm>
          <a:prstGeom prst="rect">
            <a:avLst/>
          </a:prstGeom>
          <a:solidFill>
            <a:srgbClr val="C30F3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PK"/>
          </a:p>
        </p:txBody>
      </p:sp>
      <p:sp>
        <p:nvSpPr>
          <p:cNvPr id="37" name="Rectangle 36">
            <a:extLst>
              <a:ext uri="{FF2B5EF4-FFF2-40B4-BE49-F238E27FC236}">
                <a16:creationId xmlns:a16="http://schemas.microsoft.com/office/drawing/2014/main" id="{B0BF7529-E622-4654-B19E-F736E4888DE5}"/>
              </a:ext>
            </a:extLst>
          </p:cNvPr>
          <p:cNvSpPr/>
          <p:nvPr userDrawn="1"/>
        </p:nvSpPr>
        <p:spPr>
          <a:xfrm rot="2936710">
            <a:off x="1309129" y="2186271"/>
            <a:ext cx="942070" cy="277532"/>
          </a:xfrm>
          <a:prstGeom prst="rect">
            <a:avLst/>
          </a:prstGeom>
          <a:solidFill>
            <a:srgbClr val="C30F3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PK"/>
          </a:p>
        </p:txBody>
      </p:sp>
      <p:sp>
        <p:nvSpPr>
          <p:cNvPr id="38" name="Rectangle 37">
            <a:extLst>
              <a:ext uri="{FF2B5EF4-FFF2-40B4-BE49-F238E27FC236}">
                <a16:creationId xmlns:a16="http://schemas.microsoft.com/office/drawing/2014/main" id="{116BC9FF-5614-49F9-A4E0-9B59D68DB839}"/>
              </a:ext>
            </a:extLst>
          </p:cNvPr>
          <p:cNvSpPr/>
          <p:nvPr userDrawn="1"/>
        </p:nvSpPr>
        <p:spPr>
          <a:xfrm rot="2936710">
            <a:off x="1003745" y="2452251"/>
            <a:ext cx="942070" cy="277532"/>
          </a:xfrm>
          <a:prstGeom prst="rect">
            <a:avLst/>
          </a:prstGeom>
          <a:solidFill>
            <a:srgbClr val="C30F3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PK"/>
          </a:p>
        </p:txBody>
      </p:sp>
      <p:sp>
        <p:nvSpPr>
          <p:cNvPr id="9" name="Freeform: Shape 8">
            <a:extLst>
              <a:ext uri="{FF2B5EF4-FFF2-40B4-BE49-F238E27FC236}">
                <a16:creationId xmlns:a16="http://schemas.microsoft.com/office/drawing/2014/main" id="{CCF55FC8-8650-4344-B445-F18E4C03879D}"/>
              </a:ext>
            </a:extLst>
          </p:cNvPr>
          <p:cNvSpPr/>
          <p:nvPr userDrawn="1"/>
        </p:nvSpPr>
        <p:spPr>
          <a:xfrm>
            <a:off x="8356137" y="21658"/>
            <a:ext cx="2347376" cy="2265300"/>
          </a:xfrm>
          <a:custGeom>
            <a:avLst/>
            <a:gdLst>
              <a:gd name="connsiteX0" fmla="*/ 823831 w 2724150"/>
              <a:gd name="connsiteY0" fmla="*/ 2533650 h 2628900"/>
              <a:gd name="connsiteX1" fmla="*/ 1900320 w 2724150"/>
              <a:gd name="connsiteY1" fmla="*/ 2533650 h 2628900"/>
              <a:gd name="connsiteX2" fmla="*/ 1777009 w 2724150"/>
              <a:gd name="connsiteY2" fmla="*/ 2583595 h 2628900"/>
              <a:gd name="connsiteX3" fmla="*/ 1677330 w 2724150"/>
              <a:gd name="connsiteY3" fmla="*/ 2611283 h 2628900"/>
              <a:gd name="connsiteX4" fmla="*/ 1587692 w 2724150"/>
              <a:gd name="connsiteY4" fmla="*/ 2628900 h 2628900"/>
              <a:gd name="connsiteX5" fmla="*/ 1136459 w 2724150"/>
              <a:gd name="connsiteY5" fmla="*/ 2628900 h 2628900"/>
              <a:gd name="connsiteX6" fmla="*/ 1046820 w 2724150"/>
              <a:gd name="connsiteY6" fmla="*/ 2611283 h 2628900"/>
              <a:gd name="connsiteX7" fmla="*/ 947142 w 2724150"/>
              <a:gd name="connsiteY7" fmla="*/ 2583595 h 2628900"/>
              <a:gd name="connsiteX8" fmla="*/ 554571 w 2724150"/>
              <a:gd name="connsiteY8" fmla="*/ 2381250 h 2628900"/>
              <a:gd name="connsiteX9" fmla="*/ 2169580 w 2724150"/>
              <a:gd name="connsiteY9" fmla="*/ 2381250 h 2628900"/>
              <a:gd name="connsiteX10" fmla="*/ 2140372 w 2724150"/>
              <a:gd name="connsiteY10" fmla="*/ 2403832 h 2628900"/>
              <a:gd name="connsiteX11" fmla="*/ 2049853 w 2724150"/>
              <a:gd name="connsiteY11" fmla="*/ 2457450 h 2628900"/>
              <a:gd name="connsiteX12" fmla="*/ 674298 w 2724150"/>
              <a:gd name="connsiteY12" fmla="*/ 2457450 h 2628900"/>
              <a:gd name="connsiteX13" fmla="*/ 583779 w 2724150"/>
              <a:gd name="connsiteY13" fmla="*/ 2403832 h 2628900"/>
              <a:gd name="connsiteX14" fmla="*/ 362921 w 2724150"/>
              <a:gd name="connsiteY14" fmla="*/ 2209800 h 2628900"/>
              <a:gd name="connsiteX15" fmla="*/ 2361230 w 2724150"/>
              <a:gd name="connsiteY15" fmla="*/ 2209800 h 2628900"/>
              <a:gd name="connsiteX16" fmla="*/ 2344110 w 2724150"/>
              <a:gd name="connsiteY16" fmla="*/ 2229729 h 2628900"/>
              <a:gd name="connsiteX17" fmla="*/ 2264252 w 2724150"/>
              <a:gd name="connsiteY17" fmla="*/ 2305050 h 2628900"/>
              <a:gd name="connsiteX18" fmla="*/ 459899 w 2724150"/>
              <a:gd name="connsiteY18" fmla="*/ 2305050 h 2628900"/>
              <a:gd name="connsiteX19" fmla="*/ 380041 w 2724150"/>
              <a:gd name="connsiteY19" fmla="*/ 2229729 h 2628900"/>
              <a:gd name="connsiteX20" fmla="*/ 242678 w 2724150"/>
              <a:gd name="connsiteY20" fmla="*/ 2057400 h 2628900"/>
              <a:gd name="connsiteX21" fmla="*/ 2481473 w 2724150"/>
              <a:gd name="connsiteY21" fmla="*/ 2057400 h 2628900"/>
              <a:gd name="connsiteX22" fmla="*/ 2443984 w 2724150"/>
              <a:gd name="connsiteY22" fmla="*/ 2113470 h 2628900"/>
              <a:gd name="connsiteX23" fmla="*/ 2426691 w 2724150"/>
              <a:gd name="connsiteY23" fmla="*/ 2133600 h 2628900"/>
              <a:gd name="connsiteX24" fmla="*/ 297461 w 2724150"/>
              <a:gd name="connsiteY24" fmla="*/ 2133600 h 2628900"/>
              <a:gd name="connsiteX25" fmla="*/ 280167 w 2724150"/>
              <a:gd name="connsiteY25" fmla="*/ 2113470 h 2628900"/>
              <a:gd name="connsiteX26" fmla="*/ 143130 w 2724150"/>
              <a:gd name="connsiteY26" fmla="*/ 1885950 h 2628900"/>
              <a:gd name="connsiteX27" fmla="*/ 2581021 w 2724150"/>
              <a:gd name="connsiteY27" fmla="*/ 1885950 h 2628900"/>
              <a:gd name="connsiteX28" fmla="*/ 2541636 w 2724150"/>
              <a:gd name="connsiteY28" fmla="*/ 1967419 h 2628900"/>
              <a:gd name="connsiteX29" fmla="*/ 2532422 w 2724150"/>
              <a:gd name="connsiteY29" fmla="*/ 1981200 h 2628900"/>
              <a:gd name="connsiteX30" fmla="*/ 191730 w 2724150"/>
              <a:gd name="connsiteY30" fmla="*/ 1981200 h 2628900"/>
              <a:gd name="connsiteX31" fmla="*/ 182516 w 2724150"/>
              <a:gd name="connsiteY31" fmla="*/ 1967419 h 2628900"/>
              <a:gd name="connsiteX32" fmla="*/ 79105 w 2724150"/>
              <a:gd name="connsiteY32" fmla="*/ 1733550 h 2628900"/>
              <a:gd name="connsiteX33" fmla="*/ 2645046 w 2724150"/>
              <a:gd name="connsiteY33" fmla="*/ 1733550 h 2628900"/>
              <a:gd name="connsiteX34" fmla="*/ 2629672 w 2724150"/>
              <a:gd name="connsiteY34" fmla="*/ 1785314 h 2628900"/>
              <a:gd name="connsiteX35" fmla="*/ 2617859 w 2724150"/>
              <a:gd name="connsiteY35" fmla="*/ 1809750 h 2628900"/>
              <a:gd name="connsiteX36" fmla="*/ 106292 w 2724150"/>
              <a:gd name="connsiteY36" fmla="*/ 1809750 h 2628900"/>
              <a:gd name="connsiteX37" fmla="*/ 94479 w 2724150"/>
              <a:gd name="connsiteY37" fmla="*/ 1785314 h 2628900"/>
              <a:gd name="connsiteX38" fmla="*/ 33842 w 2724150"/>
              <a:gd name="connsiteY38" fmla="*/ 1581150 h 2628900"/>
              <a:gd name="connsiteX39" fmla="*/ 2690309 w 2724150"/>
              <a:gd name="connsiteY39" fmla="*/ 1581150 h 2628900"/>
              <a:gd name="connsiteX40" fmla="*/ 2667678 w 2724150"/>
              <a:gd name="connsiteY40" fmla="*/ 1657350 h 2628900"/>
              <a:gd name="connsiteX41" fmla="*/ 56473 w 2724150"/>
              <a:gd name="connsiteY41" fmla="*/ 1657350 h 2628900"/>
              <a:gd name="connsiteX42" fmla="*/ 14403 w 2724150"/>
              <a:gd name="connsiteY42" fmla="*/ 1428750 h 2628900"/>
              <a:gd name="connsiteX43" fmla="*/ 2709747 w 2724150"/>
              <a:gd name="connsiteY43" fmla="*/ 1428750 h 2628900"/>
              <a:gd name="connsiteX44" fmla="*/ 2702066 w 2724150"/>
              <a:gd name="connsiteY44" fmla="*/ 1504950 h 2628900"/>
              <a:gd name="connsiteX45" fmla="*/ 22085 w 2724150"/>
              <a:gd name="connsiteY45" fmla="*/ 1504950 h 2628900"/>
              <a:gd name="connsiteX46" fmla="*/ 2394 w 2724150"/>
              <a:gd name="connsiteY46" fmla="*/ 1257300 h 2628900"/>
              <a:gd name="connsiteX47" fmla="*/ 2721757 w 2724150"/>
              <a:gd name="connsiteY47" fmla="*/ 1257300 h 2628900"/>
              <a:gd name="connsiteX48" fmla="*/ 2724150 w 2724150"/>
              <a:gd name="connsiteY48" fmla="*/ 1285875 h 2628900"/>
              <a:gd name="connsiteX49" fmla="*/ 2717429 w 2724150"/>
              <a:gd name="connsiteY49" fmla="*/ 1352550 h 2628900"/>
              <a:gd name="connsiteX50" fmla="*/ 6722 w 2724150"/>
              <a:gd name="connsiteY50" fmla="*/ 1352550 h 2628900"/>
              <a:gd name="connsiteX51" fmla="*/ 0 w 2724150"/>
              <a:gd name="connsiteY51" fmla="*/ 1285875 h 2628900"/>
              <a:gd name="connsiteX52" fmla="*/ 15160 w 2724150"/>
              <a:gd name="connsiteY52" fmla="*/ 1104900 h 2628900"/>
              <a:gd name="connsiteX53" fmla="*/ 2708991 w 2724150"/>
              <a:gd name="connsiteY53" fmla="*/ 1104900 h 2628900"/>
              <a:gd name="connsiteX54" fmla="*/ 2715374 w 2724150"/>
              <a:gd name="connsiteY54" fmla="*/ 1181100 h 2628900"/>
              <a:gd name="connsiteX55" fmla="*/ 8777 w 2724150"/>
              <a:gd name="connsiteY55" fmla="*/ 1181100 h 2628900"/>
              <a:gd name="connsiteX56" fmla="*/ 45869 w 2724150"/>
              <a:gd name="connsiteY56" fmla="*/ 952500 h 2628900"/>
              <a:gd name="connsiteX57" fmla="*/ 2678282 w 2724150"/>
              <a:gd name="connsiteY57" fmla="*/ 952500 h 2628900"/>
              <a:gd name="connsiteX58" fmla="*/ 2697786 w 2724150"/>
              <a:gd name="connsiteY58" fmla="*/ 1028700 h 2628900"/>
              <a:gd name="connsiteX59" fmla="*/ 26365 w 2724150"/>
              <a:gd name="connsiteY59" fmla="*/ 1028700 h 2628900"/>
              <a:gd name="connsiteX60" fmla="*/ 90947 w 2724150"/>
              <a:gd name="connsiteY60" fmla="*/ 800100 h 2628900"/>
              <a:gd name="connsiteX61" fmla="*/ 2633204 w 2724150"/>
              <a:gd name="connsiteY61" fmla="*/ 800100 h 2628900"/>
              <a:gd name="connsiteX62" fmla="*/ 2649457 w 2724150"/>
              <a:gd name="connsiteY62" fmla="*/ 839885 h 2628900"/>
              <a:gd name="connsiteX63" fmla="*/ 2658777 w 2724150"/>
              <a:gd name="connsiteY63" fmla="*/ 876300 h 2628900"/>
              <a:gd name="connsiteX64" fmla="*/ 65373 w 2724150"/>
              <a:gd name="connsiteY64" fmla="*/ 876300 h 2628900"/>
              <a:gd name="connsiteX65" fmla="*/ 74694 w 2724150"/>
              <a:gd name="connsiteY65" fmla="*/ 839885 h 2628900"/>
              <a:gd name="connsiteX66" fmla="*/ 172684 w 2724150"/>
              <a:gd name="connsiteY66" fmla="*/ 628650 h 2628900"/>
              <a:gd name="connsiteX67" fmla="*/ 2551466 w 2724150"/>
              <a:gd name="connsiteY67" fmla="*/ 628650 h 2628900"/>
              <a:gd name="connsiteX68" fmla="*/ 2593842 w 2724150"/>
              <a:gd name="connsiteY68" fmla="*/ 703749 h 2628900"/>
              <a:gd name="connsiteX69" fmla="*/ 2602074 w 2724150"/>
              <a:gd name="connsiteY69" fmla="*/ 723900 h 2628900"/>
              <a:gd name="connsiteX70" fmla="*/ 122077 w 2724150"/>
              <a:gd name="connsiteY70" fmla="*/ 723900 h 2628900"/>
              <a:gd name="connsiteX71" fmla="*/ 130309 w 2724150"/>
              <a:gd name="connsiteY71" fmla="*/ 703749 h 2628900"/>
              <a:gd name="connsiteX72" fmla="*/ 268499 w 2724150"/>
              <a:gd name="connsiteY72" fmla="*/ 476250 h 2628900"/>
              <a:gd name="connsiteX73" fmla="*/ 2455652 w 2724150"/>
              <a:gd name="connsiteY73" fmla="*/ 476250 h 2628900"/>
              <a:gd name="connsiteX74" fmla="*/ 2498369 w 2724150"/>
              <a:gd name="connsiteY74" fmla="*/ 534549 h 2628900"/>
              <a:gd name="connsiteX75" fmla="*/ 2508470 w 2724150"/>
              <a:gd name="connsiteY75" fmla="*/ 552450 h 2628900"/>
              <a:gd name="connsiteX76" fmla="*/ 215681 w 2724150"/>
              <a:gd name="connsiteY76" fmla="*/ 552450 h 2628900"/>
              <a:gd name="connsiteX77" fmla="*/ 225782 w 2724150"/>
              <a:gd name="connsiteY77" fmla="*/ 534549 h 2628900"/>
              <a:gd name="connsiteX78" fmla="*/ 398890 w 2724150"/>
              <a:gd name="connsiteY78" fmla="*/ 323850 h 2628900"/>
              <a:gd name="connsiteX79" fmla="*/ 2325260 w 2724150"/>
              <a:gd name="connsiteY79" fmla="*/ 323850 h 2628900"/>
              <a:gd name="connsiteX80" fmla="*/ 2336693 w 2724150"/>
              <a:gd name="connsiteY80" fmla="*/ 334366 h 2628900"/>
              <a:gd name="connsiteX81" fmla="*/ 2395062 w 2724150"/>
              <a:gd name="connsiteY81" fmla="*/ 400050 h 2628900"/>
              <a:gd name="connsiteX82" fmla="*/ 329089 w 2724150"/>
              <a:gd name="connsiteY82" fmla="*/ 400050 h 2628900"/>
              <a:gd name="connsiteX83" fmla="*/ 387458 w 2724150"/>
              <a:gd name="connsiteY83" fmla="*/ 334366 h 2628900"/>
              <a:gd name="connsiteX84" fmla="*/ 584819 w 2724150"/>
              <a:gd name="connsiteY84" fmla="*/ 171450 h 2628900"/>
              <a:gd name="connsiteX85" fmla="*/ 2139332 w 2724150"/>
              <a:gd name="connsiteY85" fmla="*/ 171450 h 2628900"/>
              <a:gd name="connsiteX86" fmla="*/ 2228481 w 2724150"/>
              <a:gd name="connsiteY86" fmla="*/ 234832 h 2628900"/>
              <a:gd name="connsiteX87" fmla="*/ 2242417 w 2724150"/>
              <a:gd name="connsiteY87" fmla="*/ 247650 h 2628900"/>
              <a:gd name="connsiteX88" fmla="*/ 481734 w 2724150"/>
              <a:gd name="connsiteY88" fmla="*/ 247650 h 2628900"/>
              <a:gd name="connsiteX89" fmla="*/ 495669 w 2724150"/>
              <a:gd name="connsiteY89" fmla="*/ 234832 h 2628900"/>
              <a:gd name="connsiteX90" fmla="*/ 916152 w 2724150"/>
              <a:gd name="connsiteY90" fmla="*/ 0 h 2628900"/>
              <a:gd name="connsiteX91" fmla="*/ 1807998 w 2724150"/>
              <a:gd name="connsiteY91" fmla="*/ 0 h 2628900"/>
              <a:gd name="connsiteX92" fmla="*/ 1892256 w 2724150"/>
              <a:gd name="connsiteY92" fmla="*/ 30839 h 2628900"/>
              <a:gd name="connsiteX93" fmla="*/ 2018076 w 2724150"/>
              <a:gd name="connsiteY93" fmla="*/ 95251 h 2628900"/>
              <a:gd name="connsiteX94" fmla="*/ 706075 w 2724150"/>
              <a:gd name="connsiteY94" fmla="*/ 95251 h 2628900"/>
              <a:gd name="connsiteX95" fmla="*/ 831894 w 2724150"/>
              <a:gd name="connsiteY95" fmla="*/ 30839 h 26289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Lst>
            <a:rect l="l" t="t" r="r" b="b"/>
            <a:pathLst>
              <a:path w="2724150" h="2628900">
                <a:moveTo>
                  <a:pt x="823831" y="2533650"/>
                </a:moveTo>
                <a:lnTo>
                  <a:pt x="1900320" y="2533650"/>
                </a:lnTo>
                <a:lnTo>
                  <a:pt x="1777009" y="2583595"/>
                </a:lnTo>
                <a:cubicBezTo>
                  <a:pt x="1744302" y="2594044"/>
                  <a:pt x="1711059" y="2603290"/>
                  <a:pt x="1677330" y="2611283"/>
                </a:cubicBezTo>
                <a:lnTo>
                  <a:pt x="1587692" y="2628900"/>
                </a:lnTo>
                <a:lnTo>
                  <a:pt x="1136459" y="2628900"/>
                </a:lnTo>
                <a:lnTo>
                  <a:pt x="1046820" y="2611283"/>
                </a:lnTo>
                <a:cubicBezTo>
                  <a:pt x="1013092" y="2603290"/>
                  <a:pt x="979848" y="2594044"/>
                  <a:pt x="947142" y="2583595"/>
                </a:cubicBezTo>
                <a:close/>
                <a:moveTo>
                  <a:pt x="554571" y="2381250"/>
                </a:moveTo>
                <a:lnTo>
                  <a:pt x="2169580" y="2381250"/>
                </a:lnTo>
                <a:lnTo>
                  <a:pt x="2140372" y="2403832"/>
                </a:lnTo>
                <a:lnTo>
                  <a:pt x="2049853" y="2457450"/>
                </a:lnTo>
                <a:lnTo>
                  <a:pt x="674298" y="2457450"/>
                </a:lnTo>
                <a:lnTo>
                  <a:pt x="583779" y="2403832"/>
                </a:lnTo>
                <a:close/>
                <a:moveTo>
                  <a:pt x="362921" y="2209800"/>
                </a:moveTo>
                <a:lnTo>
                  <a:pt x="2361230" y="2209800"/>
                </a:lnTo>
                <a:lnTo>
                  <a:pt x="2344110" y="2229729"/>
                </a:lnTo>
                <a:lnTo>
                  <a:pt x="2264252" y="2305050"/>
                </a:lnTo>
                <a:lnTo>
                  <a:pt x="459899" y="2305050"/>
                </a:lnTo>
                <a:lnTo>
                  <a:pt x="380041" y="2229729"/>
                </a:lnTo>
                <a:close/>
                <a:moveTo>
                  <a:pt x="242678" y="2057400"/>
                </a:moveTo>
                <a:lnTo>
                  <a:pt x="2481473" y="2057400"/>
                </a:lnTo>
                <a:lnTo>
                  <a:pt x="2443984" y="2113470"/>
                </a:lnTo>
                <a:lnTo>
                  <a:pt x="2426691" y="2133600"/>
                </a:lnTo>
                <a:lnTo>
                  <a:pt x="297461" y="2133600"/>
                </a:lnTo>
                <a:lnTo>
                  <a:pt x="280167" y="2113470"/>
                </a:lnTo>
                <a:close/>
                <a:moveTo>
                  <a:pt x="143130" y="1885950"/>
                </a:moveTo>
                <a:lnTo>
                  <a:pt x="2581021" y="1885950"/>
                </a:lnTo>
                <a:lnTo>
                  <a:pt x="2541636" y="1967419"/>
                </a:lnTo>
                <a:lnTo>
                  <a:pt x="2532422" y="1981200"/>
                </a:lnTo>
                <a:lnTo>
                  <a:pt x="191730" y="1981200"/>
                </a:lnTo>
                <a:lnTo>
                  <a:pt x="182516" y="1967419"/>
                </a:lnTo>
                <a:close/>
                <a:moveTo>
                  <a:pt x="79105" y="1733550"/>
                </a:moveTo>
                <a:lnTo>
                  <a:pt x="2645046" y="1733550"/>
                </a:lnTo>
                <a:lnTo>
                  <a:pt x="2629672" y="1785314"/>
                </a:lnTo>
                <a:lnTo>
                  <a:pt x="2617859" y="1809750"/>
                </a:lnTo>
                <a:lnTo>
                  <a:pt x="106292" y="1809750"/>
                </a:lnTo>
                <a:lnTo>
                  <a:pt x="94479" y="1785314"/>
                </a:lnTo>
                <a:close/>
                <a:moveTo>
                  <a:pt x="33842" y="1581150"/>
                </a:moveTo>
                <a:lnTo>
                  <a:pt x="2690309" y="1581150"/>
                </a:lnTo>
                <a:lnTo>
                  <a:pt x="2667678" y="1657350"/>
                </a:lnTo>
                <a:lnTo>
                  <a:pt x="56473" y="1657350"/>
                </a:lnTo>
                <a:close/>
                <a:moveTo>
                  <a:pt x="14403" y="1428750"/>
                </a:moveTo>
                <a:lnTo>
                  <a:pt x="2709747" y="1428750"/>
                </a:lnTo>
                <a:lnTo>
                  <a:pt x="2702066" y="1504950"/>
                </a:lnTo>
                <a:lnTo>
                  <a:pt x="22085" y="1504950"/>
                </a:lnTo>
                <a:close/>
                <a:moveTo>
                  <a:pt x="2394" y="1257300"/>
                </a:moveTo>
                <a:lnTo>
                  <a:pt x="2721757" y="1257300"/>
                </a:lnTo>
                <a:lnTo>
                  <a:pt x="2724150" y="1285875"/>
                </a:lnTo>
                <a:lnTo>
                  <a:pt x="2717429" y="1352550"/>
                </a:lnTo>
                <a:lnTo>
                  <a:pt x="6722" y="1352550"/>
                </a:lnTo>
                <a:lnTo>
                  <a:pt x="0" y="1285875"/>
                </a:lnTo>
                <a:close/>
                <a:moveTo>
                  <a:pt x="15160" y="1104900"/>
                </a:moveTo>
                <a:lnTo>
                  <a:pt x="2708991" y="1104900"/>
                </a:lnTo>
                <a:lnTo>
                  <a:pt x="2715374" y="1181100"/>
                </a:lnTo>
                <a:lnTo>
                  <a:pt x="8777" y="1181100"/>
                </a:lnTo>
                <a:close/>
                <a:moveTo>
                  <a:pt x="45869" y="952500"/>
                </a:moveTo>
                <a:lnTo>
                  <a:pt x="2678282" y="952500"/>
                </a:lnTo>
                <a:lnTo>
                  <a:pt x="2697786" y="1028700"/>
                </a:lnTo>
                <a:lnTo>
                  <a:pt x="26365" y="1028700"/>
                </a:lnTo>
                <a:close/>
                <a:moveTo>
                  <a:pt x="90947" y="800100"/>
                </a:moveTo>
                <a:lnTo>
                  <a:pt x="2633204" y="800100"/>
                </a:lnTo>
                <a:lnTo>
                  <a:pt x="2649457" y="839885"/>
                </a:lnTo>
                <a:lnTo>
                  <a:pt x="2658777" y="876300"/>
                </a:lnTo>
                <a:lnTo>
                  <a:pt x="65373" y="876300"/>
                </a:lnTo>
                <a:lnTo>
                  <a:pt x="74694" y="839885"/>
                </a:lnTo>
                <a:close/>
                <a:moveTo>
                  <a:pt x="172684" y="628650"/>
                </a:moveTo>
                <a:lnTo>
                  <a:pt x="2551466" y="628650"/>
                </a:lnTo>
                <a:lnTo>
                  <a:pt x="2593842" y="703749"/>
                </a:lnTo>
                <a:lnTo>
                  <a:pt x="2602074" y="723900"/>
                </a:lnTo>
                <a:lnTo>
                  <a:pt x="122077" y="723900"/>
                </a:lnTo>
                <a:lnTo>
                  <a:pt x="130309" y="703749"/>
                </a:lnTo>
                <a:close/>
                <a:moveTo>
                  <a:pt x="268499" y="476250"/>
                </a:moveTo>
                <a:lnTo>
                  <a:pt x="2455652" y="476250"/>
                </a:lnTo>
                <a:lnTo>
                  <a:pt x="2498369" y="534549"/>
                </a:lnTo>
                <a:lnTo>
                  <a:pt x="2508470" y="552450"/>
                </a:lnTo>
                <a:lnTo>
                  <a:pt x="215681" y="552450"/>
                </a:lnTo>
                <a:lnTo>
                  <a:pt x="225782" y="534549"/>
                </a:lnTo>
                <a:close/>
                <a:moveTo>
                  <a:pt x="398890" y="323850"/>
                </a:moveTo>
                <a:lnTo>
                  <a:pt x="2325260" y="323850"/>
                </a:lnTo>
                <a:lnTo>
                  <a:pt x="2336693" y="334366"/>
                </a:lnTo>
                <a:lnTo>
                  <a:pt x="2395062" y="400050"/>
                </a:lnTo>
                <a:lnTo>
                  <a:pt x="329089" y="400050"/>
                </a:lnTo>
                <a:lnTo>
                  <a:pt x="387458" y="334366"/>
                </a:lnTo>
                <a:close/>
                <a:moveTo>
                  <a:pt x="584819" y="171450"/>
                </a:moveTo>
                <a:lnTo>
                  <a:pt x="2139332" y="171450"/>
                </a:lnTo>
                <a:lnTo>
                  <a:pt x="2228481" y="234832"/>
                </a:lnTo>
                <a:lnTo>
                  <a:pt x="2242417" y="247650"/>
                </a:lnTo>
                <a:lnTo>
                  <a:pt x="481734" y="247650"/>
                </a:lnTo>
                <a:lnTo>
                  <a:pt x="495669" y="234832"/>
                </a:lnTo>
                <a:close/>
                <a:moveTo>
                  <a:pt x="916152" y="0"/>
                </a:moveTo>
                <a:lnTo>
                  <a:pt x="1807998" y="0"/>
                </a:lnTo>
                <a:lnTo>
                  <a:pt x="1892256" y="30839"/>
                </a:lnTo>
                <a:lnTo>
                  <a:pt x="2018076" y="95251"/>
                </a:lnTo>
                <a:lnTo>
                  <a:pt x="706075" y="95251"/>
                </a:lnTo>
                <a:lnTo>
                  <a:pt x="831894" y="30839"/>
                </a:lnTo>
                <a:close/>
              </a:path>
            </a:pathLst>
          </a:custGeom>
          <a:gradFill flip="none" rotWithShape="1">
            <a:gsLst>
              <a:gs pos="56000">
                <a:srgbClr val="9C2871"/>
              </a:gs>
              <a:gs pos="0">
                <a:srgbClr val="D969AE">
                  <a:lumMod val="5000"/>
                  <a:lumOff val="95000"/>
                </a:srgbClr>
              </a:gs>
            </a:gsLst>
            <a:lin ang="27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9" name="Rectangle: Rounded Corners 18">
            <a:extLst>
              <a:ext uri="{FF2B5EF4-FFF2-40B4-BE49-F238E27FC236}">
                <a16:creationId xmlns:a16="http://schemas.microsoft.com/office/drawing/2014/main" id="{3B3B08BF-66A8-45AD-A1F4-5B9B2FBFA86B}"/>
              </a:ext>
            </a:extLst>
          </p:cNvPr>
          <p:cNvSpPr/>
          <p:nvPr userDrawn="1"/>
        </p:nvSpPr>
        <p:spPr>
          <a:xfrm rot="2904339">
            <a:off x="9284648" y="-427057"/>
            <a:ext cx="942104" cy="4908399"/>
          </a:xfrm>
          <a:prstGeom prst="roundRect">
            <a:avLst>
              <a:gd name="adj" fmla="val 50000"/>
            </a:avLst>
          </a:prstGeom>
          <a:solidFill>
            <a:srgbClr val="00C5D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20" name="Rectangle: Rounded Corners 19">
            <a:extLst>
              <a:ext uri="{FF2B5EF4-FFF2-40B4-BE49-F238E27FC236}">
                <a16:creationId xmlns:a16="http://schemas.microsoft.com/office/drawing/2014/main" id="{2EF13817-0958-4614-877C-BBAB9A74F026}"/>
              </a:ext>
            </a:extLst>
          </p:cNvPr>
          <p:cNvSpPr/>
          <p:nvPr userDrawn="1"/>
        </p:nvSpPr>
        <p:spPr>
          <a:xfrm rot="2904339">
            <a:off x="9997671" y="1153052"/>
            <a:ext cx="378430" cy="2522917"/>
          </a:xfrm>
          <a:prstGeom prst="roundRect">
            <a:avLst>
              <a:gd name="adj" fmla="val 50000"/>
            </a:avLst>
          </a:prstGeom>
          <a:solidFill>
            <a:srgbClr val="FF275E"/>
          </a:solidFill>
          <a:ln>
            <a:no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25" name="Oval 24">
            <a:extLst>
              <a:ext uri="{FF2B5EF4-FFF2-40B4-BE49-F238E27FC236}">
                <a16:creationId xmlns:a16="http://schemas.microsoft.com/office/drawing/2014/main" id="{A63AABD1-6C8D-4899-B23D-E811DF167842}"/>
              </a:ext>
            </a:extLst>
          </p:cNvPr>
          <p:cNvSpPr/>
          <p:nvPr userDrawn="1"/>
        </p:nvSpPr>
        <p:spPr>
          <a:xfrm>
            <a:off x="10246915" y="1891421"/>
            <a:ext cx="877366" cy="877366"/>
          </a:xfrm>
          <a:prstGeom prst="ellipse">
            <a:avLst/>
          </a:prstGeom>
          <a:solidFill>
            <a:srgbClr val="0070C0">
              <a:alpha val="58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78" name="Freeform: Shape 77">
            <a:extLst>
              <a:ext uri="{FF2B5EF4-FFF2-40B4-BE49-F238E27FC236}">
                <a16:creationId xmlns:a16="http://schemas.microsoft.com/office/drawing/2014/main" id="{C7497639-F7AD-493A-A010-266F43525664}"/>
              </a:ext>
            </a:extLst>
          </p:cNvPr>
          <p:cNvSpPr/>
          <p:nvPr userDrawn="1"/>
        </p:nvSpPr>
        <p:spPr>
          <a:xfrm rot="19090468">
            <a:off x="2375888" y="-289341"/>
            <a:ext cx="7440225" cy="7436683"/>
          </a:xfrm>
          <a:custGeom>
            <a:avLst/>
            <a:gdLst>
              <a:gd name="connsiteX0" fmla="*/ 4748320 w 7440225"/>
              <a:gd name="connsiteY0" fmla="*/ 0 h 7436683"/>
              <a:gd name="connsiteX1" fmla="*/ 7440225 w 7440225"/>
              <a:gd name="connsiteY1" fmla="*/ 2409001 h 7436683"/>
              <a:gd name="connsiteX2" fmla="*/ 7440225 w 7440225"/>
              <a:gd name="connsiteY2" fmla="*/ 5819056 h 7436683"/>
              <a:gd name="connsiteX3" fmla="*/ 5822598 w 7440225"/>
              <a:gd name="connsiteY3" fmla="*/ 7436683 h 7436683"/>
              <a:gd name="connsiteX4" fmla="*/ 2696605 w 7440225"/>
              <a:gd name="connsiteY4" fmla="*/ 7436683 h 7436683"/>
              <a:gd name="connsiteX5" fmla="*/ 0 w 7440225"/>
              <a:gd name="connsiteY5" fmla="*/ 5023477 h 7436683"/>
              <a:gd name="connsiteX6" fmla="*/ 0 w 7440225"/>
              <a:gd name="connsiteY6" fmla="*/ 1617627 h 7436683"/>
              <a:gd name="connsiteX7" fmla="*/ 1617627 w 7440225"/>
              <a:gd name="connsiteY7" fmla="*/ 0 h 743668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7440225" h="7436683">
                <a:moveTo>
                  <a:pt x="4748320" y="0"/>
                </a:moveTo>
                <a:lnTo>
                  <a:pt x="7440225" y="2409001"/>
                </a:lnTo>
                <a:lnTo>
                  <a:pt x="7440225" y="5819056"/>
                </a:lnTo>
                <a:cubicBezTo>
                  <a:pt x="7440225" y="6712447"/>
                  <a:pt x="6715989" y="7436683"/>
                  <a:pt x="5822598" y="7436683"/>
                </a:cubicBezTo>
                <a:lnTo>
                  <a:pt x="2696605" y="7436683"/>
                </a:lnTo>
                <a:lnTo>
                  <a:pt x="0" y="5023477"/>
                </a:lnTo>
                <a:lnTo>
                  <a:pt x="0" y="1617627"/>
                </a:lnTo>
                <a:cubicBezTo>
                  <a:pt x="0" y="724236"/>
                  <a:pt x="724236" y="0"/>
                  <a:pt x="1617627" y="0"/>
                </a:cubicBezTo>
                <a:close/>
              </a:path>
            </a:pathLst>
          </a:custGeom>
          <a:solidFill>
            <a:srgbClr val="FFFF00"/>
          </a:solidFill>
          <a:ln>
            <a:noFill/>
          </a:ln>
          <a:effectLst>
            <a:outerShdw blurRad="63500" sx="102000" sy="102000" algn="ctr" rotWithShape="0">
              <a:prstClr val="black">
                <a:alpha val="12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46" name="Shape 47"/>
          <p:cNvSpPr txBox="1">
            <a:spLocks noGrp="1"/>
          </p:cNvSpPr>
          <p:nvPr userDrawn="1">
            <p:ph type="title"/>
          </p:nvPr>
        </p:nvSpPr>
        <p:spPr>
          <a:xfrm>
            <a:off x="3710782" y="1215896"/>
            <a:ext cx="4770436" cy="725714"/>
          </a:xfrm>
          <a:prstGeom prst="rect">
            <a:avLst/>
          </a:prstGeom>
        </p:spPr>
        <p:txBody>
          <a:bodyPr lIns="91425" tIns="91425" rIns="91425" bIns="91425" anchor="b" anchorCtr="0">
            <a:normAutofit/>
          </a:bodyPr>
          <a:lstStyle>
            <a:lvl1pPr lvl="0" algn="ctr">
              <a:spcBef>
                <a:spcPts val="0"/>
              </a:spcBef>
              <a:defRPr sz="3600">
                <a:solidFill>
                  <a:srgbClr val="3F3F4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34" name="Shape 34"/>
          <p:cNvSpPr txBox="1">
            <a:spLocks noGrp="1"/>
          </p:cNvSpPr>
          <p:nvPr userDrawn="1">
            <p:ph type="body" idx="1"/>
          </p:nvPr>
        </p:nvSpPr>
        <p:spPr>
          <a:xfrm>
            <a:off x="3495675" y="2725641"/>
            <a:ext cx="5200650" cy="2190750"/>
          </a:xfrm>
          <a:prstGeom prst="rect">
            <a:avLst/>
          </a:prstGeom>
        </p:spPr>
        <p:txBody>
          <a:bodyPr lIns="91425" tIns="91425" rIns="91425" bIns="91425" anchor="ctr" anchorCtr="0">
            <a:normAutofit/>
          </a:bodyPr>
          <a:lstStyle>
            <a:lvl1pPr marL="0" lvl="0" indent="0" algn="ctr" rtl="0">
              <a:lnSpc>
                <a:spcPct val="100000"/>
              </a:lnSpc>
              <a:spcBef>
                <a:spcPts val="0"/>
              </a:spcBef>
              <a:buNone/>
              <a:defRPr sz="2000" b="0" i="1">
                <a:solidFill>
                  <a:srgbClr val="131F2B"/>
                </a:solidFill>
              </a:defRPr>
            </a:lvl1pPr>
            <a:lvl2pPr lvl="1" algn="ctr" rtl="0">
              <a:spcBef>
                <a:spcPts val="0"/>
              </a:spcBef>
              <a:defRPr b="1" i="1"/>
            </a:lvl2pPr>
            <a:lvl3pPr lvl="2" algn="ctr" rtl="0">
              <a:spcBef>
                <a:spcPts val="0"/>
              </a:spcBef>
              <a:defRPr b="1" i="1"/>
            </a:lvl3pPr>
            <a:lvl4pPr lvl="3" algn="ctr" rtl="0">
              <a:spcBef>
                <a:spcPts val="0"/>
              </a:spcBef>
              <a:defRPr b="1" i="1"/>
            </a:lvl4pPr>
            <a:lvl5pPr lvl="4" algn="ctr" rtl="0">
              <a:spcBef>
                <a:spcPts val="0"/>
              </a:spcBef>
              <a:defRPr b="1" i="1"/>
            </a:lvl5pPr>
            <a:lvl6pPr lvl="5" algn="ctr" rtl="0">
              <a:spcBef>
                <a:spcPts val="0"/>
              </a:spcBef>
              <a:defRPr b="1" i="1"/>
            </a:lvl6pPr>
            <a:lvl7pPr lvl="6" algn="ctr" rtl="0">
              <a:spcBef>
                <a:spcPts val="0"/>
              </a:spcBef>
              <a:defRPr b="1" i="1"/>
            </a:lvl7pPr>
            <a:lvl8pPr lvl="7" algn="ctr" rtl="0">
              <a:spcBef>
                <a:spcPts val="0"/>
              </a:spcBef>
              <a:defRPr b="1" i="1"/>
            </a:lvl8pPr>
            <a:lvl9pPr lvl="8" algn="ctr">
              <a:spcBef>
                <a:spcPts val="0"/>
              </a:spcBef>
              <a:defRPr b="1" i="1"/>
            </a:lvl9pPr>
          </a:lstStyle>
          <a:p>
            <a:endParaRPr dirty="0"/>
          </a:p>
        </p:txBody>
      </p:sp>
      <p:sp>
        <p:nvSpPr>
          <p:cNvPr id="21" name="Oval 20">
            <a:extLst>
              <a:ext uri="{FF2B5EF4-FFF2-40B4-BE49-F238E27FC236}">
                <a16:creationId xmlns:a16="http://schemas.microsoft.com/office/drawing/2014/main" id="{52E7ECB6-2BA8-4A36-B48C-1D4A146D80F5}"/>
              </a:ext>
            </a:extLst>
          </p:cNvPr>
          <p:cNvSpPr/>
          <p:nvPr userDrawn="1"/>
        </p:nvSpPr>
        <p:spPr>
          <a:xfrm>
            <a:off x="1249403" y="919918"/>
            <a:ext cx="877366" cy="877366"/>
          </a:xfrm>
          <a:prstGeom prst="ellipse">
            <a:avLst/>
          </a:prstGeom>
          <a:solidFill>
            <a:srgbClr val="0070C0">
              <a:alpha val="58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26" name="Circle: Hollow 25">
            <a:extLst>
              <a:ext uri="{FF2B5EF4-FFF2-40B4-BE49-F238E27FC236}">
                <a16:creationId xmlns:a16="http://schemas.microsoft.com/office/drawing/2014/main" id="{EF851EB8-BDF8-42A2-BDDD-85F0F62C07AC}"/>
              </a:ext>
            </a:extLst>
          </p:cNvPr>
          <p:cNvSpPr/>
          <p:nvPr userDrawn="1"/>
        </p:nvSpPr>
        <p:spPr>
          <a:xfrm>
            <a:off x="11314914" y="1206579"/>
            <a:ext cx="684842" cy="684842"/>
          </a:xfrm>
          <a:prstGeom prst="donut">
            <a:avLst>
              <a:gd name="adj" fmla="val 13668"/>
            </a:avLst>
          </a:prstGeom>
          <a:solidFill>
            <a:srgbClr val="9C287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solidFill>
                <a:schemeClr val="tx1"/>
              </a:solidFill>
            </a:endParaRPr>
          </a:p>
        </p:txBody>
      </p:sp>
      <p:sp>
        <p:nvSpPr>
          <p:cNvPr id="27" name="Oval 26">
            <a:extLst>
              <a:ext uri="{FF2B5EF4-FFF2-40B4-BE49-F238E27FC236}">
                <a16:creationId xmlns:a16="http://schemas.microsoft.com/office/drawing/2014/main" id="{B88C1E72-03E0-4EDF-B567-359CFB4B5CB0}"/>
              </a:ext>
            </a:extLst>
          </p:cNvPr>
          <p:cNvSpPr/>
          <p:nvPr userDrawn="1"/>
        </p:nvSpPr>
        <p:spPr>
          <a:xfrm>
            <a:off x="375740" y="803128"/>
            <a:ext cx="702360" cy="702360"/>
          </a:xfrm>
          <a:prstGeom prst="ellipse">
            <a:avLst/>
          </a:prstGeom>
          <a:solidFill>
            <a:srgbClr val="FFFF00">
              <a:alpha val="84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73" name="Rectangle: Rounded Corners 72">
            <a:extLst>
              <a:ext uri="{FF2B5EF4-FFF2-40B4-BE49-F238E27FC236}">
                <a16:creationId xmlns:a16="http://schemas.microsoft.com/office/drawing/2014/main" id="{77CDC95E-EED4-496F-AFBC-E83208481F44}"/>
              </a:ext>
            </a:extLst>
          </p:cNvPr>
          <p:cNvSpPr/>
          <p:nvPr userDrawn="1"/>
        </p:nvSpPr>
        <p:spPr>
          <a:xfrm rot="19090468">
            <a:off x="2727003" y="56439"/>
            <a:ext cx="6737994" cy="6734786"/>
          </a:xfrm>
          <a:prstGeom prst="roundRect">
            <a:avLst>
              <a:gd name="adj" fmla="val 21752"/>
            </a:avLst>
          </a:prstGeom>
          <a:noFill/>
          <a:ln>
            <a:solidFill>
              <a:srgbClr val="9C2871"/>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Tree>
    <p:extLst>
      <p:ext uri="{BB962C8B-B14F-4D97-AF65-F5344CB8AC3E}">
        <p14:creationId xmlns:p14="http://schemas.microsoft.com/office/powerpoint/2010/main" val="82543574"/>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Title + 1 column">
    <p:spTree>
      <p:nvGrpSpPr>
        <p:cNvPr id="1" name="Shape 46"/>
        <p:cNvGrpSpPr/>
        <p:nvPr/>
      </p:nvGrpSpPr>
      <p:grpSpPr>
        <a:xfrm>
          <a:off x="0" y="0"/>
          <a:ext cx="0" cy="0"/>
          <a:chOff x="0" y="0"/>
          <a:chExt cx="0" cy="0"/>
        </a:xfrm>
      </p:grpSpPr>
      <p:sp>
        <p:nvSpPr>
          <p:cNvPr id="61" name="Shape 21">
            <a:extLst>
              <a:ext uri="{FF2B5EF4-FFF2-40B4-BE49-F238E27FC236}">
                <a16:creationId xmlns:a16="http://schemas.microsoft.com/office/drawing/2014/main" id="{C8C92386-D985-4BCA-AEB4-9E59B5A6A3EB}"/>
              </a:ext>
            </a:extLst>
          </p:cNvPr>
          <p:cNvSpPr/>
          <p:nvPr userDrawn="1"/>
        </p:nvSpPr>
        <p:spPr>
          <a:xfrm>
            <a:off x="1868492" y="804428"/>
            <a:ext cx="5046660" cy="5046660"/>
          </a:xfrm>
          <a:prstGeom prst="ellipse">
            <a:avLst/>
          </a:prstGeom>
          <a:noFill/>
          <a:ln w="9525" cap="flat" cmpd="sng">
            <a:solidFill>
              <a:srgbClr val="FF275E">
                <a:alpha val="52000"/>
              </a:srgbClr>
            </a:solidFill>
            <a:prstDash val="dash"/>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59" name="Freeform: Shape 58">
            <a:extLst>
              <a:ext uri="{FF2B5EF4-FFF2-40B4-BE49-F238E27FC236}">
                <a16:creationId xmlns:a16="http://schemas.microsoft.com/office/drawing/2014/main" id="{537BE0B5-3957-4B33-B07E-926548C7CAFC}"/>
              </a:ext>
            </a:extLst>
          </p:cNvPr>
          <p:cNvSpPr/>
          <p:nvPr userDrawn="1"/>
        </p:nvSpPr>
        <p:spPr>
          <a:xfrm>
            <a:off x="10596848" y="0"/>
            <a:ext cx="1610351" cy="1575861"/>
          </a:xfrm>
          <a:custGeom>
            <a:avLst/>
            <a:gdLst>
              <a:gd name="connsiteX0" fmla="*/ 709888 w 1610351"/>
              <a:gd name="connsiteY0" fmla="*/ 1493785 h 1575861"/>
              <a:gd name="connsiteX1" fmla="*/ 1610351 w 1610351"/>
              <a:gd name="connsiteY1" fmla="*/ 1493785 h 1575861"/>
              <a:gd name="connsiteX2" fmla="*/ 1610351 w 1610351"/>
              <a:gd name="connsiteY2" fmla="*/ 1504777 h 1575861"/>
              <a:gd name="connsiteX3" fmla="*/ 1531233 w 1610351"/>
              <a:gd name="connsiteY3" fmla="*/ 1536822 h 1575861"/>
              <a:gd name="connsiteX4" fmla="*/ 1445341 w 1610351"/>
              <a:gd name="connsiteY4" fmla="*/ 1560681 h 1575861"/>
              <a:gd name="connsiteX5" fmla="*/ 1368100 w 1610351"/>
              <a:gd name="connsiteY5" fmla="*/ 1575861 h 1575861"/>
              <a:gd name="connsiteX6" fmla="*/ 979277 w 1610351"/>
              <a:gd name="connsiteY6" fmla="*/ 1575861 h 1575861"/>
              <a:gd name="connsiteX7" fmla="*/ 902036 w 1610351"/>
              <a:gd name="connsiteY7" fmla="*/ 1560681 h 1575861"/>
              <a:gd name="connsiteX8" fmla="*/ 816144 w 1610351"/>
              <a:gd name="connsiteY8" fmla="*/ 1536822 h 1575861"/>
              <a:gd name="connsiteX9" fmla="*/ 477869 w 1610351"/>
              <a:gd name="connsiteY9" fmla="*/ 1362463 h 1575861"/>
              <a:gd name="connsiteX10" fmla="*/ 1610351 w 1610351"/>
              <a:gd name="connsiteY10" fmla="*/ 1362463 h 1575861"/>
              <a:gd name="connsiteX11" fmla="*/ 1610351 w 1610351"/>
              <a:gd name="connsiteY11" fmla="*/ 1428124 h 1575861"/>
              <a:gd name="connsiteX12" fmla="*/ 581037 w 1610351"/>
              <a:gd name="connsiteY12" fmla="*/ 1428124 h 1575861"/>
              <a:gd name="connsiteX13" fmla="*/ 503037 w 1610351"/>
              <a:gd name="connsiteY13" fmla="*/ 1381922 h 1575861"/>
              <a:gd name="connsiteX14" fmla="*/ 312726 w 1610351"/>
              <a:gd name="connsiteY14" fmla="*/ 1214726 h 1575861"/>
              <a:gd name="connsiteX15" fmla="*/ 1610351 w 1610351"/>
              <a:gd name="connsiteY15" fmla="*/ 1214726 h 1575861"/>
              <a:gd name="connsiteX16" fmla="*/ 1610351 w 1610351"/>
              <a:gd name="connsiteY16" fmla="*/ 1296802 h 1575861"/>
              <a:gd name="connsiteX17" fmla="*/ 396291 w 1610351"/>
              <a:gd name="connsiteY17" fmla="*/ 1296802 h 1575861"/>
              <a:gd name="connsiteX18" fmla="*/ 327478 w 1610351"/>
              <a:gd name="connsiteY18" fmla="*/ 1231899 h 1575861"/>
              <a:gd name="connsiteX19" fmla="*/ 209113 w 1610351"/>
              <a:gd name="connsiteY19" fmla="*/ 1083405 h 1575861"/>
              <a:gd name="connsiteX20" fmla="*/ 1610351 w 1610351"/>
              <a:gd name="connsiteY20" fmla="*/ 1083405 h 1575861"/>
              <a:gd name="connsiteX21" fmla="*/ 1610351 w 1610351"/>
              <a:gd name="connsiteY21" fmla="*/ 1149066 h 1575861"/>
              <a:gd name="connsiteX22" fmla="*/ 256320 w 1610351"/>
              <a:gd name="connsiteY22" fmla="*/ 1149066 h 1575861"/>
              <a:gd name="connsiteX23" fmla="*/ 241417 w 1610351"/>
              <a:gd name="connsiteY23" fmla="*/ 1131720 h 1575861"/>
              <a:gd name="connsiteX24" fmla="*/ 123334 w 1610351"/>
              <a:gd name="connsiteY24" fmla="*/ 935668 h 1575861"/>
              <a:gd name="connsiteX25" fmla="*/ 1610351 w 1610351"/>
              <a:gd name="connsiteY25" fmla="*/ 935668 h 1575861"/>
              <a:gd name="connsiteX26" fmla="*/ 1610351 w 1610351"/>
              <a:gd name="connsiteY26" fmla="*/ 1017744 h 1575861"/>
              <a:gd name="connsiteX27" fmla="*/ 165212 w 1610351"/>
              <a:gd name="connsiteY27" fmla="*/ 1017744 h 1575861"/>
              <a:gd name="connsiteX28" fmla="*/ 157272 w 1610351"/>
              <a:gd name="connsiteY28" fmla="*/ 1005869 h 1575861"/>
              <a:gd name="connsiteX29" fmla="*/ 68164 w 1610351"/>
              <a:gd name="connsiteY29" fmla="*/ 804346 h 1575861"/>
              <a:gd name="connsiteX30" fmla="*/ 1610351 w 1610351"/>
              <a:gd name="connsiteY30" fmla="*/ 804346 h 1575861"/>
              <a:gd name="connsiteX31" fmla="*/ 1610351 w 1610351"/>
              <a:gd name="connsiteY31" fmla="*/ 870007 h 1575861"/>
              <a:gd name="connsiteX32" fmla="*/ 91591 w 1610351"/>
              <a:gd name="connsiteY32" fmla="*/ 870007 h 1575861"/>
              <a:gd name="connsiteX33" fmla="*/ 81412 w 1610351"/>
              <a:gd name="connsiteY33" fmla="*/ 848951 h 1575861"/>
              <a:gd name="connsiteX34" fmla="*/ 29161 w 1610351"/>
              <a:gd name="connsiteY34" fmla="*/ 673024 h 1575861"/>
              <a:gd name="connsiteX35" fmla="*/ 1610351 w 1610351"/>
              <a:gd name="connsiteY35" fmla="*/ 673024 h 1575861"/>
              <a:gd name="connsiteX36" fmla="*/ 1610351 w 1610351"/>
              <a:gd name="connsiteY36" fmla="*/ 738685 h 1575861"/>
              <a:gd name="connsiteX37" fmla="*/ 48662 w 1610351"/>
              <a:gd name="connsiteY37" fmla="*/ 738685 h 1575861"/>
              <a:gd name="connsiteX38" fmla="*/ 12411 w 1610351"/>
              <a:gd name="connsiteY38" fmla="*/ 541702 h 1575861"/>
              <a:gd name="connsiteX39" fmla="*/ 1610351 w 1610351"/>
              <a:gd name="connsiteY39" fmla="*/ 541702 h 1575861"/>
              <a:gd name="connsiteX40" fmla="*/ 1610351 w 1610351"/>
              <a:gd name="connsiteY40" fmla="*/ 607363 h 1575861"/>
              <a:gd name="connsiteX41" fmla="*/ 19030 w 1610351"/>
              <a:gd name="connsiteY41" fmla="*/ 607363 h 1575861"/>
              <a:gd name="connsiteX42" fmla="*/ 2063 w 1610351"/>
              <a:gd name="connsiteY42" fmla="*/ 393965 h 1575861"/>
              <a:gd name="connsiteX43" fmla="*/ 1610351 w 1610351"/>
              <a:gd name="connsiteY43" fmla="*/ 393965 h 1575861"/>
              <a:gd name="connsiteX44" fmla="*/ 1610351 w 1610351"/>
              <a:gd name="connsiteY44" fmla="*/ 476042 h 1575861"/>
              <a:gd name="connsiteX45" fmla="*/ 5792 w 1610351"/>
              <a:gd name="connsiteY45" fmla="*/ 476042 h 1575861"/>
              <a:gd name="connsiteX46" fmla="*/ 0 w 1610351"/>
              <a:gd name="connsiteY46" fmla="*/ 418588 h 1575861"/>
              <a:gd name="connsiteX47" fmla="*/ 13063 w 1610351"/>
              <a:gd name="connsiteY47" fmla="*/ 262644 h 1575861"/>
              <a:gd name="connsiteX48" fmla="*/ 1610351 w 1610351"/>
              <a:gd name="connsiteY48" fmla="*/ 262644 h 1575861"/>
              <a:gd name="connsiteX49" fmla="*/ 1610351 w 1610351"/>
              <a:gd name="connsiteY49" fmla="*/ 328305 h 1575861"/>
              <a:gd name="connsiteX50" fmla="*/ 7563 w 1610351"/>
              <a:gd name="connsiteY50" fmla="*/ 328305 h 1575861"/>
              <a:gd name="connsiteX51" fmla="*/ 39525 w 1610351"/>
              <a:gd name="connsiteY51" fmla="*/ 131322 h 1575861"/>
              <a:gd name="connsiteX52" fmla="*/ 1610351 w 1610351"/>
              <a:gd name="connsiteY52" fmla="*/ 131322 h 1575861"/>
              <a:gd name="connsiteX53" fmla="*/ 1610351 w 1610351"/>
              <a:gd name="connsiteY53" fmla="*/ 196983 h 1575861"/>
              <a:gd name="connsiteX54" fmla="*/ 22718 w 1610351"/>
              <a:gd name="connsiteY54" fmla="*/ 196983 h 1575861"/>
              <a:gd name="connsiteX55" fmla="*/ 78368 w 1610351"/>
              <a:gd name="connsiteY55" fmla="*/ 0 h 1575861"/>
              <a:gd name="connsiteX56" fmla="*/ 1610351 w 1610351"/>
              <a:gd name="connsiteY56" fmla="*/ 0 h 1575861"/>
              <a:gd name="connsiteX57" fmla="*/ 1610351 w 1610351"/>
              <a:gd name="connsiteY57" fmla="*/ 65661 h 1575861"/>
              <a:gd name="connsiteX58" fmla="*/ 56331 w 1610351"/>
              <a:gd name="connsiteY58" fmla="*/ 65661 h 1575861"/>
              <a:gd name="connsiteX59" fmla="*/ 64363 w 1610351"/>
              <a:gd name="connsiteY59" fmla="*/ 34283 h 157586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Lst>
            <a:rect l="l" t="t" r="r" b="b"/>
            <a:pathLst>
              <a:path w="1610351" h="1575861">
                <a:moveTo>
                  <a:pt x="709888" y="1493785"/>
                </a:moveTo>
                <a:lnTo>
                  <a:pt x="1610351" y="1493785"/>
                </a:lnTo>
                <a:lnTo>
                  <a:pt x="1610351" y="1504777"/>
                </a:lnTo>
                <a:lnTo>
                  <a:pt x="1531233" y="1536822"/>
                </a:lnTo>
                <a:cubicBezTo>
                  <a:pt x="1503050" y="1545826"/>
                  <a:pt x="1474404" y="1553793"/>
                  <a:pt x="1445341" y="1560681"/>
                </a:cubicBezTo>
                <a:lnTo>
                  <a:pt x="1368100" y="1575861"/>
                </a:lnTo>
                <a:lnTo>
                  <a:pt x="979277" y="1575861"/>
                </a:lnTo>
                <a:lnTo>
                  <a:pt x="902036" y="1560681"/>
                </a:lnTo>
                <a:cubicBezTo>
                  <a:pt x="872972" y="1553793"/>
                  <a:pt x="844326" y="1545826"/>
                  <a:pt x="816144" y="1536822"/>
                </a:cubicBezTo>
                <a:close/>
                <a:moveTo>
                  <a:pt x="477869" y="1362463"/>
                </a:moveTo>
                <a:lnTo>
                  <a:pt x="1610351" y="1362463"/>
                </a:lnTo>
                <a:lnTo>
                  <a:pt x="1610351" y="1428124"/>
                </a:lnTo>
                <a:lnTo>
                  <a:pt x="581037" y="1428124"/>
                </a:lnTo>
                <a:lnTo>
                  <a:pt x="503037" y="1381922"/>
                </a:lnTo>
                <a:close/>
                <a:moveTo>
                  <a:pt x="312726" y="1214726"/>
                </a:moveTo>
                <a:lnTo>
                  <a:pt x="1610351" y="1214726"/>
                </a:lnTo>
                <a:lnTo>
                  <a:pt x="1610351" y="1296802"/>
                </a:lnTo>
                <a:lnTo>
                  <a:pt x="396291" y="1296802"/>
                </a:lnTo>
                <a:lnTo>
                  <a:pt x="327478" y="1231899"/>
                </a:lnTo>
                <a:close/>
                <a:moveTo>
                  <a:pt x="209113" y="1083405"/>
                </a:moveTo>
                <a:lnTo>
                  <a:pt x="1610351" y="1083405"/>
                </a:lnTo>
                <a:lnTo>
                  <a:pt x="1610351" y="1149066"/>
                </a:lnTo>
                <a:lnTo>
                  <a:pt x="256320" y="1149066"/>
                </a:lnTo>
                <a:lnTo>
                  <a:pt x="241417" y="1131720"/>
                </a:lnTo>
                <a:close/>
                <a:moveTo>
                  <a:pt x="123334" y="935668"/>
                </a:moveTo>
                <a:lnTo>
                  <a:pt x="1610351" y="935668"/>
                </a:lnTo>
                <a:lnTo>
                  <a:pt x="1610351" y="1017744"/>
                </a:lnTo>
                <a:lnTo>
                  <a:pt x="165212" y="1017744"/>
                </a:lnTo>
                <a:lnTo>
                  <a:pt x="157272" y="1005869"/>
                </a:lnTo>
                <a:close/>
                <a:moveTo>
                  <a:pt x="68164" y="804346"/>
                </a:moveTo>
                <a:lnTo>
                  <a:pt x="1610351" y="804346"/>
                </a:lnTo>
                <a:lnTo>
                  <a:pt x="1610351" y="870007"/>
                </a:lnTo>
                <a:lnTo>
                  <a:pt x="91591" y="870007"/>
                </a:lnTo>
                <a:lnTo>
                  <a:pt x="81412" y="848951"/>
                </a:lnTo>
                <a:close/>
                <a:moveTo>
                  <a:pt x="29161" y="673024"/>
                </a:moveTo>
                <a:lnTo>
                  <a:pt x="1610351" y="673024"/>
                </a:lnTo>
                <a:lnTo>
                  <a:pt x="1610351" y="738685"/>
                </a:lnTo>
                <a:lnTo>
                  <a:pt x="48662" y="738685"/>
                </a:lnTo>
                <a:close/>
                <a:moveTo>
                  <a:pt x="12411" y="541702"/>
                </a:moveTo>
                <a:lnTo>
                  <a:pt x="1610351" y="541702"/>
                </a:lnTo>
                <a:lnTo>
                  <a:pt x="1610351" y="607363"/>
                </a:lnTo>
                <a:lnTo>
                  <a:pt x="19030" y="607363"/>
                </a:lnTo>
                <a:close/>
                <a:moveTo>
                  <a:pt x="2063" y="393965"/>
                </a:moveTo>
                <a:lnTo>
                  <a:pt x="1610351" y="393965"/>
                </a:lnTo>
                <a:lnTo>
                  <a:pt x="1610351" y="476042"/>
                </a:lnTo>
                <a:lnTo>
                  <a:pt x="5792" y="476042"/>
                </a:lnTo>
                <a:lnTo>
                  <a:pt x="0" y="418588"/>
                </a:lnTo>
                <a:close/>
                <a:moveTo>
                  <a:pt x="13063" y="262644"/>
                </a:moveTo>
                <a:lnTo>
                  <a:pt x="1610351" y="262644"/>
                </a:lnTo>
                <a:lnTo>
                  <a:pt x="1610351" y="328305"/>
                </a:lnTo>
                <a:lnTo>
                  <a:pt x="7563" y="328305"/>
                </a:lnTo>
                <a:close/>
                <a:moveTo>
                  <a:pt x="39525" y="131322"/>
                </a:moveTo>
                <a:lnTo>
                  <a:pt x="1610351" y="131322"/>
                </a:lnTo>
                <a:lnTo>
                  <a:pt x="1610351" y="196983"/>
                </a:lnTo>
                <a:lnTo>
                  <a:pt x="22718" y="196983"/>
                </a:lnTo>
                <a:close/>
                <a:moveTo>
                  <a:pt x="78368" y="0"/>
                </a:moveTo>
                <a:lnTo>
                  <a:pt x="1610351" y="0"/>
                </a:lnTo>
                <a:lnTo>
                  <a:pt x="1610351" y="65661"/>
                </a:lnTo>
                <a:lnTo>
                  <a:pt x="56331" y="65661"/>
                </a:lnTo>
                <a:lnTo>
                  <a:pt x="64363" y="34283"/>
                </a:lnTo>
                <a:close/>
              </a:path>
            </a:pathLst>
          </a:custGeom>
          <a:solidFill>
            <a:srgbClr val="FFFF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60" name="Freeform: Shape 59">
            <a:extLst>
              <a:ext uri="{FF2B5EF4-FFF2-40B4-BE49-F238E27FC236}">
                <a16:creationId xmlns:a16="http://schemas.microsoft.com/office/drawing/2014/main" id="{EBAF3B49-DD7A-4741-A9AE-383D2F19FAB3}"/>
              </a:ext>
            </a:extLst>
          </p:cNvPr>
          <p:cNvSpPr/>
          <p:nvPr userDrawn="1"/>
        </p:nvSpPr>
        <p:spPr>
          <a:xfrm rot="13248247" flipV="1">
            <a:off x="-338938" y="5835917"/>
            <a:ext cx="1709958" cy="1287545"/>
          </a:xfrm>
          <a:custGeom>
            <a:avLst/>
            <a:gdLst>
              <a:gd name="connsiteX0" fmla="*/ 1605661 w 1714863"/>
              <a:gd name="connsiteY0" fmla="*/ 109202 h 1291238"/>
              <a:gd name="connsiteX1" fmla="*/ 1714863 w 1714863"/>
              <a:gd name="connsiteY1" fmla="*/ 372840 h 1291238"/>
              <a:gd name="connsiteX2" fmla="*/ 1714863 w 1714863"/>
              <a:gd name="connsiteY2" fmla="*/ 481542 h 1291238"/>
              <a:gd name="connsiteX3" fmla="*/ 990262 w 1714863"/>
              <a:gd name="connsiteY3" fmla="*/ 1291238 h 1291238"/>
              <a:gd name="connsiteX4" fmla="*/ 0 w 1714863"/>
              <a:gd name="connsiteY4" fmla="*/ 405047 h 1291238"/>
              <a:gd name="connsiteX5" fmla="*/ 0 w 1714863"/>
              <a:gd name="connsiteY5" fmla="*/ 372840 h 1291238"/>
              <a:gd name="connsiteX6" fmla="*/ 372840 w 1714863"/>
              <a:gd name="connsiteY6" fmla="*/ 0 h 1291238"/>
              <a:gd name="connsiteX7" fmla="*/ 1342023 w 1714863"/>
              <a:gd name="connsiteY7" fmla="*/ 0 h 1291238"/>
              <a:gd name="connsiteX8" fmla="*/ 1605661 w 1714863"/>
              <a:gd name="connsiteY8" fmla="*/ 109202 h 129123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Lst>
            <a:rect l="l" t="t" r="r" b="b"/>
            <a:pathLst>
              <a:path w="1714863" h="1291238">
                <a:moveTo>
                  <a:pt x="1605661" y="109202"/>
                </a:moveTo>
                <a:cubicBezTo>
                  <a:pt x="1673132" y="176673"/>
                  <a:pt x="1714864" y="269884"/>
                  <a:pt x="1714863" y="372840"/>
                </a:cubicBezTo>
                <a:lnTo>
                  <a:pt x="1714863" y="481542"/>
                </a:lnTo>
                <a:lnTo>
                  <a:pt x="990262" y="1291238"/>
                </a:lnTo>
                <a:lnTo>
                  <a:pt x="0" y="405047"/>
                </a:lnTo>
                <a:lnTo>
                  <a:pt x="0" y="372840"/>
                </a:lnTo>
                <a:cubicBezTo>
                  <a:pt x="0" y="166926"/>
                  <a:pt x="166926" y="0"/>
                  <a:pt x="372840" y="0"/>
                </a:cubicBezTo>
                <a:lnTo>
                  <a:pt x="1342023" y="0"/>
                </a:lnTo>
                <a:cubicBezTo>
                  <a:pt x="1444980" y="0"/>
                  <a:pt x="1538190" y="41732"/>
                  <a:pt x="1605661" y="109202"/>
                </a:cubicBezTo>
                <a:close/>
              </a:path>
            </a:pathLst>
          </a:custGeom>
          <a:solidFill>
            <a:srgbClr val="FFFF00"/>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6" name="Rectangle: Rounded Corners 5">
            <a:extLst>
              <a:ext uri="{FF2B5EF4-FFF2-40B4-BE49-F238E27FC236}">
                <a16:creationId xmlns:a16="http://schemas.microsoft.com/office/drawing/2014/main" id="{495DB89A-7E54-4B82-98AF-6F57197BBA79}"/>
              </a:ext>
            </a:extLst>
          </p:cNvPr>
          <p:cNvSpPr/>
          <p:nvPr userDrawn="1"/>
        </p:nvSpPr>
        <p:spPr>
          <a:xfrm rot="2904339">
            <a:off x="1259032" y="-136638"/>
            <a:ext cx="378430" cy="2276158"/>
          </a:xfrm>
          <a:prstGeom prst="roundRect">
            <a:avLst>
              <a:gd name="adj" fmla="val 50000"/>
            </a:avLst>
          </a:prstGeom>
          <a:solidFill>
            <a:srgbClr val="FF275E"/>
          </a:soli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7" name="Oval 6">
            <a:extLst>
              <a:ext uri="{FF2B5EF4-FFF2-40B4-BE49-F238E27FC236}">
                <a16:creationId xmlns:a16="http://schemas.microsoft.com/office/drawing/2014/main" id="{81686CAE-6926-4ED4-946E-7D139C9E977D}"/>
              </a:ext>
            </a:extLst>
          </p:cNvPr>
          <p:cNvSpPr/>
          <p:nvPr userDrawn="1"/>
        </p:nvSpPr>
        <p:spPr>
          <a:xfrm>
            <a:off x="4670548" y="3123561"/>
            <a:ext cx="877366" cy="877366"/>
          </a:xfrm>
          <a:prstGeom prst="ellipse">
            <a:avLst/>
          </a:prstGeom>
          <a:solidFill>
            <a:srgbClr val="0070C0">
              <a:alpha val="58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8" name="Freeform: Shape 7">
            <a:extLst>
              <a:ext uri="{FF2B5EF4-FFF2-40B4-BE49-F238E27FC236}">
                <a16:creationId xmlns:a16="http://schemas.microsoft.com/office/drawing/2014/main" id="{F4404ED3-7AEA-48BD-B873-55B632544E5F}"/>
              </a:ext>
            </a:extLst>
          </p:cNvPr>
          <p:cNvSpPr/>
          <p:nvPr userDrawn="1"/>
        </p:nvSpPr>
        <p:spPr>
          <a:xfrm rot="19090468">
            <a:off x="3046220" y="4045667"/>
            <a:ext cx="2282245" cy="2281158"/>
          </a:xfrm>
          <a:custGeom>
            <a:avLst/>
            <a:gdLst>
              <a:gd name="connsiteX0" fmla="*/ 47534 w 2339089"/>
              <a:gd name="connsiteY0" fmla="*/ 2041316 h 2337974"/>
              <a:gd name="connsiteX1" fmla="*/ 346996 w 2339089"/>
              <a:gd name="connsiteY1" fmla="*/ 2309306 h 2337974"/>
              <a:gd name="connsiteX2" fmla="*/ 310603 w 2339089"/>
              <a:gd name="connsiteY2" fmla="*/ 2298009 h 2337974"/>
              <a:gd name="connsiteX3" fmla="*/ 86853 w 2339089"/>
              <a:gd name="connsiteY3" fmla="*/ 2113757 h 2337974"/>
              <a:gd name="connsiteX4" fmla="*/ 1 w 2339089"/>
              <a:gd name="connsiteY4" fmla="*/ 1768699 h 2337974"/>
              <a:gd name="connsiteX5" fmla="*/ 636129 w 2339089"/>
              <a:gd name="connsiteY5" fmla="*/ 2337974 h 2337974"/>
              <a:gd name="connsiteX6" fmla="*/ 508556 w 2339089"/>
              <a:gd name="connsiteY6" fmla="*/ 2337974 h 2337974"/>
              <a:gd name="connsiteX7" fmla="*/ 491359 w 2339089"/>
              <a:gd name="connsiteY7" fmla="*/ 2336240 h 2337974"/>
              <a:gd name="connsiteX8" fmla="*/ 7436 w 2339089"/>
              <a:gd name="connsiteY8" fmla="*/ 1903174 h 2337974"/>
              <a:gd name="connsiteX9" fmla="*/ 0 w 2339089"/>
              <a:gd name="connsiteY9" fmla="*/ 1829418 h 2337974"/>
              <a:gd name="connsiteX10" fmla="*/ 0 w 2339089"/>
              <a:gd name="connsiteY10" fmla="*/ 1564184 h 2337974"/>
              <a:gd name="connsiteX11" fmla="*/ 864661 w 2339089"/>
              <a:gd name="connsiteY11" fmla="*/ 2337974 h 2337974"/>
              <a:gd name="connsiteX12" fmla="*/ 750395 w 2339089"/>
              <a:gd name="connsiteY12" fmla="*/ 2337974 h 2337974"/>
              <a:gd name="connsiteX13" fmla="*/ 1 w 2339089"/>
              <a:gd name="connsiteY13" fmla="*/ 1666442 h 2337974"/>
              <a:gd name="connsiteX14" fmla="*/ 1 w 2339089"/>
              <a:gd name="connsiteY14" fmla="*/ 1334106 h 2337974"/>
              <a:gd name="connsiteX15" fmla="*/ 1121760 w 2339089"/>
              <a:gd name="connsiteY15" fmla="*/ 2337974 h 2337974"/>
              <a:gd name="connsiteX16" fmla="*/ 978928 w 2339089"/>
              <a:gd name="connsiteY16" fmla="*/ 2337974 h 2337974"/>
              <a:gd name="connsiteX17" fmla="*/ 1 w 2339089"/>
              <a:gd name="connsiteY17" fmla="*/ 1461928 h 2337974"/>
              <a:gd name="connsiteX18" fmla="*/ 1 w 2339089"/>
              <a:gd name="connsiteY18" fmla="*/ 1129591 h 2337974"/>
              <a:gd name="connsiteX19" fmla="*/ 1350292 w 2339089"/>
              <a:gd name="connsiteY19" fmla="*/ 2337974 h 2337974"/>
              <a:gd name="connsiteX20" fmla="*/ 1236026 w 2339089"/>
              <a:gd name="connsiteY20" fmla="*/ 2337974 h 2337974"/>
              <a:gd name="connsiteX21" fmla="*/ 1 w 2339089"/>
              <a:gd name="connsiteY21" fmla="*/ 1231848 h 2337974"/>
              <a:gd name="connsiteX22" fmla="*/ 0 w 2339089"/>
              <a:gd name="connsiteY22" fmla="*/ 899512 h 2337974"/>
              <a:gd name="connsiteX23" fmla="*/ 1607391 w 2339089"/>
              <a:gd name="connsiteY23" fmla="*/ 2337974 h 2337974"/>
              <a:gd name="connsiteX24" fmla="*/ 1464558 w 2339089"/>
              <a:gd name="connsiteY24" fmla="*/ 2337974 h 2337974"/>
              <a:gd name="connsiteX25" fmla="*/ 0 w 2339089"/>
              <a:gd name="connsiteY25" fmla="*/ 1027333 h 2337974"/>
              <a:gd name="connsiteX26" fmla="*/ 0 w 2339089"/>
              <a:gd name="connsiteY26" fmla="*/ 694997 h 2337974"/>
              <a:gd name="connsiteX27" fmla="*/ 1835454 w 2339089"/>
              <a:gd name="connsiteY27" fmla="*/ 2337555 h 2337974"/>
              <a:gd name="connsiteX28" fmla="*/ 1830532 w 2339089"/>
              <a:gd name="connsiteY28" fmla="*/ 2337974 h 2337974"/>
              <a:gd name="connsiteX29" fmla="*/ 1721657 w 2339089"/>
              <a:gd name="connsiteY29" fmla="*/ 2337974 h 2337974"/>
              <a:gd name="connsiteX30" fmla="*/ 0 w 2339089"/>
              <a:gd name="connsiteY30" fmla="*/ 797254 h 2337974"/>
              <a:gd name="connsiteX31" fmla="*/ 2137 w 2339089"/>
              <a:gd name="connsiteY31" fmla="*/ 492395 h 2337974"/>
              <a:gd name="connsiteX32" fmla="*/ 2019843 w 2339089"/>
              <a:gd name="connsiteY32" fmla="*/ 2298051 h 2337974"/>
              <a:gd name="connsiteX33" fmla="*/ 1999532 w 2339089"/>
              <a:gd name="connsiteY33" fmla="*/ 2309219 h 2337974"/>
              <a:gd name="connsiteX34" fmla="*/ 1936407 w 2339089"/>
              <a:gd name="connsiteY34" fmla="*/ 2325641 h 2337974"/>
              <a:gd name="connsiteX35" fmla="*/ 0 w 2339089"/>
              <a:gd name="connsiteY35" fmla="*/ 592739 h 2337974"/>
              <a:gd name="connsiteX36" fmla="*/ 0 w 2339089"/>
              <a:gd name="connsiteY36" fmla="*/ 508556 h 2337974"/>
              <a:gd name="connsiteX37" fmla="*/ 39895 w 2339089"/>
              <a:gd name="connsiteY37" fmla="*/ 321670 h 2337974"/>
              <a:gd name="connsiteX38" fmla="*/ 2157551 w 2339089"/>
              <a:gd name="connsiteY38" fmla="*/ 2216771 h 2337974"/>
              <a:gd name="connsiteX39" fmla="*/ 2144508 w 2339089"/>
              <a:gd name="connsiteY39" fmla="*/ 2229506 h 2337974"/>
              <a:gd name="connsiteX40" fmla="*/ 2090623 w 2339089"/>
              <a:gd name="connsiteY40" fmla="*/ 2259134 h 2337974"/>
              <a:gd name="connsiteX41" fmla="*/ 14232 w 2339089"/>
              <a:gd name="connsiteY41" fmla="*/ 400961 h 2337974"/>
              <a:gd name="connsiteX42" fmla="*/ 17615 w 2339089"/>
              <a:gd name="connsiteY42" fmla="*/ 375381 h 2337974"/>
              <a:gd name="connsiteX43" fmla="*/ 130200 w 2339089"/>
              <a:gd name="connsiteY43" fmla="*/ 172406 h 2337974"/>
              <a:gd name="connsiteX44" fmla="*/ 2265301 w 2339089"/>
              <a:gd name="connsiteY44" fmla="*/ 2083119 h 2337974"/>
              <a:gd name="connsiteX45" fmla="*/ 2222959 w 2339089"/>
              <a:gd name="connsiteY45" fmla="*/ 2152907 h 2337974"/>
              <a:gd name="connsiteX46" fmla="*/ 2212196 w 2339089"/>
              <a:gd name="connsiteY46" fmla="*/ 2163416 h 2337974"/>
              <a:gd name="connsiteX47" fmla="*/ 72527 w 2339089"/>
              <a:gd name="connsiteY47" fmla="*/ 248615 h 2337974"/>
              <a:gd name="connsiteX48" fmla="*/ 247285 w 2339089"/>
              <a:gd name="connsiteY48" fmla="*/ 72670 h 2337974"/>
              <a:gd name="connsiteX49" fmla="*/ 2327911 w 2339089"/>
              <a:gd name="connsiteY49" fmla="*/ 1934634 h 2337974"/>
              <a:gd name="connsiteX50" fmla="*/ 2303069 w 2339089"/>
              <a:gd name="connsiteY50" fmla="*/ 2014661 h 2337974"/>
              <a:gd name="connsiteX51" fmla="*/ 186200 w 2339089"/>
              <a:gd name="connsiteY51" fmla="*/ 120263 h 2337974"/>
              <a:gd name="connsiteX52" fmla="*/ 244851 w 2339089"/>
              <a:gd name="connsiteY52" fmla="*/ 73625 h 2337974"/>
              <a:gd name="connsiteX53" fmla="*/ 406148 w 2339089"/>
              <a:gd name="connsiteY53" fmla="*/ 10324 h 2337974"/>
              <a:gd name="connsiteX54" fmla="*/ 2339088 w 2339089"/>
              <a:gd name="connsiteY54" fmla="*/ 1740122 h 2337974"/>
              <a:gd name="connsiteX55" fmla="*/ 2339088 w 2339089"/>
              <a:gd name="connsiteY55" fmla="*/ 1829418 h 2337974"/>
              <a:gd name="connsiteX56" fmla="*/ 2337890 w 2339089"/>
              <a:gd name="connsiteY56" fmla="*/ 1841307 h 2337974"/>
              <a:gd name="connsiteX57" fmla="*/ 326707 w 2339089"/>
              <a:gd name="connsiteY57" fmla="*/ 41489 h 2337974"/>
              <a:gd name="connsiteX58" fmla="*/ 406064 w 2339089"/>
              <a:gd name="connsiteY58" fmla="*/ 10332 h 2337974"/>
              <a:gd name="connsiteX59" fmla="*/ 623145 w 2339089"/>
              <a:gd name="connsiteY59" fmla="*/ 0 h 2337974"/>
              <a:gd name="connsiteX60" fmla="*/ 2339088 w 2339089"/>
              <a:gd name="connsiteY60" fmla="*/ 1535608 h 2337974"/>
              <a:gd name="connsiteX61" fmla="*/ 2339088 w 2339089"/>
              <a:gd name="connsiteY61" fmla="*/ 1637865 h 2337974"/>
              <a:gd name="connsiteX62" fmla="*/ 508878 w 2339089"/>
              <a:gd name="connsiteY62" fmla="*/ 0 h 2337974"/>
              <a:gd name="connsiteX63" fmla="*/ 880244 w 2339089"/>
              <a:gd name="connsiteY63" fmla="*/ 1 h 2337974"/>
              <a:gd name="connsiteX64" fmla="*/ 2339088 w 2339089"/>
              <a:gd name="connsiteY64" fmla="*/ 1305528 h 2337974"/>
              <a:gd name="connsiteX65" fmla="*/ 2339088 w 2339089"/>
              <a:gd name="connsiteY65" fmla="*/ 1433350 h 2337974"/>
              <a:gd name="connsiteX66" fmla="*/ 737411 w 2339089"/>
              <a:gd name="connsiteY66" fmla="*/ 0 h 2337974"/>
              <a:gd name="connsiteX67" fmla="*/ 1108776 w 2339089"/>
              <a:gd name="connsiteY67" fmla="*/ 0 h 2337974"/>
              <a:gd name="connsiteX68" fmla="*/ 2339089 w 2339089"/>
              <a:gd name="connsiteY68" fmla="*/ 1101014 h 2337974"/>
              <a:gd name="connsiteX69" fmla="*/ 2339089 w 2339089"/>
              <a:gd name="connsiteY69" fmla="*/ 1203271 h 2337974"/>
              <a:gd name="connsiteX70" fmla="*/ 994509 w 2339089"/>
              <a:gd name="connsiteY70" fmla="*/ 0 h 2337974"/>
              <a:gd name="connsiteX71" fmla="*/ 1337307 w 2339089"/>
              <a:gd name="connsiteY71" fmla="*/ 1 h 2337974"/>
              <a:gd name="connsiteX72" fmla="*/ 2339088 w 2339089"/>
              <a:gd name="connsiteY72" fmla="*/ 896499 h 2337974"/>
              <a:gd name="connsiteX73" fmla="*/ 2339088 w 2339089"/>
              <a:gd name="connsiteY73" fmla="*/ 998757 h 2337974"/>
              <a:gd name="connsiteX74" fmla="*/ 1223042 w 2339089"/>
              <a:gd name="connsiteY74" fmla="*/ 1 h 2337974"/>
              <a:gd name="connsiteX75" fmla="*/ 1565839 w 2339089"/>
              <a:gd name="connsiteY75" fmla="*/ 1 h 2337974"/>
              <a:gd name="connsiteX76" fmla="*/ 2339087 w 2339089"/>
              <a:gd name="connsiteY76" fmla="*/ 691985 h 2337974"/>
              <a:gd name="connsiteX77" fmla="*/ 2339088 w 2339089"/>
              <a:gd name="connsiteY77" fmla="*/ 794242 h 2337974"/>
              <a:gd name="connsiteX78" fmla="*/ 1451574 w 2339089"/>
              <a:gd name="connsiteY78" fmla="*/ 1 h 2337974"/>
              <a:gd name="connsiteX79" fmla="*/ 1822937 w 2339089"/>
              <a:gd name="connsiteY79" fmla="*/ 0 h 2337974"/>
              <a:gd name="connsiteX80" fmla="*/ 2333919 w 2339089"/>
              <a:gd name="connsiteY80" fmla="*/ 457280 h 2337974"/>
              <a:gd name="connsiteX81" fmla="*/ 2339087 w 2339089"/>
              <a:gd name="connsiteY81" fmla="*/ 508556 h 2337974"/>
              <a:gd name="connsiteX82" fmla="*/ 2339087 w 2339089"/>
              <a:gd name="connsiteY82" fmla="*/ 589727 h 2337974"/>
              <a:gd name="connsiteX83" fmla="*/ 1680104 w 2339089"/>
              <a:gd name="connsiteY83" fmla="*/ 0 h 2337974"/>
              <a:gd name="connsiteX84" fmla="*/ 2190135 w 2339089"/>
              <a:gd name="connsiteY84" fmla="*/ 148953 h 2337974"/>
              <a:gd name="connsiteX85" fmla="*/ 2299123 w 2339089"/>
              <a:gd name="connsiteY85" fmla="*/ 310604 h 2337974"/>
              <a:gd name="connsiteX86" fmla="*/ 2304831 w 2339089"/>
              <a:gd name="connsiteY86" fmla="*/ 328992 h 2337974"/>
              <a:gd name="connsiteX87" fmla="*/ 1957101 w 2339089"/>
              <a:gd name="connsiteY87" fmla="*/ 17806 h 2337974"/>
              <a:gd name="connsiteX88" fmla="*/ 2028485 w 2339089"/>
              <a:gd name="connsiteY88" fmla="*/ 39966 h 2337974"/>
              <a:gd name="connsiteX89" fmla="*/ 2190135 w 2339089"/>
              <a:gd name="connsiteY89" fmla="*/ 148953 h 233797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Lst>
            <a:rect l="l" t="t" r="r" b="b"/>
            <a:pathLst>
              <a:path w="2339089" h="2337974">
                <a:moveTo>
                  <a:pt x="47534" y="2041316"/>
                </a:moveTo>
                <a:lnTo>
                  <a:pt x="346996" y="2309306"/>
                </a:lnTo>
                <a:lnTo>
                  <a:pt x="310603" y="2298009"/>
                </a:lnTo>
                <a:cubicBezTo>
                  <a:pt x="219339" y="2259408"/>
                  <a:pt x="141688" y="2194923"/>
                  <a:pt x="86853" y="2113757"/>
                </a:cubicBezTo>
                <a:close/>
                <a:moveTo>
                  <a:pt x="1" y="1768699"/>
                </a:moveTo>
                <a:lnTo>
                  <a:pt x="636129" y="2337974"/>
                </a:lnTo>
                <a:lnTo>
                  <a:pt x="508556" y="2337974"/>
                </a:lnTo>
                <a:lnTo>
                  <a:pt x="491359" y="2336240"/>
                </a:lnTo>
                <a:lnTo>
                  <a:pt x="7436" y="1903174"/>
                </a:lnTo>
                <a:lnTo>
                  <a:pt x="0" y="1829418"/>
                </a:lnTo>
                <a:close/>
                <a:moveTo>
                  <a:pt x="0" y="1564184"/>
                </a:moveTo>
                <a:lnTo>
                  <a:pt x="864661" y="2337974"/>
                </a:lnTo>
                <a:lnTo>
                  <a:pt x="750395" y="2337974"/>
                </a:lnTo>
                <a:lnTo>
                  <a:pt x="1" y="1666442"/>
                </a:lnTo>
                <a:close/>
                <a:moveTo>
                  <a:pt x="1" y="1334106"/>
                </a:moveTo>
                <a:lnTo>
                  <a:pt x="1121760" y="2337974"/>
                </a:lnTo>
                <a:lnTo>
                  <a:pt x="978928" y="2337974"/>
                </a:lnTo>
                <a:lnTo>
                  <a:pt x="1" y="1461928"/>
                </a:lnTo>
                <a:close/>
                <a:moveTo>
                  <a:pt x="1" y="1129591"/>
                </a:moveTo>
                <a:lnTo>
                  <a:pt x="1350292" y="2337974"/>
                </a:lnTo>
                <a:lnTo>
                  <a:pt x="1236026" y="2337974"/>
                </a:lnTo>
                <a:lnTo>
                  <a:pt x="1" y="1231848"/>
                </a:lnTo>
                <a:close/>
                <a:moveTo>
                  <a:pt x="0" y="899512"/>
                </a:moveTo>
                <a:lnTo>
                  <a:pt x="1607391" y="2337974"/>
                </a:lnTo>
                <a:lnTo>
                  <a:pt x="1464558" y="2337974"/>
                </a:lnTo>
                <a:lnTo>
                  <a:pt x="0" y="1027333"/>
                </a:lnTo>
                <a:close/>
                <a:moveTo>
                  <a:pt x="0" y="694997"/>
                </a:moveTo>
                <a:lnTo>
                  <a:pt x="1835454" y="2337555"/>
                </a:lnTo>
                <a:lnTo>
                  <a:pt x="1830532" y="2337974"/>
                </a:lnTo>
                <a:lnTo>
                  <a:pt x="1721657" y="2337974"/>
                </a:lnTo>
                <a:lnTo>
                  <a:pt x="0" y="797254"/>
                </a:lnTo>
                <a:close/>
                <a:moveTo>
                  <a:pt x="2137" y="492395"/>
                </a:moveTo>
                <a:lnTo>
                  <a:pt x="2019843" y="2298051"/>
                </a:lnTo>
                <a:lnTo>
                  <a:pt x="1999532" y="2309219"/>
                </a:lnTo>
                <a:lnTo>
                  <a:pt x="1936407" y="2325641"/>
                </a:lnTo>
                <a:lnTo>
                  <a:pt x="0" y="592739"/>
                </a:lnTo>
                <a:lnTo>
                  <a:pt x="0" y="508556"/>
                </a:lnTo>
                <a:close/>
                <a:moveTo>
                  <a:pt x="39895" y="321670"/>
                </a:moveTo>
                <a:lnTo>
                  <a:pt x="2157551" y="2216771"/>
                </a:lnTo>
                <a:lnTo>
                  <a:pt x="2144508" y="2229506"/>
                </a:lnTo>
                <a:lnTo>
                  <a:pt x="2090623" y="2259134"/>
                </a:lnTo>
                <a:lnTo>
                  <a:pt x="14232" y="400961"/>
                </a:lnTo>
                <a:lnTo>
                  <a:pt x="17615" y="375381"/>
                </a:lnTo>
                <a:close/>
                <a:moveTo>
                  <a:pt x="130200" y="172406"/>
                </a:moveTo>
                <a:lnTo>
                  <a:pt x="2265301" y="2083119"/>
                </a:lnTo>
                <a:lnTo>
                  <a:pt x="2222959" y="2152907"/>
                </a:lnTo>
                <a:lnTo>
                  <a:pt x="2212196" y="2163416"/>
                </a:lnTo>
                <a:lnTo>
                  <a:pt x="72527" y="248615"/>
                </a:lnTo>
                <a:close/>
                <a:moveTo>
                  <a:pt x="247285" y="72670"/>
                </a:moveTo>
                <a:lnTo>
                  <a:pt x="2327911" y="1934634"/>
                </a:lnTo>
                <a:lnTo>
                  <a:pt x="2303069" y="2014661"/>
                </a:lnTo>
                <a:lnTo>
                  <a:pt x="186200" y="120263"/>
                </a:lnTo>
                <a:lnTo>
                  <a:pt x="244851" y="73625"/>
                </a:lnTo>
                <a:close/>
                <a:moveTo>
                  <a:pt x="406148" y="10324"/>
                </a:moveTo>
                <a:lnTo>
                  <a:pt x="2339088" y="1740122"/>
                </a:lnTo>
                <a:lnTo>
                  <a:pt x="2339088" y="1829418"/>
                </a:lnTo>
                <a:lnTo>
                  <a:pt x="2337890" y="1841307"/>
                </a:lnTo>
                <a:lnTo>
                  <a:pt x="326707" y="41489"/>
                </a:lnTo>
                <a:lnTo>
                  <a:pt x="406064" y="10332"/>
                </a:lnTo>
                <a:close/>
                <a:moveTo>
                  <a:pt x="623145" y="0"/>
                </a:moveTo>
                <a:lnTo>
                  <a:pt x="2339088" y="1535608"/>
                </a:lnTo>
                <a:lnTo>
                  <a:pt x="2339088" y="1637865"/>
                </a:lnTo>
                <a:lnTo>
                  <a:pt x="508878" y="0"/>
                </a:lnTo>
                <a:close/>
                <a:moveTo>
                  <a:pt x="880244" y="1"/>
                </a:moveTo>
                <a:lnTo>
                  <a:pt x="2339088" y="1305528"/>
                </a:lnTo>
                <a:lnTo>
                  <a:pt x="2339088" y="1433350"/>
                </a:lnTo>
                <a:lnTo>
                  <a:pt x="737411" y="0"/>
                </a:lnTo>
                <a:close/>
                <a:moveTo>
                  <a:pt x="1108776" y="0"/>
                </a:moveTo>
                <a:lnTo>
                  <a:pt x="2339089" y="1101014"/>
                </a:lnTo>
                <a:lnTo>
                  <a:pt x="2339089" y="1203271"/>
                </a:lnTo>
                <a:lnTo>
                  <a:pt x="994509" y="0"/>
                </a:lnTo>
                <a:close/>
                <a:moveTo>
                  <a:pt x="1337307" y="1"/>
                </a:moveTo>
                <a:lnTo>
                  <a:pt x="2339088" y="896499"/>
                </a:lnTo>
                <a:lnTo>
                  <a:pt x="2339088" y="998757"/>
                </a:lnTo>
                <a:lnTo>
                  <a:pt x="1223042" y="1"/>
                </a:lnTo>
                <a:close/>
                <a:moveTo>
                  <a:pt x="1565839" y="1"/>
                </a:moveTo>
                <a:lnTo>
                  <a:pt x="2339087" y="691985"/>
                </a:lnTo>
                <a:lnTo>
                  <a:pt x="2339088" y="794242"/>
                </a:lnTo>
                <a:lnTo>
                  <a:pt x="1451574" y="1"/>
                </a:lnTo>
                <a:close/>
                <a:moveTo>
                  <a:pt x="1822937" y="0"/>
                </a:moveTo>
                <a:lnTo>
                  <a:pt x="2333919" y="457280"/>
                </a:lnTo>
                <a:lnTo>
                  <a:pt x="2339087" y="508556"/>
                </a:lnTo>
                <a:lnTo>
                  <a:pt x="2339087" y="589727"/>
                </a:lnTo>
                <a:lnTo>
                  <a:pt x="1680104" y="0"/>
                </a:lnTo>
                <a:close/>
                <a:moveTo>
                  <a:pt x="2190135" y="148953"/>
                </a:moveTo>
                <a:cubicBezTo>
                  <a:pt x="2236150" y="194968"/>
                  <a:pt x="2273388" y="249761"/>
                  <a:pt x="2299123" y="310604"/>
                </a:cubicBezTo>
                <a:lnTo>
                  <a:pt x="2304831" y="328992"/>
                </a:lnTo>
                <a:lnTo>
                  <a:pt x="1957101" y="17806"/>
                </a:lnTo>
                <a:lnTo>
                  <a:pt x="2028485" y="39966"/>
                </a:lnTo>
                <a:cubicBezTo>
                  <a:pt x="2089328" y="65700"/>
                  <a:pt x="2144120" y="102938"/>
                  <a:pt x="2190135" y="148953"/>
                </a:cubicBezTo>
                <a:close/>
              </a:path>
            </a:pathLst>
          </a:custGeom>
          <a:solidFill>
            <a:srgbClr val="FF275E"/>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9" name="Rectangle: Rounded Corners 8">
            <a:extLst>
              <a:ext uri="{FF2B5EF4-FFF2-40B4-BE49-F238E27FC236}">
                <a16:creationId xmlns:a16="http://schemas.microsoft.com/office/drawing/2014/main" id="{10113E57-9178-4B0F-9840-787BA993FAAC}"/>
              </a:ext>
            </a:extLst>
          </p:cNvPr>
          <p:cNvSpPr/>
          <p:nvPr userDrawn="1"/>
        </p:nvSpPr>
        <p:spPr>
          <a:xfrm rot="2904339">
            <a:off x="2706174" y="-294611"/>
            <a:ext cx="942104" cy="4345152"/>
          </a:xfrm>
          <a:prstGeom prst="roundRect">
            <a:avLst>
              <a:gd name="adj" fmla="val 50000"/>
            </a:avLst>
          </a:prstGeom>
          <a:solidFill>
            <a:srgbClr val="00C5D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0" name="Rectangle: Rounded Corners 9">
            <a:extLst>
              <a:ext uri="{FF2B5EF4-FFF2-40B4-BE49-F238E27FC236}">
                <a16:creationId xmlns:a16="http://schemas.microsoft.com/office/drawing/2014/main" id="{48DFF173-DBBE-43A0-ACB9-2D74F671EFE2}"/>
              </a:ext>
            </a:extLst>
          </p:cNvPr>
          <p:cNvSpPr/>
          <p:nvPr userDrawn="1"/>
        </p:nvSpPr>
        <p:spPr>
          <a:xfrm rot="2904339">
            <a:off x="2960029" y="-624"/>
            <a:ext cx="378430" cy="2522917"/>
          </a:xfrm>
          <a:prstGeom prst="roundRect">
            <a:avLst>
              <a:gd name="adj" fmla="val 50000"/>
            </a:avLst>
          </a:prstGeom>
          <a:solidFill>
            <a:srgbClr val="FF275E"/>
          </a:solidFill>
          <a:ln>
            <a:no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1" name="Oval 10">
            <a:extLst>
              <a:ext uri="{FF2B5EF4-FFF2-40B4-BE49-F238E27FC236}">
                <a16:creationId xmlns:a16="http://schemas.microsoft.com/office/drawing/2014/main" id="{D606557C-6052-43A5-BB02-33C395F8F5EC}"/>
              </a:ext>
            </a:extLst>
          </p:cNvPr>
          <p:cNvSpPr/>
          <p:nvPr userDrawn="1"/>
        </p:nvSpPr>
        <p:spPr>
          <a:xfrm>
            <a:off x="4084762" y="1554305"/>
            <a:ext cx="1608483" cy="1608483"/>
          </a:xfrm>
          <a:prstGeom prst="ellipse">
            <a:avLst/>
          </a:prstGeom>
          <a:solidFill>
            <a:srgbClr val="FFFF00">
              <a:alpha val="84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nvGrpSpPr>
          <p:cNvPr id="12" name="Group 11">
            <a:extLst>
              <a:ext uri="{FF2B5EF4-FFF2-40B4-BE49-F238E27FC236}">
                <a16:creationId xmlns:a16="http://schemas.microsoft.com/office/drawing/2014/main" id="{4CCCCAD6-200E-4FD6-97FE-FAEC81347FE1}"/>
              </a:ext>
            </a:extLst>
          </p:cNvPr>
          <p:cNvGrpSpPr/>
          <p:nvPr userDrawn="1"/>
        </p:nvGrpSpPr>
        <p:grpSpPr>
          <a:xfrm rot="2943818">
            <a:off x="3969154" y="23513"/>
            <a:ext cx="1033380" cy="3698147"/>
            <a:chOff x="4133054" y="846120"/>
            <a:chExt cx="856628" cy="3065602"/>
          </a:xfrm>
        </p:grpSpPr>
        <p:sp>
          <p:nvSpPr>
            <p:cNvPr id="13" name="Rectangle: Rounded Corners 12">
              <a:extLst>
                <a:ext uri="{FF2B5EF4-FFF2-40B4-BE49-F238E27FC236}">
                  <a16:creationId xmlns:a16="http://schemas.microsoft.com/office/drawing/2014/main" id="{1CFFD806-83C1-4F10-B7EB-C4C9013AA16B}"/>
                </a:ext>
              </a:extLst>
            </p:cNvPr>
            <p:cNvSpPr/>
            <p:nvPr userDrawn="1"/>
          </p:nvSpPr>
          <p:spPr>
            <a:xfrm>
              <a:off x="4133056" y="846120"/>
              <a:ext cx="856626" cy="3065602"/>
            </a:xfrm>
            <a:prstGeom prst="roundRect">
              <a:avLst>
                <a:gd name="adj" fmla="val 50000"/>
              </a:avLst>
            </a:prstGeom>
            <a:solidFill>
              <a:srgbClr val="FFFF00"/>
            </a:solidFill>
            <a:ln>
              <a:no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nvGrpSpPr>
            <p:cNvPr id="14" name="Group 13">
              <a:extLst>
                <a:ext uri="{FF2B5EF4-FFF2-40B4-BE49-F238E27FC236}">
                  <a16:creationId xmlns:a16="http://schemas.microsoft.com/office/drawing/2014/main" id="{80F59280-0457-4E10-8816-74A92EDC0253}"/>
                </a:ext>
              </a:extLst>
            </p:cNvPr>
            <p:cNvGrpSpPr/>
            <p:nvPr userDrawn="1"/>
          </p:nvGrpSpPr>
          <p:grpSpPr>
            <a:xfrm>
              <a:off x="4133054" y="1173417"/>
              <a:ext cx="856625" cy="190629"/>
              <a:chOff x="4133055" y="1173417"/>
              <a:chExt cx="856625" cy="190629"/>
            </a:xfrm>
          </p:grpSpPr>
          <p:sp>
            <p:nvSpPr>
              <p:cNvPr id="43" name="Oval 42">
                <a:extLst>
                  <a:ext uri="{FF2B5EF4-FFF2-40B4-BE49-F238E27FC236}">
                    <a16:creationId xmlns:a16="http://schemas.microsoft.com/office/drawing/2014/main" id="{1AE20F5E-98BB-416F-BCA3-6D7CBB9F77F4}"/>
                  </a:ext>
                </a:extLst>
              </p:cNvPr>
              <p:cNvSpPr/>
              <p:nvPr userDrawn="1"/>
            </p:nvSpPr>
            <p:spPr>
              <a:xfrm>
                <a:off x="4133055" y="1173417"/>
                <a:ext cx="190629" cy="190629"/>
              </a:xfrm>
              <a:prstGeom prst="ellipse">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44" name="Oval 43">
                <a:extLst>
                  <a:ext uri="{FF2B5EF4-FFF2-40B4-BE49-F238E27FC236}">
                    <a16:creationId xmlns:a16="http://schemas.microsoft.com/office/drawing/2014/main" id="{385F8C8E-6147-4A6E-B5D8-534C0158FA1F}"/>
                  </a:ext>
                </a:extLst>
              </p:cNvPr>
              <p:cNvSpPr/>
              <p:nvPr userDrawn="1"/>
            </p:nvSpPr>
            <p:spPr>
              <a:xfrm>
                <a:off x="4466053" y="1173417"/>
                <a:ext cx="190629" cy="190629"/>
              </a:xfrm>
              <a:prstGeom prst="ellipse">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45" name="Oval 44">
                <a:extLst>
                  <a:ext uri="{FF2B5EF4-FFF2-40B4-BE49-F238E27FC236}">
                    <a16:creationId xmlns:a16="http://schemas.microsoft.com/office/drawing/2014/main" id="{B1528859-6A2C-45AF-ACEB-10ADB272B35F}"/>
                  </a:ext>
                </a:extLst>
              </p:cNvPr>
              <p:cNvSpPr/>
              <p:nvPr userDrawn="1"/>
            </p:nvSpPr>
            <p:spPr>
              <a:xfrm>
                <a:off x="4799051" y="1173417"/>
                <a:ext cx="190629" cy="190629"/>
              </a:xfrm>
              <a:prstGeom prst="ellipse">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grpSp>
          <p:nvGrpSpPr>
            <p:cNvPr id="15" name="Group 14">
              <a:extLst>
                <a:ext uri="{FF2B5EF4-FFF2-40B4-BE49-F238E27FC236}">
                  <a16:creationId xmlns:a16="http://schemas.microsoft.com/office/drawing/2014/main" id="{974D7368-89B3-40F7-9B3F-41FBFA247794}"/>
                </a:ext>
              </a:extLst>
            </p:cNvPr>
            <p:cNvGrpSpPr/>
            <p:nvPr userDrawn="1"/>
          </p:nvGrpSpPr>
          <p:grpSpPr>
            <a:xfrm>
              <a:off x="4133054" y="1475475"/>
              <a:ext cx="856625" cy="190629"/>
              <a:chOff x="4133055" y="1173417"/>
              <a:chExt cx="856625" cy="190629"/>
            </a:xfrm>
          </p:grpSpPr>
          <p:sp>
            <p:nvSpPr>
              <p:cNvPr id="40" name="Oval 39">
                <a:extLst>
                  <a:ext uri="{FF2B5EF4-FFF2-40B4-BE49-F238E27FC236}">
                    <a16:creationId xmlns:a16="http://schemas.microsoft.com/office/drawing/2014/main" id="{6F437121-C940-40D5-B5CC-5EC13DAE6577}"/>
                  </a:ext>
                </a:extLst>
              </p:cNvPr>
              <p:cNvSpPr/>
              <p:nvPr userDrawn="1"/>
            </p:nvSpPr>
            <p:spPr>
              <a:xfrm>
                <a:off x="4133055" y="1173417"/>
                <a:ext cx="190629" cy="190629"/>
              </a:xfrm>
              <a:prstGeom prst="ellipse">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41" name="Oval 40">
                <a:extLst>
                  <a:ext uri="{FF2B5EF4-FFF2-40B4-BE49-F238E27FC236}">
                    <a16:creationId xmlns:a16="http://schemas.microsoft.com/office/drawing/2014/main" id="{5AF4CDB4-E58E-436F-9A11-083FF0C9DDDA}"/>
                  </a:ext>
                </a:extLst>
              </p:cNvPr>
              <p:cNvSpPr/>
              <p:nvPr userDrawn="1"/>
            </p:nvSpPr>
            <p:spPr>
              <a:xfrm>
                <a:off x="4466053" y="1173417"/>
                <a:ext cx="190629" cy="190629"/>
              </a:xfrm>
              <a:prstGeom prst="ellipse">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42" name="Oval 41">
                <a:extLst>
                  <a:ext uri="{FF2B5EF4-FFF2-40B4-BE49-F238E27FC236}">
                    <a16:creationId xmlns:a16="http://schemas.microsoft.com/office/drawing/2014/main" id="{9C0154B7-8B1C-459D-BF51-A1B0D1AF03BB}"/>
                  </a:ext>
                </a:extLst>
              </p:cNvPr>
              <p:cNvSpPr/>
              <p:nvPr userDrawn="1"/>
            </p:nvSpPr>
            <p:spPr>
              <a:xfrm>
                <a:off x="4799051" y="1173417"/>
                <a:ext cx="190629" cy="190629"/>
              </a:xfrm>
              <a:prstGeom prst="ellipse">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grpSp>
          <p:nvGrpSpPr>
            <p:cNvPr id="16" name="Group 15">
              <a:extLst>
                <a:ext uri="{FF2B5EF4-FFF2-40B4-BE49-F238E27FC236}">
                  <a16:creationId xmlns:a16="http://schemas.microsoft.com/office/drawing/2014/main" id="{638C39E0-CE7B-446F-8136-671EDCC90828}"/>
                </a:ext>
              </a:extLst>
            </p:cNvPr>
            <p:cNvGrpSpPr/>
            <p:nvPr userDrawn="1"/>
          </p:nvGrpSpPr>
          <p:grpSpPr>
            <a:xfrm>
              <a:off x="4133054" y="1777533"/>
              <a:ext cx="856625" cy="190629"/>
              <a:chOff x="4133055" y="1173417"/>
              <a:chExt cx="856625" cy="190629"/>
            </a:xfrm>
          </p:grpSpPr>
          <p:sp>
            <p:nvSpPr>
              <p:cNvPr id="37" name="Oval 36">
                <a:extLst>
                  <a:ext uri="{FF2B5EF4-FFF2-40B4-BE49-F238E27FC236}">
                    <a16:creationId xmlns:a16="http://schemas.microsoft.com/office/drawing/2014/main" id="{A3923065-7742-4F22-9F2C-EBC4077D3F1D}"/>
                  </a:ext>
                </a:extLst>
              </p:cNvPr>
              <p:cNvSpPr/>
              <p:nvPr userDrawn="1"/>
            </p:nvSpPr>
            <p:spPr>
              <a:xfrm>
                <a:off x="4133055" y="1173417"/>
                <a:ext cx="190629" cy="190629"/>
              </a:xfrm>
              <a:prstGeom prst="ellipse">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38" name="Oval 37">
                <a:extLst>
                  <a:ext uri="{FF2B5EF4-FFF2-40B4-BE49-F238E27FC236}">
                    <a16:creationId xmlns:a16="http://schemas.microsoft.com/office/drawing/2014/main" id="{4810345B-6426-479C-84B0-06096696C68F}"/>
                  </a:ext>
                </a:extLst>
              </p:cNvPr>
              <p:cNvSpPr/>
              <p:nvPr userDrawn="1"/>
            </p:nvSpPr>
            <p:spPr>
              <a:xfrm>
                <a:off x="4466053" y="1173417"/>
                <a:ext cx="190629" cy="190629"/>
              </a:xfrm>
              <a:prstGeom prst="ellipse">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39" name="Oval 38">
                <a:extLst>
                  <a:ext uri="{FF2B5EF4-FFF2-40B4-BE49-F238E27FC236}">
                    <a16:creationId xmlns:a16="http://schemas.microsoft.com/office/drawing/2014/main" id="{AD78F77F-1A9E-4617-830B-4233B51A145C}"/>
                  </a:ext>
                </a:extLst>
              </p:cNvPr>
              <p:cNvSpPr/>
              <p:nvPr userDrawn="1"/>
            </p:nvSpPr>
            <p:spPr>
              <a:xfrm>
                <a:off x="4799051" y="1173417"/>
                <a:ext cx="190629" cy="190629"/>
              </a:xfrm>
              <a:prstGeom prst="ellipse">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grpSp>
          <p:nvGrpSpPr>
            <p:cNvPr id="17" name="Group 16">
              <a:extLst>
                <a:ext uri="{FF2B5EF4-FFF2-40B4-BE49-F238E27FC236}">
                  <a16:creationId xmlns:a16="http://schemas.microsoft.com/office/drawing/2014/main" id="{FFB81BCA-5414-43F2-A621-4F4557BFB0CF}"/>
                </a:ext>
              </a:extLst>
            </p:cNvPr>
            <p:cNvGrpSpPr/>
            <p:nvPr userDrawn="1"/>
          </p:nvGrpSpPr>
          <p:grpSpPr>
            <a:xfrm>
              <a:off x="4133054" y="2079591"/>
              <a:ext cx="856625" cy="190629"/>
              <a:chOff x="4133055" y="1173417"/>
              <a:chExt cx="856625" cy="190629"/>
            </a:xfrm>
          </p:grpSpPr>
          <p:sp>
            <p:nvSpPr>
              <p:cNvPr id="34" name="Oval 33">
                <a:extLst>
                  <a:ext uri="{FF2B5EF4-FFF2-40B4-BE49-F238E27FC236}">
                    <a16:creationId xmlns:a16="http://schemas.microsoft.com/office/drawing/2014/main" id="{0F273CDB-86B7-46D2-9DAD-1256FC8E3C0A}"/>
                  </a:ext>
                </a:extLst>
              </p:cNvPr>
              <p:cNvSpPr/>
              <p:nvPr userDrawn="1"/>
            </p:nvSpPr>
            <p:spPr>
              <a:xfrm>
                <a:off x="4133055" y="1173417"/>
                <a:ext cx="190629" cy="190629"/>
              </a:xfrm>
              <a:prstGeom prst="ellipse">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35" name="Oval 34">
                <a:extLst>
                  <a:ext uri="{FF2B5EF4-FFF2-40B4-BE49-F238E27FC236}">
                    <a16:creationId xmlns:a16="http://schemas.microsoft.com/office/drawing/2014/main" id="{CDE38D1D-D410-4C8B-812F-3C1F57CD602A}"/>
                  </a:ext>
                </a:extLst>
              </p:cNvPr>
              <p:cNvSpPr/>
              <p:nvPr userDrawn="1"/>
            </p:nvSpPr>
            <p:spPr>
              <a:xfrm>
                <a:off x="4466053" y="1173417"/>
                <a:ext cx="190629" cy="190629"/>
              </a:xfrm>
              <a:prstGeom prst="ellipse">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36" name="Oval 35">
                <a:extLst>
                  <a:ext uri="{FF2B5EF4-FFF2-40B4-BE49-F238E27FC236}">
                    <a16:creationId xmlns:a16="http://schemas.microsoft.com/office/drawing/2014/main" id="{05EE3232-34EB-40FC-9141-8515A9119F7F}"/>
                  </a:ext>
                </a:extLst>
              </p:cNvPr>
              <p:cNvSpPr/>
              <p:nvPr userDrawn="1"/>
            </p:nvSpPr>
            <p:spPr>
              <a:xfrm>
                <a:off x="4799051" y="1173417"/>
                <a:ext cx="190629" cy="190629"/>
              </a:xfrm>
              <a:prstGeom prst="ellipse">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grpSp>
          <p:nvGrpSpPr>
            <p:cNvPr id="18" name="Group 17">
              <a:extLst>
                <a:ext uri="{FF2B5EF4-FFF2-40B4-BE49-F238E27FC236}">
                  <a16:creationId xmlns:a16="http://schemas.microsoft.com/office/drawing/2014/main" id="{1C1F3EB7-CA07-4763-85B1-4009EBDC9FDC}"/>
                </a:ext>
              </a:extLst>
            </p:cNvPr>
            <p:cNvGrpSpPr/>
            <p:nvPr userDrawn="1"/>
          </p:nvGrpSpPr>
          <p:grpSpPr>
            <a:xfrm>
              <a:off x="4133054" y="2381649"/>
              <a:ext cx="856625" cy="190629"/>
              <a:chOff x="4133055" y="1173417"/>
              <a:chExt cx="856625" cy="190629"/>
            </a:xfrm>
          </p:grpSpPr>
          <p:sp>
            <p:nvSpPr>
              <p:cNvPr id="31" name="Oval 30">
                <a:extLst>
                  <a:ext uri="{FF2B5EF4-FFF2-40B4-BE49-F238E27FC236}">
                    <a16:creationId xmlns:a16="http://schemas.microsoft.com/office/drawing/2014/main" id="{BD1FBD5E-83E2-47D8-9F2A-D0D207EBF8A9}"/>
                  </a:ext>
                </a:extLst>
              </p:cNvPr>
              <p:cNvSpPr/>
              <p:nvPr userDrawn="1"/>
            </p:nvSpPr>
            <p:spPr>
              <a:xfrm>
                <a:off x="4133055" y="1173417"/>
                <a:ext cx="190629" cy="190629"/>
              </a:xfrm>
              <a:prstGeom prst="ellipse">
                <a:avLst/>
              </a:prstGeom>
              <a:solidFill>
                <a:srgbClr val="D969A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32" name="Oval 31">
                <a:extLst>
                  <a:ext uri="{FF2B5EF4-FFF2-40B4-BE49-F238E27FC236}">
                    <a16:creationId xmlns:a16="http://schemas.microsoft.com/office/drawing/2014/main" id="{61B2CE61-E7D3-40D8-999C-D6B5E7960A7B}"/>
                  </a:ext>
                </a:extLst>
              </p:cNvPr>
              <p:cNvSpPr/>
              <p:nvPr userDrawn="1"/>
            </p:nvSpPr>
            <p:spPr>
              <a:xfrm>
                <a:off x="4466053" y="1173417"/>
                <a:ext cx="190629" cy="190629"/>
              </a:xfrm>
              <a:prstGeom prst="ellipse">
                <a:avLst/>
              </a:prstGeom>
              <a:solidFill>
                <a:srgbClr val="D969A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33" name="Oval 32">
                <a:extLst>
                  <a:ext uri="{FF2B5EF4-FFF2-40B4-BE49-F238E27FC236}">
                    <a16:creationId xmlns:a16="http://schemas.microsoft.com/office/drawing/2014/main" id="{F0800B1D-3B51-42B9-B879-69416F92E105}"/>
                  </a:ext>
                </a:extLst>
              </p:cNvPr>
              <p:cNvSpPr/>
              <p:nvPr userDrawn="1"/>
            </p:nvSpPr>
            <p:spPr>
              <a:xfrm>
                <a:off x="4799051" y="1173417"/>
                <a:ext cx="190629" cy="190629"/>
              </a:xfrm>
              <a:prstGeom prst="ellipse">
                <a:avLst/>
              </a:prstGeom>
              <a:solidFill>
                <a:srgbClr val="D969A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grpSp>
          <p:nvGrpSpPr>
            <p:cNvPr id="19" name="Group 18">
              <a:extLst>
                <a:ext uri="{FF2B5EF4-FFF2-40B4-BE49-F238E27FC236}">
                  <a16:creationId xmlns:a16="http://schemas.microsoft.com/office/drawing/2014/main" id="{89CF4D86-D8C7-4765-B480-7F5E35504E02}"/>
                </a:ext>
              </a:extLst>
            </p:cNvPr>
            <p:cNvGrpSpPr/>
            <p:nvPr userDrawn="1"/>
          </p:nvGrpSpPr>
          <p:grpSpPr>
            <a:xfrm>
              <a:off x="4133054" y="2683707"/>
              <a:ext cx="856625" cy="190629"/>
              <a:chOff x="4133055" y="1173417"/>
              <a:chExt cx="856625" cy="190629"/>
            </a:xfrm>
          </p:grpSpPr>
          <p:sp>
            <p:nvSpPr>
              <p:cNvPr id="28" name="Oval 27">
                <a:extLst>
                  <a:ext uri="{FF2B5EF4-FFF2-40B4-BE49-F238E27FC236}">
                    <a16:creationId xmlns:a16="http://schemas.microsoft.com/office/drawing/2014/main" id="{BC78B027-58C3-4714-99E6-D8AA8B0B45E7}"/>
                  </a:ext>
                </a:extLst>
              </p:cNvPr>
              <p:cNvSpPr/>
              <p:nvPr userDrawn="1"/>
            </p:nvSpPr>
            <p:spPr>
              <a:xfrm>
                <a:off x="4133055" y="1173417"/>
                <a:ext cx="190629" cy="190629"/>
              </a:xfrm>
              <a:prstGeom prst="ellipse">
                <a:avLst/>
              </a:prstGeom>
              <a:solidFill>
                <a:srgbClr val="D969A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29" name="Oval 28">
                <a:extLst>
                  <a:ext uri="{FF2B5EF4-FFF2-40B4-BE49-F238E27FC236}">
                    <a16:creationId xmlns:a16="http://schemas.microsoft.com/office/drawing/2014/main" id="{A715C6FB-BC61-4637-9673-E66287A7BD15}"/>
                  </a:ext>
                </a:extLst>
              </p:cNvPr>
              <p:cNvSpPr/>
              <p:nvPr userDrawn="1"/>
            </p:nvSpPr>
            <p:spPr>
              <a:xfrm>
                <a:off x="4466053" y="1173417"/>
                <a:ext cx="190629" cy="190629"/>
              </a:xfrm>
              <a:prstGeom prst="ellipse">
                <a:avLst/>
              </a:prstGeom>
              <a:solidFill>
                <a:srgbClr val="D969A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30" name="Oval 29">
                <a:extLst>
                  <a:ext uri="{FF2B5EF4-FFF2-40B4-BE49-F238E27FC236}">
                    <a16:creationId xmlns:a16="http://schemas.microsoft.com/office/drawing/2014/main" id="{264333FF-9B3F-43D1-B586-A783B75DB399}"/>
                  </a:ext>
                </a:extLst>
              </p:cNvPr>
              <p:cNvSpPr/>
              <p:nvPr userDrawn="1"/>
            </p:nvSpPr>
            <p:spPr>
              <a:xfrm>
                <a:off x="4799051" y="1173417"/>
                <a:ext cx="190629" cy="190629"/>
              </a:xfrm>
              <a:prstGeom prst="ellipse">
                <a:avLst/>
              </a:prstGeom>
              <a:solidFill>
                <a:srgbClr val="D969A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grpSp>
          <p:nvGrpSpPr>
            <p:cNvPr id="20" name="Group 19">
              <a:extLst>
                <a:ext uri="{FF2B5EF4-FFF2-40B4-BE49-F238E27FC236}">
                  <a16:creationId xmlns:a16="http://schemas.microsoft.com/office/drawing/2014/main" id="{A83D16EB-79FF-4A0F-9619-26FBC1820D49}"/>
                </a:ext>
              </a:extLst>
            </p:cNvPr>
            <p:cNvGrpSpPr/>
            <p:nvPr userDrawn="1"/>
          </p:nvGrpSpPr>
          <p:grpSpPr>
            <a:xfrm>
              <a:off x="4133054" y="2985765"/>
              <a:ext cx="856625" cy="190629"/>
              <a:chOff x="4133055" y="1173417"/>
              <a:chExt cx="856625" cy="190629"/>
            </a:xfrm>
          </p:grpSpPr>
          <p:sp>
            <p:nvSpPr>
              <p:cNvPr id="25" name="Oval 24">
                <a:extLst>
                  <a:ext uri="{FF2B5EF4-FFF2-40B4-BE49-F238E27FC236}">
                    <a16:creationId xmlns:a16="http://schemas.microsoft.com/office/drawing/2014/main" id="{5D7B0126-20C6-4E9A-908A-A6C895A37DB6}"/>
                  </a:ext>
                </a:extLst>
              </p:cNvPr>
              <p:cNvSpPr/>
              <p:nvPr userDrawn="1"/>
            </p:nvSpPr>
            <p:spPr>
              <a:xfrm>
                <a:off x="4133055" y="1173417"/>
                <a:ext cx="190629" cy="190629"/>
              </a:xfrm>
              <a:prstGeom prst="ellipse">
                <a:avLst/>
              </a:prstGeom>
              <a:solidFill>
                <a:srgbClr val="D969A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26" name="Oval 25">
                <a:extLst>
                  <a:ext uri="{FF2B5EF4-FFF2-40B4-BE49-F238E27FC236}">
                    <a16:creationId xmlns:a16="http://schemas.microsoft.com/office/drawing/2014/main" id="{5F7DBB73-A68B-4802-857B-D2CF799A6C77}"/>
                  </a:ext>
                </a:extLst>
              </p:cNvPr>
              <p:cNvSpPr/>
              <p:nvPr userDrawn="1"/>
            </p:nvSpPr>
            <p:spPr>
              <a:xfrm>
                <a:off x="4466053" y="1173417"/>
                <a:ext cx="190629" cy="190629"/>
              </a:xfrm>
              <a:prstGeom prst="ellipse">
                <a:avLst/>
              </a:prstGeom>
              <a:solidFill>
                <a:srgbClr val="D969A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27" name="Oval 26">
                <a:extLst>
                  <a:ext uri="{FF2B5EF4-FFF2-40B4-BE49-F238E27FC236}">
                    <a16:creationId xmlns:a16="http://schemas.microsoft.com/office/drawing/2014/main" id="{C17E31FB-AD00-490A-98DA-706D4A7D1200}"/>
                  </a:ext>
                </a:extLst>
              </p:cNvPr>
              <p:cNvSpPr/>
              <p:nvPr userDrawn="1"/>
            </p:nvSpPr>
            <p:spPr>
              <a:xfrm>
                <a:off x="4799051" y="1173417"/>
                <a:ext cx="190629" cy="190629"/>
              </a:xfrm>
              <a:prstGeom prst="ellipse">
                <a:avLst/>
              </a:prstGeom>
              <a:solidFill>
                <a:srgbClr val="D969A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grpSp>
          <p:nvGrpSpPr>
            <p:cNvPr id="21" name="Group 20">
              <a:extLst>
                <a:ext uri="{FF2B5EF4-FFF2-40B4-BE49-F238E27FC236}">
                  <a16:creationId xmlns:a16="http://schemas.microsoft.com/office/drawing/2014/main" id="{6EB5FB9D-94DE-496C-978D-FE6D384B544E}"/>
                </a:ext>
              </a:extLst>
            </p:cNvPr>
            <p:cNvGrpSpPr/>
            <p:nvPr userDrawn="1"/>
          </p:nvGrpSpPr>
          <p:grpSpPr>
            <a:xfrm>
              <a:off x="4133054" y="3287823"/>
              <a:ext cx="856625" cy="190629"/>
              <a:chOff x="4133055" y="1173417"/>
              <a:chExt cx="856625" cy="190629"/>
            </a:xfrm>
          </p:grpSpPr>
          <p:sp>
            <p:nvSpPr>
              <p:cNvPr id="22" name="Oval 21">
                <a:extLst>
                  <a:ext uri="{FF2B5EF4-FFF2-40B4-BE49-F238E27FC236}">
                    <a16:creationId xmlns:a16="http://schemas.microsoft.com/office/drawing/2014/main" id="{1B257B1A-D5A9-4E92-9469-E1692EA79CC0}"/>
                  </a:ext>
                </a:extLst>
              </p:cNvPr>
              <p:cNvSpPr/>
              <p:nvPr userDrawn="1"/>
            </p:nvSpPr>
            <p:spPr>
              <a:xfrm>
                <a:off x="4133055" y="1173417"/>
                <a:ext cx="190629" cy="190629"/>
              </a:xfrm>
              <a:prstGeom prst="ellipse">
                <a:avLst/>
              </a:prstGeom>
              <a:solidFill>
                <a:srgbClr val="D969A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23" name="Oval 22">
                <a:extLst>
                  <a:ext uri="{FF2B5EF4-FFF2-40B4-BE49-F238E27FC236}">
                    <a16:creationId xmlns:a16="http://schemas.microsoft.com/office/drawing/2014/main" id="{E500C7C8-80BE-4C1E-BA12-1DC25DCF3CC7}"/>
                  </a:ext>
                </a:extLst>
              </p:cNvPr>
              <p:cNvSpPr/>
              <p:nvPr userDrawn="1"/>
            </p:nvSpPr>
            <p:spPr>
              <a:xfrm>
                <a:off x="4466053" y="1173417"/>
                <a:ext cx="190629" cy="190629"/>
              </a:xfrm>
              <a:prstGeom prst="ellipse">
                <a:avLst/>
              </a:prstGeom>
              <a:solidFill>
                <a:srgbClr val="D969A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24" name="Oval 23">
                <a:extLst>
                  <a:ext uri="{FF2B5EF4-FFF2-40B4-BE49-F238E27FC236}">
                    <a16:creationId xmlns:a16="http://schemas.microsoft.com/office/drawing/2014/main" id="{24E24366-A2B0-4930-AFE7-EBF2A3591572}"/>
                  </a:ext>
                </a:extLst>
              </p:cNvPr>
              <p:cNvSpPr/>
              <p:nvPr userDrawn="1"/>
            </p:nvSpPr>
            <p:spPr>
              <a:xfrm>
                <a:off x="4799051" y="1173417"/>
                <a:ext cx="190629" cy="190629"/>
              </a:xfrm>
              <a:prstGeom prst="ellipse">
                <a:avLst/>
              </a:prstGeom>
              <a:solidFill>
                <a:srgbClr val="D969A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grpSp>
      <p:sp>
        <p:nvSpPr>
          <p:cNvPr id="49" name="Freeform: Shape 48">
            <a:extLst>
              <a:ext uri="{FF2B5EF4-FFF2-40B4-BE49-F238E27FC236}">
                <a16:creationId xmlns:a16="http://schemas.microsoft.com/office/drawing/2014/main" id="{E3F8B76B-2393-4DD2-949D-A721371D6B98}"/>
              </a:ext>
            </a:extLst>
          </p:cNvPr>
          <p:cNvSpPr/>
          <p:nvPr userDrawn="1"/>
        </p:nvSpPr>
        <p:spPr>
          <a:xfrm rot="19090468">
            <a:off x="10821484" y="5810717"/>
            <a:ext cx="1714863" cy="1291238"/>
          </a:xfrm>
          <a:custGeom>
            <a:avLst/>
            <a:gdLst>
              <a:gd name="connsiteX0" fmla="*/ 1605661 w 1714863"/>
              <a:gd name="connsiteY0" fmla="*/ 109202 h 1291238"/>
              <a:gd name="connsiteX1" fmla="*/ 1714863 w 1714863"/>
              <a:gd name="connsiteY1" fmla="*/ 372840 h 1291238"/>
              <a:gd name="connsiteX2" fmla="*/ 1714863 w 1714863"/>
              <a:gd name="connsiteY2" fmla="*/ 481542 h 1291238"/>
              <a:gd name="connsiteX3" fmla="*/ 990262 w 1714863"/>
              <a:gd name="connsiteY3" fmla="*/ 1291238 h 1291238"/>
              <a:gd name="connsiteX4" fmla="*/ 0 w 1714863"/>
              <a:gd name="connsiteY4" fmla="*/ 405047 h 1291238"/>
              <a:gd name="connsiteX5" fmla="*/ 0 w 1714863"/>
              <a:gd name="connsiteY5" fmla="*/ 372840 h 1291238"/>
              <a:gd name="connsiteX6" fmla="*/ 372840 w 1714863"/>
              <a:gd name="connsiteY6" fmla="*/ 0 h 1291238"/>
              <a:gd name="connsiteX7" fmla="*/ 1342023 w 1714863"/>
              <a:gd name="connsiteY7" fmla="*/ 0 h 1291238"/>
              <a:gd name="connsiteX8" fmla="*/ 1605661 w 1714863"/>
              <a:gd name="connsiteY8" fmla="*/ 109202 h 129123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Lst>
            <a:rect l="l" t="t" r="r" b="b"/>
            <a:pathLst>
              <a:path w="1714863" h="1291238">
                <a:moveTo>
                  <a:pt x="1605661" y="109202"/>
                </a:moveTo>
                <a:cubicBezTo>
                  <a:pt x="1673132" y="176673"/>
                  <a:pt x="1714864" y="269884"/>
                  <a:pt x="1714863" y="372840"/>
                </a:cubicBezTo>
                <a:lnTo>
                  <a:pt x="1714863" y="481542"/>
                </a:lnTo>
                <a:lnTo>
                  <a:pt x="990262" y="1291238"/>
                </a:lnTo>
                <a:lnTo>
                  <a:pt x="0" y="405047"/>
                </a:lnTo>
                <a:lnTo>
                  <a:pt x="0" y="372840"/>
                </a:lnTo>
                <a:cubicBezTo>
                  <a:pt x="0" y="166926"/>
                  <a:pt x="166926" y="0"/>
                  <a:pt x="372840" y="0"/>
                </a:cubicBezTo>
                <a:lnTo>
                  <a:pt x="1342023" y="0"/>
                </a:lnTo>
                <a:cubicBezTo>
                  <a:pt x="1444980" y="0"/>
                  <a:pt x="1538190" y="41732"/>
                  <a:pt x="1605661" y="109202"/>
                </a:cubicBezTo>
                <a:close/>
              </a:path>
            </a:pathLst>
          </a:custGeom>
          <a:solidFill>
            <a:srgbClr val="FFFF00"/>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50" name="Freeform: Shape 49">
            <a:extLst>
              <a:ext uri="{FF2B5EF4-FFF2-40B4-BE49-F238E27FC236}">
                <a16:creationId xmlns:a16="http://schemas.microsoft.com/office/drawing/2014/main" id="{5F715735-D161-4DBB-B81F-F4E1A3259416}"/>
              </a:ext>
            </a:extLst>
          </p:cNvPr>
          <p:cNvSpPr/>
          <p:nvPr userDrawn="1"/>
        </p:nvSpPr>
        <p:spPr>
          <a:xfrm flipH="1">
            <a:off x="-6557" y="5770"/>
            <a:ext cx="1833312" cy="1794047"/>
          </a:xfrm>
          <a:custGeom>
            <a:avLst/>
            <a:gdLst>
              <a:gd name="connsiteX0" fmla="*/ 709888 w 1610351"/>
              <a:gd name="connsiteY0" fmla="*/ 1493785 h 1575861"/>
              <a:gd name="connsiteX1" fmla="*/ 1610351 w 1610351"/>
              <a:gd name="connsiteY1" fmla="*/ 1493785 h 1575861"/>
              <a:gd name="connsiteX2" fmla="*/ 1610351 w 1610351"/>
              <a:gd name="connsiteY2" fmla="*/ 1504777 h 1575861"/>
              <a:gd name="connsiteX3" fmla="*/ 1531233 w 1610351"/>
              <a:gd name="connsiteY3" fmla="*/ 1536822 h 1575861"/>
              <a:gd name="connsiteX4" fmla="*/ 1445341 w 1610351"/>
              <a:gd name="connsiteY4" fmla="*/ 1560681 h 1575861"/>
              <a:gd name="connsiteX5" fmla="*/ 1368100 w 1610351"/>
              <a:gd name="connsiteY5" fmla="*/ 1575861 h 1575861"/>
              <a:gd name="connsiteX6" fmla="*/ 979277 w 1610351"/>
              <a:gd name="connsiteY6" fmla="*/ 1575861 h 1575861"/>
              <a:gd name="connsiteX7" fmla="*/ 902036 w 1610351"/>
              <a:gd name="connsiteY7" fmla="*/ 1560681 h 1575861"/>
              <a:gd name="connsiteX8" fmla="*/ 816144 w 1610351"/>
              <a:gd name="connsiteY8" fmla="*/ 1536822 h 1575861"/>
              <a:gd name="connsiteX9" fmla="*/ 477869 w 1610351"/>
              <a:gd name="connsiteY9" fmla="*/ 1362463 h 1575861"/>
              <a:gd name="connsiteX10" fmla="*/ 1610351 w 1610351"/>
              <a:gd name="connsiteY10" fmla="*/ 1362463 h 1575861"/>
              <a:gd name="connsiteX11" fmla="*/ 1610351 w 1610351"/>
              <a:gd name="connsiteY11" fmla="*/ 1428124 h 1575861"/>
              <a:gd name="connsiteX12" fmla="*/ 581037 w 1610351"/>
              <a:gd name="connsiteY12" fmla="*/ 1428124 h 1575861"/>
              <a:gd name="connsiteX13" fmla="*/ 503037 w 1610351"/>
              <a:gd name="connsiteY13" fmla="*/ 1381922 h 1575861"/>
              <a:gd name="connsiteX14" fmla="*/ 312726 w 1610351"/>
              <a:gd name="connsiteY14" fmla="*/ 1214726 h 1575861"/>
              <a:gd name="connsiteX15" fmla="*/ 1610351 w 1610351"/>
              <a:gd name="connsiteY15" fmla="*/ 1214726 h 1575861"/>
              <a:gd name="connsiteX16" fmla="*/ 1610351 w 1610351"/>
              <a:gd name="connsiteY16" fmla="*/ 1296802 h 1575861"/>
              <a:gd name="connsiteX17" fmla="*/ 396291 w 1610351"/>
              <a:gd name="connsiteY17" fmla="*/ 1296802 h 1575861"/>
              <a:gd name="connsiteX18" fmla="*/ 327478 w 1610351"/>
              <a:gd name="connsiteY18" fmla="*/ 1231899 h 1575861"/>
              <a:gd name="connsiteX19" fmla="*/ 209113 w 1610351"/>
              <a:gd name="connsiteY19" fmla="*/ 1083405 h 1575861"/>
              <a:gd name="connsiteX20" fmla="*/ 1610351 w 1610351"/>
              <a:gd name="connsiteY20" fmla="*/ 1083405 h 1575861"/>
              <a:gd name="connsiteX21" fmla="*/ 1610351 w 1610351"/>
              <a:gd name="connsiteY21" fmla="*/ 1149066 h 1575861"/>
              <a:gd name="connsiteX22" fmla="*/ 256320 w 1610351"/>
              <a:gd name="connsiteY22" fmla="*/ 1149066 h 1575861"/>
              <a:gd name="connsiteX23" fmla="*/ 241417 w 1610351"/>
              <a:gd name="connsiteY23" fmla="*/ 1131720 h 1575861"/>
              <a:gd name="connsiteX24" fmla="*/ 123334 w 1610351"/>
              <a:gd name="connsiteY24" fmla="*/ 935668 h 1575861"/>
              <a:gd name="connsiteX25" fmla="*/ 1610351 w 1610351"/>
              <a:gd name="connsiteY25" fmla="*/ 935668 h 1575861"/>
              <a:gd name="connsiteX26" fmla="*/ 1610351 w 1610351"/>
              <a:gd name="connsiteY26" fmla="*/ 1017744 h 1575861"/>
              <a:gd name="connsiteX27" fmla="*/ 165212 w 1610351"/>
              <a:gd name="connsiteY27" fmla="*/ 1017744 h 1575861"/>
              <a:gd name="connsiteX28" fmla="*/ 157272 w 1610351"/>
              <a:gd name="connsiteY28" fmla="*/ 1005869 h 1575861"/>
              <a:gd name="connsiteX29" fmla="*/ 68164 w 1610351"/>
              <a:gd name="connsiteY29" fmla="*/ 804346 h 1575861"/>
              <a:gd name="connsiteX30" fmla="*/ 1610351 w 1610351"/>
              <a:gd name="connsiteY30" fmla="*/ 804346 h 1575861"/>
              <a:gd name="connsiteX31" fmla="*/ 1610351 w 1610351"/>
              <a:gd name="connsiteY31" fmla="*/ 870007 h 1575861"/>
              <a:gd name="connsiteX32" fmla="*/ 91591 w 1610351"/>
              <a:gd name="connsiteY32" fmla="*/ 870007 h 1575861"/>
              <a:gd name="connsiteX33" fmla="*/ 81412 w 1610351"/>
              <a:gd name="connsiteY33" fmla="*/ 848951 h 1575861"/>
              <a:gd name="connsiteX34" fmla="*/ 29161 w 1610351"/>
              <a:gd name="connsiteY34" fmla="*/ 673024 h 1575861"/>
              <a:gd name="connsiteX35" fmla="*/ 1610351 w 1610351"/>
              <a:gd name="connsiteY35" fmla="*/ 673024 h 1575861"/>
              <a:gd name="connsiteX36" fmla="*/ 1610351 w 1610351"/>
              <a:gd name="connsiteY36" fmla="*/ 738685 h 1575861"/>
              <a:gd name="connsiteX37" fmla="*/ 48662 w 1610351"/>
              <a:gd name="connsiteY37" fmla="*/ 738685 h 1575861"/>
              <a:gd name="connsiteX38" fmla="*/ 12411 w 1610351"/>
              <a:gd name="connsiteY38" fmla="*/ 541702 h 1575861"/>
              <a:gd name="connsiteX39" fmla="*/ 1610351 w 1610351"/>
              <a:gd name="connsiteY39" fmla="*/ 541702 h 1575861"/>
              <a:gd name="connsiteX40" fmla="*/ 1610351 w 1610351"/>
              <a:gd name="connsiteY40" fmla="*/ 607363 h 1575861"/>
              <a:gd name="connsiteX41" fmla="*/ 19030 w 1610351"/>
              <a:gd name="connsiteY41" fmla="*/ 607363 h 1575861"/>
              <a:gd name="connsiteX42" fmla="*/ 2063 w 1610351"/>
              <a:gd name="connsiteY42" fmla="*/ 393965 h 1575861"/>
              <a:gd name="connsiteX43" fmla="*/ 1610351 w 1610351"/>
              <a:gd name="connsiteY43" fmla="*/ 393965 h 1575861"/>
              <a:gd name="connsiteX44" fmla="*/ 1610351 w 1610351"/>
              <a:gd name="connsiteY44" fmla="*/ 476042 h 1575861"/>
              <a:gd name="connsiteX45" fmla="*/ 5792 w 1610351"/>
              <a:gd name="connsiteY45" fmla="*/ 476042 h 1575861"/>
              <a:gd name="connsiteX46" fmla="*/ 0 w 1610351"/>
              <a:gd name="connsiteY46" fmla="*/ 418588 h 1575861"/>
              <a:gd name="connsiteX47" fmla="*/ 13063 w 1610351"/>
              <a:gd name="connsiteY47" fmla="*/ 262644 h 1575861"/>
              <a:gd name="connsiteX48" fmla="*/ 1610351 w 1610351"/>
              <a:gd name="connsiteY48" fmla="*/ 262644 h 1575861"/>
              <a:gd name="connsiteX49" fmla="*/ 1610351 w 1610351"/>
              <a:gd name="connsiteY49" fmla="*/ 328305 h 1575861"/>
              <a:gd name="connsiteX50" fmla="*/ 7563 w 1610351"/>
              <a:gd name="connsiteY50" fmla="*/ 328305 h 1575861"/>
              <a:gd name="connsiteX51" fmla="*/ 39525 w 1610351"/>
              <a:gd name="connsiteY51" fmla="*/ 131322 h 1575861"/>
              <a:gd name="connsiteX52" fmla="*/ 1610351 w 1610351"/>
              <a:gd name="connsiteY52" fmla="*/ 131322 h 1575861"/>
              <a:gd name="connsiteX53" fmla="*/ 1610351 w 1610351"/>
              <a:gd name="connsiteY53" fmla="*/ 196983 h 1575861"/>
              <a:gd name="connsiteX54" fmla="*/ 22718 w 1610351"/>
              <a:gd name="connsiteY54" fmla="*/ 196983 h 1575861"/>
              <a:gd name="connsiteX55" fmla="*/ 78368 w 1610351"/>
              <a:gd name="connsiteY55" fmla="*/ 0 h 1575861"/>
              <a:gd name="connsiteX56" fmla="*/ 1610351 w 1610351"/>
              <a:gd name="connsiteY56" fmla="*/ 0 h 1575861"/>
              <a:gd name="connsiteX57" fmla="*/ 1610351 w 1610351"/>
              <a:gd name="connsiteY57" fmla="*/ 65661 h 1575861"/>
              <a:gd name="connsiteX58" fmla="*/ 56331 w 1610351"/>
              <a:gd name="connsiteY58" fmla="*/ 65661 h 1575861"/>
              <a:gd name="connsiteX59" fmla="*/ 64363 w 1610351"/>
              <a:gd name="connsiteY59" fmla="*/ 34283 h 157586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Lst>
            <a:rect l="l" t="t" r="r" b="b"/>
            <a:pathLst>
              <a:path w="1610351" h="1575861">
                <a:moveTo>
                  <a:pt x="709888" y="1493785"/>
                </a:moveTo>
                <a:lnTo>
                  <a:pt x="1610351" y="1493785"/>
                </a:lnTo>
                <a:lnTo>
                  <a:pt x="1610351" y="1504777"/>
                </a:lnTo>
                <a:lnTo>
                  <a:pt x="1531233" y="1536822"/>
                </a:lnTo>
                <a:cubicBezTo>
                  <a:pt x="1503050" y="1545826"/>
                  <a:pt x="1474404" y="1553793"/>
                  <a:pt x="1445341" y="1560681"/>
                </a:cubicBezTo>
                <a:lnTo>
                  <a:pt x="1368100" y="1575861"/>
                </a:lnTo>
                <a:lnTo>
                  <a:pt x="979277" y="1575861"/>
                </a:lnTo>
                <a:lnTo>
                  <a:pt x="902036" y="1560681"/>
                </a:lnTo>
                <a:cubicBezTo>
                  <a:pt x="872972" y="1553793"/>
                  <a:pt x="844326" y="1545826"/>
                  <a:pt x="816144" y="1536822"/>
                </a:cubicBezTo>
                <a:close/>
                <a:moveTo>
                  <a:pt x="477869" y="1362463"/>
                </a:moveTo>
                <a:lnTo>
                  <a:pt x="1610351" y="1362463"/>
                </a:lnTo>
                <a:lnTo>
                  <a:pt x="1610351" y="1428124"/>
                </a:lnTo>
                <a:lnTo>
                  <a:pt x="581037" y="1428124"/>
                </a:lnTo>
                <a:lnTo>
                  <a:pt x="503037" y="1381922"/>
                </a:lnTo>
                <a:close/>
                <a:moveTo>
                  <a:pt x="312726" y="1214726"/>
                </a:moveTo>
                <a:lnTo>
                  <a:pt x="1610351" y="1214726"/>
                </a:lnTo>
                <a:lnTo>
                  <a:pt x="1610351" y="1296802"/>
                </a:lnTo>
                <a:lnTo>
                  <a:pt x="396291" y="1296802"/>
                </a:lnTo>
                <a:lnTo>
                  <a:pt x="327478" y="1231899"/>
                </a:lnTo>
                <a:close/>
                <a:moveTo>
                  <a:pt x="209113" y="1083405"/>
                </a:moveTo>
                <a:lnTo>
                  <a:pt x="1610351" y="1083405"/>
                </a:lnTo>
                <a:lnTo>
                  <a:pt x="1610351" y="1149066"/>
                </a:lnTo>
                <a:lnTo>
                  <a:pt x="256320" y="1149066"/>
                </a:lnTo>
                <a:lnTo>
                  <a:pt x="241417" y="1131720"/>
                </a:lnTo>
                <a:close/>
                <a:moveTo>
                  <a:pt x="123334" y="935668"/>
                </a:moveTo>
                <a:lnTo>
                  <a:pt x="1610351" y="935668"/>
                </a:lnTo>
                <a:lnTo>
                  <a:pt x="1610351" y="1017744"/>
                </a:lnTo>
                <a:lnTo>
                  <a:pt x="165212" y="1017744"/>
                </a:lnTo>
                <a:lnTo>
                  <a:pt x="157272" y="1005869"/>
                </a:lnTo>
                <a:close/>
                <a:moveTo>
                  <a:pt x="68164" y="804346"/>
                </a:moveTo>
                <a:lnTo>
                  <a:pt x="1610351" y="804346"/>
                </a:lnTo>
                <a:lnTo>
                  <a:pt x="1610351" y="870007"/>
                </a:lnTo>
                <a:lnTo>
                  <a:pt x="91591" y="870007"/>
                </a:lnTo>
                <a:lnTo>
                  <a:pt x="81412" y="848951"/>
                </a:lnTo>
                <a:close/>
                <a:moveTo>
                  <a:pt x="29161" y="673024"/>
                </a:moveTo>
                <a:lnTo>
                  <a:pt x="1610351" y="673024"/>
                </a:lnTo>
                <a:lnTo>
                  <a:pt x="1610351" y="738685"/>
                </a:lnTo>
                <a:lnTo>
                  <a:pt x="48662" y="738685"/>
                </a:lnTo>
                <a:close/>
                <a:moveTo>
                  <a:pt x="12411" y="541702"/>
                </a:moveTo>
                <a:lnTo>
                  <a:pt x="1610351" y="541702"/>
                </a:lnTo>
                <a:lnTo>
                  <a:pt x="1610351" y="607363"/>
                </a:lnTo>
                <a:lnTo>
                  <a:pt x="19030" y="607363"/>
                </a:lnTo>
                <a:close/>
                <a:moveTo>
                  <a:pt x="2063" y="393965"/>
                </a:moveTo>
                <a:lnTo>
                  <a:pt x="1610351" y="393965"/>
                </a:lnTo>
                <a:lnTo>
                  <a:pt x="1610351" y="476042"/>
                </a:lnTo>
                <a:lnTo>
                  <a:pt x="5792" y="476042"/>
                </a:lnTo>
                <a:lnTo>
                  <a:pt x="0" y="418588"/>
                </a:lnTo>
                <a:close/>
                <a:moveTo>
                  <a:pt x="13063" y="262644"/>
                </a:moveTo>
                <a:lnTo>
                  <a:pt x="1610351" y="262644"/>
                </a:lnTo>
                <a:lnTo>
                  <a:pt x="1610351" y="328305"/>
                </a:lnTo>
                <a:lnTo>
                  <a:pt x="7563" y="328305"/>
                </a:lnTo>
                <a:close/>
                <a:moveTo>
                  <a:pt x="39525" y="131322"/>
                </a:moveTo>
                <a:lnTo>
                  <a:pt x="1610351" y="131322"/>
                </a:lnTo>
                <a:lnTo>
                  <a:pt x="1610351" y="196983"/>
                </a:lnTo>
                <a:lnTo>
                  <a:pt x="22718" y="196983"/>
                </a:lnTo>
                <a:close/>
                <a:moveTo>
                  <a:pt x="78368" y="0"/>
                </a:moveTo>
                <a:lnTo>
                  <a:pt x="1610351" y="0"/>
                </a:lnTo>
                <a:lnTo>
                  <a:pt x="1610351" y="65661"/>
                </a:lnTo>
                <a:lnTo>
                  <a:pt x="56331" y="65661"/>
                </a:lnTo>
                <a:lnTo>
                  <a:pt x="64363" y="34283"/>
                </a:lnTo>
                <a:close/>
              </a:path>
            </a:pathLst>
          </a:custGeom>
          <a:gradFill flip="none" rotWithShape="1">
            <a:gsLst>
              <a:gs pos="56000">
                <a:srgbClr val="9C2871"/>
              </a:gs>
              <a:gs pos="0">
                <a:srgbClr val="D969AE">
                  <a:lumMod val="5000"/>
                  <a:lumOff val="95000"/>
                </a:srgbClr>
              </a:gs>
            </a:gsLst>
            <a:lin ang="27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51" name="Rectangle: Rounded Corners 50">
            <a:extLst>
              <a:ext uri="{FF2B5EF4-FFF2-40B4-BE49-F238E27FC236}">
                <a16:creationId xmlns:a16="http://schemas.microsoft.com/office/drawing/2014/main" id="{F7BFE078-4C48-42C2-BB3B-8A34C17C4CA5}"/>
              </a:ext>
            </a:extLst>
          </p:cNvPr>
          <p:cNvSpPr/>
          <p:nvPr userDrawn="1"/>
        </p:nvSpPr>
        <p:spPr>
          <a:xfrm rot="2904339">
            <a:off x="9917408" y="-238739"/>
            <a:ext cx="523853" cy="2522917"/>
          </a:xfrm>
          <a:prstGeom prst="roundRect">
            <a:avLst>
              <a:gd name="adj" fmla="val 50000"/>
            </a:avLst>
          </a:prstGeom>
          <a:solidFill>
            <a:srgbClr val="FF275E"/>
          </a:solidFill>
          <a:ln>
            <a:noFill/>
          </a:ln>
          <a:effectLst>
            <a:outerShdw blurRad="127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52" name="Freeform: Shape 51">
            <a:extLst>
              <a:ext uri="{FF2B5EF4-FFF2-40B4-BE49-F238E27FC236}">
                <a16:creationId xmlns:a16="http://schemas.microsoft.com/office/drawing/2014/main" id="{EFE8855E-B7AD-4980-B913-7710D3319E94}"/>
              </a:ext>
            </a:extLst>
          </p:cNvPr>
          <p:cNvSpPr/>
          <p:nvPr userDrawn="1"/>
        </p:nvSpPr>
        <p:spPr>
          <a:xfrm rot="2936710">
            <a:off x="9123655" y="-896654"/>
            <a:ext cx="942070" cy="3155165"/>
          </a:xfrm>
          <a:custGeom>
            <a:avLst/>
            <a:gdLst>
              <a:gd name="connsiteX0" fmla="*/ 0 w 942070"/>
              <a:gd name="connsiteY0" fmla="*/ 1081634 h 3155165"/>
              <a:gd name="connsiteX1" fmla="*/ 942070 w 942070"/>
              <a:gd name="connsiteY1" fmla="*/ 0 h 3155165"/>
              <a:gd name="connsiteX2" fmla="*/ 942070 w 942070"/>
              <a:gd name="connsiteY2" fmla="*/ 2684130 h 3155165"/>
              <a:gd name="connsiteX3" fmla="*/ 471035 w 942070"/>
              <a:gd name="connsiteY3" fmla="*/ 3155165 h 3155165"/>
              <a:gd name="connsiteX4" fmla="*/ 0 w 942070"/>
              <a:gd name="connsiteY4" fmla="*/ 2684130 h 3155165"/>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942070" h="3155165">
                <a:moveTo>
                  <a:pt x="0" y="1081634"/>
                </a:moveTo>
                <a:lnTo>
                  <a:pt x="942070" y="0"/>
                </a:lnTo>
                <a:lnTo>
                  <a:pt x="942070" y="2684130"/>
                </a:lnTo>
                <a:cubicBezTo>
                  <a:pt x="942070" y="2944275"/>
                  <a:pt x="731180" y="3155165"/>
                  <a:pt x="471035" y="3155165"/>
                </a:cubicBezTo>
                <a:cubicBezTo>
                  <a:pt x="210890" y="3155165"/>
                  <a:pt x="0" y="2944275"/>
                  <a:pt x="0" y="2684130"/>
                </a:cubicBezTo>
                <a:close/>
              </a:path>
            </a:pathLst>
          </a:custGeom>
          <a:solidFill>
            <a:srgbClr val="00B0F0"/>
          </a:solidFill>
          <a:ln>
            <a:noFill/>
          </a:ln>
          <a:effectLst>
            <a:outerShdw blurRad="63500" algn="ctr" rotWithShape="0">
              <a:prstClr val="black">
                <a:alpha val="33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53" name="Freeform: Shape 52">
            <a:extLst>
              <a:ext uri="{FF2B5EF4-FFF2-40B4-BE49-F238E27FC236}">
                <a16:creationId xmlns:a16="http://schemas.microsoft.com/office/drawing/2014/main" id="{8698A928-8CE6-4171-A0B2-41B878F35794}"/>
              </a:ext>
            </a:extLst>
          </p:cNvPr>
          <p:cNvSpPr/>
          <p:nvPr userDrawn="1"/>
        </p:nvSpPr>
        <p:spPr>
          <a:xfrm rot="2904339">
            <a:off x="8814954" y="-474666"/>
            <a:ext cx="543234" cy="1615560"/>
          </a:xfrm>
          <a:custGeom>
            <a:avLst/>
            <a:gdLst>
              <a:gd name="connsiteX0" fmla="*/ 0 w 543234"/>
              <a:gd name="connsiteY0" fmla="*/ 611980 h 1615560"/>
              <a:gd name="connsiteX1" fmla="*/ 543234 w 543234"/>
              <a:gd name="connsiteY1" fmla="*/ 0 h 1615560"/>
              <a:gd name="connsiteX2" fmla="*/ 543233 w 543234"/>
              <a:gd name="connsiteY2" fmla="*/ 1343943 h 1615560"/>
              <a:gd name="connsiteX3" fmla="*/ 271616 w 543234"/>
              <a:gd name="connsiteY3" fmla="*/ 1615560 h 1615560"/>
              <a:gd name="connsiteX4" fmla="*/ 271617 w 543234"/>
              <a:gd name="connsiteY4" fmla="*/ 1615559 h 1615560"/>
              <a:gd name="connsiteX5" fmla="*/ 0 w 543234"/>
              <a:gd name="connsiteY5" fmla="*/ 1343942 h 161556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543234" h="1615560">
                <a:moveTo>
                  <a:pt x="0" y="611980"/>
                </a:moveTo>
                <a:lnTo>
                  <a:pt x="543234" y="0"/>
                </a:lnTo>
                <a:lnTo>
                  <a:pt x="543233" y="1343943"/>
                </a:lnTo>
                <a:cubicBezTo>
                  <a:pt x="543233" y="1493953"/>
                  <a:pt x="421626" y="1615560"/>
                  <a:pt x="271616" y="1615560"/>
                </a:cubicBezTo>
                <a:lnTo>
                  <a:pt x="271617" y="1615559"/>
                </a:lnTo>
                <a:cubicBezTo>
                  <a:pt x="121607" y="1615559"/>
                  <a:pt x="0" y="1493952"/>
                  <a:pt x="0" y="1343942"/>
                </a:cubicBezTo>
                <a:close/>
              </a:path>
            </a:pathLst>
          </a:custGeom>
          <a:solidFill>
            <a:srgbClr val="FFFF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54" name="Oval 53">
            <a:extLst>
              <a:ext uri="{FF2B5EF4-FFF2-40B4-BE49-F238E27FC236}">
                <a16:creationId xmlns:a16="http://schemas.microsoft.com/office/drawing/2014/main" id="{85A1BF83-FA43-4A40-B2DA-A5EF3A90D8DE}"/>
              </a:ext>
            </a:extLst>
          </p:cNvPr>
          <p:cNvSpPr/>
          <p:nvPr userDrawn="1"/>
        </p:nvSpPr>
        <p:spPr>
          <a:xfrm>
            <a:off x="11258247" y="4832980"/>
            <a:ext cx="877366" cy="877366"/>
          </a:xfrm>
          <a:prstGeom prst="ellipse">
            <a:avLst/>
          </a:prstGeom>
          <a:solidFill>
            <a:srgbClr val="0070C0">
              <a:alpha val="58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55" name="Oval 54">
            <a:extLst>
              <a:ext uri="{FF2B5EF4-FFF2-40B4-BE49-F238E27FC236}">
                <a16:creationId xmlns:a16="http://schemas.microsoft.com/office/drawing/2014/main" id="{1DF2B35E-270B-45A5-AB2E-70F3165178B8}"/>
              </a:ext>
            </a:extLst>
          </p:cNvPr>
          <p:cNvSpPr/>
          <p:nvPr userDrawn="1"/>
        </p:nvSpPr>
        <p:spPr>
          <a:xfrm>
            <a:off x="10945434" y="4891271"/>
            <a:ext cx="702360" cy="702360"/>
          </a:xfrm>
          <a:prstGeom prst="ellipse">
            <a:avLst/>
          </a:prstGeom>
          <a:solidFill>
            <a:srgbClr val="FFFF00">
              <a:alpha val="84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56" name="Oval 55">
            <a:extLst>
              <a:ext uri="{FF2B5EF4-FFF2-40B4-BE49-F238E27FC236}">
                <a16:creationId xmlns:a16="http://schemas.microsoft.com/office/drawing/2014/main" id="{DCC6B9BA-80E9-4A92-A834-F7D6A9D0CFB4}"/>
              </a:ext>
            </a:extLst>
          </p:cNvPr>
          <p:cNvSpPr/>
          <p:nvPr userDrawn="1"/>
        </p:nvSpPr>
        <p:spPr>
          <a:xfrm>
            <a:off x="10179335" y="372003"/>
            <a:ext cx="1035931" cy="1035931"/>
          </a:xfrm>
          <a:prstGeom prst="ellipse">
            <a:avLst/>
          </a:prstGeom>
          <a:solidFill>
            <a:srgbClr val="9C287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57" name="Circle: Hollow 56">
            <a:extLst>
              <a:ext uri="{FF2B5EF4-FFF2-40B4-BE49-F238E27FC236}">
                <a16:creationId xmlns:a16="http://schemas.microsoft.com/office/drawing/2014/main" id="{F9553FCA-4A5E-4E6E-A601-3E45F3A02757}"/>
              </a:ext>
            </a:extLst>
          </p:cNvPr>
          <p:cNvSpPr/>
          <p:nvPr userDrawn="1"/>
        </p:nvSpPr>
        <p:spPr>
          <a:xfrm>
            <a:off x="11093783" y="5360675"/>
            <a:ext cx="561730" cy="561730"/>
          </a:xfrm>
          <a:prstGeom prst="donut">
            <a:avLst>
              <a:gd name="adj" fmla="val 21730"/>
            </a:avLst>
          </a:prstGeom>
          <a:solidFill>
            <a:srgbClr val="FF275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solidFill>
                <a:schemeClr val="tx1"/>
              </a:solidFill>
            </a:endParaRPr>
          </a:p>
        </p:txBody>
      </p:sp>
      <p:sp>
        <p:nvSpPr>
          <p:cNvPr id="58" name="Circle: Hollow 57">
            <a:extLst>
              <a:ext uri="{FF2B5EF4-FFF2-40B4-BE49-F238E27FC236}">
                <a16:creationId xmlns:a16="http://schemas.microsoft.com/office/drawing/2014/main" id="{7A908827-A12A-48F3-908D-8644A99E0C51}"/>
              </a:ext>
            </a:extLst>
          </p:cNvPr>
          <p:cNvSpPr/>
          <p:nvPr userDrawn="1"/>
        </p:nvSpPr>
        <p:spPr>
          <a:xfrm>
            <a:off x="9957393" y="134241"/>
            <a:ext cx="684842" cy="684842"/>
          </a:xfrm>
          <a:prstGeom prst="donut">
            <a:avLst>
              <a:gd name="adj" fmla="val 13668"/>
            </a:avLst>
          </a:prstGeom>
          <a:solidFill>
            <a:srgbClr val="FFFF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solidFill>
                <a:schemeClr val="tx1"/>
              </a:solidFill>
            </a:endParaRPr>
          </a:p>
        </p:txBody>
      </p:sp>
      <p:sp>
        <p:nvSpPr>
          <p:cNvPr id="48" name="Shape 48"/>
          <p:cNvSpPr txBox="1">
            <a:spLocks noGrp="1"/>
          </p:cNvSpPr>
          <p:nvPr>
            <p:ph type="body" idx="1"/>
          </p:nvPr>
        </p:nvSpPr>
        <p:spPr>
          <a:xfrm>
            <a:off x="6863033" y="2823829"/>
            <a:ext cx="4863648" cy="2609850"/>
          </a:xfrm>
          <a:prstGeom prst="rect">
            <a:avLst/>
          </a:prstGeom>
        </p:spPr>
        <p:txBody>
          <a:bodyPr lIns="91425" tIns="91425" rIns="91425" bIns="91425" anchor="t" anchorCtr="0">
            <a:normAutofit/>
          </a:bodyPr>
          <a:lstStyle>
            <a:lvl1pPr lvl="0">
              <a:spcBef>
                <a:spcPts val="0"/>
              </a:spcBef>
              <a:defRPr sz="1800">
                <a:solidFill>
                  <a:schemeClr val="tx1">
                    <a:lumMod val="75000"/>
                    <a:lumOff val="25000"/>
                  </a:schemeClr>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7" name="Shape 47"/>
          <p:cNvSpPr txBox="1">
            <a:spLocks noGrp="1"/>
          </p:cNvSpPr>
          <p:nvPr>
            <p:ph type="title"/>
          </p:nvPr>
        </p:nvSpPr>
        <p:spPr>
          <a:xfrm>
            <a:off x="6863033" y="1566348"/>
            <a:ext cx="4863648" cy="847999"/>
          </a:xfrm>
          <a:prstGeom prst="rect">
            <a:avLst/>
          </a:prstGeom>
        </p:spPr>
        <p:txBody>
          <a:bodyPr lIns="91425" tIns="91425" rIns="91425" bIns="91425" anchor="b" anchorCtr="0">
            <a:normAutofit/>
          </a:bodyPr>
          <a:lstStyle>
            <a:lvl1pPr lvl="0">
              <a:spcBef>
                <a:spcPts val="0"/>
              </a:spcBef>
              <a:defRPr sz="3200">
                <a:solidFill>
                  <a:schemeClr val="tx1">
                    <a:lumMod val="75000"/>
                    <a:lumOff val="25000"/>
                  </a:schemeClr>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 name="Freeform: Shape 3">
            <a:extLst>
              <a:ext uri="{FF2B5EF4-FFF2-40B4-BE49-F238E27FC236}">
                <a16:creationId xmlns:a16="http://schemas.microsoft.com/office/drawing/2014/main" id="{46CAED4E-A614-4F52-A6B6-B5BFE38B668E}"/>
              </a:ext>
            </a:extLst>
          </p:cNvPr>
          <p:cNvSpPr/>
          <p:nvPr userDrawn="1"/>
        </p:nvSpPr>
        <p:spPr>
          <a:xfrm rot="19090468">
            <a:off x="-465939" y="709448"/>
            <a:ext cx="5441695" cy="5439104"/>
          </a:xfrm>
          <a:custGeom>
            <a:avLst/>
            <a:gdLst>
              <a:gd name="connsiteX0" fmla="*/ 4400186 w 4778237"/>
              <a:gd name="connsiteY0" fmla="*/ 237227 h 4775962"/>
              <a:gd name="connsiteX1" fmla="*/ 4778237 w 4778237"/>
              <a:gd name="connsiteY1" fmla="*/ 1038867 h 4775962"/>
              <a:gd name="connsiteX2" fmla="*/ 4778237 w 4778237"/>
              <a:gd name="connsiteY2" fmla="*/ 3737095 h 4775962"/>
              <a:gd name="connsiteX3" fmla="*/ 3739370 w 4778237"/>
              <a:gd name="connsiteY3" fmla="*/ 4775962 h 4775962"/>
              <a:gd name="connsiteX4" fmla="*/ 1038867 w 4778237"/>
              <a:gd name="connsiteY4" fmla="*/ 4775962 h 4775962"/>
              <a:gd name="connsiteX5" fmla="*/ 0 w 4778237"/>
              <a:gd name="connsiteY5" fmla="*/ 3737095 h 4775962"/>
              <a:gd name="connsiteX6" fmla="*/ 0 w 4778237"/>
              <a:gd name="connsiteY6" fmla="*/ 2202752 h 4775962"/>
              <a:gd name="connsiteX7" fmla="*/ 1971254 w 4778237"/>
              <a:gd name="connsiteY7" fmla="*/ 0 h 4775962"/>
              <a:gd name="connsiteX8" fmla="*/ 3739370 w 4778237"/>
              <a:gd name="connsiteY8" fmla="*/ 0 h 4775962"/>
              <a:gd name="connsiteX9" fmla="*/ 4400186 w 4778237"/>
              <a:gd name="connsiteY9" fmla="*/ 237227 h 477596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4778237" h="4775962">
                <a:moveTo>
                  <a:pt x="4400186" y="237227"/>
                </a:moveTo>
                <a:cubicBezTo>
                  <a:pt x="4631071" y="427771"/>
                  <a:pt x="4778237" y="716133"/>
                  <a:pt x="4778237" y="1038867"/>
                </a:cubicBezTo>
                <a:lnTo>
                  <a:pt x="4778237" y="3737095"/>
                </a:lnTo>
                <a:cubicBezTo>
                  <a:pt x="4778237" y="4310845"/>
                  <a:pt x="4313120" y="4775962"/>
                  <a:pt x="3739370" y="4775962"/>
                </a:cubicBezTo>
                <a:lnTo>
                  <a:pt x="1038867" y="4775962"/>
                </a:lnTo>
                <a:cubicBezTo>
                  <a:pt x="465117" y="4775962"/>
                  <a:pt x="0" y="4310845"/>
                  <a:pt x="0" y="3737095"/>
                </a:cubicBezTo>
                <a:lnTo>
                  <a:pt x="0" y="2202752"/>
                </a:lnTo>
                <a:lnTo>
                  <a:pt x="1971254" y="0"/>
                </a:lnTo>
                <a:lnTo>
                  <a:pt x="3739370" y="0"/>
                </a:lnTo>
                <a:cubicBezTo>
                  <a:pt x="3990386" y="0"/>
                  <a:pt x="4220608" y="89026"/>
                  <a:pt x="4400186" y="237227"/>
                </a:cubicBezTo>
                <a:close/>
              </a:path>
            </a:pathLst>
          </a:custGeom>
          <a:solidFill>
            <a:schemeClr val="bg1"/>
          </a:solidFill>
          <a:ln>
            <a:no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5" name="Freeform: Shape 4">
            <a:extLst>
              <a:ext uri="{FF2B5EF4-FFF2-40B4-BE49-F238E27FC236}">
                <a16:creationId xmlns:a16="http://schemas.microsoft.com/office/drawing/2014/main" id="{9A0093B0-679D-40FC-A447-FE82B39DE463}"/>
              </a:ext>
            </a:extLst>
          </p:cNvPr>
          <p:cNvSpPr>
            <a:spLocks noGrp="1"/>
          </p:cNvSpPr>
          <p:nvPr>
            <p:ph type="pic" sz="quarter" idx="10"/>
          </p:nvPr>
        </p:nvSpPr>
        <p:spPr>
          <a:xfrm>
            <a:off x="0" y="290943"/>
            <a:ext cx="5276850" cy="6276114"/>
          </a:xfrm>
          <a:custGeom>
            <a:avLst/>
            <a:gdLst>
              <a:gd name="connsiteX0" fmla="*/ 1946894 w 4654382"/>
              <a:gd name="connsiteY0" fmla="*/ 787 h 5535771"/>
              <a:gd name="connsiteX1" fmla="*/ 2714195 w 4654382"/>
              <a:gd name="connsiteY1" fmla="*/ 325319 h 5535771"/>
              <a:gd name="connsiteX2" fmla="*/ 4405538 w 4654382"/>
              <a:gd name="connsiteY2" fmla="*/ 2215288 h 5535771"/>
              <a:gd name="connsiteX3" fmla="*/ 4329064 w 4654382"/>
              <a:gd name="connsiteY3" fmla="*/ 3594158 h 5535771"/>
              <a:gd name="connsiteX4" fmla="*/ 2437502 w 4654382"/>
              <a:gd name="connsiteY4" fmla="*/ 5286927 h 5535771"/>
              <a:gd name="connsiteX5" fmla="*/ 1058631 w 4654382"/>
              <a:gd name="connsiteY5" fmla="*/ 5210453 h 5535771"/>
              <a:gd name="connsiteX6" fmla="*/ 0 w 4654382"/>
              <a:gd name="connsiteY6" fmla="*/ 4027500 h 5535771"/>
              <a:gd name="connsiteX7" fmla="*/ 0 w 4654382"/>
              <a:gd name="connsiteY7" fmla="*/ 1443835 h 5535771"/>
              <a:gd name="connsiteX8" fmla="*/ 1335324 w 4654382"/>
              <a:gd name="connsiteY8" fmla="*/ 248845 h 5535771"/>
              <a:gd name="connsiteX9" fmla="*/ 1946894 w 4654382"/>
              <a:gd name="connsiteY9" fmla="*/ 787 h 553577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4654382" h="5535771">
                <a:moveTo>
                  <a:pt x="1946894" y="787"/>
                </a:moveTo>
                <a:cubicBezTo>
                  <a:pt x="2228056" y="-10474"/>
                  <a:pt x="2511894" y="99260"/>
                  <a:pt x="2714195" y="325319"/>
                </a:cubicBezTo>
                <a:lnTo>
                  <a:pt x="4405538" y="2215288"/>
                </a:lnTo>
                <a:cubicBezTo>
                  <a:pt x="4765185" y="2617171"/>
                  <a:pt x="4730946" y="3234512"/>
                  <a:pt x="4329064" y="3594158"/>
                </a:cubicBezTo>
                <a:lnTo>
                  <a:pt x="2437502" y="5286927"/>
                </a:lnTo>
                <a:cubicBezTo>
                  <a:pt x="2035619" y="5646574"/>
                  <a:pt x="1418278" y="5612335"/>
                  <a:pt x="1058631" y="5210453"/>
                </a:cubicBezTo>
                <a:lnTo>
                  <a:pt x="0" y="4027500"/>
                </a:lnTo>
                <a:lnTo>
                  <a:pt x="0" y="1443835"/>
                </a:lnTo>
                <a:lnTo>
                  <a:pt x="1335324" y="248845"/>
                </a:lnTo>
                <a:cubicBezTo>
                  <a:pt x="1511148" y="91499"/>
                  <a:pt x="1728212" y="9546"/>
                  <a:pt x="1946894" y="787"/>
                </a:cubicBezTo>
                <a:close/>
              </a:path>
            </a:pathLst>
          </a:custGeom>
          <a:effectLst>
            <a:outerShdw blurRad="50800" sx="101000" sy="101000" algn="ctr" rotWithShape="0">
              <a:prstClr val="black">
                <a:alpha val="22000"/>
              </a:prstClr>
            </a:outerShdw>
          </a:effectLst>
        </p:spPr>
        <p:txBody>
          <a:bodyPr wrap="square">
            <a:noAutofit/>
          </a:bodyPr>
          <a:lstStyle/>
          <a:p>
            <a:endParaRPr lang="en-PK"/>
          </a:p>
        </p:txBody>
      </p:sp>
    </p:spTree>
    <p:extLst>
      <p:ext uri="{BB962C8B-B14F-4D97-AF65-F5344CB8AC3E}">
        <p14:creationId xmlns:p14="http://schemas.microsoft.com/office/powerpoint/2010/main" val="2017924313"/>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1_Title + 1 column">
    <p:spTree>
      <p:nvGrpSpPr>
        <p:cNvPr id="1" name="Shape 46"/>
        <p:cNvGrpSpPr/>
        <p:nvPr/>
      </p:nvGrpSpPr>
      <p:grpSpPr>
        <a:xfrm>
          <a:off x="0" y="0"/>
          <a:ext cx="0" cy="0"/>
          <a:chOff x="0" y="0"/>
          <a:chExt cx="0" cy="0"/>
        </a:xfrm>
      </p:grpSpPr>
      <p:sp>
        <p:nvSpPr>
          <p:cNvPr id="38" name="Shape 48"/>
          <p:cNvSpPr txBox="1">
            <a:spLocks noGrp="1"/>
          </p:cNvSpPr>
          <p:nvPr>
            <p:ph type="body" idx="11"/>
          </p:nvPr>
        </p:nvSpPr>
        <p:spPr>
          <a:xfrm>
            <a:off x="800100" y="3026305"/>
            <a:ext cx="4705349" cy="2137690"/>
          </a:xfrm>
          <a:prstGeom prst="rect">
            <a:avLst/>
          </a:prstGeom>
        </p:spPr>
        <p:txBody>
          <a:bodyPr lIns="91425" tIns="91425" rIns="91425" bIns="91425" anchor="t" anchorCtr="0">
            <a:normAutofit/>
          </a:bodyPr>
          <a:lstStyle>
            <a:lvl1pPr lvl="0">
              <a:spcBef>
                <a:spcPts val="0"/>
              </a:spcBef>
              <a:defRPr sz="1800">
                <a:solidFill>
                  <a:srgbClr val="3F3F4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7" name="Shape 47"/>
          <p:cNvSpPr txBox="1">
            <a:spLocks noGrp="1"/>
          </p:cNvSpPr>
          <p:nvPr>
            <p:ph type="title"/>
          </p:nvPr>
        </p:nvSpPr>
        <p:spPr>
          <a:xfrm>
            <a:off x="800100" y="1762052"/>
            <a:ext cx="4697354" cy="831256"/>
          </a:xfrm>
          <a:prstGeom prst="rect">
            <a:avLst/>
          </a:prstGeom>
        </p:spPr>
        <p:txBody>
          <a:bodyPr lIns="91425" tIns="91425" rIns="91425" bIns="91425" anchor="b" anchorCtr="0">
            <a:normAutofit/>
          </a:bodyPr>
          <a:lstStyle>
            <a:lvl1pPr lvl="0">
              <a:spcBef>
                <a:spcPts val="0"/>
              </a:spcBef>
              <a:defRPr sz="3200">
                <a:solidFill>
                  <a:srgbClr val="3F3F4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5" name="Freeform: Shape 4">
            <a:extLst>
              <a:ext uri="{FF2B5EF4-FFF2-40B4-BE49-F238E27FC236}">
                <a16:creationId xmlns:a16="http://schemas.microsoft.com/office/drawing/2014/main" id="{384F4354-60A0-47C3-A7CC-5EB9E9B2CE57}"/>
              </a:ext>
            </a:extLst>
          </p:cNvPr>
          <p:cNvSpPr/>
          <p:nvPr userDrawn="1"/>
        </p:nvSpPr>
        <p:spPr>
          <a:xfrm rot="8351753" flipH="1" flipV="1">
            <a:off x="10822905" y="5829313"/>
            <a:ext cx="1709958" cy="1287545"/>
          </a:xfrm>
          <a:custGeom>
            <a:avLst/>
            <a:gdLst>
              <a:gd name="connsiteX0" fmla="*/ 1605661 w 1714863"/>
              <a:gd name="connsiteY0" fmla="*/ 109202 h 1291238"/>
              <a:gd name="connsiteX1" fmla="*/ 1714863 w 1714863"/>
              <a:gd name="connsiteY1" fmla="*/ 372840 h 1291238"/>
              <a:gd name="connsiteX2" fmla="*/ 1714863 w 1714863"/>
              <a:gd name="connsiteY2" fmla="*/ 481542 h 1291238"/>
              <a:gd name="connsiteX3" fmla="*/ 990262 w 1714863"/>
              <a:gd name="connsiteY3" fmla="*/ 1291238 h 1291238"/>
              <a:gd name="connsiteX4" fmla="*/ 0 w 1714863"/>
              <a:gd name="connsiteY4" fmla="*/ 405047 h 1291238"/>
              <a:gd name="connsiteX5" fmla="*/ 0 w 1714863"/>
              <a:gd name="connsiteY5" fmla="*/ 372840 h 1291238"/>
              <a:gd name="connsiteX6" fmla="*/ 372840 w 1714863"/>
              <a:gd name="connsiteY6" fmla="*/ 0 h 1291238"/>
              <a:gd name="connsiteX7" fmla="*/ 1342023 w 1714863"/>
              <a:gd name="connsiteY7" fmla="*/ 0 h 1291238"/>
              <a:gd name="connsiteX8" fmla="*/ 1605661 w 1714863"/>
              <a:gd name="connsiteY8" fmla="*/ 109202 h 129123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Lst>
            <a:rect l="l" t="t" r="r" b="b"/>
            <a:pathLst>
              <a:path w="1714863" h="1291238">
                <a:moveTo>
                  <a:pt x="1605661" y="109202"/>
                </a:moveTo>
                <a:cubicBezTo>
                  <a:pt x="1673132" y="176673"/>
                  <a:pt x="1714864" y="269884"/>
                  <a:pt x="1714863" y="372840"/>
                </a:cubicBezTo>
                <a:lnTo>
                  <a:pt x="1714863" y="481542"/>
                </a:lnTo>
                <a:lnTo>
                  <a:pt x="990262" y="1291238"/>
                </a:lnTo>
                <a:lnTo>
                  <a:pt x="0" y="405047"/>
                </a:lnTo>
                <a:lnTo>
                  <a:pt x="0" y="372840"/>
                </a:lnTo>
                <a:cubicBezTo>
                  <a:pt x="0" y="166926"/>
                  <a:pt x="166926" y="0"/>
                  <a:pt x="372840" y="0"/>
                </a:cubicBezTo>
                <a:lnTo>
                  <a:pt x="1342023" y="0"/>
                </a:lnTo>
                <a:cubicBezTo>
                  <a:pt x="1444980" y="0"/>
                  <a:pt x="1538190" y="41732"/>
                  <a:pt x="1605661" y="109202"/>
                </a:cubicBezTo>
                <a:close/>
              </a:path>
            </a:pathLst>
          </a:custGeom>
          <a:solidFill>
            <a:srgbClr val="FF275E"/>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4" name="Shape 21">
            <a:extLst>
              <a:ext uri="{FF2B5EF4-FFF2-40B4-BE49-F238E27FC236}">
                <a16:creationId xmlns:a16="http://schemas.microsoft.com/office/drawing/2014/main" id="{B4DC343D-D17E-47D5-88C4-138D98C70E5E}"/>
              </a:ext>
            </a:extLst>
          </p:cNvPr>
          <p:cNvSpPr/>
          <p:nvPr userDrawn="1"/>
        </p:nvSpPr>
        <p:spPr>
          <a:xfrm flipH="1">
            <a:off x="5287161" y="798658"/>
            <a:ext cx="5046660" cy="5046660"/>
          </a:xfrm>
          <a:prstGeom prst="ellipse">
            <a:avLst/>
          </a:prstGeom>
          <a:noFill/>
          <a:ln w="9525" cap="flat" cmpd="sng">
            <a:solidFill>
              <a:srgbClr val="FF275E">
                <a:alpha val="52000"/>
              </a:srgbClr>
            </a:solidFill>
            <a:prstDash val="dash"/>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6" name="Freeform: Shape 5">
            <a:extLst>
              <a:ext uri="{FF2B5EF4-FFF2-40B4-BE49-F238E27FC236}">
                <a16:creationId xmlns:a16="http://schemas.microsoft.com/office/drawing/2014/main" id="{E2613E19-4B29-4DE3-9CAE-E6BBB4515EDF}"/>
              </a:ext>
            </a:extLst>
          </p:cNvPr>
          <p:cNvSpPr/>
          <p:nvPr userDrawn="1"/>
        </p:nvSpPr>
        <p:spPr>
          <a:xfrm rot="2509532" flipH="1">
            <a:off x="6873848" y="4039897"/>
            <a:ext cx="2282245" cy="2281158"/>
          </a:xfrm>
          <a:custGeom>
            <a:avLst/>
            <a:gdLst>
              <a:gd name="connsiteX0" fmla="*/ 47534 w 2339089"/>
              <a:gd name="connsiteY0" fmla="*/ 2041316 h 2337974"/>
              <a:gd name="connsiteX1" fmla="*/ 346996 w 2339089"/>
              <a:gd name="connsiteY1" fmla="*/ 2309306 h 2337974"/>
              <a:gd name="connsiteX2" fmla="*/ 310603 w 2339089"/>
              <a:gd name="connsiteY2" fmla="*/ 2298009 h 2337974"/>
              <a:gd name="connsiteX3" fmla="*/ 86853 w 2339089"/>
              <a:gd name="connsiteY3" fmla="*/ 2113757 h 2337974"/>
              <a:gd name="connsiteX4" fmla="*/ 1 w 2339089"/>
              <a:gd name="connsiteY4" fmla="*/ 1768699 h 2337974"/>
              <a:gd name="connsiteX5" fmla="*/ 636129 w 2339089"/>
              <a:gd name="connsiteY5" fmla="*/ 2337974 h 2337974"/>
              <a:gd name="connsiteX6" fmla="*/ 508556 w 2339089"/>
              <a:gd name="connsiteY6" fmla="*/ 2337974 h 2337974"/>
              <a:gd name="connsiteX7" fmla="*/ 491359 w 2339089"/>
              <a:gd name="connsiteY7" fmla="*/ 2336240 h 2337974"/>
              <a:gd name="connsiteX8" fmla="*/ 7436 w 2339089"/>
              <a:gd name="connsiteY8" fmla="*/ 1903174 h 2337974"/>
              <a:gd name="connsiteX9" fmla="*/ 0 w 2339089"/>
              <a:gd name="connsiteY9" fmla="*/ 1829418 h 2337974"/>
              <a:gd name="connsiteX10" fmla="*/ 0 w 2339089"/>
              <a:gd name="connsiteY10" fmla="*/ 1564184 h 2337974"/>
              <a:gd name="connsiteX11" fmla="*/ 864661 w 2339089"/>
              <a:gd name="connsiteY11" fmla="*/ 2337974 h 2337974"/>
              <a:gd name="connsiteX12" fmla="*/ 750395 w 2339089"/>
              <a:gd name="connsiteY12" fmla="*/ 2337974 h 2337974"/>
              <a:gd name="connsiteX13" fmla="*/ 1 w 2339089"/>
              <a:gd name="connsiteY13" fmla="*/ 1666442 h 2337974"/>
              <a:gd name="connsiteX14" fmla="*/ 1 w 2339089"/>
              <a:gd name="connsiteY14" fmla="*/ 1334106 h 2337974"/>
              <a:gd name="connsiteX15" fmla="*/ 1121760 w 2339089"/>
              <a:gd name="connsiteY15" fmla="*/ 2337974 h 2337974"/>
              <a:gd name="connsiteX16" fmla="*/ 978928 w 2339089"/>
              <a:gd name="connsiteY16" fmla="*/ 2337974 h 2337974"/>
              <a:gd name="connsiteX17" fmla="*/ 1 w 2339089"/>
              <a:gd name="connsiteY17" fmla="*/ 1461928 h 2337974"/>
              <a:gd name="connsiteX18" fmla="*/ 1 w 2339089"/>
              <a:gd name="connsiteY18" fmla="*/ 1129591 h 2337974"/>
              <a:gd name="connsiteX19" fmla="*/ 1350292 w 2339089"/>
              <a:gd name="connsiteY19" fmla="*/ 2337974 h 2337974"/>
              <a:gd name="connsiteX20" fmla="*/ 1236026 w 2339089"/>
              <a:gd name="connsiteY20" fmla="*/ 2337974 h 2337974"/>
              <a:gd name="connsiteX21" fmla="*/ 1 w 2339089"/>
              <a:gd name="connsiteY21" fmla="*/ 1231848 h 2337974"/>
              <a:gd name="connsiteX22" fmla="*/ 0 w 2339089"/>
              <a:gd name="connsiteY22" fmla="*/ 899512 h 2337974"/>
              <a:gd name="connsiteX23" fmla="*/ 1607391 w 2339089"/>
              <a:gd name="connsiteY23" fmla="*/ 2337974 h 2337974"/>
              <a:gd name="connsiteX24" fmla="*/ 1464558 w 2339089"/>
              <a:gd name="connsiteY24" fmla="*/ 2337974 h 2337974"/>
              <a:gd name="connsiteX25" fmla="*/ 0 w 2339089"/>
              <a:gd name="connsiteY25" fmla="*/ 1027333 h 2337974"/>
              <a:gd name="connsiteX26" fmla="*/ 0 w 2339089"/>
              <a:gd name="connsiteY26" fmla="*/ 694997 h 2337974"/>
              <a:gd name="connsiteX27" fmla="*/ 1835454 w 2339089"/>
              <a:gd name="connsiteY27" fmla="*/ 2337555 h 2337974"/>
              <a:gd name="connsiteX28" fmla="*/ 1830532 w 2339089"/>
              <a:gd name="connsiteY28" fmla="*/ 2337974 h 2337974"/>
              <a:gd name="connsiteX29" fmla="*/ 1721657 w 2339089"/>
              <a:gd name="connsiteY29" fmla="*/ 2337974 h 2337974"/>
              <a:gd name="connsiteX30" fmla="*/ 0 w 2339089"/>
              <a:gd name="connsiteY30" fmla="*/ 797254 h 2337974"/>
              <a:gd name="connsiteX31" fmla="*/ 2137 w 2339089"/>
              <a:gd name="connsiteY31" fmla="*/ 492395 h 2337974"/>
              <a:gd name="connsiteX32" fmla="*/ 2019843 w 2339089"/>
              <a:gd name="connsiteY32" fmla="*/ 2298051 h 2337974"/>
              <a:gd name="connsiteX33" fmla="*/ 1999532 w 2339089"/>
              <a:gd name="connsiteY33" fmla="*/ 2309219 h 2337974"/>
              <a:gd name="connsiteX34" fmla="*/ 1936407 w 2339089"/>
              <a:gd name="connsiteY34" fmla="*/ 2325641 h 2337974"/>
              <a:gd name="connsiteX35" fmla="*/ 0 w 2339089"/>
              <a:gd name="connsiteY35" fmla="*/ 592739 h 2337974"/>
              <a:gd name="connsiteX36" fmla="*/ 0 w 2339089"/>
              <a:gd name="connsiteY36" fmla="*/ 508556 h 2337974"/>
              <a:gd name="connsiteX37" fmla="*/ 39895 w 2339089"/>
              <a:gd name="connsiteY37" fmla="*/ 321670 h 2337974"/>
              <a:gd name="connsiteX38" fmla="*/ 2157551 w 2339089"/>
              <a:gd name="connsiteY38" fmla="*/ 2216771 h 2337974"/>
              <a:gd name="connsiteX39" fmla="*/ 2144508 w 2339089"/>
              <a:gd name="connsiteY39" fmla="*/ 2229506 h 2337974"/>
              <a:gd name="connsiteX40" fmla="*/ 2090623 w 2339089"/>
              <a:gd name="connsiteY40" fmla="*/ 2259134 h 2337974"/>
              <a:gd name="connsiteX41" fmla="*/ 14232 w 2339089"/>
              <a:gd name="connsiteY41" fmla="*/ 400961 h 2337974"/>
              <a:gd name="connsiteX42" fmla="*/ 17615 w 2339089"/>
              <a:gd name="connsiteY42" fmla="*/ 375381 h 2337974"/>
              <a:gd name="connsiteX43" fmla="*/ 130200 w 2339089"/>
              <a:gd name="connsiteY43" fmla="*/ 172406 h 2337974"/>
              <a:gd name="connsiteX44" fmla="*/ 2265301 w 2339089"/>
              <a:gd name="connsiteY44" fmla="*/ 2083119 h 2337974"/>
              <a:gd name="connsiteX45" fmla="*/ 2222959 w 2339089"/>
              <a:gd name="connsiteY45" fmla="*/ 2152907 h 2337974"/>
              <a:gd name="connsiteX46" fmla="*/ 2212196 w 2339089"/>
              <a:gd name="connsiteY46" fmla="*/ 2163416 h 2337974"/>
              <a:gd name="connsiteX47" fmla="*/ 72527 w 2339089"/>
              <a:gd name="connsiteY47" fmla="*/ 248615 h 2337974"/>
              <a:gd name="connsiteX48" fmla="*/ 247285 w 2339089"/>
              <a:gd name="connsiteY48" fmla="*/ 72670 h 2337974"/>
              <a:gd name="connsiteX49" fmla="*/ 2327911 w 2339089"/>
              <a:gd name="connsiteY49" fmla="*/ 1934634 h 2337974"/>
              <a:gd name="connsiteX50" fmla="*/ 2303069 w 2339089"/>
              <a:gd name="connsiteY50" fmla="*/ 2014661 h 2337974"/>
              <a:gd name="connsiteX51" fmla="*/ 186200 w 2339089"/>
              <a:gd name="connsiteY51" fmla="*/ 120263 h 2337974"/>
              <a:gd name="connsiteX52" fmla="*/ 244851 w 2339089"/>
              <a:gd name="connsiteY52" fmla="*/ 73625 h 2337974"/>
              <a:gd name="connsiteX53" fmla="*/ 406148 w 2339089"/>
              <a:gd name="connsiteY53" fmla="*/ 10324 h 2337974"/>
              <a:gd name="connsiteX54" fmla="*/ 2339088 w 2339089"/>
              <a:gd name="connsiteY54" fmla="*/ 1740122 h 2337974"/>
              <a:gd name="connsiteX55" fmla="*/ 2339088 w 2339089"/>
              <a:gd name="connsiteY55" fmla="*/ 1829418 h 2337974"/>
              <a:gd name="connsiteX56" fmla="*/ 2337890 w 2339089"/>
              <a:gd name="connsiteY56" fmla="*/ 1841307 h 2337974"/>
              <a:gd name="connsiteX57" fmla="*/ 326707 w 2339089"/>
              <a:gd name="connsiteY57" fmla="*/ 41489 h 2337974"/>
              <a:gd name="connsiteX58" fmla="*/ 406064 w 2339089"/>
              <a:gd name="connsiteY58" fmla="*/ 10332 h 2337974"/>
              <a:gd name="connsiteX59" fmla="*/ 623145 w 2339089"/>
              <a:gd name="connsiteY59" fmla="*/ 0 h 2337974"/>
              <a:gd name="connsiteX60" fmla="*/ 2339088 w 2339089"/>
              <a:gd name="connsiteY60" fmla="*/ 1535608 h 2337974"/>
              <a:gd name="connsiteX61" fmla="*/ 2339088 w 2339089"/>
              <a:gd name="connsiteY61" fmla="*/ 1637865 h 2337974"/>
              <a:gd name="connsiteX62" fmla="*/ 508878 w 2339089"/>
              <a:gd name="connsiteY62" fmla="*/ 0 h 2337974"/>
              <a:gd name="connsiteX63" fmla="*/ 880244 w 2339089"/>
              <a:gd name="connsiteY63" fmla="*/ 1 h 2337974"/>
              <a:gd name="connsiteX64" fmla="*/ 2339088 w 2339089"/>
              <a:gd name="connsiteY64" fmla="*/ 1305528 h 2337974"/>
              <a:gd name="connsiteX65" fmla="*/ 2339088 w 2339089"/>
              <a:gd name="connsiteY65" fmla="*/ 1433350 h 2337974"/>
              <a:gd name="connsiteX66" fmla="*/ 737411 w 2339089"/>
              <a:gd name="connsiteY66" fmla="*/ 0 h 2337974"/>
              <a:gd name="connsiteX67" fmla="*/ 1108776 w 2339089"/>
              <a:gd name="connsiteY67" fmla="*/ 0 h 2337974"/>
              <a:gd name="connsiteX68" fmla="*/ 2339089 w 2339089"/>
              <a:gd name="connsiteY68" fmla="*/ 1101014 h 2337974"/>
              <a:gd name="connsiteX69" fmla="*/ 2339089 w 2339089"/>
              <a:gd name="connsiteY69" fmla="*/ 1203271 h 2337974"/>
              <a:gd name="connsiteX70" fmla="*/ 994509 w 2339089"/>
              <a:gd name="connsiteY70" fmla="*/ 0 h 2337974"/>
              <a:gd name="connsiteX71" fmla="*/ 1337307 w 2339089"/>
              <a:gd name="connsiteY71" fmla="*/ 1 h 2337974"/>
              <a:gd name="connsiteX72" fmla="*/ 2339088 w 2339089"/>
              <a:gd name="connsiteY72" fmla="*/ 896499 h 2337974"/>
              <a:gd name="connsiteX73" fmla="*/ 2339088 w 2339089"/>
              <a:gd name="connsiteY73" fmla="*/ 998757 h 2337974"/>
              <a:gd name="connsiteX74" fmla="*/ 1223042 w 2339089"/>
              <a:gd name="connsiteY74" fmla="*/ 1 h 2337974"/>
              <a:gd name="connsiteX75" fmla="*/ 1565839 w 2339089"/>
              <a:gd name="connsiteY75" fmla="*/ 1 h 2337974"/>
              <a:gd name="connsiteX76" fmla="*/ 2339087 w 2339089"/>
              <a:gd name="connsiteY76" fmla="*/ 691985 h 2337974"/>
              <a:gd name="connsiteX77" fmla="*/ 2339088 w 2339089"/>
              <a:gd name="connsiteY77" fmla="*/ 794242 h 2337974"/>
              <a:gd name="connsiteX78" fmla="*/ 1451574 w 2339089"/>
              <a:gd name="connsiteY78" fmla="*/ 1 h 2337974"/>
              <a:gd name="connsiteX79" fmla="*/ 1822937 w 2339089"/>
              <a:gd name="connsiteY79" fmla="*/ 0 h 2337974"/>
              <a:gd name="connsiteX80" fmla="*/ 2333919 w 2339089"/>
              <a:gd name="connsiteY80" fmla="*/ 457280 h 2337974"/>
              <a:gd name="connsiteX81" fmla="*/ 2339087 w 2339089"/>
              <a:gd name="connsiteY81" fmla="*/ 508556 h 2337974"/>
              <a:gd name="connsiteX82" fmla="*/ 2339087 w 2339089"/>
              <a:gd name="connsiteY82" fmla="*/ 589727 h 2337974"/>
              <a:gd name="connsiteX83" fmla="*/ 1680104 w 2339089"/>
              <a:gd name="connsiteY83" fmla="*/ 0 h 2337974"/>
              <a:gd name="connsiteX84" fmla="*/ 2190135 w 2339089"/>
              <a:gd name="connsiteY84" fmla="*/ 148953 h 2337974"/>
              <a:gd name="connsiteX85" fmla="*/ 2299123 w 2339089"/>
              <a:gd name="connsiteY85" fmla="*/ 310604 h 2337974"/>
              <a:gd name="connsiteX86" fmla="*/ 2304831 w 2339089"/>
              <a:gd name="connsiteY86" fmla="*/ 328992 h 2337974"/>
              <a:gd name="connsiteX87" fmla="*/ 1957101 w 2339089"/>
              <a:gd name="connsiteY87" fmla="*/ 17806 h 2337974"/>
              <a:gd name="connsiteX88" fmla="*/ 2028485 w 2339089"/>
              <a:gd name="connsiteY88" fmla="*/ 39966 h 2337974"/>
              <a:gd name="connsiteX89" fmla="*/ 2190135 w 2339089"/>
              <a:gd name="connsiteY89" fmla="*/ 148953 h 233797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Lst>
            <a:rect l="l" t="t" r="r" b="b"/>
            <a:pathLst>
              <a:path w="2339089" h="2337974">
                <a:moveTo>
                  <a:pt x="47534" y="2041316"/>
                </a:moveTo>
                <a:lnTo>
                  <a:pt x="346996" y="2309306"/>
                </a:lnTo>
                <a:lnTo>
                  <a:pt x="310603" y="2298009"/>
                </a:lnTo>
                <a:cubicBezTo>
                  <a:pt x="219339" y="2259408"/>
                  <a:pt x="141688" y="2194923"/>
                  <a:pt x="86853" y="2113757"/>
                </a:cubicBezTo>
                <a:close/>
                <a:moveTo>
                  <a:pt x="1" y="1768699"/>
                </a:moveTo>
                <a:lnTo>
                  <a:pt x="636129" y="2337974"/>
                </a:lnTo>
                <a:lnTo>
                  <a:pt x="508556" y="2337974"/>
                </a:lnTo>
                <a:lnTo>
                  <a:pt x="491359" y="2336240"/>
                </a:lnTo>
                <a:lnTo>
                  <a:pt x="7436" y="1903174"/>
                </a:lnTo>
                <a:lnTo>
                  <a:pt x="0" y="1829418"/>
                </a:lnTo>
                <a:close/>
                <a:moveTo>
                  <a:pt x="0" y="1564184"/>
                </a:moveTo>
                <a:lnTo>
                  <a:pt x="864661" y="2337974"/>
                </a:lnTo>
                <a:lnTo>
                  <a:pt x="750395" y="2337974"/>
                </a:lnTo>
                <a:lnTo>
                  <a:pt x="1" y="1666442"/>
                </a:lnTo>
                <a:close/>
                <a:moveTo>
                  <a:pt x="1" y="1334106"/>
                </a:moveTo>
                <a:lnTo>
                  <a:pt x="1121760" y="2337974"/>
                </a:lnTo>
                <a:lnTo>
                  <a:pt x="978928" y="2337974"/>
                </a:lnTo>
                <a:lnTo>
                  <a:pt x="1" y="1461928"/>
                </a:lnTo>
                <a:close/>
                <a:moveTo>
                  <a:pt x="1" y="1129591"/>
                </a:moveTo>
                <a:lnTo>
                  <a:pt x="1350292" y="2337974"/>
                </a:lnTo>
                <a:lnTo>
                  <a:pt x="1236026" y="2337974"/>
                </a:lnTo>
                <a:lnTo>
                  <a:pt x="1" y="1231848"/>
                </a:lnTo>
                <a:close/>
                <a:moveTo>
                  <a:pt x="0" y="899512"/>
                </a:moveTo>
                <a:lnTo>
                  <a:pt x="1607391" y="2337974"/>
                </a:lnTo>
                <a:lnTo>
                  <a:pt x="1464558" y="2337974"/>
                </a:lnTo>
                <a:lnTo>
                  <a:pt x="0" y="1027333"/>
                </a:lnTo>
                <a:close/>
                <a:moveTo>
                  <a:pt x="0" y="694997"/>
                </a:moveTo>
                <a:lnTo>
                  <a:pt x="1835454" y="2337555"/>
                </a:lnTo>
                <a:lnTo>
                  <a:pt x="1830532" y="2337974"/>
                </a:lnTo>
                <a:lnTo>
                  <a:pt x="1721657" y="2337974"/>
                </a:lnTo>
                <a:lnTo>
                  <a:pt x="0" y="797254"/>
                </a:lnTo>
                <a:close/>
                <a:moveTo>
                  <a:pt x="2137" y="492395"/>
                </a:moveTo>
                <a:lnTo>
                  <a:pt x="2019843" y="2298051"/>
                </a:lnTo>
                <a:lnTo>
                  <a:pt x="1999532" y="2309219"/>
                </a:lnTo>
                <a:lnTo>
                  <a:pt x="1936407" y="2325641"/>
                </a:lnTo>
                <a:lnTo>
                  <a:pt x="0" y="592739"/>
                </a:lnTo>
                <a:lnTo>
                  <a:pt x="0" y="508556"/>
                </a:lnTo>
                <a:close/>
                <a:moveTo>
                  <a:pt x="39895" y="321670"/>
                </a:moveTo>
                <a:lnTo>
                  <a:pt x="2157551" y="2216771"/>
                </a:lnTo>
                <a:lnTo>
                  <a:pt x="2144508" y="2229506"/>
                </a:lnTo>
                <a:lnTo>
                  <a:pt x="2090623" y="2259134"/>
                </a:lnTo>
                <a:lnTo>
                  <a:pt x="14232" y="400961"/>
                </a:lnTo>
                <a:lnTo>
                  <a:pt x="17615" y="375381"/>
                </a:lnTo>
                <a:close/>
                <a:moveTo>
                  <a:pt x="130200" y="172406"/>
                </a:moveTo>
                <a:lnTo>
                  <a:pt x="2265301" y="2083119"/>
                </a:lnTo>
                <a:lnTo>
                  <a:pt x="2222959" y="2152907"/>
                </a:lnTo>
                <a:lnTo>
                  <a:pt x="2212196" y="2163416"/>
                </a:lnTo>
                <a:lnTo>
                  <a:pt x="72527" y="248615"/>
                </a:lnTo>
                <a:close/>
                <a:moveTo>
                  <a:pt x="247285" y="72670"/>
                </a:moveTo>
                <a:lnTo>
                  <a:pt x="2327911" y="1934634"/>
                </a:lnTo>
                <a:lnTo>
                  <a:pt x="2303069" y="2014661"/>
                </a:lnTo>
                <a:lnTo>
                  <a:pt x="186200" y="120263"/>
                </a:lnTo>
                <a:lnTo>
                  <a:pt x="244851" y="73625"/>
                </a:lnTo>
                <a:close/>
                <a:moveTo>
                  <a:pt x="406148" y="10324"/>
                </a:moveTo>
                <a:lnTo>
                  <a:pt x="2339088" y="1740122"/>
                </a:lnTo>
                <a:lnTo>
                  <a:pt x="2339088" y="1829418"/>
                </a:lnTo>
                <a:lnTo>
                  <a:pt x="2337890" y="1841307"/>
                </a:lnTo>
                <a:lnTo>
                  <a:pt x="326707" y="41489"/>
                </a:lnTo>
                <a:lnTo>
                  <a:pt x="406064" y="10332"/>
                </a:lnTo>
                <a:close/>
                <a:moveTo>
                  <a:pt x="623145" y="0"/>
                </a:moveTo>
                <a:lnTo>
                  <a:pt x="2339088" y="1535608"/>
                </a:lnTo>
                <a:lnTo>
                  <a:pt x="2339088" y="1637865"/>
                </a:lnTo>
                <a:lnTo>
                  <a:pt x="508878" y="0"/>
                </a:lnTo>
                <a:close/>
                <a:moveTo>
                  <a:pt x="880244" y="1"/>
                </a:moveTo>
                <a:lnTo>
                  <a:pt x="2339088" y="1305528"/>
                </a:lnTo>
                <a:lnTo>
                  <a:pt x="2339088" y="1433350"/>
                </a:lnTo>
                <a:lnTo>
                  <a:pt x="737411" y="0"/>
                </a:lnTo>
                <a:close/>
                <a:moveTo>
                  <a:pt x="1108776" y="0"/>
                </a:moveTo>
                <a:lnTo>
                  <a:pt x="2339089" y="1101014"/>
                </a:lnTo>
                <a:lnTo>
                  <a:pt x="2339089" y="1203271"/>
                </a:lnTo>
                <a:lnTo>
                  <a:pt x="994509" y="0"/>
                </a:lnTo>
                <a:close/>
                <a:moveTo>
                  <a:pt x="1337307" y="1"/>
                </a:moveTo>
                <a:lnTo>
                  <a:pt x="2339088" y="896499"/>
                </a:lnTo>
                <a:lnTo>
                  <a:pt x="2339088" y="998757"/>
                </a:lnTo>
                <a:lnTo>
                  <a:pt x="1223042" y="1"/>
                </a:lnTo>
                <a:close/>
                <a:moveTo>
                  <a:pt x="1565839" y="1"/>
                </a:moveTo>
                <a:lnTo>
                  <a:pt x="2339087" y="691985"/>
                </a:lnTo>
                <a:lnTo>
                  <a:pt x="2339088" y="794242"/>
                </a:lnTo>
                <a:lnTo>
                  <a:pt x="1451574" y="1"/>
                </a:lnTo>
                <a:close/>
                <a:moveTo>
                  <a:pt x="1822937" y="0"/>
                </a:moveTo>
                <a:lnTo>
                  <a:pt x="2333919" y="457280"/>
                </a:lnTo>
                <a:lnTo>
                  <a:pt x="2339087" y="508556"/>
                </a:lnTo>
                <a:lnTo>
                  <a:pt x="2339087" y="589727"/>
                </a:lnTo>
                <a:lnTo>
                  <a:pt x="1680104" y="0"/>
                </a:lnTo>
                <a:close/>
                <a:moveTo>
                  <a:pt x="2190135" y="148953"/>
                </a:moveTo>
                <a:cubicBezTo>
                  <a:pt x="2236150" y="194968"/>
                  <a:pt x="2273388" y="249761"/>
                  <a:pt x="2299123" y="310604"/>
                </a:cubicBezTo>
                <a:lnTo>
                  <a:pt x="2304831" y="328992"/>
                </a:lnTo>
                <a:lnTo>
                  <a:pt x="1957101" y="17806"/>
                </a:lnTo>
                <a:lnTo>
                  <a:pt x="2028485" y="39966"/>
                </a:lnTo>
                <a:cubicBezTo>
                  <a:pt x="2089328" y="65700"/>
                  <a:pt x="2144120" y="102938"/>
                  <a:pt x="2190135" y="148953"/>
                </a:cubicBezTo>
                <a:close/>
              </a:path>
            </a:pathLst>
          </a:custGeom>
          <a:solidFill>
            <a:srgbClr val="FF275E"/>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7" name="Rectangle: Rounded Corners 6">
            <a:extLst>
              <a:ext uri="{FF2B5EF4-FFF2-40B4-BE49-F238E27FC236}">
                <a16:creationId xmlns:a16="http://schemas.microsoft.com/office/drawing/2014/main" id="{5496BCB1-885A-4926-9AEC-C7426B0084DA}"/>
              </a:ext>
            </a:extLst>
          </p:cNvPr>
          <p:cNvSpPr/>
          <p:nvPr userDrawn="1"/>
        </p:nvSpPr>
        <p:spPr>
          <a:xfrm rot="18695661" flipH="1">
            <a:off x="8554035" y="-300381"/>
            <a:ext cx="942104" cy="4345152"/>
          </a:xfrm>
          <a:prstGeom prst="roundRect">
            <a:avLst>
              <a:gd name="adj" fmla="val 50000"/>
            </a:avLst>
          </a:prstGeom>
          <a:solidFill>
            <a:srgbClr val="00C5D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8" name="Rectangle: Rounded Corners 7">
            <a:extLst>
              <a:ext uri="{FF2B5EF4-FFF2-40B4-BE49-F238E27FC236}">
                <a16:creationId xmlns:a16="http://schemas.microsoft.com/office/drawing/2014/main" id="{A5EC1556-36D3-4068-8589-9E5F0047F53F}"/>
              </a:ext>
            </a:extLst>
          </p:cNvPr>
          <p:cNvSpPr/>
          <p:nvPr userDrawn="1"/>
        </p:nvSpPr>
        <p:spPr>
          <a:xfrm rot="18695661" flipH="1">
            <a:off x="8863854" y="-6394"/>
            <a:ext cx="378430" cy="2522917"/>
          </a:xfrm>
          <a:prstGeom prst="roundRect">
            <a:avLst>
              <a:gd name="adj" fmla="val 50000"/>
            </a:avLst>
          </a:prstGeom>
          <a:solidFill>
            <a:srgbClr val="FF275E"/>
          </a:solidFill>
          <a:ln>
            <a:no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9" name="Oval 8">
            <a:extLst>
              <a:ext uri="{FF2B5EF4-FFF2-40B4-BE49-F238E27FC236}">
                <a16:creationId xmlns:a16="http://schemas.microsoft.com/office/drawing/2014/main" id="{5FE9DAB4-6254-4E15-9151-1527480EF59D}"/>
              </a:ext>
            </a:extLst>
          </p:cNvPr>
          <p:cNvSpPr/>
          <p:nvPr userDrawn="1"/>
        </p:nvSpPr>
        <p:spPr>
          <a:xfrm flipH="1">
            <a:off x="6509068" y="1548535"/>
            <a:ext cx="1608483" cy="1608483"/>
          </a:xfrm>
          <a:prstGeom prst="ellipse">
            <a:avLst/>
          </a:prstGeom>
          <a:solidFill>
            <a:srgbClr val="FFFF00">
              <a:alpha val="84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nvGrpSpPr>
          <p:cNvPr id="10" name="Group 9">
            <a:extLst>
              <a:ext uri="{FF2B5EF4-FFF2-40B4-BE49-F238E27FC236}">
                <a16:creationId xmlns:a16="http://schemas.microsoft.com/office/drawing/2014/main" id="{EDFBF9FC-EDB8-426E-94CE-E8F02AF9DE91}"/>
              </a:ext>
            </a:extLst>
          </p:cNvPr>
          <p:cNvGrpSpPr/>
          <p:nvPr userDrawn="1"/>
        </p:nvGrpSpPr>
        <p:grpSpPr>
          <a:xfrm rot="18656182" flipH="1">
            <a:off x="7199779" y="17743"/>
            <a:ext cx="1033380" cy="3698147"/>
            <a:chOff x="4133054" y="846120"/>
            <a:chExt cx="856628" cy="3065602"/>
          </a:xfrm>
        </p:grpSpPr>
        <p:sp>
          <p:nvSpPr>
            <p:cNvPr id="11" name="Rectangle: Rounded Corners 10">
              <a:extLst>
                <a:ext uri="{FF2B5EF4-FFF2-40B4-BE49-F238E27FC236}">
                  <a16:creationId xmlns:a16="http://schemas.microsoft.com/office/drawing/2014/main" id="{D2B7D176-7013-4FBF-B930-70192DE8C7EC}"/>
                </a:ext>
              </a:extLst>
            </p:cNvPr>
            <p:cNvSpPr/>
            <p:nvPr userDrawn="1"/>
          </p:nvSpPr>
          <p:spPr>
            <a:xfrm>
              <a:off x="4133056" y="846120"/>
              <a:ext cx="856626" cy="3065602"/>
            </a:xfrm>
            <a:prstGeom prst="roundRect">
              <a:avLst>
                <a:gd name="adj" fmla="val 50000"/>
              </a:avLst>
            </a:prstGeom>
            <a:solidFill>
              <a:srgbClr val="FFFF00"/>
            </a:solidFill>
            <a:ln>
              <a:no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nvGrpSpPr>
            <p:cNvPr id="12" name="Group 11">
              <a:extLst>
                <a:ext uri="{FF2B5EF4-FFF2-40B4-BE49-F238E27FC236}">
                  <a16:creationId xmlns:a16="http://schemas.microsoft.com/office/drawing/2014/main" id="{C628B423-C622-4825-B961-38C3362F122B}"/>
                </a:ext>
              </a:extLst>
            </p:cNvPr>
            <p:cNvGrpSpPr/>
            <p:nvPr userDrawn="1"/>
          </p:nvGrpSpPr>
          <p:grpSpPr>
            <a:xfrm>
              <a:off x="4133054" y="1173417"/>
              <a:ext cx="856625" cy="190629"/>
              <a:chOff x="4133055" y="1173417"/>
              <a:chExt cx="856625" cy="190629"/>
            </a:xfrm>
          </p:grpSpPr>
          <p:sp>
            <p:nvSpPr>
              <p:cNvPr id="42" name="Oval 41">
                <a:extLst>
                  <a:ext uri="{FF2B5EF4-FFF2-40B4-BE49-F238E27FC236}">
                    <a16:creationId xmlns:a16="http://schemas.microsoft.com/office/drawing/2014/main" id="{D6F33FA4-EC36-45FC-9ABA-4C292DA48D76}"/>
                  </a:ext>
                </a:extLst>
              </p:cNvPr>
              <p:cNvSpPr/>
              <p:nvPr userDrawn="1"/>
            </p:nvSpPr>
            <p:spPr>
              <a:xfrm>
                <a:off x="4133055" y="1173417"/>
                <a:ext cx="190629" cy="190629"/>
              </a:xfrm>
              <a:prstGeom prst="ellipse">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43" name="Oval 42">
                <a:extLst>
                  <a:ext uri="{FF2B5EF4-FFF2-40B4-BE49-F238E27FC236}">
                    <a16:creationId xmlns:a16="http://schemas.microsoft.com/office/drawing/2014/main" id="{A6D0B784-5F37-4AE9-9BA6-BE13F893C39E}"/>
                  </a:ext>
                </a:extLst>
              </p:cNvPr>
              <p:cNvSpPr/>
              <p:nvPr userDrawn="1"/>
            </p:nvSpPr>
            <p:spPr>
              <a:xfrm>
                <a:off x="4466053" y="1173417"/>
                <a:ext cx="190629" cy="190629"/>
              </a:xfrm>
              <a:prstGeom prst="ellipse">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44" name="Oval 43">
                <a:extLst>
                  <a:ext uri="{FF2B5EF4-FFF2-40B4-BE49-F238E27FC236}">
                    <a16:creationId xmlns:a16="http://schemas.microsoft.com/office/drawing/2014/main" id="{F9194C01-D5B9-49DF-BEEB-14D2063095C8}"/>
                  </a:ext>
                </a:extLst>
              </p:cNvPr>
              <p:cNvSpPr/>
              <p:nvPr userDrawn="1"/>
            </p:nvSpPr>
            <p:spPr>
              <a:xfrm>
                <a:off x="4799051" y="1173417"/>
                <a:ext cx="190629" cy="190629"/>
              </a:xfrm>
              <a:prstGeom prst="ellipse">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grpSp>
          <p:nvGrpSpPr>
            <p:cNvPr id="13" name="Group 12">
              <a:extLst>
                <a:ext uri="{FF2B5EF4-FFF2-40B4-BE49-F238E27FC236}">
                  <a16:creationId xmlns:a16="http://schemas.microsoft.com/office/drawing/2014/main" id="{4A03EC65-AFCA-409B-8CDE-B81B37998408}"/>
                </a:ext>
              </a:extLst>
            </p:cNvPr>
            <p:cNvGrpSpPr/>
            <p:nvPr userDrawn="1"/>
          </p:nvGrpSpPr>
          <p:grpSpPr>
            <a:xfrm>
              <a:off x="4133054" y="1475475"/>
              <a:ext cx="856625" cy="190629"/>
              <a:chOff x="4133055" y="1173417"/>
              <a:chExt cx="856625" cy="190629"/>
            </a:xfrm>
          </p:grpSpPr>
          <p:sp>
            <p:nvSpPr>
              <p:cNvPr id="39" name="Oval 38">
                <a:extLst>
                  <a:ext uri="{FF2B5EF4-FFF2-40B4-BE49-F238E27FC236}">
                    <a16:creationId xmlns:a16="http://schemas.microsoft.com/office/drawing/2014/main" id="{AE00018D-F6D4-4D46-AEAE-1261216622A1}"/>
                  </a:ext>
                </a:extLst>
              </p:cNvPr>
              <p:cNvSpPr/>
              <p:nvPr userDrawn="1"/>
            </p:nvSpPr>
            <p:spPr>
              <a:xfrm>
                <a:off x="4133055" y="1173417"/>
                <a:ext cx="190629" cy="190629"/>
              </a:xfrm>
              <a:prstGeom prst="ellipse">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40" name="Oval 39">
                <a:extLst>
                  <a:ext uri="{FF2B5EF4-FFF2-40B4-BE49-F238E27FC236}">
                    <a16:creationId xmlns:a16="http://schemas.microsoft.com/office/drawing/2014/main" id="{C39CF186-1B25-4921-A222-38D5624B3355}"/>
                  </a:ext>
                </a:extLst>
              </p:cNvPr>
              <p:cNvSpPr/>
              <p:nvPr userDrawn="1"/>
            </p:nvSpPr>
            <p:spPr>
              <a:xfrm>
                <a:off x="4466053" y="1173417"/>
                <a:ext cx="190629" cy="190629"/>
              </a:xfrm>
              <a:prstGeom prst="ellipse">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41" name="Oval 40">
                <a:extLst>
                  <a:ext uri="{FF2B5EF4-FFF2-40B4-BE49-F238E27FC236}">
                    <a16:creationId xmlns:a16="http://schemas.microsoft.com/office/drawing/2014/main" id="{074AD6AB-F5F2-441D-8C6D-84DF544704DA}"/>
                  </a:ext>
                </a:extLst>
              </p:cNvPr>
              <p:cNvSpPr/>
              <p:nvPr userDrawn="1"/>
            </p:nvSpPr>
            <p:spPr>
              <a:xfrm>
                <a:off x="4799051" y="1173417"/>
                <a:ext cx="190629" cy="190629"/>
              </a:xfrm>
              <a:prstGeom prst="ellipse">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grpSp>
          <p:nvGrpSpPr>
            <p:cNvPr id="14" name="Group 13">
              <a:extLst>
                <a:ext uri="{FF2B5EF4-FFF2-40B4-BE49-F238E27FC236}">
                  <a16:creationId xmlns:a16="http://schemas.microsoft.com/office/drawing/2014/main" id="{D5664388-0615-45B2-9420-9DE091060498}"/>
                </a:ext>
              </a:extLst>
            </p:cNvPr>
            <p:cNvGrpSpPr/>
            <p:nvPr userDrawn="1"/>
          </p:nvGrpSpPr>
          <p:grpSpPr>
            <a:xfrm>
              <a:off x="4133054" y="1777533"/>
              <a:ext cx="856625" cy="190629"/>
              <a:chOff x="4133055" y="1173417"/>
              <a:chExt cx="856625" cy="190629"/>
            </a:xfrm>
          </p:grpSpPr>
          <p:sp>
            <p:nvSpPr>
              <p:cNvPr id="35" name="Oval 34">
                <a:extLst>
                  <a:ext uri="{FF2B5EF4-FFF2-40B4-BE49-F238E27FC236}">
                    <a16:creationId xmlns:a16="http://schemas.microsoft.com/office/drawing/2014/main" id="{3C7899C1-EA1C-49B4-9BDB-86C08519E9E8}"/>
                  </a:ext>
                </a:extLst>
              </p:cNvPr>
              <p:cNvSpPr/>
              <p:nvPr userDrawn="1"/>
            </p:nvSpPr>
            <p:spPr>
              <a:xfrm>
                <a:off x="4133055" y="1173417"/>
                <a:ext cx="190629" cy="190629"/>
              </a:xfrm>
              <a:prstGeom prst="ellipse">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36" name="Oval 35">
                <a:extLst>
                  <a:ext uri="{FF2B5EF4-FFF2-40B4-BE49-F238E27FC236}">
                    <a16:creationId xmlns:a16="http://schemas.microsoft.com/office/drawing/2014/main" id="{0D544866-B61D-42AB-9B96-41B3A785E508}"/>
                  </a:ext>
                </a:extLst>
              </p:cNvPr>
              <p:cNvSpPr/>
              <p:nvPr userDrawn="1"/>
            </p:nvSpPr>
            <p:spPr>
              <a:xfrm>
                <a:off x="4466053" y="1173417"/>
                <a:ext cx="190629" cy="190629"/>
              </a:xfrm>
              <a:prstGeom prst="ellipse">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37" name="Oval 36">
                <a:extLst>
                  <a:ext uri="{FF2B5EF4-FFF2-40B4-BE49-F238E27FC236}">
                    <a16:creationId xmlns:a16="http://schemas.microsoft.com/office/drawing/2014/main" id="{35BF83B6-4CDC-4383-9098-B93ECEF3BC9C}"/>
                  </a:ext>
                </a:extLst>
              </p:cNvPr>
              <p:cNvSpPr/>
              <p:nvPr userDrawn="1"/>
            </p:nvSpPr>
            <p:spPr>
              <a:xfrm>
                <a:off x="4799051" y="1173417"/>
                <a:ext cx="190629" cy="190629"/>
              </a:xfrm>
              <a:prstGeom prst="ellipse">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grpSp>
          <p:nvGrpSpPr>
            <p:cNvPr id="15" name="Group 14">
              <a:extLst>
                <a:ext uri="{FF2B5EF4-FFF2-40B4-BE49-F238E27FC236}">
                  <a16:creationId xmlns:a16="http://schemas.microsoft.com/office/drawing/2014/main" id="{7F6AB1D5-D195-4E18-B45A-7DA1F4DC919A}"/>
                </a:ext>
              </a:extLst>
            </p:cNvPr>
            <p:cNvGrpSpPr/>
            <p:nvPr userDrawn="1"/>
          </p:nvGrpSpPr>
          <p:grpSpPr>
            <a:xfrm>
              <a:off x="4133054" y="2079591"/>
              <a:ext cx="856625" cy="190629"/>
              <a:chOff x="4133055" y="1173417"/>
              <a:chExt cx="856625" cy="190629"/>
            </a:xfrm>
          </p:grpSpPr>
          <p:sp>
            <p:nvSpPr>
              <p:cNvPr id="32" name="Oval 31">
                <a:extLst>
                  <a:ext uri="{FF2B5EF4-FFF2-40B4-BE49-F238E27FC236}">
                    <a16:creationId xmlns:a16="http://schemas.microsoft.com/office/drawing/2014/main" id="{9998625D-BE18-4064-AC9B-CDDCB26F1AA4}"/>
                  </a:ext>
                </a:extLst>
              </p:cNvPr>
              <p:cNvSpPr/>
              <p:nvPr userDrawn="1"/>
            </p:nvSpPr>
            <p:spPr>
              <a:xfrm>
                <a:off x="4133055" y="1173417"/>
                <a:ext cx="190629" cy="190629"/>
              </a:xfrm>
              <a:prstGeom prst="ellipse">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33" name="Oval 32">
                <a:extLst>
                  <a:ext uri="{FF2B5EF4-FFF2-40B4-BE49-F238E27FC236}">
                    <a16:creationId xmlns:a16="http://schemas.microsoft.com/office/drawing/2014/main" id="{209FF6B6-311B-48EC-857C-9EE11C3EAD48}"/>
                  </a:ext>
                </a:extLst>
              </p:cNvPr>
              <p:cNvSpPr/>
              <p:nvPr userDrawn="1"/>
            </p:nvSpPr>
            <p:spPr>
              <a:xfrm>
                <a:off x="4466053" y="1173417"/>
                <a:ext cx="190629" cy="190629"/>
              </a:xfrm>
              <a:prstGeom prst="ellipse">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34" name="Oval 33">
                <a:extLst>
                  <a:ext uri="{FF2B5EF4-FFF2-40B4-BE49-F238E27FC236}">
                    <a16:creationId xmlns:a16="http://schemas.microsoft.com/office/drawing/2014/main" id="{77B97B32-4D8B-4D5A-A96E-C91D839D9462}"/>
                  </a:ext>
                </a:extLst>
              </p:cNvPr>
              <p:cNvSpPr/>
              <p:nvPr userDrawn="1"/>
            </p:nvSpPr>
            <p:spPr>
              <a:xfrm>
                <a:off x="4799051" y="1173417"/>
                <a:ext cx="190629" cy="190629"/>
              </a:xfrm>
              <a:prstGeom prst="ellipse">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grpSp>
          <p:nvGrpSpPr>
            <p:cNvPr id="16" name="Group 15">
              <a:extLst>
                <a:ext uri="{FF2B5EF4-FFF2-40B4-BE49-F238E27FC236}">
                  <a16:creationId xmlns:a16="http://schemas.microsoft.com/office/drawing/2014/main" id="{23BDDBD3-D1D9-4ADF-9BEB-FAF46A618D79}"/>
                </a:ext>
              </a:extLst>
            </p:cNvPr>
            <p:cNvGrpSpPr/>
            <p:nvPr userDrawn="1"/>
          </p:nvGrpSpPr>
          <p:grpSpPr>
            <a:xfrm>
              <a:off x="4133054" y="2381649"/>
              <a:ext cx="856625" cy="190629"/>
              <a:chOff x="4133055" y="1173417"/>
              <a:chExt cx="856625" cy="190629"/>
            </a:xfrm>
          </p:grpSpPr>
          <p:sp>
            <p:nvSpPr>
              <p:cNvPr id="29" name="Oval 28">
                <a:extLst>
                  <a:ext uri="{FF2B5EF4-FFF2-40B4-BE49-F238E27FC236}">
                    <a16:creationId xmlns:a16="http://schemas.microsoft.com/office/drawing/2014/main" id="{B5BCFF81-DC5A-42B0-87D2-FB2EF1A2E1F5}"/>
                  </a:ext>
                </a:extLst>
              </p:cNvPr>
              <p:cNvSpPr/>
              <p:nvPr userDrawn="1"/>
            </p:nvSpPr>
            <p:spPr>
              <a:xfrm>
                <a:off x="4133055" y="1173417"/>
                <a:ext cx="190629" cy="190629"/>
              </a:xfrm>
              <a:prstGeom prst="ellipse">
                <a:avLst/>
              </a:prstGeom>
              <a:solidFill>
                <a:srgbClr val="D969A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30" name="Oval 29">
                <a:extLst>
                  <a:ext uri="{FF2B5EF4-FFF2-40B4-BE49-F238E27FC236}">
                    <a16:creationId xmlns:a16="http://schemas.microsoft.com/office/drawing/2014/main" id="{3C56993D-B602-48C1-80D3-A34423F091A6}"/>
                  </a:ext>
                </a:extLst>
              </p:cNvPr>
              <p:cNvSpPr/>
              <p:nvPr userDrawn="1"/>
            </p:nvSpPr>
            <p:spPr>
              <a:xfrm>
                <a:off x="4466053" y="1173417"/>
                <a:ext cx="190629" cy="190629"/>
              </a:xfrm>
              <a:prstGeom prst="ellipse">
                <a:avLst/>
              </a:prstGeom>
              <a:solidFill>
                <a:srgbClr val="D969A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31" name="Oval 30">
                <a:extLst>
                  <a:ext uri="{FF2B5EF4-FFF2-40B4-BE49-F238E27FC236}">
                    <a16:creationId xmlns:a16="http://schemas.microsoft.com/office/drawing/2014/main" id="{E22A16F1-395C-40E3-B306-1908856397D7}"/>
                  </a:ext>
                </a:extLst>
              </p:cNvPr>
              <p:cNvSpPr/>
              <p:nvPr userDrawn="1"/>
            </p:nvSpPr>
            <p:spPr>
              <a:xfrm>
                <a:off x="4799051" y="1173417"/>
                <a:ext cx="190629" cy="190629"/>
              </a:xfrm>
              <a:prstGeom prst="ellipse">
                <a:avLst/>
              </a:prstGeom>
              <a:solidFill>
                <a:srgbClr val="D969A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grpSp>
          <p:nvGrpSpPr>
            <p:cNvPr id="17" name="Group 16">
              <a:extLst>
                <a:ext uri="{FF2B5EF4-FFF2-40B4-BE49-F238E27FC236}">
                  <a16:creationId xmlns:a16="http://schemas.microsoft.com/office/drawing/2014/main" id="{5C896E80-8A0D-42EA-9DEF-F22640E5478D}"/>
                </a:ext>
              </a:extLst>
            </p:cNvPr>
            <p:cNvGrpSpPr/>
            <p:nvPr userDrawn="1"/>
          </p:nvGrpSpPr>
          <p:grpSpPr>
            <a:xfrm>
              <a:off x="4133054" y="2683707"/>
              <a:ext cx="856625" cy="190629"/>
              <a:chOff x="4133055" y="1173417"/>
              <a:chExt cx="856625" cy="190629"/>
            </a:xfrm>
          </p:grpSpPr>
          <p:sp>
            <p:nvSpPr>
              <p:cNvPr id="26" name="Oval 25">
                <a:extLst>
                  <a:ext uri="{FF2B5EF4-FFF2-40B4-BE49-F238E27FC236}">
                    <a16:creationId xmlns:a16="http://schemas.microsoft.com/office/drawing/2014/main" id="{9A8DAB5A-AC25-464B-8209-D0BF0C6FE2A4}"/>
                  </a:ext>
                </a:extLst>
              </p:cNvPr>
              <p:cNvSpPr/>
              <p:nvPr userDrawn="1"/>
            </p:nvSpPr>
            <p:spPr>
              <a:xfrm>
                <a:off x="4133055" y="1173417"/>
                <a:ext cx="190629" cy="190629"/>
              </a:xfrm>
              <a:prstGeom prst="ellipse">
                <a:avLst/>
              </a:prstGeom>
              <a:solidFill>
                <a:srgbClr val="D969A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27" name="Oval 26">
                <a:extLst>
                  <a:ext uri="{FF2B5EF4-FFF2-40B4-BE49-F238E27FC236}">
                    <a16:creationId xmlns:a16="http://schemas.microsoft.com/office/drawing/2014/main" id="{A2D50FC3-C41A-4C8A-88B9-D717B31489BA}"/>
                  </a:ext>
                </a:extLst>
              </p:cNvPr>
              <p:cNvSpPr/>
              <p:nvPr userDrawn="1"/>
            </p:nvSpPr>
            <p:spPr>
              <a:xfrm>
                <a:off x="4466053" y="1173417"/>
                <a:ext cx="190629" cy="190629"/>
              </a:xfrm>
              <a:prstGeom prst="ellipse">
                <a:avLst/>
              </a:prstGeom>
              <a:solidFill>
                <a:srgbClr val="D969A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28" name="Oval 27">
                <a:extLst>
                  <a:ext uri="{FF2B5EF4-FFF2-40B4-BE49-F238E27FC236}">
                    <a16:creationId xmlns:a16="http://schemas.microsoft.com/office/drawing/2014/main" id="{C0869324-33C7-4D88-8AF7-8800E360A620}"/>
                  </a:ext>
                </a:extLst>
              </p:cNvPr>
              <p:cNvSpPr/>
              <p:nvPr userDrawn="1"/>
            </p:nvSpPr>
            <p:spPr>
              <a:xfrm>
                <a:off x="4799051" y="1173417"/>
                <a:ext cx="190629" cy="190629"/>
              </a:xfrm>
              <a:prstGeom prst="ellipse">
                <a:avLst/>
              </a:prstGeom>
              <a:solidFill>
                <a:srgbClr val="D969A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grpSp>
          <p:nvGrpSpPr>
            <p:cNvPr id="18" name="Group 17">
              <a:extLst>
                <a:ext uri="{FF2B5EF4-FFF2-40B4-BE49-F238E27FC236}">
                  <a16:creationId xmlns:a16="http://schemas.microsoft.com/office/drawing/2014/main" id="{13B16FCF-4A7C-49FE-AAB3-A12245430321}"/>
                </a:ext>
              </a:extLst>
            </p:cNvPr>
            <p:cNvGrpSpPr/>
            <p:nvPr userDrawn="1"/>
          </p:nvGrpSpPr>
          <p:grpSpPr>
            <a:xfrm>
              <a:off x="4133054" y="2985765"/>
              <a:ext cx="856625" cy="190629"/>
              <a:chOff x="4133055" y="1173417"/>
              <a:chExt cx="856625" cy="190629"/>
            </a:xfrm>
          </p:grpSpPr>
          <p:sp>
            <p:nvSpPr>
              <p:cNvPr id="23" name="Oval 22">
                <a:extLst>
                  <a:ext uri="{FF2B5EF4-FFF2-40B4-BE49-F238E27FC236}">
                    <a16:creationId xmlns:a16="http://schemas.microsoft.com/office/drawing/2014/main" id="{B0342059-F863-4B2C-8877-D1FD3F79AAC8}"/>
                  </a:ext>
                </a:extLst>
              </p:cNvPr>
              <p:cNvSpPr/>
              <p:nvPr userDrawn="1"/>
            </p:nvSpPr>
            <p:spPr>
              <a:xfrm>
                <a:off x="4133055" y="1173417"/>
                <a:ext cx="190629" cy="190629"/>
              </a:xfrm>
              <a:prstGeom prst="ellipse">
                <a:avLst/>
              </a:prstGeom>
              <a:solidFill>
                <a:srgbClr val="D969A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24" name="Oval 23">
                <a:extLst>
                  <a:ext uri="{FF2B5EF4-FFF2-40B4-BE49-F238E27FC236}">
                    <a16:creationId xmlns:a16="http://schemas.microsoft.com/office/drawing/2014/main" id="{F135B39B-D719-4507-B7FD-E46636DF4B73}"/>
                  </a:ext>
                </a:extLst>
              </p:cNvPr>
              <p:cNvSpPr/>
              <p:nvPr userDrawn="1"/>
            </p:nvSpPr>
            <p:spPr>
              <a:xfrm>
                <a:off x="4466053" y="1173417"/>
                <a:ext cx="190629" cy="190629"/>
              </a:xfrm>
              <a:prstGeom prst="ellipse">
                <a:avLst/>
              </a:prstGeom>
              <a:solidFill>
                <a:srgbClr val="D969A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25" name="Oval 24">
                <a:extLst>
                  <a:ext uri="{FF2B5EF4-FFF2-40B4-BE49-F238E27FC236}">
                    <a16:creationId xmlns:a16="http://schemas.microsoft.com/office/drawing/2014/main" id="{AFE630E9-E7F2-4993-9636-EF77C7E74497}"/>
                  </a:ext>
                </a:extLst>
              </p:cNvPr>
              <p:cNvSpPr/>
              <p:nvPr userDrawn="1"/>
            </p:nvSpPr>
            <p:spPr>
              <a:xfrm>
                <a:off x="4799051" y="1173417"/>
                <a:ext cx="190629" cy="190629"/>
              </a:xfrm>
              <a:prstGeom prst="ellipse">
                <a:avLst/>
              </a:prstGeom>
              <a:solidFill>
                <a:srgbClr val="D969A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grpSp>
          <p:nvGrpSpPr>
            <p:cNvPr id="19" name="Group 18">
              <a:extLst>
                <a:ext uri="{FF2B5EF4-FFF2-40B4-BE49-F238E27FC236}">
                  <a16:creationId xmlns:a16="http://schemas.microsoft.com/office/drawing/2014/main" id="{B573C6B4-551F-4024-B055-60DC7139AEB0}"/>
                </a:ext>
              </a:extLst>
            </p:cNvPr>
            <p:cNvGrpSpPr/>
            <p:nvPr userDrawn="1"/>
          </p:nvGrpSpPr>
          <p:grpSpPr>
            <a:xfrm>
              <a:off x="4133054" y="3287823"/>
              <a:ext cx="856625" cy="190629"/>
              <a:chOff x="4133055" y="1173417"/>
              <a:chExt cx="856625" cy="190629"/>
            </a:xfrm>
          </p:grpSpPr>
          <p:sp>
            <p:nvSpPr>
              <p:cNvPr id="20" name="Oval 19">
                <a:extLst>
                  <a:ext uri="{FF2B5EF4-FFF2-40B4-BE49-F238E27FC236}">
                    <a16:creationId xmlns:a16="http://schemas.microsoft.com/office/drawing/2014/main" id="{5AF6B4AD-6694-4B98-B3FE-55E615368192}"/>
                  </a:ext>
                </a:extLst>
              </p:cNvPr>
              <p:cNvSpPr/>
              <p:nvPr userDrawn="1"/>
            </p:nvSpPr>
            <p:spPr>
              <a:xfrm>
                <a:off x="4133055" y="1173417"/>
                <a:ext cx="190629" cy="190629"/>
              </a:xfrm>
              <a:prstGeom prst="ellipse">
                <a:avLst/>
              </a:prstGeom>
              <a:solidFill>
                <a:srgbClr val="D969A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21" name="Oval 20">
                <a:extLst>
                  <a:ext uri="{FF2B5EF4-FFF2-40B4-BE49-F238E27FC236}">
                    <a16:creationId xmlns:a16="http://schemas.microsoft.com/office/drawing/2014/main" id="{2BCB1306-40E6-4F50-B0A8-49E7B93AC2AD}"/>
                  </a:ext>
                </a:extLst>
              </p:cNvPr>
              <p:cNvSpPr/>
              <p:nvPr userDrawn="1"/>
            </p:nvSpPr>
            <p:spPr>
              <a:xfrm>
                <a:off x="4466053" y="1173417"/>
                <a:ext cx="190629" cy="190629"/>
              </a:xfrm>
              <a:prstGeom prst="ellipse">
                <a:avLst/>
              </a:prstGeom>
              <a:solidFill>
                <a:srgbClr val="D969A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22" name="Oval 21">
                <a:extLst>
                  <a:ext uri="{FF2B5EF4-FFF2-40B4-BE49-F238E27FC236}">
                    <a16:creationId xmlns:a16="http://schemas.microsoft.com/office/drawing/2014/main" id="{41BD3E21-DB8D-4E83-95C8-27E1DF68D816}"/>
                  </a:ext>
                </a:extLst>
              </p:cNvPr>
              <p:cNvSpPr/>
              <p:nvPr userDrawn="1"/>
            </p:nvSpPr>
            <p:spPr>
              <a:xfrm>
                <a:off x="4799051" y="1173417"/>
                <a:ext cx="190629" cy="190629"/>
              </a:xfrm>
              <a:prstGeom prst="ellipse">
                <a:avLst/>
              </a:prstGeom>
              <a:solidFill>
                <a:srgbClr val="D969A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grpSp>
      <p:sp>
        <p:nvSpPr>
          <p:cNvPr id="45" name="Freeform: Shape 44">
            <a:extLst>
              <a:ext uri="{FF2B5EF4-FFF2-40B4-BE49-F238E27FC236}">
                <a16:creationId xmlns:a16="http://schemas.microsoft.com/office/drawing/2014/main" id="{72F8D46F-340F-47B0-A781-92942423FE5F}"/>
              </a:ext>
            </a:extLst>
          </p:cNvPr>
          <p:cNvSpPr/>
          <p:nvPr userDrawn="1"/>
        </p:nvSpPr>
        <p:spPr>
          <a:xfrm>
            <a:off x="10360810" y="0"/>
            <a:ext cx="1833312" cy="1794047"/>
          </a:xfrm>
          <a:custGeom>
            <a:avLst/>
            <a:gdLst>
              <a:gd name="connsiteX0" fmla="*/ 709888 w 1610351"/>
              <a:gd name="connsiteY0" fmla="*/ 1493785 h 1575861"/>
              <a:gd name="connsiteX1" fmla="*/ 1610351 w 1610351"/>
              <a:gd name="connsiteY1" fmla="*/ 1493785 h 1575861"/>
              <a:gd name="connsiteX2" fmla="*/ 1610351 w 1610351"/>
              <a:gd name="connsiteY2" fmla="*/ 1504777 h 1575861"/>
              <a:gd name="connsiteX3" fmla="*/ 1531233 w 1610351"/>
              <a:gd name="connsiteY3" fmla="*/ 1536822 h 1575861"/>
              <a:gd name="connsiteX4" fmla="*/ 1445341 w 1610351"/>
              <a:gd name="connsiteY4" fmla="*/ 1560681 h 1575861"/>
              <a:gd name="connsiteX5" fmla="*/ 1368100 w 1610351"/>
              <a:gd name="connsiteY5" fmla="*/ 1575861 h 1575861"/>
              <a:gd name="connsiteX6" fmla="*/ 979277 w 1610351"/>
              <a:gd name="connsiteY6" fmla="*/ 1575861 h 1575861"/>
              <a:gd name="connsiteX7" fmla="*/ 902036 w 1610351"/>
              <a:gd name="connsiteY7" fmla="*/ 1560681 h 1575861"/>
              <a:gd name="connsiteX8" fmla="*/ 816144 w 1610351"/>
              <a:gd name="connsiteY8" fmla="*/ 1536822 h 1575861"/>
              <a:gd name="connsiteX9" fmla="*/ 477869 w 1610351"/>
              <a:gd name="connsiteY9" fmla="*/ 1362463 h 1575861"/>
              <a:gd name="connsiteX10" fmla="*/ 1610351 w 1610351"/>
              <a:gd name="connsiteY10" fmla="*/ 1362463 h 1575861"/>
              <a:gd name="connsiteX11" fmla="*/ 1610351 w 1610351"/>
              <a:gd name="connsiteY11" fmla="*/ 1428124 h 1575861"/>
              <a:gd name="connsiteX12" fmla="*/ 581037 w 1610351"/>
              <a:gd name="connsiteY12" fmla="*/ 1428124 h 1575861"/>
              <a:gd name="connsiteX13" fmla="*/ 503037 w 1610351"/>
              <a:gd name="connsiteY13" fmla="*/ 1381922 h 1575861"/>
              <a:gd name="connsiteX14" fmla="*/ 312726 w 1610351"/>
              <a:gd name="connsiteY14" fmla="*/ 1214726 h 1575861"/>
              <a:gd name="connsiteX15" fmla="*/ 1610351 w 1610351"/>
              <a:gd name="connsiteY15" fmla="*/ 1214726 h 1575861"/>
              <a:gd name="connsiteX16" fmla="*/ 1610351 w 1610351"/>
              <a:gd name="connsiteY16" fmla="*/ 1296802 h 1575861"/>
              <a:gd name="connsiteX17" fmla="*/ 396291 w 1610351"/>
              <a:gd name="connsiteY17" fmla="*/ 1296802 h 1575861"/>
              <a:gd name="connsiteX18" fmla="*/ 327478 w 1610351"/>
              <a:gd name="connsiteY18" fmla="*/ 1231899 h 1575861"/>
              <a:gd name="connsiteX19" fmla="*/ 209113 w 1610351"/>
              <a:gd name="connsiteY19" fmla="*/ 1083405 h 1575861"/>
              <a:gd name="connsiteX20" fmla="*/ 1610351 w 1610351"/>
              <a:gd name="connsiteY20" fmla="*/ 1083405 h 1575861"/>
              <a:gd name="connsiteX21" fmla="*/ 1610351 w 1610351"/>
              <a:gd name="connsiteY21" fmla="*/ 1149066 h 1575861"/>
              <a:gd name="connsiteX22" fmla="*/ 256320 w 1610351"/>
              <a:gd name="connsiteY22" fmla="*/ 1149066 h 1575861"/>
              <a:gd name="connsiteX23" fmla="*/ 241417 w 1610351"/>
              <a:gd name="connsiteY23" fmla="*/ 1131720 h 1575861"/>
              <a:gd name="connsiteX24" fmla="*/ 123334 w 1610351"/>
              <a:gd name="connsiteY24" fmla="*/ 935668 h 1575861"/>
              <a:gd name="connsiteX25" fmla="*/ 1610351 w 1610351"/>
              <a:gd name="connsiteY25" fmla="*/ 935668 h 1575861"/>
              <a:gd name="connsiteX26" fmla="*/ 1610351 w 1610351"/>
              <a:gd name="connsiteY26" fmla="*/ 1017744 h 1575861"/>
              <a:gd name="connsiteX27" fmla="*/ 165212 w 1610351"/>
              <a:gd name="connsiteY27" fmla="*/ 1017744 h 1575861"/>
              <a:gd name="connsiteX28" fmla="*/ 157272 w 1610351"/>
              <a:gd name="connsiteY28" fmla="*/ 1005869 h 1575861"/>
              <a:gd name="connsiteX29" fmla="*/ 68164 w 1610351"/>
              <a:gd name="connsiteY29" fmla="*/ 804346 h 1575861"/>
              <a:gd name="connsiteX30" fmla="*/ 1610351 w 1610351"/>
              <a:gd name="connsiteY30" fmla="*/ 804346 h 1575861"/>
              <a:gd name="connsiteX31" fmla="*/ 1610351 w 1610351"/>
              <a:gd name="connsiteY31" fmla="*/ 870007 h 1575861"/>
              <a:gd name="connsiteX32" fmla="*/ 91591 w 1610351"/>
              <a:gd name="connsiteY32" fmla="*/ 870007 h 1575861"/>
              <a:gd name="connsiteX33" fmla="*/ 81412 w 1610351"/>
              <a:gd name="connsiteY33" fmla="*/ 848951 h 1575861"/>
              <a:gd name="connsiteX34" fmla="*/ 29161 w 1610351"/>
              <a:gd name="connsiteY34" fmla="*/ 673024 h 1575861"/>
              <a:gd name="connsiteX35" fmla="*/ 1610351 w 1610351"/>
              <a:gd name="connsiteY35" fmla="*/ 673024 h 1575861"/>
              <a:gd name="connsiteX36" fmla="*/ 1610351 w 1610351"/>
              <a:gd name="connsiteY36" fmla="*/ 738685 h 1575861"/>
              <a:gd name="connsiteX37" fmla="*/ 48662 w 1610351"/>
              <a:gd name="connsiteY37" fmla="*/ 738685 h 1575861"/>
              <a:gd name="connsiteX38" fmla="*/ 12411 w 1610351"/>
              <a:gd name="connsiteY38" fmla="*/ 541702 h 1575861"/>
              <a:gd name="connsiteX39" fmla="*/ 1610351 w 1610351"/>
              <a:gd name="connsiteY39" fmla="*/ 541702 h 1575861"/>
              <a:gd name="connsiteX40" fmla="*/ 1610351 w 1610351"/>
              <a:gd name="connsiteY40" fmla="*/ 607363 h 1575861"/>
              <a:gd name="connsiteX41" fmla="*/ 19030 w 1610351"/>
              <a:gd name="connsiteY41" fmla="*/ 607363 h 1575861"/>
              <a:gd name="connsiteX42" fmla="*/ 2063 w 1610351"/>
              <a:gd name="connsiteY42" fmla="*/ 393965 h 1575861"/>
              <a:gd name="connsiteX43" fmla="*/ 1610351 w 1610351"/>
              <a:gd name="connsiteY43" fmla="*/ 393965 h 1575861"/>
              <a:gd name="connsiteX44" fmla="*/ 1610351 w 1610351"/>
              <a:gd name="connsiteY44" fmla="*/ 476042 h 1575861"/>
              <a:gd name="connsiteX45" fmla="*/ 5792 w 1610351"/>
              <a:gd name="connsiteY45" fmla="*/ 476042 h 1575861"/>
              <a:gd name="connsiteX46" fmla="*/ 0 w 1610351"/>
              <a:gd name="connsiteY46" fmla="*/ 418588 h 1575861"/>
              <a:gd name="connsiteX47" fmla="*/ 13063 w 1610351"/>
              <a:gd name="connsiteY47" fmla="*/ 262644 h 1575861"/>
              <a:gd name="connsiteX48" fmla="*/ 1610351 w 1610351"/>
              <a:gd name="connsiteY48" fmla="*/ 262644 h 1575861"/>
              <a:gd name="connsiteX49" fmla="*/ 1610351 w 1610351"/>
              <a:gd name="connsiteY49" fmla="*/ 328305 h 1575861"/>
              <a:gd name="connsiteX50" fmla="*/ 7563 w 1610351"/>
              <a:gd name="connsiteY50" fmla="*/ 328305 h 1575861"/>
              <a:gd name="connsiteX51" fmla="*/ 39525 w 1610351"/>
              <a:gd name="connsiteY51" fmla="*/ 131322 h 1575861"/>
              <a:gd name="connsiteX52" fmla="*/ 1610351 w 1610351"/>
              <a:gd name="connsiteY52" fmla="*/ 131322 h 1575861"/>
              <a:gd name="connsiteX53" fmla="*/ 1610351 w 1610351"/>
              <a:gd name="connsiteY53" fmla="*/ 196983 h 1575861"/>
              <a:gd name="connsiteX54" fmla="*/ 22718 w 1610351"/>
              <a:gd name="connsiteY54" fmla="*/ 196983 h 1575861"/>
              <a:gd name="connsiteX55" fmla="*/ 78368 w 1610351"/>
              <a:gd name="connsiteY55" fmla="*/ 0 h 1575861"/>
              <a:gd name="connsiteX56" fmla="*/ 1610351 w 1610351"/>
              <a:gd name="connsiteY56" fmla="*/ 0 h 1575861"/>
              <a:gd name="connsiteX57" fmla="*/ 1610351 w 1610351"/>
              <a:gd name="connsiteY57" fmla="*/ 65661 h 1575861"/>
              <a:gd name="connsiteX58" fmla="*/ 56331 w 1610351"/>
              <a:gd name="connsiteY58" fmla="*/ 65661 h 1575861"/>
              <a:gd name="connsiteX59" fmla="*/ 64363 w 1610351"/>
              <a:gd name="connsiteY59" fmla="*/ 34283 h 157586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Lst>
            <a:rect l="l" t="t" r="r" b="b"/>
            <a:pathLst>
              <a:path w="1610351" h="1575861">
                <a:moveTo>
                  <a:pt x="709888" y="1493785"/>
                </a:moveTo>
                <a:lnTo>
                  <a:pt x="1610351" y="1493785"/>
                </a:lnTo>
                <a:lnTo>
                  <a:pt x="1610351" y="1504777"/>
                </a:lnTo>
                <a:lnTo>
                  <a:pt x="1531233" y="1536822"/>
                </a:lnTo>
                <a:cubicBezTo>
                  <a:pt x="1503050" y="1545826"/>
                  <a:pt x="1474404" y="1553793"/>
                  <a:pt x="1445341" y="1560681"/>
                </a:cubicBezTo>
                <a:lnTo>
                  <a:pt x="1368100" y="1575861"/>
                </a:lnTo>
                <a:lnTo>
                  <a:pt x="979277" y="1575861"/>
                </a:lnTo>
                <a:lnTo>
                  <a:pt x="902036" y="1560681"/>
                </a:lnTo>
                <a:cubicBezTo>
                  <a:pt x="872972" y="1553793"/>
                  <a:pt x="844326" y="1545826"/>
                  <a:pt x="816144" y="1536822"/>
                </a:cubicBezTo>
                <a:close/>
                <a:moveTo>
                  <a:pt x="477869" y="1362463"/>
                </a:moveTo>
                <a:lnTo>
                  <a:pt x="1610351" y="1362463"/>
                </a:lnTo>
                <a:lnTo>
                  <a:pt x="1610351" y="1428124"/>
                </a:lnTo>
                <a:lnTo>
                  <a:pt x="581037" y="1428124"/>
                </a:lnTo>
                <a:lnTo>
                  <a:pt x="503037" y="1381922"/>
                </a:lnTo>
                <a:close/>
                <a:moveTo>
                  <a:pt x="312726" y="1214726"/>
                </a:moveTo>
                <a:lnTo>
                  <a:pt x="1610351" y="1214726"/>
                </a:lnTo>
                <a:lnTo>
                  <a:pt x="1610351" y="1296802"/>
                </a:lnTo>
                <a:lnTo>
                  <a:pt x="396291" y="1296802"/>
                </a:lnTo>
                <a:lnTo>
                  <a:pt x="327478" y="1231899"/>
                </a:lnTo>
                <a:close/>
                <a:moveTo>
                  <a:pt x="209113" y="1083405"/>
                </a:moveTo>
                <a:lnTo>
                  <a:pt x="1610351" y="1083405"/>
                </a:lnTo>
                <a:lnTo>
                  <a:pt x="1610351" y="1149066"/>
                </a:lnTo>
                <a:lnTo>
                  <a:pt x="256320" y="1149066"/>
                </a:lnTo>
                <a:lnTo>
                  <a:pt x="241417" y="1131720"/>
                </a:lnTo>
                <a:close/>
                <a:moveTo>
                  <a:pt x="123334" y="935668"/>
                </a:moveTo>
                <a:lnTo>
                  <a:pt x="1610351" y="935668"/>
                </a:lnTo>
                <a:lnTo>
                  <a:pt x="1610351" y="1017744"/>
                </a:lnTo>
                <a:lnTo>
                  <a:pt x="165212" y="1017744"/>
                </a:lnTo>
                <a:lnTo>
                  <a:pt x="157272" y="1005869"/>
                </a:lnTo>
                <a:close/>
                <a:moveTo>
                  <a:pt x="68164" y="804346"/>
                </a:moveTo>
                <a:lnTo>
                  <a:pt x="1610351" y="804346"/>
                </a:lnTo>
                <a:lnTo>
                  <a:pt x="1610351" y="870007"/>
                </a:lnTo>
                <a:lnTo>
                  <a:pt x="91591" y="870007"/>
                </a:lnTo>
                <a:lnTo>
                  <a:pt x="81412" y="848951"/>
                </a:lnTo>
                <a:close/>
                <a:moveTo>
                  <a:pt x="29161" y="673024"/>
                </a:moveTo>
                <a:lnTo>
                  <a:pt x="1610351" y="673024"/>
                </a:lnTo>
                <a:lnTo>
                  <a:pt x="1610351" y="738685"/>
                </a:lnTo>
                <a:lnTo>
                  <a:pt x="48662" y="738685"/>
                </a:lnTo>
                <a:close/>
                <a:moveTo>
                  <a:pt x="12411" y="541702"/>
                </a:moveTo>
                <a:lnTo>
                  <a:pt x="1610351" y="541702"/>
                </a:lnTo>
                <a:lnTo>
                  <a:pt x="1610351" y="607363"/>
                </a:lnTo>
                <a:lnTo>
                  <a:pt x="19030" y="607363"/>
                </a:lnTo>
                <a:close/>
                <a:moveTo>
                  <a:pt x="2063" y="393965"/>
                </a:moveTo>
                <a:lnTo>
                  <a:pt x="1610351" y="393965"/>
                </a:lnTo>
                <a:lnTo>
                  <a:pt x="1610351" y="476042"/>
                </a:lnTo>
                <a:lnTo>
                  <a:pt x="5792" y="476042"/>
                </a:lnTo>
                <a:lnTo>
                  <a:pt x="0" y="418588"/>
                </a:lnTo>
                <a:close/>
                <a:moveTo>
                  <a:pt x="13063" y="262644"/>
                </a:moveTo>
                <a:lnTo>
                  <a:pt x="1610351" y="262644"/>
                </a:lnTo>
                <a:lnTo>
                  <a:pt x="1610351" y="328305"/>
                </a:lnTo>
                <a:lnTo>
                  <a:pt x="7563" y="328305"/>
                </a:lnTo>
                <a:close/>
                <a:moveTo>
                  <a:pt x="39525" y="131322"/>
                </a:moveTo>
                <a:lnTo>
                  <a:pt x="1610351" y="131322"/>
                </a:lnTo>
                <a:lnTo>
                  <a:pt x="1610351" y="196983"/>
                </a:lnTo>
                <a:lnTo>
                  <a:pt x="22718" y="196983"/>
                </a:lnTo>
                <a:close/>
                <a:moveTo>
                  <a:pt x="78368" y="0"/>
                </a:moveTo>
                <a:lnTo>
                  <a:pt x="1610351" y="0"/>
                </a:lnTo>
                <a:lnTo>
                  <a:pt x="1610351" y="65661"/>
                </a:lnTo>
                <a:lnTo>
                  <a:pt x="56331" y="65661"/>
                </a:lnTo>
                <a:lnTo>
                  <a:pt x="64363" y="34283"/>
                </a:lnTo>
                <a:close/>
              </a:path>
            </a:pathLst>
          </a:custGeom>
          <a:gradFill flip="none" rotWithShape="1">
            <a:gsLst>
              <a:gs pos="56000">
                <a:srgbClr val="9C2871"/>
              </a:gs>
              <a:gs pos="0">
                <a:srgbClr val="D969AE">
                  <a:lumMod val="5000"/>
                  <a:lumOff val="95000"/>
                </a:srgbClr>
              </a:gs>
            </a:gsLst>
            <a:lin ang="27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46" name="Freeform: Shape 45">
            <a:extLst>
              <a:ext uri="{FF2B5EF4-FFF2-40B4-BE49-F238E27FC236}">
                <a16:creationId xmlns:a16="http://schemas.microsoft.com/office/drawing/2014/main" id="{AB31610B-250D-4CF5-B1D2-A507BD022BF1}"/>
              </a:ext>
            </a:extLst>
          </p:cNvPr>
          <p:cNvSpPr/>
          <p:nvPr userDrawn="1"/>
        </p:nvSpPr>
        <p:spPr>
          <a:xfrm rot="2509532" flipH="1">
            <a:off x="7283707" y="703678"/>
            <a:ext cx="5441695" cy="5439104"/>
          </a:xfrm>
          <a:custGeom>
            <a:avLst/>
            <a:gdLst>
              <a:gd name="connsiteX0" fmla="*/ 4400186 w 4778237"/>
              <a:gd name="connsiteY0" fmla="*/ 237227 h 4775962"/>
              <a:gd name="connsiteX1" fmla="*/ 4778237 w 4778237"/>
              <a:gd name="connsiteY1" fmla="*/ 1038867 h 4775962"/>
              <a:gd name="connsiteX2" fmla="*/ 4778237 w 4778237"/>
              <a:gd name="connsiteY2" fmla="*/ 3737095 h 4775962"/>
              <a:gd name="connsiteX3" fmla="*/ 3739370 w 4778237"/>
              <a:gd name="connsiteY3" fmla="*/ 4775962 h 4775962"/>
              <a:gd name="connsiteX4" fmla="*/ 1038867 w 4778237"/>
              <a:gd name="connsiteY4" fmla="*/ 4775962 h 4775962"/>
              <a:gd name="connsiteX5" fmla="*/ 0 w 4778237"/>
              <a:gd name="connsiteY5" fmla="*/ 3737095 h 4775962"/>
              <a:gd name="connsiteX6" fmla="*/ 0 w 4778237"/>
              <a:gd name="connsiteY6" fmla="*/ 2202752 h 4775962"/>
              <a:gd name="connsiteX7" fmla="*/ 1971254 w 4778237"/>
              <a:gd name="connsiteY7" fmla="*/ 0 h 4775962"/>
              <a:gd name="connsiteX8" fmla="*/ 3739370 w 4778237"/>
              <a:gd name="connsiteY8" fmla="*/ 0 h 4775962"/>
              <a:gd name="connsiteX9" fmla="*/ 4400186 w 4778237"/>
              <a:gd name="connsiteY9" fmla="*/ 237227 h 477596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4778237" h="4775962">
                <a:moveTo>
                  <a:pt x="4400186" y="237227"/>
                </a:moveTo>
                <a:cubicBezTo>
                  <a:pt x="4631071" y="427771"/>
                  <a:pt x="4778237" y="716133"/>
                  <a:pt x="4778237" y="1038867"/>
                </a:cubicBezTo>
                <a:lnTo>
                  <a:pt x="4778237" y="3737095"/>
                </a:lnTo>
                <a:cubicBezTo>
                  <a:pt x="4778237" y="4310845"/>
                  <a:pt x="4313120" y="4775962"/>
                  <a:pt x="3739370" y="4775962"/>
                </a:cubicBezTo>
                <a:lnTo>
                  <a:pt x="1038867" y="4775962"/>
                </a:lnTo>
                <a:cubicBezTo>
                  <a:pt x="465117" y="4775962"/>
                  <a:pt x="0" y="4310845"/>
                  <a:pt x="0" y="3737095"/>
                </a:cubicBezTo>
                <a:lnTo>
                  <a:pt x="0" y="2202752"/>
                </a:lnTo>
                <a:lnTo>
                  <a:pt x="1971254" y="0"/>
                </a:lnTo>
                <a:lnTo>
                  <a:pt x="3739370" y="0"/>
                </a:lnTo>
                <a:cubicBezTo>
                  <a:pt x="3990386" y="0"/>
                  <a:pt x="4220608" y="89026"/>
                  <a:pt x="4400186" y="237227"/>
                </a:cubicBezTo>
                <a:close/>
              </a:path>
            </a:pathLst>
          </a:custGeom>
          <a:solidFill>
            <a:schemeClr val="bg1"/>
          </a:solidFill>
          <a:ln>
            <a:noFill/>
          </a:ln>
          <a:effectLst>
            <a:outerShdw blurRad="50800" dist="38100" dir="10800000" algn="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nvGrpSpPr>
          <p:cNvPr id="3" name="Group 2">
            <a:extLst>
              <a:ext uri="{FF2B5EF4-FFF2-40B4-BE49-F238E27FC236}">
                <a16:creationId xmlns:a16="http://schemas.microsoft.com/office/drawing/2014/main" id="{BD8B6F81-9DEC-4411-9A75-6F055862695C}"/>
              </a:ext>
            </a:extLst>
          </p:cNvPr>
          <p:cNvGrpSpPr/>
          <p:nvPr userDrawn="1"/>
        </p:nvGrpSpPr>
        <p:grpSpPr>
          <a:xfrm flipH="1">
            <a:off x="0" y="24687"/>
            <a:ext cx="3197982" cy="1202736"/>
            <a:chOff x="8017107" y="0"/>
            <a:chExt cx="4190092" cy="1575861"/>
          </a:xfrm>
        </p:grpSpPr>
        <p:sp>
          <p:nvSpPr>
            <p:cNvPr id="58" name="Freeform: Shape 57">
              <a:extLst>
                <a:ext uri="{FF2B5EF4-FFF2-40B4-BE49-F238E27FC236}">
                  <a16:creationId xmlns:a16="http://schemas.microsoft.com/office/drawing/2014/main" id="{F8E7AC37-38D5-4446-9993-0980A87B98D4}"/>
                </a:ext>
              </a:extLst>
            </p:cNvPr>
            <p:cNvSpPr/>
            <p:nvPr userDrawn="1"/>
          </p:nvSpPr>
          <p:spPr>
            <a:xfrm>
              <a:off x="10596848" y="0"/>
              <a:ext cx="1610351" cy="1575861"/>
            </a:xfrm>
            <a:custGeom>
              <a:avLst/>
              <a:gdLst>
                <a:gd name="connsiteX0" fmla="*/ 709888 w 1610351"/>
                <a:gd name="connsiteY0" fmla="*/ 1493785 h 1575861"/>
                <a:gd name="connsiteX1" fmla="*/ 1610351 w 1610351"/>
                <a:gd name="connsiteY1" fmla="*/ 1493785 h 1575861"/>
                <a:gd name="connsiteX2" fmla="*/ 1610351 w 1610351"/>
                <a:gd name="connsiteY2" fmla="*/ 1504777 h 1575861"/>
                <a:gd name="connsiteX3" fmla="*/ 1531233 w 1610351"/>
                <a:gd name="connsiteY3" fmla="*/ 1536822 h 1575861"/>
                <a:gd name="connsiteX4" fmla="*/ 1445341 w 1610351"/>
                <a:gd name="connsiteY4" fmla="*/ 1560681 h 1575861"/>
                <a:gd name="connsiteX5" fmla="*/ 1368100 w 1610351"/>
                <a:gd name="connsiteY5" fmla="*/ 1575861 h 1575861"/>
                <a:gd name="connsiteX6" fmla="*/ 979277 w 1610351"/>
                <a:gd name="connsiteY6" fmla="*/ 1575861 h 1575861"/>
                <a:gd name="connsiteX7" fmla="*/ 902036 w 1610351"/>
                <a:gd name="connsiteY7" fmla="*/ 1560681 h 1575861"/>
                <a:gd name="connsiteX8" fmla="*/ 816144 w 1610351"/>
                <a:gd name="connsiteY8" fmla="*/ 1536822 h 1575861"/>
                <a:gd name="connsiteX9" fmla="*/ 477869 w 1610351"/>
                <a:gd name="connsiteY9" fmla="*/ 1362463 h 1575861"/>
                <a:gd name="connsiteX10" fmla="*/ 1610351 w 1610351"/>
                <a:gd name="connsiteY10" fmla="*/ 1362463 h 1575861"/>
                <a:gd name="connsiteX11" fmla="*/ 1610351 w 1610351"/>
                <a:gd name="connsiteY11" fmla="*/ 1428124 h 1575861"/>
                <a:gd name="connsiteX12" fmla="*/ 581037 w 1610351"/>
                <a:gd name="connsiteY12" fmla="*/ 1428124 h 1575861"/>
                <a:gd name="connsiteX13" fmla="*/ 503037 w 1610351"/>
                <a:gd name="connsiteY13" fmla="*/ 1381922 h 1575861"/>
                <a:gd name="connsiteX14" fmla="*/ 312726 w 1610351"/>
                <a:gd name="connsiteY14" fmla="*/ 1214726 h 1575861"/>
                <a:gd name="connsiteX15" fmla="*/ 1610351 w 1610351"/>
                <a:gd name="connsiteY15" fmla="*/ 1214726 h 1575861"/>
                <a:gd name="connsiteX16" fmla="*/ 1610351 w 1610351"/>
                <a:gd name="connsiteY16" fmla="*/ 1296802 h 1575861"/>
                <a:gd name="connsiteX17" fmla="*/ 396291 w 1610351"/>
                <a:gd name="connsiteY17" fmla="*/ 1296802 h 1575861"/>
                <a:gd name="connsiteX18" fmla="*/ 327478 w 1610351"/>
                <a:gd name="connsiteY18" fmla="*/ 1231899 h 1575861"/>
                <a:gd name="connsiteX19" fmla="*/ 209113 w 1610351"/>
                <a:gd name="connsiteY19" fmla="*/ 1083405 h 1575861"/>
                <a:gd name="connsiteX20" fmla="*/ 1610351 w 1610351"/>
                <a:gd name="connsiteY20" fmla="*/ 1083405 h 1575861"/>
                <a:gd name="connsiteX21" fmla="*/ 1610351 w 1610351"/>
                <a:gd name="connsiteY21" fmla="*/ 1149066 h 1575861"/>
                <a:gd name="connsiteX22" fmla="*/ 256320 w 1610351"/>
                <a:gd name="connsiteY22" fmla="*/ 1149066 h 1575861"/>
                <a:gd name="connsiteX23" fmla="*/ 241417 w 1610351"/>
                <a:gd name="connsiteY23" fmla="*/ 1131720 h 1575861"/>
                <a:gd name="connsiteX24" fmla="*/ 123334 w 1610351"/>
                <a:gd name="connsiteY24" fmla="*/ 935668 h 1575861"/>
                <a:gd name="connsiteX25" fmla="*/ 1610351 w 1610351"/>
                <a:gd name="connsiteY25" fmla="*/ 935668 h 1575861"/>
                <a:gd name="connsiteX26" fmla="*/ 1610351 w 1610351"/>
                <a:gd name="connsiteY26" fmla="*/ 1017744 h 1575861"/>
                <a:gd name="connsiteX27" fmla="*/ 165212 w 1610351"/>
                <a:gd name="connsiteY27" fmla="*/ 1017744 h 1575861"/>
                <a:gd name="connsiteX28" fmla="*/ 157272 w 1610351"/>
                <a:gd name="connsiteY28" fmla="*/ 1005869 h 1575861"/>
                <a:gd name="connsiteX29" fmla="*/ 68164 w 1610351"/>
                <a:gd name="connsiteY29" fmla="*/ 804346 h 1575861"/>
                <a:gd name="connsiteX30" fmla="*/ 1610351 w 1610351"/>
                <a:gd name="connsiteY30" fmla="*/ 804346 h 1575861"/>
                <a:gd name="connsiteX31" fmla="*/ 1610351 w 1610351"/>
                <a:gd name="connsiteY31" fmla="*/ 870007 h 1575861"/>
                <a:gd name="connsiteX32" fmla="*/ 91591 w 1610351"/>
                <a:gd name="connsiteY32" fmla="*/ 870007 h 1575861"/>
                <a:gd name="connsiteX33" fmla="*/ 81412 w 1610351"/>
                <a:gd name="connsiteY33" fmla="*/ 848951 h 1575861"/>
                <a:gd name="connsiteX34" fmla="*/ 29161 w 1610351"/>
                <a:gd name="connsiteY34" fmla="*/ 673024 h 1575861"/>
                <a:gd name="connsiteX35" fmla="*/ 1610351 w 1610351"/>
                <a:gd name="connsiteY35" fmla="*/ 673024 h 1575861"/>
                <a:gd name="connsiteX36" fmla="*/ 1610351 w 1610351"/>
                <a:gd name="connsiteY36" fmla="*/ 738685 h 1575861"/>
                <a:gd name="connsiteX37" fmla="*/ 48662 w 1610351"/>
                <a:gd name="connsiteY37" fmla="*/ 738685 h 1575861"/>
                <a:gd name="connsiteX38" fmla="*/ 12411 w 1610351"/>
                <a:gd name="connsiteY38" fmla="*/ 541702 h 1575861"/>
                <a:gd name="connsiteX39" fmla="*/ 1610351 w 1610351"/>
                <a:gd name="connsiteY39" fmla="*/ 541702 h 1575861"/>
                <a:gd name="connsiteX40" fmla="*/ 1610351 w 1610351"/>
                <a:gd name="connsiteY40" fmla="*/ 607363 h 1575861"/>
                <a:gd name="connsiteX41" fmla="*/ 19030 w 1610351"/>
                <a:gd name="connsiteY41" fmla="*/ 607363 h 1575861"/>
                <a:gd name="connsiteX42" fmla="*/ 2063 w 1610351"/>
                <a:gd name="connsiteY42" fmla="*/ 393965 h 1575861"/>
                <a:gd name="connsiteX43" fmla="*/ 1610351 w 1610351"/>
                <a:gd name="connsiteY43" fmla="*/ 393965 h 1575861"/>
                <a:gd name="connsiteX44" fmla="*/ 1610351 w 1610351"/>
                <a:gd name="connsiteY44" fmla="*/ 476042 h 1575861"/>
                <a:gd name="connsiteX45" fmla="*/ 5792 w 1610351"/>
                <a:gd name="connsiteY45" fmla="*/ 476042 h 1575861"/>
                <a:gd name="connsiteX46" fmla="*/ 0 w 1610351"/>
                <a:gd name="connsiteY46" fmla="*/ 418588 h 1575861"/>
                <a:gd name="connsiteX47" fmla="*/ 13063 w 1610351"/>
                <a:gd name="connsiteY47" fmla="*/ 262644 h 1575861"/>
                <a:gd name="connsiteX48" fmla="*/ 1610351 w 1610351"/>
                <a:gd name="connsiteY48" fmla="*/ 262644 h 1575861"/>
                <a:gd name="connsiteX49" fmla="*/ 1610351 w 1610351"/>
                <a:gd name="connsiteY49" fmla="*/ 328305 h 1575861"/>
                <a:gd name="connsiteX50" fmla="*/ 7563 w 1610351"/>
                <a:gd name="connsiteY50" fmla="*/ 328305 h 1575861"/>
                <a:gd name="connsiteX51" fmla="*/ 39525 w 1610351"/>
                <a:gd name="connsiteY51" fmla="*/ 131322 h 1575861"/>
                <a:gd name="connsiteX52" fmla="*/ 1610351 w 1610351"/>
                <a:gd name="connsiteY52" fmla="*/ 131322 h 1575861"/>
                <a:gd name="connsiteX53" fmla="*/ 1610351 w 1610351"/>
                <a:gd name="connsiteY53" fmla="*/ 196983 h 1575861"/>
                <a:gd name="connsiteX54" fmla="*/ 22718 w 1610351"/>
                <a:gd name="connsiteY54" fmla="*/ 196983 h 1575861"/>
                <a:gd name="connsiteX55" fmla="*/ 78368 w 1610351"/>
                <a:gd name="connsiteY55" fmla="*/ 0 h 1575861"/>
                <a:gd name="connsiteX56" fmla="*/ 1610351 w 1610351"/>
                <a:gd name="connsiteY56" fmla="*/ 0 h 1575861"/>
                <a:gd name="connsiteX57" fmla="*/ 1610351 w 1610351"/>
                <a:gd name="connsiteY57" fmla="*/ 65661 h 1575861"/>
                <a:gd name="connsiteX58" fmla="*/ 56331 w 1610351"/>
                <a:gd name="connsiteY58" fmla="*/ 65661 h 1575861"/>
                <a:gd name="connsiteX59" fmla="*/ 64363 w 1610351"/>
                <a:gd name="connsiteY59" fmla="*/ 34283 h 157586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Lst>
              <a:rect l="l" t="t" r="r" b="b"/>
              <a:pathLst>
                <a:path w="1610351" h="1575861">
                  <a:moveTo>
                    <a:pt x="709888" y="1493785"/>
                  </a:moveTo>
                  <a:lnTo>
                    <a:pt x="1610351" y="1493785"/>
                  </a:lnTo>
                  <a:lnTo>
                    <a:pt x="1610351" y="1504777"/>
                  </a:lnTo>
                  <a:lnTo>
                    <a:pt x="1531233" y="1536822"/>
                  </a:lnTo>
                  <a:cubicBezTo>
                    <a:pt x="1503050" y="1545826"/>
                    <a:pt x="1474404" y="1553793"/>
                    <a:pt x="1445341" y="1560681"/>
                  </a:cubicBezTo>
                  <a:lnTo>
                    <a:pt x="1368100" y="1575861"/>
                  </a:lnTo>
                  <a:lnTo>
                    <a:pt x="979277" y="1575861"/>
                  </a:lnTo>
                  <a:lnTo>
                    <a:pt x="902036" y="1560681"/>
                  </a:lnTo>
                  <a:cubicBezTo>
                    <a:pt x="872972" y="1553793"/>
                    <a:pt x="844326" y="1545826"/>
                    <a:pt x="816144" y="1536822"/>
                  </a:cubicBezTo>
                  <a:close/>
                  <a:moveTo>
                    <a:pt x="477869" y="1362463"/>
                  </a:moveTo>
                  <a:lnTo>
                    <a:pt x="1610351" y="1362463"/>
                  </a:lnTo>
                  <a:lnTo>
                    <a:pt x="1610351" y="1428124"/>
                  </a:lnTo>
                  <a:lnTo>
                    <a:pt x="581037" y="1428124"/>
                  </a:lnTo>
                  <a:lnTo>
                    <a:pt x="503037" y="1381922"/>
                  </a:lnTo>
                  <a:close/>
                  <a:moveTo>
                    <a:pt x="312726" y="1214726"/>
                  </a:moveTo>
                  <a:lnTo>
                    <a:pt x="1610351" y="1214726"/>
                  </a:lnTo>
                  <a:lnTo>
                    <a:pt x="1610351" y="1296802"/>
                  </a:lnTo>
                  <a:lnTo>
                    <a:pt x="396291" y="1296802"/>
                  </a:lnTo>
                  <a:lnTo>
                    <a:pt x="327478" y="1231899"/>
                  </a:lnTo>
                  <a:close/>
                  <a:moveTo>
                    <a:pt x="209113" y="1083405"/>
                  </a:moveTo>
                  <a:lnTo>
                    <a:pt x="1610351" y="1083405"/>
                  </a:lnTo>
                  <a:lnTo>
                    <a:pt x="1610351" y="1149066"/>
                  </a:lnTo>
                  <a:lnTo>
                    <a:pt x="256320" y="1149066"/>
                  </a:lnTo>
                  <a:lnTo>
                    <a:pt x="241417" y="1131720"/>
                  </a:lnTo>
                  <a:close/>
                  <a:moveTo>
                    <a:pt x="123334" y="935668"/>
                  </a:moveTo>
                  <a:lnTo>
                    <a:pt x="1610351" y="935668"/>
                  </a:lnTo>
                  <a:lnTo>
                    <a:pt x="1610351" y="1017744"/>
                  </a:lnTo>
                  <a:lnTo>
                    <a:pt x="165212" y="1017744"/>
                  </a:lnTo>
                  <a:lnTo>
                    <a:pt x="157272" y="1005869"/>
                  </a:lnTo>
                  <a:close/>
                  <a:moveTo>
                    <a:pt x="68164" y="804346"/>
                  </a:moveTo>
                  <a:lnTo>
                    <a:pt x="1610351" y="804346"/>
                  </a:lnTo>
                  <a:lnTo>
                    <a:pt x="1610351" y="870007"/>
                  </a:lnTo>
                  <a:lnTo>
                    <a:pt x="91591" y="870007"/>
                  </a:lnTo>
                  <a:lnTo>
                    <a:pt x="81412" y="848951"/>
                  </a:lnTo>
                  <a:close/>
                  <a:moveTo>
                    <a:pt x="29161" y="673024"/>
                  </a:moveTo>
                  <a:lnTo>
                    <a:pt x="1610351" y="673024"/>
                  </a:lnTo>
                  <a:lnTo>
                    <a:pt x="1610351" y="738685"/>
                  </a:lnTo>
                  <a:lnTo>
                    <a:pt x="48662" y="738685"/>
                  </a:lnTo>
                  <a:close/>
                  <a:moveTo>
                    <a:pt x="12411" y="541702"/>
                  </a:moveTo>
                  <a:lnTo>
                    <a:pt x="1610351" y="541702"/>
                  </a:lnTo>
                  <a:lnTo>
                    <a:pt x="1610351" y="607363"/>
                  </a:lnTo>
                  <a:lnTo>
                    <a:pt x="19030" y="607363"/>
                  </a:lnTo>
                  <a:close/>
                  <a:moveTo>
                    <a:pt x="2063" y="393965"/>
                  </a:moveTo>
                  <a:lnTo>
                    <a:pt x="1610351" y="393965"/>
                  </a:lnTo>
                  <a:lnTo>
                    <a:pt x="1610351" y="476042"/>
                  </a:lnTo>
                  <a:lnTo>
                    <a:pt x="5792" y="476042"/>
                  </a:lnTo>
                  <a:lnTo>
                    <a:pt x="0" y="418588"/>
                  </a:lnTo>
                  <a:close/>
                  <a:moveTo>
                    <a:pt x="13063" y="262644"/>
                  </a:moveTo>
                  <a:lnTo>
                    <a:pt x="1610351" y="262644"/>
                  </a:lnTo>
                  <a:lnTo>
                    <a:pt x="1610351" y="328305"/>
                  </a:lnTo>
                  <a:lnTo>
                    <a:pt x="7563" y="328305"/>
                  </a:lnTo>
                  <a:close/>
                  <a:moveTo>
                    <a:pt x="39525" y="131322"/>
                  </a:moveTo>
                  <a:lnTo>
                    <a:pt x="1610351" y="131322"/>
                  </a:lnTo>
                  <a:lnTo>
                    <a:pt x="1610351" y="196983"/>
                  </a:lnTo>
                  <a:lnTo>
                    <a:pt x="22718" y="196983"/>
                  </a:lnTo>
                  <a:close/>
                  <a:moveTo>
                    <a:pt x="78368" y="0"/>
                  </a:moveTo>
                  <a:lnTo>
                    <a:pt x="1610351" y="0"/>
                  </a:lnTo>
                  <a:lnTo>
                    <a:pt x="1610351" y="65661"/>
                  </a:lnTo>
                  <a:lnTo>
                    <a:pt x="56331" y="65661"/>
                  </a:lnTo>
                  <a:lnTo>
                    <a:pt x="64363" y="34283"/>
                  </a:lnTo>
                  <a:close/>
                </a:path>
              </a:pathLst>
            </a:custGeom>
            <a:solidFill>
              <a:srgbClr val="FFFF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59" name="Rectangle: Rounded Corners 58">
              <a:extLst>
                <a:ext uri="{FF2B5EF4-FFF2-40B4-BE49-F238E27FC236}">
                  <a16:creationId xmlns:a16="http://schemas.microsoft.com/office/drawing/2014/main" id="{C89F97B7-F2B9-45FD-B49A-9767333DE007}"/>
                </a:ext>
              </a:extLst>
            </p:cNvPr>
            <p:cNvSpPr/>
            <p:nvPr userDrawn="1"/>
          </p:nvSpPr>
          <p:spPr>
            <a:xfrm rot="2904339">
              <a:off x="10012523" y="-195987"/>
              <a:ext cx="523853" cy="2268553"/>
            </a:xfrm>
            <a:prstGeom prst="roundRect">
              <a:avLst>
                <a:gd name="adj" fmla="val 50000"/>
              </a:avLst>
            </a:prstGeom>
            <a:solidFill>
              <a:srgbClr val="FF275E"/>
            </a:solidFill>
            <a:ln>
              <a:noFill/>
            </a:ln>
            <a:effectLst>
              <a:outerShdw blurRad="127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60" name="Freeform: Shape 59">
              <a:extLst>
                <a:ext uri="{FF2B5EF4-FFF2-40B4-BE49-F238E27FC236}">
                  <a16:creationId xmlns:a16="http://schemas.microsoft.com/office/drawing/2014/main" id="{AFF175B4-08EF-468C-9182-852FC2CF1404}"/>
                </a:ext>
              </a:extLst>
            </p:cNvPr>
            <p:cNvSpPr/>
            <p:nvPr userDrawn="1"/>
          </p:nvSpPr>
          <p:spPr>
            <a:xfrm rot="2936710">
              <a:off x="9123655" y="-915704"/>
              <a:ext cx="942070" cy="3155165"/>
            </a:xfrm>
            <a:custGeom>
              <a:avLst/>
              <a:gdLst>
                <a:gd name="connsiteX0" fmla="*/ 0 w 942070"/>
                <a:gd name="connsiteY0" fmla="*/ 1081634 h 3155165"/>
                <a:gd name="connsiteX1" fmla="*/ 942070 w 942070"/>
                <a:gd name="connsiteY1" fmla="*/ 0 h 3155165"/>
                <a:gd name="connsiteX2" fmla="*/ 942070 w 942070"/>
                <a:gd name="connsiteY2" fmla="*/ 2684130 h 3155165"/>
                <a:gd name="connsiteX3" fmla="*/ 471035 w 942070"/>
                <a:gd name="connsiteY3" fmla="*/ 3155165 h 3155165"/>
                <a:gd name="connsiteX4" fmla="*/ 0 w 942070"/>
                <a:gd name="connsiteY4" fmla="*/ 2684130 h 3155165"/>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942070" h="3155165">
                  <a:moveTo>
                    <a:pt x="0" y="1081634"/>
                  </a:moveTo>
                  <a:lnTo>
                    <a:pt x="942070" y="0"/>
                  </a:lnTo>
                  <a:lnTo>
                    <a:pt x="942070" y="2684130"/>
                  </a:lnTo>
                  <a:cubicBezTo>
                    <a:pt x="942070" y="2944275"/>
                    <a:pt x="731180" y="3155165"/>
                    <a:pt x="471035" y="3155165"/>
                  </a:cubicBezTo>
                  <a:cubicBezTo>
                    <a:pt x="210890" y="3155165"/>
                    <a:pt x="0" y="2944275"/>
                    <a:pt x="0" y="2684130"/>
                  </a:cubicBezTo>
                  <a:close/>
                </a:path>
              </a:pathLst>
            </a:custGeom>
            <a:solidFill>
              <a:srgbClr val="00B0F0"/>
            </a:solidFill>
            <a:ln>
              <a:noFill/>
            </a:ln>
            <a:effectLst>
              <a:outerShdw blurRad="63500" algn="ctr" rotWithShape="0">
                <a:prstClr val="black">
                  <a:alpha val="33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61" name="Freeform: Shape 60">
              <a:extLst>
                <a:ext uri="{FF2B5EF4-FFF2-40B4-BE49-F238E27FC236}">
                  <a16:creationId xmlns:a16="http://schemas.microsoft.com/office/drawing/2014/main" id="{C6A5D80E-E64A-432C-8452-31F96E992EA7}"/>
                </a:ext>
              </a:extLst>
            </p:cNvPr>
            <p:cNvSpPr/>
            <p:nvPr userDrawn="1"/>
          </p:nvSpPr>
          <p:spPr>
            <a:xfrm rot="2904339">
              <a:off x="8814954" y="-512766"/>
              <a:ext cx="543234" cy="1615560"/>
            </a:xfrm>
            <a:custGeom>
              <a:avLst/>
              <a:gdLst>
                <a:gd name="connsiteX0" fmla="*/ 0 w 543234"/>
                <a:gd name="connsiteY0" fmla="*/ 611980 h 1615560"/>
                <a:gd name="connsiteX1" fmla="*/ 543234 w 543234"/>
                <a:gd name="connsiteY1" fmla="*/ 0 h 1615560"/>
                <a:gd name="connsiteX2" fmla="*/ 543233 w 543234"/>
                <a:gd name="connsiteY2" fmla="*/ 1343943 h 1615560"/>
                <a:gd name="connsiteX3" fmla="*/ 271616 w 543234"/>
                <a:gd name="connsiteY3" fmla="*/ 1615560 h 1615560"/>
                <a:gd name="connsiteX4" fmla="*/ 271617 w 543234"/>
                <a:gd name="connsiteY4" fmla="*/ 1615559 h 1615560"/>
                <a:gd name="connsiteX5" fmla="*/ 0 w 543234"/>
                <a:gd name="connsiteY5" fmla="*/ 1343942 h 161556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543234" h="1615560">
                  <a:moveTo>
                    <a:pt x="0" y="611980"/>
                  </a:moveTo>
                  <a:lnTo>
                    <a:pt x="543234" y="0"/>
                  </a:lnTo>
                  <a:lnTo>
                    <a:pt x="543233" y="1343943"/>
                  </a:lnTo>
                  <a:cubicBezTo>
                    <a:pt x="543233" y="1493953"/>
                    <a:pt x="421626" y="1615560"/>
                    <a:pt x="271616" y="1615560"/>
                  </a:cubicBezTo>
                  <a:lnTo>
                    <a:pt x="271617" y="1615559"/>
                  </a:lnTo>
                  <a:cubicBezTo>
                    <a:pt x="121607" y="1615559"/>
                    <a:pt x="0" y="1493952"/>
                    <a:pt x="0" y="1343942"/>
                  </a:cubicBezTo>
                  <a:close/>
                </a:path>
              </a:pathLst>
            </a:custGeom>
            <a:solidFill>
              <a:srgbClr val="FFFF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62" name="Oval 61">
              <a:extLst>
                <a:ext uri="{FF2B5EF4-FFF2-40B4-BE49-F238E27FC236}">
                  <a16:creationId xmlns:a16="http://schemas.microsoft.com/office/drawing/2014/main" id="{5C1E9603-C072-4990-BEAB-94FEC4F4D2E9}"/>
                </a:ext>
              </a:extLst>
            </p:cNvPr>
            <p:cNvSpPr/>
            <p:nvPr userDrawn="1"/>
          </p:nvSpPr>
          <p:spPr>
            <a:xfrm>
              <a:off x="10179335" y="372003"/>
              <a:ext cx="1035931" cy="1035931"/>
            </a:xfrm>
            <a:prstGeom prst="ellipse">
              <a:avLst/>
            </a:prstGeom>
            <a:solidFill>
              <a:srgbClr val="9C287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63" name="Circle: Hollow 62">
              <a:extLst>
                <a:ext uri="{FF2B5EF4-FFF2-40B4-BE49-F238E27FC236}">
                  <a16:creationId xmlns:a16="http://schemas.microsoft.com/office/drawing/2014/main" id="{59BAE4F8-3AD4-4C94-931D-A1C8972AB878}"/>
                </a:ext>
              </a:extLst>
            </p:cNvPr>
            <p:cNvSpPr/>
            <p:nvPr userDrawn="1"/>
          </p:nvSpPr>
          <p:spPr>
            <a:xfrm>
              <a:off x="9957393" y="134241"/>
              <a:ext cx="684842" cy="684842"/>
            </a:xfrm>
            <a:prstGeom prst="donut">
              <a:avLst>
                <a:gd name="adj" fmla="val 13668"/>
              </a:avLst>
            </a:prstGeom>
            <a:solidFill>
              <a:srgbClr val="FFFF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solidFill>
                  <a:schemeClr val="tx1"/>
                </a:solidFill>
              </a:endParaRPr>
            </a:p>
          </p:txBody>
        </p:sp>
      </p:grpSp>
      <p:grpSp>
        <p:nvGrpSpPr>
          <p:cNvPr id="67" name="Group 66">
            <a:extLst>
              <a:ext uri="{FF2B5EF4-FFF2-40B4-BE49-F238E27FC236}">
                <a16:creationId xmlns:a16="http://schemas.microsoft.com/office/drawing/2014/main" id="{2CF136AE-01D0-4D62-A1CD-76B2D437D0F4}"/>
              </a:ext>
            </a:extLst>
          </p:cNvPr>
          <p:cNvGrpSpPr/>
          <p:nvPr userDrawn="1"/>
        </p:nvGrpSpPr>
        <p:grpSpPr>
          <a:xfrm flipH="1">
            <a:off x="-329545" y="5095428"/>
            <a:ext cx="1523964" cy="2016392"/>
            <a:chOff x="10821484" y="4832980"/>
            <a:chExt cx="1714863" cy="2268975"/>
          </a:xfrm>
        </p:grpSpPr>
        <p:sp>
          <p:nvSpPr>
            <p:cNvPr id="64" name="Freeform: Shape 63">
              <a:extLst>
                <a:ext uri="{FF2B5EF4-FFF2-40B4-BE49-F238E27FC236}">
                  <a16:creationId xmlns:a16="http://schemas.microsoft.com/office/drawing/2014/main" id="{D1C3D246-EE8E-411D-B70D-769A489DBCE4}"/>
                </a:ext>
              </a:extLst>
            </p:cNvPr>
            <p:cNvSpPr/>
            <p:nvPr userDrawn="1"/>
          </p:nvSpPr>
          <p:spPr>
            <a:xfrm rot="19090468">
              <a:off x="10821484" y="5810717"/>
              <a:ext cx="1714863" cy="1291238"/>
            </a:xfrm>
            <a:custGeom>
              <a:avLst/>
              <a:gdLst>
                <a:gd name="connsiteX0" fmla="*/ 1605661 w 1714863"/>
                <a:gd name="connsiteY0" fmla="*/ 109202 h 1291238"/>
                <a:gd name="connsiteX1" fmla="*/ 1714863 w 1714863"/>
                <a:gd name="connsiteY1" fmla="*/ 372840 h 1291238"/>
                <a:gd name="connsiteX2" fmla="*/ 1714863 w 1714863"/>
                <a:gd name="connsiteY2" fmla="*/ 481542 h 1291238"/>
                <a:gd name="connsiteX3" fmla="*/ 990262 w 1714863"/>
                <a:gd name="connsiteY3" fmla="*/ 1291238 h 1291238"/>
                <a:gd name="connsiteX4" fmla="*/ 0 w 1714863"/>
                <a:gd name="connsiteY4" fmla="*/ 405047 h 1291238"/>
                <a:gd name="connsiteX5" fmla="*/ 0 w 1714863"/>
                <a:gd name="connsiteY5" fmla="*/ 372840 h 1291238"/>
                <a:gd name="connsiteX6" fmla="*/ 372840 w 1714863"/>
                <a:gd name="connsiteY6" fmla="*/ 0 h 1291238"/>
                <a:gd name="connsiteX7" fmla="*/ 1342023 w 1714863"/>
                <a:gd name="connsiteY7" fmla="*/ 0 h 1291238"/>
                <a:gd name="connsiteX8" fmla="*/ 1605661 w 1714863"/>
                <a:gd name="connsiteY8" fmla="*/ 109202 h 129123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Lst>
              <a:rect l="l" t="t" r="r" b="b"/>
              <a:pathLst>
                <a:path w="1714863" h="1291238">
                  <a:moveTo>
                    <a:pt x="1605661" y="109202"/>
                  </a:moveTo>
                  <a:cubicBezTo>
                    <a:pt x="1673132" y="176673"/>
                    <a:pt x="1714864" y="269884"/>
                    <a:pt x="1714863" y="372840"/>
                  </a:cubicBezTo>
                  <a:lnTo>
                    <a:pt x="1714863" y="481542"/>
                  </a:lnTo>
                  <a:lnTo>
                    <a:pt x="990262" y="1291238"/>
                  </a:lnTo>
                  <a:lnTo>
                    <a:pt x="0" y="405047"/>
                  </a:lnTo>
                  <a:lnTo>
                    <a:pt x="0" y="372840"/>
                  </a:lnTo>
                  <a:cubicBezTo>
                    <a:pt x="0" y="166926"/>
                    <a:pt x="166926" y="0"/>
                    <a:pt x="372840" y="0"/>
                  </a:cubicBezTo>
                  <a:lnTo>
                    <a:pt x="1342023" y="0"/>
                  </a:lnTo>
                  <a:cubicBezTo>
                    <a:pt x="1444980" y="0"/>
                    <a:pt x="1538190" y="41732"/>
                    <a:pt x="1605661" y="109202"/>
                  </a:cubicBezTo>
                  <a:close/>
                </a:path>
              </a:pathLst>
            </a:custGeom>
            <a:solidFill>
              <a:srgbClr val="FFFF00"/>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65" name="Oval 64">
              <a:extLst>
                <a:ext uri="{FF2B5EF4-FFF2-40B4-BE49-F238E27FC236}">
                  <a16:creationId xmlns:a16="http://schemas.microsoft.com/office/drawing/2014/main" id="{0D76FF3A-A5E9-44F2-B604-BD1E6906FB7D}"/>
                </a:ext>
              </a:extLst>
            </p:cNvPr>
            <p:cNvSpPr/>
            <p:nvPr userDrawn="1"/>
          </p:nvSpPr>
          <p:spPr>
            <a:xfrm>
              <a:off x="11258247" y="4832980"/>
              <a:ext cx="877366" cy="877366"/>
            </a:xfrm>
            <a:prstGeom prst="ellipse">
              <a:avLst/>
            </a:prstGeom>
            <a:solidFill>
              <a:srgbClr val="0070C0">
                <a:alpha val="58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66" name="Circle: Hollow 65">
              <a:extLst>
                <a:ext uri="{FF2B5EF4-FFF2-40B4-BE49-F238E27FC236}">
                  <a16:creationId xmlns:a16="http://schemas.microsoft.com/office/drawing/2014/main" id="{E0ABBE7D-2E27-4A7E-8F73-4830747A054E}"/>
                </a:ext>
              </a:extLst>
            </p:cNvPr>
            <p:cNvSpPr/>
            <p:nvPr userDrawn="1"/>
          </p:nvSpPr>
          <p:spPr>
            <a:xfrm>
              <a:off x="11093783" y="5360675"/>
              <a:ext cx="561730" cy="561730"/>
            </a:xfrm>
            <a:prstGeom prst="donut">
              <a:avLst>
                <a:gd name="adj" fmla="val 21730"/>
              </a:avLst>
            </a:prstGeom>
            <a:solidFill>
              <a:srgbClr val="FF275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solidFill>
                  <a:schemeClr val="tx1"/>
                </a:solidFill>
              </a:endParaRPr>
            </a:p>
          </p:txBody>
        </p:sp>
      </p:grpSp>
      <p:sp>
        <p:nvSpPr>
          <p:cNvPr id="68" name="Freeform: Shape 67">
            <a:extLst>
              <a:ext uri="{FF2B5EF4-FFF2-40B4-BE49-F238E27FC236}">
                <a16:creationId xmlns:a16="http://schemas.microsoft.com/office/drawing/2014/main" id="{E6E72AA2-7836-49B2-8B1E-DB7E29A28C3D}"/>
              </a:ext>
            </a:extLst>
          </p:cNvPr>
          <p:cNvSpPr>
            <a:spLocks noGrp="1"/>
          </p:cNvSpPr>
          <p:nvPr>
            <p:ph type="pic" sz="quarter" idx="10"/>
          </p:nvPr>
        </p:nvSpPr>
        <p:spPr>
          <a:xfrm flipH="1">
            <a:off x="6895228" y="302390"/>
            <a:ext cx="5276850" cy="6276114"/>
          </a:xfrm>
          <a:custGeom>
            <a:avLst/>
            <a:gdLst>
              <a:gd name="connsiteX0" fmla="*/ 1946894 w 4654382"/>
              <a:gd name="connsiteY0" fmla="*/ 787 h 5535771"/>
              <a:gd name="connsiteX1" fmla="*/ 2714195 w 4654382"/>
              <a:gd name="connsiteY1" fmla="*/ 325319 h 5535771"/>
              <a:gd name="connsiteX2" fmla="*/ 4405538 w 4654382"/>
              <a:gd name="connsiteY2" fmla="*/ 2215288 h 5535771"/>
              <a:gd name="connsiteX3" fmla="*/ 4329064 w 4654382"/>
              <a:gd name="connsiteY3" fmla="*/ 3594158 h 5535771"/>
              <a:gd name="connsiteX4" fmla="*/ 2437502 w 4654382"/>
              <a:gd name="connsiteY4" fmla="*/ 5286927 h 5535771"/>
              <a:gd name="connsiteX5" fmla="*/ 1058631 w 4654382"/>
              <a:gd name="connsiteY5" fmla="*/ 5210453 h 5535771"/>
              <a:gd name="connsiteX6" fmla="*/ 0 w 4654382"/>
              <a:gd name="connsiteY6" fmla="*/ 4027500 h 5535771"/>
              <a:gd name="connsiteX7" fmla="*/ 0 w 4654382"/>
              <a:gd name="connsiteY7" fmla="*/ 1443835 h 5535771"/>
              <a:gd name="connsiteX8" fmla="*/ 1335324 w 4654382"/>
              <a:gd name="connsiteY8" fmla="*/ 248845 h 5535771"/>
              <a:gd name="connsiteX9" fmla="*/ 1946894 w 4654382"/>
              <a:gd name="connsiteY9" fmla="*/ 787 h 553577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4654382" h="5535771">
                <a:moveTo>
                  <a:pt x="1946894" y="787"/>
                </a:moveTo>
                <a:cubicBezTo>
                  <a:pt x="2228056" y="-10474"/>
                  <a:pt x="2511894" y="99260"/>
                  <a:pt x="2714195" y="325319"/>
                </a:cubicBezTo>
                <a:lnTo>
                  <a:pt x="4405538" y="2215288"/>
                </a:lnTo>
                <a:cubicBezTo>
                  <a:pt x="4765185" y="2617171"/>
                  <a:pt x="4730946" y="3234512"/>
                  <a:pt x="4329064" y="3594158"/>
                </a:cubicBezTo>
                <a:lnTo>
                  <a:pt x="2437502" y="5286927"/>
                </a:lnTo>
                <a:cubicBezTo>
                  <a:pt x="2035619" y="5646574"/>
                  <a:pt x="1418278" y="5612335"/>
                  <a:pt x="1058631" y="5210453"/>
                </a:cubicBezTo>
                <a:lnTo>
                  <a:pt x="0" y="4027500"/>
                </a:lnTo>
                <a:lnTo>
                  <a:pt x="0" y="1443835"/>
                </a:lnTo>
                <a:lnTo>
                  <a:pt x="1335324" y="248845"/>
                </a:lnTo>
                <a:cubicBezTo>
                  <a:pt x="1511148" y="91499"/>
                  <a:pt x="1728212" y="9546"/>
                  <a:pt x="1946894" y="787"/>
                </a:cubicBezTo>
                <a:close/>
              </a:path>
            </a:pathLst>
          </a:custGeom>
          <a:effectLst>
            <a:outerShdw blurRad="50800" sx="101000" sy="101000" algn="ctr" rotWithShape="0">
              <a:prstClr val="black">
                <a:alpha val="22000"/>
              </a:prstClr>
            </a:outerShdw>
          </a:effectLst>
        </p:spPr>
        <p:txBody>
          <a:bodyPr wrap="square">
            <a:noAutofit/>
          </a:bodyPr>
          <a:lstStyle/>
          <a:p>
            <a:endParaRPr lang="en-PK"/>
          </a:p>
        </p:txBody>
      </p:sp>
    </p:spTree>
    <p:extLst>
      <p:ext uri="{BB962C8B-B14F-4D97-AF65-F5344CB8AC3E}">
        <p14:creationId xmlns:p14="http://schemas.microsoft.com/office/powerpoint/2010/main" val="4075888604"/>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userDrawn="1">
  <p:cSld name="Title + 2 columns">
    <p:spTree>
      <p:nvGrpSpPr>
        <p:cNvPr id="1" name="Shape 61"/>
        <p:cNvGrpSpPr/>
        <p:nvPr/>
      </p:nvGrpSpPr>
      <p:grpSpPr>
        <a:xfrm>
          <a:off x="0" y="0"/>
          <a:ext cx="0" cy="0"/>
          <a:chOff x="0" y="0"/>
          <a:chExt cx="0" cy="0"/>
        </a:xfrm>
      </p:grpSpPr>
      <p:sp>
        <p:nvSpPr>
          <p:cNvPr id="5" name="Freeform: Shape 4">
            <a:extLst>
              <a:ext uri="{FF2B5EF4-FFF2-40B4-BE49-F238E27FC236}">
                <a16:creationId xmlns:a16="http://schemas.microsoft.com/office/drawing/2014/main" id="{E796E682-98D6-4B2D-9ABF-08841FB4129E}"/>
              </a:ext>
            </a:extLst>
          </p:cNvPr>
          <p:cNvSpPr/>
          <p:nvPr userDrawn="1"/>
        </p:nvSpPr>
        <p:spPr>
          <a:xfrm rot="8351753" flipH="1" flipV="1">
            <a:off x="10846740" y="5802349"/>
            <a:ext cx="1709958" cy="1287545"/>
          </a:xfrm>
          <a:custGeom>
            <a:avLst/>
            <a:gdLst>
              <a:gd name="connsiteX0" fmla="*/ 1605661 w 1714863"/>
              <a:gd name="connsiteY0" fmla="*/ 109202 h 1291238"/>
              <a:gd name="connsiteX1" fmla="*/ 1714863 w 1714863"/>
              <a:gd name="connsiteY1" fmla="*/ 372840 h 1291238"/>
              <a:gd name="connsiteX2" fmla="*/ 1714863 w 1714863"/>
              <a:gd name="connsiteY2" fmla="*/ 481542 h 1291238"/>
              <a:gd name="connsiteX3" fmla="*/ 990262 w 1714863"/>
              <a:gd name="connsiteY3" fmla="*/ 1291238 h 1291238"/>
              <a:gd name="connsiteX4" fmla="*/ 0 w 1714863"/>
              <a:gd name="connsiteY4" fmla="*/ 405047 h 1291238"/>
              <a:gd name="connsiteX5" fmla="*/ 0 w 1714863"/>
              <a:gd name="connsiteY5" fmla="*/ 372840 h 1291238"/>
              <a:gd name="connsiteX6" fmla="*/ 372840 w 1714863"/>
              <a:gd name="connsiteY6" fmla="*/ 0 h 1291238"/>
              <a:gd name="connsiteX7" fmla="*/ 1342023 w 1714863"/>
              <a:gd name="connsiteY7" fmla="*/ 0 h 1291238"/>
              <a:gd name="connsiteX8" fmla="*/ 1605661 w 1714863"/>
              <a:gd name="connsiteY8" fmla="*/ 109202 h 129123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Lst>
            <a:rect l="l" t="t" r="r" b="b"/>
            <a:pathLst>
              <a:path w="1714863" h="1291238">
                <a:moveTo>
                  <a:pt x="1605661" y="109202"/>
                </a:moveTo>
                <a:cubicBezTo>
                  <a:pt x="1673132" y="176673"/>
                  <a:pt x="1714864" y="269884"/>
                  <a:pt x="1714863" y="372840"/>
                </a:cubicBezTo>
                <a:lnTo>
                  <a:pt x="1714863" y="481542"/>
                </a:lnTo>
                <a:lnTo>
                  <a:pt x="990262" y="1291238"/>
                </a:lnTo>
                <a:lnTo>
                  <a:pt x="0" y="405047"/>
                </a:lnTo>
                <a:lnTo>
                  <a:pt x="0" y="372840"/>
                </a:lnTo>
                <a:cubicBezTo>
                  <a:pt x="0" y="166926"/>
                  <a:pt x="166926" y="0"/>
                  <a:pt x="372840" y="0"/>
                </a:cubicBezTo>
                <a:lnTo>
                  <a:pt x="1342023" y="0"/>
                </a:lnTo>
                <a:cubicBezTo>
                  <a:pt x="1444980" y="0"/>
                  <a:pt x="1538190" y="41732"/>
                  <a:pt x="1605661" y="109202"/>
                </a:cubicBezTo>
                <a:close/>
              </a:path>
            </a:pathLst>
          </a:custGeom>
          <a:solidFill>
            <a:srgbClr val="FF275E"/>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57" name="Freeform: Shape 56">
            <a:extLst>
              <a:ext uri="{FF2B5EF4-FFF2-40B4-BE49-F238E27FC236}">
                <a16:creationId xmlns:a16="http://schemas.microsoft.com/office/drawing/2014/main" id="{813D3CD6-73D5-4E2B-871E-885F5AD973B9}"/>
              </a:ext>
            </a:extLst>
          </p:cNvPr>
          <p:cNvSpPr/>
          <p:nvPr userDrawn="1"/>
        </p:nvSpPr>
        <p:spPr>
          <a:xfrm flipH="1">
            <a:off x="-15671" y="48111"/>
            <a:ext cx="1549364" cy="1516181"/>
          </a:xfrm>
          <a:custGeom>
            <a:avLst/>
            <a:gdLst>
              <a:gd name="connsiteX0" fmla="*/ 709888 w 1610351"/>
              <a:gd name="connsiteY0" fmla="*/ 1493785 h 1575861"/>
              <a:gd name="connsiteX1" fmla="*/ 1610351 w 1610351"/>
              <a:gd name="connsiteY1" fmla="*/ 1493785 h 1575861"/>
              <a:gd name="connsiteX2" fmla="*/ 1610351 w 1610351"/>
              <a:gd name="connsiteY2" fmla="*/ 1504777 h 1575861"/>
              <a:gd name="connsiteX3" fmla="*/ 1531233 w 1610351"/>
              <a:gd name="connsiteY3" fmla="*/ 1536822 h 1575861"/>
              <a:gd name="connsiteX4" fmla="*/ 1445341 w 1610351"/>
              <a:gd name="connsiteY4" fmla="*/ 1560681 h 1575861"/>
              <a:gd name="connsiteX5" fmla="*/ 1368100 w 1610351"/>
              <a:gd name="connsiteY5" fmla="*/ 1575861 h 1575861"/>
              <a:gd name="connsiteX6" fmla="*/ 979277 w 1610351"/>
              <a:gd name="connsiteY6" fmla="*/ 1575861 h 1575861"/>
              <a:gd name="connsiteX7" fmla="*/ 902036 w 1610351"/>
              <a:gd name="connsiteY7" fmla="*/ 1560681 h 1575861"/>
              <a:gd name="connsiteX8" fmla="*/ 816144 w 1610351"/>
              <a:gd name="connsiteY8" fmla="*/ 1536822 h 1575861"/>
              <a:gd name="connsiteX9" fmla="*/ 477869 w 1610351"/>
              <a:gd name="connsiteY9" fmla="*/ 1362463 h 1575861"/>
              <a:gd name="connsiteX10" fmla="*/ 1610351 w 1610351"/>
              <a:gd name="connsiteY10" fmla="*/ 1362463 h 1575861"/>
              <a:gd name="connsiteX11" fmla="*/ 1610351 w 1610351"/>
              <a:gd name="connsiteY11" fmla="*/ 1428124 h 1575861"/>
              <a:gd name="connsiteX12" fmla="*/ 581037 w 1610351"/>
              <a:gd name="connsiteY12" fmla="*/ 1428124 h 1575861"/>
              <a:gd name="connsiteX13" fmla="*/ 503037 w 1610351"/>
              <a:gd name="connsiteY13" fmla="*/ 1381922 h 1575861"/>
              <a:gd name="connsiteX14" fmla="*/ 312726 w 1610351"/>
              <a:gd name="connsiteY14" fmla="*/ 1214726 h 1575861"/>
              <a:gd name="connsiteX15" fmla="*/ 1610351 w 1610351"/>
              <a:gd name="connsiteY15" fmla="*/ 1214726 h 1575861"/>
              <a:gd name="connsiteX16" fmla="*/ 1610351 w 1610351"/>
              <a:gd name="connsiteY16" fmla="*/ 1296802 h 1575861"/>
              <a:gd name="connsiteX17" fmla="*/ 396291 w 1610351"/>
              <a:gd name="connsiteY17" fmla="*/ 1296802 h 1575861"/>
              <a:gd name="connsiteX18" fmla="*/ 327478 w 1610351"/>
              <a:gd name="connsiteY18" fmla="*/ 1231899 h 1575861"/>
              <a:gd name="connsiteX19" fmla="*/ 209113 w 1610351"/>
              <a:gd name="connsiteY19" fmla="*/ 1083405 h 1575861"/>
              <a:gd name="connsiteX20" fmla="*/ 1610351 w 1610351"/>
              <a:gd name="connsiteY20" fmla="*/ 1083405 h 1575861"/>
              <a:gd name="connsiteX21" fmla="*/ 1610351 w 1610351"/>
              <a:gd name="connsiteY21" fmla="*/ 1149066 h 1575861"/>
              <a:gd name="connsiteX22" fmla="*/ 256320 w 1610351"/>
              <a:gd name="connsiteY22" fmla="*/ 1149066 h 1575861"/>
              <a:gd name="connsiteX23" fmla="*/ 241417 w 1610351"/>
              <a:gd name="connsiteY23" fmla="*/ 1131720 h 1575861"/>
              <a:gd name="connsiteX24" fmla="*/ 123334 w 1610351"/>
              <a:gd name="connsiteY24" fmla="*/ 935668 h 1575861"/>
              <a:gd name="connsiteX25" fmla="*/ 1610351 w 1610351"/>
              <a:gd name="connsiteY25" fmla="*/ 935668 h 1575861"/>
              <a:gd name="connsiteX26" fmla="*/ 1610351 w 1610351"/>
              <a:gd name="connsiteY26" fmla="*/ 1017744 h 1575861"/>
              <a:gd name="connsiteX27" fmla="*/ 165212 w 1610351"/>
              <a:gd name="connsiteY27" fmla="*/ 1017744 h 1575861"/>
              <a:gd name="connsiteX28" fmla="*/ 157272 w 1610351"/>
              <a:gd name="connsiteY28" fmla="*/ 1005869 h 1575861"/>
              <a:gd name="connsiteX29" fmla="*/ 68164 w 1610351"/>
              <a:gd name="connsiteY29" fmla="*/ 804346 h 1575861"/>
              <a:gd name="connsiteX30" fmla="*/ 1610351 w 1610351"/>
              <a:gd name="connsiteY30" fmla="*/ 804346 h 1575861"/>
              <a:gd name="connsiteX31" fmla="*/ 1610351 w 1610351"/>
              <a:gd name="connsiteY31" fmla="*/ 870007 h 1575861"/>
              <a:gd name="connsiteX32" fmla="*/ 91591 w 1610351"/>
              <a:gd name="connsiteY32" fmla="*/ 870007 h 1575861"/>
              <a:gd name="connsiteX33" fmla="*/ 81412 w 1610351"/>
              <a:gd name="connsiteY33" fmla="*/ 848951 h 1575861"/>
              <a:gd name="connsiteX34" fmla="*/ 29161 w 1610351"/>
              <a:gd name="connsiteY34" fmla="*/ 673024 h 1575861"/>
              <a:gd name="connsiteX35" fmla="*/ 1610351 w 1610351"/>
              <a:gd name="connsiteY35" fmla="*/ 673024 h 1575861"/>
              <a:gd name="connsiteX36" fmla="*/ 1610351 w 1610351"/>
              <a:gd name="connsiteY36" fmla="*/ 738685 h 1575861"/>
              <a:gd name="connsiteX37" fmla="*/ 48662 w 1610351"/>
              <a:gd name="connsiteY37" fmla="*/ 738685 h 1575861"/>
              <a:gd name="connsiteX38" fmla="*/ 12411 w 1610351"/>
              <a:gd name="connsiteY38" fmla="*/ 541702 h 1575861"/>
              <a:gd name="connsiteX39" fmla="*/ 1610351 w 1610351"/>
              <a:gd name="connsiteY39" fmla="*/ 541702 h 1575861"/>
              <a:gd name="connsiteX40" fmla="*/ 1610351 w 1610351"/>
              <a:gd name="connsiteY40" fmla="*/ 607363 h 1575861"/>
              <a:gd name="connsiteX41" fmla="*/ 19030 w 1610351"/>
              <a:gd name="connsiteY41" fmla="*/ 607363 h 1575861"/>
              <a:gd name="connsiteX42" fmla="*/ 2063 w 1610351"/>
              <a:gd name="connsiteY42" fmla="*/ 393965 h 1575861"/>
              <a:gd name="connsiteX43" fmla="*/ 1610351 w 1610351"/>
              <a:gd name="connsiteY43" fmla="*/ 393965 h 1575861"/>
              <a:gd name="connsiteX44" fmla="*/ 1610351 w 1610351"/>
              <a:gd name="connsiteY44" fmla="*/ 476042 h 1575861"/>
              <a:gd name="connsiteX45" fmla="*/ 5792 w 1610351"/>
              <a:gd name="connsiteY45" fmla="*/ 476042 h 1575861"/>
              <a:gd name="connsiteX46" fmla="*/ 0 w 1610351"/>
              <a:gd name="connsiteY46" fmla="*/ 418588 h 1575861"/>
              <a:gd name="connsiteX47" fmla="*/ 13063 w 1610351"/>
              <a:gd name="connsiteY47" fmla="*/ 262644 h 1575861"/>
              <a:gd name="connsiteX48" fmla="*/ 1610351 w 1610351"/>
              <a:gd name="connsiteY48" fmla="*/ 262644 h 1575861"/>
              <a:gd name="connsiteX49" fmla="*/ 1610351 w 1610351"/>
              <a:gd name="connsiteY49" fmla="*/ 328305 h 1575861"/>
              <a:gd name="connsiteX50" fmla="*/ 7563 w 1610351"/>
              <a:gd name="connsiteY50" fmla="*/ 328305 h 1575861"/>
              <a:gd name="connsiteX51" fmla="*/ 39525 w 1610351"/>
              <a:gd name="connsiteY51" fmla="*/ 131322 h 1575861"/>
              <a:gd name="connsiteX52" fmla="*/ 1610351 w 1610351"/>
              <a:gd name="connsiteY52" fmla="*/ 131322 h 1575861"/>
              <a:gd name="connsiteX53" fmla="*/ 1610351 w 1610351"/>
              <a:gd name="connsiteY53" fmla="*/ 196983 h 1575861"/>
              <a:gd name="connsiteX54" fmla="*/ 22718 w 1610351"/>
              <a:gd name="connsiteY54" fmla="*/ 196983 h 1575861"/>
              <a:gd name="connsiteX55" fmla="*/ 78368 w 1610351"/>
              <a:gd name="connsiteY55" fmla="*/ 0 h 1575861"/>
              <a:gd name="connsiteX56" fmla="*/ 1610351 w 1610351"/>
              <a:gd name="connsiteY56" fmla="*/ 0 h 1575861"/>
              <a:gd name="connsiteX57" fmla="*/ 1610351 w 1610351"/>
              <a:gd name="connsiteY57" fmla="*/ 65661 h 1575861"/>
              <a:gd name="connsiteX58" fmla="*/ 56331 w 1610351"/>
              <a:gd name="connsiteY58" fmla="*/ 65661 h 1575861"/>
              <a:gd name="connsiteX59" fmla="*/ 64363 w 1610351"/>
              <a:gd name="connsiteY59" fmla="*/ 34283 h 157586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Lst>
            <a:rect l="l" t="t" r="r" b="b"/>
            <a:pathLst>
              <a:path w="1610351" h="1575861">
                <a:moveTo>
                  <a:pt x="709888" y="1493785"/>
                </a:moveTo>
                <a:lnTo>
                  <a:pt x="1610351" y="1493785"/>
                </a:lnTo>
                <a:lnTo>
                  <a:pt x="1610351" y="1504777"/>
                </a:lnTo>
                <a:lnTo>
                  <a:pt x="1531233" y="1536822"/>
                </a:lnTo>
                <a:cubicBezTo>
                  <a:pt x="1503050" y="1545826"/>
                  <a:pt x="1474404" y="1553793"/>
                  <a:pt x="1445341" y="1560681"/>
                </a:cubicBezTo>
                <a:lnTo>
                  <a:pt x="1368100" y="1575861"/>
                </a:lnTo>
                <a:lnTo>
                  <a:pt x="979277" y="1575861"/>
                </a:lnTo>
                <a:lnTo>
                  <a:pt x="902036" y="1560681"/>
                </a:lnTo>
                <a:cubicBezTo>
                  <a:pt x="872972" y="1553793"/>
                  <a:pt x="844326" y="1545826"/>
                  <a:pt x="816144" y="1536822"/>
                </a:cubicBezTo>
                <a:close/>
                <a:moveTo>
                  <a:pt x="477869" y="1362463"/>
                </a:moveTo>
                <a:lnTo>
                  <a:pt x="1610351" y="1362463"/>
                </a:lnTo>
                <a:lnTo>
                  <a:pt x="1610351" y="1428124"/>
                </a:lnTo>
                <a:lnTo>
                  <a:pt x="581037" y="1428124"/>
                </a:lnTo>
                <a:lnTo>
                  <a:pt x="503037" y="1381922"/>
                </a:lnTo>
                <a:close/>
                <a:moveTo>
                  <a:pt x="312726" y="1214726"/>
                </a:moveTo>
                <a:lnTo>
                  <a:pt x="1610351" y="1214726"/>
                </a:lnTo>
                <a:lnTo>
                  <a:pt x="1610351" y="1296802"/>
                </a:lnTo>
                <a:lnTo>
                  <a:pt x="396291" y="1296802"/>
                </a:lnTo>
                <a:lnTo>
                  <a:pt x="327478" y="1231899"/>
                </a:lnTo>
                <a:close/>
                <a:moveTo>
                  <a:pt x="209113" y="1083405"/>
                </a:moveTo>
                <a:lnTo>
                  <a:pt x="1610351" y="1083405"/>
                </a:lnTo>
                <a:lnTo>
                  <a:pt x="1610351" y="1149066"/>
                </a:lnTo>
                <a:lnTo>
                  <a:pt x="256320" y="1149066"/>
                </a:lnTo>
                <a:lnTo>
                  <a:pt x="241417" y="1131720"/>
                </a:lnTo>
                <a:close/>
                <a:moveTo>
                  <a:pt x="123334" y="935668"/>
                </a:moveTo>
                <a:lnTo>
                  <a:pt x="1610351" y="935668"/>
                </a:lnTo>
                <a:lnTo>
                  <a:pt x="1610351" y="1017744"/>
                </a:lnTo>
                <a:lnTo>
                  <a:pt x="165212" y="1017744"/>
                </a:lnTo>
                <a:lnTo>
                  <a:pt x="157272" y="1005869"/>
                </a:lnTo>
                <a:close/>
                <a:moveTo>
                  <a:pt x="68164" y="804346"/>
                </a:moveTo>
                <a:lnTo>
                  <a:pt x="1610351" y="804346"/>
                </a:lnTo>
                <a:lnTo>
                  <a:pt x="1610351" y="870007"/>
                </a:lnTo>
                <a:lnTo>
                  <a:pt x="91591" y="870007"/>
                </a:lnTo>
                <a:lnTo>
                  <a:pt x="81412" y="848951"/>
                </a:lnTo>
                <a:close/>
                <a:moveTo>
                  <a:pt x="29161" y="673024"/>
                </a:moveTo>
                <a:lnTo>
                  <a:pt x="1610351" y="673024"/>
                </a:lnTo>
                <a:lnTo>
                  <a:pt x="1610351" y="738685"/>
                </a:lnTo>
                <a:lnTo>
                  <a:pt x="48662" y="738685"/>
                </a:lnTo>
                <a:close/>
                <a:moveTo>
                  <a:pt x="12411" y="541702"/>
                </a:moveTo>
                <a:lnTo>
                  <a:pt x="1610351" y="541702"/>
                </a:lnTo>
                <a:lnTo>
                  <a:pt x="1610351" y="607363"/>
                </a:lnTo>
                <a:lnTo>
                  <a:pt x="19030" y="607363"/>
                </a:lnTo>
                <a:close/>
                <a:moveTo>
                  <a:pt x="2063" y="393965"/>
                </a:moveTo>
                <a:lnTo>
                  <a:pt x="1610351" y="393965"/>
                </a:lnTo>
                <a:lnTo>
                  <a:pt x="1610351" y="476042"/>
                </a:lnTo>
                <a:lnTo>
                  <a:pt x="5792" y="476042"/>
                </a:lnTo>
                <a:lnTo>
                  <a:pt x="0" y="418588"/>
                </a:lnTo>
                <a:close/>
                <a:moveTo>
                  <a:pt x="13063" y="262644"/>
                </a:moveTo>
                <a:lnTo>
                  <a:pt x="1610351" y="262644"/>
                </a:lnTo>
                <a:lnTo>
                  <a:pt x="1610351" y="328305"/>
                </a:lnTo>
                <a:lnTo>
                  <a:pt x="7563" y="328305"/>
                </a:lnTo>
                <a:close/>
                <a:moveTo>
                  <a:pt x="39525" y="131322"/>
                </a:moveTo>
                <a:lnTo>
                  <a:pt x="1610351" y="131322"/>
                </a:lnTo>
                <a:lnTo>
                  <a:pt x="1610351" y="196983"/>
                </a:lnTo>
                <a:lnTo>
                  <a:pt x="22718" y="196983"/>
                </a:lnTo>
                <a:close/>
                <a:moveTo>
                  <a:pt x="78368" y="0"/>
                </a:moveTo>
                <a:lnTo>
                  <a:pt x="1610351" y="0"/>
                </a:lnTo>
                <a:lnTo>
                  <a:pt x="1610351" y="65661"/>
                </a:lnTo>
                <a:lnTo>
                  <a:pt x="56331" y="65661"/>
                </a:lnTo>
                <a:lnTo>
                  <a:pt x="64363" y="34283"/>
                </a:lnTo>
                <a:close/>
              </a:path>
            </a:pathLst>
          </a:custGeom>
          <a:solidFill>
            <a:srgbClr val="FF275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0" name="Shape 48"/>
          <p:cNvSpPr txBox="1">
            <a:spLocks noGrp="1"/>
          </p:cNvSpPr>
          <p:nvPr>
            <p:ph type="body" idx="11"/>
          </p:nvPr>
        </p:nvSpPr>
        <p:spPr>
          <a:xfrm>
            <a:off x="645552" y="2693571"/>
            <a:ext cx="2930238" cy="3230872"/>
          </a:xfrm>
          <a:prstGeom prst="rect">
            <a:avLst/>
          </a:prstGeom>
        </p:spPr>
        <p:txBody>
          <a:bodyPr lIns="91425" tIns="91425" rIns="91425" bIns="91425" anchor="t" anchorCtr="0">
            <a:normAutofit/>
          </a:bodyPr>
          <a:lstStyle>
            <a:lvl1pPr lvl="0">
              <a:spcBef>
                <a:spcPts val="0"/>
              </a:spcBef>
              <a:defRPr sz="1800">
                <a:solidFill>
                  <a:schemeClr val="tx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11" name="Shape 48"/>
          <p:cNvSpPr txBox="1">
            <a:spLocks noGrp="1"/>
          </p:cNvSpPr>
          <p:nvPr>
            <p:ph type="body" idx="12"/>
          </p:nvPr>
        </p:nvSpPr>
        <p:spPr>
          <a:xfrm>
            <a:off x="3842407" y="2693571"/>
            <a:ext cx="2930238" cy="3230872"/>
          </a:xfrm>
          <a:prstGeom prst="rect">
            <a:avLst/>
          </a:prstGeom>
        </p:spPr>
        <p:txBody>
          <a:bodyPr lIns="91425" tIns="91425" rIns="91425" bIns="91425" anchor="t" anchorCtr="0">
            <a:normAutofit/>
          </a:bodyPr>
          <a:lstStyle>
            <a:lvl1pPr lvl="0">
              <a:spcBef>
                <a:spcPts val="0"/>
              </a:spcBef>
              <a:defRPr sz="1800">
                <a:solidFill>
                  <a:schemeClr val="tx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13" name="Shape 47"/>
          <p:cNvSpPr txBox="1">
            <a:spLocks noGrp="1"/>
          </p:cNvSpPr>
          <p:nvPr>
            <p:ph type="title"/>
          </p:nvPr>
        </p:nvSpPr>
        <p:spPr>
          <a:xfrm>
            <a:off x="645552" y="1475872"/>
            <a:ext cx="6122641" cy="831256"/>
          </a:xfrm>
          <a:prstGeom prst="rect">
            <a:avLst/>
          </a:prstGeom>
        </p:spPr>
        <p:txBody>
          <a:bodyPr lIns="91425" tIns="91425" rIns="91425" bIns="91425" anchor="b" anchorCtr="0">
            <a:normAutofit/>
          </a:bodyPr>
          <a:lstStyle>
            <a:lvl1pPr lvl="0">
              <a:spcBef>
                <a:spcPts val="0"/>
              </a:spcBef>
              <a:defRPr sz="3200">
                <a:solidFill>
                  <a:schemeClr val="tx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6" name="Shape 21">
            <a:extLst>
              <a:ext uri="{FF2B5EF4-FFF2-40B4-BE49-F238E27FC236}">
                <a16:creationId xmlns:a16="http://schemas.microsoft.com/office/drawing/2014/main" id="{1E017427-CF2D-49F6-B212-4676CBB2F056}"/>
              </a:ext>
            </a:extLst>
          </p:cNvPr>
          <p:cNvSpPr/>
          <p:nvPr userDrawn="1"/>
        </p:nvSpPr>
        <p:spPr>
          <a:xfrm flipH="1">
            <a:off x="5287161" y="798658"/>
            <a:ext cx="5046660" cy="5046660"/>
          </a:xfrm>
          <a:prstGeom prst="ellipse">
            <a:avLst/>
          </a:prstGeom>
          <a:noFill/>
          <a:ln w="9525" cap="flat" cmpd="sng">
            <a:solidFill>
              <a:srgbClr val="FF275E">
                <a:alpha val="52000"/>
              </a:srgbClr>
            </a:solidFill>
            <a:prstDash val="dash"/>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7" name="Freeform: Shape 6">
            <a:extLst>
              <a:ext uri="{FF2B5EF4-FFF2-40B4-BE49-F238E27FC236}">
                <a16:creationId xmlns:a16="http://schemas.microsoft.com/office/drawing/2014/main" id="{CCD3D7CD-3E2E-449A-898B-5E10D501FA7B}"/>
              </a:ext>
            </a:extLst>
          </p:cNvPr>
          <p:cNvSpPr/>
          <p:nvPr userDrawn="1"/>
        </p:nvSpPr>
        <p:spPr>
          <a:xfrm rot="2509532" flipH="1">
            <a:off x="6873848" y="4039897"/>
            <a:ext cx="2282245" cy="2281158"/>
          </a:xfrm>
          <a:custGeom>
            <a:avLst/>
            <a:gdLst>
              <a:gd name="connsiteX0" fmla="*/ 47534 w 2339089"/>
              <a:gd name="connsiteY0" fmla="*/ 2041316 h 2337974"/>
              <a:gd name="connsiteX1" fmla="*/ 346996 w 2339089"/>
              <a:gd name="connsiteY1" fmla="*/ 2309306 h 2337974"/>
              <a:gd name="connsiteX2" fmla="*/ 310603 w 2339089"/>
              <a:gd name="connsiteY2" fmla="*/ 2298009 h 2337974"/>
              <a:gd name="connsiteX3" fmla="*/ 86853 w 2339089"/>
              <a:gd name="connsiteY3" fmla="*/ 2113757 h 2337974"/>
              <a:gd name="connsiteX4" fmla="*/ 1 w 2339089"/>
              <a:gd name="connsiteY4" fmla="*/ 1768699 h 2337974"/>
              <a:gd name="connsiteX5" fmla="*/ 636129 w 2339089"/>
              <a:gd name="connsiteY5" fmla="*/ 2337974 h 2337974"/>
              <a:gd name="connsiteX6" fmla="*/ 508556 w 2339089"/>
              <a:gd name="connsiteY6" fmla="*/ 2337974 h 2337974"/>
              <a:gd name="connsiteX7" fmla="*/ 491359 w 2339089"/>
              <a:gd name="connsiteY7" fmla="*/ 2336240 h 2337974"/>
              <a:gd name="connsiteX8" fmla="*/ 7436 w 2339089"/>
              <a:gd name="connsiteY8" fmla="*/ 1903174 h 2337974"/>
              <a:gd name="connsiteX9" fmla="*/ 0 w 2339089"/>
              <a:gd name="connsiteY9" fmla="*/ 1829418 h 2337974"/>
              <a:gd name="connsiteX10" fmla="*/ 0 w 2339089"/>
              <a:gd name="connsiteY10" fmla="*/ 1564184 h 2337974"/>
              <a:gd name="connsiteX11" fmla="*/ 864661 w 2339089"/>
              <a:gd name="connsiteY11" fmla="*/ 2337974 h 2337974"/>
              <a:gd name="connsiteX12" fmla="*/ 750395 w 2339089"/>
              <a:gd name="connsiteY12" fmla="*/ 2337974 h 2337974"/>
              <a:gd name="connsiteX13" fmla="*/ 1 w 2339089"/>
              <a:gd name="connsiteY13" fmla="*/ 1666442 h 2337974"/>
              <a:gd name="connsiteX14" fmla="*/ 1 w 2339089"/>
              <a:gd name="connsiteY14" fmla="*/ 1334106 h 2337974"/>
              <a:gd name="connsiteX15" fmla="*/ 1121760 w 2339089"/>
              <a:gd name="connsiteY15" fmla="*/ 2337974 h 2337974"/>
              <a:gd name="connsiteX16" fmla="*/ 978928 w 2339089"/>
              <a:gd name="connsiteY16" fmla="*/ 2337974 h 2337974"/>
              <a:gd name="connsiteX17" fmla="*/ 1 w 2339089"/>
              <a:gd name="connsiteY17" fmla="*/ 1461928 h 2337974"/>
              <a:gd name="connsiteX18" fmla="*/ 1 w 2339089"/>
              <a:gd name="connsiteY18" fmla="*/ 1129591 h 2337974"/>
              <a:gd name="connsiteX19" fmla="*/ 1350292 w 2339089"/>
              <a:gd name="connsiteY19" fmla="*/ 2337974 h 2337974"/>
              <a:gd name="connsiteX20" fmla="*/ 1236026 w 2339089"/>
              <a:gd name="connsiteY20" fmla="*/ 2337974 h 2337974"/>
              <a:gd name="connsiteX21" fmla="*/ 1 w 2339089"/>
              <a:gd name="connsiteY21" fmla="*/ 1231848 h 2337974"/>
              <a:gd name="connsiteX22" fmla="*/ 0 w 2339089"/>
              <a:gd name="connsiteY22" fmla="*/ 899512 h 2337974"/>
              <a:gd name="connsiteX23" fmla="*/ 1607391 w 2339089"/>
              <a:gd name="connsiteY23" fmla="*/ 2337974 h 2337974"/>
              <a:gd name="connsiteX24" fmla="*/ 1464558 w 2339089"/>
              <a:gd name="connsiteY24" fmla="*/ 2337974 h 2337974"/>
              <a:gd name="connsiteX25" fmla="*/ 0 w 2339089"/>
              <a:gd name="connsiteY25" fmla="*/ 1027333 h 2337974"/>
              <a:gd name="connsiteX26" fmla="*/ 0 w 2339089"/>
              <a:gd name="connsiteY26" fmla="*/ 694997 h 2337974"/>
              <a:gd name="connsiteX27" fmla="*/ 1835454 w 2339089"/>
              <a:gd name="connsiteY27" fmla="*/ 2337555 h 2337974"/>
              <a:gd name="connsiteX28" fmla="*/ 1830532 w 2339089"/>
              <a:gd name="connsiteY28" fmla="*/ 2337974 h 2337974"/>
              <a:gd name="connsiteX29" fmla="*/ 1721657 w 2339089"/>
              <a:gd name="connsiteY29" fmla="*/ 2337974 h 2337974"/>
              <a:gd name="connsiteX30" fmla="*/ 0 w 2339089"/>
              <a:gd name="connsiteY30" fmla="*/ 797254 h 2337974"/>
              <a:gd name="connsiteX31" fmla="*/ 2137 w 2339089"/>
              <a:gd name="connsiteY31" fmla="*/ 492395 h 2337974"/>
              <a:gd name="connsiteX32" fmla="*/ 2019843 w 2339089"/>
              <a:gd name="connsiteY32" fmla="*/ 2298051 h 2337974"/>
              <a:gd name="connsiteX33" fmla="*/ 1999532 w 2339089"/>
              <a:gd name="connsiteY33" fmla="*/ 2309219 h 2337974"/>
              <a:gd name="connsiteX34" fmla="*/ 1936407 w 2339089"/>
              <a:gd name="connsiteY34" fmla="*/ 2325641 h 2337974"/>
              <a:gd name="connsiteX35" fmla="*/ 0 w 2339089"/>
              <a:gd name="connsiteY35" fmla="*/ 592739 h 2337974"/>
              <a:gd name="connsiteX36" fmla="*/ 0 w 2339089"/>
              <a:gd name="connsiteY36" fmla="*/ 508556 h 2337974"/>
              <a:gd name="connsiteX37" fmla="*/ 39895 w 2339089"/>
              <a:gd name="connsiteY37" fmla="*/ 321670 h 2337974"/>
              <a:gd name="connsiteX38" fmla="*/ 2157551 w 2339089"/>
              <a:gd name="connsiteY38" fmla="*/ 2216771 h 2337974"/>
              <a:gd name="connsiteX39" fmla="*/ 2144508 w 2339089"/>
              <a:gd name="connsiteY39" fmla="*/ 2229506 h 2337974"/>
              <a:gd name="connsiteX40" fmla="*/ 2090623 w 2339089"/>
              <a:gd name="connsiteY40" fmla="*/ 2259134 h 2337974"/>
              <a:gd name="connsiteX41" fmla="*/ 14232 w 2339089"/>
              <a:gd name="connsiteY41" fmla="*/ 400961 h 2337974"/>
              <a:gd name="connsiteX42" fmla="*/ 17615 w 2339089"/>
              <a:gd name="connsiteY42" fmla="*/ 375381 h 2337974"/>
              <a:gd name="connsiteX43" fmla="*/ 130200 w 2339089"/>
              <a:gd name="connsiteY43" fmla="*/ 172406 h 2337974"/>
              <a:gd name="connsiteX44" fmla="*/ 2265301 w 2339089"/>
              <a:gd name="connsiteY44" fmla="*/ 2083119 h 2337974"/>
              <a:gd name="connsiteX45" fmla="*/ 2222959 w 2339089"/>
              <a:gd name="connsiteY45" fmla="*/ 2152907 h 2337974"/>
              <a:gd name="connsiteX46" fmla="*/ 2212196 w 2339089"/>
              <a:gd name="connsiteY46" fmla="*/ 2163416 h 2337974"/>
              <a:gd name="connsiteX47" fmla="*/ 72527 w 2339089"/>
              <a:gd name="connsiteY47" fmla="*/ 248615 h 2337974"/>
              <a:gd name="connsiteX48" fmla="*/ 247285 w 2339089"/>
              <a:gd name="connsiteY48" fmla="*/ 72670 h 2337974"/>
              <a:gd name="connsiteX49" fmla="*/ 2327911 w 2339089"/>
              <a:gd name="connsiteY49" fmla="*/ 1934634 h 2337974"/>
              <a:gd name="connsiteX50" fmla="*/ 2303069 w 2339089"/>
              <a:gd name="connsiteY50" fmla="*/ 2014661 h 2337974"/>
              <a:gd name="connsiteX51" fmla="*/ 186200 w 2339089"/>
              <a:gd name="connsiteY51" fmla="*/ 120263 h 2337974"/>
              <a:gd name="connsiteX52" fmla="*/ 244851 w 2339089"/>
              <a:gd name="connsiteY52" fmla="*/ 73625 h 2337974"/>
              <a:gd name="connsiteX53" fmla="*/ 406148 w 2339089"/>
              <a:gd name="connsiteY53" fmla="*/ 10324 h 2337974"/>
              <a:gd name="connsiteX54" fmla="*/ 2339088 w 2339089"/>
              <a:gd name="connsiteY54" fmla="*/ 1740122 h 2337974"/>
              <a:gd name="connsiteX55" fmla="*/ 2339088 w 2339089"/>
              <a:gd name="connsiteY55" fmla="*/ 1829418 h 2337974"/>
              <a:gd name="connsiteX56" fmla="*/ 2337890 w 2339089"/>
              <a:gd name="connsiteY56" fmla="*/ 1841307 h 2337974"/>
              <a:gd name="connsiteX57" fmla="*/ 326707 w 2339089"/>
              <a:gd name="connsiteY57" fmla="*/ 41489 h 2337974"/>
              <a:gd name="connsiteX58" fmla="*/ 406064 w 2339089"/>
              <a:gd name="connsiteY58" fmla="*/ 10332 h 2337974"/>
              <a:gd name="connsiteX59" fmla="*/ 623145 w 2339089"/>
              <a:gd name="connsiteY59" fmla="*/ 0 h 2337974"/>
              <a:gd name="connsiteX60" fmla="*/ 2339088 w 2339089"/>
              <a:gd name="connsiteY60" fmla="*/ 1535608 h 2337974"/>
              <a:gd name="connsiteX61" fmla="*/ 2339088 w 2339089"/>
              <a:gd name="connsiteY61" fmla="*/ 1637865 h 2337974"/>
              <a:gd name="connsiteX62" fmla="*/ 508878 w 2339089"/>
              <a:gd name="connsiteY62" fmla="*/ 0 h 2337974"/>
              <a:gd name="connsiteX63" fmla="*/ 880244 w 2339089"/>
              <a:gd name="connsiteY63" fmla="*/ 1 h 2337974"/>
              <a:gd name="connsiteX64" fmla="*/ 2339088 w 2339089"/>
              <a:gd name="connsiteY64" fmla="*/ 1305528 h 2337974"/>
              <a:gd name="connsiteX65" fmla="*/ 2339088 w 2339089"/>
              <a:gd name="connsiteY65" fmla="*/ 1433350 h 2337974"/>
              <a:gd name="connsiteX66" fmla="*/ 737411 w 2339089"/>
              <a:gd name="connsiteY66" fmla="*/ 0 h 2337974"/>
              <a:gd name="connsiteX67" fmla="*/ 1108776 w 2339089"/>
              <a:gd name="connsiteY67" fmla="*/ 0 h 2337974"/>
              <a:gd name="connsiteX68" fmla="*/ 2339089 w 2339089"/>
              <a:gd name="connsiteY68" fmla="*/ 1101014 h 2337974"/>
              <a:gd name="connsiteX69" fmla="*/ 2339089 w 2339089"/>
              <a:gd name="connsiteY69" fmla="*/ 1203271 h 2337974"/>
              <a:gd name="connsiteX70" fmla="*/ 994509 w 2339089"/>
              <a:gd name="connsiteY70" fmla="*/ 0 h 2337974"/>
              <a:gd name="connsiteX71" fmla="*/ 1337307 w 2339089"/>
              <a:gd name="connsiteY71" fmla="*/ 1 h 2337974"/>
              <a:gd name="connsiteX72" fmla="*/ 2339088 w 2339089"/>
              <a:gd name="connsiteY72" fmla="*/ 896499 h 2337974"/>
              <a:gd name="connsiteX73" fmla="*/ 2339088 w 2339089"/>
              <a:gd name="connsiteY73" fmla="*/ 998757 h 2337974"/>
              <a:gd name="connsiteX74" fmla="*/ 1223042 w 2339089"/>
              <a:gd name="connsiteY74" fmla="*/ 1 h 2337974"/>
              <a:gd name="connsiteX75" fmla="*/ 1565839 w 2339089"/>
              <a:gd name="connsiteY75" fmla="*/ 1 h 2337974"/>
              <a:gd name="connsiteX76" fmla="*/ 2339087 w 2339089"/>
              <a:gd name="connsiteY76" fmla="*/ 691985 h 2337974"/>
              <a:gd name="connsiteX77" fmla="*/ 2339088 w 2339089"/>
              <a:gd name="connsiteY77" fmla="*/ 794242 h 2337974"/>
              <a:gd name="connsiteX78" fmla="*/ 1451574 w 2339089"/>
              <a:gd name="connsiteY78" fmla="*/ 1 h 2337974"/>
              <a:gd name="connsiteX79" fmla="*/ 1822937 w 2339089"/>
              <a:gd name="connsiteY79" fmla="*/ 0 h 2337974"/>
              <a:gd name="connsiteX80" fmla="*/ 2333919 w 2339089"/>
              <a:gd name="connsiteY80" fmla="*/ 457280 h 2337974"/>
              <a:gd name="connsiteX81" fmla="*/ 2339087 w 2339089"/>
              <a:gd name="connsiteY81" fmla="*/ 508556 h 2337974"/>
              <a:gd name="connsiteX82" fmla="*/ 2339087 w 2339089"/>
              <a:gd name="connsiteY82" fmla="*/ 589727 h 2337974"/>
              <a:gd name="connsiteX83" fmla="*/ 1680104 w 2339089"/>
              <a:gd name="connsiteY83" fmla="*/ 0 h 2337974"/>
              <a:gd name="connsiteX84" fmla="*/ 2190135 w 2339089"/>
              <a:gd name="connsiteY84" fmla="*/ 148953 h 2337974"/>
              <a:gd name="connsiteX85" fmla="*/ 2299123 w 2339089"/>
              <a:gd name="connsiteY85" fmla="*/ 310604 h 2337974"/>
              <a:gd name="connsiteX86" fmla="*/ 2304831 w 2339089"/>
              <a:gd name="connsiteY86" fmla="*/ 328992 h 2337974"/>
              <a:gd name="connsiteX87" fmla="*/ 1957101 w 2339089"/>
              <a:gd name="connsiteY87" fmla="*/ 17806 h 2337974"/>
              <a:gd name="connsiteX88" fmla="*/ 2028485 w 2339089"/>
              <a:gd name="connsiteY88" fmla="*/ 39966 h 2337974"/>
              <a:gd name="connsiteX89" fmla="*/ 2190135 w 2339089"/>
              <a:gd name="connsiteY89" fmla="*/ 148953 h 233797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Lst>
            <a:rect l="l" t="t" r="r" b="b"/>
            <a:pathLst>
              <a:path w="2339089" h="2337974">
                <a:moveTo>
                  <a:pt x="47534" y="2041316"/>
                </a:moveTo>
                <a:lnTo>
                  <a:pt x="346996" y="2309306"/>
                </a:lnTo>
                <a:lnTo>
                  <a:pt x="310603" y="2298009"/>
                </a:lnTo>
                <a:cubicBezTo>
                  <a:pt x="219339" y="2259408"/>
                  <a:pt x="141688" y="2194923"/>
                  <a:pt x="86853" y="2113757"/>
                </a:cubicBezTo>
                <a:close/>
                <a:moveTo>
                  <a:pt x="1" y="1768699"/>
                </a:moveTo>
                <a:lnTo>
                  <a:pt x="636129" y="2337974"/>
                </a:lnTo>
                <a:lnTo>
                  <a:pt x="508556" y="2337974"/>
                </a:lnTo>
                <a:lnTo>
                  <a:pt x="491359" y="2336240"/>
                </a:lnTo>
                <a:lnTo>
                  <a:pt x="7436" y="1903174"/>
                </a:lnTo>
                <a:lnTo>
                  <a:pt x="0" y="1829418"/>
                </a:lnTo>
                <a:close/>
                <a:moveTo>
                  <a:pt x="0" y="1564184"/>
                </a:moveTo>
                <a:lnTo>
                  <a:pt x="864661" y="2337974"/>
                </a:lnTo>
                <a:lnTo>
                  <a:pt x="750395" y="2337974"/>
                </a:lnTo>
                <a:lnTo>
                  <a:pt x="1" y="1666442"/>
                </a:lnTo>
                <a:close/>
                <a:moveTo>
                  <a:pt x="1" y="1334106"/>
                </a:moveTo>
                <a:lnTo>
                  <a:pt x="1121760" y="2337974"/>
                </a:lnTo>
                <a:lnTo>
                  <a:pt x="978928" y="2337974"/>
                </a:lnTo>
                <a:lnTo>
                  <a:pt x="1" y="1461928"/>
                </a:lnTo>
                <a:close/>
                <a:moveTo>
                  <a:pt x="1" y="1129591"/>
                </a:moveTo>
                <a:lnTo>
                  <a:pt x="1350292" y="2337974"/>
                </a:lnTo>
                <a:lnTo>
                  <a:pt x="1236026" y="2337974"/>
                </a:lnTo>
                <a:lnTo>
                  <a:pt x="1" y="1231848"/>
                </a:lnTo>
                <a:close/>
                <a:moveTo>
                  <a:pt x="0" y="899512"/>
                </a:moveTo>
                <a:lnTo>
                  <a:pt x="1607391" y="2337974"/>
                </a:lnTo>
                <a:lnTo>
                  <a:pt x="1464558" y="2337974"/>
                </a:lnTo>
                <a:lnTo>
                  <a:pt x="0" y="1027333"/>
                </a:lnTo>
                <a:close/>
                <a:moveTo>
                  <a:pt x="0" y="694997"/>
                </a:moveTo>
                <a:lnTo>
                  <a:pt x="1835454" y="2337555"/>
                </a:lnTo>
                <a:lnTo>
                  <a:pt x="1830532" y="2337974"/>
                </a:lnTo>
                <a:lnTo>
                  <a:pt x="1721657" y="2337974"/>
                </a:lnTo>
                <a:lnTo>
                  <a:pt x="0" y="797254"/>
                </a:lnTo>
                <a:close/>
                <a:moveTo>
                  <a:pt x="2137" y="492395"/>
                </a:moveTo>
                <a:lnTo>
                  <a:pt x="2019843" y="2298051"/>
                </a:lnTo>
                <a:lnTo>
                  <a:pt x="1999532" y="2309219"/>
                </a:lnTo>
                <a:lnTo>
                  <a:pt x="1936407" y="2325641"/>
                </a:lnTo>
                <a:lnTo>
                  <a:pt x="0" y="592739"/>
                </a:lnTo>
                <a:lnTo>
                  <a:pt x="0" y="508556"/>
                </a:lnTo>
                <a:close/>
                <a:moveTo>
                  <a:pt x="39895" y="321670"/>
                </a:moveTo>
                <a:lnTo>
                  <a:pt x="2157551" y="2216771"/>
                </a:lnTo>
                <a:lnTo>
                  <a:pt x="2144508" y="2229506"/>
                </a:lnTo>
                <a:lnTo>
                  <a:pt x="2090623" y="2259134"/>
                </a:lnTo>
                <a:lnTo>
                  <a:pt x="14232" y="400961"/>
                </a:lnTo>
                <a:lnTo>
                  <a:pt x="17615" y="375381"/>
                </a:lnTo>
                <a:close/>
                <a:moveTo>
                  <a:pt x="130200" y="172406"/>
                </a:moveTo>
                <a:lnTo>
                  <a:pt x="2265301" y="2083119"/>
                </a:lnTo>
                <a:lnTo>
                  <a:pt x="2222959" y="2152907"/>
                </a:lnTo>
                <a:lnTo>
                  <a:pt x="2212196" y="2163416"/>
                </a:lnTo>
                <a:lnTo>
                  <a:pt x="72527" y="248615"/>
                </a:lnTo>
                <a:close/>
                <a:moveTo>
                  <a:pt x="247285" y="72670"/>
                </a:moveTo>
                <a:lnTo>
                  <a:pt x="2327911" y="1934634"/>
                </a:lnTo>
                <a:lnTo>
                  <a:pt x="2303069" y="2014661"/>
                </a:lnTo>
                <a:lnTo>
                  <a:pt x="186200" y="120263"/>
                </a:lnTo>
                <a:lnTo>
                  <a:pt x="244851" y="73625"/>
                </a:lnTo>
                <a:close/>
                <a:moveTo>
                  <a:pt x="406148" y="10324"/>
                </a:moveTo>
                <a:lnTo>
                  <a:pt x="2339088" y="1740122"/>
                </a:lnTo>
                <a:lnTo>
                  <a:pt x="2339088" y="1829418"/>
                </a:lnTo>
                <a:lnTo>
                  <a:pt x="2337890" y="1841307"/>
                </a:lnTo>
                <a:lnTo>
                  <a:pt x="326707" y="41489"/>
                </a:lnTo>
                <a:lnTo>
                  <a:pt x="406064" y="10332"/>
                </a:lnTo>
                <a:close/>
                <a:moveTo>
                  <a:pt x="623145" y="0"/>
                </a:moveTo>
                <a:lnTo>
                  <a:pt x="2339088" y="1535608"/>
                </a:lnTo>
                <a:lnTo>
                  <a:pt x="2339088" y="1637865"/>
                </a:lnTo>
                <a:lnTo>
                  <a:pt x="508878" y="0"/>
                </a:lnTo>
                <a:close/>
                <a:moveTo>
                  <a:pt x="880244" y="1"/>
                </a:moveTo>
                <a:lnTo>
                  <a:pt x="2339088" y="1305528"/>
                </a:lnTo>
                <a:lnTo>
                  <a:pt x="2339088" y="1433350"/>
                </a:lnTo>
                <a:lnTo>
                  <a:pt x="737411" y="0"/>
                </a:lnTo>
                <a:close/>
                <a:moveTo>
                  <a:pt x="1108776" y="0"/>
                </a:moveTo>
                <a:lnTo>
                  <a:pt x="2339089" y="1101014"/>
                </a:lnTo>
                <a:lnTo>
                  <a:pt x="2339089" y="1203271"/>
                </a:lnTo>
                <a:lnTo>
                  <a:pt x="994509" y="0"/>
                </a:lnTo>
                <a:close/>
                <a:moveTo>
                  <a:pt x="1337307" y="1"/>
                </a:moveTo>
                <a:lnTo>
                  <a:pt x="2339088" y="896499"/>
                </a:lnTo>
                <a:lnTo>
                  <a:pt x="2339088" y="998757"/>
                </a:lnTo>
                <a:lnTo>
                  <a:pt x="1223042" y="1"/>
                </a:lnTo>
                <a:close/>
                <a:moveTo>
                  <a:pt x="1565839" y="1"/>
                </a:moveTo>
                <a:lnTo>
                  <a:pt x="2339087" y="691985"/>
                </a:lnTo>
                <a:lnTo>
                  <a:pt x="2339088" y="794242"/>
                </a:lnTo>
                <a:lnTo>
                  <a:pt x="1451574" y="1"/>
                </a:lnTo>
                <a:close/>
                <a:moveTo>
                  <a:pt x="1822937" y="0"/>
                </a:moveTo>
                <a:lnTo>
                  <a:pt x="2333919" y="457280"/>
                </a:lnTo>
                <a:lnTo>
                  <a:pt x="2339087" y="508556"/>
                </a:lnTo>
                <a:lnTo>
                  <a:pt x="2339087" y="589727"/>
                </a:lnTo>
                <a:lnTo>
                  <a:pt x="1680104" y="0"/>
                </a:lnTo>
                <a:close/>
                <a:moveTo>
                  <a:pt x="2190135" y="148953"/>
                </a:moveTo>
                <a:cubicBezTo>
                  <a:pt x="2236150" y="194968"/>
                  <a:pt x="2273388" y="249761"/>
                  <a:pt x="2299123" y="310604"/>
                </a:cubicBezTo>
                <a:lnTo>
                  <a:pt x="2304831" y="328992"/>
                </a:lnTo>
                <a:lnTo>
                  <a:pt x="1957101" y="17806"/>
                </a:lnTo>
                <a:lnTo>
                  <a:pt x="2028485" y="39966"/>
                </a:lnTo>
                <a:cubicBezTo>
                  <a:pt x="2089328" y="65700"/>
                  <a:pt x="2144120" y="102938"/>
                  <a:pt x="2190135" y="148953"/>
                </a:cubicBezTo>
                <a:close/>
              </a:path>
            </a:pathLst>
          </a:custGeom>
          <a:solidFill>
            <a:srgbClr val="FF275E"/>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8" name="Rectangle: Rounded Corners 7">
            <a:extLst>
              <a:ext uri="{FF2B5EF4-FFF2-40B4-BE49-F238E27FC236}">
                <a16:creationId xmlns:a16="http://schemas.microsoft.com/office/drawing/2014/main" id="{ED55C8B5-2362-422E-B8B1-5EA3123CE52D}"/>
              </a:ext>
            </a:extLst>
          </p:cNvPr>
          <p:cNvSpPr/>
          <p:nvPr userDrawn="1"/>
        </p:nvSpPr>
        <p:spPr>
          <a:xfrm rot="18695661" flipH="1">
            <a:off x="8554035" y="-300381"/>
            <a:ext cx="942104" cy="4345152"/>
          </a:xfrm>
          <a:prstGeom prst="roundRect">
            <a:avLst>
              <a:gd name="adj" fmla="val 50000"/>
            </a:avLst>
          </a:prstGeom>
          <a:solidFill>
            <a:srgbClr val="00C5D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9" name="Rectangle: Rounded Corners 8">
            <a:extLst>
              <a:ext uri="{FF2B5EF4-FFF2-40B4-BE49-F238E27FC236}">
                <a16:creationId xmlns:a16="http://schemas.microsoft.com/office/drawing/2014/main" id="{5DC4F59D-F774-44F6-A314-7D058A1DCB03}"/>
              </a:ext>
            </a:extLst>
          </p:cNvPr>
          <p:cNvSpPr/>
          <p:nvPr userDrawn="1"/>
        </p:nvSpPr>
        <p:spPr>
          <a:xfrm rot="18695661" flipH="1">
            <a:off x="8863854" y="-6394"/>
            <a:ext cx="378430" cy="2522917"/>
          </a:xfrm>
          <a:prstGeom prst="roundRect">
            <a:avLst>
              <a:gd name="adj" fmla="val 50000"/>
            </a:avLst>
          </a:prstGeom>
          <a:solidFill>
            <a:srgbClr val="FF275E"/>
          </a:solidFill>
          <a:ln>
            <a:no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2" name="Oval 11">
            <a:extLst>
              <a:ext uri="{FF2B5EF4-FFF2-40B4-BE49-F238E27FC236}">
                <a16:creationId xmlns:a16="http://schemas.microsoft.com/office/drawing/2014/main" id="{63645FF5-D8AA-44C7-8605-097ACC06D4B2}"/>
              </a:ext>
            </a:extLst>
          </p:cNvPr>
          <p:cNvSpPr/>
          <p:nvPr userDrawn="1"/>
        </p:nvSpPr>
        <p:spPr>
          <a:xfrm flipH="1">
            <a:off x="6509068" y="1548535"/>
            <a:ext cx="1608483" cy="1608483"/>
          </a:xfrm>
          <a:prstGeom prst="ellipse">
            <a:avLst/>
          </a:prstGeom>
          <a:solidFill>
            <a:srgbClr val="FFFF00">
              <a:alpha val="84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5" name="Rectangle: Rounded Corners 14">
            <a:extLst>
              <a:ext uri="{FF2B5EF4-FFF2-40B4-BE49-F238E27FC236}">
                <a16:creationId xmlns:a16="http://schemas.microsoft.com/office/drawing/2014/main" id="{14B99A89-F8AE-4C17-9877-52A85E00A369}"/>
              </a:ext>
            </a:extLst>
          </p:cNvPr>
          <p:cNvSpPr/>
          <p:nvPr userDrawn="1"/>
        </p:nvSpPr>
        <p:spPr>
          <a:xfrm rot="18656182" flipH="1">
            <a:off x="7199779" y="17744"/>
            <a:ext cx="1033378" cy="3698147"/>
          </a:xfrm>
          <a:prstGeom prst="roundRect">
            <a:avLst>
              <a:gd name="adj" fmla="val 50000"/>
            </a:avLst>
          </a:prstGeom>
          <a:solidFill>
            <a:srgbClr val="FF275E"/>
          </a:solidFill>
          <a:ln>
            <a:no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nvGrpSpPr>
          <p:cNvPr id="16" name="Group 15">
            <a:extLst>
              <a:ext uri="{FF2B5EF4-FFF2-40B4-BE49-F238E27FC236}">
                <a16:creationId xmlns:a16="http://schemas.microsoft.com/office/drawing/2014/main" id="{6B9B3954-1749-4973-8FD7-E974F17E9BA3}"/>
              </a:ext>
            </a:extLst>
          </p:cNvPr>
          <p:cNvGrpSpPr/>
          <p:nvPr userDrawn="1"/>
        </p:nvGrpSpPr>
        <p:grpSpPr>
          <a:xfrm rot="18656182" flipH="1">
            <a:off x="6188053" y="874322"/>
            <a:ext cx="1033376" cy="229963"/>
            <a:chOff x="4133055" y="1173417"/>
            <a:chExt cx="856625" cy="190629"/>
          </a:xfrm>
        </p:grpSpPr>
        <p:sp>
          <p:nvSpPr>
            <p:cNvPr id="45" name="Oval 44">
              <a:extLst>
                <a:ext uri="{FF2B5EF4-FFF2-40B4-BE49-F238E27FC236}">
                  <a16:creationId xmlns:a16="http://schemas.microsoft.com/office/drawing/2014/main" id="{C1D7DB01-C8EB-4521-936F-5F59D8E5CB0E}"/>
                </a:ext>
              </a:extLst>
            </p:cNvPr>
            <p:cNvSpPr/>
            <p:nvPr userDrawn="1"/>
          </p:nvSpPr>
          <p:spPr>
            <a:xfrm>
              <a:off x="4133055" y="1173417"/>
              <a:ext cx="190629" cy="190629"/>
            </a:xfrm>
            <a:prstGeom prst="ellipse">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46" name="Oval 45">
              <a:extLst>
                <a:ext uri="{FF2B5EF4-FFF2-40B4-BE49-F238E27FC236}">
                  <a16:creationId xmlns:a16="http://schemas.microsoft.com/office/drawing/2014/main" id="{A5814421-3DF5-4893-84AE-1AFA2F24B430}"/>
                </a:ext>
              </a:extLst>
            </p:cNvPr>
            <p:cNvSpPr/>
            <p:nvPr userDrawn="1"/>
          </p:nvSpPr>
          <p:spPr>
            <a:xfrm>
              <a:off x="4466053" y="1173417"/>
              <a:ext cx="190629" cy="190629"/>
            </a:xfrm>
            <a:prstGeom prst="ellipse">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47" name="Oval 46">
              <a:extLst>
                <a:ext uri="{FF2B5EF4-FFF2-40B4-BE49-F238E27FC236}">
                  <a16:creationId xmlns:a16="http://schemas.microsoft.com/office/drawing/2014/main" id="{33FC4F00-74FB-45EB-9D69-E3A3D3AB12BE}"/>
                </a:ext>
              </a:extLst>
            </p:cNvPr>
            <p:cNvSpPr/>
            <p:nvPr userDrawn="1"/>
          </p:nvSpPr>
          <p:spPr>
            <a:xfrm>
              <a:off x="4799051" y="1173417"/>
              <a:ext cx="190629" cy="190629"/>
            </a:xfrm>
            <a:prstGeom prst="ellipse">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grpSp>
        <p:nvGrpSpPr>
          <p:cNvPr id="17" name="Group 16">
            <a:extLst>
              <a:ext uri="{FF2B5EF4-FFF2-40B4-BE49-F238E27FC236}">
                <a16:creationId xmlns:a16="http://schemas.microsoft.com/office/drawing/2014/main" id="{E56356F2-7BBE-4831-9C86-5FB338283701}"/>
              </a:ext>
            </a:extLst>
          </p:cNvPr>
          <p:cNvGrpSpPr/>
          <p:nvPr userDrawn="1"/>
        </p:nvGrpSpPr>
        <p:grpSpPr>
          <a:xfrm rot="18656182" flipH="1">
            <a:off x="6463322" y="1113074"/>
            <a:ext cx="1033376" cy="229963"/>
            <a:chOff x="4133055" y="1173417"/>
            <a:chExt cx="856625" cy="190629"/>
          </a:xfrm>
        </p:grpSpPr>
        <p:sp>
          <p:nvSpPr>
            <p:cNvPr id="42" name="Oval 41">
              <a:extLst>
                <a:ext uri="{FF2B5EF4-FFF2-40B4-BE49-F238E27FC236}">
                  <a16:creationId xmlns:a16="http://schemas.microsoft.com/office/drawing/2014/main" id="{AE5AF448-9362-4B6E-8039-E4165354E74C}"/>
                </a:ext>
              </a:extLst>
            </p:cNvPr>
            <p:cNvSpPr/>
            <p:nvPr userDrawn="1"/>
          </p:nvSpPr>
          <p:spPr>
            <a:xfrm>
              <a:off x="4133055" y="1173417"/>
              <a:ext cx="190629" cy="190629"/>
            </a:xfrm>
            <a:prstGeom prst="ellipse">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43" name="Oval 42">
              <a:extLst>
                <a:ext uri="{FF2B5EF4-FFF2-40B4-BE49-F238E27FC236}">
                  <a16:creationId xmlns:a16="http://schemas.microsoft.com/office/drawing/2014/main" id="{6E13397E-B5F0-4610-BB09-F13952DAB1B6}"/>
                </a:ext>
              </a:extLst>
            </p:cNvPr>
            <p:cNvSpPr/>
            <p:nvPr userDrawn="1"/>
          </p:nvSpPr>
          <p:spPr>
            <a:xfrm>
              <a:off x="4466053" y="1173417"/>
              <a:ext cx="190629" cy="190629"/>
            </a:xfrm>
            <a:prstGeom prst="ellipse">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44" name="Oval 43">
              <a:extLst>
                <a:ext uri="{FF2B5EF4-FFF2-40B4-BE49-F238E27FC236}">
                  <a16:creationId xmlns:a16="http://schemas.microsoft.com/office/drawing/2014/main" id="{5F9760C7-1613-403A-97D0-C6D38EE49927}"/>
                </a:ext>
              </a:extLst>
            </p:cNvPr>
            <p:cNvSpPr/>
            <p:nvPr userDrawn="1"/>
          </p:nvSpPr>
          <p:spPr>
            <a:xfrm>
              <a:off x="4799051" y="1173417"/>
              <a:ext cx="190629" cy="190629"/>
            </a:xfrm>
            <a:prstGeom prst="ellipse">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grpSp>
        <p:nvGrpSpPr>
          <p:cNvPr id="18" name="Group 17">
            <a:extLst>
              <a:ext uri="{FF2B5EF4-FFF2-40B4-BE49-F238E27FC236}">
                <a16:creationId xmlns:a16="http://schemas.microsoft.com/office/drawing/2014/main" id="{5D3462FC-F3A3-4A7A-B30E-FCDBE0C81095}"/>
              </a:ext>
            </a:extLst>
          </p:cNvPr>
          <p:cNvGrpSpPr/>
          <p:nvPr userDrawn="1"/>
        </p:nvGrpSpPr>
        <p:grpSpPr>
          <a:xfrm rot="18656182" flipH="1">
            <a:off x="6738591" y="1351825"/>
            <a:ext cx="1033376" cy="229963"/>
            <a:chOff x="4133055" y="1173417"/>
            <a:chExt cx="856625" cy="190629"/>
          </a:xfrm>
        </p:grpSpPr>
        <p:sp>
          <p:nvSpPr>
            <p:cNvPr id="39" name="Oval 38">
              <a:extLst>
                <a:ext uri="{FF2B5EF4-FFF2-40B4-BE49-F238E27FC236}">
                  <a16:creationId xmlns:a16="http://schemas.microsoft.com/office/drawing/2014/main" id="{3539CBA5-F645-4DBD-ABD9-AC4EED50119E}"/>
                </a:ext>
              </a:extLst>
            </p:cNvPr>
            <p:cNvSpPr/>
            <p:nvPr userDrawn="1"/>
          </p:nvSpPr>
          <p:spPr>
            <a:xfrm>
              <a:off x="4133055" y="1173417"/>
              <a:ext cx="190629" cy="190629"/>
            </a:xfrm>
            <a:prstGeom prst="ellipse">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40" name="Oval 39">
              <a:extLst>
                <a:ext uri="{FF2B5EF4-FFF2-40B4-BE49-F238E27FC236}">
                  <a16:creationId xmlns:a16="http://schemas.microsoft.com/office/drawing/2014/main" id="{ACF9F41C-D254-4DEF-9F3F-4C76DE91D48B}"/>
                </a:ext>
              </a:extLst>
            </p:cNvPr>
            <p:cNvSpPr/>
            <p:nvPr userDrawn="1"/>
          </p:nvSpPr>
          <p:spPr>
            <a:xfrm>
              <a:off x="4466053" y="1173417"/>
              <a:ext cx="190629" cy="190629"/>
            </a:xfrm>
            <a:prstGeom prst="ellipse">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41" name="Oval 40">
              <a:extLst>
                <a:ext uri="{FF2B5EF4-FFF2-40B4-BE49-F238E27FC236}">
                  <a16:creationId xmlns:a16="http://schemas.microsoft.com/office/drawing/2014/main" id="{802F743D-436E-4776-8466-805E1081D6D8}"/>
                </a:ext>
              </a:extLst>
            </p:cNvPr>
            <p:cNvSpPr/>
            <p:nvPr userDrawn="1"/>
          </p:nvSpPr>
          <p:spPr>
            <a:xfrm>
              <a:off x="4799051" y="1173417"/>
              <a:ext cx="190629" cy="190629"/>
            </a:xfrm>
            <a:prstGeom prst="ellipse">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grpSp>
        <p:nvGrpSpPr>
          <p:cNvPr id="19" name="Group 18">
            <a:extLst>
              <a:ext uri="{FF2B5EF4-FFF2-40B4-BE49-F238E27FC236}">
                <a16:creationId xmlns:a16="http://schemas.microsoft.com/office/drawing/2014/main" id="{8FD914B3-751B-4E06-8F38-B0877D2D2846}"/>
              </a:ext>
            </a:extLst>
          </p:cNvPr>
          <p:cNvGrpSpPr/>
          <p:nvPr userDrawn="1"/>
        </p:nvGrpSpPr>
        <p:grpSpPr>
          <a:xfrm rot="18656182" flipH="1">
            <a:off x="7013860" y="1590577"/>
            <a:ext cx="1033376" cy="229963"/>
            <a:chOff x="4133055" y="1173417"/>
            <a:chExt cx="856625" cy="190629"/>
          </a:xfrm>
        </p:grpSpPr>
        <p:sp>
          <p:nvSpPr>
            <p:cNvPr id="36" name="Oval 35">
              <a:extLst>
                <a:ext uri="{FF2B5EF4-FFF2-40B4-BE49-F238E27FC236}">
                  <a16:creationId xmlns:a16="http://schemas.microsoft.com/office/drawing/2014/main" id="{A15FFC6D-0B79-43C9-BB54-CE188B38E56C}"/>
                </a:ext>
              </a:extLst>
            </p:cNvPr>
            <p:cNvSpPr/>
            <p:nvPr userDrawn="1"/>
          </p:nvSpPr>
          <p:spPr>
            <a:xfrm>
              <a:off x="4133055" y="1173417"/>
              <a:ext cx="190629" cy="190629"/>
            </a:xfrm>
            <a:prstGeom prst="ellipse">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37" name="Oval 36">
              <a:extLst>
                <a:ext uri="{FF2B5EF4-FFF2-40B4-BE49-F238E27FC236}">
                  <a16:creationId xmlns:a16="http://schemas.microsoft.com/office/drawing/2014/main" id="{F7DF2C08-3E4B-4D2F-9129-FE789F30E46F}"/>
                </a:ext>
              </a:extLst>
            </p:cNvPr>
            <p:cNvSpPr/>
            <p:nvPr userDrawn="1"/>
          </p:nvSpPr>
          <p:spPr>
            <a:xfrm>
              <a:off x="4466053" y="1173417"/>
              <a:ext cx="190629" cy="190629"/>
            </a:xfrm>
            <a:prstGeom prst="ellipse">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38" name="Oval 37">
              <a:extLst>
                <a:ext uri="{FF2B5EF4-FFF2-40B4-BE49-F238E27FC236}">
                  <a16:creationId xmlns:a16="http://schemas.microsoft.com/office/drawing/2014/main" id="{6EFC5E5E-7904-4963-B594-5D57CDDB0A6C}"/>
                </a:ext>
              </a:extLst>
            </p:cNvPr>
            <p:cNvSpPr/>
            <p:nvPr userDrawn="1"/>
          </p:nvSpPr>
          <p:spPr>
            <a:xfrm>
              <a:off x="4799051" y="1173417"/>
              <a:ext cx="190629" cy="190629"/>
            </a:xfrm>
            <a:prstGeom prst="ellipse">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grpSp>
        <p:nvGrpSpPr>
          <p:cNvPr id="20" name="Group 19">
            <a:extLst>
              <a:ext uri="{FF2B5EF4-FFF2-40B4-BE49-F238E27FC236}">
                <a16:creationId xmlns:a16="http://schemas.microsoft.com/office/drawing/2014/main" id="{3B0A7C22-DA5E-4C89-9B42-46D9C70072A6}"/>
              </a:ext>
            </a:extLst>
          </p:cNvPr>
          <p:cNvGrpSpPr/>
          <p:nvPr userDrawn="1"/>
        </p:nvGrpSpPr>
        <p:grpSpPr>
          <a:xfrm rot="18656182" flipH="1">
            <a:off x="7289129" y="1829328"/>
            <a:ext cx="1033376" cy="229963"/>
            <a:chOff x="4133055" y="1173417"/>
            <a:chExt cx="856625" cy="190629"/>
          </a:xfrm>
        </p:grpSpPr>
        <p:sp>
          <p:nvSpPr>
            <p:cNvPr id="33" name="Oval 32">
              <a:extLst>
                <a:ext uri="{FF2B5EF4-FFF2-40B4-BE49-F238E27FC236}">
                  <a16:creationId xmlns:a16="http://schemas.microsoft.com/office/drawing/2014/main" id="{78E48D9F-5F11-4908-A368-DD3614AF498B}"/>
                </a:ext>
              </a:extLst>
            </p:cNvPr>
            <p:cNvSpPr/>
            <p:nvPr userDrawn="1"/>
          </p:nvSpPr>
          <p:spPr>
            <a:xfrm>
              <a:off x="4133055" y="1173417"/>
              <a:ext cx="190629" cy="190629"/>
            </a:xfrm>
            <a:prstGeom prst="ellipse">
              <a:avLst/>
            </a:prstGeom>
            <a:solidFill>
              <a:srgbClr val="D969A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34" name="Oval 33">
              <a:extLst>
                <a:ext uri="{FF2B5EF4-FFF2-40B4-BE49-F238E27FC236}">
                  <a16:creationId xmlns:a16="http://schemas.microsoft.com/office/drawing/2014/main" id="{70077AC8-3D1F-49DA-8397-1568E71CDDE9}"/>
                </a:ext>
              </a:extLst>
            </p:cNvPr>
            <p:cNvSpPr/>
            <p:nvPr userDrawn="1"/>
          </p:nvSpPr>
          <p:spPr>
            <a:xfrm>
              <a:off x="4466053" y="1173417"/>
              <a:ext cx="190629" cy="190629"/>
            </a:xfrm>
            <a:prstGeom prst="ellipse">
              <a:avLst/>
            </a:prstGeom>
            <a:solidFill>
              <a:srgbClr val="D969A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35" name="Oval 34">
              <a:extLst>
                <a:ext uri="{FF2B5EF4-FFF2-40B4-BE49-F238E27FC236}">
                  <a16:creationId xmlns:a16="http://schemas.microsoft.com/office/drawing/2014/main" id="{9D7A998F-38EB-4925-8CD3-0C4F76526EA7}"/>
                </a:ext>
              </a:extLst>
            </p:cNvPr>
            <p:cNvSpPr/>
            <p:nvPr userDrawn="1"/>
          </p:nvSpPr>
          <p:spPr>
            <a:xfrm>
              <a:off x="4799051" y="1173417"/>
              <a:ext cx="190629" cy="190629"/>
            </a:xfrm>
            <a:prstGeom prst="ellipse">
              <a:avLst/>
            </a:prstGeom>
            <a:solidFill>
              <a:srgbClr val="D969A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grpSp>
        <p:nvGrpSpPr>
          <p:cNvPr id="21" name="Group 20">
            <a:extLst>
              <a:ext uri="{FF2B5EF4-FFF2-40B4-BE49-F238E27FC236}">
                <a16:creationId xmlns:a16="http://schemas.microsoft.com/office/drawing/2014/main" id="{6853AD9E-49FB-40AC-8BBD-2AD0A91E33DD}"/>
              </a:ext>
            </a:extLst>
          </p:cNvPr>
          <p:cNvGrpSpPr/>
          <p:nvPr userDrawn="1"/>
        </p:nvGrpSpPr>
        <p:grpSpPr>
          <a:xfrm rot="18656182" flipH="1">
            <a:off x="7564398" y="2068080"/>
            <a:ext cx="1033376" cy="229963"/>
            <a:chOff x="4133055" y="1173417"/>
            <a:chExt cx="856625" cy="190629"/>
          </a:xfrm>
        </p:grpSpPr>
        <p:sp>
          <p:nvSpPr>
            <p:cNvPr id="30" name="Oval 29">
              <a:extLst>
                <a:ext uri="{FF2B5EF4-FFF2-40B4-BE49-F238E27FC236}">
                  <a16:creationId xmlns:a16="http://schemas.microsoft.com/office/drawing/2014/main" id="{ED82CC4F-AE0B-4976-9F19-120B8B60A521}"/>
                </a:ext>
              </a:extLst>
            </p:cNvPr>
            <p:cNvSpPr/>
            <p:nvPr userDrawn="1"/>
          </p:nvSpPr>
          <p:spPr>
            <a:xfrm>
              <a:off x="4133055" y="1173417"/>
              <a:ext cx="190629" cy="190629"/>
            </a:xfrm>
            <a:prstGeom prst="ellipse">
              <a:avLst/>
            </a:prstGeom>
            <a:solidFill>
              <a:srgbClr val="D969A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31" name="Oval 30">
              <a:extLst>
                <a:ext uri="{FF2B5EF4-FFF2-40B4-BE49-F238E27FC236}">
                  <a16:creationId xmlns:a16="http://schemas.microsoft.com/office/drawing/2014/main" id="{90609C07-A4BF-4B67-8067-F860D833B70F}"/>
                </a:ext>
              </a:extLst>
            </p:cNvPr>
            <p:cNvSpPr/>
            <p:nvPr userDrawn="1"/>
          </p:nvSpPr>
          <p:spPr>
            <a:xfrm>
              <a:off x="4466053" y="1173417"/>
              <a:ext cx="190629" cy="190629"/>
            </a:xfrm>
            <a:prstGeom prst="ellipse">
              <a:avLst/>
            </a:prstGeom>
            <a:solidFill>
              <a:srgbClr val="D969A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32" name="Oval 31">
              <a:extLst>
                <a:ext uri="{FF2B5EF4-FFF2-40B4-BE49-F238E27FC236}">
                  <a16:creationId xmlns:a16="http://schemas.microsoft.com/office/drawing/2014/main" id="{D9A257E7-2864-4E49-B708-E905F41E0B01}"/>
                </a:ext>
              </a:extLst>
            </p:cNvPr>
            <p:cNvSpPr/>
            <p:nvPr userDrawn="1"/>
          </p:nvSpPr>
          <p:spPr>
            <a:xfrm>
              <a:off x="4799051" y="1173417"/>
              <a:ext cx="190629" cy="190629"/>
            </a:xfrm>
            <a:prstGeom prst="ellipse">
              <a:avLst/>
            </a:prstGeom>
            <a:solidFill>
              <a:srgbClr val="D969A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grpSp>
        <p:nvGrpSpPr>
          <p:cNvPr id="22" name="Group 21">
            <a:extLst>
              <a:ext uri="{FF2B5EF4-FFF2-40B4-BE49-F238E27FC236}">
                <a16:creationId xmlns:a16="http://schemas.microsoft.com/office/drawing/2014/main" id="{26BA34B6-190E-4AF7-9CFF-5D580C06B38A}"/>
              </a:ext>
            </a:extLst>
          </p:cNvPr>
          <p:cNvGrpSpPr/>
          <p:nvPr userDrawn="1"/>
        </p:nvGrpSpPr>
        <p:grpSpPr>
          <a:xfrm rot="18656182" flipH="1">
            <a:off x="7839667" y="2306831"/>
            <a:ext cx="1033376" cy="229963"/>
            <a:chOff x="4133055" y="1173417"/>
            <a:chExt cx="856625" cy="190629"/>
          </a:xfrm>
        </p:grpSpPr>
        <p:sp>
          <p:nvSpPr>
            <p:cNvPr id="27" name="Oval 26">
              <a:extLst>
                <a:ext uri="{FF2B5EF4-FFF2-40B4-BE49-F238E27FC236}">
                  <a16:creationId xmlns:a16="http://schemas.microsoft.com/office/drawing/2014/main" id="{4D1F3114-C65C-48FA-9BC0-F1144C5EA1DB}"/>
                </a:ext>
              </a:extLst>
            </p:cNvPr>
            <p:cNvSpPr/>
            <p:nvPr userDrawn="1"/>
          </p:nvSpPr>
          <p:spPr>
            <a:xfrm>
              <a:off x="4133055" y="1173417"/>
              <a:ext cx="190629" cy="190629"/>
            </a:xfrm>
            <a:prstGeom prst="ellipse">
              <a:avLst/>
            </a:prstGeom>
            <a:solidFill>
              <a:srgbClr val="D969A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28" name="Oval 27">
              <a:extLst>
                <a:ext uri="{FF2B5EF4-FFF2-40B4-BE49-F238E27FC236}">
                  <a16:creationId xmlns:a16="http://schemas.microsoft.com/office/drawing/2014/main" id="{F39CB1CC-8D3C-48CE-85D6-2DF32CBF58BD}"/>
                </a:ext>
              </a:extLst>
            </p:cNvPr>
            <p:cNvSpPr/>
            <p:nvPr userDrawn="1"/>
          </p:nvSpPr>
          <p:spPr>
            <a:xfrm>
              <a:off x="4466053" y="1173417"/>
              <a:ext cx="190629" cy="190629"/>
            </a:xfrm>
            <a:prstGeom prst="ellipse">
              <a:avLst/>
            </a:prstGeom>
            <a:solidFill>
              <a:srgbClr val="D969A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29" name="Oval 28">
              <a:extLst>
                <a:ext uri="{FF2B5EF4-FFF2-40B4-BE49-F238E27FC236}">
                  <a16:creationId xmlns:a16="http://schemas.microsoft.com/office/drawing/2014/main" id="{A08C7129-8AE2-4F10-8BA7-A4699B8D18BF}"/>
                </a:ext>
              </a:extLst>
            </p:cNvPr>
            <p:cNvSpPr/>
            <p:nvPr userDrawn="1"/>
          </p:nvSpPr>
          <p:spPr>
            <a:xfrm>
              <a:off x="4799051" y="1173417"/>
              <a:ext cx="190629" cy="190629"/>
            </a:xfrm>
            <a:prstGeom prst="ellipse">
              <a:avLst/>
            </a:prstGeom>
            <a:solidFill>
              <a:srgbClr val="D969A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grpSp>
        <p:nvGrpSpPr>
          <p:cNvPr id="23" name="Group 22">
            <a:extLst>
              <a:ext uri="{FF2B5EF4-FFF2-40B4-BE49-F238E27FC236}">
                <a16:creationId xmlns:a16="http://schemas.microsoft.com/office/drawing/2014/main" id="{697BC69D-7057-4167-81A4-A9FBC1F0B249}"/>
              </a:ext>
            </a:extLst>
          </p:cNvPr>
          <p:cNvGrpSpPr/>
          <p:nvPr userDrawn="1"/>
        </p:nvGrpSpPr>
        <p:grpSpPr>
          <a:xfrm rot="18656182" flipH="1">
            <a:off x="8114937" y="2545583"/>
            <a:ext cx="1033376" cy="229963"/>
            <a:chOff x="4133055" y="1173417"/>
            <a:chExt cx="856625" cy="190629"/>
          </a:xfrm>
        </p:grpSpPr>
        <p:sp>
          <p:nvSpPr>
            <p:cNvPr id="24" name="Oval 23">
              <a:extLst>
                <a:ext uri="{FF2B5EF4-FFF2-40B4-BE49-F238E27FC236}">
                  <a16:creationId xmlns:a16="http://schemas.microsoft.com/office/drawing/2014/main" id="{5CD1248E-E4CC-425A-A156-0910E12BE9C7}"/>
                </a:ext>
              </a:extLst>
            </p:cNvPr>
            <p:cNvSpPr/>
            <p:nvPr userDrawn="1"/>
          </p:nvSpPr>
          <p:spPr>
            <a:xfrm>
              <a:off x="4133055" y="1173417"/>
              <a:ext cx="190629" cy="190629"/>
            </a:xfrm>
            <a:prstGeom prst="ellipse">
              <a:avLst/>
            </a:prstGeom>
            <a:solidFill>
              <a:srgbClr val="D969A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25" name="Oval 24">
              <a:extLst>
                <a:ext uri="{FF2B5EF4-FFF2-40B4-BE49-F238E27FC236}">
                  <a16:creationId xmlns:a16="http://schemas.microsoft.com/office/drawing/2014/main" id="{0ED7D1B2-B978-49A8-8A65-C45919DBF30C}"/>
                </a:ext>
              </a:extLst>
            </p:cNvPr>
            <p:cNvSpPr/>
            <p:nvPr userDrawn="1"/>
          </p:nvSpPr>
          <p:spPr>
            <a:xfrm>
              <a:off x="4466053" y="1173417"/>
              <a:ext cx="190629" cy="190629"/>
            </a:xfrm>
            <a:prstGeom prst="ellipse">
              <a:avLst/>
            </a:prstGeom>
            <a:solidFill>
              <a:srgbClr val="D969A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26" name="Oval 25">
              <a:extLst>
                <a:ext uri="{FF2B5EF4-FFF2-40B4-BE49-F238E27FC236}">
                  <a16:creationId xmlns:a16="http://schemas.microsoft.com/office/drawing/2014/main" id="{8C4F8372-3DAA-40E5-8968-4736061EE71A}"/>
                </a:ext>
              </a:extLst>
            </p:cNvPr>
            <p:cNvSpPr/>
            <p:nvPr userDrawn="1"/>
          </p:nvSpPr>
          <p:spPr>
            <a:xfrm>
              <a:off x="4799051" y="1173417"/>
              <a:ext cx="190629" cy="190629"/>
            </a:xfrm>
            <a:prstGeom prst="ellipse">
              <a:avLst/>
            </a:prstGeom>
            <a:solidFill>
              <a:srgbClr val="D969A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sp>
        <p:nvSpPr>
          <p:cNvPr id="48" name="Freeform: Shape 47">
            <a:extLst>
              <a:ext uri="{FF2B5EF4-FFF2-40B4-BE49-F238E27FC236}">
                <a16:creationId xmlns:a16="http://schemas.microsoft.com/office/drawing/2014/main" id="{90D4EC78-E152-48E3-BCD3-77B9D00991A3}"/>
              </a:ext>
            </a:extLst>
          </p:cNvPr>
          <p:cNvSpPr/>
          <p:nvPr userDrawn="1"/>
        </p:nvSpPr>
        <p:spPr>
          <a:xfrm>
            <a:off x="10360810" y="0"/>
            <a:ext cx="1833312" cy="1794047"/>
          </a:xfrm>
          <a:custGeom>
            <a:avLst/>
            <a:gdLst>
              <a:gd name="connsiteX0" fmla="*/ 709888 w 1610351"/>
              <a:gd name="connsiteY0" fmla="*/ 1493785 h 1575861"/>
              <a:gd name="connsiteX1" fmla="*/ 1610351 w 1610351"/>
              <a:gd name="connsiteY1" fmla="*/ 1493785 h 1575861"/>
              <a:gd name="connsiteX2" fmla="*/ 1610351 w 1610351"/>
              <a:gd name="connsiteY2" fmla="*/ 1504777 h 1575861"/>
              <a:gd name="connsiteX3" fmla="*/ 1531233 w 1610351"/>
              <a:gd name="connsiteY3" fmla="*/ 1536822 h 1575861"/>
              <a:gd name="connsiteX4" fmla="*/ 1445341 w 1610351"/>
              <a:gd name="connsiteY4" fmla="*/ 1560681 h 1575861"/>
              <a:gd name="connsiteX5" fmla="*/ 1368100 w 1610351"/>
              <a:gd name="connsiteY5" fmla="*/ 1575861 h 1575861"/>
              <a:gd name="connsiteX6" fmla="*/ 979277 w 1610351"/>
              <a:gd name="connsiteY6" fmla="*/ 1575861 h 1575861"/>
              <a:gd name="connsiteX7" fmla="*/ 902036 w 1610351"/>
              <a:gd name="connsiteY7" fmla="*/ 1560681 h 1575861"/>
              <a:gd name="connsiteX8" fmla="*/ 816144 w 1610351"/>
              <a:gd name="connsiteY8" fmla="*/ 1536822 h 1575861"/>
              <a:gd name="connsiteX9" fmla="*/ 477869 w 1610351"/>
              <a:gd name="connsiteY9" fmla="*/ 1362463 h 1575861"/>
              <a:gd name="connsiteX10" fmla="*/ 1610351 w 1610351"/>
              <a:gd name="connsiteY10" fmla="*/ 1362463 h 1575861"/>
              <a:gd name="connsiteX11" fmla="*/ 1610351 w 1610351"/>
              <a:gd name="connsiteY11" fmla="*/ 1428124 h 1575861"/>
              <a:gd name="connsiteX12" fmla="*/ 581037 w 1610351"/>
              <a:gd name="connsiteY12" fmla="*/ 1428124 h 1575861"/>
              <a:gd name="connsiteX13" fmla="*/ 503037 w 1610351"/>
              <a:gd name="connsiteY13" fmla="*/ 1381922 h 1575861"/>
              <a:gd name="connsiteX14" fmla="*/ 312726 w 1610351"/>
              <a:gd name="connsiteY14" fmla="*/ 1214726 h 1575861"/>
              <a:gd name="connsiteX15" fmla="*/ 1610351 w 1610351"/>
              <a:gd name="connsiteY15" fmla="*/ 1214726 h 1575861"/>
              <a:gd name="connsiteX16" fmla="*/ 1610351 w 1610351"/>
              <a:gd name="connsiteY16" fmla="*/ 1296802 h 1575861"/>
              <a:gd name="connsiteX17" fmla="*/ 396291 w 1610351"/>
              <a:gd name="connsiteY17" fmla="*/ 1296802 h 1575861"/>
              <a:gd name="connsiteX18" fmla="*/ 327478 w 1610351"/>
              <a:gd name="connsiteY18" fmla="*/ 1231899 h 1575861"/>
              <a:gd name="connsiteX19" fmla="*/ 209113 w 1610351"/>
              <a:gd name="connsiteY19" fmla="*/ 1083405 h 1575861"/>
              <a:gd name="connsiteX20" fmla="*/ 1610351 w 1610351"/>
              <a:gd name="connsiteY20" fmla="*/ 1083405 h 1575861"/>
              <a:gd name="connsiteX21" fmla="*/ 1610351 w 1610351"/>
              <a:gd name="connsiteY21" fmla="*/ 1149066 h 1575861"/>
              <a:gd name="connsiteX22" fmla="*/ 256320 w 1610351"/>
              <a:gd name="connsiteY22" fmla="*/ 1149066 h 1575861"/>
              <a:gd name="connsiteX23" fmla="*/ 241417 w 1610351"/>
              <a:gd name="connsiteY23" fmla="*/ 1131720 h 1575861"/>
              <a:gd name="connsiteX24" fmla="*/ 123334 w 1610351"/>
              <a:gd name="connsiteY24" fmla="*/ 935668 h 1575861"/>
              <a:gd name="connsiteX25" fmla="*/ 1610351 w 1610351"/>
              <a:gd name="connsiteY25" fmla="*/ 935668 h 1575861"/>
              <a:gd name="connsiteX26" fmla="*/ 1610351 w 1610351"/>
              <a:gd name="connsiteY26" fmla="*/ 1017744 h 1575861"/>
              <a:gd name="connsiteX27" fmla="*/ 165212 w 1610351"/>
              <a:gd name="connsiteY27" fmla="*/ 1017744 h 1575861"/>
              <a:gd name="connsiteX28" fmla="*/ 157272 w 1610351"/>
              <a:gd name="connsiteY28" fmla="*/ 1005869 h 1575861"/>
              <a:gd name="connsiteX29" fmla="*/ 68164 w 1610351"/>
              <a:gd name="connsiteY29" fmla="*/ 804346 h 1575861"/>
              <a:gd name="connsiteX30" fmla="*/ 1610351 w 1610351"/>
              <a:gd name="connsiteY30" fmla="*/ 804346 h 1575861"/>
              <a:gd name="connsiteX31" fmla="*/ 1610351 w 1610351"/>
              <a:gd name="connsiteY31" fmla="*/ 870007 h 1575861"/>
              <a:gd name="connsiteX32" fmla="*/ 91591 w 1610351"/>
              <a:gd name="connsiteY32" fmla="*/ 870007 h 1575861"/>
              <a:gd name="connsiteX33" fmla="*/ 81412 w 1610351"/>
              <a:gd name="connsiteY33" fmla="*/ 848951 h 1575861"/>
              <a:gd name="connsiteX34" fmla="*/ 29161 w 1610351"/>
              <a:gd name="connsiteY34" fmla="*/ 673024 h 1575861"/>
              <a:gd name="connsiteX35" fmla="*/ 1610351 w 1610351"/>
              <a:gd name="connsiteY35" fmla="*/ 673024 h 1575861"/>
              <a:gd name="connsiteX36" fmla="*/ 1610351 w 1610351"/>
              <a:gd name="connsiteY36" fmla="*/ 738685 h 1575861"/>
              <a:gd name="connsiteX37" fmla="*/ 48662 w 1610351"/>
              <a:gd name="connsiteY37" fmla="*/ 738685 h 1575861"/>
              <a:gd name="connsiteX38" fmla="*/ 12411 w 1610351"/>
              <a:gd name="connsiteY38" fmla="*/ 541702 h 1575861"/>
              <a:gd name="connsiteX39" fmla="*/ 1610351 w 1610351"/>
              <a:gd name="connsiteY39" fmla="*/ 541702 h 1575861"/>
              <a:gd name="connsiteX40" fmla="*/ 1610351 w 1610351"/>
              <a:gd name="connsiteY40" fmla="*/ 607363 h 1575861"/>
              <a:gd name="connsiteX41" fmla="*/ 19030 w 1610351"/>
              <a:gd name="connsiteY41" fmla="*/ 607363 h 1575861"/>
              <a:gd name="connsiteX42" fmla="*/ 2063 w 1610351"/>
              <a:gd name="connsiteY42" fmla="*/ 393965 h 1575861"/>
              <a:gd name="connsiteX43" fmla="*/ 1610351 w 1610351"/>
              <a:gd name="connsiteY43" fmla="*/ 393965 h 1575861"/>
              <a:gd name="connsiteX44" fmla="*/ 1610351 w 1610351"/>
              <a:gd name="connsiteY44" fmla="*/ 476042 h 1575861"/>
              <a:gd name="connsiteX45" fmla="*/ 5792 w 1610351"/>
              <a:gd name="connsiteY45" fmla="*/ 476042 h 1575861"/>
              <a:gd name="connsiteX46" fmla="*/ 0 w 1610351"/>
              <a:gd name="connsiteY46" fmla="*/ 418588 h 1575861"/>
              <a:gd name="connsiteX47" fmla="*/ 13063 w 1610351"/>
              <a:gd name="connsiteY47" fmla="*/ 262644 h 1575861"/>
              <a:gd name="connsiteX48" fmla="*/ 1610351 w 1610351"/>
              <a:gd name="connsiteY48" fmla="*/ 262644 h 1575861"/>
              <a:gd name="connsiteX49" fmla="*/ 1610351 w 1610351"/>
              <a:gd name="connsiteY49" fmla="*/ 328305 h 1575861"/>
              <a:gd name="connsiteX50" fmla="*/ 7563 w 1610351"/>
              <a:gd name="connsiteY50" fmla="*/ 328305 h 1575861"/>
              <a:gd name="connsiteX51" fmla="*/ 39525 w 1610351"/>
              <a:gd name="connsiteY51" fmla="*/ 131322 h 1575861"/>
              <a:gd name="connsiteX52" fmla="*/ 1610351 w 1610351"/>
              <a:gd name="connsiteY52" fmla="*/ 131322 h 1575861"/>
              <a:gd name="connsiteX53" fmla="*/ 1610351 w 1610351"/>
              <a:gd name="connsiteY53" fmla="*/ 196983 h 1575861"/>
              <a:gd name="connsiteX54" fmla="*/ 22718 w 1610351"/>
              <a:gd name="connsiteY54" fmla="*/ 196983 h 1575861"/>
              <a:gd name="connsiteX55" fmla="*/ 78368 w 1610351"/>
              <a:gd name="connsiteY55" fmla="*/ 0 h 1575861"/>
              <a:gd name="connsiteX56" fmla="*/ 1610351 w 1610351"/>
              <a:gd name="connsiteY56" fmla="*/ 0 h 1575861"/>
              <a:gd name="connsiteX57" fmla="*/ 1610351 w 1610351"/>
              <a:gd name="connsiteY57" fmla="*/ 65661 h 1575861"/>
              <a:gd name="connsiteX58" fmla="*/ 56331 w 1610351"/>
              <a:gd name="connsiteY58" fmla="*/ 65661 h 1575861"/>
              <a:gd name="connsiteX59" fmla="*/ 64363 w 1610351"/>
              <a:gd name="connsiteY59" fmla="*/ 34283 h 157586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Lst>
            <a:rect l="l" t="t" r="r" b="b"/>
            <a:pathLst>
              <a:path w="1610351" h="1575861">
                <a:moveTo>
                  <a:pt x="709888" y="1493785"/>
                </a:moveTo>
                <a:lnTo>
                  <a:pt x="1610351" y="1493785"/>
                </a:lnTo>
                <a:lnTo>
                  <a:pt x="1610351" y="1504777"/>
                </a:lnTo>
                <a:lnTo>
                  <a:pt x="1531233" y="1536822"/>
                </a:lnTo>
                <a:cubicBezTo>
                  <a:pt x="1503050" y="1545826"/>
                  <a:pt x="1474404" y="1553793"/>
                  <a:pt x="1445341" y="1560681"/>
                </a:cubicBezTo>
                <a:lnTo>
                  <a:pt x="1368100" y="1575861"/>
                </a:lnTo>
                <a:lnTo>
                  <a:pt x="979277" y="1575861"/>
                </a:lnTo>
                <a:lnTo>
                  <a:pt x="902036" y="1560681"/>
                </a:lnTo>
                <a:cubicBezTo>
                  <a:pt x="872972" y="1553793"/>
                  <a:pt x="844326" y="1545826"/>
                  <a:pt x="816144" y="1536822"/>
                </a:cubicBezTo>
                <a:close/>
                <a:moveTo>
                  <a:pt x="477869" y="1362463"/>
                </a:moveTo>
                <a:lnTo>
                  <a:pt x="1610351" y="1362463"/>
                </a:lnTo>
                <a:lnTo>
                  <a:pt x="1610351" y="1428124"/>
                </a:lnTo>
                <a:lnTo>
                  <a:pt x="581037" y="1428124"/>
                </a:lnTo>
                <a:lnTo>
                  <a:pt x="503037" y="1381922"/>
                </a:lnTo>
                <a:close/>
                <a:moveTo>
                  <a:pt x="312726" y="1214726"/>
                </a:moveTo>
                <a:lnTo>
                  <a:pt x="1610351" y="1214726"/>
                </a:lnTo>
                <a:lnTo>
                  <a:pt x="1610351" y="1296802"/>
                </a:lnTo>
                <a:lnTo>
                  <a:pt x="396291" y="1296802"/>
                </a:lnTo>
                <a:lnTo>
                  <a:pt x="327478" y="1231899"/>
                </a:lnTo>
                <a:close/>
                <a:moveTo>
                  <a:pt x="209113" y="1083405"/>
                </a:moveTo>
                <a:lnTo>
                  <a:pt x="1610351" y="1083405"/>
                </a:lnTo>
                <a:lnTo>
                  <a:pt x="1610351" y="1149066"/>
                </a:lnTo>
                <a:lnTo>
                  <a:pt x="256320" y="1149066"/>
                </a:lnTo>
                <a:lnTo>
                  <a:pt x="241417" y="1131720"/>
                </a:lnTo>
                <a:close/>
                <a:moveTo>
                  <a:pt x="123334" y="935668"/>
                </a:moveTo>
                <a:lnTo>
                  <a:pt x="1610351" y="935668"/>
                </a:lnTo>
                <a:lnTo>
                  <a:pt x="1610351" y="1017744"/>
                </a:lnTo>
                <a:lnTo>
                  <a:pt x="165212" y="1017744"/>
                </a:lnTo>
                <a:lnTo>
                  <a:pt x="157272" y="1005869"/>
                </a:lnTo>
                <a:close/>
                <a:moveTo>
                  <a:pt x="68164" y="804346"/>
                </a:moveTo>
                <a:lnTo>
                  <a:pt x="1610351" y="804346"/>
                </a:lnTo>
                <a:lnTo>
                  <a:pt x="1610351" y="870007"/>
                </a:lnTo>
                <a:lnTo>
                  <a:pt x="91591" y="870007"/>
                </a:lnTo>
                <a:lnTo>
                  <a:pt x="81412" y="848951"/>
                </a:lnTo>
                <a:close/>
                <a:moveTo>
                  <a:pt x="29161" y="673024"/>
                </a:moveTo>
                <a:lnTo>
                  <a:pt x="1610351" y="673024"/>
                </a:lnTo>
                <a:lnTo>
                  <a:pt x="1610351" y="738685"/>
                </a:lnTo>
                <a:lnTo>
                  <a:pt x="48662" y="738685"/>
                </a:lnTo>
                <a:close/>
                <a:moveTo>
                  <a:pt x="12411" y="541702"/>
                </a:moveTo>
                <a:lnTo>
                  <a:pt x="1610351" y="541702"/>
                </a:lnTo>
                <a:lnTo>
                  <a:pt x="1610351" y="607363"/>
                </a:lnTo>
                <a:lnTo>
                  <a:pt x="19030" y="607363"/>
                </a:lnTo>
                <a:close/>
                <a:moveTo>
                  <a:pt x="2063" y="393965"/>
                </a:moveTo>
                <a:lnTo>
                  <a:pt x="1610351" y="393965"/>
                </a:lnTo>
                <a:lnTo>
                  <a:pt x="1610351" y="476042"/>
                </a:lnTo>
                <a:lnTo>
                  <a:pt x="5792" y="476042"/>
                </a:lnTo>
                <a:lnTo>
                  <a:pt x="0" y="418588"/>
                </a:lnTo>
                <a:close/>
                <a:moveTo>
                  <a:pt x="13063" y="262644"/>
                </a:moveTo>
                <a:lnTo>
                  <a:pt x="1610351" y="262644"/>
                </a:lnTo>
                <a:lnTo>
                  <a:pt x="1610351" y="328305"/>
                </a:lnTo>
                <a:lnTo>
                  <a:pt x="7563" y="328305"/>
                </a:lnTo>
                <a:close/>
                <a:moveTo>
                  <a:pt x="39525" y="131322"/>
                </a:moveTo>
                <a:lnTo>
                  <a:pt x="1610351" y="131322"/>
                </a:lnTo>
                <a:lnTo>
                  <a:pt x="1610351" y="196983"/>
                </a:lnTo>
                <a:lnTo>
                  <a:pt x="22718" y="196983"/>
                </a:lnTo>
                <a:close/>
                <a:moveTo>
                  <a:pt x="78368" y="0"/>
                </a:moveTo>
                <a:lnTo>
                  <a:pt x="1610351" y="0"/>
                </a:lnTo>
                <a:lnTo>
                  <a:pt x="1610351" y="65661"/>
                </a:lnTo>
                <a:lnTo>
                  <a:pt x="56331" y="65661"/>
                </a:lnTo>
                <a:lnTo>
                  <a:pt x="64363" y="34283"/>
                </a:lnTo>
                <a:close/>
              </a:path>
            </a:pathLst>
          </a:custGeom>
          <a:gradFill flip="none" rotWithShape="1">
            <a:gsLst>
              <a:gs pos="56000">
                <a:srgbClr val="9C2871"/>
              </a:gs>
              <a:gs pos="0">
                <a:srgbClr val="D969AE">
                  <a:lumMod val="5000"/>
                  <a:lumOff val="95000"/>
                </a:srgbClr>
              </a:gs>
            </a:gsLst>
            <a:lin ang="27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49" name="Freeform: Shape 48">
            <a:extLst>
              <a:ext uri="{FF2B5EF4-FFF2-40B4-BE49-F238E27FC236}">
                <a16:creationId xmlns:a16="http://schemas.microsoft.com/office/drawing/2014/main" id="{6B0CBB2A-F5F5-4140-B964-BAF6D6B1C1B9}"/>
              </a:ext>
            </a:extLst>
          </p:cNvPr>
          <p:cNvSpPr/>
          <p:nvPr userDrawn="1"/>
        </p:nvSpPr>
        <p:spPr>
          <a:xfrm rot="2509532" flipH="1">
            <a:off x="7832078" y="1249463"/>
            <a:ext cx="4843468" cy="4841162"/>
          </a:xfrm>
          <a:custGeom>
            <a:avLst/>
            <a:gdLst>
              <a:gd name="connsiteX0" fmla="*/ 4400186 w 4778237"/>
              <a:gd name="connsiteY0" fmla="*/ 237227 h 4775962"/>
              <a:gd name="connsiteX1" fmla="*/ 4778237 w 4778237"/>
              <a:gd name="connsiteY1" fmla="*/ 1038867 h 4775962"/>
              <a:gd name="connsiteX2" fmla="*/ 4778237 w 4778237"/>
              <a:gd name="connsiteY2" fmla="*/ 3737095 h 4775962"/>
              <a:gd name="connsiteX3" fmla="*/ 3739370 w 4778237"/>
              <a:gd name="connsiteY3" fmla="*/ 4775962 h 4775962"/>
              <a:gd name="connsiteX4" fmla="*/ 1038867 w 4778237"/>
              <a:gd name="connsiteY4" fmla="*/ 4775962 h 4775962"/>
              <a:gd name="connsiteX5" fmla="*/ 0 w 4778237"/>
              <a:gd name="connsiteY5" fmla="*/ 3737095 h 4775962"/>
              <a:gd name="connsiteX6" fmla="*/ 0 w 4778237"/>
              <a:gd name="connsiteY6" fmla="*/ 2202752 h 4775962"/>
              <a:gd name="connsiteX7" fmla="*/ 1971254 w 4778237"/>
              <a:gd name="connsiteY7" fmla="*/ 0 h 4775962"/>
              <a:gd name="connsiteX8" fmla="*/ 3739370 w 4778237"/>
              <a:gd name="connsiteY8" fmla="*/ 0 h 4775962"/>
              <a:gd name="connsiteX9" fmla="*/ 4400186 w 4778237"/>
              <a:gd name="connsiteY9" fmla="*/ 237227 h 477596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4778237" h="4775962">
                <a:moveTo>
                  <a:pt x="4400186" y="237227"/>
                </a:moveTo>
                <a:cubicBezTo>
                  <a:pt x="4631071" y="427771"/>
                  <a:pt x="4778237" y="716133"/>
                  <a:pt x="4778237" y="1038867"/>
                </a:cubicBezTo>
                <a:lnTo>
                  <a:pt x="4778237" y="3737095"/>
                </a:lnTo>
                <a:cubicBezTo>
                  <a:pt x="4778237" y="4310845"/>
                  <a:pt x="4313120" y="4775962"/>
                  <a:pt x="3739370" y="4775962"/>
                </a:cubicBezTo>
                <a:lnTo>
                  <a:pt x="1038867" y="4775962"/>
                </a:lnTo>
                <a:cubicBezTo>
                  <a:pt x="465117" y="4775962"/>
                  <a:pt x="0" y="4310845"/>
                  <a:pt x="0" y="3737095"/>
                </a:cubicBezTo>
                <a:lnTo>
                  <a:pt x="0" y="2202752"/>
                </a:lnTo>
                <a:lnTo>
                  <a:pt x="1971254" y="0"/>
                </a:lnTo>
                <a:lnTo>
                  <a:pt x="3739370" y="0"/>
                </a:lnTo>
                <a:cubicBezTo>
                  <a:pt x="3990386" y="0"/>
                  <a:pt x="4220608" y="89026"/>
                  <a:pt x="4400186" y="237227"/>
                </a:cubicBezTo>
                <a:close/>
              </a:path>
            </a:pathLst>
          </a:custGeom>
          <a:solidFill>
            <a:schemeClr val="bg1"/>
          </a:solidFill>
          <a:ln>
            <a:noFill/>
          </a:ln>
          <a:effectLst>
            <a:outerShdw blurRad="50800" dist="38100" dir="10200000" algn="r" rotWithShape="0">
              <a:prstClr val="black">
                <a:alpha val="5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nvGrpSpPr>
          <p:cNvPr id="2" name="Group 1">
            <a:extLst>
              <a:ext uri="{FF2B5EF4-FFF2-40B4-BE49-F238E27FC236}">
                <a16:creationId xmlns:a16="http://schemas.microsoft.com/office/drawing/2014/main" id="{B9FD68ED-4B61-419C-ABE8-6CA7E8FEC09B}"/>
              </a:ext>
            </a:extLst>
          </p:cNvPr>
          <p:cNvGrpSpPr/>
          <p:nvPr userDrawn="1"/>
        </p:nvGrpSpPr>
        <p:grpSpPr>
          <a:xfrm flipH="1">
            <a:off x="-90026" y="-206316"/>
            <a:ext cx="2508949" cy="1446210"/>
            <a:chOff x="8017107" y="-182975"/>
            <a:chExt cx="3155165" cy="1818702"/>
          </a:xfrm>
        </p:grpSpPr>
        <p:sp>
          <p:nvSpPr>
            <p:cNvPr id="51" name="Freeform: Shape 50">
              <a:extLst>
                <a:ext uri="{FF2B5EF4-FFF2-40B4-BE49-F238E27FC236}">
                  <a16:creationId xmlns:a16="http://schemas.microsoft.com/office/drawing/2014/main" id="{79C76C48-385A-4F28-96DD-3B838B5ACAE6}"/>
                </a:ext>
              </a:extLst>
            </p:cNvPr>
            <p:cNvSpPr/>
            <p:nvPr userDrawn="1"/>
          </p:nvSpPr>
          <p:spPr>
            <a:xfrm rot="2936710">
              <a:off x="9123655" y="-896654"/>
              <a:ext cx="942070" cy="3155165"/>
            </a:xfrm>
            <a:custGeom>
              <a:avLst/>
              <a:gdLst>
                <a:gd name="connsiteX0" fmla="*/ 0 w 942070"/>
                <a:gd name="connsiteY0" fmla="*/ 1081634 h 3155165"/>
                <a:gd name="connsiteX1" fmla="*/ 942070 w 942070"/>
                <a:gd name="connsiteY1" fmla="*/ 0 h 3155165"/>
                <a:gd name="connsiteX2" fmla="*/ 942070 w 942070"/>
                <a:gd name="connsiteY2" fmla="*/ 2684130 h 3155165"/>
                <a:gd name="connsiteX3" fmla="*/ 471035 w 942070"/>
                <a:gd name="connsiteY3" fmla="*/ 3155165 h 3155165"/>
                <a:gd name="connsiteX4" fmla="*/ 0 w 942070"/>
                <a:gd name="connsiteY4" fmla="*/ 2684130 h 3155165"/>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942070" h="3155165">
                  <a:moveTo>
                    <a:pt x="0" y="1081634"/>
                  </a:moveTo>
                  <a:lnTo>
                    <a:pt x="942070" y="0"/>
                  </a:lnTo>
                  <a:lnTo>
                    <a:pt x="942070" y="2684130"/>
                  </a:lnTo>
                  <a:cubicBezTo>
                    <a:pt x="942070" y="2944275"/>
                    <a:pt x="731180" y="3155165"/>
                    <a:pt x="471035" y="3155165"/>
                  </a:cubicBezTo>
                  <a:cubicBezTo>
                    <a:pt x="210890" y="3155165"/>
                    <a:pt x="0" y="2944275"/>
                    <a:pt x="0" y="2684130"/>
                  </a:cubicBezTo>
                  <a:close/>
                </a:path>
              </a:pathLst>
            </a:custGeom>
            <a:solidFill>
              <a:srgbClr val="FFFF00"/>
            </a:solidFill>
            <a:ln>
              <a:noFill/>
            </a:ln>
            <a:effectLst>
              <a:outerShdw blurRad="63500" algn="ctr" rotWithShape="0">
                <a:prstClr val="black">
                  <a:alpha val="33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52" name="Freeform: Shape 51">
              <a:extLst>
                <a:ext uri="{FF2B5EF4-FFF2-40B4-BE49-F238E27FC236}">
                  <a16:creationId xmlns:a16="http://schemas.microsoft.com/office/drawing/2014/main" id="{76F58DCB-DAD3-4D23-87A4-6543DA82EF59}"/>
                </a:ext>
              </a:extLst>
            </p:cNvPr>
            <p:cNvSpPr/>
            <p:nvPr userDrawn="1"/>
          </p:nvSpPr>
          <p:spPr>
            <a:xfrm rot="2936710">
              <a:off x="9880043" y="71515"/>
              <a:ext cx="775716" cy="266736"/>
            </a:xfrm>
            <a:custGeom>
              <a:avLst/>
              <a:gdLst>
                <a:gd name="connsiteX0" fmla="*/ 0 w 775716"/>
                <a:gd name="connsiteY0" fmla="*/ 266736 h 266736"/>
                <a:gd name="connsiteX1" fmla="*/ 232318 w 775716"/>
                <a:gd name="connsiteY1" fmla="*/ 0 h 266736"/>
                <a:gd name="connsiteX2" fmla="*/ 775716 w 775716"/>
                <a:gd name="connsiteY2" fmla="*/ 0 h 266736"/>
                <a:gd name="connsiteX3" fmla="*/ 775716 w 775716"/>
                <a:gd name="connsiteY3" fmla="*/ 266736 h 266736"/>
              </a:gdLst>
              <a:ahLst/>
              <a:cxnLst>
                <a:cxn ang="0">
                  <a:pos x="connsiteX0" y="connsiteY0"/>
                </a:cxn>
                <a:cxn ang="0">
                  <a:pos x="connsiteX1" y="connsiteY1"/>
                </a:cxn>
                <a:cxn ang="0">
                  <a:pos x="connsiteX2" y="connsiteY2"/>
                </a:cxn>
                <a:cxn ang="0">
                  <a:pos x="connsiteX3" y="connsiteY3"/>
                </a:cxn>
              </a:cxnLst>
              <a:rect l="l" t="t" r="r" b="b"/>
              <a:pathLst>
                <a:path w="775716" h="266736">
                  <a:moveTo>
                    <a:pt x="0" y="266736"/>
                  </a:moveTo>
                  <a:lnTo>
                    <a:pt x="232318" y="0"/>
                  </a:lnTo>
                  <a:lnTo>
                    <a:pt x="775716" y="0"/>
                  </a:lnTo>
                  <a:lnTo>
                    <a:pt x="775716" y="266736"/>
                  </a:lnTo>
                  <a:close/>
                </a:path>
              </a:pathLst>
            </a:cu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53" name="Freeform: Shape 52">
              <a:extLst>
                <a:ext uri="{FF2B5EF4-FFF2-40B4-BE49-F238E27FC236}">
                  <a16:creationId xmlns:a16="http://schemas.microsoft.com/office/drawing/2014/main" id="{963FB3D6-C7A9-4C04-851A-85264C760652}"/>
                </a:ext>
              </a:extLst>
            </p:cNvPr>
            <p:cNvSpPr/>
            <p:nvPr userDrawn="1"/>
          </p:nvSpPr>
          <p:spPr>
            <a:xfrm rot="2936710">
              <a:off x="9448733" y="264425"/>
              <a:ext cx="942070" cy="266736"/>
            </a:xfrm>
            <a:custGeom>
              <a:avLst/>
              <a:gdLst>
                <a:gd name="connsiteX0" fmla="*/ 0 w 942070"/>
                <a:gd name="connsiteY0" fmla="*/ 68515 h 266736"/>
                <a:gd name="connsiteX1" fmla="*/ 59674 w 942070"/>
                <a:gd name="connsiteY1" fmla="*/ 0 h 266736"/>
                <a:gd name="connsiteX2" fmla="*/ 942070 w 942070"/>
                <a:gd name="connsiteY2" fmla="*/ 0 h 266736"/>
                <a:gd name="connsiteX3" fmla="*/ 942070 w 942070"/>
                <a:gd name="connsiteY3" fmla="*/ 266736 h 266736"/>
                <a:gd name="connsiteX4" fmla="*/ 0 w 942070"/>
                <a:gd name="connsiteY4" fmla="*/ 266736 h 266736"/>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942070" h="266736">
                  <a:moveTo>
                    <a:pt x="0" y="68515"/>
                  </a:moveTo>
                  <a:lnTo>
                    <a:pt x="59674" y="0"/>
                  </a:lnTo>
                  <a:lnTo>
                    <a:pt x="942070" y="0"/>
                  </a:lnTo>
                  <a:lnTo>
                    <a:pt x="942070" y="266736"/>
                  </a:lnTo>
                  <a:lnTo>
                    <a:pt x="0" y="266736"/>
                  </a:lnTo>
                  <a:close/>
                </a:path>
              </a:pathLst>
            </a:cu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54" name="Rectangle 53">
              <a:extLst>
                <a:ext uri="{FF2B5EF4-FFF2-40B4-BE49-F238E27FC236}">
                  <a16:creationId xmlns:a16="http://schemas.microsoft.com/office/drawing/2014/main" id="{8FCC5751-14CF-489B-914C-B0531AE01FEA}"/>
                </a:ext>
              </a:extLst>
            </p:cNvPr>
            <p:cNvSpPr/>
            <p:nvPr userDrawn="1"/>
          </p:nvSpPr>
          <p:spPr>
            <a:xfrm rot="2936710">
              <a:off x="9155229" y="520058"/>
              <a:ext cx="942070" cy="266736"/>
            </a:xfrm>
            <a:prstGeom prst="rect">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55" name="Rectangle 54">
              <a:extLst>
                <a:ext uri="{FF2B5EF4-FFF2-40B4-BE49-F238E27FC236}">
                  <a16:creationId xmlns:a16="http://schemas.microsoft.com/office/drawing/2014/main" id="{FC897512-5E3F-4FDB-86F4-AC40CE88C8C3}"/>
                </a:ext>
              </a:extLst>
            </p:cNvPr>
            <p:cNvSpPr/>
            <p:nvPr userDrawn="1"/>
          </p:nvSpPr>
          <p:spPr>
            <a:xfrm rot="2936710">
              <a:off x="8861726" y="775690"/>
              <a:ext cx="942070" cy="266736"/>
            </a:xfrm>
            <a:prstGeom prst="rect">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56" name="Rectangle 55">
              <a:extLst>
                <a:ext uri="{FF2B5EF4-FFF2-40B4-BE49-F238E27FC236}">
                  <a16:creationId xmlns:a16="http://schemas.microsoft.com/office/drawing/2014/main" id="{8036A603-C0D9-4DBC-8472-89D48B19F216}"/>
                </a:ext>
              </a:extLst>
            </p:cNvPr>
            <p:cNvSpPr/>
            <p:nvPr userDrawn="1"/>
          </p:nvSpPr>
          <p:spPr>
            <a:xfrm rot="2936710">
              <a:off x="8568220" y="1031324"/>
              <a:ext cx="942070" cy="266736"/>
            </a:xfrm>
            <a:prstGeom prst="rect">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sp>
        <p:nvSpPr>
          <p:cNvPr id="58" name="Rectangle: Rounded Corners 57">
            <a:extLst>
              <a:ext uri="{FF2B5EF4-FFF2-40B4-BE49-F238E27FC236}">
                <a16:creationId xmlns:a16="http://schemas.microsoft.com/office/drawing/2014/main" id="{55631266-A232-449B-94B4-17321494B6FF}"/>
              </a:ext>
            </a:extLst>
          </p:cNvPr>
          <p:cNvSpPr/>
          <p:nvPr userDrawn="1"/>
        </p:nvSpPr>
        <p:spPr>
          <a:xfrm rot="18695661" flipH="1">
            <a:off x="1552321" y="-119505"/>
            <a:ext cx="341998" cy="1481029"/>
          </a:xfrm>
          <a:prstGeom prst="roundRect">
            <a:avLst>
              <a:gd name="adj" fmla="val 50000"/>
            </a:avLst>
          </a:prstGeom>
          <a:solidFill>
            <a:srgbClr val="FF275E"/>
          </a:solidFill>
          <a:ln>
            <a:noFill/>
          </a:ln>
          <a:effectLst>
            <a:outerShdw blurRad="127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59" name="Freeform: Shape 58">
            <a:extLst>
              <a:ext uri="{FF2B5EF4-FFF2-40B4-BE49-F238E27FC236}">
                <a16:creationId xmlns:a16="http://schemas.microsoft.com/office/drawing/2014/main" id="{3732E453-E9EB-44CC-8DC2-8B403851A2CD}"/>
              </a:ext>
            </a:extLst>
          </p:cNvPr>
          <p:cNvSpPr/>
          <p:nvPr userDrawn="1"/>
        </p:nvSpPr>
        <p:spPr>
          <a:xfrm rot="18663290" flipH="1">
            <a:off x="1859587" y="-589374"/>
            <a:ext cx="615032" cy="2059855"/>
          </a:xfrm>
          <a:custGeom>
            <a:avLst/>
            <a:gdLst>
              <a:gd name="connsiteX0" fmla="*/ 0 w 942070"/>
              <a:gd name="connsiteY0" fmla="*/ 1081634 h 3155165"/>
              <a:gd name="connsiteX1" fmla="*/ 942070 w 942070"/>
              <a:gd name="connsiteY1" fmla="*/ 0 h 3155165"/>
              <a:gd name="connsiteX2" fmla="*/ 942070 w 942070"/>
              <a:gd name="connsiteY2" fmla="*/ 2684130 h 3155165"/>
              <a:gd name="connsiteX3" fmla="*/ 471035 w 942070"/>
              <a:gd name="connsiteY3" fmla="*/ 3155165 h 3155165"/>
              <a:gd name="connsiteX4" fmla="*/ 0 w 942070"/>
              <a:gd name="connsiteY4" fmla="*/ 2684130 h 3155165"/>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942070" h="3155165">
                <a:moveTo>
                  <a:pt x="0" y="1081634"/>
                </a:moveTo>
                <a:lnTo>
                  <a:pt x="942070" y="0"/>
                </a:lnTo>
                <a:lnTo>
                  <a:pt x="942070" y="2684130"/>
                </a:lnTo>
                <a:cubicBezTo>
                  <a:pt x="942070" y="2944275"/>
                  <a:pt x="731180" y="3155165"/>
                  <a:pt x="471035" y="3155165"/>
                </a:cubicBezTo>
                <a:cubicBezTo>
                  <a:pt x="210890" y="3155165"/>
                  <a:pt x="0" y="2944275"/>
                  <a:pt x="0" y="2684130"/>
                </a:cubicBezTo>
                <a:close/>
              </a:path>
            </a:pathLst>
          </a:custGeom>
          <a:solidFill>
            <a:srgbClr val="00B0F0"/>
          </a:solidFill>
          <a:ln>
            <a:noFill/>
          </a:ln>
          <a:effectLst>
            <a:outerShdw blurRad="63500" algn="ctr" rotWithShape="0">
              <a:prstClr val="black">
                <a:alpha val="33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60" name="Oval 59">
            <a:extLst>
              <a:ext uri="{FF2B5EF4-FFF2-40B4-BE49-F238E27FC236}">
                <a16:creationId xmlns:a16="http://schemas.microsoft.com/office/drawing/2014/main" id="{05294C35-4910-4F00-B3D2-5770D65AE68A}"/>
              </a:ext>
            </a:extLst>
          </p:cNvPr>
          <p:cNvSpPr/>
          <p:nvPr userDrawn="1"/>
        </p:nvSpPr>
        <p:spPr>
          <a:xfrm flipH="1">
            <a:off x="1109107" y="251308"/>
            <a:ext cx="676309" cy="676310"/>
          </a:xfrm>
          <a:prstGeom prst="ellipse">
            <a:avLst/>
          </a:prstGeom>
          <a:solidFill>
            <a:srgbClr val="9C287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61" name="Circle: Hollow 60">
            <a:extLst>
              <a:ext uri="{FF2B5EF4-FFF2-40B4-BE49-F238E27FC236}">
                <a16:creationId xmlns:a16="http://schemas.microsoft.com/office/drawing/2014/main" id="{11D2C7D4-D7F7-44FF-8CBE-4B3301C096C3}"/>
              </a:ext>
            </a:extLst>
          </p:cNvPr>
          <p:cNvSpPr/>
          <p:nvPr userDrawn="1"/>
        </p:nvSpPr>
        <p:spPr>
          <a:xfrm flipH="1">
            <a:off x="1483211" y="96084"/>
            <a:ext cx="447100" cy="447100"/>
          </a:xfrm>
          <a:prstGeom prst="donut">
            <a:avLst>
              <a:gd name="adj" fmla="val 13668"/>
            </a:avLst>
          </a:prstGeom>
          <a:solidFill>
            <a:srgbClr val="FFFF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solidFill>
                <a:schemeClr val="tx1"/>
              </a:solidFill>
            </a:endParaRPr>
          </a:p>
        </p:txBody>
      </p:sp>
      <p:sp>
        <p:nvSpPr>
          <p:cNvPr id="64" name="Freeform: Shape 63">
            <a:extLst>
              <a:ext uri="{FF2B5EF4-FFF2-40B4-BE49-F238E27FC236}">
                <a16:creationId xmlns:a16="http://schemas.microsoft.com/office/drawing/2014/main" id="{D4736102-90BB-4CD5-8CF5-3ECC49BE9036}"/>
              </a:ext>
            </a:extLst>
          </p:cNvPr>
          <p:cNvSpPr>
            <a:spLocks noGrp="1"/>
          </p:cNvSpPr>
          <p:nvPr>
            <p:ph type="pic" sz="quarter" idx="13"/>
          </p:nvPr>
        </p:nvSpPr>
        <p:spPr>
          <a:xfrm>
            <a:off x="7373463" y="897023"/>
            <a:ext cx="4814071" cy="5464341"/>
          </a:xfrm>
          <a:custGeom>
            <a:avLst/>
            <a:gdLst>
              <a:gd name="connsiteX0" fmla="*/ 2587852 w 4356146"/>
              <a:gd name="connsiteY0" fmla="*/ 752 h 5291158"/>
              <a:gd name="connsiteX1" fmla="*/ 3172397 w 4356146"/>
              <a:gd name="connsiteY1" fmla="*/ 237848 h 5291158"/>
              <a:gd name="connsiteX2" fmla="*/ 4356146 w 4356146"/>
              <a:gd name="connsiteY2" fmla="*/ 1297191 h 5291158"/>
              <a:gd name="connsiteX3" fmla="*/ 4356145 w 4356146"/>
              <a:gd name="connsiteY3" fmla="*/ 3952977 h 5291158"/>
              <a:gd name="connsiteX4" fmla="*/ 3436865 w 4356146"/>
              <a:gd name="connsiteY4" fmla="*/ 4980215 h 5291158"/>
              <a:gd name="connsiteX5" fmla="*/ 2118923 w 4356146"/>
              <a:gd name="connsiteY5" fmla="*/ 5053311 h 5291158"/>
              <a:gd name="connsiteX6" fmla="*/ 310944 w 4356146"/>
              <a:gd name="connsiteY6" fmla="*/ 3435340 h 5291158"/>
              <a:gd name="connsiteX7" fmla="*/ 237849 w 4356146"/>
              <a:gd name="connsiteY7" fmla="*/ 2117399 h 5291158"/>
              <a:gd name="connsiteX8" fmla="*/ 1854456 w 4356146"/>
              <a:gd name="connsiteY8" fmla="*/ 310943 h 5291158"/>
              <a:gd name="connsiteX9" fmla="*/ 2587852 w 4356146"/>
              <a:gd name="connsiteY9" fmla="*/ 752 h 529115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4356146" h="5291158">
                <a:moveTo>
                  <a:pt x="2587852" y="752"/>
                </a:moveTo>
                <a:cubicBezTo>
                  <a:pt x="2796871" y="9123"/>
                  <a:pt x="3004343" y="87455"/>
                  <a:pt x="3172397" y="237848"/>
                </a:cubicBezTo>
                <a:lnTo>
                  <a:pt x="4356146" y="1297191"/>
                </a:lnTo>
                <a:lnTo>
                  <a:pt x="4356145" y="3952977"/>
                </a:lnTo>
                <a:lnTo>
                  <a:pt x="3436865" y="4980215"/>
                </a:lnTo>
                <a:cubicBezTo>
                  <a:pt x="3093110" y="5364339"/>
                  <a:pt x="2503047" y="5397065"/>
                  <a:pt x="2118923" y="5053311"/>
                </a:cubicBezTo>
                <a:lnTo>
                  <a:pt x="310944" y="3435340"/>
                </a:lnTo>
                <a:cubicBezTo>
                  <a:pt x="-73180" y="3091586"/>
                  <a:pt x="-105906" y="2501523"/>
                  <a:pt x="237849" y="2117399"/>
                </a:cubicBezTo>
                <a:lnTo>
                  <a:pt x="1854456" y="310943"/>
                </a:lnTo>
                <a:cubicBezTo>
                  <a:pt x="2047818" y="94874"/>
                  <a:pt x="2319113" y="-10011"/>
                  <a:pt x="2587852" y="752"/>
                </a:cubicBezTo>
                <a:close/>
              </a:path>
            </a:pathLst>
          </a:custGeom>
          <a:ln>
            <a:noFill/>
          </a:ln>
        </p:spPr>
        <p:txBody>
          <a:bodyPr wrap="square">
            <a:noAutofit/>
          </a:bodyPr>
          <a:lstStyle/>
          <a:p>
            <a:endParaRPr lang="en-PK"/>
          </a:p>
        </p:txBody>
      </p:sp>
    </p:spTree>
    <p:extLst>
      <p:ext uri="{BB962C8B-B14F-4D97-AF65-F5344CB8AC3E}">
        <p14:creationId xmlns:p14="http://schemas.microsoft.com/office/powerpoint/2010/main" val="3717722713"/>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userDrawn="1">
  <p:cSld name="Title + 3 columns">
    <p:spTree>
      <p:nvGrpSpPr>
        <p:cNvPr id="1" name="Shape 77"/>
        <p:cNvGrpSpPr/>
        <p:nvPr/>
      </p:nvGrpSpPr>
      <p:grpSpPr>
        <a:xfrm>
          <a:off x="0" y="0"/>
          <a:ext cx="0" cy="0"/>
          <a:chOff x="0" y="0"/>
          <a:chExt cx="0" cy="0"/>
        </a:xfrm>
      </p:grpSpPr>
      <p:sp>
        <p:nvSpPr>
          <p:cNvPr id="20" name="Freeform: Shape 19">
            <a:extLst>
              <a:ext uri="{FF2B5EF4-FFF2-40B4-BE49-F238E27FC236}">
                <a16:creationId xmlns:a16="http://schemas.microsoft.com/office/drawing/2014/main" id="{77C94E6F-FCC6-4788-B47F-2243A866822B}"/>
              </a:ext>
            </a:extLst>
          </p:cNvPr>
          <p:cNvSpPr/>
          <p:nvPr userDrawn="1"/>
        </p:nvSpPr>
        <p:spPr>
          <a:xfrm rot="19090468">
            <a:off x="463048" y="4969274"/>
            <a:ext cx="1551376" cy="1550637"/>
          </a:xfrm>
          <a:custGeom>
            <a:avLst/>
            <a:gdLst>
              <a:gd name="connsiteX0" fmla="*/ 47534 w 2339089"/>
              <a:gd name="connsiteY0" fmla="*/ 2041316 h 2337974"/>
              <a:gd name="connsiteX1" fmla="*/ 346996 w 2339089"/>
              <a:gd name="connsiteY1" fmla="*/ 2309306 h 2337974"/>
              <a:gd name="connsiteX2" fmla="*/ 310603 w 2339089"/>
              <a:gd name="connsiteY2" fmla="*/ 2298009 h 2337974"/>
              <a:gd name="connsiteX3" fmla="*/ 86853 w 2339089"/>
              <a:gd name="connsiteY3" fmla="*/ 2113757 h 2337974"/>
              <a:gd name="connsiteX4" fmla="*/ 1 w 2339089"/>
              <a:gd name="connsiteY4" fmla="*/ 1768699 h 2337974"/>
              <a:gd name="connsiteX5" fmla="*/ 636129 w 2339089"/>
              <a:gd name="connsiteY5" fmla="*/ 2337974 h 2337974"/>
              <a:gd name="connsiteX6" fmla="*/ 508556 w 2339089"/>
              <a:gd name="connsiteY6" fmla="*/ 2337974 h 2337974"/>
              <a:gd name="connsiteX7" fmla="*/ 491359 w 2339089"/>
              <a:gd name="connsiteY7" fmla="*/ 2336240 h 2337974"/>
              <a:gd name="connsiteX8" fmla="*/ 7436 w 2339089"/>
              <a:gd name="connsiteY8" fmla="*/ 1903174 h 2337974"/>
              <a:gd name="connsiteX9" fmla="*/ 0 w 2339089"/>
              <a:gd name="connsiteY9" fmla="*/ 1829418 h 2337974"/>
              <a:gd name="connsiteX10" fmla="*/ 0 w 2339089"/>
              <a:gd name="connsiteY10" fmla="*/ 1564184 h 2337974"/>
              <a:gd name="connsiteX11" fmla="*/ 864661 w 2339089"/>
              <a:gd name="connsiteY11" fmla="*/ 2337974 h 2337974"/>
              <a:gd name="connsiteX12" fmla="*/ 750395 w 2339089"/>
              <a:gd name="connsiteY12" fmla="*/ 2337974 h 2337974"/>
              <a:gd name="connsiteX13" fmla="*/ 1 w 2339089"/>
              <a:gd name="connsiteY13" fmla="*/ 1666442 h 2337974"/>
              <a:gd name="connsiteX14" fmla="*/ 1 w 2339089"/>
              <a:gd name="connsiteY14" fmla="*/ 1334106 h 2337974"/>
              <a:gd name="connsiteX15" fmla="*/ 1121760 w 2339089"/>
              <a:gd name="connsiteY15" fmla="*/ 2337974 h 2337974"/>
              <a:gd name="connsiteX16" fmla="*/ 978928 w 2339089"/>
              <a:gd name="connsiteY16" fmla="*/ 2337974 h 2337974"/>
              <a:gd name="connsiteX17" fmla="*/ 1 w 2339089"/>
              <a:gd name="connsiteY17" fmla="*/ 1461928 h 2337974"/>
              <a:gd name="connsiteX18" fmla="*/ 1 w 2339089"/>
              <a:gd name="connsiteY18" fmla="*/ 1129591 h 2337974"/>
              <a:gd name="connsiteX19" fmla="*/ 1350292 w 2339089"/>
              <a:gd name="connsiteY19" fmla="*/ 2337974 h 2337974"/>
              <a:gd name="connsiteX20" fmla="*/ 1236026 w 2339089"/>
              <a:gd name="connsiteY20" fmla="*/ 2337974 h 2337974"/>
              <a:gd name="connsiteX21" fmla="*/ 1 w 2339089"/>
              <a:gd name="connsiteY21" fmla="*/ 1231848 h 2337974"/>
              <a:gd name="connsiteX22" fmla="*/ 0 w 2339089"/>
              <a:gd name="connsiteY22" fmla="*/ 899512 h 2337974"/>
              <a:gd name="connsiteX23" fmla="*/ 1607391 w 2339089"/>
              <a:gd name="connsiteY23" fmla="*/ 2337974 h 2337974"/>
              <a:gd name="connsiteX24" fmla="*/ 1464558 w 2339089"/>
              <a:gd name="connsiteY24" fmla="*/ 2337974 h 2337974"/>
              <a:gd name="connsiteX25" fmla="*/ 0 w 2339089"/>
              <a:gd name="connsiteY25" fmla="*/ 1027333 h 2337974"/>
              <a:gd name="connsiteX26" fmla="*/ 0 w 2339089"/>
              <a:gd name="connsiteY26" fmla="*/ 694997 h 2337974"/>
              <a:gd name="connsiteX27" fmla="*/ 1835454 w 2339089"/>
              <a:gd name="connsiteY27" fmla="*/ 2337555 h 2337974"/>
              <a:gd name="connsiteX28" fmla="*/ 1830532 w 2339089"/>
              <a:gd name="connsiteY28" fmla="*/ 2337974 h 2337974"/>
              <a:gd name="connsiteX29" fmla="*/ 1721657 w 2339089"/>
              <a:gd name="connsiteY29" fmla="*/ 2337974 h 2337974"/>
              <a:gd name="connsiteX30" fmla="*/ 0 w 2339089"/>
              <a:gd name="connsiteY30" fmla="*/ 797254 h 2337974"/>
              <a:gd name="connsiteX31" fmla="*/ 2137 w 2339089"/>
              <a:gd name="connsiteY31" fmla="*/ 492395 h 2337974"/>
              <a:gd name="connsiteX32" fmla="*/ 2019843 w 2339089"/>
              <a:gd name="connsiteY32" fmla="*/ 2298051 h 2337974"/>
              <a:gd name="connsiteX33" fmla="*/ 1999532 w 2339089"/>
              <a:gd name="connsiteY33" fmla="*/ 2309219 h 2337974"/>
              <a:gd name="connsiteX34" fmla="*/ 1936407 w 2339089"/>
              <a:gd name="connsiteY34" fmla="*/ 2325641 h 2337974"/>
              <a:gd name="connsiteX35" fmla="*/ 0 w 2339089"/>
              <a:gd name="connsiteY35" fmla="*/ 592739 h 2337974"/>
              <a:gd name="connsiteX36" fmla="*/ 0 w 2339089"/>
              <a:gd name="connsiteY36" fmla="*/ 508556 h 2337974"/>
              <a:gd name="connsiteX37" fmla="*/ 39895 w 2339089"/>
              <a:gd name="connsiteY37" fmla="*/ 321670 h 2337974"/>
              <a:gd name="connsiteX38" fmla="*/ 2157551 w 2339089"/>
              <a:gd name="connsiteY38" fmla="*/ 2216771 h 2337974"/>
              <a:gd name="connsiteX39" fmla="*/ 2144508 w 2339089"/>
              <a:gd name="connsiteY39" fmla="*/ 2229506 h 2337974"/>
              <a:gd name="connsiteX40" fmla="*/ 2090623 w 2339089"/>
              <a:gd name="connsiteY40" fmla="*/ 2259134 h 2337974"/>
              <a:gd name="connsiteX41" fmla="*/ 14232 w 2339089"/>
              <a:gd name="connsiteY41" fmla="*/ 400961 h 2337974"/>
              <a:gd name="connsiteX42" fmla="*/ 17615 w 2339089"/>
              <a:gd name="connsiteY42" fmla="*/ 375381 h 2337974"/>
              <a:gd name="connsiteX43" fmla="*/ 130200 w 2339089"/>
              <a:gd name="connsiteY43" fmla="*/ 172406 h 2337974"/>
              <a:gd name="connsiteX44" fmla="*/ 2265301 w 2339089"/>
              <a:gd name="connsiteY44" fmla="*/ 2083119 h 2337974"/>
              <a:gd name="connsiteX45" fmla="*/ 2222959 w 2339089"/>
              <a:gd name="connsiteY45" fmla="*/ 2152907 h 2337974"/>
              <a:gd name="connsiteX46" fmla="*/ 2212196 w 2339089"/>
              <a:gd name="connsiteY46" fmla="*/ 2163416 h 2337974"/>
              <a:gd name="connsiteX47" fmla="*/ 72527 w 2339089"/>
              <a:gd name="connsiteY47" fmla="*/ 248615 h 2337974"/>
              <a:gd name="connsiteX48" fmla="*/ 247285 w 2339089"/>
              <a:gd name="connsiteY48" fmla="*/ 72670 h 2337974"/>
              <a:gd name="connsiteX49" fmla="*/ 2327911 w 2339089"/>
              <a:gd name="connsiteY49" fmla="*/ 1934634 h 2337974"/>
              <a:gd name="connsiteX50" fmla="*/ 2303069 w 2339089"/>
              <a:gd name="connsiteY50" fmla="*/ 2014661 h 2337974"/>
              <a:gd name="connsiteX51" fmla="*/ 186200 w 2339089"/>
              <a:gd name="connsiteY51" fmla="*/ 120263 h 2337974"/>
              <a:gd name="connsiteX52" fmla="*/ 244851 w 2339089"/>
              <a:gd name="connsiteY52" fmla="*/ 73625 h 2337974"/>
              <a:gd name="connsiteX53" fmla="*/ 406148 w 2339089"/>
              <a:gd name="connsiteY53" fmla="*/ 10324 h 2337974"/>
              <a:gd name="connsiteX54" fmla="*/ 2339088 w 2339089"/>
              <a:gd name="connsiteY54" fmla="*/ 1740122 h 2337974"/>
              <a:gd name="connsiteX55" fmla="*/ 2339088 w 2339089"/>
              <a:gd name="connsiteY55" fmla="*/ 1829418 h 2337974"/>
              <a:gd name="connsiteX56" fmla="*/ 2337890 w 2339089"/>
              <a:gd name="connsiteY56" fmla="*/ 1841307 h 2337974"/>
              <a:gd name="connsiteX57" fmla="*/ 326707 w 2339089"/>
              <a:gd name="connsiteY57" fmla="*/ 41489 h 2337974"/>
              <a:gd name="connsiteX58" fmla="*/ 406064 w 2339089"/>
              <a:gd name="connsiteY58" fmla="*/ 10332 h 2337974"/>
              <a:gd name="connsiteX59" fmla="*/ 623145 w 2339089"/>
              <a:gd name="connsiteY59" fmla="*/ 0 h 2337974"/>
              <a:gd name="connsiteX60" fmla="*/ 2339088 w 2339089"/>
              <a:gd name="connsiteY60" fmla="*/ 1535608 h 2337974"/>
              <a:gd name="connsiteX61" fmla="*/ 2339088 w 2339089"/>
              <a:gd name="connsiteY61" fmla="*/ 1637865 h 2337974"/>
              <a:gd name="connsiteX62" fmla="*/ 508878 w 2339089"/>
              <a:gd name="connsiteY62" fmla="*/ 0 h 2337974"/>
              <a:gd name="connsiteX63" fmla="*/ 880244 w 2339089"/>
              <a:gd name="connsiteY63" fmla="*/ 1 h 2337974"/>
              <a:gd name="connsiteX64" fmla="*/ 2339088 w 2339089"/>
              <a:gd name="connsiteY64" fmla="*/ 1305528 h 2337974"/>
              <a:gd name="connsiteX65" fmla="*/ 2339088 w 2339089"/>
              <a:gd name="connsiteY65" fmla="*/ 1433350 h 2337974"/>
              <a:gd name="connsiteX66" fmla="*/ 737411 w 2339089"/>
              <a:gd name="connsiteY66" fmla="*/ 0 h 2337974"/>
              <a:gd name="connsiteX67" fmla="*/ 1108776 w 2339089"/>
              <a:gd name="connsiteY67" fmla="*/ 0 h 2337974"/>
              <a:gd name="connsiteX68" fmla="*/ 2339089 w 2339089"/>
              <a:gd name="connsiteY68" fmla="*/ 1101014 h 2337974"/>
              <a:gd name="connsiteX69" fmla="*/ 2339089 w 2339089"/>
              <a:gd name="connsiteY69" fmla="*/ 1203271 h 2337974"/>
              <a:gd name="connsiteX70" fmla="*/ 994509 w 2339089"/>
              <a:gd name="connsiteY70" fmla="*/ 0 h 2337974"/>
              <a:gd name="connsiteX71" fmla="*/ 1337307 w 2339089"/>
              <a:gd name="connsiteY71" fmla="*/ 1 h 2337974"/>
              <a:gd name="connsiteX72" fmla="*/ 2339088 w 2339089"/>
              <a:gd name="connsiteY72" fmla="*/ 896499 h 2337974"/>
              <a:gd name="connsiteX73" fmla="*/ 2339088 w 2339089"/>
              <a:gd name="connsiteY73" fmla="*/ 998757 h 2337974"/>
              <a:gd name="connsiteX74" fmla="*/ 1223042 w 2339089"/>
              <a:gd name="connsiteY74" fmla="*/ 1 h 2337974"/>
              <a:gd name="connsiteX75" fmla="*/ 1565839 w 2339089"/>
              <a:gd name="connsiteY75" fmla="*/ 1 h 2337974"/>
              <a:gd name="connsiteX76" fmla="*/ 2339087 w 2339089"/>
              <a:gd name="connsiteY76" fmla="*/ 691985 h 2337974"/>
              <a:gd name="connsiteX77" fmla="*/ 2339088 w 2339089"/>
              <a:gd name="connsiteY77" fmla="*/ 794242 h 2337974"/>
              <a:gd name="connsiteX78" fmla="*/ 1451574 w 2339089"/>
              <a:gd name="connsiteY78" fmla="*/ 1 h 2337974"/>
              <a:gd name="connsiteX79" fmla="*/ 1822937 w 2339089"/>
              <a:gd name="connsiteY79" fmla="*/ 0 h 2337974"/>
              <a:gd name="connsiteX80" fmla="*/ 2333919 w 2339089"/>
              <a:gd name="connsiteY80" fmla="*/ 457280 h 2337974"/>
              <a:gd name="connsiteX81" fmla="*/ 2339087 w 2339089"/>
              <a:gd name="connsiteY81" fmla="*/ 508556 h 2337974"/>
              <a:gd name="connsiteX82" fmla="*/ 2339087 w 2339089"/>
              <a:gd name="connsiteY82" fmla="*/ 589727 h 2337974"/>
              <a:gd name="connsiteX83" fmla="*/ 1680104 w 2339089"/>
              <a:gd name="connsiteY83" fmla="*/ 0 h 2337974"/>
              <a:gd name="connsiteX84" fmla="*/ 2190135 w 2339089"/>
              <a:gd name="connsiteY84" fmla="*/ 148953 h 2337974"/>
              <a:gd name="connsiteX85" fmla="*/ 2299123 w 2339089"/>
              <a:gd name="connsiteY85" fmla="*/ 310604 h 2337974"/>
              <a:gd name="connsiteX86" fmla="*/ 2304831 w 2339089"/>
              <a:gd name="connsiteY86" fmla="*/ 328992 h 2337974"/>
              <a:gd name="connsiteX87" fmla="*/ 1957101 w 2339089"/>
              <a:gd name="connsiteY87" fmla="*/ 17806 h 2337974"/>
              <a:gd name="connsiteX88" fmla="*/ 2028485 w 2339089"/>
              <a:gd name="connsiteY88" fmla="*/ 39966 h 2337974"/>
              <a:gd name="connsiteX89" fmla="*/ 2190135 w 2339089"/>
              <a:gd name="connsiteY89" fmla="*/ 148953 h 233797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Lst>
            <a:rect l="l" t="t" r="r" b="b"/>
            <a:pathLst>
              <a:path w="2339089" h="2337974">
                <a:moveTo>
                  <a:pt x="47534" y="2041316"/>
                </a:moveTo>
                <a:lnTo>
                  <a:pt x="346996" y="2309306"/>
                </a:lnTo>
                <a:lnTo>
                  <a:pt x="310603" y="2298009"/>
                </a:lnTo>
                <a:cubicBezTo>
                  <a:pt x="219339" y="2259408"/>
                  <a:pt x="141688" y="2194923"/>
                  <a:pt x="86853" y="2113757"/>
                </a:cubicBezTo>
                <a:close/>
                <a:moveTo>
                  <a:pt x="1" y="1768699"/>
                </a:moveTo>
                <a:lnTo>
                  <a:pt x="636129" y="2337974"/>
                </a:lnTo>
                <a:lnTo>
                  <a:pt x="508556" y="2337974"/>
                </a:lnTo>
                <a:lnTo>
                  <a:pt x="491359" y="2336240"/>
                </a:lnTo>
                <a:lnTo>
                  <a:pt x="7436" y="1903174"/>
                </a:lnTo>
                <a:lnTo>
                  <a:pt x="0" y="1829418"/>
                </a:lnTo>
                <a:close/>
                <a:moveTo>
                  <a:pt x="0" y="1564184"/>
                </a:moveTo>
                <a:lnTo>
                  <a:pt x="864661" y="2337974"/>
                </a:lnTo>
                <a:lnTo>
                  <a:pt x="750395" y="2337974"/>
                </a:lnTo>
                <a:lnTo>
                  <a:pt x="1" y="1666442"/>
                </a:lnTo>
                <a:close/>
                <a:moveTo>
                  <a:pt x="1" y="1334106"/>
                </a:moveTo>
                <a:lnTo>
                  <a:pt x="1121760" y="2337974"/>
                </a:lnTo>
                <a:lnTo>
                  <a:pt x="978928" y="2337974"/>
                </a:lnTo>
                <a:lnTo>
                  <a:pt x="1" y="1461928"/>
                </a:lnTo>
                <a:close/>
                <a:moveTo>
                  <a:pt x="1" y="1129591"/>
                </a:moveTo>
                <a:lnTo>
                  <a:pt x="1350292" y="2337974"/>
                </a:lnTo>
                <a:lnTo>
                  <a:pt x="1236026" y="2337974"/>
                </a:lnTo>
                <a:lnTo>
                  <a:pt x="1" y="1231848"/>
                </a:lnTo>
                <a:close/>
                <a:moveTo>
                  <a:pt x="0" y="899512"/>
                </a:moveTo>
                <a:lnTo>
                  <a:pt x="1607391" y="2337974"/>
                </a:lnTo>
                <a:lnTo>
                  <a:pt x="1464558" y="2337974"/>
                </a:lnTo>
                <a:lnTo>
                  <a:pt x="0" y="1027333"/>
                </a:lnTo>
                <a:close/>
                <a:moveTo>
                  <a:pt x="0" y="694997"/>
                </a:moveTo>
                <a:lnTo>
                  <a:pt x="1835454" y="2337555"/>
                </a:lnTo>
                <a:lnTo>
                  <a:pt x="1830532" y="2337974"/>
                </a:lnTo>
                <a:lnTo>
                  <a:pt x="1721657" y="2337974"/>
                </a:lnTo>
                <a:lnTo>
                  <a:pt x="0" y="797254"/>
                </a:lnTo>
                <a:close/>
                <a:moveTo>
                  <a:pt x="2137" y="492395"/>
                </a:moveTo>
                <a:lnTo>
                  <a:pt x="2019843" y="2298051"/>
                </a:lnTo>
                <a:lnTo>
                  <a:pt x="1999532" y="2309219"/>
                </a:lnTo>
                <a:lnTo>
                  <a:pt x="1936407" y="2325641"/>
                </a:lnTo>
                <a:lnTo>
                  <a:pt x="0" y="592739"/>
                </a:lnTo>
                <a:lnTo>
                  <a:pt x="0" y="508556"/>
                </a:lnTo>
                <a:close/>
                <a:moveTo>
                  <a:pt x="39895" y="321670"/>
                </a:moveTo>
                <a:lnTo>
                  <a:pt x="2157551" y="2216771"/>
                </a:lnTo>
                <a:lnTo>
                  <a:pt x="2144508" y="2229506"/>
                </a:lnTo>
                <a:lnTo>
                  <a:pt x="2090623" y="2259134"/>
                </a:lnTo>
                <a:lnTo>
                  <a:pt x="14232" y="400961"/>
                </a:lnTo>
                <a:lnTo>
                  <a:pt x="17615" y="375381"/>
                </a:lnTo>
                <a:close/>
                <a:moveTo>
                  <a:pt x="130200" y="172406"/>
                </a:moveTo>
                <a:lnTo>
                  <a:pt x="2265301" y="2083119"/>
                </a:lnTo>
                <a:lnTo>
                  <a:pt x="2222959" y="2152907"/>
                </a:lnTo>
                <a:lnTo>
                  <a:pt x="2212196" y="2163416"/>
                </a:lnTo>
                <a:lnTo>
                  <a:pt x="72527" y="248615"/>
                </a:lnTo>
                <a:close/>
                <a:moveTo>
                  <a:pt x="247285" y="72670"/>
                </a:moveTo>
                <a:lnTo>
                  <a:pt x="2327911" y="1934634"/>
                </a:lnTo>
                <a:lnTo>
                  <a:pt x="2303069" y="2014661"/>
                </a:lnTo>
                <a:lnTo>
                  <a:pt x="186200" y="120263"/>
                </a:lnTo>
                <a:lnTo>
                  <a:pt x="244851" y="73625"/>
                </a:lnTo>
                <a:close/>
                <a:moveTo>
                  <a:pt x="406148" y="10324"/>
                </a:moveTo>
                <a:lnTo>
                  <a:pt x="2339088" y="1740122"/>
                </a:lnTo>
                <a:lnTo>
                  <a:pt x="2339088" y="1829418"/>
                </a:lnTo>
                <a:lnTo>
                  <a:pt x="2337890" y="1841307"/>
                </a:lnTo>
                <a:lnTo>
                  <a:pt x="326707" y="41489"/>
                </a:lnTo>
                <a:lnTo>
                  <a:pt x="406064" y="10332"/>
                </a:lnTo>
                <a:close/>
                <a:moveTo>
                  <a:pt x="623145" y="0"/>
                </a:moveTo>
                <a:lnTo>
                  <a:pt x="2339088" y="1535608"/>
                </a:lnTo>
                <a:lnTo>
                  <a:pt x="2339088" y="1637865"/>
                </a:lnTo>
                <a:lnTo>
                  <a:pt x="508878" y="0"/>
                </a:lnTo>
                <a:close/>
                <a:moveTo>
                  <a:pt x="880244" y="1"/>
                </a:moveTo>
                <a:lnTo>
                  <a:pt x="2339088" y="1305528"/>
                </a:lnTo>
                <a:lnTo>
                  <a:pt x="2339088" y="1433350"/>
                </a:lnTo>
                <a:lnTo>
                  <a:pt x="737411" y="0"/>
                </a:lnTo>
                <a:close/>
                <a:moveTo>
                  <a:pt x="1108776" y="0"/>
                </a:moveTo>
                <a:lnTo>
                  <a:pt x="2339089" y="1101014"/>
                </a:lnTo>
                <a:lnTo>
                  <a:pt x="2339089" y="1203271"/>
                </a:lnTo>
                <a:lnTo>
                  <a:pt x="994509" y="0"/>
                </a:lnTo>
                <a:close/>
                <a:moveTo>
                  <a:pt x="1337307" y="1"/>
                </a:moveTo>
                <a:lnTo>
                  <a:pt x="2339088" y="896499"/>
                </a:lnTo>
                <a:lnTo>
                  <a:pt x="2339088" y="998757"/>
                </a:lnTo>
                <a:lnTo>
                  <a:pt x="1223042" y="1"/>
                </a:lnTo>
                <a:close/>
                <a:moveTo>
                  <a:pt x="1565839" y="1"/>
                </a:moveTo>
                <a:lnTo>
                  <a:pt x="2339087" y="691985"/>
                </a:lnTo>
                <a:lnTo>
                  <a:pt x="2339088" y="794242"/>
                </a:lnTo>
                <a:lnTo>
                  <a:pt x="1451574" y="1"/>
                </a:lnTo>
                <a:close/>
                <a:moveTo>
                  <a:pt x="1822937" y="0"/>
                </a:moveTo>
                <a:lnTo>
                  <a:pt x="2333919" y="457280"/>
                </a:lnTo>
                <a:lnTo>
                  <a:pt x="2339087" y="508556"/>
                </a:lnTo>
                <a:lnTo>
                  <a:pt x="2339087" y="589727"/>
                </a:lnTo>
                <a:lnTo>
                  <a:pt x="1680104" y="0"/>
                </a:lnTo>
                <a:close/>
                <a:moveTo>
                  <a:pt x="2190135" y="148953"/>
                </a:moveTo>
                <a:cubicBezTo>
                  <a:pt x="2236150" y="194968"/>
                  <a:pt x="2273388" y="249761"/>
                  <a:pt x="2299123" y="310604"/>
                </a:cubicBezTo>
                <a:lnTo>
                  <a:pt x="2304831" y="328992"/>
                </a:lnTo>
                <a:lnTo>
                  <a:pt x="1957101" y="17806"/>
                </a:lnTo>
                <a:lnTo>
                  <a:pt x="2028485" y="39966"/>
                </a:lnTo>
                <a:cubicBezTo>
                  <a:pt x="2089328" y="65700"/>
                  <a:pt x="2144120" y="102938"/>
                  <a:pt x="2190135" y="148953"/>
                </a:cubicBezTo>
                <a:close/>
              </a:path>
            </a:pathLst>
          </a:custGeom>
          <a:solidFill>
            <a:srgbClr val="00C5D4"/>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45" name="Rectangle: Rounded Corners 44">
            <a:extLst>
              <a:ext uri="{FF2B5EF4-FFF2-40B4-BE49-F238E27FC236}">
                <a16:creationId xmlns:a16="http://schemas.microsoft.com/office/drawing/2014/main" id="{CF8EADC2-BFA6-4629-9A82-A2FED19663C9}"/>
              </a:ext>
            </a:extLst>
          </p:cNvPr>
          <p:cNvSpPr/>
          <p:nvPr userDrawn="1"/>
        </p:nvSpPr>
        <p:spPr>
          <a:xfrm rot="2904339">
            <a:off x="1773231" y="4286348"/>
            <a:ext cx="547022" cy="2849999"/>
          </a:xfrm>
          <a:prstGeom prst="roundRect">
            <a:avLst>
              <a:gd name="adj" fmla="val 50000"/>
            </a:avLst>
          </a:prstGeom>
          <a:solidFill>
            <a:srgbClr val="FFFF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46" name="Rectangle: Rounded Corners 45">
            <a:extLst>
              <a:ext uri="{FF2B5EF4-FFF2-40B4-BE49-F238E27FC236}">
                <a16:creationId xmlns:a16="http://schemas.microsoft.com/office/drawing/2014/main" id="{7B98885F-864E-493D-B45F-EE5C8D59CE6B}"/>
              </a:ext>
            </a:extLst>
          </p:cNvPr>
          <p:cNvSpPr/>
          <p:nvPr userDrawn="1"/>
        </p:nvSpPr>
        <p:spPr>
          <a:xfrm rot="2904339">
            <a:off x="2187239" y="5203818"/>
            <a:ext cx="219731" cy="1464900"/>
          </a:xfrm>
          <a:prstGeom prst="roundRect">
            <a:avLst>
              <a:gd name="adj" fmla="val 50000"/>
            </a:avLst>
          </a:prstGeom>
          <a:solidFill>
            <a:srgbClr val="FF275E"/>
          </a:solidFill>
          <a:ln>
            <a:no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48" name="Circle: Hollow 47">
            <a:extLst>
              <a:ext uri="{FF2B5EF4-FFF2-40B4-BE49-F238E27FC236}">
                <a16:creationId xmlns:a16="http://schemas.microsoft.com/office/drawing/2014/main" id="{F39934D7-5F24-48E9-AD4F-63E487F23687}"/>
              </a:ext>
            </a:extLst>
          </p:cNvPr>
          <p:cNvSpPr/>
          <p:nvPr userDrawn="1"/>
        </p:nvSpPr>
        <p:spPr>
          <a:xfrm>
            <a:off x="1283544" y="6354956"/>
            <a:ext cx="397645" cy="397645"/>
          </a:xfrm>
          <a:prstGeom prst="donut">
            <a:avLst>
              <a:gd name="adj" fmla="val 13668"/>
            </a:avLst>
          </a:prstGeom>
          <a:solidFill>
            <a:srgbClr val="9C287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solidFill>
                <a:schemeClr val="tx1"/>
              </a:solidFill>
            </a:endParaRPr>
          </a:p>
        </p:txBody>
      </p:sp>
      <p:sp>
        <p:nvSpPr>
          <p:cNvPr id="49" name="Rectangle: Rounded Corners 48">
            <a:extLst>
              <a:ext uri="{FF2B5EF4-FFF2-40B4-BE49-F238E27FC236}">
                <a16:creationId xmlns:a16="http://schemas.microsoft.com/office/drawing/2014/main" id="{6C3F7261-FC15-4C08-947F-394AEFFFB8A8}"/>
              </a:ext>
            </a:extLst>
          </p:cNvPr>
          <p:cNvSpPr/>
          <p:nvPr userDrawn="1"/>
        </p:nvSpPr>
        <p:spPr>
          <a:xfrm rot="2904339">
            <a:off x="1024373" y="4378031"/>
            <a:ext cx="547021" cy="2849999"/>
          </a:xfrm>
          <a:prstGeom prst="roundRect">
            <a:avLst>
              <a:gd name="adj" fmla="val 50000"/>
            </a:avLst>
          </a:prstGeom>
          <a:solidFill>
            <a:srgbClr val="9C287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47" name="Oval 46">
            <a:extLst>
              <a:ext uri="{FF2B5EF4-FFF2-40B4-BE49-F238E27FC236}">
                <a16:creationId xmlns:a16="http://schemas.microsoft.com/office/drawing/2014/main" id="{77346A9D-9757-42D6-BB6C-776749924C81}"/>
              </a:ext>
            </a:extLst>
          </p:cNvPr>
          <p:cNvSpPr/>
          <p:nvPr userDrawn="1"/>
        </p:nvSpPr>
        <p:spPr>
          <a:xfrm>
            <a:off x="1214083" y="5758503"/>
            <a:ext cx="509431" cy="509431"/>
          </a:xfrm>
          <a:prstGeom prst="ellipse">
            <a:avLst/>
          </a:prstGeom>
          <a:solidFill>
            <a:schemeClr val="bg1">
              <a:alpha val="58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8" name="Freeform: Shape 17">
            <a:extLst>
              <a:ext uri="{FF2B5EF4-FFF2-40B4-BE49-F238E27FC236}">
                <a16:creationId xmlns:a16="http://schemas.microsoft.com/office/drawing/2014/main" id="{9847E3FF-4AFE-49BF-B1E5-AEBCC651197A}"/>
              </a:ext>
            </a:extLst>
          </p:cNvPr>
          <p:cNvSpPr/>
          <p:nvPr userDrawn="1"/>
        </p:nvSpPr>
        <p:spPr>
          <a:xfrm rot="19090468">
            <a:off x="10084045" y="4785627"/>
            <a:ext cx="1703704" cy="1702893"/>
          </a:xfrm>
          <a:custGeom>
            <a:avLst/>
            <a:gdLst>
              <a:gd name="connsiteX0" fmla="*/ 47534 w 2339089"/>
              <a:gd name="connsiteY0" fmla="*/ 2041316 h 2337974"/>
              <a:gd name="connsiteX1" fmla="*/ 346996 w 2339089"/>
              <a:gd name="connsiteY1" fmla="*/ 2309306 h 2337974"/>
              <a:gd name="connsiteX2" fmla="*/ 310603 w 2339089"/>
              <a:gd name="connsiteY2" fmla="*/ 2298009 h 2337974"/>
              <a:gd name="connsiteX3" fmla="*/ 86853 w 2339089"/>
              <a:gd name="connsiteY3" fmla="*/ 2113757 h 2337974"/>
              <a:gd name="connsiteX4" fmla="*/ 1 w 2339089"/>
              <a:gd name="connsiteY4" fmla="*/ 1768699 h 2337974"/>
              <a:gd name="connsiteX5" fmla="*/ 636129 w 2339089"/>
              <a:gd name="connsiteY5" fmla="*/ 2337974 h 2337974"/>
              <a:gd name="connsiteX6" fmla="*/ 508556 w 2339089"/>
              <a:gd name="connsiteY6" fmla="*/ 2337974 h 2337974"/>
              <a:gd name="connsiteX7" fmla="*/ 491359 w 2339089"/>
              <a:gd name="connsiteY7" fmla="*/ 2336240 h 2337974"/>
              <a:gd name="connsiteX8" fmla="*/ 7436 w 2339089"/>
              <a:gd name="connsiteY8" fmla="*/ 1903174 h 2337974"/>
              <a:gd name="connsiteX9" fmla="*/ 0 w 2339089"/>
              <a:gd name="connsiteY9" fmla="*/ 1829418 h 2337974"/>
              <a:gd name="connsiteX10" fmla="*/ 0 w 2339089"/>
              <a:gd name="connsiteY10" fmla="*/ 1564184 h 2337974"/>
              <a:gd name="connsiteX11" fmla="*/ 864661 w 2339089"/>
              <a:gd name="connsiteY11" fmla="*/ 2337974 h 2337974"/>
              <a:gd name="connsiteX12" fmla="*/ 750395 w 2339089"/>
              <a:gd name="connsiteY12" fmla="*/ 2337974 h 2337974"/>
              <a:gd name="connsiteX13" fmla="*/ 1 w 2339089"/>
              <a:gd name="connsiteY13" fmla="*/ 1666442 h 2337974"/>
              <a:gd name="connsiteX14" fmla="*/ 1 w 2339089"/>
              <a:gd name="connsiteY14" fmla="*/ 1334106 h 2337974"/>
              <a:gd name="connsiteX15" fmla="*/ 1121760 w 2339089"/>
              <a:gd name="connsiteY15" fmla="*/ 2337974 h 2337974"/>
              <a:gd name="connsiteX16" fmla="*/ 978928 w 2339089"/>
              <a:gd name="connsiteY16" fmla="*/ 2337974 h 2337974"/>
              <a:gd name="connsiteX17" fmla="*/ 1 w 2339089"/>
              <a:gd name="connsiteY17" fmla="*/ 1461928 h 2337974"/>
              <a:gd name="connsiteX18" fmla="*/ 1 w 2339089"/>
              <a:gd name="connsiteY18" fmla="*/ 1129591 h 2337974"/>
              <a:gd name="connsiteX19" fmla="*/ 1350292 w 2339089"/>
              <a:gd name="connsiteY19" fmla="*/ 2337974 h 2337974"/>
              <a:gd name="connsiteX20" fmla="*/ 1236026 w 2339089"/>
              <a:gd name="connsiteY20" fmla="*/ 2337974 h 2337974"/>
              <a:gd name="connsiteX21" fmla="*/ 1 w 2339089"/>
              <a:gd name="connsiteY21" fmla="*/ 1231848 h 2337974"/>
              <a:gd name="connsiteX22" fmla="*/ 0 w 2339089"/>
              <a:gd name="connsiteY22" fmla="*/ 899512 h 2337974"/>
              <a:gd name="connsiteX23" fmla="*/ 1607391 w 2339089"/>
              <a:gd name="connsiteY23" fmla="*/ 2337974 h 2337974"/>
              <a:gd name="connsiteX24" fmla="*/ 1464558 w 2339089"/>
              <a:gd name="connsiteY24" fmla="*/ 2337974 h 2337974"/>
              <a:gd name="connsiteX25" fmla="*/ 0 w 2339089"/>
              <a:gd name="connsiteY25" fmla="*/ 1027333 h 2337974"/>
              <a:gd name="connsiteX26" fmla="*/ 0 w 2339089"/>
              <a:gd name="connsiteY26" fmla="*/ 694997 h 2337974"/>
              <a:gd name="connsiteX27" fmla="*/ 1835454 w 2339089"/>
              <a:gd name="connsiteY27" fmla="*/ 2337555 h 2337974"/>
              <a:gd name="connsiteX28" fmla="*/ 1830532 w 2339089"/>
              <a:gd name="connsiteY28" fmla="*/ 2337974 h 2337974"/>
              <a:gd name="connsiteX29" fmla="*/ 1721657 w 2339089"/>
              <a:gd name="connsiteY29" fmla="*/ 2337974 h 2337974"/>
              <a:gd name="connsiteX30" fmla="*/ 0 w 2339089"/>
              <a:gd name="connsiteY30" fmla="*/ 797254 h 2337974"/>
              <a:gd name="connsiteX31" fmla="*/ 2137 w 2339089"/>
              <a:gd name="connsiteY31" fmla="*/ 492395 h 2337974"/>
              <a:gd name="connsiteX32" fmla="*/ 2019843 w 2339089"/>
              <a:gd name="connsiteY32" fmla="*/ 2298051 h 2337974"/>
              <a:gd name="connsiteX33" fmla="*/ 1999532 w 2339089"/>
              <a:gd name="connsiteY33" fmla="*/ 2309219 h 2337974"/>
              <a:gd name="connsiteX34" fmla="*/ 1936407 w 2339089"/>
              <a:gd name="connsiteY34" fmla="*/ 2325641 h 2337974"/>
              <a:gd name="connsiteX35" fmla="*/ 0 w 2339089"/>
              <a:gd name="connsiteY35" fmla="*/ 592739 h 2337974"/>
              <a:gd name="connsiteX36" fmla="*/ 0 w 2339089"/>
              <a:gd name="connsiteY36" fmla="*/ 508556 h 2337974"/>
              <a:gd name="connsiteX37" fmla="*/ 39895 w 2339089"/>
              <a:gd name="connsiteY37" fmla="*/ 321670 h 2337974"/>
              <a:gd name="connsiteX38" fmla="*/ 2157551 w 2339089"/>
              <a:gd name="connsiteY38" fmla="*/ 2216771 h 2337974"/>
              <a:gd name="connsiteX39" fmla="*/ 2144508 w 2339089"/>
              <a:gd name="connsiteY39" fmla="*/ 2229506 h 2337974"/>
              <a:gd name="connsiteX40" fmla="*/ 2090623 w 2339089"/>
              <a:gd name="connsiteY40" fmla="*/ 2259134 h 2337974"/>
              <a:gd name="connsiteX41" fmla="*/ 14232 w 2339089"/>
              <a:gd name="connsiteY41" fmla="*/ 400961 h 2337974"/>
              <a:gd name="connsiteX42" fmla="*/ 17615 w 2339089"/>
              <a:gd name="connsiteY42" fmla="*/ 375381 h 2337974"/>
              <a:gd name="connsiteX43" fmla="*/ 130200 w 2339089"/>
              <a:gd name="connsiteY43" fmla="*/ 172406 h 2337974"/>
              <a:gd name="connsiteX44" fmla="*/ 2265301 w 2339089"/>
              <a:gd name="connsiteY44" fmla="*/ 2083119 h 2337974"/>
              <a:gd name="connsiteX45" fmla="*/ 2222959 w 2339089"/>
              <a:gd name="connsiteY45" fmla="*/ 2152907 h 2337974"/>
              <a:gd name="connsiteX46" fmla="*/ 2212196 w 2339089"/>
              <a:gd name="connsiteY46" fmla="*/ 2163416 h 2337974"/>
              <a:gd name="connsiteX47" fmla="*/ 72527 w 2339089"/>
              <a:gd name="connsiteY47" fmla="*/ 248615 h 2337974"/>
              <a:gd name="connsiteX48" fmla="*/ 247285 w 2339089"/>
              <a:gd name="connsiteY48" fmla="*/ 72670 h 2337974"/>
              <a:gd name="connsiteX49" fmla="*/ 2327911 w 2339089"/>
              <a:gd name="connsiteY49" fmla="*/ 1934634 h 2337974"/>
              <a:gd name="connsiteX50" fmla="*/ 2303069 w 2339089"/>
              <a:gd name="connsiteY50" fmla="*/ 2014661 h 2337974"/>
              <a:gd name="connsiteX51" fmla="*/ 186200 w 2339089"/>
              <a:gd name="connsiteY51" fmla="*/ 120263 h 2337974"/>
              <a:gd name="connsiteX52" fmla="*/ 244851 w 2339089"/>
              <a:gd name="connsiteY52" fmla="*/ 73625 h 2337974"/>
              <a:gd name="connsiteX53" fmla="*/ 406148 w 2339089"/>
              <a:gd name="connsiteY53" fmla="*/ 10324 h 2337974"/>
              <a:gd name="connsiteX54" fmla="*/ 2339088 w 2339089"/>
              <a:gd name="connsiteY54" fmla="*/ 1740122 h 2337974"/>
              <a:gd name="connsiteX55" fmla="*/ 2339088 w 2339089"/>
              <a:gd name="connsiteY55" fmla="*/ 1829418 h 2337974"/>
              <a:gd name="connsiteX56" fmla="*/ 2337890 w 2339089"/>
              <a:gd name="connsiteY56" fmla="*/ 1841307 h 2337974"/>
              <a:gd name="connsiteX57" fmla="*/ 326707 w 2339089"/>
              <a:gd name="connsiteY57" fmla="*/ 41489 h 2337974"/>
              <a:gd name="connsiteX58" fmla="*/ 406064 w 2339089"/>
              <a:gd name="connsiteY58" fmla="*/ 10332 h 2337974"/>
              <a:gd name="connsiteX59" fmla="*/ 623145 w 2339089"/>
              <a:gd name="connsiteY59" fmla="*/ 0 h 2337974"/>
              <a:gd name="connsiteX60" fmla="*/ 2339088 w 2339089"/>
              <a:gd name="connsiteY60" fmla="*/ 1535608 h 2337974"/>
              <a:gd name="connsiteX61" fmla="*/ 2339088 w 2339089"/>
              <a:gd name="connsiteY61" fmla="*/ 1637865 h 2337974"/>
              <a:gd name="connsiteX62" fmla="*/ 508878 w 2339089"/>
              <a:gd name="connsiteY62" fmla="*/ 0 h 2337974"/>
              <a:gd name="connsiteX63" fmla="*/ 880244 w 2339089"/>
              <a:gd name="connsiteY63" fmla="*/ 1 h 2337974"/>
              <a:gd name="connsiteX64" fmla="*/ 2339088 w 2339089"/>
              <a:gd name="connsiteY64" fmla="*/ 1305528 h 2337974"/>
              <a:gd name="connsiteX65" fmla="*/ 2339088 w 2339089"/>
              <a:gd name="connsiteY65" fmla="*/ 1433350 h 2337974"/>
              <a:gd name="connsiteX66" fmla="*/ 737411 w 2339089"/>
              <a:gd name="connsiteY66" fmla="*/ 0 h 2337974"/>
              <a:gd name="connsiteX67" fmla="*/ 1108776 w 2339089"/>
              <a:gd name="connsiteY67" fmla="*/ 0 h 2337974"/>
              <a:gd name="connsiteX68" fmla="*/ 2339089 w 2339089"/>
              <a:gd name="connsiteY68" fmla="*/ 1101014 h 2337974"/>
              <a:gd name="connsiteX69" fmla="*/ 2339089 w 2339089"/>
              <a:gd name="connsiteY69" fmla="*/ 1203271 h 2337974"/>
              <a:gd name="connsiteX70" fmla="*/ 994509 w 2339089"/>
              <a:gd name="connsiteY70" fmla="*/ 0 h 2337974"/>
              <a:gd name="connsiteX71" fmla="*/ 1337307 w 2339089"/>
              <a:gd name="connsiteY71" fmla="*/ 1 h 2337974"/>
              <a:gd name="connsiteX72" fmla="*/ 2339088 w 2339089"/>
              <a:gd name="connsiteY72" fmla="*/ 896499 h 2337974"/>
              <a:gd name="connsiteX73" fmla="*/ 2339088 w 2339089"/>
              <a:gd name="connsiteY73" fmla="*/ 998757 h 2337974"/>
              <a:gd name="connsiteX74" fmla="*/ 1223042 w 2339089"/>
              <a:gd name="connsiteY74" fmla="*/ 1 h 2337974"/>
              <a:gd name="connsiteX75" fmla="*/ 1565839 w 2339089"/>
              <a:gd name="connsiteY75" fmla="*/ 1 h 2337974"/>
              <a:gd name="connsiteX76" fmla="*/ 2339087 w 2339089"/>
              <a:gd name="connsiteY76" fmla="*/ 691985 h 2337974"/>
              <a:gd name="connsiteX77" fmla="*/ 2339088 w 2339089"/>
              <a:gd name="connsiteY77" fmla="*/ 794242 h 2337974"/>
              <a:gd name="connsiteX78" fmla="*/ 1451574 w 2339089"/>
              <a:gd name="connsiteY78" fmla="*/ 1 h 2337974"/>
              <a:gd name="connsiteX79" fmla="*/ 1822937 w 2339089"/>
              <a:gd name="connsiteY79" fmla="*/ 0 h 2337974"/>
              <a:gd name="connsiteX80" fmla="*/ 2333919 w 2339089"/>
              <a:gd name="connsiteY80" fmla="*/ 457280 h 2337974"/>
              <a:gd name="connsiteX81" fmla="*/ 2339087 w 2339089"/>
              <a:gd name="connsiteY81" fmla="*/ 508556 h 2337974"/>
              <a:gd name="connsiteX82" fmla="*/ 2339087 w 2339089"/>
              <a:gd name="connsiteY82" fmla="*/ 589727 h 2337974"/>
              <a:gd name="connsiteX83" fmla="*/ 1680104 w 2339089"/>
              <a:gd name="connsiteY83" fmla="*/ 0 h 2337974"/>
              <a:gd name="connsiteX84" fmla="*/ 2190135 w 2339089"/>
              <a:gd name="connsiteY84" fmla="*/ 148953 h 2337974"/>
              <a:gd name="connsiteX85" fmla="*/ 2299123 w 2339089"/>
              <a:gd name="connsiteY85" fmla="*/ 310604 h 2337974"/>
              <a:gd name="connsiteX86" fmla="*/ 2304831 w 2339089"/>
              <a:gd name="connsiteY86" fmla="*/ 328992 h 2337974"/>
              <a:gd name="connsiteX87" fmla="*/ 1957101 w 2339089"/>
              <a:gd name="connsiteY87" fmla="*/ 17806 h 2337974"/>
              <a:gd name="connsiteX88" fmla="*/ 2028485 w 2339089"/>
              <a:gd name="connsiteY88" fmla="*/ 39966 h 2337974"/>
              <a:gd name="connsiteX89" fmla="*/ 2190135 w 2339089"/>
              <a:gd name="connsiteY89" fmla="*/ 148953 h 233797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Lst>
            <a:rect l="l" t="t" r="r" b="b"/>
            <a:pathLst>
              <a:path w="2339089" h="2337974">
                <a:moveTo>
                  <a:pt x="47534" y="2041316"/>
                </a:moveTo>
                <a:lnTo>
                  <a:pt x="346996" y="2309306"/>
                </a:lnTo>
                <a:lnTo>
                  <a:pt x="310603" y="2298009"/>
                </a:lnTo>
                <a:cubicBezTo>
                  <a:pt x="219339" y="2259408"/>
                  <a:pt x="141688" y="2194923"/>
                  <a:pt x="86853" y="2113757"/>
                </a:cubicBezTo>
                <a:close/>
                <a:moveTo>
                  <a:pt x="1" y="1768699"/>
                </a:moveTo>
                <a:lnTo>
                  <a:pt x="636129" y="2337974"/>
                </a:lnTo>
                <a:lnTo>
                  <a:pt x="508556" y="2337974"/>
                </a:lnTo>
                <a:lnTo>
                  <a:pt x="491359" y="2336240"/>
                </a:lnTo>
                <a:lnTo>
                  <a:pt x="7436" y="1903174"/>
                </a:lnTo>
                <a:lnTo>
                  <a:pt x="0" y="1829418"/>
                </a:lnTo>
                <a:close/>
                <a:moveTo>
                  <a:pt x="0" y="1564184"/>
                </a:moveTo>
                <a:lnTo>
                  <a:pt x="864661" y="2337974"/>
                </a:lnTo>
                <a:lnTo>
                  <a:pt x="750395" y="2337974"/>
                </a:lnTo>
                <a:lnTo>
                  <a:pt x="1" y="1666442"/>
                </a:lnTo>
                <a:close/>
                <a:moveTo>
                  <a:pt x="1" y="1334106"/>
                </a:moveTo>
                <a:lnTo>
                  <a:pt x="1121760" y="2337974"/>
                </a:lnTo>
                <a:lnTo>
                  <a:pt x="978928" y="2337974"/>
                </a:lnTo>
                <a:lnTo>
                  <a:pt x="1" y="1461928"/>
                </a:lnTo>
                <a:close/>
                <a:moveTo>
                  <a:pt x="1" y="1129591"/>
                </a:moveTo>
                <a:lnTo>
                  <a:pt x="1350292" y="2337974"/>
                </a:lnTo>
                <a:lnTo>
                  <a:pt x="1236026" y="2337974"/>
                </a:lnTo>
                <a:lnTo>
                  <a:pt x="1" y="1231848"/>
                </a:lnTo>
                <a:close/>
                <a:moveTo>
                  <a:pt x="0" y="899512"/>
                </a:moveTo>
                <a:lnTo>
                  <a:pt x="1607391" y="2337974"/>
                </a:lnTo>
                <a:lnTo>
                  <a:pt x="1464558" y="2337974"/>
                </a:lnTo>
                <a:lnTo>
                  <a:pt x="0" y="1027333"/>
                </a:lnTo>
                <a:close/>
                <a:moveTo>
                  <a:pt x="0" y="694997"/>
                </a:moveTo>
                <a:lnTo>
                  <a:pt x="1835454" y="2337555"/>
                </a:lnTo>
                <a:lnTo>
                  <a:pt x="1830532" y="2337974"/>
                </a:lnTo>
                <a:lnTo>
                  <a:pt x="1721657" y="2337974"/>
                </a:lnTo>
                <a:lnTo>
                  <a:pt x="0" y="797254"/>
                </a:lnTo>
                <a:close/>
                <a:moveTo>
                  <a:pt x="2137" y="492395"/>
                </a:moveTo>
                <a:lnTo>
                  <a:pt x="2019843" y="2298051"/>
                </a:lnTo>
                <a:lnTo>
                  <a:pt x="1999532" y="2309219"/>
                </a:lnTo>
                <a:lnTo>
                  <a:pt x="1936407" y="2325641"/>
                </a:lnTo>
                <a:lnTo>
                  <a:pt x="0" y="592739"/>
                </a:lnTo>
                <a:lnTo>
                  <a:pt x="0" y="508556"/>
                </a:lnTo>
                <a:close/>
                <a:moveTo>
                  <a:pt x="39895" y="321670"/>
                </a:moveTo>
                <a:lnTo>
                  <a:pt x="2157551" y="2216771"/>
                </a:lnTo>
                <a:lnTo>
                  <a:pt x="2144508" y="2229506"/>
                </a:lnTo>
                <a:lnTo>
                  <a:pt x="2090623" y="2259134"/>
                </a:lnTo>
                <a:lnTo>
                  <a:pt x="14232" y="400961"/>
                </a:lnTo>
                <a:lnTo>
                  <a:pt x="17615" y="375381"/>
                </a:lnTo>
                <a:close/>
                <a:moveTo>
                  <a:pt x="130200" y="172406"/>
                </a:moveTo>
                <a:lnTo>
                  <a:pt x="2265301" y="2083119"/>
                </a:lnTo>
                <a:lnTo>
                  <a:pt x="2222959" y="2152907"/>
                </a:lnTo>
                <a:lnTo>
                  <a:pt x="2212196" y="2163416"/>
                </a:lnTo>
                <a:lnTo>
                  <a:pt x="72527" y="248615"/>
                </a:lnTo>
                <a:close/>
                <a:moveTo>
                  <a:pt x="247285" y="72670"/>
                </a:moveTo>
                <a:lnTo>
                  <a:pt x="2327911" y="1934634"/>
                </a:lnTo>
                <a:lnTo>
                  <a:pt x="2303069" y="2014661"/>
                </a:lnTo>
                <a:lnTo>
                  <a:pt x="186200" y="120263"/>
                </a:lnTo>
                <a:lnTo>
                  <a:pt x="244851" y="73625"/>
                </a:lnTo>
                <a:close/>
                <a:moveTo>
                  <a:pt x="406148" y="10324"/>
                </a:moveTo>
                <a:lnTo>
                  <a:pt x="2339088" y="1740122"/>
                </a:lnTo>
                <a:lnTo>
                  <a:pt x="2339088" y="1829418"/>
                </a:lnTo>
                <a:lnTo>
                  <a:pt x="2337890" y="1841307"/>
                </a:lnTo>
                <a:lnTo>
                  <a:pt x="326707" y="41489"/>
                </a:lnTo>
                <a:lnTo>
                  <a:pt x="406064" y="10332"/>
                </a:lnTo>
                <a:close/>
                <a:moveTo>
                  <a:pt x="623145" y="0"/>
                </a:moveTo>
                <a:lnTo>
                  <a:pt x="2339088" y="1535608"/>
                </a:lnTo>
                <a:lnTo>
                  <a:pt x="2339088" y="1637865"/>
                </a:lnTo>
                <a:lnTo>
                  <a:pt x="508878" y="0"/>
                </a:lnTo>
                <a:close/>
                <a:moveTo>
                  <a:pt x="880244" y="1"/>
                </a:moveTo>
                <a:lnTo>
                  <a:pt x="2339088" y="1305528"/>
                </a:lnTo>
                <a:lnTo>
                  <a:pt x="2339088" y="1433350"/>
                </a:lnTo>
                <a:lnTo>
                  <a:pt x="737411" y="0"/>
                </a:lnTo>
                <a:close/>
                <a:moveTo>
                  <a:pt x="1108776" y="0"/>
                </a:moveTo>
                <a:lnTo>
                  <a:pt x="2339089" y="1101014"/>
                </a:lnTo>
                <a:lnTo>
                  <a:pt x="2339089" y="1203271"/>
                </a:lnTo>
                <a:lnTo>
                  <a:pt x="994509" y="0"/>
                </a:lnTo>
                <a:close/>
                <a:moveTo>
                  <a:pt x="1337307" y="1"/>
                </a:moveTo>
                <a:lnTo>
                  <a:pt x="2339088" y="896499"/>
                </a:lnTo>
                <a:lnTo>
                  <a:pt x="2339088" y="998757"/>
                </a:lnTo>
                <a:lnTo>
                  <a:pt x="1223042" y="1"/>
                </a:lnTo>
                <a:close/>
                <a:moveTo>
                  <a:pt x="1565839" y="1"/>
                </a:moveTo>
                <a:lnTo>
                  <a:pt x="2339087" y="691985"/>
                </a:lnTo>
                <a:lnTo>
                  <a:pt x="2339088" y="794242"/>
                </a:lnTo>
                <a:lnTo>
                  <a:pt x="1451574" y="1"/>
                </a:lnTo>
                <a:close/>
                <a:moveTo>
                  <a:pt x="1822937" y="0"/>
                </a:moveTo>
                <a:lnTo>
                  <a:pt x="2333919" y="457280"/>
                </a:lnTo>
                <a:lnTo>
                  <a:pt x="2339087" y="508556"/>
                </a:lnTo>
                <a:lnTo>
                  <a:pt x="2339087" y="589727"/>
                </a:lnTo>
                <a:lnTo>
                  <a:pt x="1680104" y="0"/>
                </a:lnTo>
                <a:close/>
                <a:moveTo>
                  <a:pt x="2190135" y="148953"/>
                </a:moveTo>
                <a:cubicBezTo>
                  <a:pt x="2236150" y="194968"/>
                  <a:pt x="2273388" y="249761"/>
                  <a:pt x="2299123" y="310604"/>
                </a:cubicBezTo>
                <a:lnTo>
                  <a:pt x="2304831" y="328992"/>
                </a:lnTo>
                <a:lnTo>
                  <a:pt x="1957101" y="17806"/>
                </a:lnTo>
                <a:lnTo>
                  <a:pt x="2028485" y="39966"/>
                </a:lnTo>
                <a:cubicBezTo>
                  <a:pt x="2089328" y="65700"/>
                  <a:pt x="2144120" y="102938"/>
                  <a:pt x="2190135" y="148953"/>
                </a:cubicBezTo>
                <a:close/>
              </a:path>
            </a:pathLst>
          </a:custGeom>
          <a:solidFill>
            <a:srgbClr val="FF275E"/>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41" name="Rectangle: Rounded Corners 40">
            <a:extLst>
              <a:ext uri="{FF2B5EF4-FFF2-40B4-BE49-F238E27FC236}">
                <a16:creationId xmlns:a16="http://schemas.microsoft.com/office/drawing/2014/main" id="{F141CE0B-F214-40F3-ADEA-4171A8384AA4}"/>
              </a:ext>
            </a:extLst>
          </p:cNvPr>
          <p:cNvSpPr/>
          <p:nvPr userDrawn="1"/>
        </p:nvSpPr>
        <p:spPr>
          <a:xfrm rot="2888313">
            <a:off x="10536559" y="4435564"/>
            <a:ext cx="654487" cy="2270440"/>
          </a:xfrm>
          <a:prstGeom prst="roundRect">
            <a:avLst>
              <a:gd name="adj" fmla="val 50000"/>
            </a:avLst>
          </a:prstGeom>
          <a:solidFill>
            <a:srgbClr val="FFFF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22" name="Freeform: Shape 21">
            <a:extLst>
              <a:ext uri="{FF2B5EF4-FFF2-40B4-BE49-F238E27FC236}">
                <a16:creationId xmlns:a16="http://schemas.microsoft.com/office/drawing/2014/main" id="{C0652D4A-C676-4357-9F4B-3036D7228F16}"/>
              </a:ext>
            </a:extLst>
          </p:cNvPr>
          <p:cNvSpPr/>
          <p:nvPr userDrawn="1"/>
        </p:nvSpPr>
        <p:spPr>
          <a:xfrm>
            <a:off x="9956529" y="0"/>
            <a:ext cx="2021086" cy="1950419"/>
          </a:xfrm>
          <a:custGeom>
            <a:avLst/>
            <a:gdLst>
              <a:gd name="connsiteX0" fmla="*/ 823831 w 2724150"/>
              <a:gd name="connsiteY0" fmla="*/ 2533650 h 2628900"/>
              <a:gd name="connsiteX1" fmla="*/ 1900320 w 2724150"/>
              <a:gd name="connsiteY1" fmla="*/ 2533650 h 2628900"/>
              <a:gd name="connsiteX2" fmla="*/ 1777009 w 2724150"/>
              <a:gd name="connsiteY2" fmla="*/ 2583595 h 2628900"/>
              <a:gd name="connsiteX3" fmla="*/ 1677330 w 2724150"/>
              <a:gd name="connsiteY3" fmla="*/ 2611283 h 2628900"/>
              <a:gd name="connsiteX4" fmla="*/ 1587692 w 2724150"/>
              <a:gd name="connsiteY4" fmla="*/ 2628900 h 2628900"/>
              <a:gd name="connsiteX5" fmla="*/ 1136459 w 2724150"/>
              <a:gd name="connsiteY5" fmla="*/ 2628900 h 2628900"/>
              <a:gd name="connsiteX6" fmla="*/ 1046820 w 2724150"/>
              <a:gd name="connsiteY6" fmla="*/ 2611283 h 2628900"/>
              <a:gd name="connsiteX7" fmla="*/ 947142 w 2724150"/>
              <a:gd name="connsiteY7" fmla="*/ 2583595 h 2628900"/>
              <a:gd name="connsiteX8" fmla="*/ 554571 w 2724150"/>
              <a:gd name="connsiteY8" fmla="*/ 2381250 h 2628900"/>
              <a:gd name="connsiteX9" fmla="*/ 2169580 w 2724150"/>
              <a:gd name="connsiteY9" fmla="*/ 2381250 h 2628900"/>
              <a:gd name="connsiteX10" fmla="*/ 2140372 w 2724150"/>
              <a:gd name="connsiteY10" fmla="*/ 2403832 h 2628900"/>
              <a:gd name="connsiteX11" fmla="*/ 2049853 w 2724150"/>
              <a:gd name="connsiteY11" fmla="*/ 2457450 h 2628900"/>
              <a:gd name="connsiteX12" fmla="*/ 674298 w 2724150"/>
              <a:gd name="connsiteY12" fmla="*/ 2457450 h 2628900"/>
              <a:gd name="connsiteX13" fmla="*/ 583779 w 2724150"/>
              <a:gd name="connsiteY13" fmla="*/ 2403832 h 2628900"/>
              <a:gd name="connsiteX14" fmla="*/ 362921 w 2724150"/>
              <a:gd name="connsiteY14" fmla="*/ 2209800 h 2628900"/>
              <a:gd name="connsiteX15" fmla="*/ 2361230 w 2724150"/>
              <a:gd name="connsiteY15" fmla="*/ 2209800 h 2628900"/>
              <a:gd name="connsiteX16" fmla="*/ 2344110 w 2724150"/>
              <a:gd name="connsiteY16" fmla="*/ 2229729 h 2628900"/>
              <a:gd name="connsiteX17" fmla="*/ 2264252 w 2724150"/>
              <a:gd name="connsiteY17" fmla="*/ 2305050 h 2628900"/>
              <a:gd name="connsiteX18" fmla="*/ 459899 w 2724150"/>
              <a:gd name="connsiteY18" fmla="*/ 2305050 h 2628900"/>
              <a:gd name="connsiteX19" fmla="*/ 380041 w 2724150"/>
              <a:gd name="connsiteY19" fmla="*/ 2229729 h 2628900"/>
              <a:gd name="connsiteX20" fmla="*/ 242678 w 2724150"/>
              <a:gd name="connsiteY20" fmla="*/ 2057400 h 2628900"/>
              <a:gd name="connsiteX21" fmla="*/ 2481473 w 2724150"/>
              <a:gd name="connsiteY21" fmla="*/ 2057400 h 2628900"/>
              <a:gd name="connsiteX22" fmla="*/ 2443984 w 2724150"/>
              <a:gd name="connsiteY22" fmla="*/ 2113470 h 2628900"/>
              <a:gd name="connsiteX23" fmla="*/ 2426691 w 2724150"/>
              <a:gd name="connsiteY23" fmla="*/ 2133600 h 2628900"/>
              <a:gd name="connsiteX24" fmla="*/ 297461 w 2724150"/>
              <a:gd name="connsiteY24" fmla="*/ 2133600 h 2628900"/>
              <a:gd name="connsiteX25" fmla="*/ 280167 w 2724150"/>
              <a:gd name="connsiteY25" fmla="*/ 2113470 h 2628900"/>
              <a:gd name="connsiteX26" fmla="*/ 143130 w 2724150"/>
              <a:gd name="connsiteY26" fmla="*/ 1885950 h 2628900"/>
              <a:gd name="connsiteX27" fmla="*/ 2581021 w 2724150"/>
              <a:gd name="connsiteY27" fmla="*/ 1885950 h 2628900"/>
              <a:gd name="connsiteX28" fmla="*/ 2541636 w 2724150"/>
              <a:gd name="connsiteY28" fmla="*/ 1967419 h 2628900"/>
              <a:gd name="connsiteX29" fmla="*/ 2532422 w 2724150"/>
              <a:gd name="connsiteY29" fmla="*/ 1981200 h 2628900"/>
              <a:gd name="connsiteX30" fmla="*/ 191730 w 2724150"/>
              <a:gd name="connsiteY30" fmla="*/ 1981200 h 2628900"/>
              <a:gd name="connsiteX31" fmla="*/ 182516 w 2724150"/>
              <a:gd name="connsiteY31" fmla="*/ 1967419 h 2628900"/>
              <a:gd name="connsiteX32" fmla="*/ 79105 w 2724150"/>
              <a:gd name="connsiteY32" fmla="*/ 1733550 h 2628900"/>
              <a:gd name="connsiteX33" fmla="*/ 2645046 w 2724150"/>
              <a:gd name="connsiteY33" fmla="*/ 1733550 h 2628900"/>
              <a:gd name="connsiteX34" fmla="*/ 2629672 w 2724150"/>
              <a:gd name="connsiteY34" fmla="*/ 1785314 h 2628900"/>
              <a:gd name="connsiteX35" fmla="*/ 2617859 w 2724150"/>
              <a:gd name="connsiteY35" fmla="*/ 1809750 h 2628900"/>
              <a:gd name="connsiteX36" fmla="*/ 106292 w 2724150"/>
              <a:gd name="connsiteY36" fmla="*/ 1809750 h 2628900"/>
              <a:gd name="connsiteX37" fmla="*/ 94479 w 2724150"/>
              <a:gd name="connsiteY37" fmla="*/ 1785314 h 2628900"/>
              <a:gd name="connsiteX38" fmla="*/ 33842 w 2724150"/>
              <a:gd name="connsiteY38" fmla="*/ 1581150 h 2628900"/>
              <a:gd name="connsiteX39" fmla="*/ 2690309 w 2724150"/>
              <a:gd name="connsiteY39" fmla="*/ 1581150 h 2628900"/>
              <a:gd name="connsiteX40" fmla="*/ 2667678 w 2724150"/>
              <a:gd name="connsiteY40" fmla="*/ 1657350 h 2628900"/>
              <a:gd name="connsiteX41" fmla="*/ 56473 w 2724150"/>
              <a:gd name="connsiteY41" fmla="*/ 1657350 h 2628900"/>
              <a:gd name="connsiteX42" fmla="*/ 14403 w 2724150"/>
              <a:gd name="connsiteY42" fmla="*/ 1428750 h 2628900"/>
              <a:gd name="connsiteX43" fmla="*/ 2709747 w 2724150"/>
              <a:gd name="connsiteY43" fmla="*/ 1428750 h 2628900"/>
              <a:gd name="connsiteX44" fmla="*/ 2702066 w 2724150"/>
              <a:gd name="connsiteY44" fmla="*/ 1504950 h 2628900"/>
              <a:gd name="connsiteX45" fmla="*/ 22085 w 2724150"/>
              <a:gd name="connsiteY45" fmla="*/ 1504950 h 2628900"/>
              <a:gd name="connsiteX46" fmla="*/ 2394 w 2724150"/>
              <a:gd name="connsiteY46" fmla="*/ 1257300 h 2628900"/>
              <a:gd name="connsiteX47" fmla="*/ 2721757 w 2724150"/>
              <a:gd name="connsiteY47" fmla="*/ 1257300 h 2628900"/>
              <a:gd name="connsiteX48" fmla="*/ 2724150 w 2724150"/>
              <a:gd name="connsiteY48" fmla="*/ 1285875 h 2628900"/>
              <a:gd name="connsiteX49" fmla="*/ 2717429 w 2724150"/>
              <a:gd name="connsiteY49" fmla="*/ 1352550 h 2628900"/>
              <a:gd name="connsiteX50" fmla="*/ 6722 w 2724150"/>
              <a:gd name="connsiteY50" fmla="*/ 1352550 h 2628900"/>
              <a:gd name="connsiteX51" fmla="*/ 0 w 2724150"/>
              <a:gd name="connsiteY51" fmla="*/ 1285875 h 2628900"/>
              <a:gd name="connsiteX52" fmla="*/ 15160 w 2724150"/>
              <a:gd name="connsiteY52" fmla="*/ 1104900 h 2628900"/>
              <a:gd name="connsiteX53" fmla="*/ 2708991 w 2724150"/>
              <a:gd name="connsiteY53" fmla="*/ 1104900 h 2628900"/>
              <a:gd name="connsiteX54" fmla="*/ 2715374 w 2724150"/>
              <a:gd name="connsiteY54" fmla="*/ 1181100 h 2628900"/>
              <a:gd name="connsiteX55" fmla="*/ 8777 w 2724150"/>
              <a:gd name="connsiteY55" fmla="*/ 1181100 h 2628900"/>
              <a:gd name="connsiteX56" fmla="*/ 45869 w 2724150"/>
              <a:gd name="connsiteY56" fmla="*/ 952500 h 2628900"/>
              <a:gd name="connsiteX57" fmla="*/ 2678282 w 2724150"/>
              <a:gd name="connsiteY57" fmla="*/ 952500 h 2628900"/>
              <a:gd name="connsiteX58" fmla="*/ 2697786 w 2724150"/>
              <a:gd name="connsiteY58" fmla="*/ 1028700 h 2628900"/>
              <a:gd name="connsiteX59" fmla="*/ 26365 w 2724150"/>
              <a:gd name="connsiteY59" fmla="*/ 1028700 h 2628900"/>
              <a:gd name="connsiteX60" fmla="*/ 90947 w 2724150"/>
              <a:gd name="connsiteY60" fmla="*/ 800100 h 2628900"/>
              <a:gd name="connsiteX61" fmla="*/ 2633204 w 2724150"/>
              <a:gd name="connsiteY61" fmla="*/ 800100 h 2628900"/>
              <a:gd name="connsiteX62" fmla="*/ 2649457 w 2724150"/>
              <a:gd name="connsiteY62" fmla="*/ 839885 h 2628900"/>
              <a:gd name="connsiteX63" fmla="*/ 2658777 w 2724150"/>
              <a:gd name="connsiteY63" fmla="*/ 876300 h 2628900"/>
              <a:gd name="connsiteX64" fmla="*/ 65373 w 2724150"/>
              <a:gd name="connsiteY64" fmla="*/ 876300 h 2628900"/>
              <a:gd name="connsiteX65" fmla="*/ 74694 w 2724150"/>
              <a:gd name="connsiteY65" fmla="*/ 839885 h 2628900"/>
              <a:gd name="connsiteX66" fmla="*/ 172684 w 2724150"/>
              <a:gd name="connsiteY66" fmla="*/ 628650 h 2628900"/>
              <a:gd name="connsiteX67" fmla="*/ 2551466 w 2724150"/>
              <a:gd name="connsiteY67" fmla="*/ 628650 h 2628900"/>
              <a:gd name="connsiteX68" fmla="*/ 2593842 w 2724150"/>
              <a:gd name="connsiteY68" fmla="*/ 703749 h 2628900"/>
              <a:gd name="connsiteX69" fmla="*/ 2602074 w 2724150"/>
              <a:gd name="connsiteY69" fmla="*/ 723900 h 2628900"/>
              <a:gd name="connsiteX70" fmla="*/ 122077 w 2724150"/>
              <a:gd name="connsiteY70" fmla="*/ 723900 h 2628900"/>
              <a:gd name="connsiteX71" fmla="*/ 130309 w 2724150"/>
              <a:gd name="connsiteY71" fmla="*/ 703749 h 2628900"/>
              <a:gd name="connsiteX72" fmla="*/ 268499 w 2724150"/>
              <a:gd name="connsiteY72" fmla="*/ 476250 h 2628900"/>
              <a:gd name="connsiteX73" fmla="*/ 2455652 w 2724150"/>
              <a:gd name="connsiteY73" fmla="*/ 476250 h 2628900"/>
              <a:gd name="connsiteX74" fmla="*/ 2498369 w 2724150"/>
              <a:gd name="connsiteY74" fmla="*/ 534549 h 2628900"/>
              <a:gd name="connsiteX75" fmla="*/ 2508470 w 2724150"/>
              <a:gd name="connsiteY75" fmla="*/ 552450 h 2628900"/>
              <a:gd name="connsiteX76" fmla="*/ 215681 w 2724150"/>
              <a:gd name="connsiteY76" fmla="*/ 552450 h 2628900"/>
              <a:gd name="connsiteX77" fmla="*/ 225782 w 2724150"/>
              <a:gd name="connsiteY77" fmla="*/ 534549 h 2628900"/>
              <a:gd name="connsiteX78" fmla="*/ 398890 w 2724150"/>
              <a:gd name="connsiteY78" fmla="*/ 323850 h 2628900"/>
              <a:gd name="connsiteX79" fmla="*/ 2325260 w 2724150"/>
              <a:gd name="connsiteY79" fmla="*/ 323850 h 2628900"/>
              <a:gd name="connsiteX80" fmla="*/ 2336693 w 2724150"/>
              <a:gd name="connsiteY80" fmla="*/ 334366 h 2628900"/>
              <a:gd name="connsiteX81" fmla="*/ 2395062 w 2724150"/>
              <a:gd name="connsiteY81" fmla="*/ 400050 h 2628900"/>
              <a:gd name="connsiteX82" fmla="*/ 329089 w 2724150"/>
              <a:gd name="connsiteY82" fmla="*/ 400050 h 2628900"/>
              <a:gd name="connsiteX83" fmla="*/ 387458 w 2724150"/>
              <a:gd name="connsiteY83" fmla="*/ 334366 h 2628900"/>
              <a:gd name="connsiteX84" fmla="*/ 584819 w 2724150"/>
              <a:gd name="connsiteY84" fmla="*/ 171450 h 2628900"/>
              <a:gd name="connsiteX85" fmla="*/ 2139332 w 2724150"/>
              <a:gd name="connsiteY85" fmla="*/ 171450 h 2628900"/>
              <a:gd name="connsiteX86" fmla="*/ 2228481 w 2724150"/>
              <a:gd name="connsiteY86" fmla="*/ 234832 h 2628900"/>
              <a:gd name="connsiteX87" fmla="*/ 2242417 w 2724150"/>
              <a:gd name="connsiteY87" fmla="*/ 247650 h 2628900"/>
              <a:gd name="connsiteX88" fmla="*/ 481734 w 2724150"/>
              <a:gd name="connsiteY88" fmla="*/ 247650 h 2628900"/>
              <a:gd name="connsiteX89" fmla="*/ 495669 w 2724150"/>
              <a:gd name="connsiteY89" fmla="*/ 234832 h 2628900"/>
              <a:gd name="connsiteX90" fmla="*/ 916152 w 2724150"/>
              <a:gd name="connsiteY90" fmla="*/ 0 h 2628900"/>
              <a:gd name="connsiteX91" fmla="*/ 1807998 w 2724150"/>
              <a:gd name="connsiteY91" fmla="*/ 0 h 2628900"/>
              <a:gd name="connsiteX92" fmla="*/ 1892256 w 2724150"/>
              <a:gd name="connsiteY92" fmla="*/ 30839 h 2628900"/>
              <a:gd name="connsiteX93" fmla="*/ 2018076 w 2724150"/>
              <a:gd name="connsiteY93" fmla="*/ 95251 h 2628900"/>
              <a:gd name="connsiteX94" fmla="*/ 706075 w 2724150"/>
              <a:gd name="connsiteY94" fmla="*/ 95251 h 2628900"/>
              <a:gd name="connsiteX95" fmla="*/ 831894 w 2724150"/>
              <a:gd name="connsiteY95" fmla="*/ 30839 h 26289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Lst>
            <a:rect l="l" t="t" r="r" b="b"/>
            <a:pathLst>
              <a:path w="2724150" h="2628900">
                <a:moveTo>
                  <a:pt x="823831" y="2533650"/>
                </a:moveTo>
                <a:lnTo>
                  <a:pt x="1900320" y="2533650"/>
                </a:lnTo>
                <a:lnTo>
                  <a:pt x="1777009" y="2583595"/>
                </a:lnTo>
                <a:cubicBezTo>
                  <a:pt x="1744302" y="2594044"/>
                  <a:pt x="1711059" y="2603290"/>
                  <a:pt x="1677330" y="2611283"/>
                </a:cubicBezTo>
                <a:lnTo>
                  <a:pt x="1587692" y="2628900"/>
                </a:lnTo>
                <a:lnTo>
                  <a:pt x="1136459" y="2628900"/>
                </a:lnTo>
                <a:lnTo>
                  <a:pt x="1046820" y="2611283"/>
                </a:lnTo>
                <a:cubicBezTo>
                  <a:pt x="1013092" y="2603290"/>
                  <a:pt x="979848" y="2594044"/>
                  <a:pt x="947142" y="2583595"/>
                </a:cubicBezTo>
                <a:close/>
                <a:moveTo>
                  <a:pt x="554571" y="2381250"/>
                </a:moveTo>
                <a:lnTo>
                  <a:pt x="2169580" y="2381250"/>
                </a:lnTo>
                <a:lnTo>
                  <a:pt x="2140372" y="2403832"/>
                </a:lnTo>
                <a:lnTo>
                  <a:pt x="2049853" y="2457450"/>
                </a:lnTo>
                <a:lnTo>
                  <a:pt x="674298" y="2457450"/>
                </a:lnTo>
                <a:lnTo>
                  <a:pt x="583779" y="2403832"/>
                </a:lnTo>
                <a:close/>
                <a:moveTo>
                  <a:pt x="362921" y="2209800"/>
                </a:moveTo>
                <a:lnTo>
                  <a:pt x="2361230" y="2209800"/>
                </a:lnTo>
                <a:lnTo>
                  <a:pt x="2344110" y="2229729"/>
                </a:lnTo>
                <a:lnTo>
                  <a:pt x="2264252" y="2305050"/>
                </a:lnTo>
                <a:lnTo>
                  <a:pt x="459899" y="2305050"/>
                </a:lnTo>
                <a:lnTo>
                  <a:pt x="380041" y="2229729"/>
                </a:lnTo>
                <a:close/>
                <a:moveTo>
                  <a:pt x="242678" y="2057400"/>
                </a:moveTo>
                <a:lnTo>
                  <a:pt x="2481473" y="2057400"/>
                </a:lnTo>
                <a:lnTo>
                  <a:pt x="2443984" y="2113470"/>
                </a:lnTo>
                <a:lnTo>
                  <a:pt x="2426691" y="2133600"/>
                </a:lnTo>
                <a:lnTo>
                  <a:pt x="297461" y="2133600"/>
                </a:lnTo>
                <a:lnTo>
                  <a:pt x="280167" y="2113470"/>
                </a:lnTo>
                <a:close/>
                <a:moveTo>
                  <a:pt x="143130" y="1885950"/>
                </a:moveTo>
                <a:lnTo>
                  <a:pt x="2581021" y="1885950"/>
                </a:lnTo>
                <a:lnTo>
                  <a:pt x="2541636" y="1967419"/>
                </a:lnTo>
                <a:lnTo>
                  <a:pt x="2532422" y="1981200"/>
                </a:lnTo>
                <a:lnTo>
                  <a:pt x="191730" y="1981200"/>
                </a:lnTo>
                <a:lnTo>
                  <a:pt x="182516" y="1967419"/>
                </a:lnTo>
                <a:close/>
                <a:moveTo>
                  <a:pt x="79105" y="1733550"/>
                </a:moveTo>
                <a:lnTo>
                  <a:pt x="2645046" y="1733550"/>
                </a:lnTo>
                <a:lnTo>
                  <a:pt x="2629672" y="1785314"/>
                </a:lnTo>
                <a:lnTo>
                  <a:pt x="2617859" y="1809750"/>
                </a:lnTo>
                <a:lnTo>
                  <a:pt x="106292" y="1809750"/>
                </a:lnTo>
                <a:lnTo>
                  <a:pt x="94479" y="1785314"/>
                </a:lnTo>
                <a:close/>
                <a:moveTo>
                  <a:pt x="33842" y="1581150"/>
                </a:moveTo>
                <a:lnTo>
                  <a:pt x="2690309" y="1581150"/>
                </a:lnTo>
                <a:lnTo>
                  <a:pt x="2667678" y="1657350"/>
                </a:lnTo>
                <a:lnTo>
                  <a:pt x="56473" y="1657350"/>
                </a:lnTo>
                <a:close/>
                <a:moveTo>
                  <a:pt x="14403" y="1428750"/>
                </a:moveTo>
                <a:lnTo>
                  <a:pt x="2709747" y="1428750"/>
                </a:lnTo>
                <a:lnTo>
                  <a:pt x="2702066" y="1504950"/>
                </a:lnTo>
                <a:lnTo>
                  <a:pt x="22085" y="1504950"/>
                </a:lnTo>
                <a:close/>
                <a:moveTo>
                  <a:pt x="2394" y="1257300"/>
                </a:moveTo>
                <a:lnTo>
                  <a:pt x="2721757" y="1257300"/>
                </a:lnTo>
                <a:lnTo>
                  <a:pt x="2724150" y="1285875"/>
                </a:lnTo>
                <a:lnTo>
                  <a:pt x="2717429" y="1352550"/>
                </a:lnTo>
                <a:lnTo>
                  <a:pt x="6722" y="1352550"/>
                </a:lnTo>
                <a:lnTo>
                  <a:pt x="0" y="1285875"/>
                </a:lnTo>
                <a:close/>
                <a:moveTo>
                  <a:pt x="15160" y="1104900"/>
                </a:moveTo>
                <a:lnTo>
                  <a:pt x="2708991" y="1104900"/>
                </a:lnTo>
                <a:lnTo>
                  <a:pt x="2715374" y="1181100"/>
                </a:lnTo>
                <a:lnTo>
                  <a:pt x="8777" y="1181100"/>
                </a:lnTo>
                <a:close/>
                <a:moveTo>
                  <a:pt x="45869" y="952500"/>
                </a:moveTo>
                <a:lnTo>
                  <a:pt x="2678282" y="952500"/>
                </a:lnTo>
                <a:lnTo>
                  <a:pt x="2697786" y="1028700"/>
                </a:lnTo>
                <a:lnTo>
                  <a:pt x="26365" y="1028700"/>
                </a:lnTo>
                <a:close/>
                <a:moveTo>
                  <a:pt x="90947" y="800100"/>
                </a:moveTo>
                <a:lnTo>
                  <a:pt x="2633204" y="800100"/>
                </a:lnTo>
                <a:lnTo>
                  <a:pt x="2649457" y="839885"/>
                </a:lnTo>
                <a:lnTo>
                  <a:pt x="2658777" y="876300"/>
                </a:lnTo>
                <a:lnTo>
                  <a:pt x="65373" y="876300"/>
                </a:lnTo>
                <a:lnTo>
                  <a:pt x="74694" y="839885"/>
                </a:lnTo>
                <a:close/>
                <a:moveTo>
                  <a:pt x="172684" y="628650"/>
                </a:moveTo>
                <a:lnTo>
                  <a:pt x="2551466" y="628650"/>
                </a:lnTo>
                <a:lnTo>
                  <a:pt x="2593842" y="703749"/>
                </a:lnTo>
                <a:lnTo>
                  <a:pt x="2602074" y="723900"/>
                </a:lnTo>
                <a:lnTo>
                  <a:pt x="122077" y="723900"/>
                </a:lnTo>
                <a:lnTo>
                  <a:pt x="130309" y="703749"/>
                </a:lnTo>
                <a:close/>
                <a:moveTo>
                  <a:pt x="268499" y="476250"/>
                </a:moveTo>
                <a:lnTo>
                  <a:pt x="2455652" y="476250"/>
                </a:lnTo>
                <a:lnTo>
                  <a:pt x="2498369" y="534549"/>
                </a:lnTo>
                <a:lnTo>
                  <a:pt x="2508470" y="552450"/>
                </a:lnTo>
                <a:lnTo>
                  <a:pt x="215681" y="552450"/>
                </a:lnTo>
                <a:lnTo>
                  <a:pt x="225782" y="534549"/>
                </a:lnTo>
                <a:close/>
                <a:moveTo>
                  <a:pt x="398890" y="323850"/>
                </a:moveTo>
                <a:lnTo>
                  <a:pt x="2325260" y="323850"/>
                </a:lnTo>
                <a:lnTo>
                  <a:pt x="2336693" y="334366"/>
                </a:lnTo>
                <a:lnTo>
                  <a:pt x="2395062" y="400050"/>
                </a:lnTo>
                <a:lnTo>
                  <a:pt x="329089" y="400050"/>
                </a:lnTo>
                <a:lnTo>
                  <a:pt x="387458" y="334366"/>
                </a:lnTo>
                <a:close/>
                <a:moveTo>
                  <a:pt x="584819" y="171450"/>
                </a:moveTo>
                <a:lnTo>
                  <a:pt x="2139332" y="171450"/>
                </a:lnTo>
                <a:lnTo>
                  <a:pt x="2228481" y="234832"/>
                </a:lnTo>
                <a:lnTo>
                  <a:pt x="2242417" y="247650"/>
                </a:lnTo>
                <a:lnTo>
                  <a:pt x="481734" y="247650"/>
                </a:lnTo>
                <a:lnTo>
                  <a:pt x="495669" y="234832"/>
                </a:lnTo>
                <a:close/>
                <a:moveTo>
                  <a:pt x="916152" y="0"/>
                </a:moveTo>
                <a:lnTo>
                  <a:pt x="1807998" y="0"/>
                </a:lnTo>
                <a:lnTo>
                  <a:pt x="1892256" y="30839"/>
                </a:lnTo>
                <a:lnTo>
                  <a:pt x="2018076" y="95251"/>
                </a:lnTo>
                <a:lnTo>
                  <a:pt x="706075" y="95251"/>
                </a:lnTo>
                <a:lnTo>
                  <a:pt x="831894" y="30839"/>
                </a:lnTo>
                <a:close/>
              </a:path>
            </a:pathLst>
          </a:custGeom>
          <a:gradFill flip="none" rotWithShape="1">
            <a:gsLst>
              <a:gs pos="56000">
                <a:srgbClr val="9C2871"/>
              </a:gs>
              <a:gs pos="0">
                <a:srgbClr val="D969AE">
                  <a:lumMod val="5000"/>
                  <a:lumOff val="95000"/>
                </a:srgbClr>
              </a:gs>
            </a:gsLst>
            <a:lin ang="27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nvGrpSpPr>
          <p:cNvPr id="5" name="Group 4">
            <a:extLst>
              <a:ext uri="{FF2B5EF4-FFF2-40B4-BE49-F238E27FC236}">
                <a16:creationId xmlns:a16="http://schemas.microsoft.com/office/drawing/2014/main" id="{0F4990BD-B97D-4B99-8C0C-C482464CC8BA}"/>
              </a:ext>
            </a:extLst>
          </p:cNvPr>
          <p:cNvGrpSpPr/>
          <p:nvPr userDrawn="1"/>
        </p:nvGrpSpPr>
        <p:grpSpPr>
          <a:xfrm>
            <a:off x="9469445" y="668945"/>
            <a:ext cx="2849999" cy="907076"/>
            <a:chOff x="7301500" y="1206579"/>
            <a:chExt cx="4908399" cy="1562208"/>
          </a:xfrm>
        </p:grpSpPr>
        <p:sp>
          <p:nvSpPr>
            <p:cNvPr id="33" name="Rectangle: Rounded Corners 32">
              <a:extLst>
                <a:ext uri="{FF2B5EF4-FFF2-40B4-BE49-F238E27FC236}">
                  <a16:creationId xmlns:a16="http://schemas.microsoft.com/office/drawing/2014/main" id="{C387CEB8-3B2D-48D5-BD76-E2BE3B47CD53}"/>
                </a:ext>
              </a:extLst>
            </p:cNvPr>
            <p:cNvSpPr/>
            <p:nvPr userDrawn="1"/>
          </p:nvSpPr>
          <p:spPr>
            <a:xfrm rot="2904339">
              <a:off x="9284648" y="-427057"/>
              <a:ext cx="942104" cy="4908399"/>
            </a:xfrm>
            <a:prstGeom prst="roundRect">
              <a:avLst>
                <a:gd name="adj" fmla="val 50000"/>
              </a:avLst>
            </a:prstGeom>
            <a:solidFill>
              <a:srgbClr val="FFFF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34" name="Rectangle: Rounded Corners 33">
              <a:extLst>
                <a:ext uri="{FF2B5EF4-FFF2-40B4-BE49-F238E27FC236}">
                  <a16:creationId xmlns:a16="http://schemas.microsoft.com/office/drawing/2014/main" id="{60D8034E-5DE8-417F-9999-79A9529C50BC}"/>
                </a:ext>
              </a:extLst>
            </p:cNvPr>
            <p:cNvSpPr/>
            <p:nvPr userDrawn="1"/>
          </p:nvSpPr>
          <p:spPr>
            <a:xfrm rot="2904339">
              <a:off x="9997671" y="1153052"/>
              <a:ext cx="378430" cy="2522917"/>
            </a:xfrm>
            <a:prstGeom prst="roundRect">
              <a:avLst>
                <a:gd name="adj" fmla="val 50000"/>
              </a:avLst>
            </a:prstGeom>
            <a:solidFill>
              <a:srgbClr val="FF275E"/>
            </a:solidFill>
            <a:ln>
              <a:no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35" name="Oval 34">
              <a:extLst>
                <a:ext uri="{FF2B5EF4-FFF2-40B4-BE49-F238E27FC236}">
                  <a16:creationId xmlns:a16="http://schemas.microsoft.com/office/drawing/2014/main" id="{E84955A5-9E1B-4122-98A4-49CFFBE9AC4B}"/>
                </a:ext>
              </a:extLst>
            </p:cNvPr>
            <p:cNvSpPr/>
            <p:nvPr userDrawn="1"/>
          </p:nvSpPr>
          <p:spPr>
            <a:xfrm>
              <a:off x="10246915" y="1891421"/>
              <a:ext cx="877366" cy="877366"/>
            </a:xfrm>
            <a:prstGeom prst="ellipse">
              <a:avLst/>
            </a:prstGeom>
            <a:solidFill>
              <a:schemeClr val="bg1">
                <a:alpha val="58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39" name="Circle: Hollow 38">
              <a:extLst>
                <a:ext uri="{FF2B5EF4-FFF2-40B4-BE49-F238E27FC236}">
                  <a16:creationId xmlns:a16="http://schemas.microsoft.com/office/drawing/2014/main" id="{2BC9F578-8323-48DE-A389-D54265964F1E}"/>
                </a:ext>
              </a:extLst>
            </p:cNvPr>
            <p:cNvSpPr/>
            <p:nvPr userDrawn="1"/>
          </p:nvSpPr>
          <p:spPr>
            <a:xfrm>
              <a:off x="11314914" y="1206579"/>
              <a:ext cx="684842" cy="684842"/>
            </a:xfrm>
            <a:prstGeom prst="donut">
              <a:avLst>
                <a:gd name="adj" fmla="val 13668"/>
              </a:avLst>
            </a:prstGeom>
            <a:solidFill>
              <a:srgbClr val="9C287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solidFill>
                  <a:schemeClr val="tx1"/>
                </a:solidFill>
              </a:endParaRPr>
            </a:p>
          </p:txBody>
        </p:sp>
      </p:grpSp>
      <p:sp>
        <p:nvSpPr>
          <p:cNvPr id="40" name="Rectangle: Rounded Corners 39">
            <a:extLst>
              <a:ext uri="{FF2B5EF4-FFF2-40B4-BE49-F238E27FC236}">
                <a16:creationId xmlns:a16="http://schemas.microsoft.com/office/drawing/2014/main" id="{48845952-4BE0-4BD1-BF88-7EE3EC5BACAE}"/>
              </a:ext>
            </a:extLst>
          </p:cNvPr>
          <p:cNvSpPr/>
          <p:nvPr userDrawn="1"/>
        </p:nvSpPr>
        <p:spPr>
          <a:xfrm rot="2904339">
            <a:off x="9872076" y="-187922"/>
            <a:ext cx="547021" cy="2849999"/>
          </a:xfrm>
          <a:prstGeom prst="roundRect">
            <a:avLst>
              <a:gd name="adj" fmla="val 50000"/>
            </a:avLst>
          </a:prstGeom>
          <a:solidFill>
            <a:srgbClr val="9C287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9" name="Rectangle: Rounded Corners 18">
            <a:extLst>
              <a:ext uri="{FF2B5EF4-FFF2-40B4-BE49-F238E27FC236}">
                <a16:creationId xmlns:a16="http://schemas.microsoft.com/office/drawing/2014/main" id="{AAD8E3F0-8C61-4498-9088-02D307B39EBD}"/>
              </a:ext>
            </a:extLst>
          </p:cNvPr>
          <p:cNvSpPr/>
          <p:nvPr userDrawn="1"/>
        </p:nvSpPr>
        <p:spPr>
          <a:xfrm rot="19090468">
            <a:off x="336143" y="265460"/>
            <a:ext cx="1714863" cy="1714047"/>
          </a:xfrm>
          <a:prstGeom prst="roundRect">
            <a:avLst>
              <a:gd name="adj" fmla="val 21752"/>
            </a:avLst>
          </a:prstGeom>
          <a:solidFill>
            <a:srgbClr val="FF275E">
              <a:alpha val="68000"/>
            </a:srgbClr>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3" name="Freeform: Shape 12">
            <a:extLst>
              <a:ext uri="{FF2B5EF4-FFF2-40B4-BE49-F238E27FC236}">
                <a16:creationId xmlns:a16="http://schemas.microsoft.com/office/drawing/2014/main" id="{28E8DD4E-338E-407A-A0BA-88CB880CAF49}"/>
              </a:ext>
            </a:extLst>
          </p:cNvPr>
          <p:cNvSpPr/>
          <p:nvPr userDrawn="1"/>
        </p:nvSpPr>
        <p:spPr>
          <a:xfrm rot="19090468">
            <a:off x="1200596" y="-1359786"/>
            <a:ext cx="9660043" cy="9461734"/>
          </a:xfrm>
          <a:custGeom>
            <a:avLst/>
            <a:gdLst>
              <a:gd name="connsiteX0" fmla="*/ 4602910 w 9639847"/>
              <a:gd name="connsiteY0" fmla="*/ 0 h 9635258"/>
              <a:gd name="connsiteX1" fmla="*/ 9639847 w 9639847"/>
              <a:gd name="connsiteY1" fmla="*/ 4507583 h 9635258"/>
              <a:gd name="connsiteX2" fmla="*/ 9639847 w 9639847"/>
              <a:gd name="connsiteY2" fmla="*/ 7539397 h 9635258"/>
              <a:gd name="connsiteX3" fmla="*/ 7543986 w 9639847"/>
              <a:gd name="connsiteY3" fmla="*/ 9635258 h 9635258"/>
              <a:gd name="connsiteX4" fmla="*/ 4976010 w 9639847"/>
              <a:gd name="connsiteY4" fmla="*/ 9635258 h 9635258"/>
              <a:gd name="connsiteX5" fmla="*/ 0 w 9639847"/>
              <a:gd name="connsiteY5" fmla="*/ 5182200 h 9635258"/>
              <a:gd name="connsiteX6" fmla="*/ 0 w 9639847"/>
              <a:gd name="connsiteY6" fmla="*/ 2095861 h 9635258"/>
              <a:gd name="connsiteX7" fmla="*/ 2095861 w 9639847"/>
              <a:gd name="connsiteY7" fmla="*/ 0 h 963525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9639847" h="9635258">
                <a:moveTo>
                  <a:pt x="4602910" y="0"/>
                </a:moveTo>
                <a:lnTo>
                  <a:pt x="9639847" y="4507583"/>
                </a:lnTo>
                <a:lnTo>
                  <a:pt x="9639847" y="7539397"/>
                </a:lnTo>
                <a:cubicBezTo>
                  <a:pt x="9639847" y="8696909"/>
                  <a:pt x="8701498" y="9635258"/>
                  <a:pt x="7543986" y="9635258"/>
                </a:cubicBezTo>
                <a:lnTo>
                  <a:pt x="4976010" y="9635258"/>
                </a:lnTo>
                <a:lnTo>
                  <a:pt x="0" y="5182200"/>
                </a:lnTo>
                <a:lnTo>
                  <a:pt x="0" y="2095861"/>
                </a:lnTo>
                <a:cubicBezTo>
                  <a:pt x="0" y="938349"/>
                  <a:pt x="938349" y="0"/>
                  <a:pt x="2095861" y="0"/>
                </a:cubicBezTo>
                <a:close/>
              </a:path>
            </a:pathLst>
          </a:custGeom>
          <a:solidFill>
            <a:srgbClr val="00B0F0"/>
          </a:solidFill>
          <a:ln>
            <a:noFill/>
          </a:ln>
          <a:effectLst>
            <a:outerShdw blurRad="63500" sx="102000" sy="102000" algn="ctr" rotWithShape="0">
              <a:prstClr val="black">
                <a:alpha val="12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PK"/>
          </a:p>
        </p:txBody>
      </p:sp>
      <p:sp>
        <p:nvSpPr>
          <p:cNvPr id="17" name="Freeform: Shape 16">
            <a:extLst>
              <a:ext uri="{FF2B5EF4-FFF2-40B4-BE49-F238E27FC236}">
                <a16:creationId xmlns:a16="http://schemas.microsoft.com/office/drawing/2014/main" id="{CDB3A713-56B5-476A-998B-A54E92BDD360}"/>
              </a:ext>
            </a:extLst>
          </p:cNvPr>
          <p:cNvSpPr/>
          <p:nvPr userDrawn="1"/>
        </p:nvSpPr>
        <p:spPr>
          <a:xfrm rot="19090468">
            <a:off x="1677558" y="-1080467"/>
            <a:ext cx="8846004" cy="8841793"/>
          </a:xfrm>
          <a:custGeom>
            <a:avLst/>
            <a:gdLst>
              <a:gd name="connsiteX0" fmla="*/ 4646051 w 8730009"/>
              <a:gd name="connsiteY0" fmla="*/ 0 h 8725853"/>
              <a:gd name="connsiteX1" fmla="*/ 8730009 w 8730009"/>
              <a:gd name="connsiteY1" fmla="*/ 3654756 h 8725853"/>
              <a:gd name="connsiteX2" fmla="*/ 8730009 w 8730009"/>
              <a:gd name="connsiteY2" fmla="*/ 6827805 h 8725853"/>
              <a:gd name="connsiteX3" fmla="*/ 6831961 w 8730009"/>
              <a:gd name="connsiteY3" fmla="*/ 8725853 h 8725853"/>
              <a:gd name="connsiteX4" fmla="*/ 3918257 w 8730009"/>
              <a:gd name="connsiteY4" fmla="*/ 8725853 h 8725853"/>
              <a:gd name="connsiteX5" fmla="*/ 0 w 8730009"/>
              <a:gd name="connsiteY5" fmla="*/ 5219383 h 8725853"/>
              <a:gd name="connsiteX6" fmla="*/ 0 w 8730009"/>
              <a:gd name="connsiteY6" fmla="*/ 1898048 h 8725853"/>
              <a:gd name="connsiteX7" fmla="*/ 1898048 w 8730009"/>
              <a:gd name="connsiteY7" fmla="*/ 0 h 872585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8730009" h="8725853">
                <a:moveTo>
                  <a:pt x="4646051" y="0"/>
                </a:moveTo>
                <a:lnTo>
                  <a:pt x="8730009" y="3654756"/>
                </a:lnTo>
                <a:lnTo>
                  <a:pt x="8730009" y="6827805"/>
                </a:lnTo>
                <a:cubicBezTo>
                  <a:pt x="8730009" y="7876068"/>
                  <a:pt x="7880224" y="8725853"/>
                  <a:pt x="6831961" y="8725853"/>
                </a:cubicBezTo>
                <a:lnTo>
                  <a:pt x="3918257" y="8725853"/>
                </a:lnTo>
                <a:lnTo>
                  <a:pt x="0" y="5219383"/>
                </a:lnTo>
                <a:lnTo>
                  <a:pt x="0" y="1898048"/>
                </a:lnTo>
                <a:cubicBezTo>
                  <a:pt x="0" y="849785"/>
                  <a:pt x="849785" y="0"/>
                  <a:pt x="1898048" y="0"/>
                </a:cubicBezTo>
                <a:close/>
              </a:path>
            </a:pathLst>
          </a:custGeom>
          <a:noFill/>
          <a:ln w="41275">
            <a:solidFill>
              <a:schemeClr val="bg1"/>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PK"/>
          </a:p>
        </p:txBody>
      </p:sp>
      <p:sp>
        <p:nvSpPr>
          <p:cNvPr id="21" name="Shape 79"/>
          <p:cNvSpPr txBox="1">
            <a:spLocks noGrp="1"/>
          </p:cNvSpPr>
          <p:nvPr userDrawn="1">
            <p:ph type="body" idx="15"/>
          </p:nvPr>
        </p:nvSpPr>
        <p:spPr>
          <a:xfrm>
            <a:off x="2679394" y="2562190"/>
            <a:ext cx="2906841" cy="1250378"/>
          </a:xfrm>
          <a:prstGeom prst="rect">
            <a:avLst/>
          </a:prstGeom>
        </p:spPr>
        <p:txBody>
          <a:bodyPr lIns="91425" tIns="91425" rIns="91425" bIns="91425" anchor="t" anchorCtr="0">
            <a:normAutofit/>
          </a:bodyPr>
          <a:lstStyle>
            <a:lvl1pPr lvl="0" algn="ctr" rtl="0">
              <a:spcBef>
                <a:spcPts val="0"/>
              </a:spcBef>
              <a:buSzPct val="100000"/>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78" name="Shape 78"/>
          <p:cNvSpPr txBox="1">
            <a:spLocks noGrp="1"/>
          </p:cNvSpPr>
          <p:nvPr userDrawn="1">
            <p:ph type="title"/>
          </p:nvPr>
        </p:nvSpPr>
        <p:spPr>
          <a:xfrm>
            <a:off x="2679394" y="937942"/>
            <a:ext cx="6255056" cy="670029"/>
          </a:xfrm>
          <a:prstGeom prst="rect">
            <a:avLst/>
          </a:prstGeom>
        </p:spPr>
        <p:txBody>
          <a:bodyPr lIns="91425" tIns="91425" rIns="91425" bIns="91425" anchor="b" anchorCtr="0">
            <a:normAutofit/>
          </a:bodyPr>
          <a:lstStyle>
            <a:lvl1pPr lvl="0" algn="ctr" rtl="0">
              <a:spcBef>
                <a:spcPts val="0"/>
              </a:spcBef>
              <a:defRPr sz="3200">
                <a:solidFill>
                  <a:schemeClr val="bg1"/>
                </a:solidFill>
                <a:latin typeface="Roboto" panose="02000000000000000000" pitchFamily="2" charset="0"/>
                <a:ea typeface="Roboto" panose="02000000000000000000" pitchFamily="2" charset="0"/>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dirty="0"/>
          </a:p>
        </p:txBody>
      </p:sp>
      <p:sp>
        <p:nvSpPr>
          <p:cNvPr id="36" name="Shape 79"/>
          <p:cNvSpPr txBox="1">
            <a:spLocks noGrp="1"/>
          </p:cNvSpPr>
          <p:nvPr userDrawn="1">
            <p:ph type="body" idx="17"/>
          </p:nvPr>
        </p:nvSpPr>
        <p:spPr>
          <a:xfrm>
            <a:off x="2679394" y="4766787"/>
            <a:ext cx="2906841" cy="1250378"/>
          </a:xfrm>
          <a:prstGeom prst="rect">
            <a:avLst/>
          </a:prstGeom>
        </p:spPr>
        <p:txBody>
          <a:bodyPr lIns="91425" tIns="91425" rIns="91425" bIns="91425" anchor="t" anchorCtr="0">
            <a:normAutofit/>
          </a:bodyPr>
          <a:lstStyle>
            <a:lvl1pPr lvl="0" algn="ctr" rtl="0">
              <a:spcBef>
                <a:spcPts val="0"/>
              </a:spcBef>
              <a:buSzPct val="100000"/>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37" name="Shape 79"/>
          <p:cNvSpPr txBox="1">
            <a:spLocks noGrp="1"/>
          </p:cNvSpPr>
          <p:nvPr userDrawn="1">
            <p:ph type="body" idx="18"/>
          </p:nvPr>
        </p:nvSpPr>
        <p:spPr>
          <a:xfrm>
            <a:off x="6027609" y="2562190"/>
            <a:ext cx="2906841" cy="1250378"/>
          </a:xfrm>
          <a:prstGeom prst="rect">
            <a:avLst/>
          </a:prstGeom>
        </p:spPr>
        <p:txBody>
          <a:bodyPr lIns="91425" tIns="91425" rIns="91425" bIns="91425" anchor="t" anchorCtr="0">
            <a:normAutofit/>
          </a:bodyPr>
          <a:lstStyle>
            <a:lvl1pPr lvl="0" algn="ctr" rtl="0">
              <a:spcBef>
                <a:spcPts val="0"/>
              </a:spcBef>
              <a:buSzPct val="100000"/>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38" name="Shape 79"/>
          <p:cNvSpPr txBox="1">
            <a:spLocks noGrp="1"/>
          </p:cNvSpPr>
          <p:nvPr userDrawn="1">
            <p:ph type="body" idx="19"/>
          </p:nvPr>
        </p:nvSpPr>
        <p:spPr>
          <a:xfrm>
            <a:off x="6027609" y="4766787"/>
            <a:ext cx="2906841" cy="1250378"/>
          </a:xfrm>
          <a:prstGeom prst="rect">
            <a:avLst/>
          </a:prstGeom>
        </p:spPr>
        <p:txBody>
          <a:bodyPr lIns="91425" tIns="91425" rIns="91425" bIns="91425" anchor="t" anchorCtr="0">
            <a:normAutofit/>
          </a:bodyPr>
          <a:lstStyle>
            <a:lvl1pPr lvl="0" algn="ctr" rtl="0">
              <a:spcBef>
                <a:spcPts val="0"/>
              </a:spcBef>
              <a:buSzPct val="100000"/>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grpSp>
        <p:nvGrpSpPr>
          <p:cNvPr id="6" name="Group 5">
            <a:extLst>
              <a:ext uri="{FF2B5EF4-FFF2-40B4-BE49-F238E27FC236}">
                <a16:creationId xmlns:a16="http://schemas.microsoft.com/office/drawing/2014/main" id="{890FEF01-F115-4EC7-9B31-71CC5766DD5C}"/>
              </a:ext>
            </a:extLst>
          </p:cNvPr>
          <p:cNvGrpSpPr/>
          <p:nvPr userDrawn="1"/>
        </p:nvGrpSpPr>
        <p:grpSpPr>
          <a:xfrm flipH="1">
            <a:off x="50279" y="-57316"/>
            <a:ext cx="1769821" cy="796866"/>
            <a:chOff x="-33552" y="-78420"/>
            <a:chExt cx="1769821" cy="796866"/>
          </a:xfrm>
        </p:grpSpPr>
        <p:grpSp>
          <p:nvGrpSpPr>
            <p:cNvPr id="23" name="Group 22">
              <a:extLst>
                <a:ext uri="{FF2B5EF4-FFF2-40B4-BE49-F238E27FC236}">
                  <a16:creationId xmlns:a16="http://schemas.microsoft.com/office/drawing/2014/main" id="{20D4B70E-57AA-4F9C-ACAE-115958BE1FF6}"/>
                </a:ext>
              </a:extLst>
            </p:cNvPr>
            <p:cNvGrpSpPr/>
            <p:nvPr userDrawn="1"/>
          </p:nvGrpSpPr>
          <p:grpSpPr>
            <a:xfrm flipH="1">
              <a:off x="-33552" y="-78420"/>
              <a:ext cx="1382439" cy="796866"/>
              <a:chOff x="8017107" y="-182975"/>
              <a:chExt cx="3155165" cy="1818702"/>
            </a:xfrm>
          </p:grpSpPr>
          <p:sp>
            <p:nvSpPr>
              <p:cNvPr id="24" name="Freeform: Shape 23">
                <a:extLst>
                  <a:ext uri="{FF2B5EF4-FFF2-40B4-BE49-F238E27FC236}">
                    <a16:creationId xmlns:a16="http://schemas.microsoft.com/office/drawing/2014/main" id="{306A5491-A496-4F31-A3BD-562CB1669068}"/>
                  </a:ext>
                </a:extLst>
              </p:cNvPr>
              <p:cNvSpPr/>
              <p:nvPr userDrawn="1"/>
            </p:nvSpPr>
            <p:spPr>
              <a:xfrm rot="2936710">
                <a:off x="9123655" y="-896654"/>
                <a:ext cx="942070" cy="3155165"/>
              </a:xfrm>
              <a:custGeom>
                <a:avLst/>
                <a:gdLst>
                  <a:gd name="connsiteX0" fmla="*/ 0 w 942070"/>
                  <a:gd name="connsiteY0" fmla="*/ 1081634 h 3155165"/>
                  <a:gd name="connsiteX1" fmla="*/ 942070 w 942070"/>
                  <a:gd name="connsiteY1" fmla="*/ 0 h 3155165"/>
                  <a:gd name="connsiteX2" fmla="*/ 942070 w 942070"/>
                  <a:gd name="connsiteY2" fmla="*/ 2684130 h 3155165"/>
                  <a:gd name="connsiteX3" fmla="*/ 471035 w 942070"/>
                  <a:gd name="connsiteY3" fmla="*/ 3155165 h 3155165"/>
                  <a:gd name="connsiteX4" fmla="*/ 0 w 942070"/>
                  <a:gd name="connsiteY4" fmla="*/ 2684130 h 3155165"/>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942070" h="3155165">
                    <a:moveTo>
                      <a:pt x="0" y="1081634"/>
                    </a:moveTo>
                    <a:lnTo>
                      <a:pt x="942070" y="0"/>
                    </a:lnTo>
                    <a:lnTo>
                      <a:pt x="942070" y="2684130"/>
                    </a:lnTo>
                    <a:cubicBezTo>
                      <a:pt x="942070" y="2944275"/>
                      <a:pt x="731180" y="3155165"/>
                      <a:pt x="471035" y="3155165"/>
                    </a:cubicBezTo>
                    <a:cubicBezTo>
                      <a:pt x="210890" y="3155165"/>
                      <a:pt x="0" y="2944275"/>
                      <a:pt x="0" y="2684130"/>
                    </a:cubicBezTo>
                    <a:close/>
                  </a:path>
                </a:pathLst>
              </a:custGeom>
              <a:solidFill>
                <a:srgbClr val="FFFF00"/>
              </a:solidFill>
              <a:ln>
                <a:noFill/>
              </a:ln>
              <a:effectLst>
                <a:outerShdw blurRad="63500" algn="ctr" rotWithShape="0">
                  <a:prstClr val="black">
                    <a:alpha val="33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25" name="Freeform: Shape 24">
                <a:extLst>
                  <a:ext uri="{FF2B5EF4-FFF2-40B4-BE49-F238E27FC236}">
                    <a16:creationId xmlns:a16="http://schemas.microsoft.com/office/drawing/2014/main" id="{0F7322D7-EEC2-4E97-9D95-7CF69A210ED1}"/>
                  </a:ext>
                </a:extLst>
              </p:cNvPr>
              <p:cNvSpPr/>
              <p:nvPr userDrawn="1"/>
            </p:nvSpPr>
            <p:spPr>
              <a:xfrm rot="2936710">
                <a:off x="9880043" y="71515"/>
                <a:ext cx="775716" cy="266736"/>
              </a:xfrm>
              <a:custGeom>
                <a:avLst/>
                <a:gdLst>
                  <a:gd name="connsiteX0" fmla="*/ 0 w 775716"/>
                  <a:gd name="connsiteY0" fmla="*/ 266736 h 266736"/>
                  <a:gd name="connsiteX1" fmla="*/ 232318 w 775716"/>
                  <a:gd name="connsiteY1" fmla="*/ 0 h 266736"/>
                  <a:gd name="connsiteX2" fmla="*/ 775716 w 775716"/>
                  <a:gd name="connsiteY2" fmla="*/ 0 h 266736"/>
                  <a:gd name="connsiteX3" fmla="*/ 775716 w 775716"/>
                  <a:gd name="connsiteY3" fmla="*/ 266736 h 266736"/>
                </a:gdLst>
                <a:ahLst/>
                <a:cxnLst>
                  <a:cxn ang="0">
                    <a:pos x="connsiteX0" y="connsiteY0"/>
                  </a:cxn>
                  <a:cxn ang="0">
                    <a:pos x="connsiteX1" y="connsiteY1"/>
                  </a:cxn>
                  <a:cxn ang="0">
                    <a:pos x="connsiteX2" y="connsiteY2"/>
                  </a:cxn>
                  <a:cxn ang="0">
                    <a:pos x="connsiteX3" y="connsiteY3"/>
                  </a:cxn>
                </a:cxnLst>
                <a:rect l="l" t="t" r="r" b="b"/>
                <a:pathLst>
                  <a:path w="775716" h="266736">
                    <a:moveTo>
                      <a:pt x="0" y="266736"/>
                    </a:moveTo>
                    <a:lnTo>
                      <a:pt x="232318" y="0"/>
                    </a:lnTo>
                    <a:lnTo>
                      <a:pt x="775716" y="0"/>
                    </a:lnTo>
                    <a:lnTo>
                      <a:pt x="775716" y="266736"/>
                    </a:lnTo>
                    <a:close/>
                  </a:path>
                </a:pathLst>
              </a:cu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26" name="Freeform: Shape 25">
                <a:extLst>
                  <a:ext uri="{FF2B5EF4-FFF2-40B4-BE49-F238E27FC236}">
                    <a16:creationId xmlns:a16="http://schemas.microsoft.com/office/drawing/2014/main" id="{0DC81EEE-DEC7-4C59-A6DB-480EB3B570DF}"/>
                  </a:ext>
                </a:extLst>
              </p:cNvPr>
              <p:cNvSpPr/>
              <p:nvPr userDrawn="1"/>
            </p:nvSpPr>
            <p:spPr>
              <a:xfrm rot="2936710">
                <a:off x="9448733" y="264425"/>
                <a:ext cx="942070" cy="266736"/>
              </a:xfrm>
              <a:custGeom>
                <a:avLst/>
                <a:gdLst>
                  <a:gd name="connsiteX0" fmla="*/ 0 w 942070"/>
                  <a:gd name="connsiteY0" fmla="*/ 68515 h 266736"/>
                  <a:gd name="connsiteX1" fmla="*/ 59674 w 942070"/>
                  <a:gd name="connsiteY1" fmla="*/ 0 h 266736"/>
                  <a:gd name="connsiteX2" fmla="*/ 942070 w 942070"/>
                  <a:gd name="connsiteY2" fmla="*/ 0 h 266736"/>
                  <a:gd name="connsiteX3" fmla="*/ 942070 w 942070"/>
                  <a:gd name="connsiteY3" fmla="*/ 266736 h 266736"/>
                  <a:gd name="connsiteX4" fmla="*/ 0 w 942070"/>
                  <a:gd name="connsiteY4" fmla="*/ 266736 h 266736"/>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942070" h="266736">
                    <a:moveTo>
                      <a:pt x="0" y="68515"/>
                    </a:moveTo>
                    <a:lnTo>
                      <a:pt x="59674" y="0"/>
                    </a:lnTo>
                    <a:lnTo>
                      <a:pt x="942070" y="0"/>
                    </a:lnTo>
                    <a:lnTo>
                      <a:pt x="942070" y="266736"/>
                    </a:lnTo>
                    <a:lnTo>
                      <a:pt x="0" y="266736"/>
                    </a:lnTo>
                    <a:close/>
                  </a:path>
                </a:pathLst>
              </a:cu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27" name="Rectangle 26">
                <a:extLst>
                  <a:ext uri="{FF2B5EF4-FFF2-40B4-BE49-F238E27FC236}">
                    <a16:creationId xmlns:a16="http://schemas.microsoft.com/office/drawing/2014/main" id="{52EA92BE-F117-42B3-8FBB-28D483847E4C}"/>
                  </a:ext>
                </a:extLst>
              </p:cNvPr>
              <p:cNvSpPr/>
              <p:nvPr userDrawn="1"/>
            </p:nvSpPr>
            <p:spPr>
              <a:xfrm rot="2936710">
                <a:off x="9155229" y="520058"/>
                <a:ext cx="942070" cy="266736"/>
              </a:xfrm>
              <a:prstGeom prst="rect">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28" name="Rectangle 27">
                <a:extLst>
                  <a:ext uri="{FF2B5EF4-FFF2-40B4-BE49-F238E27FC236}">
                    <a16:creationId xmlns:a16="http://schemas.microsoft.com/office/drawing/2014/main" id="{A91CC36E-9512-4C66-8F2E-86D1B28816E3}"/>
                  </a:ext>
                </a:extLst>
              </p:cNvPr>
              <p:cNvSpPr/>
              <p:nvPr userDrawn="1"/>
            </p:nvSpPr>
            <p:spPr>
              <a:xfrm rot="2936710">
                <a:off x="8861726" y="775690"/>
                <a:ext cx="942070" cy="266736"/>
              </a:xfrm>
              <a:prstGeom prst="rect">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29" name="Rectangle 28">
                <a:extLst>
                  <a:ext uri="{FF2B5EF4-FFF2-40B4-BE49-F238E27FC236}">
                    <a16:creationId xmlns:a16="http://schemas.microsoft.com/office/drawing/2014/main" id="{B9FBB2D7-24F0-4A5F-881F-8801E61F19DC}"/>
                  </a:ext>
                </a:extLst>
              </p:cNvPr>
              <p:cNvSpPr/>
              <p:nvPr userDrawn="1"/>
            </p:nvSpPr>
            <p:spPr>
              <a:xfrm rot="2936710">
                <a:off x="8568220" y="1031324"/>
                <a:ext cx="942070" cy="266736"/>
              </a:xfrm>
              <a:prstGeom prst="rect">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sp>
          <p:nvSpPr>
            <p:cNvPr id="30" name="Rectangle: Rounded Corners 29">
              <a:extLst>
                <a:ext uri="{FF2B5EF4-FFF2-40B4-BE49-F238E27FC236}">
                  <a16:creationId xmlns:a16="http://schemas.microsoft.com/office/drawing/2014/main" id="{78108C96-EA4A-49CD-A802-7F04D290ECFB}"/>
                </a:ext>
              </a:extLst>
            </p:cNvPr>
            <p:cNvSpPr/>
            <p:nvPr userDrawn="1"/>
          </p:nvSpPr>
          <p:spPr>
            <a:xfrm rot="18695661" flipH="1">
              <a:off x="873767" y="-40111"/>
              <a:ext cx="188442" cy="816052"/>
            </a:xfrm>
            <a:prstGeom prst="roundRect">
              <a:avLst>
                <a:gd name="adj" fmla="val 50000"/>
              </a:avLst>
            </a:prstGeom>
            <a:solidFill>
              <a:srgbClr val="FF275E"/>
            </a:solidFill>
            <a:ln>
              <a:noFill/>
            </a:ln>
            <a:effectLst>
              <a:outerShdw blurRad="127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31" name="Freeform: Shape 30">
              <a:extLst>
                <a:ext uri="{FF2B5EF4-FFF2-40B4-BE49-F238E27FC236}">
                  <a16:creationId xmlns:a16="http://schemas.microsoft.com/office/drawing/2014/main" id="{B7C11D82-2DF6-4096-9017-FA2DFDA2AEDE}"/>
                </a:ext>
              </a:extLst>
            </p:cNvPr>
            <p:cNvSpPr/>
            <p:nvPr userDrawn="1"/>
          </p:nvSpPr>
          <p:spPr>
            <a:xfrm rot="18663290" flipH="1">
              <a:off x="999334" y="-336097"/>
              <a:ext cx="338884" cy="1134986"/>
            </a:xfrm>
            <a:custGeom>
              <a:avLst/>
              <a:gdLst>
                <a:gd name="connsiteX0" fmla="*/ 0 w 942070"/>
                <a:gd name="connsiteY0" fmla="*/ 1081634 h 3155165"/>
                <a:gd name="connsiteX1" fmla="*/ 942070 w 942070"/>
                <a:gd name="connsiteY1" fmla="*/ 0 h 3155165"/>
                <a:gd name="connsiteX2" fmla="*/ 942070 w 942070"/>
                <a:gd name="connsiteY2" fmla="*/ 2684130 h 3155165"/>
                <a:gd name="connsiteX3" fmla="*/ 471035 w 942070"/>
                <a:gd name="connsiteY3" fmla="*/ 3155165 h 3155165"/>
                <a:gd name="connsiteX4" fmla="*/ 0 w 942070"/>
                <a:gd name="connsiteY4" fmla="*/ 2684130 h 3155165"/>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942070" h="3155165">
                  <a:moveTo>
                    <a:pt x="0" y="1081634"/>
                  </a:moveTo>
                  <a:lnTo>
                    <a:pt x="942070" y="0"/>
                  </a:lnTo>
                  <a:lnTo>
                    <a:pt x="942070" y="2684130"/>
                  </a:lnTo>
                  <a:cubicBezTo>
                    <a:pt x="942070" y="2944275"/>
                    <a:pt x="731180" y="3155165"/>
                    <a:pt x="471035" y="3155165"/>
                  </a:cubicBezTo>
                  <a:cubicBezTo>
                    <a:pt x="210890" y="3155165"/>
                    <a:pt x="0" y="2944275"/>
                    <a:pt x="0" y="2684130"/>
                  </a:cubicBezTo>
                  <a:close/>
                </a:path>
              </a:pathLst>
            </a:custGeom>
            <a:solidFill>
              <a:srgbClr val="00B0F0"/>
            </a:solidFill>
            <a:ln>
              <a:noFill/>
            </a:ln>
            <a:effectLst>
              <a:outerShdw blurRad="63500" algn="ctr" rotWithShape="0">
                <a:prstClr val="black">
                  <a:alpha val="33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32" name="Oval 31">
              <a:extLst>
                <a:ext uri="{FF2B5EF4-FFF2-40B4-BE49-F238E27FC236}">
                  <a16:creationId xmlns:a16="http://schemas.microsoft.com/office/drawing/2014/main" id="{45A1640B-F62F-47CE-911A-5BF4C4ED2769}"/>
                </a:ext>
              </a:extLst>
            </p:cNvPr>
            <p:cNvSpPr/>
            <p:nvPr userDrawn="1"/>
          </p:nvSpPr>
          <p:spPr>
            <a:xfrm flipH="1">
              <a:off x="629555" y="164208"/>
              <a:ext cx="372648" cy="372649"/>
            </a:xfrm>
            <a:prstGeom prst="ellipse">
              <a:avLst/>
            </a:prstGeom>
            <a:solidFill>
              <a:srgbClr val="9C287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sp>
        <p:nvSpPr>
          <p:cNvPr id="42" name="Rectangle: Rounded Corners 41">
            <a:extLst>
              <a:ext uri="{FF2B5EF4-FFF2-40B4-BE49-F238E27FC236}">
                <a16:creationId xmlns:a16="http://schemas.microsoft.com/office/drawing/2014/main" id="{D941D88A-4513-42ED-B302-7DC18787CFDC}"/>
              </a:ext>
            </a:extLst>
          </p:cNvPr>
          <p:cNvSpPr/>
          <p:nvPr userDrawn="1"/>
        </p:nvSpPr>
        <p:spPr>
          <a:xfrm rot="2904339">
            <a:off x="10572723" y="5313169"/>
            <a:ext cx="278161" cy="1673064"/>
          </a:xfrm>
          <a:prstGeom prst="roundRect">
            <a:avLst>
              <a:gd name="adj" fmla="val 50000"/>
            </a:avLst>
          </a:prstGeom>
          <a:solidFill>
            <a:srgbClr val="FF275E"/>
          </a:soli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43" name="Oval 42">
            <a:extLst>
              <a:ext uri="{FF2B5EF4-FFF2-40B4-BE49-F238E27FC236}">
                <a16:creationId xmlns:a16="http://schemas.microsoft.com/office/drawing/2014/main" id="{A8FFB492-F01E-4D81-8B66-0A9A303C267F}"/>
              </a:ext>
            </a:extLst>
          </p:cNvPr>
          <p:cNvSpPr/>
          <p:nvPr userDrawn="1"/>
        </p:nvSpPr>
        <p:spPr>
          <a:xfrm>
            <a:off x="11239786" y="5960034"/>
            <a:ext cx="827470" cy="827470"/>
          </a:xfrm>
          <a:prstGeom prst="ellipse">
            <a:avLst/>
          </a:prstGeom>
          <a:solidFill>
            <a:srgbClr val="9C287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Tree>
    <p:extLst>
      <p:ext uri="{BB962C8B-B14F-4D97-AF65-F5344CB8AC3E}">
        <p14:creationId xmlns:p14="http://schemas.microsoft.com/office/powerpoint/2010/main" val="2432262262"/>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type="titleOnly" preserve="1">
  <p:cSld name="Title only">
    <p:bg>
      <p:bgPr>
        <a:solidFill>
          <a:srgbClr val="00B0F0"/>
        </a:solidFill>
        <a:effectLst/>
      </p:bgPr>
    </p:bg>
    <p:spTree>
      <p:nvGrpSpPr>
        <p:cNvPr id="1" name="Shape 94"/>
        <p:cNvGrpSpPr/>
        <p:nvPr/>
      </p:nvGrpSpPr>
      <p:grpSpPr>
        <a:xfrm>
          <a:off x="0" y="0"/>
          <a:ext cx="0" cy="0"/>
          <a:chOff x="0" y="0"/>
          <a:chExt cx="0" cy="0"/>
        </a:xfrm>
      </p:grpSpPr>
      <p:sp>
        <p:nvSpPr>
          <p:cNvPr id="3" name="Rectangle: Rounded Corners 2">
            <a:extLst>
              <a:ext uri="{FF2B5EF4-FFF2-40B4-BE49-F238E27FC236}">
                <a16:creationId xmlns:a16="http://schemas.microsoft.com/office/drawing/2014/main" id="{4E19CFBC-2CCF-45F6-BA59-582C10CD5412}"/>
              </a:ext>
            </a:extLst>
          </p:cNvPr>
          <p:cNvSpPr/>
          <p:nvPr userDrawn="1"/>
        </p:nvSpPr>
        <p:spPr>
          <a:xfrm flipH="1">
            <a:off x="403122" y="383817"/>
            <a:ext cx="11385756" cy="6090366"/>
          </a:xfrm>
          <a:prstGeom prst="roundRect">
            <a:avLst/>
          </a:prstGeom>
          <a:solidFill>
            <a:srgbClr val="FFFF00"/>
          </a:solidFill>
          <a:ln>
            <a:noFill/>
          </a:ln>
          <a:effectLst>
            <a:outerShdw blurRad="38100" sx="101000" sy="101000" algn="ctr" rotWithShape="0">
              <a:prstClr val="black">
                <a:alpha val="2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95" name="Shape 95"/>
          <p:cNvSpPr txBox="1">
            <a:spLocks noGrp="1"/>
          </p:cNvSpPr>
          <p:nvPr>
            <p:ph type="title"/>
          </p:nvPr>
        </p:nvSpPr>
        <p:spPr>
          <a:xfrm>
            <a:off x="2370959" y="546408"/>
            <a:ext cx="7450082" cy="732011"/>
          </a:xfrm>
          <a:prstGeom prst="rect">
            <a:avLst/>
          </a:prstGeom>
        </p:spPr>
        <p:txBody>
          <a:bodyPr lIns="91425" tIns="91425" rIns="91425" bIns="91425" anchor="b" anchorCtr="0">
            <a:normAutofit/>
          </a:bodyPr>
          <a:lstStyle>
            <a:lvl1pPr lvl="0" algn="ctr">
              <a:spcBef>
                <a:spcPts val="0"/>
              </a:spcBef>
              <a:defRPr sz="3600">
                <a:solidFill>
                  <a:schemeClr val="bg2">
                    <a:lumMod val="25000"/>
                  </a:schemeClr>
                </a:solidFill>
                <a:latin typeface="Roboto" panose="02000000000000000000" pitchFamily="2" charset="0"/>
                <a:ea typeface="Roboto" panose="02000000000000000000" pitchFamily="2" charset="0"/>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Tree>
    <p:extLst>
      <p:ext uri="{BB962C8B-B14F-4D97-AF65-F5344CB8AC3E}">
        <p14:creationId xmlns:p14="http://schemas.microsoft.com/office/powerpoint/2010/main" val="2193982474"/>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userDrawn="1">
  <p:cSld name="Caption">
    <p:bg>
      <p:bgPr>
        <a:solidFill>
          <a:srgbClr val="FFFF00"/>
        </a:solidFill>
        <a:effectLst/>
      </p:bgPr>
    </p:bg>
    <p:spTree>
      <p:nvGrpSpPr>
        <p:cNvPr id="1" name="Shape 108"/>
        <p:cNvGrpSpPr/>
        <p:nvPr/>
      </p:nvGrpSpPr>
      <p:grpSpPr>
        <a:xfrm>
          <a:off x="0" y="0"/>
          <a:ext cx="0" cy="0"/>
          <a:chOff x="0" y="0"/>
          <a:chExt cx="0" cy="0"/>
        </a:xfrm>
      </p:grpSpPr>
      <p:sp>
        <p:nvSpPr>
          <p:cNvPr id="3" name="Rectangle: Rounded Corners 2">
            <a:extLst>
              <a:ext uri="{FF2B5EF4-FFF2-40B4-BE49-F238E27FC236}">
                <a16:creationId xmlns:a16="http://schemas.microsoft.com/office/drawing/2014/main" id="{204D041C-E071-46AB-9FB4-2C1DAB2CD20C}"/>
              </a:ext>
            </a:extLst>
          </p:cNvPr>
          <p:cNvSpPr/>
          <p:nvPr userDrawn="1"/>
        </p:nvSpPr>
        <p:spPr>
          <a:xfrm flipH="1">
            <a:off x="403122" y="383817"/>
            <a:ext cx="11385756" cy="6090366"/>
          </a:xfrm>
          <a:prstGeom prst="roundRect">
            <a:avLst/>
          </a:prstGeom>
          <a:solidFill>
            <a:srgbClr val="9C2871"/>
          </a:solidFill>
          <a:ln>
            <a:noFill/>
          </a:ln>
          <a:effectLst>
            <a:outerShdw blurRad="38100" sx="101000" sy="101000" algn="ctr" rotWithShape="0">
              <a:prstClr val="black">
                <a:alpha val="2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solidFill>
                <a:schemeClr val="bg1"/>
              </a:solidFill>
            </a:endParaRPr>
          </a:p>
        </p:txBody>
      </p:sp>
      <p:sp>
        <p:nvSpPr>
          <p:cNvPr id="6" name="Shape 95"/>
          <p:cNvSpPr txBox="1">
            <a:spLocks noGrp="1"/>
          </p:cNvSpPr>
          <p:nvPr>
            <p:ph type="title"/>
          </p:nvPr>
        </p:nvSpPr>
        <p:spPr>
          <a:xfrm>
            <a:off x="2370959" y="546408"/>
            <a:ext cx="7450082" cy="732011"/>
          </a:xfrm>
          <a:prstGeom prst="rect">
            <a:avLst/>
          </a:prstGeom>
        </p:spPr>
        <p:txBody>
          <a:bodyPr lIns="91425" tIns="91425" rIns="91425" bIns="91425" anchor="b" anchorCtr="0">
            <a:normAutofit/>
          </a:bodyPr>
          <a:lstStyle>
            <a:lvl1pPr lvl="0" algn="ctr">
              <a:spcBef>
                <a:spcPts val="0"/>
              </a:spcBef>
              <a:defRPr sz="3600">
                <a:solidFill>
                  <a:schemeClr val="bg1"/>
                </a:solidFill>
                <a:latin typeface="Roboto" panose="02000000000000000000" pitchFamily="2" charset="0"/>
                <a:ea typeface="Roboto" panose="02000000000000000000" pitchFamily="2" charset="0"/>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Tree>
    <p:extLst>
      <p:ext uri="{BB962C8B-B14F-4D97-AF65-F5344CB8AC3E}">
        <p14:creationId xmlns:p14="http://schemas.microsoft.com/office/powerpoint/2010/main" val="3471332256"/>
      </p:ext>
    </p:extLst>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preserve="1" userDrawn="1">
  <p:cSld name="Blank small">
    <p:bg>
      <p:bgPr>
        <a:solidFill>
          <a:schemeClr val="bg1"/>
        </a:solidFill>
        <a:effectLst/>
      </p:bgPr>
    </p:bg>
    <p:spTree>
      <p:nvGrpSpPr>
        <p:cNvPr id="1" name="Shape 122"/>
        <p:cNvGrpSpPr/>
        <p:nvPr/>
      </p:nvGrpSpPr>
      <p:grpSpPr>
        <a:xfrm>
          <a:off x="0" y="0"/>
          <a:ext cx="0" cy="0"/>
          <a:chOff x="0" y="0"/>
          <a:chExt cx="0" cy="0"/>
        </a:xfrm>
      </p:grpSpPr>
      <p:grpSp>
        <p:nvGrpSpPr>
          <p:cNvPr id="3" name="Group 2">
            <a:extLst>
              <a:ext uri="{FF2B5EF4-FFF2-40B4-BE49-F238E27FC236}">
                <a16:creationId xmlns:a16="http://schemas.microsoft.com/office/drawing/2014/main" id="{A74C0464-9492-4379-AAAE-0C7FD1477C7F}"/>
              </a:ext>
            </a:extLst>
          </p:cNvPr>
          <p:cNvGrpSpPr/>
          <p:nvPr userDrawn="1"/>
        </p:nvGrpSpPr>
        <p:grpSpPr>
          <a:xfrm flipH="1">
            <a:off x="-61158" y="913940"/>
            <a:ext cx="7946382" cy="5462719"/>
            <a:chOff x="3251281" y="-2305701"/>
            <a:chExt cx="7946382" cy="5462719"/>
          </a:xfrm>
        </p:grpSpPr>
        <p:sp>
          <p:nvSpPr>
            <p:cNvPr id="19" name="Shape 21">
              <a:extLst>
                <a:ext uri="{FF2B5EF4-FFF2-40B4-BE49-F238E27FC236}">
                  <a16:creationId xmlns:a16="http://schemas.microsoft.com/office/drawing/2014/main" id="{6BD79B3C-B582-4322-9B98-65888DBD1B14}"/>
                </a:ext>
              </a:extLst>
            </p:cNvPr>
            <p:cNvSpPr/>
            <p:nvPr userDrawn="1"/>
          </p:nvSpPr>
          <p:spPr>
            <a:xfrm flipH="1">
              <a:off x="3251281" y="-2305701"/>
              <a:ext cx="5046660" cy="5046660"/>
            </a:xfrm>
            <a:prstGeom prst="ellipse">
              <a:avLst/>
            </a:prstGeom>
            <a:noFill/>
            <a:ln w="9525" cap="flat" cmpd="sng">
              <a:solidFill>
                <a:srgbClr val="FF275E">
                  <a:alpha val="52000"/>
                </a:srgbClr>
              </a:solidFill>
              <a:prstDash val="dash"/>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0" name="Rectangle: Rounded Corners 19">
              <a:extLst>
                <a:ext uri="{FF2B5EF4-FFF2-40B4-BE49-F238E27FC236}">
                  <a16:creationId xmlns:a16="http://schemas.microsoft.com/office/drawing/2014/main" id="{B2C05930-225E-402F-83DE-0E7E844F1042}"/>
                </a:ext>
              </a:extLst>
            </p:cNvPr>
            <p:cNvSpPr/>
            <p:nvPr userDrawn="1"/>
          </p:nvSpPr>
          <p:spPr>
            <a:xfrm rot="18695661" flipH="1">
              <a:off x="8554035" y="-300381"/>
              <a:ext cx="942104" cy="4345152"/>
            </a:xfrm>
            <a:prstGeom prst="roundRect">
              <a:avLst>
                <a:gd name="adj" fmla="val 50000"/>
              </a:avLst>
            </a:prstGeom>
            <a:solidFill>
              <a:srgbClr val="00C5D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21" name="Rectangle: Rounded Corners 20">
              <a:extLst>
                <a:ext uri="{FF2B5EF4-FFF2-40B4-BE49-F238E27FC236}">
                  <a16:creationId xmlns:a16="http://schemas.microsoft.com/office/drawing/2014/main" id="{D62BB4C6-FC66-4F9B-B4E3-71E6F607FDF2}"/>
                </a:ext>
              </a:extLst>
            </p:cNvPr>
            <p:cNvSpPr/>
            <p:nvPr userDrawn="1"/>
          </p:nvSpPr>
          <p:spPr>
            <a:xfrm rot="18695661" flipH="1">
              <a:off x="8863854" y="-6394"/>
              <a:ext cx="378430" cy="2522917"/>
            </a:xfrm>
            <a:prstGeom prst="roundRect">
              <a:avLst>
                <a:gd name="adj" fmla="val 50000"/>
              </a:avLst>
            </a:prstGeom>
            <a:solidFill>
              <a:srgbClr val="FF275E"/>
            </a:solidFill>
            <a:ln>
              <a:no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22" name="Oval 21">
              <a:extLst>
                <a:ext uri="{FF2B5EF4-FFF2-40B4-BE49-F238E27FC236}">
                  <a16:creationId xmlns:a16="http://schemas.microsoft.com/office/drawing/2014/main" id="{0386BCC0-4BCF-4A12-9E0F-7B9FC2C8B2F7}"/>
                </a:ext>
              </a:extLst>
            </p:cNvPr>
            <p:cNvSpPr/>
            <p:nvPr userDrawn="1"/>
          </p:nvSpPr>
          <p:spPr>
            <a:xfrm flipH="1">
              <a:off x="6509068" y="1548535"/>
              <a:ext cx="1608483" cy="1608483"/>
            </a:xfrm>
            <a:prstGeom prst="ellipse">
              <a:avLst/>
            </a:prstGeom>
            <a:solidFill>
              <a:srgbClr val="FFFF00">
                <a:alpha val="84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23" name="Rectangle: Rounded Corners 22">
              <a:extLst>
                <a:ext uri="{FF2B5EF4-FFF2-40B4-BE49-F238E27FC236}">
                  <a16:creationId xmlns:a16="http://schemas.microsoft.com/office/drawing/2014/main" id="{0F06ECA9-8AD2-4CBB-B0BB-2B484DCDF19D}"/>
                </a:ext>
              </a:extLst>
            </p:cNvPr>
            <p:cNvSpPr/>
            <p:nvPr userDrawn="1"/>
          </p:nvSpPr>
          <p:spPr>
            <a:xfrm rot="18656182" flipH="1">
              <a:off x="7199779" y="17744"/>
              <a:ext cx="1033378" cy="3698147"/>
            </a:xfrm>
            <a:prstGeom prst="roundRect">
              <a:avLst>
                <a:gd name="adj" fmla="val 50000"/>
              </a:avLst>
            </a:prstGeom>
            <a:solidFill>
              <a:srgbClr val="FF275E"/>
            </a:solidFill>
            <a:ln>
              <a:no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sp>
        <p:nvSpPr>
          <p:cNvPr id="17" name="Freeform: Shape 16">
            <a:extLst>
              <a:ext uri="{FF2B5EF4-FFF2-40B4-BE49-F238E27FC236}">
                <a16:creationId xmlns:a16="http://schemas.microsoft.com/office/drawing/2014/main" id="{D671F7E5-2623-4181-AF72-CB19FD6AB0C7}"/>
              </a:ext>
            </a:extLst>
          </p:cNvPr>
          <p:cNvSpPr/>
          <p:nvPr userDrawn="1"/>
        </p:nvSpPr>
        <p:spPr>
          <a:xfrm rot="19090468">
            <a:off x="10611358" y="5242079"/>
            <a:ext cx="1974840" cy="1973899"/>
          </a:xfrm>
          <a:custGeom>
            <a:avLst/>
            <a:gdLst>
              <a:gd name="connsiteX0" fmla="*/ 47534 w 2339089"/>
              <a:gd name="connsiteY0" fmla="*/ 2041316 h 2337974"/>
              <a:gd name="connsiteX1" fmla="*/ 346996 w 2339089"/>
              <a:gd name="connsiteY1" fmla="*/ 2309306 h 2337974"/>
              <a:gd name="connsiteX2" fmla="*/ 310603 w 2339089"/>
              <a:gd name="connsiteY2" fmla="*/ 2298009 h 2337974"/>
              <a:gd name="connsiteX3" fmla="*/ 86853 w 2339089"/>
              <a:gd name="connsiteY3" fmla="*/ 2113757 h 2337974"/>
              <a:gd name="connsiteX4" fmla="*/ 1 w 2339089"/>
              <a:gd name="connsiteY4" fmla="*/ 1768699 h 2337974"/>
              <a:gd name="connsiteX5" fmla="*/ 636129 w 2339089"/>
              <a:gd name="connsiteY5" fmla="*/ 2337974 h 2337974"/>
              <a:gd name="connsiteX6" fmla="*/ 508556 w 2339089"/>
              <a:gd name="connsiteY6" fmla="*/ 2337974 h 2337974"/>
              <a:gd name="connsiteX7" fmla="*/ 491359 w 2339089"/>
              <a:gd name="connsiteY7" fmla="*/ 2336240 h 2337974"/>
              <a:gd name="connsiteX8" fmla="*/ 7436 w 2339089"/>
              <a:gd name="connsiteY8" fmla="*/ 1903174 h 2337974"/>
              <a:gd name="connsiteX9" fmla="*/ 0 w 2339089"/>
              <a:gd name="connsiteY9" fmla="*/ 1829418 h 2337974"/>
              <a:gd name="connsiteX10" fmla="*/ 0 w 2339089"/>
              <a:gd name="connsiteY10" fmla="*/ 1564184 h 2337974"/>
              <a:gd name="connsiteX11" fmla="*/ 864661 w 2339089"/>
              <a:gd name="connsiteY11" fmla="*/ 2337974 h 2337974"/>
              <a:gd name="connsiteX12" fmla="*/ 750395 w 2339089"/>
              <a:gd name="connsiteY12" fmla="*/ 2337974 h 2337974"/>
              <a:gd name="connsiteX13" fmla="*/ 1 w 2339089"/>
              <a:gd name="connsiteY13" fmla="*/ 1666442 h 2337974"/>
              <a:gd name="connsiteX14" fmla="*/ 1 w 2339089"/>
              <a:gd name="connsiteY14" fmla="*/ 1334106 h 2337974"/>
              <a:gd name="connsiteX15" fmla="*/ 1121760 w 2339089"/>
              <a:gd name="connsiteY15" fmla="*/ 2337974 h 2337974"/>
              <a:gd name="connsiteX16" fmla="*/ 978928 w 2339089"/>
              <a:gd name="connsiteY16" fmla="*/ 2337974 h 2337974"/>
              <a:gd name="connsiteX17" fmla="*/ 1 w 2339089"/>
              <a:gd name="connsiteY17" fmla="*/ 1461928 h 2337974"/>
              <a:gd name="connsiteX18" fmla="*/ 1 w 2339089"/>
              <a:gd name="connsiteY18" fmla="*/ 1129591 h 2337974"/>
              <a:gd name="connsiteX19" fmla="*/ 1350292 w 2339089"/>
              <a:gd name="connsiteY19" fmla="*/ 2337974 h 2337974"/>
              <a:gd name="connsiteX20" fmla="*/ 1236026 w 2339089"/>
              <a:gd name="connsiteY20" fmla="*/ 2337974 h 2337974"/>
              <a:gd name="connsiteX21" fmla="*/ 1 w 2339089"/>
              <a:gd name="connsiteY21" fmla="*/ 1231848 h 2337974"/>
              <a:gd name="connsiteX22" fmla="*/ 0 w 2339089"/>
              <a:gd name="connsiteY22" fmla="*/ 899512 h 2337974"/>
              <a:gd name="connsiteX23" fmla="*/ 1607391 w 2339089"/>
              <a:gd name="connsiteY23" fmla="*/ 2337974 h 2337974"/>
              <a:gd name="connsiteX24" fmla="*/ 1464558 w 2339089"/>
              <a:gd name="connsiteY24" fmla="*/ 2337974 h 2337974"/>
              <a:gd name="connsiteX25" fmla="*/ 0 w 2339089"/>
              <a:gd name="connsiteY25" fmla="*/ 1027333 h 2337974"/>
              <a:gd name="connsiteX26" fmla="*/ 0 w 2339089"/>
              <a:gd name="connsiteY26" fmla="*/ 694997 h 2337974"/>
              <a:gd name="connsiteX27" fmla="*/ 1835454 w 2339089"/>
              <a:gd name="connsiteY27" fmla="*/ 2337555 h 2337974"/>
              <a:gd name="connsiteX28" fmla="*/ 1830532 w 2339089"/>
              <a:gd name="connsiteY28" fmla="*/ 2337974 h 2337974"/>
              <a:gd name="connsiteX29" fmla="*/ 1721657 w 2339089"/>
              <a:gd name="connsiteY29" fmla="*/ 2337974 h 2337974"/>
              <a:gd name="connsiteX30" fmla="*/ 0 w 2339089"/>
              <a:gd name="connsiteY30" fmla="*/ 797254 h 2337974"/>
              <a:gd name="connsiteX31" fmla="*/ 2137 w 2339089"/>
              <a:gd name="connsiteY31" fmla="*/ 492395 h 2337974"/>
              <a:gd name="connsiteX32" fmla="*/ 2019843 w 2339089"/>
              <a:gd name="connsiteY32" fmla="*/ 2298051 h 2337974"/>
              <a:gd name="connsiteX33" fmla="*/ 1999532 w 2339089"/>
              <a:gd name="connsiteY33" fmla="*/ 2309219 h 2337974"/>
              <a:gd name="connsiteX34" fmla="*/ 1936407 w 2339089"/>
              <a:gd name="connsiteY34" fmla="*/ 2325641 h 2337974"/>
              <a:gd name="connsiteX35" fmla="*/ 0 w 2339089"/>
              <a:gd name="connsiteY35" fmla="*/ 592739 h 2337974"/>
              <a:gd name="connsiteX36" fmla="*/ 0 w 2339089"/>
              <a:gd name="connsiteY36" fmla="*/ 508556 h 2337974"/>
              <a:gd name="connsiteX37" fmla="*/ 39895 w 2339089"/>
              <a:gd name="connsiteY37" fmla="*/ 321670 h 2337974"/>
              <a:gd name="connsiteX38" fmla="*/ 2157551 w 2339089"/>
              <a:gd name="connsiteY38" fmla="*/ 2216771 h 2337974"/>
              <a:gd name="connsiteX39" fmla="*/ 2144508 w 2339089"/>
              <a:gd name="connsiteY39" fmla="*/ 2229506 h 2337974"/>
              <a:gd name="connsiteX40" fmla="*/ 2090623 w 2339089"/>
              <a:gd name="connsiteY40" fmla="*/ 2259134 h 2337974"/>
              <a:gd name="connsiteX41" fmla="*/ 14232 w 2339089"/>
              <a:gd name="connsiteY41" fmla="*/ 400961 h 2337974"/>
              <a:gd name="connsiteX42" fmla="*/ 17615 w 2339089"/>
              <a:gd name="connsiteY42" fmla="*/ 375381 h 2337974"/>
              <a:gd name="connsiteX43" fmla="*/ 130200 w 2339089"/>
              <a:gd name="connsiteY43" fmla="*/ 172406 h 2337974"/>
              <a:gd name="connsiteX44" fmla="*/ 2265301 w 2339089"/>
              <a:gd name="connsiteY44" fmla="*/ 2083119 h 2337974"/>
              <a:gd name="connsiteX45" fmla="*/ 2222959 w 2339089"/>
              <a:gd name="connsiteY45" fmla="*/ 2152907 h 2337974"/>
              <a:gd name="connsiteX46" fmla="*/ 2212196 w 2339089"/>
              <a:gd name="connsiteY46" fmla="*/ 2163416 h 2337974"/>
              <a:gd name="connsiteX47" fmla="*/ 72527 w 2339089"/>
              <a:gd name="connsiteY47" fmla="*/ 248615 h 2337974"/>
              <a:gd name="connsiteX48" fmla="*/ 247285 w 2339089"/>
              <a:gd name="connsiteY48" fmla="*/ 72670 h 2337974"/>
              <a:gd name="connsiteX49" fmla="*/ 2327911 w 2339089"/>
              <a:gd name="connsiteY49" fmla="*/ 1934634 h 2337974"/>
              <a:gd name="connsiteX50" fmla="*/ 2303069 w 2339089"/>
              <a:gd name="connsiteY50" fmla="*/ 2014661 h 2337974"/>
              <a:gd name="connsiteX51" fmla="*/ 186200 w 2339089"/>
              <a:gd name="connsiteY51" fmla="*/ 120263 h 2337974"/>
              <a:gd name="connsiteX52" fmla="*/ 244851 w 2339089"/>
              <a:gd name="connsiteY52" fmla="*/ 73625 h 2337974"/>
              <a:gd name="connsiteX53" fmla="*/ 406148 w 2339089"/>
              <a:gd name="connsiteY53" fmla="*/ 10324 h 2337974"/>
              <a:gd name="connsiteX54" fmla="*/ 2339088 w 2339089"/>
              <a:gd name="connsiteY54" fmla="*/ 1740122 h 2337974"/>
              <a:gd name="connsiteX55" fmla="*/ 2339088 w 2339089"/>
              <a:gd name="connsiteY55" fmla="*/ 1829418 h 2337974"/>
              <a:gd name="connsiteX56" fmla="*/ 2337890 w 2339089"/>
              <a:gd name="connsiteY56" fmla="*/ 1841307 h 2337974"/>
              <a:gd name="connsiteX57" fmla="*/ 326707 w 2339089"/>
              <a:gd name="connsiteY57" fmla="*/ 41489 h 2337974"/>
              <a:gd name="connsiteX58" fmla="*/ 406064 w 2339089"/>
              <a:gd name="connsiteY58" fmla="*/ 10332 h 2337974"/>
              <a:gd name="connsiteX59" fmla="*/ 623145 w 2339089"/>
              <a:gd name="connsiteY59" fmla="*/ 0 h 2337974"/>
              <a:gd name="connsiteX60" fmla="*/ 2339088 w 2339089"/>
              <a:gd name="connsiteY60" fmla="*/ 1535608 h 2337974"/>
              <a:gd name="connsiteX61" fmla="*/ 2339088 w 2339089"/>
              <a:gd name="connsiteY61" fmla="*/ 1637865 h 2337974"/>
              <a:gd name="connsiteX62" fmla="*/ 508878 w 2339089"/>
              <a:gd name="connsiteY62" fmla="*/ 0 h 2337974"/>
              <a:gd name="connsiteX63" fmla="*/ 880244 w 2339089"/>
              <a:gd name="connsiteY63" fmla="*/ 1 h 2337974"/>
              <a:gd name="connsiteX64" fmla="*/ 2339088 w 2339089"/>
              <a:gd name="connsiteY64" fmla="*/ 1305528 h 2337974"/>
              <a:gd name="connsiteX65" fmla="*/ 2339088 w 2339089"/>
              <a:gd name="connsiteY65" fmla="*/ 1433350 h 2337974"/>
              <a:gd name="connsiteX66" fmla="*/ 737411 w 2339089"/>
              <a:gd name="connsiteY66" fmla="*/ 0 h 2337974"/>
              <a:gd name="connsiteX67" fmla="*/ 1108776 w 2339089"/>
              <a:gd name="connsiteY67" fmla="*/ 0 h 2337974"/>
              <a:gd name="connsiteX68" fmla="*/ 2339089 w 2339089"/>
              <a:gd name="connsiteY68" fmla="*/ 1101014 h 2337974"/>
              <a:gd name="connsiteX69" fmla="*/ 2339089 w 2339089"/>
              <a:gd name="connsiteY69" fmla="*/ 1203271 h 2337974"/>
              <a:gd name="connsiteX70" fmla="*/ 994509 w 2339089"/>
              <a:gd name="connsiteY70" fmla="*/ 0 h 2337974"/>
              <a:gd name="connsiteX71" fmla="*/ 1337307 w 2339089"/>
              <a:gd name="connsiteY71" fmla="*/ 1 h 2337974"/>
              <a:gd name="connsiteX72" fmla="*/ 2339088 w 2339089"/>
              <a:gd name="connsiteY72" fmla="*/ 896499 h 2337974"/>
              <a:gd name="connsiteX73" fmla="*/ 2339088 w 2339089"/>
              <a:gd name="connsiteY73" fmla="*/ 998757 h 2337974"/>
              <a:gd name="connsiteX74" fmla="*/ 1223042 w 2339089"/>
              <a:gd name="connsiteY74" fmla="*/ 1 h 2337974"/>
              <a:gd name="connsiteX75" fmla="*/ 1565839 w 2339089"/>
              <a:gd name="connsiteY75" fmla="*/ 1 h 2337974"/>
              <a:gd name="connsiteX76" fmla="*/ 2339087 w 2339089"/>
              <a:gd name="connsiteY76" fmla="*/ 691985 h 2337974"/>
              <a:gd name="connsiteX77" fmla="*/ 2339088 w 2339089"/>
              <a:gd name="connsiteY77" fmla="*/ 794242 h 2337974"/>
              <a:gd name="connsiteX78" fmla="*/ 1451574 w 2339089"/>
              <a:gd name="connsiteY78" fmla="*/ 1 h 2337974"/>
              <a:gd name="connsiteX79" fmla="*/ 1822937 w 2339089"/>
              <a:gd name="connsiteY79" fmla="*/ 0 h 2337974"/>
              <a:gd name="connsiteX80" fmla="*/ 2333919 w 2339089"/>
              <a:gd name="connsiteY80" fmla="*/ 457280 h 2337974"/>
              <a:gd name="connsiteX81" fmla="*/ 2339087 w 2339089"/>
              <a:gd name="connsiteY81" fmla="*/ 508556 h 2337974"/>
              <a:gd name="connsiteX82" fmla="*/ 2339087 w 2339089"/>
              <a:gd name="connsiteY82" fmla="*/ 589727 h 2337974"/>
              <a:gd name="connsiteX83" fmla="*/ 1680104 w 2339089"/>
              <a:gd name="connsiteY83" fmla="*/ 0 h 2337974"/>
              <a:gd name="connsiteX84" fmla="*/ 2190135 w 2339089"/>
              <a:gd name="connsiteY84" fmla="*/ 148953 h 2337974"/>
              <a:gd name="connsiteX85" fmla="*/ 2299123 w 2339089"/>
              <a:gd name="connsiteY85" fmla="*/ 310604 h 2337974"/>
              <a:gd name="connsiteX86" fmla="*/ 2304831 w 2339089"/>
              <a:gd name="connsiteY86" fmla="*/ 328992 h 2337974"/>
              <a:gd name="connsiteX87" fmla="*/ 1957101 w 2339089"/>
              <a:gd name="connsiteY87" fmla="*/ 17806 h 2337974"/>
              <a:gd name="connsiteX88" fmla="*/ 2028485 w 2339089"/>
              <a:gd name="connsiteY88" fmla="*/ 39966 h 2337974"/>
              <a:gd name="connsiteX89" fmla="*/ 2190135 w 2339089"/>
              <a:gd name="connsiteY89" fmla="*/ 148953 h 233797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Lst>
            <a:rect l="l" t="t" r="r" b="b"/>
            <a:pathLst>
              <a:path w="2339089" h="2337974">
                <a:moveTo>
                  <a:pt x="47534" y="2041316"/>
                </a:moveTo>
                <a:lnTo>
                  <a:pt x="346996" y="2309306"/>
                </a:lnTo>
                <a:lnTo>
                  <a:pt x="310603" y="2298009"/>
                </a:lnTo>
                <a:cubicBezTo>
                  <a:pt x="219339" y="2259408"/>
                  <a:pt x="141688" y="2194923"/>
                  <a:pt x="86853" y="2113757"/>
                </a:cubicBezTo>
                <a:close/>
                <a:moveTo>
                  <a:pt x="1" y="1768699"/>
                </a:moveTo>
                <a:lnTo>
                  <a:pt x="636129" y="2337974"/>
                </a:lnTo>
                <a:lnTo>
                  <a:pt x="508556" y="2337974"/>
                </a:lnTo>
                <a:lnTo>
                  <a:pt x="491359" y="2336240"/>
                </a:lnTo>
                <a:lnTo>
                  <a:pt x="7436" y="1903174"/>
                </a:lnTo>
                <a:lnTo>
                  <a:pt x="0" y="1829418"/>
                </a:lnTo>
                <a:close/>
                <a:moveTo>
                  <a:pt x="0" y="1564184"/>
                </a:moveTo>
                <a:lnTo>
                  <a:pt x="864661" y="2337974"/>
                </a:lnTo>
                <a:lnTo>
                  <a:pt x="750395" y="2337974"/>
                </a:lnTo>
                <a:lnTo>
                  <a:pt x="1" y="1666442"/>
                </a:lnTo>
                <a:close/>
                <a:moveTo>
                  <a:pt x="1" y="1334106"/>
                </a:moveTo>
                <a:lnTo>
                  <a:pt x="1121760" y="2337974"/>
                </a:lnTo>
                <a:lnTo>
                  <a:pt x="978928" y="2337974"/>
                </a:lnTo>
                <a:lnTo>
                  <a:pt x="1" y="1461928"/>
                </a:lnTo>
                <a:close/>
                <a:moveTo>
                  <a:pt x="1" y="1129591"/>
                </a:moveTo>
                <a:lnTo>
                  <a:pt x="1350292" y="2337974"/>
                </a:lnTo>
                <a:lnTo>
                  <a:pt x="1236026" y="2337974"/>
                </a:lnTo>
                <a:lnTo>
                  <a:pt x="1" y="1231848"/>
                </a:lnTo>
                <a:close/>
                <a:moveTo>
                  <a:pt x="0" y="899512"/>
                </a:moveTo>
                <a:lnTo>
                  <a:pt x="1607391" y="2337974"/>
                </a:lnTo>
                <a:lnTo>
                  <a:pt x="1464558" y="2337974"/>
                </a:lnTo>
                <a:lnTo>
                  <a:pt x="0" y="1027333"/>
                </a:lnTo>
                <a:close/>
                <a:moveTo>
                  <a:pt x="0" y="694997"/>
                </a:moveTo>
                <a:lnTo>
                  <a:pt x="1835454" y="2337555"/>
                </a:lnTo>
                <a:lnTo>
                  <a:pt x="1830532" y="2337974"/>
                </a:lnTo>
                <a:lnTo>
                  <a:pt x="1721657" y="2337974"/>
                </a:lnTo>
                <a:lnTo>
                  <a:pt x="0" y="797254"/>
                </a:lnTo>
                <a:close/>
                <a:moveTo>
                  <a:pt x="2137" y="492395"/>
                </a:moveTo>
                <a:lnTo>
                  <a:pt x="2019843" y="2298051"/>
                </a:lnTo>
                <a:lnTo>
                  <a:pt x="1999532" y="2309219"/>
                </a:lnTo>
                <a:lnTo>
                  <a:pt x="1936407" y="2325641"/>
                </a:lnTo>
                <a:lnTo>
                  <a:pt x="0" y="592739"/>
                </a:lnTo>
                <a:lnTo>
                  <a:pt x="0" y="508556"/>
                </a:lnTo>
                <a:close/>
                <a:moveTo>
                  <a:pt x="39895" y="321670"/>
                </a:moveTo>
                <a:lnTo>
                  <a:pt x="2157551" y="2216771"/>
                </a:lnTo>
                <a:lnTo>
                  <a:pt x="2144508" y="2229506"/>
                </a:lnTo>
                <a:lnTo>
                  <a:pt x="2090623" y="2259134"/>
                </a:lnTo>
                <a:lnTo>
                  <a:pt x="14232" y="400961"/>
                </a:lnTo>
                <a:lnTo>
                  <a:pt x="17615" y="375381"/>
                </a:lnTo>
                <a:close/>
                <a:moveTo>
                  <a:pt x="130200" y="172406"/>
                </a:moveTo>
                <a:lnTo>
                  <a:pt x="2265301" y="2083119"/>
                </a:lnTo>
                <a:lnTo>
                  <a:pt x="2222959" y="2152907"/>
                </a:lnTo>
                <a:lnTo>
                  <a:pt x="2212196" y="2163416"/>
                </a:lnTo>
                <a:lnTo>
                  <a:pt x="72527" y="248615"/>
                </a:lnTo>
                <a:close/>
                <a:moveTo>
                  <a:pt x="247285" y="72670"/>
                </a:moveTo>
                <a:lnTo>
                  <a:pt x="2327911" y="1934634"/>
                </a:lnTo>
                <a:lnTo>
                  <a:pt x="2303069" y="2014661"/>
                </a:lnTo>
                <a:lnTo>
                  <a:pt x="186200" y="120263"/>
                </a:lnTo>
                <a:lnTo>
                  <a:pt x="244851" y="73625"/>
                </a:lnTo>
                <a:close/>
                <a:moveTo>
                  <a:pt x="406148" y="10324"/>
                </a:moveTo>
                <a:lnTo>
                  <a:pt x="2339088" y="1740122"/>
                </a:lnTo>
                <a:lnTo>
                  <a:pt x="2339088" y="1829418"/>
                </a:lnTo>
                <a:lnTo>
                  <a:pt x="2337890" y="1841307"/>
                </a:lnTo>
                <a:lnTo>
                  <a:pt x="326707" y="41489"/>
                </a:lnTo>
                <a:lnTo>
                  <a:pt x="406064" y="10332"/>
                </a:lnTo>
                <a:close/>
                <a:moveTo>
                  <a:pt x="623145" y="0"/>
                </a:moveTo>
                <a:lnTo>
                  <a:pt x="2339088" y="1535608"/>
                </a:lnTo>
                <a:lnTo>
                  <a:pt x="2339088" y="1637865"/>
                </a:lnTo>
                <a:lnTo>
                  <a:pt x="508878" y="0"/>
                </a:lnTo>
                <a:close/>
                <a:moveTo>
                  <a:pt x="880244" y="1"/>
                </a:moveTo>
                <a:lnTo>
                  <a:pt x="2339088" y="1305528"/>
                </a:lnTo>
                <a:lnTo>
                  <a:pt x="2339088" y="1433350"/>
                </a:lnTo>
                <a:lnTo>
                  <a:pt x="737411" y="0"/>
                </a:lnTo>
                <a:close/>
                <a:moveTo>
                  <a:pt x="1108776" y="0"/>
                </a:moveTo>
                <a:lnTo>
                  <a:pt x="2339089" y="1101014"/>
                </a:lnTo>
                <a:lnTo>
                  <a:pt x="2339089" y="1203271"/>
                </a:lnTo>
                <a:lnTo>
                  <a:pt x="994509" y="0"/>
                </a:lnTo>
                <a:close/>
                <a:moveTo>
                  <a:pt x="1337307" y="1"/>
                </a:moveTo>
                <a:lnTo>
                  <a:pt x="2339088" y="896499"/>
                </a:lnTo>
                <a:lnTo>
                  <a:pt x="2339088" y="998757"/>
                </a:lnTo>
                <a:lnTo>
                  <a:pt x="1223042" y="1"/>
                </a:lnTo>
                <a:close/>
                <a:moveTo>
                  <a:pt x="1565839" y="1"/>
                </a:moveTo>
                <a:lnTo>
                  <a:pt x="2339087" y="691985"/>
                </a:lnTo>
                <a:lnTo>
                  <a:pt x="2339088" y="794242"/>
                </a:lnTo>
                <a:lnTo>
                  <a:pt x="1451574" y="1"/>
                </a:lnTo>
                <a:close/>
                <a:moveTo>
                  <a:pt x="1822937" y="0"/>
                </a:moveTo>
                <a:lnTo>
                  <a:pt x="2333919" y="457280"/>
                </a:lnTo>
                <a:lnTo>
                  <a:pt x="2339087" y="508556"/>
                </a:lnTo>
                <a:lnTo>
                  <a:pt x="2339087" y="589727"/>
                </a:lnTo>
                <a:lnTo>
                  <a:pt x="1680104" y="0"/>
                </a:lnTo>
                <a:close/>
                <a:moveTo>
                  <a:pt x="2190135" y="148953"/>
                </a:moveTo>
                <a:cubicBezTo>
                  <a:pt x="2236150" y="194968"/>
                  <a:pt x="2273388" y="249761"/>
                  <a:pt x="2299123" y="310604"/>
                </a:cubicBezTo>
                <a:lnTo>
                  <a:pt x="2304831" y="328992"/>
                </a:lnTo>
                <a:lnTo>
                  <a:pt x="1957101" y="17806"/>
                </a:lnTo>
                <a:lnTo>
                  <a:pt x="2028485" y="39966"/>
                </a:lnTo>
                <a:cubicBezTo>
                  <a:pt x="2089328" y="65700"/>
                  <a:pt x="2144120" y="102938"/>
                  <a:pt x="2190135" y="148953"/>
                </a:cubicBezTo>
                <a:close/>
              </a:path>
            </a:pathLst>
          </a:custGeom>
          <a:solidFill>
            <a:srgbClr val="FF275E"/>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8" name="Freeform: Shape 17">
            <a:extLst>
              <a:ext uri="{FF2B5EF4-FFF2-40B4-BE49-F238E27FC236}">
                <a16:creationId xmlns:a16="http://schemas.microsoft.com/office/drawing/2014/main" id="{771216F8-57AB-4651-A52B-744248CD42A4}"/>
              </a:ext>
            </a:extLst>
          </p:cNvPr>
          <p:cNvSpPr/>
          <p:nvPr userDrawn="1"/>
        </p:nvSpPr>
        <p:spPr>
          <a:xfrm>
            <a:off x="25566" y="-4139"/>
            <a:ext cx="2347376" cy="2265300"/>
          </a:xfrm>
          <a:custGeom>
            <a:avLst/>
            <a:gdLst>
              <a:gd name="connsiteX0" fmla="*/ 823831 w 2724150"/>
              <a:gd name="connsiteY0" fmla="*/ 2533650 h 2628900"/>
              <a:gd name="connsiteX1" fmla="*/ 1900320 w 2724150"/>
              <a:gd name="connsiteY1" fmla="*/ 2533650 h 2628900"/>
              <a:gd name="connsiteX2" fmla="*/ 1777009 w 2724150"/>
              <a:gd name="connsiteY2" fmla="*/ 2583595 h 2628900"/>
              <a:gd name="connsiteX3" fmla="*/ 1677330 w 2724150"/>
              <a:gd name="connsiteY3" fmla="*/ 2611283 h 2628900"/>
              <a:gd name="connsiteX4" fmla="*/ 1587692 w 2724150"/>
              <a:gd name="connsiteY4" fmla="*/ 2628900 h 2628900"/>
              <a:gd name="connsiteX5" fmla="*/ 1136459 w 2724150"/>
              <a:gd name="connsiteY5" fmla="*/ 2628900 h 2628900"/>
              <a:gd name="connsiteX6" fmla="*/ 1046820 w 2724150"/>
              <a:gd name="connsiteY6" fmla="*/ 2611283 h 2628900"/>
              <a:gd name="connsiteX7" fmla="*/ 947142 w 2724150"/>
              <a:gd name="connsiteY7" fmla="*/ 2583595 h 2628900"/>
              <a:gd name="connsiteX8" fmla="*/ 554571 w 2724150"/>
              <a:gd name="connsiteY8" fmla="*/ 2381250 h 2628900"/>
              <a:gd name="connsiteX9" fmla="*/ 2169580 w 2724150"/>
              <a:gd name="connsiteY9" fmla="*/ 2381250 h 2628900"/>
              <a:gd name="connsiteX10" fmla="*/ 2140372 w 2724150"/>
              <a:gd name="connsiteY10" fmla="*/ 2403832 h 2628900"/>
              <a:gd name="connsiteX11" fmla="*/ 2049853 w 2724150"/>
              <a:gd name="connsiteY11" fmla="*/ 2457450 h 2628900"/>
              <a:gd name="connsiteX12" fmla="*/ 674298 w 2724150"/>
              <a:gd name="connsiteY12" fmla="*/ 2457450 h 2628900"/>
              <a:gd name="connsiteX13" fmla="*/ 583779 w 2724150"/>
              <a:gd name="connsiteY13" fmla="*/ 2403832 h 2628900"/>
              <a:gd name="connsiteX14" fmla="*/ 362921 w 2724150"/>
              <a:gd name="connsiteY14" fmla="*/ 2209800 h 2628900"/>
              <a:gd name="connsiteX15" fmla="*/ 2361230 w 2724150"/>
              <a:gd name="connsiteY15" fmla="*/ 2209800 h 2628900"/>
              <a:gd name="connsiteX16" fmla="*/ 2344110 w 2724150"/>
              <a:gd name="connsiteY16" fmla="*/ 2229729 h 2628900"/>
              <a:gd name="connsiteX17" fmla="*/ 2264252 w 2724150"/>
              <a:gd name="connsiteY17" fmla="*/ 2305050 h 2628900"/>
              <a:gd name="connsiteX18" fmla="*/ 459899 w 2724150"/>
              <a:gd name="connsiteY18" fmla="*/ 2305050 h 2628900"/>
              <a:gd name="connsiteX19" fmla="*/ 380041 w 2724150"/>
              <a:gd name="connsiteY19" fmla="*/ 2229729 h 2628900"/>
              <a:gd name="connsiteX20" fmla="*/ 242678 w 2724150"/>
              <a:gd name="connsiteY20" fmla="*/ 2057400 h 2628900"/>
              <a:gd name="connsiteX21" fmla="*/ 2481473 w 2724150"/>
              <a:gd name="connsiteY21" fmla="*/ 2057400 h 2628900"/>
              <a:gd name="connsiteX22" fmla="*/ 2443984 w 2724150"/>
              <a:gd name="connsiteY22" fmla="*/ 2113470 h 2628900"/>
              <a:gd name="connsiteX23" fmla="*/ 2426691 w 2724150"/>
              <a:gd name="connsiteY23" fmla="*/ 2133600 h 2628900"/>
              <a:gd name="connsiteX24" fmla="*/ 297461 w 2724150"/>
              <a:gd name="connsiteY24" fmla="*/ 2133600 h 2628900"/>
              <a:gd name="connsiteX25" fmla="*/ 280167 w 2724150"/>
              <a:gd name="connsiteY25" fmla="*/ 2113470 h 2628900"/>
              <a:gd name="connsiteX26" fmla="*/ 143130 w 2724150"/>
              <a:gd name="connsiteY26" fmla="*/ 1885950 h 2628900"/>
              <a:gd name="connsiteX27" fmla="*/ 2581021 w 2724150"/>
              <a:gd name="connsiteY27" fmla="*/ 1885950 h 2628900"/>
              <a:gd name="connsiteX28" fmla="*/ 2541636 w 2724150"/>
              <a:gd name="connsiteY28" fmla="*/ 1967419 h 2628900"/>
              <a:gd name="connsiteX29" fmla="*/ 2532422 w 2724150"/>
              <a:gd name="connsiteY29" fmla="*/ 1981200 h 2628900"/>
              <a:gd name="connsiteX30" fmla="*/ 191730 w 2724150"/>
              <a:gd name="connsiteY30" fmla="*/ 1981200 h 2628900"/>
              <a:gd name="connsiteX31" fmla="*/ 182516 w 2724150"/>
              <a:gd name="connsiteY31" fmla="*/ 1967419 h 2628900"/>
              <a:gd name="connsiteX32" fmla="*/ 79105 w 2724150"/>
              <a:gd name="connsiteY32" fmla="*/ 1733550 h 2628900"/>
              <a:gd name="connsiteX33" fmla="*/ 2645046 w 2724150"/>
              <a:gd name="connsiteY33" fmla="*/ 1733550 h 2628900"/>
              <a:gd name="connsiteX34" fmla="*/ 2629672 w 2724150"/>
              <a:gd name="connsiteY34" fmla="*/ 1785314 h 2628900"/>
              <a:gd name="connsiteX35" fmla="*/ 2617859 w 2724150"/>
              <a:gd name="connsiteY35" fmla="*/ 1809750 h 2628900"/>
              <a:gd name="connsiteX36" fmla="*/ 106292 w 2724150"/>
              <a:gd name="connsiteY36" fmla="*/ 1809750 h 2628900"/>
              <a:gd name="connsiteX37" fmla="*/ 94479 w 2724150"/>
              <a:gd name="connsiteY37" fmla="*/ 1785314 h 2628900"/>
              <a:gd name="connsiteX38" fmla="*/ 33842 w 2724150"/>
              <a:gd name="connsiteY38" fmla="*/ 1581150 h 2628900"/>
              <a:gd name="connsiteX39" fmla="*/ 2690309 w 2724150"/>
              <a:gd name="connsiteY39" fmla="*/ 1581150 h 2628900"/>
              <a:gd name="connsiteX40" fmla="*/ 2667678 w 2724150"/>
              <a:gd name="connsiteY40" fmla="*/ 1657350 h 2628900"/>
              <a:gd name="connsiteX41" fmla="*/ 56473 w 2724150"/>
              <a:gd name="connsiteY41" fmla="*/ 1657350 h 2628900"/>
              <a:gd name="connsiteX42" fmla="*/ 14403 w 2724150"/>
              <a:gd name="connsiteY42" fmla="*/ 1428750 h 2628900"/>
              <a:gd name="connsiteX43" fmla="*/ 2709747 w 2724150"/>
              <a:gd name="connsiteY43" fmla="*/ 1428750 h 2628900"/>
              <a:gd name="connsiteX44" fmla="*/ 2702066 w 2724150"/>
              <a:gd name="connsiteY44" fmla="*/ 1504950 h 2628900"/>
              <a:gd name="connsiteX45" fmla="*/ 22085 w 2724150"/>
              <a:gd name="connsiteY45" fmla="*/ 1504950 h 2628900"/>
              <a:gd name="connsiteX46" fmla="*/ 2394 w 2724150"/>
              <a:gd name="connsiteY46" fmla="*/ 1257300 h 2628900"/>
              <a:gd name="connsiteX47" fmla="*/ 2721757 w 2724150"/>
              <a:gd name="connsiteY47" fmla="*/ 1257300 h 2628900"/>
              <a:gd name="connsiteX48" fmla="*/ 2724150 w 2724150"/>
              <a:gd name="connsiteY48" fmla="*/ 1285875 h 2628900"/>
              <a:gd name="connsiteX49" fmla="*/ 2717429 w 2724150"/>
              <a:gd name="connsiteY49" fmla="*/ 1352550 h 2628900"/>
              <a:gd name="connsiteX50" fmla="*/ 6722 w 2724150"/>
              <a:gd name="connsiteY50" fmla="*/ 1352550 h 2628900"/>
              <a:gd name="connsiteX51" fmla="*/ 0 w 2724150"/>
              <a:gd name="connsiteY51" fmla="*/ 1285875 h 2628900"/>
              <a:gd name="connsiteX52" fmla="*/ 15160 w 2724150"/>
              <a:gd name="connsiteY52" fmla="*/ 1104900 h 2628900"/>
              <a:gd name="connsiteX53" fmla="*/ 2708991 w 2724150"/>
              <a:gd name="connsiteY53" fmla="*/ 1104900 h 2628900"/>
              <a:gd name="connsiteX54" fmla="*/ 2715374 w 2724150"/>
              <a:gd name="connsiteY54" fmla="*/ 1181100 h 2628900"/>
              <a:gd name="connsiteX55" fmla="*/ 8777 w 2724150"/>
              <a:gd name="connsiteY55" fmla="*/ 1181100 h 2628900"/>
              <a:gd name="connsiteX56" fmla="*/ 45869 w 2724150"/>
              <a:gd name="connsiteY56" fmla="*/ 952500 h 2628900"/>
              <a:gd name="connsiteX57" fmla="*/ 2678282 w 2724150"/>
              <a:gd name="connsiteY57" fmla="*/ 952500 h 2628900"/>
              <a:gd name="connsiteX58" fmla="*/ 2697786 w 2724150"/>
              <a:gd name="connsiteY58" fmla="*/ 1028700 h 2628900"/>
              <a:gd name="connsiteX59" fmla="*/ 26365 w 2724150"/>
              <a:gd name="connsiteY59" fmla="*/ 1028700 h 2628900"/>
              <a:gd name="connsiteX60" fmla="*/ 90947 w 2724150"/>
              <a:gd name="connsiteY60" fmla="*/ 800100 h 2628900"/>
              <a:gd name="connsiteX61" fmla="*/ 2633204 w 2724150"/>
              <a:gd name="connsiteY61" fmla="*/ 800100 h 2628900"/>
              <a:gd name="connsiteX62" fmla="*/ 2649457 w 2724150"/>
              <a:gd name="connsiteY62" fmla="*/ 839885 h 2628900"/>
              <a:gd name="connsiteX63" fmla="*/ 2658777 w 2724150"/>
              <a:gd name="connsiteY63" fmla="*/ 876300 h 2628900"/>
              <a:gd name="connsiteX64" fmla="*/ 65373 w 2724150"/>
              <a:gd name="connsiteY64" fmla="*/ 876300 h 2628900"/>
              <a:gd name="connsiteX65" fmla="*/ 74694 w 2724150"/>
              <a:gd name="connsiteY65" fmla="*/ 839885 h 2628900"/>
              <a:gd name="connsiteX66" fmla="*/ 172684 w 2724150"/>
              <a:gd name="connsiteY66" fmla="*/ 628650 h 2628900"/>
              <a:gd name="connsiteX67" fmla="*/ 2551466 w 2724150"/>
              <a:gd name="connsiteY67" fmla="*/ 628650 h 2628900"/>
              <a:gd name="connsiteX68" fmla="*/ 2593842 w 2724150"/>
              <a:gd name="connsiteY68" fmla="*/ 703749 h 2628900"/>
              <a:gd name="connsiteX69" fmla="*/ 2602074 w 2724150"/>
              <a:gd name="connsiteY69" fmla="*/ 723900 h 2628900"/>
              <a:gd name="connsiteX70" fmla="*/ 122077 w 2724150"/>
              <a:gd name="connsiteY70" fmla="*/ 723900 h 2628900"/>
              <a:gd name="connsiteX71" fmla="*/ 130309 w 2724150"/>
              <a:gd name="connsiteY71" fmla="*/ 703749 h 2628900"/>
              <a:gd name="connsiteX72" fmla="*/ 268499 w 2724150"/>
              <a:gd name="connsiteY72" fmla="*/ 476250 h 2628900"/>
              <a:gd name="connsiteX73" fmla="*/ 2455652 w 2724150"/>
              <a:gd name="connsiteY73" fmla="*/ 476250 h 2628900"/>
              <a:gd name="connsiteX74" fmla="*/ 2498369 w 2724150"/>
              <a:gd name="connsiteY74" fmla="*/ 534549 h 2628900"/>
              <a:gd name="connsiteX75" fmla="*/ 2508470 w 2724150"/>
              <a:gd name="connsiteY75" fmla="*/ 552450 h 2628900"/>
              <a:gd name="connsiteX76" fmla="*/ 215681 w 2724150"/>
              <a:gd name="connsiteY76" fmla="*/ 552450 h 2628900"/>
              <a:gd name="connsiteX77" fmla="*/ 225782 w 2724150"/>
              <a:gd name="connsiteY77" fmla="*/ 534549 h 2628900"/>
              <a:gd name="connsiteX78" fmla="*/ 398890 w 2724150"/>
              <a:gd name="connsiteY78" fmla="*/ 323850 h 2628900"/>
              <a:gd name="connsiteX79" fmla="*/ 2325260 w 2724150"/>
              <a:gd name="connsiteY79" fmla="*/ 323850 h 2628900"/>
              <a:gd name="connsiteX80" fmla="*/ 2336693 w 2724150"/>
              <a:gd name="connsiteY80" fmla="*/ 334366 h 2628900"/>
              <a:gd name="connsiteX81" fmla="*/ 2395062 w 2724150"/>
              <a:gd name="connsiteY81" fmla="*/ 400050 h 2628900"/>
              <a:gd name="connsiteX82" fmla="*/ 329089 w 2724150"/>
              <a:gd name="connsiteY82" fmla="*/ 400050 h 2628900"/>
              <a:gd name="connsiteX83" fmla="*/ 387458 w 2724150"/>
              <a:gd name="connsiteY83" fmla="*/ 334366 h 2628900"/>
              <a:gd name="connsiteX84" fmla="*/ 584819 w 2724150"/>
              <a:gd name="connsiteY84" fmla="*/ 171450 h 2628900"/>
              <a:gd name="connsiteX85" fmla="*/ 2139332 w 2724150"/>
              <a:gd name="connsiteY85" fmla="*/ 171450 h 2628900"/>
              <a:gd name="connsiteX86" fmla="*/ 2228481 w 2724150"/>
              <a:gd name="connsiteY86" fmla="*/ 234832 h 2628900"/>
              <a:gd name="connsiteX87" fmla="*/ 2242417 w 2724150"/>
              <a:gd name="connsiteY87" fmla="*/ 247650 h 2628900"/>
              <a:gd name="connsiteX88" fmla="*/ 481734 w 2724150"/>
              <a:gd name="connsiteY88" fmla="*/ 247650 h 2628900"/>
              <a:gd name="connsiteX89" fmla="*/ 495669 w 2724150"/>
              <a:gd name="connsiteY89" fmla="*/ 234832 h 2628900"/>
              <a:gd name="connsiteX90" fmla="*/ 916152 w 2724150"/>
              <a:gd name="connsiteY90" fmla="*/ 0 h 2628900"/>
              <a:gd name="connsiteX91" fmla="*/ 1807998 w 2724150"/>
              <a:gd name="connsiteY91" fmla="*/ 0 h 2628900"/>
              <a:gd name="connsiteX92" fmla="*/ 1892256 w 2724150"/>
              <a:gd name="connsiteY92" fmla="*/ 30839 h 2628900"/>
              <a:gd name="connsiteX93" fmla="*/ 2018076 w 2724150"/>
              <a:gd name="connsiteY93" fmla="*/ 95251 h 2628900"/>
              <a:gd name="connsiteX94" fmla="*/ 706075 w 2724150"/>
              <a:gd name="connsiteY94" fmla="*/ 95251 h 2628900"/>
              <a:gd name="connsiteX95" fmla="*/ 831894 w 2724150"/>
              <a:gd name="connsiteY95" fmla="*/ 30839 h 26289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Lst>
            <a:rect l="l" t="t" r="r" b="b"/>
            <a:pathLst>
              <a:path w="2724150" h="2628900">
                <a:moveTo>
                  <a:pt x="823831" y="2533650"/>
                </a:moveTo>
                <a:lnTo>
                  <a:pt x="1900320" y="2533650"/>
                </a:lnTo>
                <a:lnTo>
                  <a:pt x="1777009" y="2583595"/>
                </a:lnTo>
                <a:cubicBezTo>
                  <a:pt x="1744302" y="2594044"/>
                  <a:pt x="1711059" y="2603290"/>
                  <a:pt x="1677330" y="2611283"/>
                </a:cubicBezTo>
                <a:lnTo>
                  <a:pt x="1587692" y="2628900"/>
                </a:lnTo>
                <a:lnTo>
                  <a:pt x="1136459" y="2628900"/>
                </a:lnTo>
                <a:lnTo>
                  <a:pt x="1046820" y="2611283"/>
                </a:lnTo>
                <a:cubicBezTo>
                  <a:pt x="1013092" y="2603290"/>
                  <a:pt x="979848" y="2594044"/>
                  <a:pt x="947142" y="2583595"/>
                </a:cubicBezTo>
                <a:close/>
                <a:moveTo>
                  <a:pt x="554571" y="2381250"/>
                </a:moveTo>
                <a:lnTo>
                  <a:pt x="2169580" y="2381250"/>
                </a:lnTo>
                <a:lnTo>
                  <a:pt x="2140372" y="2403832"/>
                </a:lnTo>
                <a:lnTo>
                  <a:pt x="2049853" y="2457450"/>
                </a:lnTo>
                <a:lnTo>
                  <a:pt x="674298" y="2457450"/>
                </a:lnTo>
                <a:lnTo>
                  <a:pt x="583779" y="2403832"/>
                </a:lnTo>
                <a:close/>
                <a:moveTo>
                  <a:pt x="362921" y="2209800"/>
                </a:moveTo>
                <a:lnTo>
                  <a:pt x="2361230" y="2209800"/>
                </a:lnTo>
                <a:lnTo>
                  <a:pt x="2344110" y="2229729"/>
                </a:lnTo>
                <a:lnTo>
                  <a:pt x="2264252" y="2305050"/>
                </a:lnTo>
                <a:lnTo>
                  <a:pt x="459899" y="2305050"/>
                </a:lnTo>
                <a:lnTo>
                  <a:pt x="380041" y="2229729"/>
                </a:lnTo>
                <a:close/>
                <a:moveTo>
                  <a:pt x="242678" y="2057400"/>
                </a:moveTo>
                <a:lnTo>
                  <a:pt x="2481473" y="2057400"/>
                </a:lnTo>
                <a:lnTo>
                  <a:pt x="2443984" y="2113470"/>
                </a:lnTo>
                <a:lnTo>
                  <a:pt x="2426691" y="2133600"/>
                </a:lnTo>
                <a:lnTo>
                  <a:pt x="297461" y="2133600"/>
                </a:lnTo>
                <a:lnTo>
                  <a:pt x="280167" y="2113470"/>
                </a:lnTo>
                <a:close/>
                <a:moveTo>
                  <a:pt x="143130" y="1885950"/>
                </a:moveTo>
                <a:lnTo>
                  <a:pt x="2581021" y="1885950"/>
                </a:lnTo>
                <a:lnTo>
                  <a:pt x="2541636" y="1967419"/>
                </a:lnTo>
                <a:lnTo>
                  <a:pt x="2532422" y="1981200"/>
                </a:lnTo>
                <a:lnTo>
                  <a:pt x="191730" y="1981200"/>
                </a:lnTo>
                <a:lnTo>
                  <a:pt x="182516" y="1967419"/>
                </a:lnTo>
                <a:close/>
                <a:moveTo>
                  <a:pt x="79105" y="1733550"/>
                </a:moveTo>
                <a:lnTo>
                  <a:pt x="2645046" y="1733550"/>
                </a:lnTo>
                <a:lnTo>
                  <a:pt x="2629672" y="1785314"/>
                </a:lnTo>
                <a:lnTo>
                  <a:pt x="2617859" y="1809750"/>
                </a:lnTo>
                <a:lnTo>
                  <a:pt x="106292" y="1809750"/>
                </a:lnTo>
                <a:lnTo>
                  <a:pt x="94479" y="1785314"/>
                </a:lnTo>
                <a:close/>
                <a:moveTo>
                  <a:pt x="33842" y="1581150"/>
                </a:moveTo>
                <a:lnTo>
                  <a:pt x="2690309" y="1581150"/>
                </a:lnTo>
                <a:lnTo>
                  <a:pt x="2667678" y="1657350"/>
                </a:lnTo>
                <a:lnTo>
                  <a:pt x="56473" y="1657350"/>
                </a:lnTo>
                <a:close/>
                <a:moveTo>
                  <a:pt x="14403" y="1428750"/>
                </a:moveTo>
                <a:lnTo>
                  <a:pt x="2709747" y="1428750"/>
                </a:lnTo>
                <a:lnTo>
                  <a:pt x="2702066" y="1504950"/>
                </a:lnTo>
                <a:lnTo>
                  <a:pt x="22085" y="1504950"/>
                </a:lnTo>
                <a:close/>
                <a:moveTo>
                  <a:pt x="2394" y="1257300"/>
                </a:moveTo>
                <a:lnTo>
                  <a:pt x="2721757" y="1257300"/>
                </a:lnTo>
                <a:lnTo>
                  <a:pt x="2724150" y="1285875"/>
                </a:lnTo>
                <a:lnTo>
                  <a:pt x="2717429" y="1352550"/>
                </a:lnTo>
                <a:lnTo>
                  <a:pt x="6722" y="1352550"/>
                </a:lnTo>
                <a:lnTo>
                  <a:pt x="0" y="1285875"/>
                </a:lnTo>
                <a:close/>
                <a:moveTo>
                  <a:pt x="15160" y="1104900"/>
                </a:moveTo>
                <a:lnTo>
                  <a:pt x="2708991" y="1104900"/>
                </a:lnTo>
                <a:lnTo>
                  <a:pt x="2715374" y="1181100"/>
                </a:lnTo>
                <a:lnTo>
                  <a:pt x="8777" y="1181100"/>
                </a:lnTo>
                <a:close/>
                <a:moveTo>
                  <a:pt x="45869" y="952500"/>
                </a:moveTo>
                <a:lnTo>
                  <a:pt x="2678282" y="952500"/>
                </a:lnTo>
                <a:lnTo>
                  <a:pt x="2697786" y="1028700"/>
                </a:lnTo>
                <a:lnTo>
                  <a:pt x="26365" y="1028700"/>
                </a:lnTo>
                <a:close/>
                <a:moveTo>
                  <a:pt x="90947" y="800100"/>
                </a:moveTo>
                <a:lnTo>
                  <a:pt x="2633204" y="800100"/>
                </a:lnTo>
                <a:lnTo>
                  <a:pt x="2649457" y="839885"/>
                </a:lnTo>
                <a:lnTo>
                  <a:pt x="2658777" y="876300"/>
                </a:lnTo>
                <a:lnTo>
                  <a:pt x="65373" y="876300"/>
                </a:lnTo>
                <a:lnTo>
                  <a:pt x="74694" y="839885"/>
                </a:lnTo>
                <a:close/>
                <a:moveTo>
                  <a:pt x="172684" y="628650"/>
                </a:moveTo>
                <a:lnTo>
                  <a:pt x="2551466" y="628650"/>
                </a:lnTo>
                <a:lnTo>
                  <a:pt x="2593842" y="703749"/>
                </a:lnTo>
                <a:lnTo>
                  <a:pt x="2602074" y="723900"/>
                </a:lnTo>
                <a:lnTo>
                  <a:pt x="122077" y="723900"/>
                </a:lnTo>
                <a:lnTo>
                  <a:pt x="130309" y="703749"/>
                </a:lnTo>
                <a:close/>
                <a:moveTo>
                  <a:pt x="268499" y="476250"/>
                </a:moveTo>
                <a:lnTo>
                  <a:pt x="2455652" y="476250"/>
                </a:lnTo>
                <a:lnTo>
                  <a:pt x="2498369" y="534549"/>
                </a:lnTo>
                <a:lnTo>
                  <a:pt x="2508470" y="552450"/>
                </a:lnTo>
                <a:lnTo>
                  <a:pt x="215681" y="552450"/>
                </a:lnTo>
                <a:lnTo>
                  <a:pt x="225782" y="534549"/>
                </a:lnTo>
                <a:close/>
                <a:moveTo>
                  <a:pt x="398890" y="323850"/>
                </a:moveTo>
                <a:lnTo>
                  <a:pt x="2325260" y="323850"/>
                </a:lnTo>
                <a:lnTo>
                  <a:pt x="2336693" y="334366"/>
                </a:lnTo>
                <a:lnTo>
                  <a:pt x="2395062" y="400050"/>
                </a:lnTo>
                <a:lnTo>
                  <a:pt x="329089" y="400050"/>
                </a:lnTo>
                <a:lnTo>
                  <a:pt x="387458" y="334366"/>
                </a:lnTo>
                <a:close/>
                <a:moveTo>
                  <a:pt x="584819" y="171450"/>
                </a:moveTo>
                <a:lnTo>
                  <a:pt x="2139332" y="171450"/>
                </a:lnTo>
                <a:lnTo>
                  <a:pt x="2228481" y="234832"/>
                </a:lnTo>
                <a:lnTo>
                  <a:pt x="2242417" y="247650"/>
                </a:lnTo>
                <a:lnTo>
                  <a:pt x="481734" y="247650"/>
                </a:lnTo>
                <a:lnTo>
                  <a:pt x="495669" y="234832"/>
                </a:lnTo>
                <a:close/>
                <a:moveTo>
                  <a:pt x="916152" y="0"/>
                </a:moveTo>
                <a:lnTo>
                  <a:pt x="1807998" y="0"/>
                </a:lnTo>
                <a:lnTo>
                  <a:pt x="1892256" y="30839"/>
                </a:lnTo>
                <a:lnTo>
                  <a:pt x="2018076" y="95251"/>
                </a:lnTo>
                <a:lnTo>
                  <a:pt x="706075" y="95251"/>
                </a:lnTo>
                <a:lnTo>
                  <a:pt x="831894" y="30839"/>
                </a:lnTo>
                <a:close/>
              </a:path>
            </a:pathLst>
          </a:custGeom>
          <a:gradFill flip="none" rotWithShape="1">
            <a:gsLst>
              <a:gs pos="56000">
                <a:srgbClr val="9C2871"/>
              </a:gs>
              <a:gs pos="0">
                <a:srgbClr val="D969AE">
                  <a:lumMod val="5000"/>
                  <a:lumOff val="95000"/>
                </a:srgbClr>
              </a:gs>
            </a:gsLst>
            <a:lin ang="27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nvGrpSpPr>
          <p:cNvPr id="2" name="Group 1">
            <a:extLst>
              <a:ext uri="{FF2B5EF4-FFF2-40B4-BE49-F238E27FC236}">
                <a16:creationId xmlns:a16="http://schemas.microsoft.com/office/drawing/2014/main" id="{8B7C7956-0FDC-48D1-ACD0-AAD9FFF61991}"/>
              </a:ext>
            </a:extLst>
          </p:cNvPr>
          <p:cNvGrpSpPr/>
          <p:nvPr userDrawn="1"/>
        </p:nvGrpSpPr>
        <p:grpSpPr>
          <a:xfrm>
            <a:off x="0" y="1466850"/>
            <a:ext cx="12192000" cy="3924300"/>
            <a:chOff x="0" y="1466850"/>
            <a:chExt cx="12192000" cy="3924300"/>
          </a:xfrm>
        </p:grpSpPr>
        <p:sp>
          <p:nvSpPr>
            <p:cNvPr id="4" name="Rectangle 3">
              <a:extLst>
                <a:ext uri="{FF2B5EF4-FFF2-40B4-BE49-F238E27FC236}">
                  <a16:creationId xmlns:a16="http://schemas.microsoft.com/office/drawing/2014/main" id="{1D517BDC-1443-4197-B62D-AD64F528CACA}"/>
                </a:ext>
              </a:extLst>
            </p:cNvPr>
            <p:cNvSpPr/>
            <p:nvPr userDrawn="1"/>
          </p:nvSpPr>
          <p:spPr>
            <a:xfrm>
              <a:off x="0" y="1466850"/>
              <a:ext cx="12192000" cy="3924300"/>
            </a:xfrm>
            <a:prstGeom prst="rect">
              <a:avLst/>
            </a:prstGeom>
            <a:solidFill>
              <a:srgbClr val="A73A78"/>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 name="Rectangle: Rounded Corners 4">
              <a:extLst>
                <a:ext uri="{FF2B5EF4-FFF2-40B4-BE49-F238E27FC236}">
                  <a16:creationId xmlns:a16="http://schemas.microsoft.com/office/drawing/2014/main" id="{2662D699-1071-41F9-A40D-8AB00116FE05}"/>
                </a:ext>
              </a:extLst>
            </p:cNvPr>
            <p:cNvSpPr/>
            <p:nvPr userDrawn="1"/>
          </p:nvSpPr>
          <p:spPr>
            <a:xfrm flipH="1">
              <a:off x="403122" y="1666568"/>
              <a:ext cx="11385756" cy="3524865"/>
            </a:xfrm>
            <a:prstGeom prst="roundRect">
              <a:avLst/>
            </a:prstGeom>
            <a:solidFill>
              <a:srgbClr val="FFFF00"/>
            </a:solidFill>
            <a:ln>
              <a:noFill/>
            </a:ln>
            <a:effectLst>
              <a:outerShdw blurRad="38100" sx="101000" sy="101000" algn="ctr" rotWithShape="0">
                <a:prstClr val="black">
                  <a:alpha val="2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sp>
        <p:nvSpPr>
          <p:cNvPr id="42" name="Shape 78"/>
          <p:cNvSpPr txBox="1">
            <a:spLocks noGrp="1"/>
          </p:cNvSpPr>
          <p:nvPr>
            <p:ph type="title"/>
          </p:nvPr>
        </p:nvSpPr>
        <p:spPr>
          <a:xfrm>
            <a:off x="867400" y="1848865"/>
            <a:ext cx="4125515" cy="685347"/>
          </a:xfrm>
          <a:prstGeom prst="rect">
            <a:avLst/>
          </a:prstGeom>
        </p:spPr>
        <p:txBody>
          <a:bodyPr lIns="91425" tIns="91425" rIns="91425" bIns="91425" anchor="b" anchorCtr="0">
            <a:normAutofit/>
          </a:bodyPr>
          <a:lstStyle>
            <a:lvl1pPr lvl="0" algn="ctr" rtl="0">
              <a:spcBef>
                <a:spcPts val="0"/>
              </a:spcBef>
              <a:defRPr sz="3600">
                <a:solidFill>
                  <a:schemeClr val="bg2">
                    <a:lumMod val="25000"/>
                  </a:schemeClr>
                </a:solidFill>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dirty="0"/>
          </a:p>
        </p:txBody>
      </p:sp>
      <p:sp>
        <p:nvSpPr>
          <p:cNvPr id="43" name="Shape 79"/>
          <p:cNvSpPr txBox="1">
            <a:spLocks noGrp="1"/>
          </p:cNvSpPr>
          <p:nvPr>
            <p:ph type="body" idx="1"/>
          </p:nvPr>
        </p:nvSpPr>
        <p:spPr>
          <a:xfrm>
            <a:off x="887420" y="2780896"/>
            <a:ext cx="4105495" cy="2285338"/>
          </a:xfrm>
          <a:prstGeom prst="rect">
            <a:avLst/>
          </a:prstGeom>
        </p:spPr>
        <p:txBody>
          <a:bodyPr lIns="91425" tIns="91425" rIns="91425" bIns="91425" anchor="t" anchorCtr="0">
            <a:normAutofit/>
          </a:bodyPr>
          <a:lstStyle>
            <a:lvl1pPr lvl="0" rtl="0">
              <a:spcBef>
                <a:spcPts val="0"/>
              </a:spcBef>
              <a:buSzPct val="100000"/>
              <a:defRPr sz="1600">
                <a:solidFill>
                  <a:schemeClr val="bg2">
                    <a:lumMod val="25000"/>
                  </a:schemeClr>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7" name="Rectangle: Rounded Corners 6">
            <a:extLst>
              <a:ext uri="{FF2B5EF4-FFF2-40B4-BE49-F238E27FC236}">
                <a16:creationId xmlns:a16="http://schemas.microsoft.com/office/drawing/2014/main" id="{F55E8016-2E4A-470D-90A5-801DAC332983}"/>
              </a:ext>
            </a:extLst>
          </p:cNvPr>
          <p:cNvSpPr/>
          <p:nvPr userDrawn="1"/>
        </p:nvSpPr>
        <p:spPr>
          <a:xfrm rot="2904339">
            <a:off x="10873952" y="-253488"/>
            <a:ext cx="523853" cy="2522917"/>
          </a:xfrm>
          <a:prstGeom prst="roundRect">
            <a:avLst>
              <a:gd name="adj" fmla="val 50000"/>
            </a:avLst>
          </a:prstGeom>
          <a:solidFill>
            <a:srgbClr val="D969AE"/>
          </a:solidFill>
          <a:ln>
            <a:noFill/>
          </a:ln>
          <a:effectLst>
            <a:outerShdw blurRad="127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8" name="Freeform: Shape 7">
            <a:extLst>
              <a:ext uri="{FF2B5EF4-FFF2-40B4-BE49-F238E27FC236}">
                <a16:creationId xmlns:a16="http://schemas.microsoft.com/office/drawing/2014/main" id="{9073BC6E-F309-471A-8F2D-96C4768CCE13}"/>
              </a:ext>
            </a:extLst>
          </p:cNvPr>
          <p:cNvSpPr/>
          <p:nvPr userDrawn="1"/>
        </p:nvSpPr>
        <p:spPr>
          <a:xfrm rot="2936710">
            <a:off x="10080199" y="-911403"/>
            <a:ext cx="942070" cy="3155165"/>
          </a:xfrm>
          <a:custGeom>
            <a:avLst/>
            <a:gdLst>
              <a:gd name="connsiteX0" fmla="*/ 0 w 942070"/>
              <a:gd name="connsiteY0" fmla="*/ 1081634 h 3155165"/>
              <a:gd name="connsiteX1" fmla="*/ 942070 w 942070"/>
              <a:gd name="connsiteY1" fmla="*/ 0 h 3155165"/>
              <a:gd name="connsiteX2" fmla="*/ 942070 w 942070"/>
              <a:gd name="connsiteY2" fmla="*/ 2684130 h 3155165"/>
              <a:gd name="connsiteX3" fmla="*/ 471035 w 942070"/>
              <a:gd name="connsiteY3" fmla="*/ 3155165 h 3155165"/>
              <a:gd name="connsiteX4" fmla="*/ 0 w 942070"/>
              <a:gd name="connsiteY4" fmla="*/ 2684130 h 3155165"/>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942070" h="3155165">
                <a:moveTo>
                  <a:pt x="0" y="1081634"/>
                </a:moveTo>
                <a:lnTo>
                  <a:pt x="942070" y="0"/>
                </a:lnTo>
                <a:lnTo>
                  <a:pt x="942070" y="2684130"/>
                </a:lnTo>
                <a:cubicBezTo>
                  <a:pt x="942070" y="2944275"/>
                  <a:pt x="731180" y="3155165"/>
                  <a:pt x="471035" y="3155165"/>
                </a:cubicBezTo>
                <a:cubicBezTo>
                  <a:pt x="210890" y="3155165"/>
                  <a:pt x="0" y="2944275"/>
                  <a:pt x="0" y="2684130"/>
                </a:cubicBezTo>
                <a:close/>
              </a:path>
            </a:pathLst>
          </a:custGeom>
          <a:solidFill>
            <a:srgbClr val="EF3464"/>
          </a:solidFill>
          <a:ln>
            <a:noFill/>
          </a:ln>
          <a:effectLst>
            <a:outerShdw blurRad="63500" algn="ctr" rotWithShape="0">
              <a:prstClr val="black">
                <a:alpha val="33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9" name="Freeform: Shape 8">
            <a:extLst>
              <a:ext uri="{FF2B5EF4-FFF2-40B4-BE49-F238E27FC236}">
                <a16:creationId xmlns:a16="http://schemas.microsoft.com/office/drawing/2014/main" id="{A53F8DC7-A7D5-46AD-882A-D959FC806F7F}"/>
              </a:ext>
            </a:extLst>
          </p:cNvPr>
          <p:cNvSpPr/>
          <p:nvPr userDrawn="1"/>
        </p:nvSpPr>
        <p:spPr>
          <a:xfrm rot="2936710">
            <a:off x="10836587" y="56766"/>
            <a:ext cx="775716" cy="266736"/>
          </a:xfrm>
          <a:custGeom>
            <a:avLst/>
            <a:gdLst>
              <a:gd name="connsiteX0" fmla="*/ 0 w 775716"/>
              <a:gd name="connsiteY0" fmla="*/ 266736 h 266736"/>
              <a:gd name="connsiteX1" fmla="*/ 232318 w 775716"/>
              <a:gd name="connsiteY1" fmla="*/ 0 h 266736"/>
              <a:gd name="connsiteX2" fmla="*/ 775716 w 775716"/>
              <a:gd name="connsiteY2" fmla="*/ 0 h 266736"/>
              <a:gd name="connsiteX3" fmla="*/ 775716 w 775716"/>
              <a:gd name="connsiteY3" fmla="*/ 266736 h 266736"/>
            </a:gdLst>
            <a:ahLst/>
            <a:cxnLst>
              <a:cxn ang="0">
                <a:pos x="connsiteX0" y="connsiteY0"/>
              </a:cxn>
              <a:cxn ang="0">
                <a:pos x="connsiteX1" y="connsiteY1"/>
              </a:cxn>
              <a:cxn ang="0">
                <a:pos x="connsiteX2" y="connsiteY2"/>
              </a:cxn>
              <a:cxn ang="0">
                <a:pos x="connsiteX3" y="connsiteY3"/>
              </a:cxn>
            </a:cxnLst>
            <a:rect l="l" t="t" r="r" b="b"/>
            <a:pathLst>
              <a:path w="775716" h="266736">
                <a:moveTo>
                  <a:pt x="0" y="266736"/>
                </a:moveTo>
                <a:lnTo>
                  <a:pt x="232318" y="0"/>
                </a:lnTo>
                <a:lnTo>
                  <a:pt x="775716" y="0"/>
                </a:lnTo>
                <a:lnTo>
                  <a:pt x="775716" y="266736"/>
                </a:lnTo>
                <a:close/>
              </a:path>
            </a:pathLst>
          </a:custGeom>
          <a:solidFill>
            <a:srgbClr val="C30F3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0" name="Freeform: Shape 9">
            <a:extLst>
              <a:ext uri="{FF2B5EF4-FFF2-40B4-BE49-F238E27FC236}">
                <a16:creationId xmlns:a16="http://schemas.microsoft.com/office/drawing/2014/main" id="{21311315-5BC7-465F-8549-404E46EC0882}"/>
              </a:ext>
            </a:extLst>
          </p:cNvPr>
          <p:cNvSpPr/>
          <p:nvPr userDrawn="1"/>
        </p:nvSpPr>
        <p:spPr>
          <a:xfrm rot="2936710">
            <a:off x="10405277" y="249676"/>
            <a:ext cx="942070" cy="266736"/>
          </a:xfrm>
          <a:custGeom>
            <a:avLst/>
            <a:gdLst>
              <a:gd name="connsiteX0" fmla="*/ 0 w 942070"/>
              <a:gd name="connsiteY0" fmla="*/ 68515 h 266736"/>
              <a:gd name="connsiteX1" fmla="*/ 59674 w 942070"/>
              <a:gd name="connsiteY1" fmla="*/ 0 h 266736"/>
              <a:gd name="connsiteX2" fmla="*/ 942070 w 942070"/>
              <a:gd name="connsiteY2" fmla="*/ 0 h 266736"/>
              <a:gd name="connsiteX3" fmla="*/ 942070 w 942070"/>
              <a:gd name="connsiteY3" fmla="*/ 266736 h 266736"/>
              <a:gd name="connsiteX4" fmla="*/ 0 w 942070"/>
              <a:gd name="connsiteY4" fmla="*/ 266736 h 266736"/>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942070" h="266736">
                <a:moveTo>
                  <a:pt x="0" y="68515"/>
                </a:moveTo>
                <a:lnTo>
                  <a:pt x="59674" y="0"/>
                </a:lnTo>
                <a:lnTo>
                  <a:pt x="942070" y="0"/>
                </a:lnTo>
                <a:lnTo>
                  <a:pt x="942070" y="266736"/>
                </a:lnTo>
                <a:lnTo>
                  <a:pt x="0" y="266736"/>
                </a:lnTo>
                <a:close/>
              </a:path>
            </a:pathLst>
          </a:custGeom>
          <a:solidFill>
            <a:srgbClr val="C30F3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1" name="Rectangle 10">
            <a:extLst>
              <a:ext uri="{FF2B5EF4-FFF2-40B4-BE49-F238E27FC236}">
                <a16:creationId xmlns:a16="http://schemas.microsoft.com/office/drawing/2014/main" id="{E5CA9BD5-416B-46F2-844E-1E281A1BE138}"/>
              </a:ext>
            </a:extLst>
          </p:cNvPr>
          <p:cNvSpPr/>
          <p:nvPr userDrawn="1"/>
        </p:nvSpPr>
        <p:spPr>
          <a:xfrm rot="2936710">
            <a:off x="10111773" y="505309"/>
            <a:ext cx="942070" cy="266736"/>
          </a:xfrm>
          <a:prstGeom prst="rect">
            <a:avLst/>
          </a:prstGeom>
          <a:solidFill>
            <a:srgbClr val="C30F3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2" name="Rectangle 11">
            <a:extLst>
              <a:ext uri="{FF2B5EF4-FFF2-40B4-BE49-F238E27FC236}">
                <a16:creationId xmlns:a16="http://schemas.microsoft.com/office/drawing/2014/main" id="{A35BD261-205B-4604-9D68-2286008E380C}"/>
              </a:ext>
            </a:extLst>
          </p:cNvPr>
          <p:cNvSpPr/>
          <p:nvPr userDrawn="1"/>
        </p:nvSpPr>
        <p:spPr>
          <a:xfrm rot="2936710">
            <a:off x="9818270" y="760941"/>
            <a:ext cx="942070" cy="266736"/>
          </a:xfrm>
          <a:prstGeom prst="rect">
            <a:avLst/>
          </a:prstGeom>
          <a:solidFill>
            <a:srgbClr val="C30F3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3" name="Rectangle 12">
            <a:extLst>
              <a:ext uri="{FF2B5EF4-FFF2-40B4-BE49-F238E27FC236}">
                <a16:creationId xmlns:a16="http://schemas.microsoft.com/office/drawing/2014/main" id="{F8433D79-A802-49B9-9017-E4BC36E218BD}"/>
              </a:ext>
            </a:extLst>
          </p:cNvPr>
          <p:cNvSpPr/>
          <p:nvPr userDrawn="1"/>
        </p:nvSpPr>
        <p:spPr>
          <a:xfrm rot="2936710">
            <a:off x="9524764" y="1016575"/>
            <a:ext cx="942070" cy="266736"/>
          </a:xfrm>
          <a:prstGeom prst="rect">
            <a:avLst/>
          </a:prstGeom>
          <a:solidFill>
            <a:srgbClr val="C30F3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4" name="Freeform: Shape 13">
            <a:extLst>
              <a:ext uri="{FF2B5EF4-FFF2-40B4-BE49-F238E27FC236}">
                <a16:creationId xmlns:a16="http://schemas.microsoft.com/office/drawing/2014/main" id="{BD5DBF90-A4E2-432A-B932-65E6DC18AB5B}"/>
              </a:ext>
            </a:extLst>
          </p:cNvPr>
          <p:cNvSpPr/>
          <p:nvPr userDrawn="1"/>
        </p:nvSpPr>
        <p:spPr>
          <a:xfrm rot="2904339">
            <a:off x="9771498" y="-489415"/>
            <a:ext cx="543234" cy="1615560"/>
          </a:xfrm>
          <a:custGeom>
            <a:avLst/>
            <a:gdLst>
              <a:gd name="connsiteX0" fmla="*/ 0 w 543234"/>
              <a:gd name="connsiteY0" fmla="*/ 611980 h 1615560"/>
              <a:gd name="connsiteX1" fmla="*/ 543234 w 543234"/>
              <a:gd name="connsiteY1" fmla="*/ 0 h 1615560"/>
              <a:gd name="connsiteX2" fmla="*/ 543233 w 543234"/>
              <a:gd name="connsiteY2" fmla="*/ 1343943 h 1615560"/>
              <a:gd name="connsiteX3" fmla="*/ 271616 w 543234"/>
              <a:gd name="connsiteY3" fmla="*/ 1615560 h 1615560"/>
              <a:gd name="connsiteX4" fmla="*/ 271617 w 543234"/>
              <a:gd name="connsiteY4" fmla="*/ 1615559 h 1615560"/>
              <a:gd name="connsiteX5" fmla="*/ 0 w 543234"/>
              <a:gd name="connsiteY5" fmla="*/ 1343942 h 161556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543234" h="1615560">
                <a:moveTo>
                  <a:pt x="0" y="611980"/>
                </a:moveTo>
                <a:lnTo>
                  <a:pt x="543234" y="0"/>
                </a:lnTo>
                <a:lnTo>
                  <a:pt x="543233" y="1343943"/>
                </a:lnTo>
                <a:cubicBezTo>
                  <a:pt x="543233" y="1493953"/>
                  <a:pt x="421626" y="1615560"/>
                  <a:pt x="271616" y="1615560"/>
                </a:cubicBezTo>
                <a:lnTo>
                  <a:pt x="271617" y="1615559"/>
                </a:lnTo>
                <a:cubicBezTo>
                  <a:pt x="121607" y="1615559"/>
                  <a:pt x="0" y="1493952"/>
                  <a:pt x="0" y="1343942"/>
                </a:cubicBezTo>
                <a:close/>
              </a:path>
            </a:pathLst>
          </a:custGeom>
          <a:solidFill>
            <a:srgbClr val="FFFF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5" name="Oval 14">
            <a:extLst>
              <a:ext uri="{FF2B5EF4-FFF2-40B4-BE49-F238E27FC236}">
                <a16:creationId xmlns:a16="http://schemas.microsoft.com/office/drawing/2014/main" id="{320F8504-47B0-46CA-9C9D-B1EA89DB99EA}"/>
              </a:ext>
            </a:extLst>
          </p:cNvPr>
          <p:cNvSpPr/>
          <p:nvPr userDrawn="1"/>
        </p:nvSpPr>
        <p:spPr>
          <a:xfrm>
            <a:off x="11135879" y="357254"/>
            <a:ext cx="1035931" cy="1035931"/>
          </a:xfrm>
          <a:prstGeom prst="ellipse">
            <a:avLst/>
          </a:prstGeom>
          <a:solidFill>
            <a:srgbClr val="FFFF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6" name="Circle: Hollow 15">
            <a:extLst>
              <a:ext uri="{FF2B5EF4-FFF2-40B4-BE49-F238E27FC236}">
                <a16:creationId xmlns:a16="http://schemas.microsoft.com/office/drawing/2014/main" id="{9F5811AC-19DA-4FE8-8D79-5AB3D650BDA3}"/>
              </a:ext>
            </a:extLst>
          </p:cNvPr>
          <p:cNvSpPr/>
          <p:nvPr userDrawn="1"/>
        </p:nvSpPr>
        <p:spPr>
          <a:xfrm>
            <a:off x="10913937" y="119492"/>
            <a:ext cx="684842" cy="684842"/>
          </a:xfrm>
          <a:prstGeom prst="donut">
            <a:avLst>
              <a:gd name="adj" fmla="val 13668"/>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solidFill>
                <a:schemeClr val="tx1"/>
              </a:solidFill>
            </a:endParaRPr>
          </a:p>
        </p:txBody>
      </p:sp>
      <p:grpSp>
        <p:nvGrpSpPr>
          <p:cNvPr id="25" name="Group 24">
            <a:extLst>
              <a:ext uri="{FF2B5EF4-FFF2-40B4-BE49-F238E27FC236}">
                <a16:creationId xmlns:a16="http://schemas.microsoft.com/office/drawing/2014/main" id="{36B82814-3D40-4857-9470-CE97C00AE91E}"/>
              </a:ext>
            </a:extLst>
          </p:cNvPr>
          <p:cNvGrpSpPr/>
          <p:nvPr userDrawn="1"/>
        </p:nvGrpSpPr>
        <p:grpSpPr>
          <a:xfrm>
            <a:off x="6231708" y="102733"/>
            <a:ext cx="1522907" cy="1288383"/>
            <a:chOff x="11355918" y="2354196"/>
            <a:chExt cx="1603814" cy="1356831"/>
          </a:xfrm>
        </p:grpSpPr>
        <p:sp>
          <p:nvSpPr>
            <p:cNvPr id="26" name="Shape 14">
              <a:extLst>
                <a:ext uri="{FF2B5EF4-FFF2-40B4-BE49-F238E27FC236}">
                  <a16:creationId xmlns:a16="http://schemas.microsoft.com/office/drawing/2014/main" id="{98D1D3E1-89AB-4E9C-B026-854165DD118E}"/>
                </a:ext>
              </a:extLst>
            </p:cNvPr>
            <p:cNvSpPr/>
            <p:nvPr userDrawn="1"/>
          </p:nvSpPr>
          <p:spPr>
            <a:xfrm>
              <a:off x="12355852" y="2888817"/>
              <a:ext cx="268206" cy="268206"/>
            </a:xfrm>
            <a:prstGeom prst="ellipse">
              <a:avLst/>
            </a:prstGeom>
            <a:solidFill>
              <a:srgbClr val="00ACC3">
                <a:alpha val="86670"/>
              </a:srgbClr>
            </a:solidFill>
            <a:ln>
              <a:noFill/>
            </a:ln>
          </p:spPr>
          <p:txBody>
            <a:bodyPr lIns="91425" tIns="91425" rIns="91425" bIns="91425" anchor="ctr" anchorCtr="0">
              <a:noAutofit/>
            </a:bodyPr>
            <a:lstStyle/>
            <a:p>
              <a:pPr lvl="0">
                <a:spcBef>
                  <a:spcPts val="0"/>
                </a:spcBef>
                <a:buNone/>
              </a:pPr>
              <a:endParaRPr/>
            </a:p>
          </p:txBody>
        </p:sp>
        <p:sp>
          <p:nvSpPr>
            <p:cNvPr id="27" name="Shape 21">
              <a:extLst>
                <a:ext uri="{FF2B5EF4-FFF2-40B4-BE49-F238E27FC236}">
                  <a16:creationId xmlns:a16="http://schemas.microsoft.com/office/drawing/2014/main" id="{70FEE00D-3014-4FC7-B05D-92E90AD3B1D3}"/>
                </a:ext>
              </a:extLst>
            </p:cNvPr>
            <p:cNvSpPr/>
            <p:nvPr userDrawn="1"/>
          </p:nvSpPr>
          <p:spPr>
            <a:xfrm>
              <a:off x="11790392" y="2541687"/>
              <a:ext cx="1169340" cy="1169340"/>
            </a:xfrm>
            <a:prstGeom prst="ellipse">
              <a:avLst/>
            </a:prstGeom>
            <a:noFill/>
            <a:ln w="9525" cap="flat" cmpd="sng">
              <a:solidFill>
                <a:srgbClr val="FFC000"/>
              </a:solidFill>
              <a:prstDash val="dash"/>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8" name="Shape 12">
              <a:extLst>
                <a:ext uri="{FF2B5EF4-FFF2-40B4-BE49-F238E27FC236}">
                  <a16:creationId xmlns:a16="http://schemas.microsoft.com/office/drawing/2014/main" id="{51043775-AB46-413C-BB17-80793EF97518}"/>
                </a:ext>
              </a:extLst>
            </p:cNvPr>
            <p:cNvSpPr/>
            <p:nvPr userDrawn="1"/>
          </p:nvSpPr>
          <p:spPr>
            <a:xfrm>
              <a:off x="11355918" y="2354196"/>
              <a:ext cx="957318" cy="957318"/>
            </a:xfrm>
            <a:prstGeom prst="ellipse">
              <a:avLst/>
            </a:prstGeom>
            <a:solidFill>
              <a:srgbClr val="00C5D4">
                <a:alpha val="86920"/>
              </a:srgbClr>
            </a:solidFill>
            <a:ln>
              <a:noFill/>
            </a:ln>
          </p:spPr>
          <p:txBody>
            <a:bodyPr lIns="91425" tIns="91425" rIns="91425" bIns="91425" anchor="ctr" anchorCtr="0">
              <a:noAutofit/>
            </a:bodyPr>
            <a:lstStyle/>
            <a:p>
              <a:pPr lvl="0">
                <a:spcBef>
                  <a:spcPts val="0"/>
                </a:spcBef>
                <a:buNone/>
              </a:pPr>
              <a:endParaRPr/>
            </a:p>
          </p:txBody>
        </p:sp>
      </p:grpSp>
      <p:grpSp>
        <p:nvGrpSpPr>
          <p:cNvPr id="29" name="Group 28">
            <a:extLst>
              <a:ext uri="{FF2B5EF4-FFF2-40B4-BE49-F238E27FC236}">
                <a16:creationId xmlns:a16="http://schemas.microsoft.com/office/drawing/2014/main" id="{11A26BE4-C05E-4367-9C57-A9AF01E490F1}"/>
              </a:ext>
            </a:extLst>
          </p:cNvPr>
          <p:cNvGrpSpPr/>
          <p:nvPr userDrawn="1"/>
        </p:nvGrpSpPr>
        <p:grpSpPr>
          <a:xfrm>
            <a:off x="5930750" y="5542282"/>
            <a:ext cx="1295661" cy="1096132"/>
            <a:chOff x="11355918" y="2354196"/>
            <a:chExt cx="1603814" cy="1356831"/>
          </a:xfrm>
        </p:grpSpPr>
        <p:sp>
          <p:nvSpPr>
            <p:cNvPr id="30" name="Shape 14">
              <a:extLst>
                <a:ext uri="{FF2B5EF4-FFF2-40B4-BE49-F238E27FC236}">
                  <a16:creationId xmlns:a16="http://schemas.microsoft.com/office/drawing/2014/main" id="{F722EB76-CA77-43C6-B742-2ADD79DC554D}"/>
                </a:ext>
              </a:extLst>
            </p:cNvPr>
            <p:cNvSpPr/>
            <p:nvPr userDrawn="1"/>
          </p:nvSpPr>
          <p:spPr>
            <a:xfrm>
              <a:off x="12355852" y="2888817"/>
              <a:ext cx="268206" cy="268206"/>
            </a:xfrm>
            <a:prstGeom prst="ellipse">
              <a:avLst/>
            </a:prstGeom>
            <a:solidFill>
              <a:srgbClr val="00ACC3">
                <a:alpha val="86670"/>
              </a:srgbClr>
            </a:solidFill>
            <a:ln>
              <a:noFill/>
            </a:ln>
          </p:spPr>
          <p:txBody>
            <a:bodyPr lIns="91425" tIns="91425" rIns="91425" bIns="91425" anchor="ctr" anchorCtr="0">
              <a:noAutofit/>
            </a:bodyPr>
            <a:lstStyle/>
            <a:p>
              <a:pPr lvl="0">
                <a:spcBef>
                  <a:spcPts val="0"/>
                </a:spcBef>
                <a:buNone/>
              </a:pPr>
              <a:endParaRPr/>
            </a:p>
          </p:txBody>
        </p:sp>
        <p:sp>
          <p:nvSpPr>
            <p:cNvPr id="31" name="Shape 21">
              <a:extLst>
                <a:ext uri="{FF2B5EF4-FFF2-40B4-BE49-F238E27FC236}">
                  <a16:creationId xmlns:a16="http://schemas.microsoft.com/office/drawing/2014/main" id="{32C21E73-4314-4200-963F-A9E26E386D29}"/>
                </a:ext>
              </a:extLst>
            </p:cNvPr>
            <p:cNvSpPr/>
            <p:nvPr userDrawn="1"/>
          </p:nvSpPr>
          <p:spPr>
            <a:xfrm>
              <a:off x="11790392" y="2541687"/>
              <a:ext cx="1169340" cy="1169340"/>
            </a:xfrm>
            <a:prstGeom prst="ellipse">
              <a:avLst/>
            </a:prstGeom>
            <a:noFill/>
            <a:ln w="9525" cap="flat" cmpd="sng">
              <a:solidFill>
                <a:srgbClr val="FFC000"/>
              </a:solidFill>
              <a:prstDash val="dash"/>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2" name="Shape 12">
              <a:extLst>
                <a:ext uri="{FF2B5EF4-FFF2-40B4-BE49-F238E27FC236}">
                  <a16:creationId xmlns:a16="http://schemas.microsoft.com/office/drawing/2014/main" id="{FBD2990F-A14A-4D4D-84E8-F6BD5754C1C4}"/>
                </a:ext>
              </a:extLst>
            </p:cNvPr>
            <p:cNvSpPr/>
            <p:nvPr userDrawn="1"/>
          </p:nvSpPr>
          <p:spPr>
            <a:xfrm>
              <a:off x="11355918" y="2354196"/>
              <a:ext cx="957318" cy="957318"/>
            </a:xfrm>
            <a:prstGeom prst="ellipse">
              <a:avLst/>
            </a:prstGeom>
            <a:solidFill>
              <a:srgbClr val="00C5D4">
                <a:alpha val="86920"/>
              </a:srgbClr>
            </a:solidFill>
            <a:ln>
              <a:noFill/>
            </a:ln>
          </p:spPr>
          <p:txBody>
            <a:bodyPr lIns="91425" tIns="91425" rIns="91425" bIns="91425" anchor="ctr" anchorCtr="0">
              <a:noAutofit/>
            </a:bodyPr>
            <a:lstStyle/>
            <a:p>
              <a:pPr lvl="0">
                <a:spcBef>
                  <a:spcPts val="0"/>
                </a:spcBef>
                <a:buNone/>
              </a:pPr>
              <a:endParaRPr/>
            </a:p>
          </p:txBody>
        </p:sp>
      </p:grpSp>
      <p:grpSp>
        <p:nvGrpSpPr>
          <p:cNvPr id="33" name="Group 32">
            <a:extLst>
              <a:ext uri="{FF2B5EF4-FFF2-40B4-BE49-F238E27FC236}">
                <a16:creationId xmlns:a16="http://schemas.microsoft.com/office/drawing/2014/main" id="{B88C779C-9652-4807-9367-2FD32BCCCACA}"/>
              </a:ext>
            </a:extLst>
          </p:cNvPr>
          <p:cNvGrpSpPr/>
          <p:nvPr userDrawn="1"/>
        </p:nvGrpSpPr>
        <p:grpSpPr>
          <a:xfrm>
            <a:off x="9009597" y="5629238"/>
            <a:ext cx="889274" cy="752328"/>
            <a:chOff x="11355918" y="2354196"/>
            <a:chExt cx="1603814" cy="1356831"/>
          </a:xfrm>
        </p:grpSpPr>
        <p:sp>
          <p:nvSpPr>
            <p:cNvPr id="34" name="Shape 14">
              <a:extLst>
                <a:ext uri="{FF2B5EF4-FFF2-40B4-BE49-F238E27FC236}">
                  <a16:creationId xmlns:a16="http://schemas.microsoft.com/office/drawing/2014/main" id="{8B00EFDE-A8D2-4397-B1A3-2784F1CB5B56}"/>
                </a:ext>
              </a:extLst>
            </p:cNvPr>
            <p:cNvSpPr/>
            <p:nvPr userDrawn="1"/>
          </p:nvSpPr>
          <p:spPr>
            <a:xfrm>
              <a:off x="12355852" y="2888817"/>
              <a:ext cx="268206" cy="268206"/>
            </a:xfrm>
            <a:prstGeom prst="ellipse">
              <a:avLst/>
            </a:prstGeom>
            <a:solidFill>
              <a:srgbClr val="FF275E">
                <a:alpha val="86670"/>
              </a:srgbClr>
            </a:solidFill>
            <a:ln>
              <a:noFill/>
            </a:ln>
          </p:spPr>
          <p:txBody>
            <a:bodyPr lIns="91425" tIns="91425" rIns="91425" bIns="91425" anchor="ctr" anchorCtr="0">
              <a:noAutofit/>
            </a:bodyPr>
            <a:lstStyle/>
            <a:p>
              <a:pPr lvl="0">
                <a:spcBef>
                  <a:spcPts val="0"/>
                </a:spcBef>
                <a:buNone/>
              </a:pPr>
              <a:endParaRPr/>
            </a:p>
          </p:txBody>
        </p:sp>
        <p:sp>
          <p:nvSpPr>
            <p:cNvPr id="35" name="Shape 21">
              <a:extLst>
                <a:ext uri="{FF2B5EF4-FFF2-40B4-BE49-F238E27FC236}">
                  <a16:creationId xmlns:a16="http://schemas.microsoft.com/office/drawing/2014/main" id="{2E11C79B-8346-4044-87FA-B91ABCE7B50B}"/>
                </a:ext>
              </a:extLst>
            </p:cNvPr>
            <p:cNvSpPr/>
            <p:nvPr userDrawn="1"/>
          </p:nvSpPr>
          <p:spPr>
            <a:xfrm>
              <a:off x="11790392" y="2541687"/>
              <a:ext cx="1169340" cy="1169340"/>
            </a:xfrm>
            <a:prstGeom prst="ellipse">
              <a:avLst/>
            </a:prstGeom>
            <a:noFill/>
            <a:ln w="9525" cap="flat" cmpd="sng">
              <a:solidFill>
                <a:srgbClr val="FFC000"/>
              </a:solidFill>
              <a:prstDash val="dash"/>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6" name="Shape 12">
              <a:extLst>
                <a:ext uri="{FF2B5EF4-FFF2-40B4-BE49-F238E27FC236}">
                  <a16:creationId xmlns:a16="http://schemas.microsoft.com/office/drawing/2014/main" id="{3497DE41-4163-47AD-864D-FE11DD486C69}"/>
                </a:ext>
              </a:extLst>
            </p:cNvPr>
            <p:cNvSpPr/>
            <p:nvPr userDrawn="1"/>
          </p:nvSpPr>
          <p:spPr>
            <a:xfrm>
              <a:off x="11355918" y="2354196"/>
              <a:ext cx="957318" cy="957318"/>
            </a:xfrm>
            <a:prstGeom prst="ellipse">
              <a:avLst/>
            </a:prstGeom>
            <a:solidFill>
              <a:srgbClr val="9C2871">
                <a:alpha val="86920"/>
              </a:srgbClr>
            </a:solidFill>
            <a:ln>
              <a:noFill/>
            </a:ln>
          </p:spPr>
          <p:txBody>
            <a:bodyPr lIns="91425" tIns="91425" rIns="91425" bIns="91425" anchor="ctr" anchorCtr="0">
              <a:noAutofit/>
            </a:bodyPr>
            <a:lstStyle/>
            <a:p>
              <a:pPr lvl="0">
                <a:spcBef>
                  <a:spcPts val="0"/>
                </a:spcBef>
                <a:buNone/>
              </a:pPr>
              <a:endParaRPr/>
            </a:p>
          </p:txBody>
        </p:sp>
      </p:grpSp>
      <p:grpSp>
        <p:nvGrpSpPr>
          <p:cNvPr id="37" name="Group 36">
            <a:extLst>
              <a:ext uri="{FF2B5EF4-FFF2-40B4-BE49-F238E27FC236}">
                <a16:creationId xmlns:a16="http://schemas.microsoft.com/office/drawing/2014/main" id="{8816A1C5-BE59-4E84-B1EB-20AEA5BABF50}"/>
              </a:ext>
            </a:extLst>
          </p:cNvPr>
          <p:cNvGrpSpPr/>
          <p:nvPr userDrawn="1"/>
        </p:nvGrpSpPr>
        <p:grpSpPr>
          <a:xfrm>
            <a:off x="3139760" y="509970"/>
            <a:ext cx="889274" cy="752328"/>
            <a:chOff x="11355918" y="2354196"/>
            <a:chExt cx="1603814" cy="1356831"/>
          </a:xfrm>
        </p:grpSpPr>
        <p:sp>
          <p:nvSpPr>
            <p:cNvPr id="38" name="Shape 14">
              <a:extLst>
                <a:ext uri="{FF2B5EF4-FFF2-40B4-BE49-F238E27FC236}">
                  <a16:creationId xmlns:a16="http://schemas.microsoft.com/office/drawing/2014/main" id="{0DDCC041-9345-4330-B43E-3B849402C545}"/>
                </a:ext>
              </a:extLst>
            </p:cNvPr>
            <p:cNvSpPr/>
            <p:nvPr userDrawn="1"/>
          </p:nvSpPr>
          <p:spPr>
            <a:xfrm>
              <a:off x="12355852" y="2888817"/>
              <a:ext cx="268206" cy="268206"/>
            </a:xfrm>
            <a:prstGeom prst="ellipse">
              <a:avLst/>
            </a:prstGeom>
            <a:solidFill>
              <a:srgbClr val="FF275E">
                <a:alpha val="86670"/>
              </a:srgbClr>
            </a:solidFill>
            <a:ln>
              <a:noFill/>
            </a:ln>
          </p:spPr>
          <p:txBody>
            <a:bodyPr lIns="91425" tIns="91425" rIns="91425" bIns="91425" anchor="ctr" anchorCtr="0">
              <a:noAutofit/>
            </a:bodyPr>
            <a:lstStyle/>
            <a:p>
              <a:pPr lvl="0">
                <a:spcBef>
                  <a:spcPts val="0"/>
                </a:spcBef>
                <a:buNone/>
              </a:pPr>
              <a:endParaRPr/>
            </a:p>
          </p:txBody>
        </p:sp>
        <p:sp>
          <p:nvSpPr>
            <p:cNvPr id="39" name="Shape 21">
              <a:extLst>
                <a:ext uri="{FF2B5EF4-FFF2-40B4-BE49-F238E27FC236}">
                  <a16:creationId xmlns:a16="http://schemas.microsoft.com/office/drawing/2014/main" id="{56C9845D-DB11-4014-AC04-D4E8B6248AF0}"/>
                </a:ext>
              </a:extLst>
            </p:cNvPr>
            <p:cNvSpPr/>
            <p:nvPr userDrawn="1"/>
          </p:nvSpPr>
          <p:spPr>
            <a:xfrm>
              <a:off x="11790392" y="2541687"/>
              <a:ext cx="1169340" cy="1169340"/>
            </a:xfrm>
            <a:prstGeom prst="ellipse">
              <a:avLst/>
            </a:prstGeom>
            <a:noFill/>
            <a:ln w="9525" cap="flat" cmpd="sng">
              <a:solidFill>
                <a:srgbClr val="FFC000"/>
              </a:solidFill>
              <a:prstDash val="dash"/>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40" name="Shape 12">
              <a:extLst>
                <a:ext uri="{FF2B5EF4-FFF2-40B4-BE49-F238E27FC236}">
                  <a16:creationId xmlns:a16="http://schemas.microsoft.com/office/drawing/2014/main" id="{A87F3E8B-0A3A-4D57-BE2D-71CB38EEECA4}"/>
                </a:ext>
              </a:extLst>
            </p:cNvPr>
            <p:cNvSpPr/>
            <p:nvPr userDrawn="1"/>
          </p:nvSpPr>
          <p:spPr>
            <a:xfrm>
              <a:off x="11355918" y="2354196"/>
              <a:ext cx="957318" cy="957318"/>
            </a:xfrm>
            <a:prstGeom prst="ellipse">
              <a:avLst/>
            </a:prstGeom>
            <a:solidFill>
              <a:srgbClr val="9C2871">
                <a:alpha val="86920"/>
              </a:srgbClr>
            </a:solidFill>
            <a:ln>
              <a:noFill/>
            </a:ln>
          </p:spPr>
          <p:txBody>
            <a:bodyPr lIns="91425" tIns="91425" rIns="91425" bIns="91425" anchor="ctr" anchorCtr="0">
              <a:noAutofit/>
            </a:bodyPr>
            <a:lstStyle/>
            <a:p>
              <a:pPr lvl="0">
                <a:spcBef>
                  <a:spcPts val="0"/>
                </a:spcBef>
                <a:buNone/>
              </a:pPr>
              <a:endParaRPr/>
            </a:p>
          </p:txBody>
        </p:sp>
      </p:grpSp>
    </p:spTree>
    <p:extLst>
      <p:ext uri="{BB962C8B-B14F-4D97-AF65-F5344CB8AC3E}">
        <p14:creationId xmlns:p14="http://schemas.microsoft.com/office/powerpoint/2010/main" val="4039366816"/>
      </p:ext>
    </p:extLst>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preserve="1" userDrawn="1">
  <p:cSld name="1_Blank small">
    <p:bg>
      <p:bgPr>
        <a:solidFill>
          <a:schemeClr val="bg1"/>
        </a:solidFill>
        <a:effectLst/>
      </p:bgPr>
    </p:bg>
    <p:spTree>
      <p:nvGrpSpPr>
        <p:cNvPr id="1" name="Shape 122"/>
        <p:cNvGrpSpPr/>
        <p:nvPr/>
      </p:nvGrpSpPr>
      <p:grpSpPr>
        <a:xfrm>
          <a:off x="0" y="0"/>
          <a:ext cx="0" cy="0"/>
          <a:chOff x="0" y="0"/>
          <a:chExt cx="0" cy="0"/>
        </a:xfrm>
      </p:grpSpPr>
      <p:sp>
        <p:nvSpPr>
          <p:cNvPr id="44" name="Freeform: Shape 43">
            <a:extLst>
              <a:ext uri="{FF2B5EF4-FFF2-40B4-BE49-F238E27FC236}">
                <a16:creationId xmlns:a16="http://schemas.microsoft.com/office/drawing/2014/main" id="{C0674AEB-9484-4BFC-90EB-986B3F5BFB51}"/>
              </a:ext>
            </a:extLst>
          </p:cNvPr>
          <p:cNvSpPr/>
          <p:nvPr userDrawn="1"/>
        </p:nvSpPr>
        <p:spPr>
          <a:xfrm>
            <a:off x="916" y="0"/>
            <a:ext cx="2347376" cy="2208395"/>
          </a:xfrm>
          <a:custGeom>
            <a:avLst/>
            <a:gdLst>
              <a:gd name="connsiteX0" fmla="*/ 823831 w 2724150"/>
              <a:gd name="connsiteY0" fmla="*/ 2533650 h 2628900"/>
              <a:gd name="connsiteX1" fmla="*/ 1900320 w 2724150"/>
              <a:gd name="connsiteY1" fmla="*/ 2533650 h 2628900"/>
              <a:gd name="connsiteX2" fmla="*/ 1777009 w 2724150"/>
              <a:gd name="connsiteY2" fmla="*/ 2583595 h 2628900"/>
              <a:gd name="connsiteX3" fmla="*/ 1677330 w 2724150"/>
              <a:gd name="connsiteY3" fmla="*/ 2611283 h 2628900"/>
              <a:gd name="connsiteX4" fmla="*/ 1587692 w 2724150"/>
              <a:gd name="connsiteY4" fmla="*/ 2628900 h 2628900"/>
              <a:gd name="connsiteX5" fmla="*/ 1136459 w 2724150"/>
              <a:gd name="connsiteY5" fmla="*/ 2628900 h 2628900"/>
              <a:gd name="connsiteX6" fmla="*/ 1046820 w 2724150"/>
              <a:gd name="connsiteY6" fmla="*/ 2611283 h 2628900"/>
              <a:gd name="connsiteX7" fmla="*/ 947142 w 2724150"/>
              <a:gd name="connsiteY7" fmla="*/ 2583595 h 2628900"/>
              <a:gd name="connsiteX8" fmla="*/ 554571 w 2724150"/>
              <a:gd name="connsiteY8" fmla="*/ 2381250 h 2628900"/>
              <a:gd name="connsiteX9" fmla="*/ 2169580 w 2724150"/>
              <a:gd name="connsiteY9" fmla="*/ 2381250 h 2628900"/>
              <a:gd name="connsiteX10" fmla="*/ 2140372 w 2724150"/>
              <a:gd name="connsiteY10" fmla="*/ 2403832 h 2628900"/>
              <a:gd name="connsiteX11" fmla="*/ 2049853 w 2724150"/>
              <a:gd name="connsiteY11" fmla="*/ 2457450 h 2628900"/>
              <a:gd name="connsiteX12" fmla="*/ 674298 w 2724150"/>
              <a:gd name="connsiteY12" fmla="*/ 2457450 h 2628900"/>
              <a:gd name="connsiteX13" fmla="*/ 583779 w 2724150"/>
              <a:gd name="connsiteY13" fmla="*/ 2403832 h 2628900"/>
              <a:gd name="connsiteX14" fmla="*/ 362921 w 2724150"/>
              <a:gd name="connsiteY14" fmla="*/ 2209800 h 2628900"/>
              <a:gd name="connsiteX15" fmla="*/ 2361230 w 2724150"/>
              <a:gd name="connsiteY15" fmla="*/ 2209800 h 2628900"/>
              <a:gd name="connsiteX16" fmla="*/ 2344110 w 2724150"/>
              <a:gd name="connsiteY16" fmla="*/ 2229729 h 2628900"/>
              <a:gd name="connsiteX17" fmla="*/ 2264252 w 2724150"/>
              <a:gd name="connsiteY17" fmla="*/ 2305050 h 2628900"/>
              <a:gd name="connsiteX18" fmla="*/ 459899 w 2724150"/>
              <a:gd name="connsiteY18" fmla="*/ 2305050 h 2628900"/>
              <a:gd name="connsiteX19" fmla="*/ 380041 w 2724150"/>
              <a:gd name="connsiteY19" fmla="*/ 2229729 h 2628900"/>
              <a:gd name="connsiteX20" fmla="*/ 242678 w 2724150"/>
              <a:gd name="connsiteY20" fmla="*/ 2057400 h 2628900"/>
              <a:gd name="connsiteX21" fmla="*/ 2481473 w 2724150"/>
              <a:gd name="connsiteY21" fmla="*/ 2057400 h 2628900"/>
              <a:gd name="connsiteX22" fmla="*/ 2443984 w 2724150"/>
              <a:gd name="connsiteY22" fmla="*/ 2113470 h 2628900"/>
              <a:gd name="connsiteX23" fmla="*/ 2426691 w 2724150"/>
              <a:gd name="connsiteY23" fmla="*/ 2133600 h 2628900"/>
              <a:gd name="connsiteX24" fmla="*/ 297461 w 2724150"/>
              <a:gd name="connsiteY24" fmla="*/ 2133600 h 2628900"/>
              <a:gd name="connsiteX25" fmla="*/ 280167 w 2724150"/>
              <a:gd name="connsiteY25" fmla="*/ 2113470 h 2628900"/>
              <a:gd name="connsiteX26" fmla="*/ 143130 w 2724150"/>
              <a:gd name="connsiteY26" fmla="*/ 1885950 h 2628900"/>
              <a:gd name="connsiteX27" fmla="*/ 2581021 w 2724150"/>
              <a:gd name="connsiteY27" fmla="*/ 1885950 h 2628900"/>
              <a:gd name="connsiteX28" fmla="*/ 2541636 w 2724150"/>
              <a:gd name="connsiteY28" fmla="*/ 1967419 h 2628900"/>
              <a:gd name="connsiteX29" fmla="*/ 2532422 w 2724150"/>
              <a:gd name="connsiteY29" fmla="*/ 1981200 h 2628900"/>
              <a:gd name="connsiteX30" fmla="*/ 191730 w 2724150"/>
              <a:gd name="connsiteY30" fmla="*/ 1981200 h 2628900"/>
              <a:gd name="connsiteX31" fmla="*/ 182516 w 2724150"/>
              <a:gd name="connsiteY31" fmla="*/ 1967419 h 2628900"/>
              <a:gd name="connsiteX32" fmla="*/ 79105 w 2724150"/>
              <a:gd name="connsiteY32" fmla="*/ 1733550 h 2628900"/>
              <a:gd name="connsiteX33" fmla="*/ 2645046 w 2724150"/>
              <a:gd name="connsiteY33" fmla="*/ 1733550 h 2628900"/>
              <a:gd name="connsiteX34" fmla="*/ 2629672 w 2724150"/>
              <a:gd name="connsiteY34" fmla="*/ 1785314 h 2628900"/>
              <a:gd name="connsiteX35" fmla="*/ 2617859 w 2724150"/>
              <a:gd name="connsiteY35" fmla="*/ 1809750 h 2628900"/>
              <a:gd name="connsiteX36" fmla="*/ 106292 w 2724150"/>
              <a:gd name="connsiteY36" fmla="*/ 1809750 h 2628900"/>
              <a:gd name="connsiteX37" fmla="*/ 94479 w 2724150"/>
              <a:gd name="connsiteY37" fmla="*/ 1785314 h 2628900"/>
              <a:gd name="connsiteX38" fmla="*/ 33842 w 2724150"/>
              <a:gd name="connsiteY38" fmla="*/ 1581150 h 2628900"/>
              <a:gd name="connsiteX39" fmla="*/ 2690309 w 2724150"/>
              <a:gd name="connsiteY39" fmla="*/ 1581150 h 2628900"/>
              <a:gd name="connsiteX40" fmla="*/ 2667678 w 2724150"/>
              <a:gd name="connsiteY40" fmla="*/ 1657350 h 2628900"/>
              <a:gd name="connsiteX41" fmla="*/ 56473 w 2724150"/>
              <a:gd name="connsiteY41" fmla="*/ 1657350 h 2628900"/>
              <a:gd name="connsiteX42" fmla="*/ 14403 w 2724150"/>
              <a:gd name="connsiteY42" fmla="*/ 1428750 h 2628900"/>
              <a:gd name="connsiteX43" fmla="*/ 2709747 w 2724150"/>
              <a:gd name="connsiteY43" fmla="*/ 1428750 h 2628900"/>
              <a:gd name="connsiteX44" fmla="*/ 2702066 w 2724150"/>
              <a:gd name="connsiteY44" fmla="*/ 1504950 h 2628900"/>
              <a:gd name="connsiteX45" fmla="*/ 22085 w 2724150"/>
              <a:gd name="connsiteY45" fmla="*/ 1504950 h 2628900"/>
              <a:gd name="connsiteX46" fmla="*/ 2394 w 2724150"/>
              <a:gd name="connsiteY46" fmla="*/ 1257300 h 2628900"/>
              <a:gd name="connsiteX47" fmla="*/ 2721757 w 2724150"/>
              <a:gd name="connsiteY47" fmla="*/ 1257300 h 2628900"/>
              <a:gd name="connsiteX48" fmla="*/ 2724150 w 2724150"/>
              <a:gd name="connsiteY48" fmla="*/ 1285875 h 2628900"/>
              <a:gd name="connsiteX49" fmla="*/ 2717429 w 2724150"/>
              <a:gd name="connsiteY49" fmla="*/ 1352550 h 2628900"/>
              <a:gd name="connsiteX50" fmla="*/ 6722 w 2724150"/>
              <a:gd name="connsiteY50" fmla="*/ 1352550 h 2628900"/>
              <a:gd name="connsiteX51" fmla="*/ 0 w 2724150"/>
              <a:gd name="connsiteY51" fmla="*/ 1285875 h 2628900"/>
              <a:gd name="connsiteX52" fmla="*/ 15160 w 2724150"/>
              <a:gd name="connsiteY52" fmla="*/ 1104900 h 2628900"/>
              <a:gd name="connsiteX53" fmla="*/ 2708991 w 2724150"/>
              <a:gd name="connsiteY53" fmla="*/ 1104900 h 2628900"/>
              <a:gd name="connsiteX54" fmla="*/ 2715374 w 2724150"/>
              <a:gd name="connsiteY54" fmla="*/ 1181100 h 2628900"/>
              <a:gd name="connsiteX55" fmla="*/ 8777 w 2724150"/>
              <a:gd name="connsiteY55" fmla="*/ 1181100 h 2628900"/>
              <a:gd name="connsiteX56" fmla="*/ 45869 w 2724150"/>
              <a:gd name="connsiteY56" fmla="*/ 952500 h 2628900"/>
              <a:gd name="connsiteX57" fmla="*/ 2678282 w 2724150"/>
              <a:gd name="connsiteY57" fmla="*/ 952500 h 2628900"/>
              <a:gd name="connsiteX58" fmla="*/ 2697786 w 2724150"/>
              <a:gd name="connsiteY58" fmla="*/ 1028700 h 2628900"/>
              <a:gd name="connsiteX59" fmla="*/ 26365 w 2724150"/>
              <a:gd name="connsiteY59" fmla="*/ 1028700 h 2628900"/>
              <a:gd name="connsiteX60" fmla="*/ 90947 w 2724150"/>
              <a:gd name="connsiteY60" fmla="*/ 800100 h 2628900"/>
              <a:gd name="connsiteX61" fmla="*/ 2633204 w 2724150"/>
              <a:gd name="connsiteY61" fmla="*/ 800100 h 2628900"/>
              <a:gd name="connsiteX62" fmla="*/ 2649457 w 2724150"/>
              <a:gd name="connsiteY62" fmla="*/ 839885 h 2628900"/>
              <a:gd name="connsiteX63" fmla="*/ 2658777 w 2724150"/>
              <a:gd name="connsiteY63" fmla="*/ 876300 h 2628900"/>
              <a:gd name="connsiteX64" fmla="*/ 65373 w 2724150"/>
              <a:gd name="connsiteY64" fmla="*/ 876300 h 2628900"/>
              <a:gd name="connsiteX65" fmla="*/ 74694 w 2724150"/>
              <a:gd name="connsiteY65" fmla="*/ 839885 h 2628900"/>
              <a:gd name="connsiteX66" fmla="*/ 172684 w 2724150"/>
              <a:gd name="connsiteY66" fmla="*/ 628650 h 2628900"/>
              <a:gd name="connsiteX67" fmla="*/ 2551466 w 2724150"/>
              <a:gd name="connsiteY67" fmla="*/ 628650 h 2628900"/>
              <a:gd name="connsiteX68" fmla="*/ 2593842 w 2724150"/>
              <a:gd name="connsiteY68" fmla="*/ 703749 h 2628900"/>
              <a:gd name="connsiteX69" fmla="*/ 2602074 w 2724150"/>
              <a:gd name="connsiteY69" fmla="*/ 723900 h 2628900"/>
              <a:gd name="connsiteX70" fmla="*/ 122077 w 2724150"/>
              <a:gd name="connsiteY70" fmla="*/ 723900 h 2628900"/>
              <a:gd name="connsiteX71" fmla="*/ 130309 w 2724150"/>
              <a:gd name="connsiteY71" fmla="*/ 703749 h 2628900"/>
              <a:gd name="connsiteX72" fmla="*/ 268499 w 2724150"/>
              <a:gd name="connsiteY72" fmla="*/ 476250 h 2628900"/>
              <a:gd name="connsiteX73" fmla="*/ 2455652 w 2724150"/>
              <a:gd name="connsiteY73" fmla="*/ 476250 h 2628900"/>
              <a:gd name="connsiteX74" fmla="*/ 2498369 w 2724150"/>
              <a:gd name="connsiteY74" fmla="*/ 534549 h 2628900"/>
              <a:gd name="connsiteX75" fmla="*/ 2508470 w 2724150"/>
              <a:gd name="connsiteY75" fmla="*/ 552450 h 2628900"/>
              <a:gd name="connsiteX76" fmla="*/ 215681 w 2724150"/>
              <a:gd name="connsiteY76" fmla="*/ 552450 h 2628900"/>
              <a:gd name="connsiteX77" fmla="*/ 225782 w 2724150"/>
              <a:gd name="connsiteY77" fmla="*/ 534549 h 2628900"/>
              <a:gd name="connsiteX78" fmla="*/ 398890 w 2724150"/>
              <a:gd name="connsiteY78" fmla="*/ 323850 h 2628900"/>
              <a:gd name="connsiteX79" fmla="*/ 2325260 w 2724150"/>
              <a:gd name="connsiteY79" fmla="*/ 323850 h 2628900"/>
              <a:gd name="connsiteX80" fmla="*/ 2336693 w 2724150"/>
              <a:gd name="connsiteY80" fmla="*/ 334366 h 2628900"/>
              <a:gd name="connsiteX81" fmla="*/ 2395062 w 2724150"/>
              <a:gd name="connsiteY81" fmla="*/ 400050 h 2628900"/>
              <a:gd name="connsiteX82" fmla="*/ 329089 w 2724150"/>
              <a:gd name="connsiteY82" fmla="*/ 400050 h 2628900"/>
              <a:gd name="connsiteX83" fmla="*/ 387458 w 2724150"/>
              <a:gd name="connsiteY83" fmla="*/ 334366 h 2628900"/>
              <a:gd name="connsiteX84" fmla="*/ 584819 w 2724150"/>
              <a:gd name="connsiteY84" fmla="*/ 171450 h 2628900"/>
              <a:gd name="connsiteX85" fmla="*/ 2139332 w 2724150"/>
              <a:gd name="connsiteY85" fmla="*/ 171450 h 2628900"/>
              <a:gd name="connsiteX86" fmla="*/ 2228481 w 2724150"/>
              <a:gd name="connsiteY86" fmla="*/ 234832 h 2628900"/>
              <a:gd name="connsiteX87" fmla="*/ 2242417 w 2724150"/>
              <a:gd name="connsiteY87" fmla="*/ 247650 h 2628900"/>
              <a:gd name="connsiteX88" fmla="*/ 481734 w 2724150"/>
              <a:gd name="connsiteY88" fmla="*/ 247650 h 2628900"/>
              <a:gd name="connsiteX89" fmla="*/ 495669 w 2724150"/>
              <a:gd name="connsiteY89" fmla="*/ 234832 h 2628900"/>
              <a:gd name="connsiteX90" fmla="*/ 916152 w 2724150"/>
              <a:gd name="connsiteY90" fmla="*/ 0 h 2628900"/>
              <a:gd name="connsiteX91" fmla="*/ 1807998 w 2724150"/>
              <a:gd name="connsiteY91" fmla="*/ 0 h 2628900"/>
              <a:gd name="connsiteX92" fmla="*/ 1892256 w 2724150"/>
              <a:gd name="connsiteY92" fmla="*/ 30839 h 2628900"/>
              <a:gd name="connsiteX93" fmla="*/ 2018076 w 2724150"/>
              <a:gd name="connsiteY93" fmla="*/ 95251 h 2628900"/>
              <a:gd name="connsiteX94" fmla="*/ 706075 w 2724150"/>
              <a:gd name="connsiteY94" fmla="*/ 95251 h 2628900"/>
              <a:gd name="connsiteX95" fmla="*/ 831894 w 2724150"/>
              <a:gd name="connsiteY95" fmla="*/ 30839 h 26289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Lst>
            <a:rect l="l" t="t" r="r" b="b"/>
            <a:pathLst>
              <a:path w="2724150" h="2628900">
                <a:moveTo>
                  <a:pt x="823831" y="2533650"/>
                </a:moveTo>
                <a:lnTo>
                  <a:pt x="1900320" y="2533650"/>
                </a:lnTo>
                <a:lnTo>
                  <a:pt x="1777009" y="2583595"/>
                </a:lnTo>
                <a:cubicBezTo>
                  <a:pt x="1744302" y="2594044"/>
                  <a:pt x="1711059" y="2603290"/>
                  <a:pt x="1677330" y="2611283"/>
                </a:cubicBezTo>
                <a:lnTo>
                  <a:pt x="1587692" y="2628900"/>
                </a:lnTo>
                <a:lnTo>
                  <a:pt x="1136459" y="2628900"/>
                </a:lnTo>
                <a:lnTo>
                  <a:pt x="1046820" y="2611283"/>
                </a:lnTo>
                <a:cubicBezTo>
                  <a:pt x="1013092" y="2603290"/>
                  <a:pt x="979848" y="2594044"/>
                  <a:pt x="947142" y="2583595"/>
                </a:cubicBezTo>
                <a:close/>
                <a:moveTo>
                  <a:pt x="554571" y="2381250"/>
                </a:moveTo>
                <a:lnTo>
                  <a:pt x="2169580" y="2381250"/>
                </a:lnTo>
                <a:lnTo>
                  <a:pt x="2140372" y="2403832"/>
                </a:lnTo>
                <a:lnTo>
                  <a:pt x="2049853" y="2457450"/>
                </a:lnTo>
                <a:lnTo>
                  <a:pt x="674298" y="2457450"/>
                </a:lnTo>
                <a:lnTo>
                  <a:pt x="583779" y="2403832"/>
                </a:lnTo>
                <a:close/>
                <a:moveTo>
                  <a:pt x="362921" y="2209800"/>
                </a:moveTo>
                <a:lnTo>
                  <a:pt x="2361230" y="2209800"/>
                </a:lnTo>
                <a:lnTo>
                  <a:pt x="2344110" y="2229729"/>
                </a:lnTo>
                <a:lnTo>
                  <a:pt x="2264252" y="2305050"/>
                </a:lnTo>
                <a:lnTo>
                  <a:pt x="459899" y="2305050"/>
                </a:lnTo>
                <a:lnTo>
                  <a:pt x="380041" y="2229729"/>
                </a:lnTo>
                <a:close/>
                <a:moveTo>
                  <a:pt x="242678" y="2057400"/>
                </a:moveTo>
                <a:lnTo>
                  <a:pt x="2481473" y="2057400"/>
                </a:lnTo>
                <a:lnTo>
                  <a:pt x="2443984" y="2113470"/>
                </a:lnTo>
                <a:lnTo>
                  <a:pt x="2426691" y="2133600"/>
                </a:lnTo>
                <a:lnTo>
                  <a:pt x="297461" y="2133600"/>
                </a:lnTo>
                <a:lnTo>
                  <a:pt x="280167" y="2113470"/>
                </a:lnTo>
                <a:close/>
                <a:moveTo>
                  <a:pt x="143130" y="1885950"/>
                </a:moveTo>
                <a:lnTo>
                  <a:pt x="2581021" y="1885950"/>
                </a:lnTo>
                <a:lnTo>
                  <a:pt x="2541636" y="1967419"/>
                </a:lnTo>
                <a:lnTo>
                  <a:pt x="2532422" y="1981200"/>
                </a:lnTo>
                <a:lnTo>
                  <a:pt x="191730" y="1981200"/>
                </a:lnTo>
                <a:lnTo>
                  <a:pt x="182516" y="1967419"/>
                </a:lnTo>
                <a:close/>
                <a:moveTo>
                  <a:pt x="79105" y="1733550"/>
                </a:moveTo>
                <a:lnTo>
                  <a:pt x="2645046" y="1733550"/>
                </a:lnTo>
                <a:lnTo>
                  <a:pt x="2629672" y="1785314"/>
                </a:lnTo>
                <a:lnTo>
                  <a:pt x="2617859" y="1809750"/>
                </a:lnTo>
                <a:lnTo>
                  <a:pt x="106292" y="1809750"/>
                </a:lnTo>
                <a:lnTo>
                  <a:pt x="94479" y="1785314"/>
                </a:lnTo>
                <a:close/>
                <a:moveTo>
                  <a:pt x="33842" y="1581150"/>
                </a:moveTo>
                <a:lnTo>
                  <a:pt x="2690309" y="1581150"/>
                </a:lnTo>
                <a:lnTo>
                  <a:pt x="2667678" y="1657350"/>
                </a:lnTo>
                <a:lnTo>
                  <a:pt x="56473" y="1657350"/>
                </a:lnTo>
                <a:close/>
                <a:moveTo>
                  <a:pt x="14403" y="1428750"/>
                </a:moveTo>
                <a:lnTo>
                  <a:pt x="2709747" y="1428750"/>
                </a:lnTo>
                <a:lnTo>
                  <a:pt x="2702066" y="1504950"/>
                </a:lnTo>
                <a:lnTo>
                  <a:pt x="22085" y="1504950"/>
                </a:lnTo>
                <a:close/>
                <a:moveTo>
                  <a:pt x="2394" y="1257300"/>
                </a:moveTo>
                <a:lnTo>
                  <a:pt x="2721757" y="1257300"/>
                </a:lnTo>
                <a:lnTo>
                  <a:pt x="2724150" y="1285875"/>
                </a:lnTo>
                <a:lnTo>
                  <a:pt x="2717429" y="1352550"/>
                </a:lnTo>
                <a:lnTo>
                  <a:pt x="6722" y="1352550"/>
                </a:lnTo>
                <a:lnTo>
                  <a:pt x="0" y="1285875"/>
                </a:lnTo>
                <a:close/>
                <a:moveTo>
                  <a:pt x="15160" y="1104900"/>
                </a:moveTo>
                <a:lnTo>
                  <a:pt x="2708991" y="1104900"/>
                </a:lnTo>
                <a:lnTo>
                  <a:pt x="2715374" y="1181100"/>
                </a:lnTo>
                <a:lnTo>
                  <a:pt x="8777" y="1181100"/>
                </a:lnTo>
                <a:close/>
                <a:moveTo>
                  <a:pt x="45869" y="952500"/>
                </a:moveTo>
                <a:lnTo>
                  <a:pt x="2678282" y="952500"/>
                </a:lnTo>
                <a:lnTo>
                  <a:pt x="2697786" y="1028700"/>
                </a:lnTo>
                <a:lnTo>
                  <a:pt x="26365" y="1028700"/>
                </a:lnTo>
                <a:close/>
                <a:moveTo>
                  <a:pt x="90947" y="800100"/>
                </a:moveTo>
                <a:lnTo>
                  <a:pt x="2633204" y="800100"/>
                </a:lnTo>
                <a:lnTo>
                  <a:pt x="2649457" y="839885"/>
                </a:lnTo>
                <a:lnTo>
                  <a:pt x="2658777" y="876300"/>
                </a:lnTo>
                <a:lnTo>
                  <a:pt x="65373" y="876300"/>
                </a:lnTo>
                <a:lnTo>
                  <a:pt x="74694" y="839885"/>
                </a:lnTo>
                <a:close/>
                <a:moveTo>
                  <a:pt x="172684" y="628650"/>
                </a:moveTo>
                <a:lnTo>
                  <a:pt x="2551466" y="628650"/>
                </a:lnTo>
                <a:lnTo>
                  <a:pt x="2593842" y="703749"/>
                </a:lnTo>
                <a:lnTo>
                  <a:pt x="2602074" y="723900"/>
                </a:lnTo>
                <a:lnTo>
                  <a:pt x="122077" y="723900"/>
                </a:lnTo>
                <a:lnTo>
                  <a:pt x="130309" y="703749"/>
                </a:lnTo>
                <a:close/>
                <a:moveTo>
                  <a:pt x="268499" y="476250"/>
                </a:moveTo>
                <a:lnTo>
                  <a:pt x="2455652" y="476250"/>
                </a:lnTo>
                <a:lnTo>
                  <a:pt x="2498369" y="534549"/>
                </a:lnTo>
                <a:lnTo>
                  <a:pt x="2508470" y="552450"/>
                </a:lnTo>
                <a:lnTo>
                  <a:pt x="215681" y="552450"/>
                </a:lnTo>
                <a:lnTo>
                  <a:pt x="225782" y="534549"/>
                </a:lnTo>
                <a:close/>
                <a:moveTo>
                  <a:pt x="398890" y="323850"/>
                </a:moveTo>
                <a:lnTo>
                  <a:pt x="2325260" y="323850"/>
                </a:lnTo>
                <a:lnTo>
                  <a:pt x="2336693" y="334366"/>
                </a:lnTo>
                <a:lnTo>
                  <a:pt x="2395062" y="400050"/>
                </a:lnTo>
                <a:lnTo>
                  <a:pt x="329089" y="400050"/>
                </a:lnTo>
                <a:lnTo>
                  <a:pt x="387458" y="334366"/>
                </a:lnTo>
                <a:close/>
                <a:moveTo>
                  <a:pt x="584819" y="171450"/>
                </a:moveTo>
                <a:lnTo>
                  <a:pt x="2139332" y="171450"/>
                </a:lnTo>
                <a:lnTo>
                  <a:pt x="2228481" y="234832"/>
                </a:lnTo>
                <a:lnTo>
                  <a:pt x="2242417" y="247650"/>
                </a:lnTo>
                <a:lnTo>
                  <a:pt x="481734" y="247650"/>
                </a:lnTo>
                <a:lnTo>
                  <a:pt x="495669" y="234832"/>
                </a:lnTo>
                <a:close/>
                <a:moveTo>
                  <a:pt x="916152" y="0"/>
                </a:moveTo>
                <a:lnTo>
                  <a:pt x="1807998" y="0"/>
                </a:lnTo>
                <a:lnTo>
                  <a:pt x="1892256" y="30839"/>
                </a:lnTo>
                <a:lnTo>
                  <a:pt x="2018076" y="95251"/>
                </a:lnTo>
                <a:lnTo>
                  <a:pt x="706075" y="95251"/>
                </a:lnTo>
                <a:lnTo>
                  <a:pt x="831894" y="30839"/>
                </a:lnTo>
                <a:close/>
              </a:path>
            </a:pathLst>
          </a:custGeom>
          <a:gradFill flip="none" rotWithShape="1">
            <a:gsLst>
              <a:gs pos="56000">
                <a:srgbClr val="01D5DF"/>
              </a:gs>
              <a:gs pos="0">
                <a:srgbClr val="D969AE">
                  <a:lumMod val="5000"/>
                  <a:lumOff val="95000"/>
                </a:srgbClr>
              </a:gs>
            </a:gsLst>
            <a:lin ang="27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0" name="Freeform: Shape 9">
            <a:extLst>
              <a:ext uri="{FF2B5EF4-FFF2-40B4-BE49-F238E27FC236}">
                <a16:creationId xmlns:a16="http://schemas.microsoft.com/office/drawing/2014/main" id="{39EA9434-BEA1-4ABF-89E5-D12E216058C0}"/>
              </a:ext>
            </a:extLst>
          </p:cNvPr>
          <p:cNvSpPr/>
          <p:nvPr userDrawn="1"/>
        </p:nvSpPr>
        <p:spPr>
          <a:xfrm rot="19090468">
            <a:off x="10611358" y="5242079"/>
            <a:ext cx="1974840" cy="1973899"/>
          </a:xfrm>
          <a:custGeom>
            <a:avLst/>
            <a:gdLst>
              <a:gd name="connsiteX0" fmla="*/ 47534 w 2339089"/>
              <a:gd name="connsiteY0" fmla="*/ 2041316 h 2337974"/>
              <a:gd name="connsiteX1" fmla="*/ 346996 w 2339089"/>
              <a:gd name="connsiteY1" fmla="*/ 2309306 h 2337974"/>
              <a:gd name="connsiteX2" fmla="*/ 310603 w 2339089"/>
              <a:gd name="connsiteY2" fmla="*/ 2298009 h 2337974"/>
              <a:gd name="connsiteX3" fmla="*/ 86853 w 2339089"/>
              <a:gd name="connsiteY3" fmla="*/ 2113757 h 2337974"/>
              <a:gd name="connsiteX4" fmla="*/ 1 w 2339089"/>
              <a:gd name="connsiteY4" fmla="*/ 1768699 h 2337974"/>
              <a:gd name="connsiteX5" fmla="*/ 636129 w 2339089"/>
              <a:gd name="connsiteY5" fmla="*/ 2337974 h 2337974"/>
              <a:gd name="connsiteX6" fmla="*/ 508556 w 2339089"/>
              <a:gd name="connsiteY6" fmla="*/ 2337974 h 2337974"/>
              <a:gd name="connsiteX7" fmla="*/ 491359 w 2339089"/>
              <a:gd name="connsiteY7" fmla="*/ 2336240 h 2337974"/>
              <a:gd name="connsiteX8" fmla="*/ 7436 w 2339089"/>
              <a:gd name="connsiteY8" fmla="*/ 1903174 h 2337974"/>
              <a:gd name="connsiteX9" fmla="*/ 0 w 2339089"/>
              <a:gd name="connsiteY9" fmla="*/ 1829418 h 2337974"/>
              <a:gd name="connsiteX10" fmla="*/ 0 w 2339089"/>
              <a:gd name="connsiteY10" fmla="*/ 1564184 h 2337974"/>
              <a:gd name="connsiteX11" fmla="*/ 864661 w 2339089"/>
              <a:gd name="connsiteY11" fmla="*/ 2337974 h 2337974"/>
              <a:gd name="connsiteX12" fmla="*/ 750395 w 2339089"/>
              <a:gd name="connsiteY12" fmla="*/ 2337974 h 2337974"/>
              <a:gd name="connsiteX13" fmla="*/ 1 w 2339089"/>
              <a:gd name="connsiteY13" fmla="*/ 1666442 h 2337974"/>
              <a:gd name="connsiteX14" fmla="*/ 1 w 2339089"/>
              <a:gd name="connsiteY14" fmla="*/ 1334106 h 2337974"/>
              <a:gd name="connsiteX15" fmla="*/ 1121760 w 2339089"/>
              <a:gd name="connsiteY15" fmla="*/ 2337974 h 2337974"/>
              <a:gd name="connsiteX16" fmla="*/ 978928 w 2339089"/>
              <a:gd name="connsiteY16" fmla="*/ 2337974 h 2337974"/>
              <a:gd name="connsiteX17" fmla="*/ 1 w 2339089"/>
              <a:gd name="connsiteY17" fmla="*/ 1461928 h 2337974"/>
              <a:gd name="connsiteX18" fmla="*/ 1 w 2339089"/>
              <a:gd name="connsiteY18" fmla="*/ 1129591 h 2337974"/>
              <a:gd name="connsiteX19" fmla="*/ 1350292 w 2339089"/>
              <a:gd name="connsiteY19" fmla="*/ 2337974 h 2337974"/>
              <a:gd name="connsiteX20" fmla="*/ 1236026 w 2339089"/>
              <a:gd name="connsiteY20" fmla="*/ 2337974 h 2337974"/>
              <a:gd name="connsiteX21" fmla="*/ 1 w 2339089"/>
              <a:gd name="connsiteY21" fmla="*/ 1231848 h 2337974"/>
              <a:gd name="connsiteX22" fmla="*/ 0 w 2339089"/>
              <a:gd name="connsiteY22" fmla="*/ 899512 h 2337974"/>
              <a:gd name="connsiteX23" fmla="*/ 1607391 w 2339089"/>
              <a:gd name="connsiteY23" fmla="*/ 2337974 h 2337974"/>
              <a:gd name="connsiteX24" fmla="*/ 1464558 w 2339089"/>
              <a:gd name="connsiteY24" fmla="*/ 2337974 h 2337974"/>
              <a:gd name="connsiteX25" fmla="*/ 0 w 2339089"/>
              <a:gd name="connsiteY25" fmla="*/ 1027333 h 2337974"/>
              <a:gd name="connsiteX26" fmla="*/ 0 w 2339089"/>
              <a:gd name="connsiteY26" fmla="*/ 694997 h 2337974"/>
              <a:gd name="connsiteX27" fmla="*/ 1835454 w 2339089"/>
              <a:gd name="connsiteY27" fmla="*/ 2337555 h 2337974"/>
              <a:gd name="connsiteX28" fmla="*/ 1830532 w 2339089"/>
              <a:gd name="connsiteY28" fmla="*/ 2337974 h 2337974"/>
              <a:gd name="connsiteX29" fmla="*/ 1721657 w 2339089"/>
              <a:gd name="connsiteY29" fmla="*/ 2337974 h 2337974"/>
              <a:gd name="connsiteX30" fmla="*/ 0 w 2339089"/>
              <a:gd name="connsiteY30" fmla="*/ 797254 h 2337974"/>
              <a:gd name="connsiteX31" fmla="*/ 2137 w 2339089"/>
              <a:gd name="connsiteY31" fmla="*/ 492395 h 2337974"/>
              <a:gd name="connsiteX32" fmla="*/ 2019843 w 2339089"/>
              <a:gd name="connsiteY32" fmla="*/ 2298051 h 2337974"/>
              <a:gd name="connsiteX33" fmla="*/ 1999532 w 2339089"/>
              <a:gd name="connsiteY33" fmla="*/ 2309219 h 2337974"/>
              <a:gd name="connsiteX34" fmla="*/ 1936407 w 2339089"/>
              <a:gd name="connsiteY34" fmla="*/ 2325641 h 2337974"/>
              <a:gd name="connsiteX35" fmla="*/ 0 w 2339089"/>
              <a:gd name="connsiteY35" fmla="*/ 592739 h 2337974"/>
              <a:gd name="connsiteX36" fmla="*/ 0 w 2339089"/>
              <a:gd name="connsiteY36" fmla="*/ 508556 h 2337974"/>
              <a:gd name="connsiteX37" fmla="*/ 39895 w 2339089"/>
              <a:gd name="connsiteY37" fmla="*/ 321670 h 2337974"/>
              <a:gd name="connsiteX38" fmla="*/ 2157551 w 2339089"/>
              <a:gd name="connsiteY38" fmla="*/ 2216771 h 2337974"/>
              <a:gd name="connsiteX39" fmla="*/ 2144508 w 2339089"/>
              <a:gd name="connsiteY39" fmla="*/ 2229506 h 2337974"/>
              <a:gd name="connsiteX40" fmla="*/ 2090623 w 2339089"/>
              <a:gd name="connsiteY40" fmla="*/ 2259134 h 2337974"/>
              <a:gd name="connsiteX41" fmla="*/ 14232 w 2339089"/>
              <a:gd name="connsiteY41" fmla="*/ 400961 h 2337974"/>
              <a:gd name="connsiteX42" fmla="*/ 17615 w 2339089"/>
              <a:gd name="connsiteY42" fmla="*/ 375381 h 2337974"/>
              <a:gd name="connsiteX43" fmla="*/ 130200 w 2339089"/>
              <a:gd name="connsiteY43" fmla="*/ 172406 h 2337974"/>
              <a:gd name="connsiteX44" fmla="*/ 2265301 w 2339089"/>
              <a:gd name="connsiteY44" fmla="*/ 2083119 h 2337974"/>
              <a:gd name="connsiteX45" fmla="*/ 2222959 w 2339089"/>
              <a:gd name="connsiteY45" fmla="*/ 2152907 h 2337974"/>
              <a:gd name="connsiteX46" fmla="*/ 2212196 w 2339089"/>
              <a:gd name="connsiteY46" fmla="*/ 2163416 h 2337974"/>
              <a:gd name="connsiteX47" fmla="*/ 72527 w 2339089"/>
              <a:gd name="connsiteY47" fmla="*/ 248615 h 2337974"/>
              <a:gd name="connsiteX48" fmla="*/ 247285 w 2339089"/>
              <a:gd name="connsiteY48" fmla="*/ 72670 h 2337974"/>
              <a:gd name="connsiteX49" fmla="*/ 2327911 w 2339089"/>
              <a:gd name="connsiteY49" fmla="*/ 1934634 h 2337974"/>
              <a:gd name="connsiteX50" fmla="*/ 2303069 w 2339089"/>
              <a:gd name="connsiteY50" fmla="*/ 2014661 h 2337974"/>
              <a:gd name="connsiteX51" fmla="*/ 186200 w 2339089"/>
              <a:gd name="connsiteY51" fmla="*/ 120263 h 2337974"/>
              <a:gd name="connsiteX52" fmla="*/ 244851 w 2339089"/>
              <a:gd name="connsiteY52" fmla="*/ 73625 h 2337974"/>
              <a:gd name="connsiteX53" fmla="*/ 406148 w 2339089"/>
              <a:gd name="connsiteY53" fmla="*/ 10324 h 2337974"/>
              <a:gd name="connsiteX54" fmla="*/ 2339088 w 2339089"/>
              <a:gd name="connsiteY54" fmla="*/ 1740122 h 2337974"/>
              <a:gd name="connsiteX55" fmla="*/ 2339088 w 2339089"/>
              <a:gd name="connsiteY55" fmla="*/ 1829418 h 2337974"/>
              <a:gd name="connsiteX56" fmla="*/ 2337890 w 2339089"/>
              <a:gd name="connsiteY56" fmla="*/ 1841307 h 2337974"/>
              <a:gd name="connsiteX57" fmla="*/ 326707 w 2339089"/>
              <a:gd name="connsiteY57" fmla="*/ 41489 h 2337974"/>
              <a:gd name="connsiteX58" fmla="*/ 406064 w 2339089"/>
              <a:gd name="connsiteY58" fmla="*/ 10332 h 2337974"/>
              <a:gd name="connsiteX59" fmla="*/ 623145 w 2339089"/>
              <a:gd name="connsiteY59" fmla="*/ 0 h 2337974"/>
              <a:gd name="connsiteX60" fmla="*/ 2339088 w 2339089"/>
              <a:gd name="connsiteY60" fmla="*/ 1535608 h 2337974"/>
              <a:gd name="connsiteX61" fmla="*/ 2339088 w 2339089"/>
              <a:gd name="connsiteY61" fmla="*/ 1637865 h 2337974"/>
              <a:gd name="connsiteX62" fmla="*/ 508878 w 2339089"/>
              <a:gd name="connsiteY62" fmla="*/ 0 h 2337974"/>
              <a:gd name="connsiteX63" fmla="*/ 880244 w 2339089"/>
              <a:gd name="connsiteY63" fmla="*/ 1 h 2337974"/>
              <a:gd name="connsiteX64" fmla="*/ 2339088 w 2339089"/>
              <a:gd name="connsiteY64" fmla="*/ 1305528 h 2337974"/>
              <a:gd name="connsiteX65" fmla="*/ 2339088 w 2339089"/>
              <a:gd name="connsiteY65" fmla="*/ 1433350 h 2337974"/>
              <a:gd name="connsiteX66" fmla="*/ 737411 w 2339089"/>
              <a:gd name="connsiteY66" fmla="*/ 0 h 2337974"/>
              <a:gd name="connsiteX67" fmla="*/ 1108776 w 2339089"/>
              <a:gd name="connsiteY67" fmla="*/ 0 h 2337974"/>
              <a:gd name="connsiteX68" fmla="*/ 2339089 w 2339089"/>
              <a:gd name="connsiteY68" fmla="*/ 1101014 h 2337974"/>
              <a:gd name="connsiteX69" fmla="*/ 2339089 w 2339089"/>
              <a:gd name="connsiteY69" fmla="*/ 1203271 h 2337974"/>
              <a:gd name="connsiteX70" fmla="*/ 994509 w 2339089"/>
              <a:gd name="connsiteY70" fmla="*/ 0 h 2337974"/>
              <a:gd name="connsiteX71" fmla="*/ 1337307 w 2339089"/>
              <a:gd name="connsiteY71" fmla="*/ 1 h 2337974"/>
              <a:gd name="connsiteX72" fmla="*/ 2339088 w 2339089"/>
              <a:gd name="connsiteY72" fmla="*/ 896499 h 2337974"/>
              <a:gd name="connsiteX73" fmla="*/ 2339088 w 2339089"/>
              <a:gd name="connsiteY73" fmla="*/ 998757 h 2337974"/>
              <a:gd name="connsiteX74" fmla="*/ 1223042 w 2339089"/>
              <a:gd name="connsiteY74" fmla="*/ 1 h 2337974"/>
              <a:gd name="connsiteX75" fmla="*/ 1565839 w 2339089"/>
              <a:gd name="connsiteY75" fmla="*/ 1 h 2337974"/>
              <a:gd name="connsiteX76" fmla="*/ 2339087 w 2339089"/>
              <a:gd name="connsiteY76" fmla="*/ 691985 h 2337974"/>
              <a:gd name="connsiteX77" fmla="*/ 2339088 w 2339089"/>
              <a:gd name="connsiteY77" fmla="*/ 794242 h 2337974"/>
              <a:gd name="connsiteX78" fmla="*/ 1451574 w 2339089"/>
              <a:gd name="connsiteY78" fmla="*/ 1 h 2337974"/>
              <a:gd name="connsiteX79" fmla="*/ 1822937 w 2339089"/>
              <a:gd name="connsiteY79" fmla="*/ 0 h 2337974"/>
              <a:gd name="connsiteX80" fmla="*/ 2333919 w 2339089"/>
              <a:gd name="connsiteY80" fmla="*/ 457280 h 2337974"/>
              <a:gd name="connsiteX81" fmla="*/ 2339087 w 2339089"/>
              <a:gd name="connsiteY81" fmla="*/ 508556 h 2337974"/>
              <a:gd name="connsiteX82" fmla="*/ 2339087 w 2339089"/>
              <a:gd name="connsiteY82" fmla="*/ 589727 h 2337974"/>
              <a:gd name="connsiteX83" fmla="*/ 1680104 w 2339089"/>
              <a:gd name="connsiteY83" fmla="*/ 0 h 2337974"/>
              <a:gd name="connsiteX84" fmla="*/ 2190135 w 2339089"/>
              <a:gd name="connsiteY84" fmla="*/ 148953 h 2337974"/>
              <a:gd name="connsiteX85" fmla="*/ 2299123 w 2339089"/>
              <a:gd name="connsiteY85" fmla="*/ 310604 h 2337974"/>
              <a:gd name="connsiteX86" fmla="*/ 2304831 w 2339089"/>
              <a:gd name="connsiteY86" fmla="*/ 328992 h 2337974"/>
              <a:gd name="connsiteX87" fmla="*/ 1957101 w 2339089"/>
              <a:gd name="connsiteY87" fmla="*/ 17806 h 2337974"/>
              <a:gd name="connsiteX88" fmla="*/ 2028485 w 2339089"/>
              <a:gd name="connsiteY88" fmla="*/ 39966 h 2337974"/>
              <a:gd name="connsiteX89" fmla="*/ 2190135 w 2339089"/>
              <a:gd name="connsiteY89" fmla="*/ 148953 h 233797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Lst>
            <a:rect l="l" t="t" r="r" b="b"/>
            <a:pathLst>
              <a:path w="2339089" h="2337974">
                <a:moveTo>
                  <a:pt x="47534" y="2041316"/>
                </a:moveTo>
                <a:lnTo>
                  <a:pt x="346996" y="2309306"/>
                </a:lnTo>
                <a:lnTo>
                  <a:pt x="310603" y="2298009"/>
                </a:lnTo>
                <a:cubicBezTo>
                  <a:pt x="219339" y="2259408"/>
                  <a:pt x="141688" y="2194923"/>
                  <a:pt x="86853" y="2113757"/>
                </a:cubicBezTo>
                <a:close/>
                <a:moveTo>
                  <a:pt x="1" y="1768699"/>
                </a:moveTo>
                <a:lnTo>
                  <a:pt x="636129" y="2337974"/>
                </a:lnTo>
                <a:lnTo>
                  <a:pt x="508556" y="2337974"/>
                </a:lnTo>
                <a:lnTo>
                  <a:pt x="491359" y="2336240"/>
                </a:lnTo>
                <a:lnTo>
                  <a:pt x="7436" y="1903174"/>
                </a:lnTo>
                <a:lnTo>
                  <a:pt x="0" y="1829418"/>
                </a:lnTo>
                <a:close/>
                <a:moveTo>
                  <a:pt x="0" y="1564184"/>
                </a:moveTo>
                <a:lnTo>
                  <a:pt x="864661" y="2337974"/>
                </a:lnTo>
                <a:lnTo>
                  <a:pt x="750395" y="2337974"/>
                </a:lnTo>
                <a:lnTo>
                  <a:pt x="1" y="1666442"/>
                </a:lnTo>
                <a:close/>
                <a:moveTo>
                  <a:pt x="1" y="1334106"/>
                </a:moveTo>
                <a:lnTo>
                  <a:pt x="1121760" y="2337974"/>
                </a:lnTo>
                <a:lnTo>
                  <a:pt x="978928" y="2337974"/>
                </a:lnTo>
                <a:lnTo>
                  <a:pt x="1" y="1461928"/>
                </a:lnTo>
                <a:close/>
                <a:moveTo>
                  <a:pt x="1" y="1129591"/>
                </a:moveTo>
                <a:lnTo>
                  <a:pt x="1350292" y="2337974"/>
                </a:lnTo>
                <a:lnTo>
                  <a:pt x="1236026" y="2337974"/>
                </a:lnTo>
                <a:lnTo>
                  <a:pt x="1" y="1231848"/>
                </a:lnTo>
                <a:close/>
                <a:moveTo>
                  <a:pt x="0" y="899512"/>
                </a:moveTo>
                <a:lnTo>
                  <a:pt x="1607391" y="2337974"/>
                </a:lnTo>
                <a:lnTo>
                  <a:pt x="1464558" y="2337974"/>
                </a:lnTo>
                <a:lnTo>
                  <a:pt x="0" y="1027333"/>
                </a:lnTo>
                <a:close/>
                <a:moveTo>
                  <a:pt x="0" y="694997"/>
                </a:moveTo>
                <a:lnTo>
                  <a:pt x="1835454" y="2337555"/>
                </a:lnTo>
                <a:lnTo>
                  <a:pt x="1830532" y="2337974"/>
                </a:lnTo>
                <a:lnTo>
                  <a:pt x="1721657" y="2337974"/>
                </a:lnTo>
                <a:lnTo>
                  <a:pt x="0" y="797254"/>
                </a:lnTo>
                <a:close/>
                <a:moveTo>
                  <a:pt x="2137" y="492395"/>
                </a:moveTo>
                <a:lnTo>
                  <a:pt x="2019843" y="2298051"/>
                </a:lnTo>
                <a:lnTo>
                  <a:pt x="1999532" y="2309219"/>
                </a:lnTo>
                <a:lnTo>
                  <a:pt x="1936407" y="2325641"/>
                </a:lnTo>
                <a:lnTo>
                  <a:pt x="0" y="592739"/>
                </a:lnTo>
                <a:lnTo>
                  <a:pt x="0" y="508556"/>
                </a:lnTo>
                <a:close/>
                <a:moveTo>
                  <a:pt x="39895" y="321670"/>
                </a:moveTo>
                <a:lnTo>
                  <a:pt x="2157551" y="2216771"/>
                </a:lnTo>
                <a:lnTo>
                  <a:pt x="2144508" y="2229506"/>
                </a:lnTo>
                <a:lnTo>
                  <a:pt x="2090623" y="2259134"/>
                </a:lnTo>
                <a:lnTo>
                  <a:pt x="14232" y="400961"/>
                </a:lnTo>
                <a:lnTo>
                  <a:pt x="17615" y="375381"/>
                </a:lnTo>
                <a:close/>
                <a:moveTo>
                  <a:pt x="130200" y="172406"/>
                </a:moveTo>
                <a:lnTo>
                  <a:pt x="2265301" y="2083119"/>
                </a:lnTo>
                <a:lnTo>
                  <a:pt x="2222959" y="2152907"/>
                </a:lnTo>
                <a:lnTo>
                  <a:pt x="2212196" y="2163416"/>
                </a:lnTo>
                <a:lnTo>
                  <a:pt x="72527" y="248615"/>
                </a:lnTo>
                <a:close/>
                <a:moveTo>
                  <a:pt x="247285" y="72670"/>
                </a:moveTo>
                <a:lnTo>
                  <a:pt x="2327911" y="1934634"/>
                </a:lnTo>
                <a:lnTo>
                  <a:pt x="2303069" y="2014661"/>
                </a:lnTo>
                <a:lnTo>
                  <a:pt x="186200" y="120263"/>
                </a:lnTo>
                <a:lnTo>
                  <a:pt x="244851" y="73625"/>
                </a:lnTo>
                <a:close/>
                <a:moveTo>
                  <a:pt x="406148" y="10324"/>
                </a:moveTo>
                <a:lnTo>
                  <a:pt x="2339088" y="1740122"/>
                </a:lnTo>
                <a:lnTo>
                  <a:pt x="2339088" y="1829418"/>
                </a:lnTo>
                <a:lnTo>
                  <a:pt x="2337890" y="1841307"/>
                </a:lnTo>
                <a:lnTo>
                  <a:pt x="326707" y="41489"/>
                </a:lnTo>
                <a:lnTo>
                  <a:pt x="406064" y="10332"/>
                </a:lnTo>
                <a:close/>
                <a:moveTo>
                  <a:pt x="623145" y="0"/>
                </a:moveTo>
                <a:lnTo>
                  <a:pt x="2339088" y="1535608"/>
                </a:lnTo>
                <a:lnTo>
                  <a:pt x="2339088" y="1637865"/>
                </a:lnTo>
                <a:lnTo>
                  <a:pt x="508878" y="0"/>
                </a:lnTo>
                <a:close/>
                <a:moveTo>
                  <a:pt x="880244" y="1"/>
                </a:moveTo>
                <a:lnTo>
                  <a:pt x="2339088" y="1305528"/>
                </a:lnTo>
                <a:lnTo>
                  <a:pt x="2339088" y="1433350"/>
                </a:lnTo>
                <a:lnTo>
                  <a:pt x="737411" y="0"/>
                </a:lnTo>
                <a:close/>
                <a:moveTo>
                  <a:pt x="1108776" y="0"/>
                </a:moveTo>
                <a:lnTo>
                  <a:pt x="2339089" y="1101014"/>
                </a:lnTo>
                <a:lnTo>
                  <a:pt x="2339089" y="1203271"/>
                </a:lnTo>
                <a:lnTo>
                  <a:pt x="994509" y="0"/>
                </a:lnTo>
                <a:close/>
                <a:moveTo>
                  <a:pt x="1337307" y="1"/>
                </a:moveTo>
                <a:lnTo>
                  <a:pt x="2339088" y="896499"/>
                </a:lnTo>
                <a:lnTo>
                  <a:pt x="2339088" y="998757"/>
                </a:lnTo>
                <a:lnTo>
                  <a:pt x="1223042" y="1"/>
                </a:lnTo>
                <a:close/>
                <a:moveTo>
                  <a:pt x="1565839" y="1"/>
                </a:moveTo>
                <a:lnTo>
                  <a:pt x="2339087" y="691985"/>
                </a:lnTo>
                <a:lnTo>
                  <a:pt x="2339088" y="794242"/>
                </a:lnTo>
                <a:lnTo>
                  <a:pt x="1451574" y="1"/>
                </a:lnTo>
                <a:close/>
                <a:moveTo>
                  <a:pt x="1822937" y="0"/>
                </a:moveTo>
                <a:lnTo>
                  <a:pt x="2333919" y="457280"/>
                </a:lnTo>
                <a:lnTo>
                  <a:pt x="2339087" y="508556"/>
                </a:lnTo>
                <a:lnTo>
                  <a:pt x="2339087" y="589727"/>
                </a:lnTo>
                <a:lnTo>
                  <a:pt x="1680104" y="0"/>
                </a:lnTo>
                <a:close/>
                <a:moveTo>
                  <a:pt x="2190135" y="148953"/>
                </a:moveTo>
                <a:cubicBezTo>
                  <a:pt x="2236150" y="194968"/>
                  <a:pt x="2273388" y="249761"/>
                  <a:pt x="2299123" y="310604"/>
                </a:cubicBezTo>
                <a:lnTo>
                  <a:pt x="2304831" y="328992"/>
                </a:lnTo>
                <a:lnTo>
                  <a:pt x="1957101" y="17806"/>
                </a:lnTo>
                <a:lnTo>
                  <a:pt x="2028485" y="39966"/>
                </a:lnTo>
                <a:cubicBezTo>
                  <a:pt x="2089328" y="65700"/>
                  <a:pt x="2144120" y="102938"/>
                  <a:pt x="2190135" y="148953"/>
                </a:cubicBezTo>
                <a:close/>
              </a:path>
            </a:pathLst>
          </a:custGeom>
          <a:solidFill>
            <a:srgbClr val="FFC000"/>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1" name="Freeform: Shape 10">
            <a:extLst>
              <a:ext uri="{FF2B5EF4-FFF2-40B4-BE49-F238E27FC236}">
                <a16:creationId xmlns:a16="http://schemas.microsoft.com/office/drawing/2014/main" id="{9ABE87CB-8BD8-4112-AD37-2C8895E94174}"/>
              </a:ext>
            </a:extLst>
          </p:cNvPr>
          <p:cNvSpPr/>
          <p:nvPr userDrawn="1"/>
        </p:nvSpPr>
        <p:spPr>
          <a:xfrm>
            <a:off x="9851128" y="18521"/>
            <a:ext cx="2347376" cy="2265300"/>
          </a:xfrm>
          <a:custGeom>
            <a:avLst/>
            <a:gdLst>
              <a:gd name="connsiteX0" fmla="*/ 823831 w 2724150"/>
              <a:gd name="connsiteY0" fmla="*/ 2533650 h 2628900"/>
              <a:gd name="connsiteX1" fmla="*/ 1900320 w 2724150"/>
              <a:gd name="connsiteY1" fmla="*/ 2533650 h 2628900"/>
              <a:gd name="connsiteX2" fmla="*/ 1777009 w 2724150"/>
              <a:gd name="connsiteY2" fmla="*/ 2583595 h 2628900"/>
              <a:gd name="connsiteX3" fmla="*/ 1677330 w 2724150"/>
              <a:gd name="connsiteY3" fmla="*/ 2611283 h 2628900"/>
              <a:gd name="connsiteX4" fmla="*/ 1587692 w 2724150"/>
              <a:gd name="connsiteY4" fmla="*/ 2628900 h 2628900"/>
              <a:gd name="connsiteX5" fmla="*/ 1136459 w 2724150"/>
              <a:gd name="connsiteY5" fmla="*/ 2628900 h 2628900"/>
              <a:gd name="connsiteX6" fmla="*/ 1046820 w 2724150"/>
              <a:gd name="connsiteY6" fmla="*/ 2611283 h 2628900"/>
              <a:gd name="connsiteX7" fmla="*/ 947142 w 2724150"/>
              <a:gd name="connsiteY7" fmla="*/ 2583595 h 2628900"/>
              <a:gd name="connsiteX8" fmla="*/ 554571 w 2724150"/>
              <a:gd name="connsiteY8" fmla="*/ 2381250 h 2628900"/>
              <a:gd name="connsiteX9" fmla="*/ 2169580 w 2724150"/>
              <a:gd name="connsiteY9" fmla="*/ 2381250 h 2628900"/>
              <a:gd name="connsiteX10" fmla="*/ 2140372 w 2724150"/>
              <a:gd name="connsiteY10" fmla="*/ 2403832 h 2628900"/>
              <a:gd name="connsiteX11" fmla="*/ 2049853 w 2724150"/>
              <a:gd name="connsiteY11" fmla="*/ 2457450 h 2628900"/>
              <a:gd name="connsiteX12" fmla="*/ 674298 w 2724150"/>
              <a:gd name="connsiteY12" fmla="*/ 2457450 h 2628900"/>
              <a:gd name="connsiteX13" fmla="*/ 583779 w 2724150"/>
              <a:gd name="connsiteY13" fmla="*/ 2403832 h 2628900"/>
              <a:gd name="connsiteX14" fmla="*/ 362921 w 2724150"/>
              <a:gd name="connsiteY14" fmla="*/ 2209800 h 2628900"/>
              <a:gd name="connsiteX15" fmla="*/ 2361230 w 2724150"/>
              <a:gd name="connsiteY15" fmla="*/ 2209800 h 2628900"/>
              <a:gd name="connsiteX16" fmla="*/ 2344110 w 2724150"/>
              <a:gd name="connsiteY16" fmla="*/ 2229729 h 2628900"/>
              <a:gd name="connsiteX17" fmla="*/ 2264252 w 2724150"/>
              <a:gd name="connsiteY17" fmla="*/ 2305050 h 2628900"/>
              <a:gd name="connsiteX18" fmla="*/ 459899 w 2724150"/>
              <a:gd name="connsiteY18" fmla="*/ 2305050 h 2628900"/>
              <a:gd name="connsiteX19" fmla="*/ 380041 w 2724150"/>
              <a:gd name="connsiteY19" fmla="*/ 2229729 h 2628900"/>
              <a:gd name="connsiteX20" fmla="*/ 242678 w 2724150"/>
              <a:gd name="connsiteY20" fmla="*/ 2057400 h 2628900"/>
              <a:gd name="connsiteX21" fmla="*/ 2481473 w 2724150"/>
              <a:gd name="connsiteY21" fmla="*/ 2057400 h 2628900"/>
              <a:gd name="connsiteX22" fmla="*/ 2443984 w 2724150"/>
              <a:gd name="connsiteY22" fmla="*/ 2113470 h 2628900"/>
              <a:gd name="connsiteX23" fmla="*/ 2426691 w 2724150"/>
              <a:gd name="connsiteY23" fmla="*/ 2133600 h 2628900"/>
              <a:gd name="connsiteX24" fmla="*/ 297461 w 2724150"/>
              <a:gd name="connsiteY24" fmla="*/ 2133600 h 2628900"/>
              <a:gd name="connsiteX25" fmla="*/ 280167 w 2724150"/>
              <a:gd name="connsiteY25" fmla="*/ 2113470 h 2628900"/>
              <a:gd name="connsiteX26" fmla="*/ 143130 w 2724150"/>
              <a:gd name="connsiteY26" fmla="*/ 1885950 h 2628900"/>
              <a:gd name="connsiteX27" fmla="*/ 2581021 w 2724150"/>
              <a:gd name="connsiteY27" fmla="*/ 1885950 h 2628900"/>
              <a:gd name="connsiteX28" fmla="*/ 2541636 w 2724150"/>
              <a:gd name="connsiteY28" fmla="*/ 1967419 h 2628900"/>
              <a:gd name="connsiteX29" fmla="*/ 2532422 w 2724150"/>
              <a:gd name="connsiteY29" fmla="*/ 1981200 h 2628900"/>
              <a:gd name="connsiteX30" fmla="*/ 191730 w 2724150"/>
              <a:gd name="connsiteY30" fmla="*/ 1981200 h 2628900"/>
              <a:gd name="connsiteX31" fmla="*/ 182516 w 2724150"/>
              <a:gd name="connsiteY31" fmla="*/ 1967419 h 2628900"/>
              <a:gd name="connsiteX32" fmla="*/ 79105 w 2724150"/>
              <a:gd name="connsiteY32" fmla="*/ 1733550 h 2628900"/>
              <a:gd name="connsiteX33" fmla="*/ 2645046 w 2724150"/>
              <a:gd name="connsiteY33" fmla="*/ 1733550 h 2628900"/>
              <a:gd name="connsiteX34" fmla="*/ 2629672 w 2724150"/>
              <a:gd name="connsiteY34" fmla="*/ 1785314 h 2628900"/>
              <a:gd name="connsiteX35" fmla="*/ 2617859 w 2724150"/>
              <a:gd name="connsiteY35" fmla="*/ 1809750 h 2628900"/>
              <a:gd name="connsiteX36" fmla="*/ 106292 w 2724150"/>
              <a:gd name="connsiteY36" fmla="*/ 1809750 h 2628900"/>
              <a:gd name="connsiteX37" fmla="*/ 94479 w 2724150"/>
              <a:gd name="connsiteY37" fmla="*/ 1785314 h 2628900"/>
              <a:gd name="connsiteX38" fmla="*/ 33842 w 2724150"/>
              <a:gd name="connsiteY38" fmla="*/ 1581150 h 2628900"/>
              <a:gd name="connsiteX39" fmla="*/ 2690309 w 2724150"/>
              <a:gd name="connsiteY39" fmla="*/ 1581150 h 2628900"/>
              <a:gd name="connsiteX40" fmla="*/ 2667678 w 2724150"/>
              <a:gd name="connsiteY40" fmla="*/ 1657350 h 2628900"/>
              <a:gd name="connsiteX41" fmla="*/ 56473 w 2724150"/>
              <a:gd name="connsiteY41" fmla="*/ 1657350 h 2628900"/>
              <a:gd name="connsiteX42" fmla="*/ 14403 w 2724150"/>
              <a:gd name="connsiteY42" fmla="*/ 1428750 h 2628900"/>
              <a:gd name="connsiteX43" fmla="*/ 2709747 w 2724150"/>
              <a:gd name="connsiteY43" fmla="*/ 1428750 h 2628900"/>
              <a:gd name="connsiteX44" fmla="*/ 2702066 w 2724150"/>
              <a:gd name="connsiteY44" fmla="*/ 1504950 h 2628900"/>
              <a:gd name="connsiteX45" fmla="*/ 22085 w 2724150"/>
              <a:gd name="connsiteY45" fmla="*/ 1504950 h 2628900"/>
              <a:gd name="connsiteX46" fmla="*/ 2394 w 2724150"/>
              <a:gd name="connsiteY46" fmla="*/ 1257300 h 2628900"/>
              <a:gd name="connsiteX47" fmla="*/ 2721757 w 2724150"/>
              <a:gd name="connsiteY47" fmla="*/ 1257300 h 2628900"/>
              <a:gd name="connsiteX48" fmla="*/ 2724150 w 2724150"/>
              <a:gd name="connsiteY48" fmla="*/ 1285875 h 2628900"/>
              <a:gd name="connsiteX49" fmla="*/ 2717429 w 2724150"/>
              <a:gd name="connsiteY49" fmla="*/ 1352550 h 2628900"/>
              <a:gd name="connsiteX50" fmla="*/ 6722 w 2724150"/>
              <a:gd name="connsiteY50" fmla="*/ 1352550 h 2628900"/>
              <a:gd name="connsiteX51" fmla="*/ 0 w 2724150"/>
              <a:gd name="connsiteY51" fmla="*/ 1285875 h 2628900"/>
              <a:gd name="connsiteX52" fmla="*/ 15160 w 2724150"/>
              <a:gd name="connsiteY52" fmla="*/ 1104900 h 2628900"/>
              <a:gd name="connsiteX53" fmla="*/ 2708991 w 2724150"/>
              <a:gd name="connsiteY53" fmla="*/ 1104900 h 2628900"/>
              <a:gd name="connsiteX54" fmla="*/ 2715374 w 2724150"/>
              <a:gd name="connsiteY54" fmla="*/ 1181100 h 2628900"/>
              <a:gd name="connsiteX55" fmla="*/ 8777 w 2724150"/>
              <a:gd name="connsiteY55" fmla="*/ 1181100 h 2628900"/>
              <a:gd name="connsiteX56" fmla="*/ 45869 w 2724150"/>
              <a:gd name="connsiteY56" fmla="*/ 952500 h 2628900"/>
              <a:gd name="connsiteX57" fmla="*/ 2678282 w 2724150"/>
              <a:gd name="connsiteY57" fmla="*/ 952500 h 2628900"/>
              <a:gd name="connsiteX58" fmla="*/ 2697786 w 2724150"/>
              <a:gd name="connsiteY58" fmla="*/ 1028700 h 2628900"/>
              <a:gd name="connsiteX59" fmla="*/ 26365 w 2724150"/>
              <a:gd name="connsiteY59" fmla="*/ 1028700 h 2628900"/>
              <a:gd name="connsiteX60" fmla="*/ 90947 w 2724150"/>
              <a:gd name="connsiteY60" fmla="*/ 800100 h 2628900"/>
              <a:gd name="connsiteX61" fmla="*/ 2633204 w 2724150"/>
              <a:gd name="connsiteY61" fmla="*/ 800100 h 2628900"/>
              <a:gd name="connsiteX62" fmla="*/ 2649457 w 2724150"/>
              <a:gd name="connsiteY62" fmla="*/ 839885 h 2628900"/>
              <a:gd name="connsiteX63" fmla="*/ 2658777 w 2724150"/>
              <a:gd name="connsiteY63" fmla="*/ 876300 h 2628900"/>
              <a:gd name="connsiteX64" fmla="*/ 65373 w 2724150"/>
              <a:gd name="connsiteY64" fmla="*/ 876300 h 2628900"/>
              <a:gd name="connsiteX65" fmla="*/ 74694 w 2724150"/>
              <a:gd name="connsiteY65" fmla="*/ 839885 h 2628900"/>
              <a:gd name="connsiteX66" fmla="*/ 172684 w 2724150"/>
              <a:gd name="connsiteY66" fmla="*/ 628650 h 2628900"/>
              <a:gd name="connsiteX67" fmla="*/ 2551466 w 2724150"/>
              <a:gd name="connsiteY67" fmla="*/ 628650 h 2628900"/>
              <a:gd name="connsiteX68" fmla="*/ 2593842 w 2724150"/>
              <a:gd name="connsiteY68" fmla="*/ 703749 h 2628900"/>
              <a:gd name="connsiteX69" fmla="*/ 2602074 w 2724150"/>
              <a:gd name="connsiteY69" fmla="*/ 723900 h 2628900"/>
              <a:gd name="connsiteX70" fmla="*/ 122077 w 2724150"/>
              <a:gd name="connsiteY70" fmla="*/ 723900 h 2628900"/>
              <a:gd name="connsiteX71" fmla="*/ 130309 w 2724150"/>
              <a:gd name="connsiteY71" fmla="*/ 703749 h 2628900"/>
              <a:gd name="connsiteX72" fmla="*/ 268499 w 2724150"/>
              <a:gd name="connsiteY72" fmla="*/ 476250 h 2628900"/>
              <a:gd name="connsiteX73" fmla="*/ 2455652 w 2724150"/>
              <a:gd name="connsiteY73" fmla="*/ 476250 h 2628900"/>
              <a:gd name="connsiteX74" fmla="*/ 2498369 w 2724150"/>
              <a:gd name="connsiteY74" fmla="*/ 534549 h 2628900"/>
              <a:gd name="connsiteX75" fmla="*/ 2508470 w 2724150"/>
              <a:gd name="connsiteY75" fmla="*/ 552450 h 2628900"/>
              <a:gd name="connsiteX76" fmla="*/ 215681 w 2724150"/>
              <a:gd name="connsiteY76" fmla="*/ 552450 h 2628900"/>
              <a:gd name="connsiteX77" fmla="*/ 225782 w 2724150"/>
              <a:gd name="connsiteY77" fmla="*/ 534549 h 2628900"/>
              <a:gd name="connsiteX78" fmla="*/ 398890 w 2724150"/>
              <a:gd name="connsiteY78" fmla="*/ 323850 h 2628900"/>
              <a:gd name="connsiteX79" fmla="*/ 2325260 w 2724150"/>
              <a:gd name="connsiteY79" fmla="*/ 323850 h 2628900"/>
              <a:gd name="connsiteX80" fmla="*/ 2336693 w 2724150"/>
              <a:gd name="connsiteY80" fmla="*/ 334366 h 2628900"/>
              <a:gd name="connsiteX81" fmla="*/ 2395062 w 2724150"/>
              <a:gd name="connsiteY81" fmla="*/ 400050 h 2628900"/>
              <a:gd name="connsiteX82" fmla="*/ 329089 w 2724150"/>
              <a:gd name="connsiteY82" fmla="*/ 400050 h 2628900"/>
              <a:gd name="connsiteX83" fmla="*/ 387458 w 2724150"/>
              <a:gd name="connsiteY83" fmla="*/ 334366 h 2628900"/>
              <a:gd name="connsiteX84" fmla="*/ 584819 w 2724150"/>
              <a:gd name="connsiteY84" fmla="*/ 171450 h 2628900"/>
              <a:gd name="connsiteX85" fmla="*/ 2139332 w 2724150"/>
              <a:gd name="connsiteY85" fmla="*/ 171450 h 2628900"/>
              <a:gd name="connsiteX86" fmla="*/ 2228481 w 2724150"/>
              <a:gd name="connsiteY86" fmla="*/ 234832 h 2628900"/>
              <a:gd name="connsiteX87" fmla="*/ 2242417 w 2724150"/>
              <a:gd name="connsiteY87" fmla="*/ 247650 h 2628900"/>
              <a:gd name="connsiteX88" fmla="*/ 481734 w 2724150"/>
              <a:gd name="connsiteY88" fmla="*/ 247650 h 2628900"/>
              <a:gd name="connsiteX89" fmla="*/ 495669 w 2724150"/>
              <a:gd name="connsiteY89" fmla="*/ 234832 h 2628900"/>
              <a:gd name="connsiteX90" fmla="*/ 916152 w 2724150"/>
              <a:gd name="connsiteY90" fmla="*/ 0 h 2628900"/>
              <a:gd name="connsiteX91" fmla="*/ 1807998 w 2724150"/>
              <a:gd name="connsiteY91" fmla="*/ 0 h 2628900"/>
              <a:gd name="connsiteX92" fmla="*/ 1892256 w 2724150"/>
              <a:gd name="connsiteY92" fmla="*/ 30839 h 2628900"/>
              <a:gd name="connsiteX93" fmla="*/ 2018076 w 2724150"/>
              <a:gd name="connsiteY93" fmla="*/ 95251 h 2628900"/>
              <a:gd name="connsiteX94" fmla="*/ 706075 w 2724150"/>
              <a:gd name="connsiteY94" fmla="*/ 95251 h 2628900"/>
              <a:gd name="connsiteX95" fmla="*/ 831894 w 2724150"/>
              <a:gd name="connsiteY95" fmla="*/ 30839 h 26289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Lst>
            <a:rect l="l" t="t" r="r" b="b"/>
            <a:pathLst>
              <a:path w="2724150" h="2628900">
                <a:moveTo>
                  <a:pt x="823831" y="2533650"/>
                </a:moveTo>
                <a:lnTo>
                  <a:pt x="1900320" y="2533650"/>
                </a:lnTo>
                <a:lnTo>
                  <a:pt x="1777009" y="2583595"/>
                </a:lnTo>
                <a:cubicBezTo>
                  <a:pt x="1744302" y="2594044"/>
                  <a:pt x="1711059" y="2603290"/>
                  <a:pt x="1677330" y="2611283"/>
                </a:cubicBezTo>
                <a:lnTo>
                  <a:pt x="1587692" y="2628900"/>
                </a:lnTo>
                <a:lnTo>
                  <a:pt x="1136459" y="2628900"/>
                </a:lnTo>
                <a:lnTo>
                  <a:pt x="1046820" y="2611283"/>
                </a:lnTo>
                <a:cubicBezTo>
                  <a:pt x="1013092" y="2603290"/>
                  <a:pt x="979848" y="2594044"/>
                  <a:pt x="947142" y="2583595"/>
                </a:cubicBezTo>
                <a:close/>
                <a:moveTo>
                  <a:pt x="554571" y="2381250"/>
                </a:moveTo>
                <a:lnTo>
                  <a:pt x="2169580" y="2381250"/>
                </a:lnTo>
                <a:lnTo>
                  <a:pt x="2140372" y="2403832"/>
                </a:lnTo>
                <a:lnTo>
                  <a:pt x="2049853" y="2457450"/>
                </a:lnTo>
                <a:lnTo>
                  <a:pt x="674298" y="2457450"/>
                </a:lnTo>
                <a:lnTo>
                  <a:pt x="583779" y="2403832"/>
                </a:lnTo>
                <a:close/>
                <a:moveTo>
                  <a:pt x="362921" y="2209800"/>
                </a:moveTo>
                <a:lnTo>
                  <a:pt x="2361230" y="2209800"/>
                </a:lnTo>
                <a:lnTo>
                  <a:pt x="2344110" y="2229729"/>
                </a:lnTo>
                <a:lnTo>
                  <a:pt x="2264252" y="2305050"/>
                </a:lnTo>
                <a:lnTo>
                  <a:pt x="459899" y="2305050"/>
                </a:lnTo>
                <a:lnTo>
                  <a:pt x="380041" y="2229729"/>
                </a:lnTo>
                <a:close/>
                <a:moveTo>
                  <a:pt x="242678" y="2057400"/>
                </a:moveTo>
                <a:lnTo>
                  <a:pt x="2481473" y="2057400"/>
                </a:lnTo>
                <a:lnTo>
                  <a:pt x="2443984" y="2113470"/>
                </a:lnTo>
                <a:lnTo>
                  <a:pt x="2426691" y="2133600"/>
                </a:lnTo>
                <a:lnTo>
                  <a:pt x="297461" y="2133600"/>
                </a:lnTo>
                <a:lnTo>
                  <a:pt x="280167" y="2113470"/>
                </a:lnTo>
                <a:close/>
                <a:moveTo>
                  <a:pt x="143130" y="1885950"/>
                </a:moveTo>
                <a:lnTo>
                  <a:pt x="2581021" y="1885950"/>
                </a:lnTo>
                <a:lnTo>
                  <a:pt x="2541636" y="1967419"/>
                </a:lnTo>
                <a:lnTo>
                  <a:pt x="2532422" y="1981200"/>
                </a:lnTo>
                <a:lnTo>
                  <a:pt x="191730" y="1981200"/>
                </a:lnTo>
                <a:lnTo>
                  <a:pt x="182516" y="1967419"/>
                </a:lnTo>
                <a:close/>
                <a:moveTo>
                  <a:pt x="79105" y="1733550"/>
                </a:moveTo>
                <a:lnTo>
                  <a:pt x="2645046" y="1733550"/>
                </a:lnTo>
                <a:lnTo>
                  <a:pt x="2629672" y="1785314"/>
                </a:lnTo>
                <a:lnTo>
                  <a:pt x="2617859" y="1809750"/>
                </a:lnTo>
                <a:lnTo>
                  <a:pt x="106292" y="1809750"/>
                </a:lnTo>
                <a:lnTo>
                  <a:pt x="94479" y="1785314"/>
                </a:lnTo>
                <a:close/>
                <a:moveTo>
                  <a:pt x="33842" y="1581150"/>
                </a:moveTo>
                <a:lnTo>
                  <a:pt x="2690309" y="1581150"/>
                </a:lnTo>
                <a:lnTo>
                  <a:pt x="2667678" y="1657350"/>
                </a:lnTo>
                <a:lnTo>
                  <a:pt x="56473" y="1657350"/>
                </a:lnTo>
                <a:close/>
                <a:moveTo>
                  <a:pt x="14403" y="1428750"/>
                </a:moveTo>
                <a:lnTo>
                  <a:pt x="2709747" y="1428750"/>
                </a:lnTo>
                <a:lnTo>
                  <a:pt x="2702066" y="1504950"/>
                </a:lnTo>
                <a:lnTo>
                  <a:pt x="22085" y="1504950"/>
                </a:lnTo>
                <a:close/>
                <a:moveTo>
                  <a:pt x="2394" y="1257300"/>
                </a:moveTo>
                <a:lnTo>
                  <a:pt x="2721757" y="1257300"/>
                </a:lnTo>
                <a:lnTo>
                  <a:pt x="2724150" y="1285875"/>
                </a:lnTo>
                <a:lnTo>
                  <a:pt x="2717429" y="1352550"/>
                </a:lnTo>
                <a:lnTo>
                  <a:pt x="6722" y="1352550"/>
                </a:lnTo>
                <a:lnTo>
                  <a:pt x="0" y="1285875"/>
                </a:lnTo>
                <a:close/>
                <a:moveTo>
                  <a:pt x="15160" y="1104900"/>
                </a:moveTo>
                <a:lnTo>
                  <a:pt x="2708991" y="1104900"/>
                </a:lnTo>
                <a:lnTo>
                  <a:pt x="2715374" y="1181100"/>
                </a:lnTo>
                <a:lnTo>
                  <a:pt x="8777" y="1181100"/>
                </a:lnTo>
                <a:close/>
                <a:moveTo>
                  <a:pt x="45869" y="952500"/>
                </a:moveTo>
                <a:lnTo>
                  <a:pt x="2678282" y="952500"/>
                </a:lnTo>
                <a:lnTo>
                  <a:pt x="2697786" y="1028700"/>
                </a:lnTo>
                <a:lnTo>
                  <a:pt x="26365" y="1028700"/>
                </a:lnTo>
                <a:close/>
                <a:moveTo>
                  <a:pt x="90947" y="800100"/>
                </a:moveTo>
                <a:lnTo>
                  <a:pt x="2633204" y="800100"/>
                </a:lnTo>
                <a:lnTo>
                  <a:pt x="2649457" y="839885"/>
                </a:lnTo>
                <a:lnTo>
                  <a:pt x="2658777" y="876300"/>
                </a:lnTo>
                <a:lnTo>
                  <a:pt x="65373" y="876300"/>
                </a:lnTo>
                <a:lnTo>
                  <a:pt x="74694" y="839885"/>
                </a:lnTo>
                <a:close/>
                <a:moveTo>
                  <a:pt x="172684" y="628650"/>
                </a:moveTo>
                <a:lnTo>
                  <a:pt x="2551466" y="628650"/>
                </a:lnTo>
                <a:lnTo>
                  <a:pt x="2593842" y="703749"/>
                </a:lnTo>
                <a:lnTo>
                  <a:pt x="2602074" y="723900"/>
                </a:lnTo>
                <a:lnTo>
                  <a:pt x="122077" y="723900"/>
                </a:lnTo>
                <a:lnTo>
                  <a:pt x="130309" y="703749"/>
                </a:lnTo>
                <a:close/>
                <a:moveTo>
                  <a:pt x="268499" y="476250"/>
                </a:moveTo>
                <a:lnTo>
                  <a:pt x="2455652" y="476250"/>
                </a:lnTo>
                <a:lnTo>
                  <a:pt x="2498369" y="534549"/>
                </a:lnTo>
                <a:lnTo>
                  <a:pt x="2508470" y="552450"/>
                </a:lnTo>
                <a:lnTo>
                  <a:pt x="215681" y="552450"/>
                </a:lnTo>
                <a:lnTo>
                  <a:pt x="225782" y="534549"/>
                </a:lnTo>
                <a:close/>
                <a:moveTo>
                  <a:pt x="398890" y="323850"/>
                </a:moveTo>
                <a:lnTo>
                  <a:pt x="2325260" y="323850"/>
                </a:lnTo>
                <a:lnTo>
                  <a:pt x="2336693" y="334366"/>
                </a:lnTo>
                <a:lnTo>
                  <a:pt x="2395062" y="400050"/>
                </a:lnTo>
                <a:lnTo>
                  <a:pt x="329089" y="400050"/>
                </a:lnTo>
                <a:lnTo>
                  <a:pt x="387458" y="334366"/>
                </a:lnTo>
                <a:close/>
                <a:moveTo>
                  <a:pt x="584819" y="171450"/>
                </a:moveTo>
                <a:lnTo>
                  <a:pt x="2139332" y="171450"/>
                </a:lnTo>
                <a:lnTo>
                  <a:pt x="2228481" y="234832"/>
                </a:lnTo>
                <a:lnTo>
                  <a:pt x="2242417" y="247650"/>
                </a:lnTo>
                <a:lnTo>
                  <a:pt x="481734" y="247650"/>
                </a:lnTo>
                <a:lnTo>
                  <a:pt x="495669" y="234832"/>
                </a:lnTo>
                <a:close/>
                <a:moveTo>
                  <a:pt x="916152" y="0"/>
                </a:moveTo>
                <a:lnTo>
                  <a:pt x="1807998" y="0"/>
                </a:lnTo>
                <a:lnTo>
                  <a:pt x="1892256" y="30839"/>
                </a:lnTo>
                <a:lnTo>
                  <a:pt x="2018076" y="95251"/>
                </a:lnTo>
                <a:lnTo>
                  <a:pt x="706075" y="95251"/>
                </a:lnTo>
                <a:lnTo>
                  <a:pt x="831894" y="30839"/>
                </a:lnTo>
                <a:close/>
              </a:path>
            </a:pathLst>
          </a:custGeom>
          <a:gradFill flip="none" rotWithShape="1">
            <a:gsLst>
              <a:gs pos="56000">
                <a:srgbClr val="9C2871"/>
              </a:gs>
              <a:gs pos="0">
                <a:srgbClr val="D969AE">
                  <a:lumMod val="5000"/>
                  <a:lumOff val="95000"/>
                </a:srgbClr>
              </a:gs>
            </a:gsLst>
            <a:lin ang="27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nvGrpSpPr>
          <p:cNvPr id="4" name="Group 3">
            <a:extLst>
              <a:ext uri="{FF2B5EF4-FFF2-40B4-BE49-F238E27FC236}">
                <a16:creationId xmlns:a16="http://schemas.microsoft.com/office/drawing/2014/main" id="{C76D9F3C-07F9-46A5-802C-1BD9139FAB2B}"/>
              </a:ext>
            </a:extLst>
          </p:cNvPr>
          <p:cNvGrpSpPr/>
          <p:nvPr userDrawn="1"/>
        </p:nvGrpSpPr>
        <p:grpSpPr>
          <a:xfrm flipH="1">
            <a:off x="-61158" y="913940"/>
            <a:ext cx="7946382" cy="5462719"/>
            <a:chOff x="3251281" y="-2305701"/>
            <a:chExt cx="7946382" cy="5462719"/>
          </a:xfrm>
        </p:grpSpPr>
        <p:sp>
          <p:nvSpPr>
            <p:cNvPr id="5" name="Shape 21">
              <a:extLst>
                <a:ext uri="{FF2B5EF4-FFF2-40B4-BE49-F238E27FC236}">
                  <a16:creationId xmlns:a16="http://schemas.microsoft.com/office/drawing/2014/main" id="{2B4E9220-99EB-490D-B5C6-6F21F8DA79F0}"/>
                </a:ext>
              </a:extLst>
            </p:cNvPr>
            <p:cNvSpPr/>
            <p:nvPr userDrawn="1"/>
          </p:nvSpPr>
          <p:spPr>
            <a:xfrm flipH="1">
              <a:off x="3251281" y="-2305701"/>
              <a:ext cx="5046660" cy="5046660"/>
            </a:xfrm>
            <a:prstGeom prst="ellipse">
              <a:avLst/>
            </a:prstGeom>
            <a:noFill/>
            <a:ln w="9525" cap="flat" cmpd="sng">
              <a:solidFill>
                <a:srgbClr val="FF275E">
                  <a:alpha val="52000"/>
                </a:srgbClr>
              </a:solidFill>
              <a:prstDash val="dash"/>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6" name="Rectangle: Rounded Corners 5">
              <a:extLst>
                <a:ext uri="{FF2B5EF4-FFF2-40B4-BE49-F238E27FC236}">
                  <a16:creationId xmlns:a16="http://schemas.microsoft.com/office/drawing/2014/main" id="{AFD4ABFA-9478-4BA0-ACEA-CF7AAFE0C92A}"/>
                </a:ext>
              </a:extLst>
            </p:cNvPr>
            <p:cNvSpPr/>
            <p:nvPr userDrawn="1"/>
          </p:nvSpPr>
          <p:spPr>
            <a:xfrm rot="18695661" flipH="1">
              <a:off x="8554035" y="-300381"/>
              <a:ext cx="942104" cy="4345152"/>
            </a:xfrm>
            <a:prstGeom prst="roundRect">
              <a:avLst>
                <a:gd name="adj" fmla="val 50000"/>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7" name="Rectangle: Rounded Corners 6">
              <a:extLst>
                <a:ext uri="{FF2B5EF4-FFF2-40B4-BE49-F238E27FC236}">
                  <a16:creationId xmlns:a16="http://schemas.microsoft.com/office/drawing/2014/main" id="{CF42BE0E-0B4D-4446-99AD-E0A55565C264}"/>
                </a:ext>
              </a:extLst>
            </p:cNvPr>
            <p:cNvSpPr/>
            <p:nvPr userDrawn="1"/>
          </p:nvSpPr>
          <p:spPr>
            <a:xfrm rot="18695661" flipH="1">
              <a:off x="8863854" y="-6394"/>
              <a:ext cx="378430" cy="2522917"/>
            </a:xfrm>
            <a:prstGeom prst="roundRect">
              <a:avLst>
                <a:gd name="adj" fmla="val 50000"/>
              </a:avLst>
            </a:prstGeom>
            <a:solidFill>
              <a:srgbClr val="FF275E"/>
            </a:solidFill>
            <a:ln>
              <a:no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8" name="Oval 7">
              <a:extLst>
                <a:ext uri="{FF2B5EF4-FFF2-40B4-BE49-F238E27FC236}">
                  <a16:creationId xmlns:a16="http://schemas.microsoft.com/office/drawing/2014/main" id="{26AB3E0D-BA94-4A5A-8891-B324D153274A}"/>
                </a:ext>
              </a:extLst>
            </p:cNvPr>
            <p:cNvSpPr/>
            <p:nvPr userDrawn="1"/>
          </p:nvSpPr>
          <p:spPr>
            <a:xfrm flipH="1">
              <a:off x="6509068" y="1548535"/>
              <a:ext cx="1608483" cy="1608483"/>
            </a:xfrm>
            <a:prstGeom prst="ellipse">
              <a:avLst/>
            </a:prstGeom>
            <a:solidFill>
              <a:srgbClr val="FFFF00">
                <a:alpha val="84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9" name="Rectangle: Rounded Corners 8">
              <a:extLst>
                <a:ext uri="{FF2B5EF4-FFF2-40B4-BE49-F238E27FC236}">
                  <a16:creationId xmlns:a16="http://schemas.microsoft.com/office/drawing/2014/main" id="{52941B88-DEF6-4547-8CFF-589E84B9B94B}"/>
                </a:ext>
              </a:extLst>
            </p:cNvPr>
            <p:cNvSpPr/>
            <p:nvPr userDrawn="1"/>
          </p:nvSpPr>
          <p:spPr>
            <a:xfrm rot="18656182" flipH="1">
              <a:off x="7199779" y="17744"/>
              <a:ext cx="1033378" cy="3698147"/>
            </a:xfrm>
            <a:prstGeom prst="roundRect">
              <a:avLst>
                <a:gd name="adj" fmla="val 50000"/>
              </a:avLst>
            </a:prstGeom>
            <a:solidFill>
              <a:srgbClr val="FF275E"/>
            </a:solidFill>
            <a:ln>
              <a:no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grpSp>
        <p:nvGrpSpPr>
          <p:cNvPr id="12" name="Group 11">
            <a:extLst>
              <a:ext uri="{FF2B5EF4-FFF2-40B4-BE49-F238E27FC236}">
                <a16:creationId xmlns:a16="http://schemas.microsoft.com/office/drawing/2014/main" id="{48F1FBA4-B7C2-4402-A723-43AB5F0F4666}"/>
              </a:ext>
            </a:extLst>
          </p:cNvPr>
          <p:cNvGrpSpPr/>
          <p:nvPr userDrawn="1"/>
        </p:nvGrpSpPr>
        <p:grpSpPr>
          <a:xfrm>
            <a:off x="0" y="1466850"/>
            <a:ext cx="12192000" cy="3924300"/>
            <a:chOff x="0" y="1466850"/>
            <a:chExt cx="12192000" cy="3924300"/>
          </a:xfrm>
        </p:grpSpPr>
        <p:sp>
          <p:nvSpPr>
            <p:cNvPr id="13" name="Rectangle 12">
              <a:extLst>
                <a:ext uri="{FF2B5EF4-FFF2-40B4-BE49-F238E27FC236}">
                  <a16:creationId xmlns:a16="http://schemas.microsoft.com/office/drawing/2014/main" id="{D22C3105-1445-46DD-BC4A-7264F9C711EB}"/>
                </a:ext>
              </a:extLst>
            </p:cNvPr>
            <p:cNvSpPr/>
            <p:nvPr userDrawn="1"/>
          </p:nvSpPr>
          <p:spPr>
            <a:xfrm>
              <a:off x="0" y="1466850"/>
              <a:ext cx="12192000" cy="3924300"/>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 name="Rectangle: Rounded Corners 13">
              <a:extLst>
                <a:ext uri="{FF2B5EF4-FFF2-40B4-BE49-F238E27FC236}">
                  <a16:creationId xmlns:a16="http://schemas.microsoft.com/office/drawing/2014/main" id="{4E2B37CC-13BB-42A8-9FD5-937C4DEC70B0}"/>
                </a:ext>
              </a:extLst>
            </p:cNvPr>
            <p:cNvSpPr/>
            <p:nvPr userDrawn="1"/>
          </p:nvSpPr>
          <p:spPr>
            <a:xfrm flipH="1">
              <a:off x="403122" y="1666568"/>
              <a:ext cx="11385756" cy="3524865"/>
            </a:xfrm>
            <a:prstGeom prst="roundRect">
              <a:avLst/>
            </a:prstGeom>
            <a:solidFill>
              <a:srgbClr val="9C2871"/>
            </a:solidFill>
            <a:ln>
              <a:noFill/>
            </a:ln>
            <a:effectLst>
              <a:outerShdw blurRad="38100" sx="101000" sy="101000" algn="ctr" rotWithShape="0">
                <a:prstClr val="black">
                  <a:alpha val="2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sp>
        <p:nvSpPr>
          <p:cNvPr id="42" name="Shape 78"/>
          <p:cNvSpPr txBox="1">
            <a:spLocks noGrp="1"/>
          </p:cNvSpPr>
          <p:nvPr>
            <p:ph type="title"/>
          </p:nvPr>
        </p:nvSpPr>
        <p:spPr>
          <a:xfrm>
            <a:off x="6998248" y="1845049"/>
            <a:ext cx="4125515" cy="685347"/>
          </a:xfrm>
          <a:prstGeom prst="rect">
            <a:avLst/>
          </a:prstGeom>
        </p:spPr>
        <p:txBody>
          <a:bodyPr lIns="91425" tIns="91425" rIns="91425" bIns="91425" anchor="b" anchorCtr="0">
            <a:normAutofit/>
          </a:bodyPr>
          <a:lstStyle>
            <a:lvl1pPr lvl="0" algn="ctr" rtl="0">
              <a:spcBef>
                <a:spcPts val="0"/>
              </a:spcBef>
              <a:defRPr sz="3600">
                <a:solidFill>
                  <a:schemeClr val="bg1"/>
                </a:solidFill>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dirty="0"/>
          </a:p>
        </p:txBody>
      </p:sp>
      <p:sp>
        <p:nvSpPr>
          <p:cNvPr id="43" name="Shape 79"/>
          <p:cNvSpPr txBox="1">
            <a:spLocks noGrp="1"/>
          </p:cNvSpPr>
          <p:nvPr>
            <p:ph type="body" idx="1"/>
          </p:nvPr>
        </p:nvSpPr>
        <p:spPr>
          <a:xfrm>
            <a:off x="7018268" y="2777080"/>
            <a:ext cx="4105495" cy="2285338"/>
          </a:xfrm>
          <a:prstGeom prst="rect">
            <a:avLst/>
          </a:prstGeom>
        </p:spPr>
        <p:txBody>
          <a:bodyPr lIns="91425" tIns="91425" rIns="91425" bIns="91425" anchor="t" anchorCtr="0">
            <a:normAutofit/>
          </a:bodyPr>
          <a:lstStyle>
            <a:lvl1pPr lvl="0" rtl="0">
              <a:spcBef>
                <a:spcPts val="0"/>
              </a:spcBef>
              <a:buSzPct val="100000"/>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grpSp>
        <p:nvGrpSpPr>
          <p:cNvPr id="2" name="Group 1">
            <a:extLst>
              <a:ext uri="{FF2B5EF4-FFF2-40B4-BE49-F238E27FC236}">
                <a16:creationId xmlns:a16="http://schemas.microsoft.com/office/drawing/2014/main" id="{C1DB9C40-CFC8-4B0F-8D22-DAE18F32A1D0}"/>
              </a:ext>
            </a:extLst>
          </p:cNvPr>
          <p:cNvGrpSpPr/>
          <p:nvPr userDrawn="1"/>
        </p:nvGrpSpPr>
        <p:grpSpPr>
          <a:xfrm>
            <a:off x="16880" y="-197396"/>
            <a:ext cx="3423686" cy="1818702"/>
            <a:chOff x="8973651" y="-197724"/>
            <a:chExt cx="3423686" cy="1818702"/>
          </a:xfrm>
        </p:grpSpPr>
        <p:sp>
          <p:nvSpPr>
            <p:cNvPr id="16" name="Rectangle: Rounded Corners 15">
              <a:extLst>
                <a:ext uri="{FF2B5EF4-FFF2-40B4-BE49-F238E27FC236}">
                  <a16:creationId xmlns:a16="http://schemas.microsoft.com/office/drawing/2014/main" id="{1C049473-AB9B-4076-AC24-46FC49092316}"/>
                </a:ext>
              </a:extLst>
            </p:cNvPr>
            <p:cNvSpPr/>
            <p:nvPr userDrawn="1"/>
          </p:nvSpPr>
          <p:spPr>
            <a:xfrm rot="2904339">
              <a:off x="10873952" y="-253488"/>
              <a:ext cx="523853" cy="2522917"/>
            </a:xfrm>
            <a:prstGeom prst="roundRect">
              <a:avLst>
                <a:gd name="adj" fmla="val 50000"/>
              </a:avLst>
            </a:prstGeom>
            <a:solidFill>
              <a:srgbClr val="D969AE"/>
            </a:solidFill>
            <a:ln>
              <a:noFill/>
            </a:ln>
            <a:effectLst>
              <a:outerShdw blurRad="127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7" name="Freeform: Shape 16">
              <a:extLst>
                <a:ext uri="{FF2B5EF4-FFF2-40B4-BE49-F238E27FC236}">
                  <a16:creationId xmlns:a16="http://schemas.microsoft.com/office/drawing/2014/main" id="{DBB9A991-A27B-49F4-B609-7A37DE7D9554}"/>
                </a:ext>
              </a:extLst>
            </p:cNvPr>
            <p:cNvSpPr/>
            <p:nvPr userDrawn="1"/>
          </p:nvSpPr>
          <p:spPr>
            <a:xfrm rot="2936710">
              <a:off x="10080199" y="-911403"/>
              <a:ext cx="942070" cy="3155165"/>
            </a:xfrm>
            <a:custGeom>
              <a:avLst/>
              <a:gdLst>
                <a:gd name="connsiteX0" fmla="*/ 0 w 942070"/>
                <a:gd name="connsiteY0" fmla="*/ 1081634 h 3155165"/>
                <a:gd name="connsiteX1" fmla="*/ 942070 w 942070"/>
                <a:gd name="connsiteY1" fmla="*/ 0 h 3155165"/>
                <a:gd name="connsiteX2" fmla="*/ 942070 w 942070"/>
                <a:gd name="connsiteY2" fmla="*/ 2684130 h 3155165"/>
                <a:gd name="connsiteX3" fmla="*/ 471035 w 942070"/>
                <a:gd name="connsiteY3" fmla="*/ 3155165 h 3155165"/>
                <a:gd name="connsiteX4" fmla="*/ 0 w 942070"/>
                <a:gd name="connsiteY4" fmla="*/ 2684130 h 3155165"/>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942070" h="3155165">
                  <a:moveTo>
                    <a:pt x="0" y="1081634"/>
                  </a:moveTo>
                  <a:lnTo>
                    <a:pt x="942070" y="0"/>
                  </a:lnTo>
                  <a:lnTo>
                    <a:pt x="942070" y="2684130"/>
                  </a:lnTo>
                  <a:cubicBezTo>
                    <a:pt x="942070" y="2944275"/>
                    <a:pt x="731180" y="3155165"/>
                    <a:pt x="471035" y="3155165"/>
                  </a:cubicBezTo>
                  <a:cubicBezTo>
                    <a:pt x="210890" y="3155165"/>
                    <a:pt x="0" y="2944275"/>
                    <a:pt x="0" y="2684130"/>
                  </a:cubicBezTo>
                  <a:close/>
                </a:path>
              </a:pathLst>
            </a:custGeom>
            <a:solidFill>
              <a:srgbClr val="EF3464"/>
            </a:solidFill>
            <a:ln>
              <a:noFill/>
            </a:ln>
            <a:effectLst>
              <a:outerShdw blurRad="63500" algn="ctr" rotWithShape="0">
                <a:prstClr val="black">
                  <a:alpha val="33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8" name="Freeform: Shape 17">
              <a:extLst>
                <a:ext uri="{FF2B5EF4-FFF2-40B4-BE49-F238E27FC236}">
                  <a16:creationId xmlns:a16="http://schemas.microsoft.com/office/drawing/2014/main" id="{3638ECC7-E6D2-4AF0-8CA0-B4B32DFFE038}"/>
                </a:ext>
              </a:extLst>
            </p:cNvPr>
            <p:cNvSpPr/>
            <p:nvPr userDrawn="1"/>
          </p:nvSpPr>
          <p:spPr>
            <a:xfrm rot="2936710">
              <a:off x="10836587" y="56766"/>
              <a:ext cx="775716" cy="266736"/>
            </a:xfrm>
            <a:custGeom>
              <a:avLst/>
              <a:gdLst>
                <a:gd name="connsiteX0" fmla="*/ 0 w 775716"/>
                <a:gd name="connsiteY0" fmla="*/ 266736 h 266736"/>
                <a:gd name="connsiteX1" fmla="*/ 232318 w 775716"/>
                <a:gd name="connsiteY1" fmla="*/ 0 h 266736"/>
                <a:gd name="connsiteX2" fmla="*/ 775716 w 775716"/>
                <a:gd name="connsiteY2" fmla="*/ 0 h 266736"/>
                <a:gd name="connsiteX3" fmla="*/ 775716 w 775716"/>
                <a:gd name="connsiteY3" fmla="*/ 266736 h 266736"/>
              </a:gdLst>
              <a:ahLst/>
              <a:cxnLst>
                <a:cxn ang="0">
                  <a:pos x="connsiteX0" y="connsiteY0"/>
                </a:cxn>
                <a:cxn ang="0">
                  <a:pos x="connsiteX1" y="connsiteY1"/>
                </a:cxn>
                <a:cxn ang="0">
                  <a:pos x="connsiteX2" y="connsiteY2"/>
                </a:cxn>
                <a:cxn ang="0">
                  <a:pos x="connsiteX3" y="connsiteY3"/>
                </a:cxn>
              </a:cxnLst>
              <a:rect l="l" t="t" r="r" b="b"/>
              <a:pathLst>
                <a:path w="775716" h="266736">
                  <a:moveTo>
                    <a:pt x="0" y="266736"/>
                  </a:moveTo>
                  <a:lnTo>
                    <a:pt x="232318" y="0"/>
                  </a:lnTo>
                  <a:lnTo>
                    <a:pt x="775716" y="0"/>
                  </a:lnTo>
                  <a:lnTo>
                    <a:pt x="775716" y="266736"/>
                  </a:lnTo>
                  <a:close/>
                </a:path>
              </a:pathLst>
            </a:custGeom>
            <a:solidFill>
              <a:srgbClr val="C30F3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9" name="Freeform: Shape 18">
              <a:extLst>
                <a:ext uri="{FF2B5EF4-FFF2-40B4-BE49-F238E27FC236}">
                  <a16:creationId xmlns:a16="http://schemas.microsoft.com/office/drawing/2014/main" id="{8E584B55-4948-4DB8-A642-BE9DE28858A6}"/>
                </a:ext>
              </a:extLst>
            </p:cNvPr>
            <p:cNvSpPr/>
            <p:nvPr userDrawn="1"/>
          </p:nvSpPr>
          <p:spPr>
            <a:xfrm rot="2936710">
              <a:off x="10405277" y="249676"/>
              <a:ext cx="942070" cy="266736"/>
            </a:xfrm>
            <a:custGeom>
              <a:avLst/>
              <a:gdLst>
                <a:gd name="connsiteX0" fmla="*/ 0 w 942070"/>
                <a:gd name="connsiteY0" fmla="*/ 68515 h 266736"/>
                <a:gd name="connsiteX1" fmla="*/ 59674 w 942070"/>
                <a:gd name="connsiteY1" fmla="*/ 0 h 266736"/>
                <a:gd name="connsiteX2" fmla="*/ 942070 w 942070"/>
                <a:gd name="connsiteY2" fmla="*/ 0 h 266736"/>
                <a:gd name="connsiteX3" fmla="*/ 942070 w 942070"/>
                <a:gd name="connsiteY3" fmla="*/ 266736 h 266736"/>
                <a:gd name="connsiteX4" fmla="*/ 0 w 942070"/>
                <a:gd name="connsiteY4" fmla="*/ 266736 h 266736"/>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942070" h="266736">
                  <a:moveTo>
                    <a:pt x="0" y="68515"/>
                  </a:moveTo>
                  <a:lnTo>
                    <a:pt x="59674" y="0"/>
                  </a:lnTo>
                  <a:lnTo>
                    <a:pt x="942070" y="0"/>
                  </a:lnTo>
                  <a:lnTo>
                    <a:pt x="942070" y="266736"/>
                  </a:lnTo>
                  <a:lnTo>
                    <a:pt x="0" y="266736"/>
                  </a:lnTo>
                  <a:close/>
                </a:path>
              </a:pathLst>
            </a:custGeom>
            <a:solidFill>
              <a:srgbClr val="C30F3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20" name="Rectangle 19">
              <a:extLst>
                <a:ext uri="{FF2B5EF4-FFF2-40B4-BE49-F238E27FC236}">
                  <a16:creationId xmlns:a16="http://schemas.microsoft.com/office/drawing/2014/main" id="{56C49471-5F8F-4EB3-BA86-317DFA94592F}"/>
                </a:ext>
              </a:extLst>
            </p:cNvPr>
            <p:cNvSpPr/>
            <p:nvPr userDrawn="1"/>
          </p:nvSpPr>
          <p:spPr>
            <a:xfrm rot="2936710">
              <a:off x="10111773" y="505309"/>
              <a:ext cx="942070" cy="266736"/>
            </a:xfrm>
            <a:prstGeom prst="rect">
              <a:avLst/>
            </a:prstGeom>
            <a:solidFill>
              <a:srgbClr val="C30F3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21" name="Rectangle 20">
              <a:extLst>
                <a:ext uri="{FF2B5EF4-FFF2-40B4-BE49-F238E27FC236}">
                  <a16:creationId xmlns:a16="http://schemas.microsoft.com/office/drawing/2014/main" id="{D9235448-4DBC-4EC6-A376-3C4DD696DE30}"/>
                </a:ext>
              </a:extLst>
            </p:cNvPr>
            <p:cNvSpPr/>
            <p:nvPr userDrawn="1"/>
          </p:nvSpPr>
          <p:spPr>
            <a:xfrm rot="2936710">
              <a:off x="9818270" y="760941"/>
              <a:ext cx="942070" cy="266736"/>
            </a:xfrm>
            <a:prstGeom prst="rect">
              <a:avLst/>
            </a:prstGeom>
            <a:solidFill>
              <a:srgbClr val="C30F3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22" name="Rectangle 21">
              <a:extLst>
                <a:ext uri="{FF2B5EF4-FFF2-40B4-BE49-F238E27FC236}">
                  <a16:creationId xmlns:a16="http://schemas.microsoft.com/office/drawing/2014/main" id="{139DCEAB-25CA-4094-9975-05F518B2EC08}"/>
                </a:ext>
              </a:extLst>
            </p:cNvPr>
            <p:cNvSpPr/>
            <p:nvPr userDrawn="1"/>
          </p:nvSpPr>
          <p:spPr>
            <a:xfrm rot="2936710">
              <a:off x="9524764" y="1016575"/>
              <a:ext cx="942070" cy="266736"/>
            </a:xfrm>
            <a:prstGeom prst="rect">
              <a:avLst/>
            </a:prstGeom>
            <a:solidFill>
              <a:srgbClr val="C30F3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23" name="Freeform: Shape 22">
              <a:extLst>
                <a:ext uri="{FF2B5EF4-FFF2-40B4-BE49-F238E27FC236}">
                  <a16:creationId xmlns:a16="http://schemas.microsoft.com/office/drawing/2014/main" id="{20D7CBC2-B1EA-469D-9911-11CB74ED1EE1}"/>
                </a:ext>
              </a:extLst>
            </p:cNvPr>
            <p:cNvSpPr/>
            <p:nvPr userDrawn="1"/>
          </p:nvSpPr>
          <p:spPr>
            <a:xfrm rot="2904339">
              <a:off x="9771498" y="-489415"/>
              <a:ext cx="543234" cy="1615560"/>
            </a:xfrm>
            <a:custGeom>
              <a:avLst/>
              <a:gdLst>
                <a:gd name="connsiteX0" fmla="*/ 0 w 543234"/>
                <a:gd name="connsiteY0" fmla="*/ 611980 h 1615560"/>
                <a:gd name="connsiteX1" fmla="*/ 543234 w 543234"/>
                <a:gd name="connsiteY1" fmla="*/ 0 h 1615560"/>
                <a:gd name="connsiteX2" fmla="*/ 543233 w 543234"/>
                <a:gd name="connsiteY2" fmla="*/ 1343943 h 1615560"/>
                <a:gd name="connsiteX3" fmla="*/ 271616 w 543234"/>
                <a:gd name="connsiteY3" fmla="*/ 1615560 h 1615560"/>
                <a:gd name="connsiteX4" fmla="*/ 271617 w 543234"/>
                <a:gd name="connsiteY4" fmla="*/ 1615559 h 1615560"/>
                <a:gd name="connsiteX5" fmla="*/ 0 w 543234"/>
                <a:gd name="connsiteY5" fmla="*/ 1343942 h 161556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543234" h="1615560">
                  <a:moveTo>
                    <a:pt x="0" y="611980"/>
                  </a:moveTo>
                  <a:lnTo>
                    <a:pt x="543234" y="0"/>
                  </a:lnTo>
                  <a:lnTo>
                    <a:pt x="543233" y="1343943"/>
                  </a:lnTo>
                  <a:cubicBezTo>
                    <a:pt x="543233" y="1493953"/>
                    <a:pt x="421626" y="1615560"/>
                    <a:pt x="271616" y="1615560"/>
                  </a:cubicBezTo>
                  <a:lnTo>
                    <a:pt x="271617" y="1615559"/>
                  </a:lnTo>
                  <a:cubicBezTo>
                    <a:pt x="121607" y="1615559"/>
                    <a:pt x="0" y="1493952"/>
                    <a:pt x="0" y="1343942"/>
                  </a:cubicBezTo>
                  <a:close/>
                </a:path>
              </a:pathLst>
            </a:custGeom>
            <a:solidFill>
              <a:srgbClr val="FFFF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24" name="Oval 23">
              <a:extLst>
                <a:ext uri="{FF2B5EF4-FFF2-40B4-BE49-F238E27FC236}">
                  <a16:creationId xmlns:a16="http://schemas.microsoft.com/office/drawing/2014/main" id="{AE1EF5F6-5405-4D1F-B632-1A4D9F01C9C1}"/>
                </a:ext>
              </a:extLst>
            </p:cNvPr>
            <p:cNvSpPr/>
            <p:nvPr userDrawn="1"/>
          </p:nvSpPr>
          <p:spPr>
            <a:xfrm>
              <a:off x="11135879" y="357254"/>
              <a:ext cx="1035931" cy="1035931"/>
            </a:xfrm>
            <a:prstGeom prst="ellipse">
              <a:avLst/>
            </a:prstGeom>
            <a:solidFill>
              <a:srgbClr val="FFFF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25" name="Circle: Hollow 24">
              <a:extLst>
                <a:ext uri="{FF2B5EF4-FFF2-40B4-BE49-F238E27FC236}">
                  <a16:creationId xmlns:a16="http://schemas.microsoft.com/office/drawing/2014/main" id="{71345709-C1E6-4522-8CB3-903072F5F0D2}"/>
                </a:ext>
              </a:extLst>
            </p:cNvPr>
            <p:cNvSpPr/>
            <p:nvPr userDrawn="1"/>
          </p:nvSpPr>
          <p:spPr>
            <a:xfrm>
              <a:off x="10913937" y="119492"/>
              <a:ext cx="684842" cy="684842"/>
            </a:xfrm>
            <a:prstGeom prst="donut">
              <a:avLst>
                <a:gd name="adj" fmla="val 13668"/>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solidFill>
                  <a:schemeClr val="tx1"/>
                </a:solidFill>
              </a:endParaRPr>
            </a:p>
          </p:txBody>
        </p:sp>
      </p:grpSp>
      <p:grpSp>
        <p:nvGrpSpPr>
          <p:cNvPr id="26" name="Group 25">
            <a:extLst>
              <a:ext uri="{FF2B5EF4-FFF2-40B4-BE49-F238E27FC236}">
                <a16:creationId xmlns:a16="http://schemas.microsoft.com/office/drawing/2014/main" id="{EAAF6A1C-2D3D-4AE6-8327-06A6AF32438A}"/>
              </a:ext>
            </a:extLst>
          </p:cNvPr>
          <p:cNvGrpSpPr/>
          <p:nvPr userDrawn="1"/>
        </p:nvGrpSpPr>
        <p:grpSpPr>
          <a:xfrm>
            <a:off x="6231708" y="102733"/>
            <a:ext cx="1522907" cy="1288383"/>
            <a:chOff x="11355918" y="2354196"/>
            <a:chExt cx="1603814" cy="1356831"/>
          </a:xfrm>
        </p:grpSpPr>
        <p:sp>
          <p:nvSpPr>
            <p:cNvPr id="27" name="Shape 14">
              <a:extLst>
                <a:ext uri="{FF2B5EF4-FFF2-40B4-BE49-F238E27FC236}">
                  <a16:creationId xmlns:a16="http://schemas.microsoft.com/office/drawing/2014/main" id="{3B3A328A-6D37-450A-947B-AB54F9E2F51E}"/>
                </a:ext>
              </a:extLst>
            </p:cNvPr>
            <p:cNvSpPr/>
            <p:nvPr userDrawn="1"/>
          </p:nvSpPr>
          <p:spPr>
            <a:xfrm>
              <a:off x="12355852" y="2888817"/>
              <a:ext cx="268206" cy="268206"/>
            </a:xfrm>
            <a:prstGeom prst="ellipse">
              <a:avLst/>
            </a:prstGeom>
            <a:solidFill>
              <a:srgbClr val="00ACC3">
                <a:alpha val="86670"/>
              </a:srgbClr>
            </a:solidFill>
            <a:ln>
              <a:noFill/>
            </a:ln>
          </p:spPr>
          <p:txBody>
            <a:bodyPr lIns="91425" tIns="91425" rIns="91425" bIns="91425" anchor="ctr" anchorCtr="0">
              <a:noAutofit/>
            </a:bodyPr>
            <a:lstStyle/>
            <a:p>
              <a:pPr lvl="0">
                <a:spcBef>
                  <a:spcPts val="0"/>
                </a:spcBef>
                <a:buNone/>
              </a:pPr>
              <a:endParaRPr/>
            </a:p>
          </p:txBody>
        </p:sp>
        <p:sp>
          <p:nvSpPr>
            <p:cNvPr id="28" name="Shape 21">
              <a:extLst>
                <a:ext uri="{FF2B5EF4-FFF2-40B4-BE49-F238E27FC236}">
                  <a16:creationId xmlns:a16="http://schemas.microsoft.com/office/drawing/2014/main" id="{8442CE09-0F46-4CCA-82B3-D334CE88230E}"/>
                </a:ext>
              </a:extLst>
            </p:cNvPr>
            <p:cNvSpPr/>
            <p:nvPr userDrawn="1"/>
          </p:nvSpPr>
          <p:spPr>
            <a:xfrm>
              <a:off x="11790392" y="2541687"/>
              <a:ext cx="1169340" cy="1169340"/>
            </a:xfrm>
            <a:prstGeom prst="ellipse">
              <a:avLst/>
            </a:prstGeom>
            <a:noFill/>
            <a:ln w="9525" cap="flat" cmpd="sng">
              <a:solidFill>
                <a:srgbClr val="FFC000"/>
              </a:solidFill>
              <a:prstDash val="dash"/>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9" name="Shape 12">
              <a:extLst>
                <a:ext uri="{FF2B5EF4-FFF2-40B4-BE49-F238E27FC236}">
                  <a16:creationId xmlns:a16="http://schemas.microsoft.com/office/drawing/2014/main" id="{4EA25EA9-19E9-4709-B603-6C31891CA04B}"/>
                </a:ext>
              </a:extLst>
            </p:cNvPr>
            <p:cNvSpPr/>
            <p:nvPr userDrawn="1"/>
          </p:nvSpPr>
          <p:spPr>
            <a:xfrm>
              <a:off x="11355918" y="2354196"/>
              <a:ext cx="957318" cy="957318"/>
            </a:xfrm>
            <a:prstGeom prst="ellipse">
              <a:avLst/>
            </a:prstGeom>
            <a:solidFill>
              <a:srgbClr val="00C5D4">
                <a:alpha val="86920"/>
              </a:srgbClr>
            </a:solidFill>
            <a:ln>
              <a:noFill/>
            </a:ln>
          </p:spPr>
          <p:txBody>
            <a:bodyPr lIns="91425" tIns="91425" rIns="91425" bIns="91425" anchor="ctr" anchorCtr="0">
              <a:noAutofit/>
            </a:bodyPr>
            <a:lstStyle/>
            <a:p>
              <a:pPr lvl="0">
                <a:spcBef>
                  <a:spcPts val="0"/>
                </a:spcBef>
                <a:buNone/>
              </a:pPr>
              <a:endParaRPr/>
            </a:p>
          </p:txBody>
        </p:sp>
      </p:grpSp>
      <p:grpSp>
        <p:nvGrpSpPr>
          <p:cNvPr id="30" name="Group 29">
            <a:extLst>
              <a:ext uri="{FF2B5EF4-FFF2-40B4-BE49-F238E27FC236}">
                <a16:creationId xmlns:a16="http://schemas.microsoft.com/office/drawing/2014/main" id="{75DE4B39-A6FA-4E34-BFA5-5AF16CDB28CE}"/>
              </a:ext>
            </a:extLst>
          </p:cNvPr>
          <p:cNvGrpSpPr/>
          <p:nvPr userDrawn="1"/>
        </p:nvGrpSpPr>
        <p:grpSpPr>
          <a:xfrm>
            <a:off x="5930750" y="5542282"/>
            <a:ext cx="1295661" cy="1096132"/>
            <a:chOff x="11355918" y="2354196"/>
            <a:chExt cx="1603814" cy="1356831"/>
          </a:xfrm>
        </p:grpSpPr>
        <p:sp>
          <p:nvSpPr>
            <p:cNvPr id="31" name="Shape 14">
              <a:extLst>
                <a:ext uri="{FF2B5EF4-FFF2-40B4-BE49-F238E27FC236}">
                  <a16:creationId xmlns:a16="http://schemas.microsoft.com/office/drawing/2014/main" id="{230C3DA1-282C-4613-9B9D-D4CF87AAAA30}"/>
                </a:ext>
              </a:extLst>
            </p:cNvPr>
            <p:cNvSpPr/>
            <p:nvPr userDrawn="1"/>
          </p:nvSpPr>
          <p:spPr>
            <a:xfrm>
              <a:off x="12355852" y="2888817"/>
              <a:ext cx="268206" cy="268206"/>
            </a:xfrm>
            <a:prstGeom prst="ellipse">
              <a:avLst/>
            </a:prstGeom>
            <a:solidFill>
              <a:srgbClr val="00ACC3">
                <a:alpha val="86670"/>
              </a:srgbClr>
            </a:solidFill>
            <a:ln>
              <a:noFill/>
            </a:ln>
          </p:spPr>
          <p:txBody>
            <a:bodyPr lIns="91425" tIns="91425" rIns="91425" bIns="91425" anchor="ctr" anchorCtr="0">
              <a:noAutofit/>
            </a:bodyPr>
            <a:lstStyle/>
            <a:p>
              <a:pPr lvl="0">
                <a:spcBef>
                  <a:spcPts val="0"/>
                </a:spcBef>
                <a:buNone/>
              </a:pPr>
              <a:endParaRPr/>
            </a:p>
          </p:txBody>
        </p:sp>
        <p:sp>
          <p:nvSpPr>
            <p:cNvPr id="32" name="Shape 21">
              <a:extLst>
                <a:ext uri="{FF2B5EF4-FFF2-40B4-BE49-F238E27FC236}">
                  <a16:creationId xmlns:a16="http://schemas.microsoft.com/office/drawing/2014/main" id="{B395F9FC-FEA9-40CB-959D-549DAAED4782}"/>
                </a:ext>
              </a:extLst>
            </p:cNvPr>
            <p:cNvSpPr/>
            <p:nvPr userDrawn="1"/>
          </p:nvSpPr>
          <p:spPr>
            <a:xfrm>
              <a:off x="11790392" y="2541687"/>
              <a:ext cx="1169340" cy="1169340"/>
            </a:xfrm>
            <a:prstGeom prst="ellipse">
              <a:avLst/>
            </a:prstGeom>
            <a:noFill/>
            <a:ln w="9525" cap="flat" cmpd="sng">
              <a:solidFill>
                <a:srgbClr val="FFC000"/>
              </a:solidFill>
              <a:prstDash val="dash"/>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3" name="Shape 12">
              <a:extLst>
                <a:ext uri="{FF2B5EF4-FFF2-40B4-BE49-F238E27FC236}">
                  <a16:creationId xmlns:a16="http://schemas.microsoft.com/office/drawing/2014/main" id="{FF849396-D2F9-4D8E-A50F-D96BB55F4FF2}"/>
                </a:ext>
              </a:extLst>
            </p:cNvPr>
            <p:cNvSpPr/>
            <p:nvPr userDrawn="1"/>
          </p:nvSpPr>
          <p:spPr>
            <a:xfrm>
              <a:off x="11355918" y="2354196"/>
              <a:ext cx="957318" cy="957318"/>
            </a:xfrm>
            <a:prstGeom prst="ellipse">
              <a:avLst/>
            </a:prstGeom>
            <a:solidFill>
              <a:srgbClr val="00C5D4">
                <a:alpha val="86920"/>
              </a:srgbClr>
            </a:solidFill>
            <a:ln>
              <a:noFill/>
            </a:ln>
          </p:spPr>
          <p:txBody>
            <a:bodyPr lIns="91425" tIns="91425" rIns="91425" bIns="91425" anchor="ctr" anchorCtr="0">
              <a:noAutofit/>
            </a:bodyPr>
            <a:lstStyle/>
            <a:p>
              <a:pPr lvl="0">
                <a:spcBef>
                  <a:spcPts val="0"/>
                </a:spcBef>
                <a:buNone/>
              </a:pPr>
              <a:endParaRPr/>
            </a:p>
          </p:txBody>
        </p:sp>
      </p:grpSp>
      <p:grpSp>
        <p:nvGrpSpPr>
          <p:cNvPr id="34" name="Group 33">
            <a:extLst>
              <a:ext uri="{FF2B5EF4-FFF2-40B4-BE49-F238E27FC236}">
                <a16:creationId xmlns:a16="http://schemas.microsoft.com/office/drawing/2014/main" id="{20F83C93-19FA-4BA3-BD7C-B82A9CD487CE}"/>
              </a:ext>
            </a:extLst>
          </p:cNvPr>
          <p:cNvGrpSpPr/>
          <p:nvPr userDrawn="1"/>
        </p:nvGrpSpPr>
        <p:grpSpPr>
          <a:xfrm>
            <a:off x="9009597" y="5629238"/>
            <a:ext cx="889274" cy="752328"/>
            <a:chOff x="11355918" y="2354196"/>
            <a:chExt cx="1603814" cy="1356831"/>
          </a:xfrm>
        </p:grpSpPr>
        <p:sp>
          <p:nvSpPr>
            <p:cNvPr id="35" name="Shape 14">
              <a:extLst>
                <a:ext uri="{FF2B5EF4-FFF2-40B4-BE49-F238E27FC236}">
                  <a16:creationId xmlns:a16="http://schemas.microsoft.com/office/drawing/2014/main" id="{F07E98CC-0088-4190-A972-F1F70EB11C6D}"/>
                </a:ext>
              </a:extLst>
            </p:cNvPr>
            <p:cNvSpPr/>
            <p:nvPr userDrawn="1"/>
          </p:nvSpPr>
          <p:spPr>
            <a:xfrm>
              <a:off x="12355852" y="2888817"/>
              <a:ext cx="268206" cy="268206"/>
            </a:xfrm>
            <a:prstGeom prst="ellipse">
              <a:avLst/>
            </a:prstGeom>
            <a:solidFill>
              <a:srgbClr val="FF275E">
                <a:alpha val="86670"/>
              </a:srgbClr>
            </a:solidFill>
            <a:ln>
              <a:noFill/>
            </a:ln>
          </p:spPr>
          <p:txBody>
            <a:bodyPr lIns="91425" tIns="91425" rIns="91425" bIns="91425" anchor="ctr" anchorCtr="0">
              <a:noAutofit/>
            </a:bodyPr>
            <a:lstStyle/>
            <a:p>
              <a:pPr lvl="0">
                <a:spcBef>
                  <a:spcPts val="0"/>
                </a:spcBef>
                <a:buNone/>
              </a:pPr>
              <a:endParaRPr/>
            </a:p>
          </p:txBody>
        </p:sp>
        <p:sp>
          <p:nvSpPr>
            <p:cNvPr id="36" name="Shape 21">
              <a:extLst>
                <a:ext uri="{FF2B5EF4-FFF2-40B4-BE49-F238E27FC236}">
                  <a16:creationId xmlns:a16="http://schemas.microsoft.com/office/drawing/2014/main" id="{50EC12D7-B6C4-47DE-9B76-805F79BA40E8}"/>
                </a:ext>
              </a:extLst>
            </p:cNvPr>
            <p:cNvSpPr/>
            <p:nvPr userDrawn="1"/>
          </p:nvSpPr>
          <p:spPr>
            <a:xfrm>
              <a:off x="11790392" y="2541687"/>
              <a:ext cx="1169340" cy="1169340"/>
            </a:xfrm>
            <a:prstGeom prst="ellipse">
              <a:avLst/>
            </a:prstGeom>
            <a:noFill/>
            <a:ln w="9525" cap="flat" cmpd="sng">
              <a:solidFill>
                <a:srgbClr val="FFC000"/>
              </a:solidFill>
              <a:prstDash val="dash"/>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7" name="Shape 12">
              <a:extLst>
                <a:ext uri="{FF2B5EF4-FFF2-40B4-BE49-F238E27FC236}">
                  <a16:creationId xmlns:a16="http://schemas.microsoft.com/office/drawing/2014/main" id="{BAECCCE4-47EC-4E04-801C-A066DFE381EF}"/>
                </a:ext>
              </a:extLst>
            </p:cNvPr>
            <p:cNvSpPr/>
            <p:nvPr userDrawn="1"/>
          </p:nvSpPr>
          <p:spPr>
            <a:xfrm>
              <a:off x="11355918" y="2354196"/>
              <a:ext cx="957318" cy="957318"/>
            </a:xfrm>
            <a:prstGeom prst="ellipse">
              <a:avLst/>
            </a:prstGeom>
            <a:solidFill>
              <a:srgbClr val="9C2871">
                <a:alpha val="86920"/>
              </a:srgbClr>
            </a:solidFill>
            <a:ln>
              <a:noFill/>
            </a:ln>
          </p:spPr>
          <p:txBody>
            <a:bodyPr lIns="91425" tIns="91425" rIns="91425" bIns="91425" anchor="ctr" anchorCtr="0">
              <a:noAutofit/>
            </a:bodyPr>
            <a:lstStyle/>
            <a:p>
              <a:pPr lvl="0">
                <a:spcBef>
                  <a:spcPts val="0"/>
                </a:spcBef>
                <a:buNone/>
              </a:pPr>
              <a:endParaRPr/>
            </a:p>
          </p:txBody>
        </p:sp>
      </p:grpSp>
      <p:grpSp>
        <p:nvGrpSpPr>
          <p:cNvPr id="38" name="Group 37">
            <a:extLst>
              <a:ext uri="{FF2B5EF4-FFF2-40B4-BE49-F238E27FC236}">
                <a16:creationId xmlns:a16="http://schemas.microsoft.com/office/drawing/2014/main" id="{EC369574-384E-4D48-A7D7-BC95A03EA825}"/>
              </a:ext>
            </a:extLst>
          </p:cNvPr>
          <p:cNvGrpSpPr/>
          <p:nvPr userDrawn="1"/>
        </p:nvGrpSpPr>
        <p:grpSpPr>
          <a:xfrm>
            <a:off x="3139760" y="509970"/>
            <a:ext cx="889274" cy="752328"/>
            <a:chOff x="11355918" y="2354196"/>
            <a:chExt cx="1603814" cy="1356831"/>
          </a:xfrm>
        </p:grpSpPr>
        <p:sp>
          <p:nvSpPr>
            <p:cNvPr id="39" name="Shape 14">
              <a:extLst>
                <a:ext uri="{FF2B5EF4-FFF2-40B4-BE49-F238E27FC236}">
                  <a16:creationId xmlns:a16="http://schemas.microsoft.com/office/drawing/2014/main" id="{DE852B6A-9570-4351-9995-522591AEBB6B}"/>
                </a:ext>
              </a:extLst>
            </p:cNvPr>
            <p:cNvSpPr/>
            <p:nvPr userDrawn="1"/>
          </p:nvSpPr>
          <p:spPr>
            <a:xfrm>
              <a:off x="12355852" y="2888817"/>
              <a:ext cx="268206" cy="268206"/>
            </a:xfrm>
            <a:prstGeom prst="ellipse">
              <a:avLst/>
            </a:prstGeom>
            <a:solidFill>
              <a:srgbClr val="FF275E">
                <a:alpha val="86670"/>
              </a:srgbClr>
            </a:solidFill>
            <a:ln>
              <a:noFill/>
            </a:ln>
          </p:spPr>
          <p:txBody>
            <a:bodyPr lIns="91425" tIns="91425" rIns="91425" bIns="91425" anchor="ctr" anchorCtr="0">
              <a:noAutofit/>
            </a:bodyPr>
            <a:lstStyle/>
            <a:p>
              <a:pPr lvl="0">
                <a:spcBef>
                  <a:spcPts val="0"/>
                </a:spcBef>
                <a:buNone/>
              </a:pPr>
              <a:endParaRPr/>
            </a:p>
          </p:txBody>
        </p:sp>
        <p:sp>
          <p:nvSpPr>
            <p:cNvPr id="40" name="Shape 21">
              <a:extLst>
                <a:ext uri="{FF2B5EF4-FFF2-40B4-BE49-F238E27FC236}">
                  <a16:creationId xmlns:a16="http://schemas.microsoft.com/office/drawing/2014/main" id="{9D6FB012-30DB-40F0-88D7-3C617A7DFC1C}"/>
                </a:ext>
              </a:extLst>
            </p:cNvPr>
            <p:cNvSpPr/>
            <p:nvPr userDrawn="1"/>
          </p:nvSpPr>
          <p:spPr>
            <a:xfrm>
              <a:off x="11790392" y="2541687"/>
              <a:ext cx="1169340" cy="1169340"/>
            </a:xfrm>
            <a:prstGeom prst="ellipse">
              <a:avLst/>
            </a:prstGeom>
            <a:noFill/>
            <a:ln w="9525" cap="flat" cmpd="sng">
              <a:solidFill>
                <a:srgbClr val="FFC000"/>
              </a:solidFill>
              <a:prstDash val="dash"/>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41" name="Shape 12">
              <a:extLst>
                <a:ext uri="{FF2B5EF4-FFF2-40B4-BE49-F238E27FC236}">
                  <a16:creationId xmlns:a16="http://schemas.microsoft.com/office/drawing/2014/main" id="{CC6099FF-751C-4C33-A7B7-E83D9AE36F1E}"/>
                </a:ext>
              </a:extLst>
            </p:cNvPr>
            <p:cNvSpPr/>
            <p:nvPr userDrawn="1"/>
          </p:nvSpPr>
          <p:spPr>
            <a:xfrm>
              <a:off x="11355918" y="2354196"/>
              <a:ext cx="957318" cy="957318"/>
            </a:xfrm>
            <a:prstGeom prst="ellipse">
              <a:avLst/>
            </a:prstGeom>
            <a:solidFill>
              <a:srgbClr val="9C2871">
                <a:alpha val="86920"/>
              </a:srgbClr>
            </a:solidFill>
            <a:ln>
              <a:noFill/>
            </a:ln>
          </p:spPr>
          <p:txBody>
            <a:bodyPr lIns="91425" tIns="91425" rIns="91425" bIns="91425" anchor="ctr" anchorCtr="0">
              <a:noAutofit/>
            </a:bodyPr>
            <a:lstStyle/>
            <a:p>
              <a:pPr lvl="0">
                <a:spcBef>
                  <a:spcPts val="0"/>
                </a:spcBef>
                <a:buNone/>
              </a:pPr>
              <a:endParaRPr/>
            </a:p>
          </p:txBody>
        </p:sp>
      </p:grpSp>
    </p:spTree>
    <p:extLst>
      <p:ext uri="{BB962C8B-B14F-4D97-AF65-F5344CB8AC3E}">
        <p14:creationId xmlns:p14="http://schemas.microsoft.com/office/powerpoint/2010/main" val="3766688896"/>
      </p:ext>
    </p:extLst>
  </p:cSld>
  <p:clrMapOvr>
    <a:masterClrMapping/>
  </p:clrMapOvr>
</p:sldLayout>
</file>

<file path=ppt/slideLayouts/slideLayout12.xml><?xml version="1.0" encoding="utf-8"?>
<p:sldLayout xmlns:a="http://schemas.openxmlformats.org/drawingml/2006/main" xmlns:r="http://schemas.openxmlformats.org/officeDocument/2006/relationships" xmlns:p="http://schemas.openxmlformats.org/presentationml/2006/main" preserve="1">
  <p:cSld name="Blank big">
    <p:spTree>
      <p:nvGrpSpPr>
        <p:cNvPr id="1" name="Shape 135"/>
        <p:cNvGrpSpPr/>
        <p:nvPr/>
      </p:nvGrpSpPr>
      <p:grpSpPr>
        <a:xfrm>
          <a:off x="0" y="0"/>
          <a:ext cx="0" cy="0"/>
          <a:chOff x="0" y="0"/>
          <a:chExt cx="0" cy="0"/>
        </a:xfrm>
      </p:grpSpPr>
      <p:sp>
        <p:nvSpPr>
          <p:cNvPr id="42" name="Frame 41"/>
          <p:cNvSpPr/>
          <p:nvPr userDrawn="1"/>
        </p:nvSpPr>
        <p:spPr>
          <a:xfrm>
            <a:off x="576485" y="510540"/>
            <a:ext cx="11039031" cy="5836920"/>
          </a:xfrm>
          <a:prstGeom prst="frame">
            <a:avLst>
              <a:gd name="adj1" fmla="val 966"/>
            </a:avLst>
          </a:prstGeom>
          <a:solidFill>
            <a:srgbClr val="01D5D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Tree>
    <p:extLst>
      <p:ext uri="{BB962C8B-B14F-4D97-AF65-F5344CB8AC3E}">
        <p14:creationId xmlns:p14="http://schemas.microsoft.com/office/powerpoint/2010/main" val="1147519985"/>
      </p:ext>
    </p:extLst>
  </p:cSld>
  <p:clrMapOvr>
    <a:masterClrMapping/>
  </p:clrMapOvr>
</p:sldLayout>
</file>

<file path=ppt/slideLayouts/slideLayout13.xml><?xml version="1.0" encoding="utf-8"?>
<p:sldLayout xmlns:a="http://schemas.openxmlformats.org/drawingml/2006/main" xmlns:r="http://schemas.openxmlformats.org/officeDocument/2006/relationships" xmlns:p="http://schemas.openxmlformats.org/presentationml/2006/main" userDrawn="1">
  <p:cSld name="1_Title Slide">
    <p:spTree>
      <p:nvGrpSpPr>
        <p:cNvPr id="1" name=""/>
        <p:cNvGrpSpPr/>
        <p:nvPr/>
      </p:nvGrpSpPr>
      <p:grpSpPr>
        <a:xfrm>
          <a:off x="0" y="0"/>
          <a:ext cx="0" cy="0"/>
          <a:chOff x="0" y="0"/>
          <a:chExt cx="0" cy="0"/>
        </a:xfrm>
      </p:grpSpPr>
    </p:spTree>
    <p:extLst>
      <p:ext uri="{BB962C8B-B14F-4D97-AF65-F5344CB8AC3E}">
        <p14:creationId xmlns:p14="http://schemas.microsoft.com/office/powerpoint/2010/main" val="2912300737"/>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13" Type="http://schemas.openxmlformats.org/officeDocument/2006/relationships/slideLayout" Target="../slideLayouts/slideLayout13.xml"/><Relationship Id="rId3" Type="http://schemas.openxmlformats.org/officeDocument/2006/relationships/slideLayout" Target="../slideLayouts/slideLayout3.xml"/><Relationship Id="rId7" Type="http://schemas.openxmlformats.org/officeDocument/2006/relationships/slideLayout" Target="../slideLayouts/slideLayout7.xml"/><Relationship Id="rId12" Type="http://schemas.openxmlformats.org/officeDocument/2006/relationships/slideLayout" Target="../slideLayouts/slideLayout12.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slideLayout" Target="../slideLayouts/slideLayout11.xml"/><Relationship Id="rId5" Type="http://schemas.openxmlformats.org/officeDocument/2006/relationships/slideLayout" Target="../slideLayouts/slideLayout5.xml"/><Relationship Id="rId10" Type="http://schemas.openxmlformats.org/officeDocument/2006/relationships/slideLayout" Target="../slideLayouts/slideLayout10.xml"/><Relationship Id="rId4" Type="http://schemas.openxmlformats.org/officeDocument/2006/relationships/slideLayout" Target="../slideLayouts/slideLayout4.xml"/><Relationship Id="rId9" Type="http://schemas.openxmlformats.org/officeDocument/2006/relationships/slideLayout" Target="../slideLayouts/slideLayout9.xml"/><Relationship Id="rId14" Type="http://schemas.openxmlformats.org/officeDocument/2006/relationships/theme" Target="../theme/theme1.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84CDE606-9C77-408D-BE03-24680037D9E2}"/>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n-US" dirty="0"/>
              <a:t>Click to edit Master title style</a:t>
            </a:r>
          </a:p>
        </p:txBody>
      </p:sp>
      <p:sp>
        <p:nvSpPr>
          <p:cNvPr id="3" name="Text Placeholder 2">
            <a:extLst>
              <a:ext uri="{FF2B5EF4-FFF2-40B4-BE49-F238E27FC236}">
                <a16:creationId xmlns:a16="http://schemas.microsoft.com/office/drawing/2014/main" id="{8361394E-2CAD-4E17-8514-3D6CB3838184}"/>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dirty="0"/>
              <a:t>Edit Master text styles</a:t>
            </a:r>
          </a:p>
          <a:p>
            <a:pPr lvl="1"/>
            <a:r>
              <a:rPr lang="en-US" dirty="0"/>
              <a:t>Second level</a:t>
            </a:r>
          </a:p>
          <a:p>
            <a:pPr lvl="2"/>
            <a:r>
              <a:rPr lang="en-US" dirty="0"/>
              <a:t>Third level</a:t>
            </a:r>
          </a:p>
          <a:p>
            <a:pPr lvl="3"/>
            <a:r>
              <a:rPr lang="en-US" dirty="0"/>
              <a:t>Fourth level</a:t>
            </a:r>
          </a:p>
          <a:p>
            <a:pPr lvl="4"/>
            <a:r>
              <a:rPr lang="en-US" dirty="0"/>
              <a:t>Fifth level</a:t>
            </a:r>
          </a:p>
        </p:txBody>
      </p:sp>
      <p:sp>
        <p:nvSpPr>
          <p:cNvPr id="4" name="Date Placeholder 3">
            <a:extLst>
              <a:ext uri="{FF2B5EF4-FFF2-40B4-BE49-F238E27FC236}">
                <a16:creationId xmlns:a16="http://schemas.microsoft.com/office/drawing/2014/main" id="{41EDCC0C-D0B1-41A7-84F3-DF4270322637}"/>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92322CB2-C0B0-4533-93F7-29C35AD9B5A9}" type="datetimeFigureOut">
              <a:rPr lang="en-US" smtClean="0"/>
              <a:t>10/4/2018</a:t>
            </a:fld>
            <a:endParaRPr lang="en-US"/>
          </a:p>
        </p:txBody>
      </p:sp>
      <p:sp>
        <p:nvSpPr>
          <p:cNvPr id="5" name="Footer Placeholder 4">
            <a:extLst>
              <a:ext uri="{FF2B5EF4-FFF2-40B4-BE49-F238E27FC236}">
                <a16:creationId xmlns:a16="http://schemas.microsoft.com/office/drawing/2014/main" id="{D1EC9F74-044A-428D-91EA-407292FCE823}"/>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a:extLst>
              <a:ext uri="{FF2B5EF4-FFF2-40B4-BE49-F238E27FC236}">
                <a16:creationId xmlns:a16="http://schemas.microsoft.com/office/drawing/2014/main" id="{D23FBA8E-2865-40A0-A7CB-D3D1D842EF8F}"/>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4473F91B-6294-443A-B4E9-CBD2F357A3C5}" type="slidenum">
              <a:rPr lang="en-US" smtClean="0"/>
              <a:t>‹#›</a:t>
            </a:fld>
            <a:endParaRPr lang="en-US"/>
          </a:p>
        </p:txBody>
      </p:sp>
    </p:spTree>
    <p:extLst>
      <p:ext uri="{BB962C8B-B14F-4D97-AF65-F5344CB8AC3E}">
        <p14:creationId xmlns:p14="http://schemas.microsoft.com/office/powerpoint/2010/main" val="3249488336"/>
      </p:ext>
    </p:extLst>
  </p:cSld>
  <p:clrMap bg1="lt1" tx1="dk1" bg2="lt2" tx2="dk2" accent1="accent1" accent2="accent2" accent3="accent3" accent4="accent4" accent5="accent5" accent6="accent6" hlink="hlink" folHlink="folHlink"/>
  <p:sldLayoutIdLst>
    <p:sldLayoutId id="2147483649" r:id="rId1"/>
    <p:sldLayoutId id="2147483651" r:id="rId2"/>
    <p:sldLayoutId id="2147483652" r:id="rId3"/>
    <p:sldLayoutId id="2147483653" r:id="rId4"/>
    <p:sldLayoutId id="2147483660" r:id="rId5"/>
    <p:sldLayoutId id="2147483654" r:id="rId6"/>
    <p:sldLayoutId id="2147483655" r:id="rId7"/>
    <p:sldLayoutId id="2147483656" r:id="rId8"/>
    <p:sldLayoutId id="2147483657" r:id="rId9"/>
    <p:sldLayoutId id="2147483658" r:id="rId10"/>
    <p:sldLayoutId id="2147483661" r:id="rId11"/>
    <p:sldLayoutId id="2147483659" r:id="rId12"/>
    <p:sldLayoutId id="2147483662" r:id="rId13"/>
  </p:sldLayoutIdLst>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0" indent="0" algn="l" defTabSz="914400" rtl="0" eaLnBrk="1" latinLnBrk="0" hangingPunct="1">
        <a:lnSpc>
          <a:spcPct val="90000"/>
        </a:lnSpc>
        <a:spcBef>
          <a:spcPts val="1000"/>
        </a:spcBef>
        <a:buFont typeface="Arial" panose="020B0604020202020204" pitchFamily="34" charset="0"/>
        <a:buNone/>
        <a:defRPr sz="2800" kern="1200">
          <a:solidFill>
            <a:schemeClr val="tx1"/>
          </a:solidFill>
          <a:latin typeface="+mn-lt"/>
          <a:ea typeface="+mn-ea"/>
          <a:cs typeface="+mn-cs"/>
        </a:defRPr>
      </a:lvl1pPr>
      <a:lvl2pPr marL="457200" indent="0" algn="l" defTabSz="914400" rtl="0" eaLnBrk="1" latinLnBrk="0" hangingPunct="1">
        <a:lnSpc>
          <a:spcPct val="90000"/>
        </a:lnSpc>
        <a:spcBef>
          <a:spcPts val="500"/>
        </a:spcBef>
        <a:buFont typeface="Arial" panose="020B0604020202020204" pitchFamily="34" charset="0"/>
        <a:buNone/>
        <a:defRPr sz="2400" kern="1200">
          <a:solidFill>
            <a:schemeClr val="tx1"/>
          </a:solidFill>
          <a:latin typeface="+mn-lt"/>
          <a:ea typeface="+mn-ea"/>
          <a:cs typeface="+mn-cs"/>
        </a:defRPr>
      </a:lvl2pPr>
      <a:lvl3pPr marL="914400" indent="0" algn="l" defTabSz="914400" rtl="0" eaLnBrk="1" latinLnBrk="0" hangingPunct="1">
        <a:lnSpc>
          <a:spcPct val="90000"/>
        </a:lnSpc>
        <a:spcBef>
          <a:spcPts val="500"/>
        </a:spcBef>
        <a:buFont typeface="Arial" panose="020B0604020202020204" pitchFamily="34" charset="0"/>
        <a:buNone/>
        <a:defRPr sz="2000" kern="1200">
          <a:solidFill>
            <a:schemeClr val="tx1"/>
          </a:solidFill>
          <a:latin typeface="+mn-lt"/>
          <a:ea typeface="+mn-ea"/>
          <a:cs typeface="+mn-cs"/>
        </a:defRPr>
      </a:lvl3pPr>
      <a:lvl4pPr marL="13716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4pPr>
      <a:lvl5pPr marL="18288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2" Type="http://schemas.openxmlformats.org/officeDocument/2006/relationships/image" Target="../media/image5.jpg"/><Relationship Id="rId1" Type="http://schemas.openxmlformats.org/officeDocument/2006/relationships/slideLayout" Target="../slideLayouts/slideLayout5.xml"/></Relationships>
</file>

<file path=ppt/slides/_rels/slide3.xml.rels><?xml version="1.0" encoding="UTF-8" standalone="yes"?>
<Relationships xmlns="http://schemas.openxmlformats.org/package/2006/relationships"><Relationship Id="rId2" Type="http://schemas.openxmlformats.org/officeDocument/2006/relationships/image" Target="../media/image6.jpeg"/><Relationship Id="rId1" Type="http://schemas.openxmlformats.org/officeDocument/2006/relationships/slideLayout" Target="../slideLayouts/slideLayout2.xml"/></Relationships>
</file>

<file path=ppt/slides/_rels/slide4.xml.rels><?xml version="1.0" encoding="UTF-8" standalone="yes"?>
<Relationships xmlns="http://schemas.openxmlformats.org/package/2006/relationships"><Relationship Id="rId2" Type="http://schemas.openxmlformats.org/officeDocument/2006/relationships/image" Target="../media/image7.png"/><Relationship Id="rId1" Type="http://schemas.openxmlformats.org/officeDocument/2006/relationships/slideLayout" Target="../slideLayouts/slideLayout3.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12.xml"/></Relationships>
</file>

<file path=ppt/slides/_rels/slide6.xml.rels><?xml version="1.0" encoding="UTF-8" standalone="yes"?>
<Relationships xmlns="http://schemas.openxmlformats.org/package/2006/relationships"><Relationship Id="rId2" Type="http://schemas.openxmlformats.org/officeDocument/2006/relationships/image" Target="../media/image8.jpeg"/><Relationship Id="rId1" Type="http://schemas.openxmlformats.org/officeDocument/2006/relationships/slideLayout" Target="../slideLayouts/slideLayout4.xml"/></Relationships>
</file>

<file path=ppt/slides/_rels/slide7.xml.rels><?xml version="1.0" encoding="UTF-8" standalone="yes"?>
<Relationships xmlns="http://schemas.openxmlformats.org/package/2006/relationships"><Relationship Id="rId2" Type="http://schemas.openxmlformats.org/officeDocument/2006/relationships/image" Target="../media/image9.jpeg"/><Relationship Id="rId1" Type="http://schemas.openxmlformats.org/officeDocument/2006/relationships/slideLayout" Target="../slideLayouts/slideLayout6.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7.xml"/></Relationships>
</file>

<file path=ppt/slides/_rels/slide9.xml.rels><?xml version="1.0" encoding="UTF-8" standalone="yes"?>
<Relationships xmlns="http://schemas.openxmlformats.org/package/2006/relationships"><Relationship Id="rId2" Type="http://schemas.openxmlformats.org/officeDocument/2006/relationships/image" Target="../media/image10.jpeg"/><Relationship Id="rId1" Type="http://schemas.openxmlformats.org/officeDocument/2006/relationships/slideLayout" Target="../slideLayouts/slideLayout13.xml"/></Relationships>
</file>

<file path=ppt/slides/_rels/slide10.xml.rels><?xml version="1.0" encoding="UTF-8" standalone="yes"?>
<Relationships xmlns="http://schemas.openxmlformats.org/package/2006/relationships"><Relationship Id="rId3" Type="http://schemas.openxmlformats.org/officeDocument/2006/relationships/chart" Target="../charts/chart2.xml"/><Relationship Id="rId2" Type="http://schemas.openxmlformats.org/officeDocument/2006/relationships/chart" Target="../charts/chart1.xml"/><Relationship Id="rId1" Type="http://schemas.openxmlformats.org/officeDocument/2006/relationships/slideLayout" Target="../slideLayouts/slideLayout9.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9.xml"/></Relationships>
</file>

<file path=ppt/slides/_rels/slide13.xml.rels><?xml version="1.0" encoding="UTF-8" standalone="yes"?>
<Relationships xmlns="http://schemas.openxmlformats.org/package/2006/relationships"><Relationship Id="rId3" Type="http://schemas.openxmlformats.org/officeDocument/2006/relationships/diagramLayout" Target="../diagrams/layout1.xml"/><Relationship Id="rId2" Type="http://schemas.openxmlformats.org/officeDocument/2006/relationships/diagramData" Target="../diagrams/data1.xml"/><Relationship Id="rId1" Type="http://schemas.openxmlformats.org/officeDocument/2006/relationships/slideLayout" Target="../slideLayouts/slideLayout13.xml"/><Relationship Id="rId6" Type="http://schemas.microsoft.com/office/2007/relationships/diagramDrawing" Target="../diagrams/drawing1.xml"/><Relationship Id="rId5" Type="http://schemas.openxmlformats.org/officeDocument/2006/relationships/diagramColors" Target="../diagrams/colors1.xml"/><Relationship Id="rId4" Type="http://schemas.openxmlformats.org/officeDocument/2006/relationships/diagramQuickStyle" Target="../diagrams/quickStyle1.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3.xml"/></Relationships>
</file>

<file path=ppt/slides/_rels/slide15.xml.rels><?xml version="1.0" encoding="UTF-8" standalone="yes"?>
<Relationships xmlns="http://schemas.openxmlformats.org/package/2006/relationships"><Relationship Id="rId3" Type="http://schemas.openxmlformats.org/officeDocument/2006/relationships/image" Target="../media/image12.jpeg"/><Relationship Id="rId2" Type="http://schemas.openxmlformats.org/officeDocument/2006/relationships/image" Target="../media/image11.png"/><Relationship Id="rId1" Type="http://schemas.openxmlformats.org/officeDocument/2006/relationships/slideLayout" Target="../slideLayouts/slideLayout10.xml"/></Relationships>
</file>

<file path=ppt/slides/_rels/slide16.xml.rels><?xml version="1.0" encoding="UTF-8" standalone="yes"?>
<Relationships xmlns="http://schemas.openxmlformats.org/package/2006/relationships"><Relationship Id="rId3" Type="http://schemas.microsoft.com/office/2007/relationships/hdphoto" Target="../media/hdphoto2.wdp"/><Relationship Id="rId2" Type="http://schemas.openxmlformats.org/officeDocument/2006/relationships/image" Target="../media/image13.png"/><Relationship Id="rId1" Type="http://schemas.openxmlformats.org/officeDocument/2006/relationships/slideLayout" Target="../slideLayouts/slideLayout11.xml"/><Relationship Id="rId4" Type="http://schemas.openxmlformats.org/officeDocument/2006/relationships/image" Target="../media/image14.png"/></Relationships>
</file>

<file path=ppt/slides/_rels/slide17.xml.rels><?xml version="1.0" encoding="UTF-8" standalone="yes"?>
<Relationships xmlns="http://schemas.openxmlformats.org/package/2006/relationships"><Relationship Id="rId3" Type="http://schemas.openxmlformats.org/officeDocument/2006/relationships/image" Target="../media/image16.png"/><Relationship Id="rId2" Type="http://schemas.openxmlformats.org/officeDocument/2006/relationships/image" Target="../media/image15.jpeg"/><Relationship Id="rId1" Type="http://schemas.openxmlformats.org/officeDocument/2006/relationships/slideLayout" Target="../slideLayouts/slideLayout10.xml"/></Relationships>
</file>

<file path=ppt/slides/_rels/slide18.xml.rels><?xml version="1.0" encoding="UTF-8" standalone="yes"?>
<Relationships xmlns="http://schemas.openxmlformats.org/package/2006/relationships"><Relationship Id="rId3" Type="http://schemas.openxmlformats.org/officeDocument/2006/relationships/image" Target="../media/image18.png"/><Relationship Id="rId2" Type="http://schemas.openxmlformats.org/officeDocument/2006/relationships/image" Target="../media/image17.jpeg"/><Relationship Id="rId1" Type="http://schemas.openxmlformats.org/officeDocument/2006/relationships/slideLayout" Target="../slideLayouts/slideLayout11.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3.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Title 2"/>
          <p:cNvSpPr txBox="1">
            <a:spLocks/>
          </p:cNvSpPr>
          <p:nvPr/>
        </p:nvSpPr>
        <p:spPr>
          <a:xfrm>
            <a:off x="4276724" y="2776406"/>
            <a:ext cx="3638551" cy="1305187"/>
          </a:xfrm>
          <a:prstGeom prst="rect">
            <a:avLst/>
          </a:prstGeom>
        </p:spPr>
        <p:txBody>
          <a:bodyPr vert="horz" lIns="91425" tIns="91425" rIns="91425" bIns="91425" rtlCol="0" anchor="ctr" anchorCtr="0">
            <a:noAutofit/>
          </a:bodyPr>
          <a:lstStyle>
            <a:lvl1pPr lvl="0" algn="ctr" defTabSz="914400" rtl="0" eaLnBrk="1" latinLnBrk="0" hangingPunct="1">
              <a:lnSpc>
                <a:spcPct val="90000"/>
              </a:lnSpc>
              <a:spcBef>
                <a:spcPts val="0"/>
              </a:spcBef>
              <a:buSzPct val="100000"/>
              <a:buNone/>
              <a:defRPr sz="4400" kern="1200">
                <a:solidFill>
                  <a:schemeClr val="tx1"/>
                </a:solidFill>
                <a:latin typeface="+mj-lt"/>
                <a:ea typeface="+mj-ea"/>
                <a:cs typeface="+mj-cs"/>
              </a:defRPr>
            </a:lvl1pPr>
            <a:lvl2pPr lvl="1" algn="ctr">
              <a:spcBef>
                <a:spcPts val="0"/>
              </a:spcBef>
              <a:buSzPct val="100000"/>
              <a:defRPr sz="6400"/>
            </a:lvl2pPr>
            <a:lvl3pPr lvl="2" algn="ctr">
              <a:spcBef>
                <a:spcPts val="0"/>
              </a:spcBef>
              <a:buSzPct val="100000"/>
              <a:defRPr sz="6400"/>
            </a:lvl3pPr>
            <a:lvl4pPr lvl="3" algn="ctr">
              <a:spcBef>
                <a:spcPts val="0"/>
              </a:spcBef>
              <a:buSzPct val="100000"/>
              <a:defRPr sz="6400"/>
            </a:lvl4pPr>
            <a:lvl5pPr lvl="4" algn="ctr">
              <a:spcBef>
                <a:spcPts val="0"/>
              </a:spcBef>
              <a:buSzPct val="100000"/>
              <a:defRPr sz="6400"/>
            </a:lvl5pPr>
            <a:lvl6pPr lvl="5" algn="ctr">
              <a:spcBef>
                <a:spcPts val="0"/>
              </a:spcBef>
              <a:buSzPct val="100000"/>
              <a:defRPr sz="6400"/>
            </a:lvl6pPr>
            <a:lvl7pPr lvl="6" algn="ctr">
              <a:spcBef>
                <a:spcPts val="0"/>
              </a:spcBef>
              <a:buSzPct val="100000"/>
              <a:defRPr sz="6400"/>
            </a:lvl7pPr>
            <a:lvl8pPr lvl="7" algn="ctr">
              <a:spcBef>
                <a:spcPts val="0"/>
              </a:spcBef>
              <a:buSzPct val="100000"/>
              <a:defRPr sz="6400"/>
            </a:lvl8pPr>
            <a:lvl9pPr lvl="8" algn="ctr">
              <a:spcBef>
                <a:spcPts val="0"/>
              </a:spcBef>
              <a:buSzPct val="100000"/>
              <a:defRPr sz="6400"/>
            </a:lvl9pPr>
          </a:lstStyle>
          <a:p>
            <a:r>
              <a:rPr lang="en-US" sz="7200" dirty="0">
                <a:solidFill>
                  <a:srgbClr val="9C2871"/>
                </a:solidFill>
                <a:latin typeface="Raleway Black" panose="020B0A03030101060003" pitchFamily="34" charset="0"/>
                <a:ea typeface="Roboto Medium" panose="02000000000000000000" pitchFamily="2" charset="0"/>
              </a:rPr>
              <a:t>Live</a:t>
            </a:r>
            <a:r>
              <a:rPr lang="en-US" sz="7200" dirty="0">
                <a:solidFill>
                  <a:schemeClr val="bg2">
                    <a:lumMod val="25000"/>
                  </a:schemeClr>
                </a:solidFill>
                <a:latin typeface="Raleway Black" panose="020B0A03030101060003" pitchFamily="34" charset="0"/>
                <a:ea typeface="Roboto Medium" panose="02000000000000000000" pitchFamily="2" charset="0"/>
              </a:rPr>
              <a:t>ly</a:t>
            </a:r>
            <a:endParaRPr lang="en" sz="7200" dirty="0">
              <a:solidFill>
                <a:schemeClr val="bg2">
                  <a:lumMod val="25000"/>
                </a:schemeClr>
              </a:solidFill>
              <a:latin typeface="Raleway Black" panose="020B0A03030101060003" pitchFamily="34" charset="0"/>
              <a:ea typeface="Roboto Medium" panose="02000000000000000000" pitchFamily="2" charset="0"/>
            </a:endParaRPr>
          </a:p>
        </p:txBody>
      </p:sp>
      <p:sp>
        <p:nvSpPr>
          <p:cNvPr id="13" name="Rectangle 12"/>
          <p:cNvSpPr/>
          <p:nvPr/>
        </p:nvSpPr>
        <p:spPr>
          <a:xfrm>
            <a:off x="4708218" y="3697274"/>
            <a:ext cx="2473631" cy="492443"/>
          </a:xfrm>
          <a:prstGeom prst="rect">
            <a:avLst/>
          </a:prstGeom>
        </p:spPr>
        <p:txBody>
          <a:bodyPr wrap="square">
            <a:spAutoFit/>
          </a:bodyPr>
          <a:lstStyle/>
          <a:p>
            <a:r>
              <a:rPr lang="en" sz="1300" dirty="0">
                <a:latin typeface="Roboto" panose="02000000000000000000" pitchFamily="2" charset="0"/>
                <a:ea typeface="Roboto" panose="02000000000000000000" pitchFamily="2" charset="0"/>
              </a:rPr>
              <a:t>PowerPoint &amp; Google Slides Template</a:t>
            </a:r>
            <a:endParaRPr lang="en-US" sz="1300" dirty="0">
              <a:latin typeface="Roboto" panose="02000000000000000000" pitchFamily="2" charset="0"/>
              <a:ea typeface="Roboto" panose="02000000000000000000" pitchFamily="2" charset="0"/>
            </a:endParaRPr>
          </a:p>
        </p:txBody>
      </p:sp>
      <p:sp>
        <p:nvSpPr>
          <p:cNvPr id="14" name="Rectangle 13"/>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1992768275"/>
      </p:ext>
    </p:extLst>
  </p:cSld>
  <p:clrMapOvr>
    <a:masterClrMapping/>
  </p:clrMapOvr>
  <p:transition spd="slow">
    <p:cover/>
  </p:transition>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Title 2"/>
          <p:cNvSpPr>
            <a:spLocks noGrp="1"/>
          </p:cNvSpPr>
          <p:nvPr>
            <p:ph type="title"/>
          </p:nvPr>
        </p:nvSpPr>
        <p:spPr>
          <a:xfrm>
            <a:off x="471948" y="1394866"/>
            <a:ext cx="5524500" cy="648936"/>
          </a:xfrm>
        </p:spPr>
        <p:txBody>
          <a:bodyPr>
            <a:noAutofit/>
          </a:bodyPr>
          <a:lstStyle/>
          <a:p>
            <a:r>
              <a:rPr lang="en" sz="3600" dirty="0">
                <a:latin typeface="Roboto Medium" panose="02000000000000000000" pitchFamily="2" charset="0"/>
                <a:ea typeface="Roboto Medium" panose="02000000000000000000" pitchFamily="2" charset="0"/>
              </a:rPr>
              <a:t>INSTRUCTIONS</a:t>
            </a:r>
            <a:r>
              <a:rPr lang="en" sz="3600" dirty="0">
                <a:solidFill>
                  <a:srgbClr val="131F2B"/>
                </a:solidFill>
                <a:latin typeface="Roboto Medium" panose="02000000000000000000" pitchFamily="2" charset="0"/>
                <a:ea typeface="Roboto Medium" panose="02000000000000000000" pitchFamily="2" charset="0"/>
              </a:rPr>
              <a:t> </a:t>
            </a:r>
            <a:r>
              <a:rPr lang="en" sz="3600" dirty="0">
                <a:solidFill>
                  <a:schemeClr val="tx1">
                    <a:lumMod val="50000"/>
                    <a:lumOff val="50000"/>
                  </a:schemeClr>
                </a:solidFill>
                <a:latin typeface="Roboto Medium" panose="02000000000000000000" pitchFamily="2" charset="0"/>
                <a:ea typeface="Roboto Medium" panose="02000000000000000000" pitchFamily="2" charset="0"/>
              </a:rPr>
              <a:t>FOR USE</a:t>
            </a:r>
          </a:p>
        </p:txBody>
      </p:sp>
      <p:sp>
        <p:nvSpPr>
          <p:cNvPr id="6" name="Rectangle 5">
            <a:extLst>
              <a:ext uri="{FF2B5EF4-FFF2-40B4-BE49-F238E27FC236}">
                <a16:creationId xmlns:a16="http://schemas.microsoft.com/office/drawing/2014/main" id="{83031EDF-1C34-49BB-A711-61952CB8A541}"/>
              </a:ext>
            </a:extLst>
          </p:cNvPr>
          <p:cNvSpPr/>
          <p:nvPr/>
        </p:nvSpPr>
        <p:spPr>
          <a:xfrm>
            <a:off x="471948" y="4343119"/>
            <a:ext cx="5029200" cy="307777"/>
          </a:xfrm>
          <a:prstGeom prst="rect">
            <a:avLst/>
          </a:prstGeom>
        </p:spPr>
        <p:txBody>
          <a:bodyPr wrap="square">
            <a:spAutoFit/>
          </a:bodyPr>
          <a:lstStyle/>
          <a:p>
            <a:pPr algn="just"/>
            <a:r>
              <a:rPr lang="en-US" sz="1400" dirty="0">
                <a:solidFill>
                  <a:srgbClr val="FB4039"/>
                </a:solidFill>
              </a:rPr>
              <a:t>FONT: </a:t>
            </a:r>
            <a:r>
              <a:rPr lang="en-US" sz="1400" dirty="0" err="1">
                <a:solidFill>
                  <a:srgbClr val="FB4039"/>
                </a:solidFill>
              </a:rPr>
              <a:t>Roboto</a:t>
            </a:r>
            <a:r>
              <a:rPr lang="en-US" sz="1400" dirty="0">
                <a:solidFill>
                  <a:srgbClr val="FB4039"/>
                </a:solidFill>
              </a:rPr>
              <a:t> Medium &amp; </a:t>
            </a:r>
            <a:r>
              <a:rPr lang="en-US" sz="1400" dirty="0" err="1">
                <a:solidFill>
                  <a:srgbClr val="FB4039"/>
                </a:solidFill>
              </a:rPr>
              <a:t>Raleway</a:t>
            </a:r>
            <a:r>
              <a:rPr lang="en-US" sz="1400" dirty="0">
                <a:solidFill>
                  <a:srgbClr val="FB4039"/>
                </a:solidFill>
              </a:rPr>
              <a:t> (Free Google Fonts)</a:t>
            </a:r>
          </a:p>
        </p:txBody>
      </p:sp>
      <p:sp>
        <p:nvSpPr>
          <p:cNvPr id="7" name="Rectangle 6">
            <a:extLst>
              <a:ext uri="{FF2B5EF4-FFF2-40B4-BE49-F238E27FC236}">
                <a16:creationId xmlns:a16="http://schemas.microsoft.com/office/drawing/2014/main" id="{E0F5E55E-AFD7-47F6-83A4-64FBFB9C73FB}"/>
              </a:ext>
            </a:extLst>
          </p:cNvPr>
          <p:cNvSpPr/>
          <p:nvPr/>
        </p:nvSpPr>
        <p:spPr>
          <a:xfrm>
            <a:off x="471948" y="2168088"/>
            <a:ext cx="2463423" cy="2246769"/>
          </a:xfrm>
          <a:prstGeom prst="rect">
            <a:avLst/>
          </a:prstGeom>
        </p:spPr>
        <p:txBody>
          <a:bodyPr wrap="square">
            <a:spAutoFit/>
          </a:bodyPr>
          <a:lstStyle/>
          <a:p>
            <a:r>
              <a:rPr lang="en-US" sz="1400" b="1" dirty="0">
                <a:solidFill>
                  <a:srgbClr val="3F3F41"/>
                </a:solidFill>
              </a:rPr>
              <a:t>DOWNLOAD AS POWERPOINT TEMPLATE</a:t>
            </a:r>
          </a:p>
          <a:p>
            <a:endParaRPr lang="en-US" sz="800" dirty="0">
              <a:solidFill>
                <a:srgbClr val="3F3F41"/>
              </a:solidFill>
            </a:endParaRPr>
          </a:p>
          <a:p>
            <a:r>
              <a:rPr lang="en-US" sz="1200" dirty="0">
                <a:solidFill>
                  <a:srgbClr val="3F3F41"/>
                </a:solidFill>
              </a:rPr>
              <a:t>Click on the button under the presentation preview that says "Download as Power Point template". You will get a .pptx file that you can edit in PowerPoint. Remember to download and install the fonts used in this presentation.</a:t>
            </a:r>
          </a:p>
          <a:p>
            <a:endParaRPr lang="en-US" sz="800" dirty="0">
              <a:solidFill>
                <a:srgbClr val="3F3F41"/>
              </a:solidFill>
            </a:endParaRPr>
          </a:p>
        </p:txBody>
      </p:sp>
      <p:sp>
        <p:nvSpPr>
          <p:cNvPr id="8" name="Rectangle 7">
            <a:extLst>
              <a:ext uri="{FF2B5EF4-FFF2-40B4-BE49-F238E27FC236}">
                <a16:creationId xmlns:a16="http://schemas.microsoft.com/office/drawing/2014/main" id="{D57298C0-A38E-4A89-92DC-EA24513855AE}"/>
              </a:ext>
            </a:extLst>
          </p:cNvPr>
          <p:cNvSpPr/>
          <p:nvPr/>
        </p:nvSpPr>
        <p:spPr>
          <a:xfrm>
            <a:off x="3443749" y="2169382"/>
            <a:ext cx="2623574" cy="1938992"/>
          </a:xfrm>
          <a:prstGeom prst="rect">
            <a:avLst/>
          </a:prstGeom>
        </p:spPr>
        <p:txBody>
          <a:bodyPr wrap="square">
            <a:spAutoFit/>
          </a:bodyPr>
          <a:lstStyle/>
          <a:p>
            <a:r>
              <a:rPr lang="en-US" sz="1400" b="1" dirty="0">
                <a:solidFill>
                  <a:srgbClr val="3F3F41"/>
                </a:solidFill>
              </a:rPr>
              <a:t>USE AS GOOGLE SLIDES THEME</a:t>
            </a:r>
          </a:p>
          <a:p>
            <a:endParaRPr lang="en-US" sz="800" dirty="0">
              <a:solidFill>
                <a:srgbClr val="3F3F41"/>
              </a:solidFill>
            </a:endParaRPr>
          </a:p>
          <a:p>
            <a:r>
              <a:rPr lang="en-US" sz="1200" dirty="0">
                <a:solidFill>
                  <a:srgbClr val="3F3F41"/>
                </a:solidFill>
              </a:rPr>
              <a:t>Click on the button that says "Use as Google Slides Theme". You will get a copy of this document on your Google Drive and will be able to edit, add or delete slides. Remember you must be signed in to your Google account.</a:t>
            </a:r>
          </a:p>
        </p:txBody>
      </p:sp>
      <p:sp>
        <p:nvSpPr>
          <p:cNvPr id="9" name="Rectangle 8">
            <a:extLst>
              <a:ext uri="{FF2B5EF4-FFF2-40B4-BE49-F238E27FC236}">
                <a16:creationId xmlns:a16="http://schemas.microsoft.com/office/drawing/2014/main" id="{354640A0-1D52-4378-B7F5-AEA08AA29279}"/>
              </a:ext>
            </a:extLst>
          </p:cNvPr>
          <p:cNvSpPr/>
          <p:nvPr/>
        </p:nvSpPr>
        <p:spPr>
          <a:xfrm>
            <a:off x="471948" y="4957208"/>
            <a:ext cx="5614433" cy="738664"/>
          </a:xfrm>
          <a:prstGeom prst="rect">
            <a:avLst/>
          </a:prstGeom>
        </p:spPr>
        <p:txBody>
          <a:bodyPr wrap="square">
            <a:spAutoFit/>
          </a:bodyPr>
          <a:lstStyle/>
          <a:p>
            <a:r>
              <a:rPr lang="en-US" sz="1400" dirty="0">
                <a:solidFill>
                  <a:srgbClr val="3F3F41"/>
                </a:solidFill>
              </a:rPr>
              <a:t>This template is free to use under Creative Commons Attribution license. Please mention Slidehood.com and other resources used in a slide footer.</a:t>
            </a:r>
          </a:p>
        </p:txBody>
      </p:sp>
      <p:sp>
        <p:nvSpPr>
          <p:cNvPr id="10" name="Rectangle 9"/>
          <p:cNvSpPr/>
          <p:nvPr/>
        </p:nvSpPr>
        <p:spPr>
          <a:xfrm rot="5400000">
            <a:off x="11692023" y="556334"/>
            <a:ext cx="1369286" cy="307777"/>
          </a:xfrm>
          <a:prstGeom prst="rect">
            <a:avLst/>
          </a:prstGeom>
        </p:spPr>
        <p:txBody>
          <a:bodyPr wrap="none">
            <a:spAutoFit/>
          </a:bodyPr>
          <a:lstStyle/>
          <a:p>
            <a:r>
              <a:rPr lang="en-US" sz="1400" dirty="0"/>
              <a:t>Slidehood.com</a:t>
            </a:r>
          </a:p>
        </p:txBody>
      </p:sp>
      <p:cxnSp>
        <p:nvCxnSpPr>
          <p:cNvPr id="16" name="Straight Connector 15">
            <a:extLst>
              <a:ext uri="{FF2B5EF4-FFF2-40B4-BE49-F238E27FC236}">
                <a16:creationId xmlns:a16="http://schemas.microsoft.com/office/drawing/2014/main" id="{B2D2237B-3640-45AD-B509-7FD765EC448B}"/>
              </a:ext>
            </a:extLst>
          </p:cNvPr>
          <p:cNvCxnSpPr/>
          <p:nvPr/>
        </p:nvCxnSpPr>
        <p:spPr>
          <a:xfrm flipV="1">
            <a:off x="7934178" y="3429000"/>
            <a:ext cx="1575582" cy="3429000"/>
          </a:xfrm>
          <a:prstGeom prst="line">
            <a:avLst/>
          </a:prstGeom>
          <a:ln w="28575">
            <a:solidFill>
              <a:schemeClr val="bg1"/>
            </a:solidFill>
          </a:ln>
        </p:spPr>
        <p:style>
          <a:lnRef idx="1">
            <a:schemeClr val="accent1"/>
          </a:lnRef>
          <a:fillRef idx="0">
            <a:schemeClr val="accent1"/>
          </a:fillRef>
          <a:effectRef idx="0">
            <a:schemeClr val="accent1"/>
          </a:effectRef>
          <a:fontRef idx="minor">
            <a:schemeClr val="tx1"/>
          </a:fontRef>
        </p:style>
      </p:cxnSp>
      <p:pic>
        <p:nvPicPr>
          <p:cNvPr id="4" name="Picture Placeholder 3">
            <a:extLst>
              <a:ext uri="{FF2B5EF4-FFF2-40B4-BE49-F238E27FC236}">
                <a16:creationId xmlns:a16="http://schemas.microsoft.com/office/drawing/2014/main" id="{A3D2FA2D-6079-4F6D-BFBB-BDA83B09B3B4}"/>
              </a:ext>
            </a:extLst>
          </p:cNvPr>
          <p:cNvPicPr>
            <a:picLocks noGrp="1" noChangeAspect="1"/>
          </p:cNvPicPr>
          <p:nvPr>
            <p:ph type="pic" sz="quarter" idx="10"/>
          </p:nvPr>
        </p:nvPicPr>
        <p:blipFill>
          <a:blip r:embed="rId2">
            <a:extLst>
              <a:ext uri="{28A0092B-C50C-407E-A947-70E740481C1C}">
                <a14:useLocalDpi xmlns:a14="http://schemas.microsoft.com/office/drawing/2010/main" val="0"/>
              </a:ext>
            </a:extLst>
          </a:blip>
          <a:srcRect l="18475" r="18475"/>
          <a:stretch>
            <a:fillRect/>
          </a:stretch>
        </p:blipFill>
        <p:spPr>
          <a:xfrm flipH="1">
            <a:off x="6894513" y="301625"/>
            <a:ext cx="5276850" cy="6276975"/>
          </a:xfrm>
        </p:spPr>
      </p:pic>
    </p:spTree>
    <p:extLst>
      <p:ext uri="{BB962C8B-B14F-4D97-AF65-F5344CB8AC3E}">
        <p14:creationId xmlns:p14="http://schemas.microsoft.com/office/powerpoint/2010/main" val="1699246700"/>
      </p:ext>
    </p:extLst>
  </p:cSld>
  <p:clrMapOvr>
    <a:masterClrMapping/>
  </p:clrMapOvr>
  <p:transition spd="med">
    <p:pull/>
  </p:transition>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9" name="Shape 98"/>
          <p:cNvSpPr txBox="1">
            <a:spLocks noGrp="1"/>
          </p:cNvSpPr>
          <p:nvPr>
            <p:ph type="ctrTitle"/>
          </p:nvPr>
        </p:nvSpPr>
        <p:spPr>
          <a:xfrm>
            <a:off x="7769075" y="2729800"/>
            <a:ext cx="3897859" cy="1398399"/>
          </a:xfrm>
          <a:prstGeom prst="rect">
            <a:avLst/>
          </a:prstGeom>
        </p:spPr>
        <p:txBody>
          <a:bodyPr lIns="91425" tIns="91425" rIns="91425" bIns="91425" anchor="b" anchorCtr="0">
            <a:noAutofit/>
          </a:bodyPr>
          <a:lstStyle/>
          <a:p>
            <a:pPr lvl="0" rtl="0">
              <a:spcBef>
                <a:spcPts val="0"/>
              </a:spcBef>
              <a:buNone/>
            </a:pPr>
            <a:r>
              <a:rPr lang="en" dirty="0"/>
              <a:t>YOUR </a:t>
            </a:r>
            <a:r>
              <a:rPr lang="en" dirty="0">
                <a:solidFill>
                  <a:srgbClr val="FF0000"/>
                </a:solidFill>
              </a:rPr>
              <a:t>BREAK</a:t>
            </a:r>
            <a:r>
              <a:rPr lang="en" dirty="0"/>
              <a:t> SLIDES</a:t>
            </a:r>
          </a:p>
        </p:txBody>
      </p:sp>
      <p:sp>
        <p:nvSpPr>
          <p:cNvPr id="10" name="Shape 99"/>
          <p:cNvSpPr txBox="1">
            <a:spLocks noGrp="1"/>
          </p:cNvSpPr>
          <p:nvPr>
            <p:ph type="subTitle" idx="1"/>
          </p:nvPr>
        </p:nvSpPr>
        <p:spPr>
          <a:xfrm>
            <a:off x="7769075" y="4046348"/>
            <a:ext cx="3646554" cy="639951"/>
          </a:xfrm>
          <a:prstGeom prst="rect">
            <a:avLst/>
          </a:prstGeom>
        </p:spPr>
        <p:txBody>
          <a:bodyPr lIns="91425" tIns="91425" rIns="91425" bIns="91425" anchor="ctr" anchorCtr="0">
            <a:noAutofit/>
          </a:bodyPr>
          <a:lstStyle/>
          <a:p>
            <a:pPr lvl="0" rtl="0">
              <a:spcBef>
                <a:spcPts val="0"/>
              </a:spcBef>
              <a:buNone/>
            </a:pPr>
            <a:r>
              <a:rPr lang="en" sz="1800" dirty="0"/>
              <a:t>You can use these as chapter titles or break slides as well</a:t>
            </a:r>
          </a:p>
        </p:txBody>
      </p:sp>
      <p:sp>
        <p:nvSpPr>
          <p:cNvPr id="5" name="Rectangle 4"/>
          <p:cNvSpPr/>
          <p:nvPr/>
        </p:nvSpPr>
        <p:spPr>
          <a:xfrm rot="5400000">
            <a:off x="11692023" y="556334"/>
            <a:ext cx="1369286" cy="307777"/>
          </a:xfrm>
          <a:prstGeom prst="rect">
            <a:avLst/>
          </a:prstGeom>
        </p:spPr>
        <p:txBody>
          <a:bodyPr wrap="none">
            <a:spAutoFit/>
          </a:bodyPr>
          <a:lstStyle/>
          <a:p>
            <a:r>
              <a:rPr lang="en-US" sz="1400" dirty="0"/>
              <a:t>Slidehood.com</a:t>
            </a:r>
          </a:p>
        </p:txBody>
      </p:sp>
      <p:pic>
        <p:nvPicPr>
          <p:cNvPr id="3" name="Picture Placeholder 2">
            <a:extLst>
              <a:ext uri="{FF2B5EF4-FFF2-40B4-BE49-F238E27FC236}">
                <a16:creationId xmlns:a16="http://schemas.microsoft.com/office/drawing/2014/main" id="{752AACB8-226E-4EB9-8961-05CD4E68FF3A}"/>
              </a:ext>
            </a:extLst>
          </p:cNvPr>
          <p:cNvPicPr>
            <a:picLocks noGrp="1" noChangeAspect="1"/>
          </p:cNvPicPr>
          <p:nvPr>
            <p:ph type="pic" sz="quarter" idx="10"/>
          </p:nvPr>
        </p:nvPicPr>
        <p:blipFill>
          <a:blip r:embed="rId2">
            <a:extLst>
              <a:ext uri="{28A0092B-C50C-407E-A947-70E740481C1C}">
                <a14:useLocalDpi xmlns:a14="http://schemas.microsoft.com/office/drawing/2010/main" val="0"/>
              </a:ext>
            </a:extLst>
          </a:blip>
          <a:srcRect l="16639" r="16639"/>
          <a:stretch>
            <a:fillRect/>
          </a:stretch>
        </p:blipFill>
        <p:spPr>
          <a:xfrm>
            <a:off x="0" y="660400"/>
            <a:ext cx="4654550" cy="5537200"/>
          </a:xfrm>
        </p:spPr>
      </p:pic>
    </p:spTree>
    <p:extLst>
      <p:ext uri="{BB962C8B-B14F-4D97-AF65-F5344CB8AC3E}">
        <p14:creationId xmlns:p14="http://schemas.microsoft.com/office/powerpoint/2010/main" val="1522052288"/>
      </p:ext>
    </p:extLst>
  </p:cSld>
  <p:clrMapOvr>
    <a:masterClrMapping/>
  </p:clrMapOvr>
  <p:transition spd="med">
    <p:pull/>
  </p:transition>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9" name="Text Placeholder 2"/>
          <p:cNvSpPr>
            <a:spLocks noGrp="1"/>
          </p:cNvSpPr>
          <p:nvPr>
            <p:ph type="body" idx="1"/>
          </p:nvPr>
        </p:nvSpPr>
        <p:spPr>
          <a:xfrm>
            <a:off x="3495674" y="3284085"/>
            <a:ext cx="5200650" cy="2190750"/>
          </a:xfrm>
        </p:spPr>
        <p:txBody>
          <a:bodyPr>
            <a:normAutofit/>
          </a:bodyPr>
          <a:lstStyle/>
          <a:p>
            <a:r>
              <a:rPr lang="en-US" sz="1800" dirty="0"/>
              <a:t>A fine quotation is a diamond in the hand of a man of wit and a pebble in the hand of a fool. A fine quotation is a diamond in the hand of a man of wit and a pebble in the hand of a fool. </a:t>
            </a:r>
          </a:p>
          <a:p>
            <a:endParaRPr lang="en-US" sz="1800" dirty="0"/>
          </a:p>
        </p:txBody>
      </p:sp>
      <p:sp>
        <p:nvSpPr>
          <p:cNvPr id="10" name="Text Placeholder 4"/>
          <p:cNvSpPr txBox="1">
            <a:spLocks/>
          </p:cNvSpPr>
          <p:nvPr/>
        </p:nvSpPr>
        <p:spPr>
          <a:xfrm>
            <a:off x="3744912" y="1176338"/>
            <a:ext cx="4702175" cy="1712459"/>
          </a:xfrm>
          <a:prstGeom prst="rect">
            <a:avLst/>
          </a:prstGeom>
        </p:spPr>
        <p:txBody>
          <a:bodyPr vert="horz" lIns="91440" tIns="45720" rIns="91440" bIns="45720" rtlCol="0">
            <a:noAutofit/>
          </a:bodyPr>
          <a:lstStyle>
            <a:lvl1pPr marL="0" indent="0" algn="l" defTabSz="914400" rtl="0" eaLnBrk="1" latinLnBrk="0" hangingPunct="1">
              <a:lnSpc>
                <a:spcPct val="90000"/>
              </a:lnSpc>
              <a:spcBef>
                <a:spcPts val="1000"/>
              </a:spcBef>
              <a:buFont typeface="Arial" panose="020B0604020202020204" pitchFamily="34" charset="0"/>
              <a:buNone/>
              <a:defRPr sz="2800" kern="1200">
                <a:solidFill>
                  <a:schemeClr val="tx1"/>
                </a:solidFill>
                <a:latin typeface="+mn-lt"/>
                <a:ea typeface="+mn-ea"/>
                <a:cs typeface="+mn-cs"/>
              </a:defRPr>
            </a:lvl1pPr>
            <a:lvl2pPr marL="457200" indent="0" algn="l" defTabSz="914400" rtl="0" eaLnBrk="1" latinLnBrk="0" hangingPunct="1">
              <a:lnSpc>
                <a:spcPct val="90000"/>
              </a:lnSpc>
              <a:spcBef>
                <a:spcPts val="500"/>
              </a:spcBef>
              <a:buFont typeface="Arial" panose="020B0604020202020204" pitchFamily="34" charset="0"/>
              <a:buNone/>
              <a:defRPr sz="2400" kern="1200">
                <a:solidFill>
                  <a:schemeClr val="tx1"/>
                </a:solidFill>
                <a:latin typeface="+mn-lt"/>
                <a:ea typeface="+mn-ea"/>
                <a:cs typeface="+mn-cs"/>
              </a:defRPr>
            </a:lvl2pPr>
            <a:lvl3pPr marL="914400" indent="0" algn="l" defTabSz="914400" rtl="0" eaLnBrk="1" latinLnBrk="0" hangingPunct="1">
              <a:lnSpc>
                <a:spcPct val="90000"/>
              </a:lnSpc>
              <a:spcBef>
                <a:spcPts val="500"/>
              </a:spcBef>
              <a:buFont typeface="Arial" panose="020B0604020202020204" pitchFamily="34" charset="0"/>
              <a:buNone/>
              <a:defRPr sz="2000" kern="1200">
                <a:solidFill>
                  <a:schemeClr val="tx1"/>
                </a:solidFill>
                <a:latin typeface="+mn-lt"/>
                <a:ea typeface="+mn-ea"/>
                <a:cs typeface="+mn-cs"/>
              </a:defRPr>
            </a:lvl3pPr>
            <a:lvl4pPr marL="13716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4pPr>
            <a:lvl5pPr marL="18288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lgn="ctr"/>
            <a:r>
              <a:rPr lang="en" sz="3600" dirty="0">
                <a:solidFill>
                  <a:srgbClr val="3F3F41"/>
                </a:solidFill>
              </a:rPr>
              <a:t>YOUR WELCOME </a:t>
            </a:r>
            <a:r>
              <a:rPr lang="en" sz="3600" dirty="0">
                <a:solidFill>
                  <a:srgbClr val="FB4039"/>
                </a:solidFill>
              </a:rPr>
              <a:t>MESSAGE</a:t>
            </a:r>
            <a:r>
              <a:rPr lang="en" sz="3600" dirty="0">
                <a:solidFill>
                  <a:srgbClr val="3F3F41"/>
                </a:solidFill>
              </a:rPr>
              <a:t> OR QUOTE</a:t>
            </a:r>
          </a:p>
        </p:txBody>
      </p:sp>
      <p:pic>
        <p:nvPicPr>
          <p:cNvPr id="11" name="Picture 10">
            <a:extLst>
              <a:ext uri="{FF2B5EF4-FFF2-40B4-BE49-F238E27FC236}">
                <a16:creationId xmlns:a16="http://schemas.microsoft.com/office/drawing/2014/main" id="{909AD3BC-2041-4473-8D2B-744BA09798A6}"/>
              </a:ext>
            </a:extLst>
          </p:cNvPr>
          <p:cNvPicPr>
            <a:picLocks noChangeAspect="1"/>
          </p:cNvPicPr>
          <p:nvPr/>
        </p:nvPicPr>
        <p:blipFill rotWithShape="1">
          <a:blip r:embed="rId2">
            <a:duotone>
              <a:prstClr val="black"/>
              <a:schemeClr val="accent3">
                <a:tint val="45000"/>
                <a:satMod val="400000"/>
              </a:schemeClr>
            </a:duotone>
          </a:blip>
          <a:srcRect l="37102" t="22388" r="35344" b="54142"/>
          <a:stretch/>
        </p:blipFill>
        <p:spPr>
          <a:xfrm rot="10800000">
            <a:off x="5648324" y="2600667"/>
            <a:ext cx="895350" cy="971549"/>
          </a:xfrm>
          <a:prstGeom prst="rect">
            <a:avLst/>
          </a:prstGeom>
          <a:effectLst>
            <a:outerShdw blurRad="63500" sx="102000" sy="102000" algn="ctr" rotWithShape="0">
              <a:prstClr val="black">
                <a:alpha val="76000"/>
              </a:prstClr>
            </a:outerShdw>
          </a:effectLst>
        </p:spPr>
      </p:pic>
      <p:sp>
        <p:nvSpPr>
          <p:cNvPr id="7" name="Rectangle 6"/>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1443382126"/>
      </p:ext>
    </p:extLst>
  </p:cSld>
  <p:clrMapOvr>
    <a:masterClrMapping/>
  </p:clrMapOvr>
  <p:transition spd="med">
    <p:pull/>
  </p:transition>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6" name="Group 25"/>
          <p:cNvGrpSpPr/>
          <p:nvPr/>
        </p:nvGrpSpPr>
        <p:grpSpPr>
          <a:xfrm>
            <a:off x="2285057" y="3429000"/>
            <a:ext cx="7391168" cy="1008560"/>
            <a:chOff x="1946788" y="3381548"/>
            <a:chExt cx="7029218" cy="1008560"/>
          </a:xfrm>
        </p:grpSpPr>
        <p:sp>
          <p:nvSpPr>
            <p:cNvPr id="2" name="Shape 129">
              <a:extLst>
                <a:ext uri="{FF2B5EF4-FFF2-40B4-BE49-F238E27FC236}">
                  <a16:creationId xmlns:a16="http://schemas.microsoft.com/office/drawing/2014/main" id="{2E1D2BAA-EC0A-4CC7-ABD6-5538F5A35D71}"/>
                </a:ext>
              </a:extLst>
            </p:cNvPr>
            <p:cNvSpPr txBox="1">
              <a:spLocks/>
            </p:cNvSpPr>
            <p:nvPr/>
          </p:nvSpPr>
          <p:spPr>
            <a:xfrm>
              <a:off x="4803324" y="3425792"/>
              <a:ext cx="4172682" cy="964316"/>
            </a:xfrm>
            <a:prstGeom prst="rect">
              <a:avLst/>
            </a:prstGeom>
          </p:spPr>
          <p:txBody>
            <a:bodyPr vert="horz" lIns="91425" tIns="91425" rIns="91425" bIns="91425" rtlCol="0"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7200" dirty="0">
                  <a:solidFill>
                    <a:schemeClr val="tx1">
                      <a:lumMod val="95000"/>
                      <a:lumOff val="5000"/>
                    </a:schemeClr>
                  </a:solidFill>
                  <a:latin typeface="Roboto Medium" panose="02000000000000000000" pitchFamily="2" charset="0"/>
                  <a:ea typeface="Roboto Medium" panose="02000000000000000000" pitchFamily="2" charset="0"/>
                </a:rPr>
                <a:t>BIG </a:t>
              </a:r>
              <a:r>
                <a:rPr lang="en" sz="7200" b="1" dirty="0">
                  <a:solidFill>
                    <a:schemeClr val="tx1">
                      <a:lumMod val="95000"/>
                      <a:lumOff val="5000"/>
                    </a:schemeClr>
                  </a:solidFill>
                  <a:effectLst>
                    <a:outerShdw blurRad="38100" dist="38100" dir="2700000" algn="tl">
                      <a:srgbClr val="000000">
                        <a:alpha val="43137"/>
                      </a:srgbClr>
                    </a:outerShdw>
                  </a:effectLst>
                  <a:latin typeface="Roboto Medium" panose="02000000000000000000" pitchFamily="2" charset="0"/>
                  <a:ea typeface="Roboto Medium" panose="02000000000000000000" pitchFamily="2" charset="0"/>
                </a:rPr>
                <a:t>IDEA</a:t>
              </a:r>
            </a:p>
          </p:txBody>
        </p:sp>
        <p:sp>
          <p:nvSpPr>
            <p:cNvPr id="3" name="Rectangle 2">
              <a:extLst>
                <a:ext uri="{FF2B5EF4-FFF2-40B4-BE49-F238E27FC236}">
                  <a16:creationId xmlns:a16="http://schemas.microsoft.com/office/drawing/2014/main" id="{42309D67-9494-45B4-939A-55DD01CAA2D7}"/>
                </a:ext>
              </a:extLst>
            </p:cNvPr>
            <p:cNvSpPr/>
            <p:nvPr/>
          </p:nvSpPr>
          <p:spPr>
            <a:xfrm>
              <a:off x="1946788" y="3381548"/>
              <a:ext cx="3048266" cy="738664"/>
            </a:xfrm>
            <a:prstGeom prst="rect">
              <a:avLst/>
            </a:prstGeom>
          </p:spPr>
          <p:txBody>
            <a:bodyPr wrap="square">
              <a:spAutoFit/>
            </a:bodyPr>
            <a:lstStyle/>
            <a:p>
              <a:pPr algn="r"/>
              <a:r>
                <a:rPr lang="en-US" sz="1400" dirty="0">
                  <a:solidFill>
                    <a:schemeClr val="tx1">
                      <a:lumMod val="95000"/>
                      <a:lumOff val="5000"/>
                    </a:schemeClr>
                  </a:solidFill>
                </a:rPr>
                <a:t>Grab the attention of your audience by using icons and impressive</a:t>
              </a:r>
            </a:p>
            <a:p>
              <a:pPr algn="r"/>
              <a:r>
                <a:rPr lang="en-US" sz="1400" dirty="0">
                  <a:solidFill>
                    <a:schemeClr val="tx1">
                      <a:lumMod val="95000"/>
                      <a:lumOff val="5000"/>
                    </a:schemeClr>
                  </a:solidFill>
                </a:rPr>
                <a:t>images</a:t>
              </a:r>
            </a:p>
          </p:txBody>
        </p:sp>
      </p:grpSp>
      <p:sp>
        <p:nvSpPr>
          <p:cNvPr id="9" name="Rectangle 8"/>
          <p:cNvSpPr/>
          <p:nvPr/>
        </p:nvSpPr>
        <p:spPr>
          <a:xfrm rot="5400000">
            <a:off x="11692023" y="556334"/>
            <a:ext cx="1369286" cy="307777"/>
          </a:xfrm>
          <a:prstGeom prst="rect">
            <a:avLst/>
          </a:prstGeom>
        </p:spPr>
        <p:txBody>
          <a:bodyPr wrap="none">
            <a:spAutoFit/>
          </a:bodyPr>
          <a:lstStyle/>
          <a:p>
            <a:r>
              <a:rPr lang="en-US" sz="1400" dirty="0"/>
              <a:t>Slidehood.com</a:t>
            </a:r>
          </a:p>
        </p:txBody>
      </p:sp>
      <p:grpSp>
        <p:nvGrpSpPr>
          <p:cNvPr id="20" name="Shape 486"/>
          <p:cNvGrpSpPr/>
          <p:nvPr/>
        </p:nvGrpSpPr>
        <p:grpSpPr>
          <a:xfrm>
            <a:off x="5738370" y="2014144"/>
            <a:ext cx="768646" cy="1253041"/>
            <a:chOff x="6730350" y="2315900"/>
            <a:chExt cx="257700" cy="420100"/>
          </a:xfrm>
          <a:solidFill>
            <a:srgbClr val="FFC000"/>
          </a:solidFill>
        </p:grpSpPr>
        <p:sp>
          <p:nvSpPr>
            <p:cNvPr id="21"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Tree>
    <p:extLst>
      <p:ext uri="{BB962C8B-B14F-4D97-AF65-F5344CB8AC3E}">
        <p14:creationId xmlns:p14="http://schemas.microsoft.com/office/powerpoint/2010/main" val="2917002530"/>
      </p:ext>
    </p:extLst>
  </p:cSld>
  <p:clrMapOvr>
    <a:masterClrMapping/>
  </p:clrMapOvr>
  <p:transition spd="med">
    <p:pull/>
  </p:transition>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Title 1">
            <a:extLst>
              <a:ext uri="{FF2B5EF4-FFF2-40B4-BE49-F238E27FC236}">
                <a16:creationId xmlns:a16="http://schemas.microsoft.com/office/drawing/2014/main" id="{ABFFCBEE-9541-4CF2-A73C-DE3CA3F61503}"/>
              </a:ext>
            </a:extLst>
          </p:cNvPr>
          <p:cNvSpPr>
            <a:spLocks noGrp="1"/>
          </p:cNvSpPr>
          <p:nvPr>
            <p:ph type="title"/>
          </p:nvPr>
        </p:nvSpPr>
        <p:spPr>
          <a:xfrm>
            <a:off x="6114818" y="1882045"/>
            <a:ext cx="5729087" cy="847999"/>
          </a:xfrm>
        </p:spPr>
        <p:txBody>
          <a:bodyPr>
            <a:normAutofit/>
          </a:bodyPr>
          <a:lstStyle/>
          <a:p>
            <a:r>
              <a:rPr lang="en-US" sz="3600" dirty="0">
                <a:latin typeface="Roboto Medium" panose="02000000000000000000" pitchFamily="2" charset="0"/>
                <a:ea typeface="Roboto Medium" panose="02000000000000000000" pitchFamily="2" charset="0"/>
              </a:rPr>
              <a:t>THIS IS YOUR </a:t>
            </a:r>
            <a:r>
              <a:rPr lang="en-US" sz="3600" dirty="0">
                <a:solidFill>
                  <a:schemeClr val="tx1">
                    <a:lumMod val="50000"/>
                    <a:lumOff val="50000"/>
                  </a:schemeClr>
                </a:solidFill>
                <a:latin typeface="Roboto Medium" panose="02000000000000000000" pitchFamily="2" charset="0"/>
                <a:ea typeface="Roboto Medium" panose="02000000000000000000" pitchFamily="2" charset="0"/>
              </a:rPr>
              <a:t>HEADING</a:t>
            </a:r>
          </a:p>
        </p:txBody>
      </p:sp>
      <p:sp>
        <p:nvSpPr>
          <p:cNvPr id="6" name="Text Placeholder 6">
            <a:extLst>
              <a:ext uri="{FF2B5EF4-FFF2-40B4-BE49-F238E27FC236}">
                <a16:creationId xmlns:a16="http://schemas.microsoft.com/office/drawing/2014/main" id="{2BD698C0-0D83-4801-B9DA-D3D6813A0E8C}"/>
              </a:ext>
            </a:extLst>
          </p:cNvPr>
          <p:cNvSpPr>
            <a:spLocks noGrp="1"/>
          </p:cNvSpPr>
          <p:nvPr>
            <p:ph type="body" idx="1"/>
          </p:nvPr>
        </p:nvSpPr>
        <p:spPr>
          <a:xfrm>
            <a:off x="6114818" y="2905259"/>
            <a:ext cx="5291552" cy="2400627"/>
          </a:xfrm>
          <a:prstGeom prst="rect">
            <a:avLst/>
          </a:prstGeom>
        </p:spPr>
        <p:txBody>
          <a:bodyPr wrap="square">
            <a:spAutoFit/>
          </a:bodyPr>
          <a:lstStyle/>
          <a:p>
            <a:pPr marL="0" indent="0" algn="just">
              <a:buNone/>
            </a:pPr>
            <a:r>
              <a:rPr lang="en-US" sz="1400" b="1" dirty="0">
                <a:solidFill>
                  <a:schemeClr val="tx1">
                    <a:lumMod val="65000"/>
                    <a:lumOff val="35000"/>
                  </a:schemeClr>
                </a:solidFill>
              </a:rPr>
              <a:t>Chris Hadfield</a:t>
            </a:r>
            <a:r>
              <a:rPr lang="en-US" sz="1400" dirty="0">
                <a:solidFill>
                  <a:schemeClr val="tx1">
                    <a:lumMod val="65000"/>
                    <a:lumOff val="35000"/>
                  </a:schemeClr>
                </a:solidFill>
              </a:rPr>
              <a:t>	</a:t>
            </a:r>
          </a:p>
          <a:p>
            <a:pPr marL="0" indent="0" algn="just">
              <a:buNone/>
            </a:pPr>
            <a:endParaRPr lang="en-US" sz="1400" dirty="0"/>
          </a:p>
          <a:p>
            <a:pPr marL="0" indent="0" algn="just">
              <a:buNone/>
            </a:pPr>
            <a:r>
              <a:rPr lang="en-US" sz="1200" dirty="0">
                <a:latin typeface="Roboto" panose="02000000000000000000" pitchFamily="2" charset="0"/>
                <a:ea typeface="Roboto" panose="02000000000000000000" pitchFamily="2" charset="0"/>
              </a:rPr>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a:t>
            </a:r>
          </a:p>
          <a:p>
            <a:pPr marL="0" indent="0" algn="just">
              <a:buNone/>
            </a:pPr>
            <a:endParaRPr lang="en-US" sz="1200" dirty="0">
              <a:latin typeface="Roboto" panose="02000000000000000000" pitchFamily="2" charset="0"/>
              <a:ea typeface="Roboto" panose="02000000000000000000" pitchFamily="2" charset="0"/>
            </a:endParaRPr>
          </a:p>
          <a:p>
            <a:pPr marL="0" indent="0" algn="just">
              <a:buNone/>
            </a:pPr>
            <a:r>
              <a:rPr lang="en-US" sz="1200" dirty="0">
                <a:latin typeface="Roboto" panose="02000000000000000000" pitchFamily="2" charset="0"/>
                <a:ea typeface="Roboto" panose="02000000000000000000" pitchFamily="2" charset="0"/>
              </a:rPr>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a:t>
            </a:r>
          </a:p>
        </p:txBody>
      </p:sp>
      <p:sp>
        <p:nvSpPr>
          <p:cNvPr id="7" name="Rectangle 6"/>
          <p:cNvSpPr/>
          <p:nvPr/>
        </p:nvSpPr>
        <p:spPr>
          <a:xfrm rot="5400000">
            <a:off x="11692023" y="556334"/>
            <a:ext cx="1369286" cy="307777"/>
          </a:xfrm>
          <a:prstGeom prst="rect">
            <a:avLst/>
          </a:prstGeom>
        </p:spPr>
        <p:txBody>
          <a:bodyPr wrap="none">
            <a:spAutoFit/>
          </a:bodyPr>
          <a:lstStyle/>
          <a:p>
            <a:r>
              <a:rPr lang="en-US" sz="1400" dirty="0"/>
              <a:t>Slidehood.com</a:t>
            </a:r>
          </a:p>
        </p:txBody>
      </p:sp>
      <p:pic>
        <p:nvPicPr>
          <p:cNvPr id="3" name="Picture Placeholder 2">
            <a:extLst>
              <a:ext uri="{FF2B5EF4-FFF2-40B4-BE49-F238E27FC236}">
                <a16:creationId xmlns:a16="http://schemas.microsoft.com/office/drawing/2014/main" id="{7D73F814-2FA6-4236-9776-DD7833F811C0}"/>
              </a:ext>
            </a:extLst>
          </p:cNvPr>
          <p:cNvPicPr>
            <a:picLocks noGrp="1" noChangeAspect="1"/>
          </p:cNvPicPr>
          <p:nvPr>
            <p:ph type="pic" sz="quarter" idx="10"/>
          </p:nvPr>
        </p:nvPicPr>
        <p:blipFill>
          <a:blip r:embed="rId2">
            <a:extLst>
              <a:ext uri="{28A0092B-C50C-407E-A947-70E740481C1C}">
                <a14:useLocalDpi xmlns:a14="http://schemas.microsoft.com/office/drawing/2010/main" val="0"/>
              </a:ext>
            </a:extLst>
          </a:blip>
          <a:srcRect t="10287" b="10287"/>
          <a:stretch>
            <a:fillRect/>
          </a:stretch>
        </p:blipFill>
        <p:spPr>
          <a:xfrm>
            <a:off x="0" y="290513"/>
            <a:ext cx="5276850" cy="6276975"/>
          </a:xfrm>
        </p:spPr>
      </p:pic>
    </p:spTree>
    <p:extLst>
      <p:ext uri="{BB962C8B-B14F-4D97-AF65-F5344CB8AC3E}">
        <p14:creationId xmlns:p14="http://schemas.microsoft.com/office/powerpoint/2010/main" val="293455716"/>
      </p:ext>
    </p:extLst>
  </p:cSld>
  <p:clrMapOvr>
    <a:masterClrMapping/>
  </p:clrMapOvr>
  <p:transition spd="med">
    <p:pull/>
  </p:transition>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65"/>
          <p:cNvSpPr txBox="1">
            <a:spLocks noGrp="1"/>
          </p:cNvSpPr>
          <p:nvPr>
            <p:ph type="title"/>
          </p:nvPr>
        </p:nvSpPr>
        <p:spPr>
          <a:xfrm>
            <a:off x="189432" y="1852066"/>
            <a:ext cx="6463320" cy="993324"/>
          </a:xfrm>
          <a:prstGeom prst="rect">
            <a:avLst/>
          </a:prstGeom>
        </p:spPr>
        <p:txBody>
          <a:bodyPr lIns="91425" tIns="91425" rIns="91425" bIns="91425" anchor="b" anchorCtr="0">
            <a:noAutofit/>
          </a:bodyPr>
          <a:lstStyle/>
          <a:p>
            <a:pPr lvl="0" algn="ctr">
              <a:spcBef>
                <a:spcPts val="0"/>
              </a:spcBef>
              <a:buNone/>
            </a:pPr>
            <a:r>
              <a:rPr lang="en" dirty="0">
                <a:solidFill>
                  <a:schemeClr val="tx1">
                    <a:lumMod val="65000"/>
                    <a:lumOff val="35000"/>
                  </a:schemeClr>
                </a:solidFill>
              </a:rPr>
              <a:t>YOU CAN ALSO </a:t>
            </a:r>
            <a:r>
              <a:rPr lang="en" b="1" dirty="0">
                <a:solidFill>
                  <a:srgbClr val="9C2871"/>
                </a:solidFill>
              </a:rPr>
              <a:t>SPLIT</a:t>
            </a:r>
            <a:r>
              <a:rPr lang="en" dirty="0">
                <a:solidFill>
                  <a:schemeClr val="tx1">
                    <a:lumMod val="65000"/>
                    <a:lumOff val="35000"/>
                  </a:schemeClr>
                </a:solidFill>
              </a:rPr>
              <a:t> YOUR CONTENT</a:t>
            </a:r>
          </a:p>
        </p:txBody>
      </p:sp>
      <p:sp>
        <p:nvSpPr>
          <p:cNvPr id="7" name="Rectangle 6">
            <a:extLst>
              <a:ext uri="{FF2B5EF4-FFF2-40B4-BE49-F238E27FC236}">
                <a16:creationId xmlns:a16="http://schemas.microsoft.com/office/drawing/2014/main" id="{D18FE4C6-3116-46FB-BDC6-3D6D419688D8}"/>
              </a:ext>
            </a:extLst>
          </p:cNvPr>
          <p:cNvSpPr/>
          <p:nvPr/>
        </p:nvSpPr>
        <p:spPr>
          <a:xfrm>
            <a:off x="254410" y="3260889"/>
            <a:ext cx="3166682" cy="2000548"/>
          </a:xfrm>
          <a:prstGeom prst="rect">
            <a:avLst/>
          </a:prstGeom>
        </p:spPr>
        <p:txBody>
          <a:bodyPr wrap="square">
            <a:spAutoFit/>
          </a:bodyPr>
          <a:lstStyle/>
          <a:p>
            <a:pPr algn="ctr"/>
            <a:r>
              <a:rPr lang="en-US" sz="1400" b="1" dirty="0">
                <a:solidFill>
                  <a:schemeClr val="tx1">
                    <a:lumMod val="65000"/>
                    <a:lumOff val="35000"/>
                  </a:schemeClr>
                </a:solidFill>
              </a:rPr>
              <a:t>Chris Hadfield</a:t>
            </a:r>
            <a:endParaRPr lang="en-US" sz="1400" dirty="0">
              <a:solidFill>
                <a:schemeClr val="tx1">
                  <a:lumMod val="65000"/>
                  <a:lumOff val="35000"/>
                </a:schemeClr>
              </a:solidFill>
            </a:endParaRPr>
          </a:p>
          <a:p>
            <a:pPr algn="ctr"/>
            <a:endParaRPr lang="en-US" sz="1400" dirty="0">
              <a:solidFill>
                <a:schemeClr val="tx1">
                  <a:lumMod val="65000"/>
                  <a:lumOff val="35000"/>
                </a:schemeClr>
              </a:solidFill>
            </a:endParaRPr>
          </a:p>
          <a:p>
            <a:pPr algn="ctr"/>
            <a:r>
              <a:rPr lang="en-US" sz="1200" dirty="0">
                <a:solidFill>
                  <a:schemeClr val="tx1">
                    <a:lumMod val="65000"/>
                    <a:lumOff val="35000"/>
                  </a:schemeClr>
                </a:solidFill>
              </a:rPr>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 </a:t>
            </a:r>
          </a:p>
        </p:txBody>
      </p:sp>
      <p:sp>
        <p:nvSpPr>
          <p:cNvPr id="8" name="Rectangle 7">
            <a:extLst>
              <a:ext uri="{FF2B5EF4-FFF2-40B4-BE49-F238E27FC236}">
                <a16:creationId xmlns:a16="http://schemas.microsoft.com/office/drawing/2014/main" id="{5E28E566-3E70-4F93-8CF8-5E466D650FF7}"/>
              </a:ext>
            </a:extLst>
          </p:cNvPr>
          <p:cNvSpPr/>
          <p:nvPr/>
        </p:nvSpPr>
        <p:spPr>
          <a:xfrm>
            <a:off x="3486070" y="3260889"/>
            <a:ext cx="3166682" cy="2185214"/>
          </a:xfrm>
          <a:prstGeom prst="rect">
            <a:avLst/>
          </a:prstGeom>
        </p:spPr>
        <p:txBody>
          <a:bodyPr wrap="square">
            <a:spAutoFit/>
          </a:bodyPr>
          <a:lstStyle/>
          <a:p>
            <a:pPr algn="ctr"/>
            <a:r>
              <a:rPr lang="en-US" sz="1400" b="1" dirty="0">
                <a:solidFill>
                  <a:schemeClr val="tx1">
                    <a:lumMod val="65000"/>
                    <a:lumOff val="35000"/>
                  </a:schemeClr>
                </a:solidFill>
              </a:rPr>
              <a:t>Erin Cummings</a:t>
            </a:r>
          </a:p>
          <a:p>
            <a:pPr algn="ctr"/>
            <a:endParaRPr lang="en-US" sz="1400" b="1" dirty="0">
              <a:solidFill>
                <a:schemeClr val="tx1">
                  <a:lumMod val="65000"/>
                  <a:lumOff val="35000"/>
                </a:schemeClr>
              </a:solidFill>
            </a:endParaRPr>
          </a:p>
          <a:p>
            <a:pPr algn="ctr"/>
            <a:r>
              <a:rPr lang="en-US" sz="1200" dirty="0">
                <a:solidFill>
                  <a:schemeClr val="tx1">
                    <a:lumMod val="65000"/>
                    <a:lumOff val="35000"/>
                  </a:schemeClr>
                </a:solidFill>
              </a:rPr>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 </a:t>
            </a:r>
            <a:br>
              <a:rPr lang="en-US" sz="1200" dirty="0">
                <a:solidFill>
                  <a:schemeClr val="tx1">
                    <a:lumMod val="65000"/>
                    <a:lumOff val="35000"/>
                  </a:schemeClr>
                </a:solidFill>
              </a:rPr>
            </a:br>
            <a:endParaRPr lang="en-US" sz="1200" dirty="0">
              <a:solidFill>
                <a:schemeClr val="tx1">
                  <a:lumMod val="65000"/>
                  <a:lumOff val="35000"/>
                </a:schemeClr>
              </a:solidFill>
            </a:endParaRPr>
          </a:p>
        </p:txBody>
      </p:sp>
      <p:sp>
        <p:nvSpPr>
          <p:cNvPr id="9" name="Rectangle 8"/>
          <p:cNvSpPr/>
          <p:nvPr/>
        </p:nvSpPr>
        <p:spPr>
          <a:xfrm rot="5400000">
            <a:off x="11692023" y="556334"/>
            <a:ext cx="1369286" cy="307777"/>
          </a:xfrm>
          <a:prstGeom prst="rect">
            <a:avLst/>
          </a:prstGeom>
        </p:spPr>
        <p:txBody>
          <a:bodyPr wrap="none">
            <a:spAutoFit/>
          </a:bodyPr>
          <a:lstStyle/>
          <a:p>
            <a:r>
              <a:rPr lang="en-US" sz="1400" dirty="0">
                <a:solidFill>
                  <a:schemeClr val="tx1">
                    <a:lumMod val="65000"/>
                    <a:lumOff val="35000"/>
                  </a:schemeClr>
                </a:solidFill>
              </a:rPr>
              <a:t>Slidehood.com</a:t>
            </a:r>
          </a:p>
        </p:txBody>
      </p:sp>
      <p:pic>
        <p:nvPicPr>
          <p:cNvPr id="3" name="Picture Placeholder 2">
            <a:extLst>
              <a:ext uri="{FF2B5EF4-FFF2-40B4-BE49-F238E27FC236}">
                <a16:creationId xmlns:a16="http://schemas.microsoft.com/office/drawing/2014/main" id="{C864EB57-D852-4A3D-AA79-76C16AA9E284}"/>
              </a:ext>
            </a:extLst>
          </p:cNvPr>
          <p:cNvPicPr>
            <a:picLocks noGrp="1" noChangeAspect="1"/>
          </p:cNvPicPr>
          <p:nvPr>
            <p:ph type="pic" sz="quarter" idx="13"/>
          </p:nvPr>
        </p:nvPicPr>
        <p:blipFill>
          <a:blip r:embed="rId2">
            <a:extLst>
              <a:ext uri="{28A0092B-C50C-407E-A947-70E740481C1C}">
                <a14:useLocalDpi xmlns:a14="http://schemas.microsoft.com/office/drawing/2010/main" val="0"/>
              </a:ext>
            </a:extLst>
          </a:blip>
          <a:srcRect t="3265" b="3265"/>
          <a:stretch>
            <a:fillRect/>
          </a:stretch>
        </p:blipFill>
        <p:spPr>
          <a:xfrm>
            <a:off x="7510463" y="896938"/>
            <a:ext cx="4676775" cy="5464175"/>
          </a:xfrm>
          <a:effectLst>
            <a:outerShdw blurRad="50800" sx="101000" sy="101000" algn="ctr" rotWithShape="0">
              <a:prstClr val="black">
                <a:alpha val="32000"/>
              </a:prstClr>
            </a:outerShdw>
          </a:effectLst>
        </p:spPr>
      </p:pic>
    </p:spTree>
    <p:extLst>
      <p:ext uri="{BB962C8B-B14F-4D97-AF65-F5344CB8AC3E}">
        <p14:creationId xmlns:p14="http://schemas.microsoft.com/office/powerpoint/2010/main" val="436304619"/>
      </p:ext>
    </p:extLst>
  </p:cSld>
  <p:clrMapOvr>
    <a:masterClrMapping/>
  </p:clrMapOvr>
  <p:transition spd="med">
    <p:pull/>
  </p:transition>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7" name="Shape 180"/>
          <p:cNvSpPr txBox="1">
            <a:spLocks/>
          </p:cNvSpPr>
          <p:nvPr/>
        </p:nvSpPr>
        <p:spPr>
          <a:xfrm>
            <a:off x="2091011" y="556976"/>
            <a:ext cx="7685514" cy="771892"/>
          </a:xfrm>
          <a:prstGeom prst="rect">
            <a:avLst/>
          </a:prstGeom>
        </p:spPr>
        <p:txBody>
          <a:bodyPr vert="horz" lIns="91425" tIns="91425" rIns="91425" bIns="91425" rtlCol="0" anchor="b" anchorCtr="0">
            <a:noAutofit/>
          </a:bodyPr>
          <a:lstStyle>
            <a:lvl1pPr lvl="0" algn="ctr" defTabSz="914400" rtl="0" eaLnBrk="1" latinLnBrk="0" hangingPunct="1">
              <a:lnSpc>
                <a:spcPct val="90000"/>
              </a:lnSpc>
              <a:spcBef>
                <a:spcPts val="0"/>
              </a:spcBef>
              <a:buNone/>
              <a:defRPr sz="3200" kern="1200">
                <a:solidFill>
                  <a:srgbClr val="131F2B"/>
                </a:solidFill>
                <a:latin typeface="Roboto" panose="02000000000000000000" pitchFamily="2" charset="0"/>
                <a:ea typeface="Roboto" panose="02000000000000000000" pitchFamily="2" charset="0"/>
                <a:cs typeface="+mj-cs"/>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r>
              <a:rPr lang="en" sz="4000" dirty="0">
                <a:solidFill>
                  <a:schemeClr val="bg1"/>
                </a:solidFill>
                <a:latin typeface="Roboto Medium" panose="02000000000000000000" pitchFamily="2" charset="0"/>
                <a:ea typeface="Roboto Medium" panose="02000000000000000000" pitchFamily="2" charset="0"/>
              </a:rPr>
              <a:t>IN THREE OR </a:t>
            </a:r>
            <a:r>
              <a:rPr lang="en" sz="4000" b="1" dirty="0">
                <a:solidFill>
                  <a:schemeClr val="bg1"/>
                </a:solidFill>
                <a:latin typeface="Roboto Medium" panose="02000000000000000000" pitchFamily="2" charset="0"/>
                <a:ea typeface="Roboto Medium" panose="02000000000000000000" pitchFamily="2" charset="0"/>
              </a:rPr>
              <a:t>FOUR</a:t>
            </a:r>
            <a:r>
              <a:rPr lang="en" sz="4000" dirty="0">
                <a:solidFill>
                  <a:schemeClr val="bg1"/>
                </a:solidFill>
                <a:latin typeface="Roboto Medium" panose="02000000000000000000" pitchFamily="2" charset="0"/>
                <a:ea typeface="Roboto Medium" panose="02000000000000000000" pitchFamily="2" charset="0"/>
              </a:rPr>
              <a:t> COLUMNS</a:t>
            </a:r>
          </a:p>
        </p:txBody>
      </p:sp>
      <p:sp>
        <p:nvSpPr>
          <p:cNvPr id="8" name="Rectangle 7">
            <a:extLst>
              <a:ext uri="{FF2B5EF4-FFF2-40B4-BE49-F238E27FC236}">
                <a16:creationId xmlns:a16="http://schemas.microsoft.com/office/drawing/2014/main" id="{31FC0428-E6EC-4DBE-9530-F222B75A5F18}"/>
              </a:ext>
            </a:extLst>
          </p:cNvPr>
          <p:cNvSpPr/>
          <p:nvPr/>
        </p:nvSpPr>
        <p:spPr>
          <a:xfrm>
            <a:off x="2523506" y="2269365"/>
            <a:ext cx="3017467" cy="1446550"/>
          </a:xfrm>
          <a:prstGeom prst="rect">
            <a:avLst/>
          </a:prstGeom>
        </p:spPr>
        <p:txBody>
          <a:bodyPr wrap="square">
            <a:spAutoFit/>
          </a:bodyPr>
          <a:lstStyle/>
          <a:p>
            <a:pPr algn="ctr"/>
            <a:r>
              <a:rPr lang="en-US" sz="1400" b="1" dirty="0">
                <a:solidFill>
                  <a:schemeClr val="bg1"/>
                </a:solidFill>
              </a:rPr>
              <a:t>Helen Keller</a:t>
            </a:r>
          </a:p>
          <a:p>
            <a:pPr algn="ctr"/>
            <a:endParaRPr lang="en-US" sz="1400" dirty="0">
              <a:solidFill>
                <a:schemeClr val="bg1"/>
              </a:solidFill>
            </a:endParaRPr>
          </a:p>
          <a:p>
            <a:pPr algn="ctr"/>
            <a:r>
              <a:rPr lang="en-US" sz="1200" dirty="0">
                <a:solidFill>
                  <a:schemeClr val="bg1"/>
                </a:solidFill>
              </a:rPr>
              <a:t>Character cannot be developed in ease and quiet. Only through experience of trial and suffering can the soul be strengthened, ambition inspired, and success achieved.</a:t>
            </a:r>
          </a:p>
        </p:txBody>
      </p:sp>
      <p:sp>
        <p:nvSpPr>
          <p:cNvPr id="9" name="Rectangle 8">
            <a:extLst>
              <a:ext uri="{FF2B5EF4-FFF2-40B4-BE49-F238E27FC236}">
                <a16:creationId xmlns:a16="http://schemas.microsoft.com/office/drawing/2014/main" id="{3BCB2097-C847-40BA-8D5E-74F20DE0B44A}"/>
              </a:ext>
            </a:extLst>
          </p:cNvPr>
          <p:cNvSpPr/>
          <p:nvPr/>
        </p:nvSpPr>
        <p:spPr>
          <a:xfrm>
            <a:off x="2523506" y="4309187"/>
            <a:ext cx="3017467" cy="1631216"/>
          </a:xfrm>
          <a:prstGeom prst="rect">
            <a:avLst/>
          </a:prstGeom>
        </p:spPr>
        <p:txBody>
          <a:bodyPr wrap="square">
            <a:spAutoFit/>
          </a:bodyPr>
          <a:lstStyle/>
          <a:p>
            <a:pPr algn="ctr"/>
            <a:r>
              <a:rPr lang="en-US" sz="1400" b="1" dirty="0">
                <a:solidFill>
                  <a:schemeClr val="bg1"/>
                </a:solidFill>
              </a:rPr>
              <a:t>Mario Andretti</a:t>
            </a:r>
          </a:p>
          <a:p>
            <a:pPr algn="ctr"/>
            <a:endParaRPr lang="en-US" sz="1400" dirty="0">
              <a:solidFill>
                <a:schemeClr val="bg1"/>
              </a:solidFill>
            </a:endParaRPr>
          </a:p>
          <a:p>
            <a:pPr algn="ctr"/>
            <a:r>
              <a:rPr lang="en-US" sz="1200" dirty="0">
                <a:solidFill>
                  <a:schemeClr val="bg1"/>
                </a:solidFill>
              </a:rPr>
              <a:t>Desire is the key to motivation, but it's determination and commitment to an unrelenting pursuit of your goal - a commitment to excellence - that will enable you to attain the success you seek. </a:t>
            </a:r>
          </a:p>
        </p:txBody>
      </p:sp>
      <p:sp>
        <p:nvSpPr>
          <p:cNvPr id="10" name="Rectangle 9">
            <a:extLst>
              <a:ext uri="{FF2B5EF4-FFF2-40B4-BE49-F238E27FC236}">
                <a16:creationId xmlns:a16="http://schemas.microsoft.com/office/drawing/2014/main" id="{31FC0428-E6EC-4DBE-9530-F222B75A5F18}"/>
              </a:ext>
            </a:extLst>
          </p:cNvPr>
          <p:cNvSpPr/>
          <p:nvPr/>
        </p:nvSpPr>
        <p:spPr>
          <a:xfrm>
            <a:off x="6245016" y="2272650"/>
            <a:ext cx="3017467" cy="1446550"/>
          </a:xfrm>
          <a:prstGeom prst="rect">
            <a:avLst/>
          </a:prstGeom>
        </p:spPr>
        <p:txBody>
          <a:bodyPr wrap="square">
            <a:spAutoFit/>
          </a:bodyPr>
          <a:lstStyle/>
          <a:p>
            <a:pPr algn="ctr"/>
            <a:r>
              <a:rPr lang="en-US" sz="1400" b="1" dirty="0">
                <a:solidFill>
                  <a:schemeClr val="bg1"/>
                </a:solidFill>
              </a:rPr>
              <a:t>Helen Keller</a:t>
            </a:r>
          </a:p>
          <a:p>
            <a:pPr algn="ctr"/>
            <a:endParaRPr lang="en-US" sz="1400" dirty="0">
              <a:solidFill>
                <a:schemeClr val="bg1"/>
              </a:solidFill>
            </a:endParaRPr>
          </a:p>
          <a:p>
            <a:pPr algn="ctr"/>
            <a:r>
              <a:rPr lang="en-US" sz="1200" dirty="0">
                <a:solidFill>
                  <a:schemeClr val="bg1"/>
                </a:solidFill>
              </a:rPr>
              <a:t>Character cannot be developed in ease and quiet. Only through experience of trial and suffering can the soul be strengthened, ambition inspired, and success achieved.</a:t>
            </a:r>
          </a:p>
        </p:txBody>
      </p:sp>
      <p:sp>
        <p:nvSpPr>
          <p:cNvPr id="11" name="Rectangle 10">
            <a:extLst>
              <a:ext uri="{FF2B5EF4-FFF2-40B4-BE49-F238E27FC236}">
                <a16:creationId xmlns:a16="http://schemas.microsoft.com/office/drawing/2014/main" id="{3BCB2097-C847-40BA-8D5E-74F20DE0B44A}"/>
              </a:ext>
            </a:extLst>
          </p:cNvPr>
          <p:cNvSpPr/>
          <p:nvPr/>
        </p:nvSpPr>
        <p:spPr>
          <a:xfrm>
            <a:off x="6245016" y="4312472"/>
            <a:ext cx="3017467" cy="1631216"/>
          </a:xfrm>
          <a:prstGeom prst="rect">
            <a:avLst/>
          </a:prstGeom>
        </p:spPr>
        <p:txBody>
          <a:bodyPr wrap="square">
            <a:spAutoFit/>
          </a:bodyPr>
          <a:lstStyle/>
          <a:p>
            <a:pPr algn="ctr"/>
            <a:r>
              <a:rPr lang="en-US" sz="1400" b="1" dirty="0">
                <a:solidFill>
                  <a:schemeClr val="bg1"/>
                </a:solidFill>
              </a:rPr>
              <a:t>Mario Andretti</a:t>
            </a:r>
          </a:p>
          <a:p>
            <a:pPr algn="ctr"/>
            <a:endParaRPr lang="en-US" sz="1400" dirty="0">
              <a:solidFill>
                <a:schemeClr val="bg1"/>
              </a:solidFill>
            </a:endParaRPr>
          </a:p>
          <a:p>
            <a:pPr algn="ctr"/>
            <a:r>
              <a:rPr lang="en-US" sz="1200" dirty="0">
                <a:solidFill>
                  <a:schemeClr val="bg1"/>
                </a:solidFill>
              </a:rPr>
              <a:t>Desire is the key to motivation, but it's determination and commitment to an unrelenting pursuit of your goal - a commitment to excellence - that will enable you to attain the success you seek. </a:t>
            </a:r>
          </a:p>
        </p:txBody>
      </p:sp>
      <p:grpSp>
        <p:nvGrpSpPr>
          <p:cNvPr id="12" name="Shape 357"/>
          <p:cNvGrpSpPr/>
          <p:nvPr/>
        </p:nvGrpSpPr>
        <p:grpSpPr>
          <a:xfrm>
            <a:off x="3815542" y="1836494"/>
            <a:ext cx="421263" cy="350686"/>
            <a:chOff x="1244325" y="314425"/>
            <a:chExt cx="444525" cy="370050"/>
          </a:xfrm>
          <a:solidFill>
            <a:schemeClr val="bg1"/>
          </a:solidFill>
        </p:grpSpPr>
        <p:sp>
          <p:nvSpPr>
            <p:cNvPr id="13" name="Shape 358"/>
            <p:cNvSpPr/>
            <p:nvPr/>
          </p:nvSpPr>
          <p:spPr>
            <a:xfrm>
              <a:off x="1388425" y="463425"/>
              <a:ext cx="143525" cy="143500"/>
            </a:xfrm>
            <a:custGeom>
              <a:avLst/>
              <a:gdLst/>
              <a:ahLst/>
              <a:cxnLst/>
              <a:rect l="0" t="0" r="0" b="0"/>
              <a:pathLst>
                <a:path w="5741" h="5740" extrusionOk="0">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grpFill/>
            <a:ln>
              <a:noFill/>
            </a:ln>
          </p:spPr>
          <p:txBody>
            <a:bodyPr lIns="91425" tIns="91425" rIns="91425" bIns="91425" anchor="ctr" anchorCtr="0">
              <a:noAutofit/>
            </a:bodyPr>
            <a:lstStyle/>
            <a:p>
              <a:pPr lvl="0">
                <a:spcBef>
                  <a:spcPts val="0"/>
                </a:spcBef>
                <a:buNone/>
              </a:pPr>
              <a:endParaRPr>
                <a:solidFill>
                  <a:schemeClr val="bg1"/>
                </a:solidFill>
              </a:endParaRPr>
            </a:p>
          </p:txBody>
        </p:sp>
        <p:sp>
          <p:nvSpPr>
            <p:cNvPr id="14" name="Shape 359"/>
            <p:cNvSpPr/>
            <p:nvPr/>
          </p:nvSpPr>
          <p:spPr>
            <a:xfrm>
              <a:off x="1244325" y="314425"/>
              <a:ext cx="444525" cy="370050"/>
            </a:xfrm>
            <a:custGeom>
              <a:avLst/>
              <a:gdLst/>
              <a:ahLst/>
              <a:cxnLst/>
              <a:rect l="0" t="0" r="0" b="0"/>
              <a:pathLst>
                <a:path w="17781" h="14802" extrusionOk="0">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grpFill/>
            <a:ln>
              <a:noFill/>
            </a:ln>
          </p:spPr>
          <p:txBody>
            <a:bodyPr lIns="91425" tIns="91425" rIns="91425" bIns="91425" anchor="ctr" anchorCtr="0">
              <a:noAutofit/>
            </a:bodyPr>
            <a:lstStyle/>
            <a:p>
              <a:pPr lvl="0">
                <a:spcBef>
                  <a:spcPts val="0"/>
                </a:spcBef>
                <a:buNone/>
              </a:pPr>
              <a:endParaRPr>
                <a:solidFill>
                  <a:schemeClr val="bg1"/>
                </a:solidFill>
              </a:endParaRPr>
            </a:p>
          </p:txBody>
        </p:sp>
      </p:grpSp>
      <p:sp>
        <p:nvSpPr>
          <p:cNvPr id="15" name="Shape 363"/>
          <p:cNvSpPr/>
          <p:nvPr/>
        </p:nvSpPr>
        <p:spPr>
          <a:xfrm>
            <a:off x="7522279" y="3855537"/>
            <a:ext cx="329838" cy="379590"/>
          </a:xfrm>
          <a:custGeom>
            <a:avLst/>
            <a:gdLst/>
            <a:ahLst/>
            <a:cxnLst/>
            <a:rect l="0" t="0" r="0" b="0"/>
            <a:pathLst>
              <a:path w="13922" h="16022" extrusionOk="0">
                <a:moveTo>
                  <a:pt x="13922" y="0"/>
                </a:moveTo>
                <a:lnTo>
                  <a:pt x="3249" y="3249"/>
                </a:lnTo>
                <a:lnTo>
                  <a:pt x="3249" y="12651"/>
                </a:lnTo>
                <a:lnTo>
                  <a:pt x="2907" y="12627"/>
                </a:lnTo>
                <a:lnTo>
                  <a:pt x="2565" y="12627"/>
                </a:lnTo>
                <a:lnTo>
                  <a:pt x="2198" y="12676"/>
                </a:lnTo>
                <a:lnTo>
                  <a:pt x="1832" y="12774"/>
                </a:lnTo>
                <a:lnTo>
                  <a:pt x="1612" y="12847"/>
                </a:lnTo>
                <a:lnTo>
                  <a:pt x="1393" y="12945"/>
                </a:lnTo>
                <a:lnTo>
                  <a:pt x="1197" y="13067"/>
                </a:lnTo>
                <a:lnTo>
                  <a:pt x="1002" y="13164"/>
                </a:lnTo>
                <a:lnTo>
                  <a:pt x="806" y="13311"/>
                </a:lnTo>
                <a:lnTo>
                  <a:pt x="660" y="13433"/>
                </a:lnTo>
                <a:lnTo>
                  <a:pt x="513" y="13580"/>
                </a:lnTo>
                <a:lnTo>
                  <a:pt x="391" y="13726"/>
                </a:lnTo>
                <a:lnTo>
                  <a:pt x="269" y="13897"/>
                </a:lnTo>
                <a:lnTo>
                  <a:pt x="171" y="14044"/>
                </a:lnTo>
                <a:lnTo>
                  <a:pt x="98" y="14215"/>
                </a:lnTo>
                <a:lnTo>
                  <a:pt x="49" y="14386"/>
                </a:lnTo>
                <a:lnTo>
                  <a:pt x="25" y="14532"/>
                </a:lnTo>
                <a:lnTo>
                  <a:pt x="0" y="14703"/>
                </a:lnTo>
                <a:lnTo>
                  <a:pt x="25" y="14874"/>
                </a:lnTo>
                <a:lnTo>
                  <a:pt x="49" y="15021"/>
                </a:lnTo>
                <a:lnTo>
                  <a:pt x="123" y="15191"/>
                </a:lnTo>
                <a:lnTo>
                  <a:pt x="196" y="15338"/>
                </a:lnTo>
                <a:lnTo>
                  <a:pt x="293" y="15460"/>
                </a:lnTo>
                <a:lnTo>
                  <a:pt x="416" y="15582"/>
                </a:lnTo>
                <a:lnTo>
                  <a:pt x="562" y="15680"/>
                </a:lnTo>
                <a:lnTo>
                  <a:pt x="709" y="15778"/>
                </a:lnTo>
                <a:lnTo>
                  <a:pt x="880" y="15851"/>
                </a:lnTo>
                <a:lnTo>
                  <a:pt x="1075" y="15924"/>
                </a:lnTo>
                <a:lnTo>
                  <a:pt x="1246" y="15973"/>
                </a:lnTo>
                <a:lnTo>
                  <a:pt x="1466" y="15997"/>
                </a:lnTo>
                <a:lnTo>
                  <a:pt x="1661" y="16022"/>
                </a:lnTo>
                <a:lnTo>
                  <a:pt x="1881" y="16022"/>
                </a:lnTo>
                <a:lnTo>
                  <a:pt x="2101" y="15997"/>
                </a:lnTo>
                <a:lnTo>
                  <a:pt x="2345" y="15973"/>
                </a:lnTo>
                <a:lnTo>
                  <a:pt x="2565" y="15924"/>
                </a:lnTo>
                <a:lnTo>
                  <a:pt x="2809" y="15875"/>
                </a:lnTo>
                <a:lnTo>
                  <a:pt x="3224" y="15704"/>
                </a:lnTo>
                <a:lnTo>
                  <a:pt x="3591" y="15509"/>
                </a:lnTo>
                <a:lnTo>
                  <a:pt x="3908" y="15289"/>
                </a:lnTo>
                <a:lnTo>
                  <a:pt x="4177" y="15021"/>
                </a:lnTo>
                <a:lnTo>
                  <a:pt x="4372" y="14752"/>
                </a:lnTo>
                <a:lnTo>
                  <a:pt x="4470" y="14605"/>
                </a:lnTo>
                <a:lnTo>
                  <a:pt x="4543" y="14459"/>
                </a:lnTo>
                <a:lnTo>
                  <a:pt x="4592" y="14312"/>
                </a:lnTo>
                <a:lnTo>
                  <a:pt x="4616" y="14166"/>
                </a:lnTo>
                <a:lnTo>
                  <a:pt x="4641" y="14019"/>
                </a:lnTo>
                <a:lnTo>
                  <a:pt x="4641" y="13873"/>
                </a:lnTo>
                <a:lnTo>
                  <a:pt x="4641" y="6204"/>
                </a:lnTo>
                <a:lnTo>
                  <a:pt x="12505" y="3737"/>
                </a:lnTo>
                <a:lnTo>
                  <a:pt x="12505" y="10136"/>
                </a:lnTo>
                <a:lnTo>
                  <a:pt x="12187" y="10111"/>
                </a:lnTo>
                <a:lnTo>
                  <a:pt x="11846" y="10111"/>
                </a:lnTo>
                <a:lnTo>
                  <a:pt x="11479" y="10160"/>
                </a:lnTo>
                <a:lnTo>
                  <a:pt x="11113" y="10258"/>
                </a:lnTo>
                <a:lnTo>
                  <a:pt x="10893" y="10331"/>
                </a:lnTo>
                <a:lnTo>
                  <a:pt x="10673" y="10429"/>
                </a:lnTo>
                <a:lnTo>
                  <a:pt x="10453" y="10551"/>
                </a:lnTo>
                <a:lnTo>
                  <a:pt x="10283" y="10649"/>
                </a:lnTo>
                <a:lnTo>
                  <a:pt x="10087" y="10795"/>
                </a:lnTo>
                <a:lnTo>
                  <a:pt x="9941" y="10917"/>
                </a:lnTo>
                <a:lnTo>
                  <a:pt x="9794" y="11064"/>
                </a:lnTo>
                <a:lnTo>
                  <a:pt x="9648" y="11211"/>
                </a:lnTo>
                <a:lnTo>
                  <a:pt x="9550" y="11381"/>
                </a:lnTo>
                <a:lnTo>
                  <a:pt x="9452" y="11528"/>
                </a:lnTo>
                <a:lnTo>
                  <a:pt x="9379" y="11699"/>
                </a:lnTo>
                <a:lnTo>
                  <a:pt x="9330" y="11870"/>
                </a:lnTo>
                <a:lnTo>
                  <a:pt x="9306" y="12016"/>
                </a:lnTo>
                <a:lnTo>
                  <a:pt x="9281" y="12187"/>
                </a:lnTo>
                <a:lnTo>
                  <a:pt x="9306" y="12358"/>
                </a:lnTo>
                <a:lnTo>
                  <a:pt x="9330" y="12505"/>
                </a:lnTo>
                <a:lnTo>
                  <a:pt x="9403" y="12676"/>
                </a:lnTo>
                <a:lnTo>
                  <a:pt x="9477" y="12822"/>
                </a:lnTo>
                <a:lnTo>
                  <a:pt x="9574" y="12945"/>
                </a:lnTo>
                <a:lnTo>
                  <a:pt x="9696" y="13067"/>
                </a:lnTo>
                <a:lnTo>
                  <a:pt x="9843" y="13164"/>
                </a:lnTo>
                <a:lnTo>
                  <a:pt x="9989" y="13262"/>
                </a:lnTo>
                <a:lnTo>
                  <a:pt x="10160" y="13335"/>
                </a:lnTo>
                <a:lnTo>
                  <a:pt x="10331" y="13409"/>
                </a:lnTo>
                <a:lnTo>
                  <a:pt x="10527" y="13457"/>
                </a:lnTo>
                <a:lnTo>
                  <a:pt x="10747" y="13482"/>
                </a:lnTo>
                <a:lnTo>
                  <a:pt x="10942" y="13506"/>
                </a:lnTo>
                <a:lnTo>
                  <a:pt x="11162" y="13506"/>
                </a:lnTo>
                <a:lnTo>
                  <a:pt x="11382" y="13482"/>
                </a:lnTo>
                <a:lnTo>
                  <a:pt x="11626" y="13457"/>
                </a:lnTo>
                <a:lnTo>
                  <a:pt x="11846" y="13409"/>
                </a:lnTo>
                <a:lnTo>
                  <a:pt x="12090" y="13360"/>
                </a:lnTo>
                <a:lnTo>
                  <a:pt x="12456" y="13213"/>
                </a:lnTo>
                <a:lnTo>
                  <a:pt x="12798" y="13042"/>
                </a:lnTo>
                <a:lnTo>
                  <a:pt x="13091" y="12822"/>
                </a:lnTo>
                <a:lnTo>
                  <a:pt x="13360" y="12603"/>
                </a:lnTo>
                <a:lnTo>
                  <a:pt x="13580" y="12358"/>
                </a:lnTo>
                <a:lnTo>
                  <a:pt x="13751" y="12090"/>
                </a:lnTo>
                <a:lnTo>
                  <a:pt x="13848" y="11821"/>
                </a:lnTo>
                <a:lnTo>
                  <a:pt x="13897" y="11675"/>
                </a:lnTo>
                <a:lnTo>
                  <a:pt x="13922" y="11552"/>
                </a:lnTo>
                <a:lnTo>
                  <a:pt x="1392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chemeClr val="bg1"/>
              </a:solidFill>
            </a:endParaRPr>
          </a:p>
        </p:txBody>
      </p:sp>
      <p:sp>
        <p:nvSpPr>
          <p:cNvPr id="16" name="Shape 364"/>
          <p:cNvSpPr/>
          <p:nvPr/>
        </p:nvSpPr>
        <p:spPr>
          <a:xfrm>
            <a:off x="3889874" y="3870658"/>
            <a:ext cx="284729" cy="377268"/>
          </a:xfrm>
          <a:custGeom>
            <a:avLst/>
            <a:gdLst/>
            <a:ahLst/>
            <a:cxnLst/>
            <a:rect l="0" t="0" r="0" b="0"/>
            <a:pathLst>
              <a:path w="12018" h="15924" extrusionOk="0">
                <a:moveTo>
                  <a:pt x="6278" y="3444"/>
                </a:moveTo>
                <a:lnTo>
                  <a:pt x="6522" y="3493"/>
                </a:lnTo>
                <a:lnTo>
                  <a:pt x="6766" y="3542"/>
                </a:lnTo>
                <a:lnTo>
                  <a:pt x="7010" y="3639"/>
                </a:lnTo>
                <a:lnTo>
                  <a:pt x="7230" y="3737"/>
                </a:lnTo>
                <a:lnTo>
                  <a:pt x="7450" y="3883"/>
                </a:lnTo>
                <a:lnTo>
                  <a:pt x="7645" y="4030"/>
                </a:lnTo>
                <a:lnTo>
                  <a:pt x="7816" y="4201"/>
                </a:lnTo>
                <a:lnTo>
                  <a:pt x="7987" y="4372"/>
                </a:lnTo>
                <a:lnTo>
                  <a:pt x="8134" y="4567"/>
                </a:lnTo>
                <a:lnTo>
                  <a:pt x="8280" y="4787"/>
                </a:lnTo>
                <a:lnTo>
                  <a:pt x="8378" y="5007"/>
                </a:lnTo>
                <a:lnTo>
                  <a:pt x="8476" y="5251"/>
                </a:lnTo>
                <a:lnTo>
                  <a:pt x="8525" y="5495"/>
                </a:lnTo>
                <a:lnTo>
                  <a:pt x="8573" y="5740"/>
                </a:lnTo>
                <a:lnTo>
                  <a:pt x="8573" y="6008"/>
                </a:lnTo>
                <a:lnTo>
                  <a:pt x="8573" y="6277"/>
                </a:lnTo>
                <a:lnTo>
                  <a:pt x="8525" y="6521"/>
                </a:lnTo>
                <a:lnTo>
                  <a:pt x="8476" y="6765"/>
                </a:lnTo>
                <a:lnTo>
                  <a:pt x="8378" y="7010"/>
                </a:lnTo>
                <a:lnTo>
                  <a:pt x="8280" y="7229"/>
                </a:lnTo>
                <a:lnTo>
                  <a:pt x="8134" y="7449"/>
                </a:lnTo>
                <a:lnTo>
                  <a:pt x="7987" y="7645"/>
                </a:lnTo>
                <a:lnTo>
                  <a:pt x="7816" y="7816"/>
                </a:lnTo>
                <a:lnTo>
                  <a:pt x="7645" y="7987"/>
                </a:lnTo>
                <a:lnTo>
                  <a:pt x="7450" y="8133"/>
                </a:lnTo>
                <a:lnTo>
                  <a:pt x="7230" y="8280"/>
                </a:lnTo>
                <a:lnTo>
                  <a:pt x="7010" y="8377"/>
                </a:lnTo>
                <a:lnTo>
                  <a:pt x="6766" y="8475"/>
                </a:lnTo>
                <a:lnTo>
                  <a:pt x="6522" y="8524"/>
                </a:lnTo>
                <a:lnTo>
                  <a:pt x="6278" y="8573"/>
                </a:lnTo>
                <a:lnTo>
                  <a:pt x="5740" y="8573"/>
                </a:lnTo>
                <a:lnTo>
                  <a:pt x="5496" y="8524"/>
                </a:lnTo>
                <a:lnTo>
                  <a:pt x="5252" y="8475"/>
                </a:lnTo>
                <a:lnTo>
                  <a:pt x="5008" y="8377"/>
                </a:lnTo>
                <a:lnTo>
                  <a:pt x="4788" y="8280"/>
                </a:lnTo>
                <a:lnTo>
                  <a:pt x="4568" y="8133"/>
                </a:lnTo>
                <a:lnTo>
                  <a:pt x="4373" y="7987"/>
                </a:lnTo>
                <a:lnTo>
                  <a:pt x="4202" y="7816"/>
                </a:lnTo>
                <a:lnTo>
                  <a:pt x="4031" y="7645"/>
                </a:lnTo>
                <a:lnTo>
                  <a:pt x="3884" y="7449"/>
                </a:lnTo>
                <a:lnTo>
                  <a:pt x="3738" y="7229"/>
                </a:lnTo>
                <a:lnTo>
                  <a:pt x="3640" y="7010"/>
                </a:lnTo>
                <a:lnTo>
                  <a:pt x="3542" y="6765"/>
                </a:lnTo>
                <a:lnTo>
                  <a:pt x="3493" y="6521"/>
                </a:lnTo>
                <a:lnTo>
                  <a:pt x="3445" y="6277"/>
                </a:lnTo>
                <a:lnTo>
                  <a:pt x="3445" y="6008"/>
                </a:lnTo>
                <a:lnTo>
                  <a:pt x="3445" y="5740"/>
                </a:lnTo>
                <a:lnTo>
                  <a:pt x="3493" y="5495"/>
                </a:lnTo>
                <a:lnTo>
                  <a:pt x="3542" y="5251"/>
                </a:lnTo>
                <a:lnTo>
                  <a:pt x="3640" y="5007"/>
                </a:lnTo>
                <a:lnTo>
                  <a:pt x="3738" y="4787"/>
                </a:lnTo>
                <a:lnTo>
                  <a:pt x="3884" y="4567"/>
                </a:lnTo>
                <a:lnTo>
                  <a:pt x="4031" y="4372"/>
                </a:lnTo>
                <a:lnTo>
                  <a:pt x="4202" y="4201"/>
                </a:lnTo>
                <a:lnTo>
                  <a:pt x="4373" y="4030"/>
                </a:lnTo>
                <a:lnTo>
                  <a:pt x="4568" y="3883"/>
                </a:lnTo>
                <a:lnTo>
                  <a:pt x="4788" y="3737"/>
                </a:lnTo>
                <a:lnTo>
                  <a:pt x="5008" y="3639"/>
                </a:lnTo>
                <a:lnTo>
                  <a:pt x="5252" y="3542"/>
                </a:lnTo>
                <a:lnTo>
                  <a:pt x="5496" y="3493"/>
                </a:lnTo>
                <a:lnTo>
                  <a:pt x="5740" y="3444"/>
                </a:lnTo>
                <a:close/>
                <a:moveTo>
                  <a:pt x="5691" y="0"/>
                </a:moveTo>
                <a:lnTo>
                  <a:pt x="5398" y="25"/>
                </a:lnTo>
                <a:lnTo>
                  <a:pt x="5105" y="73"/>
                </a:lnTo>
                <a:lnTo>
                  <a:pt x="4788" y="122"/>
                </a:lnTo>
                <a:lnTo>
                  <a:pt x="4519" y="196"/>
                </a:lnTo>
                <a:lnTo>
                  <a:pt x="4226" y="269"/>
                </a:lnTo>
                <a:lnTo>
                  <a:pt x="3664" y="464"/>
                </a:lnTo>
                <a:lnTo>
                  <a:pt x="3152" y="733"/>
                </a:lnTo>
                <a:lnTo>
                  <a:pt x="2639" y="1026"/>
                </a:lnTo>
                <a:lnTo>
                  <a:pt x="2199" y="1368"/>
                </a:lnTo>
                <a:lnTo>
                  <a:pt x="1759" y="1759"/>
                </a:lnTo>
                <a:lnTo>
                  <a:pt x="1369" y="2198"/>
                </a:lnTo>
                <a:lnTo>
                  <a:pt x="1027" y="2638"/>
                </a:lnTo>
                <a:lnTo>
                  <a:pt x="734" y="3151"/>
                </a:lnTo>
                <a:lnTo>
                  <a:pt x="465" y="3664"/>
                </a:lnTo>
                <a:lnTo>
                  <a:pt x="270" y="4225"/>
                </a:lnTo>
                <a:lnTo>
                  <a:pt x="196" y="4518"/>
                </a:lnTo>
                <a:lnTo>
                  <a:pt x="123" y="4787"/>
                </a:lnTo>
                <a:lnTo>
                  <a:pt x="74" y="5105"/>
                </a:lnTo>
                <a:lnTo>
                  <a:pt x="25" y="5398"/>
                </a:lnTo>
                <a:lnTo>
                  <a:pt x="1" y="5691"/>
                </a:lnTo>
                <a:lnTo>
                  <a:pt x="1" y="6008"/>
                </a:lnTo>
                <a:lnTo>
                  <a:pt x="25" y="6448"/>
                </a:lnTo>
                <a:lnTo>
                  <a:pt x="74" y="6887"/>
                </a:lnTo>
                <a:lnTo>
                  <a:pt x="147" y="7352"/>
                </a:lnTo>
                <a:lnTo>
                  <a:pt x="270" y="7791"/>
                </a:lnTo>
                <a:lnTo>
                  <a:pt x="392" y="8231"/>
                </a:lnTo>
                <a:lnTo>
                  <a:pt x="563" y="8670"/>
                </a:lnTo>
                <a:lnTo>
                  <a:pt x="734" y="9110"/>
                </a:lnTo>
                <a:lnTo>
                  <a:pt x="929" y="9550"/>
                </a:lnTo>
                <a:lnTo>
                  <a:pt x="1149" y="9965"/>
                </a:lnTo>
                <a:lnTo>
                  <a:pt x="1393" y="10404"/>
                </a:lnTo>
                <a:lnTo>
                  <a:pt x="1906" y="11210"/>
                </a:lnTo>
                <a:lnTo>
                  <a:pt x="2443" y="11992"/>
                </a:lnTo>
                <a:lnTo>
                  <a:pt x="3005" y="12725"/>
                </a:lnTo>
                <a:lnTo>
                  <a:pt x="3567" y="13408"/>
                </a:lnTo>
                <a:lnTo>
                  <a:pt x="4104" y="14019"/>
                </a:lnTo>
                <a:lnTo>
                  <a:pt x="4617" y="14581"/>
                </a:lnTo>
                <a:lnTo>
                  <a:pt x="5081" y="15045"/>
                </a:lnTo>
                <a:lnTo>
                  <a:pt x="5740" y="15680"/>
                </a:lnTo>
                <a:lnTo>
                  <a:pt x="6009" y="15924"/>
                </a:lnTo>
                <a:lnTo>
                  <a:pt x="6278" y="15680"/>
                </a:lnTo>
                <a:lnTo>
                  <a:pt x="6937" y="15045"/>
                </a:lnTo>
                <a:lnTo>
                  <a:pt x="7401" y="14581"/>
                </a:lnTo>
                <a:lnTo>
                  <a:pt x="7914" y="14019"/>
                </a:lnTo>
                <a:lnTo>
                  <a:pt x="8451" y="13408"/>
                </a:lnTo>
                <a:lnTo>
                  <a:pt x="9013" y="12725"/>
                </a:lnTo>
                <a:lnTo>
                  <a:pt x="9575" y="11992"/>
                </a:lnTo>
                <a:lnTo>
                  <a:pt x="10112" y="11210"/>
                </a:lnTo>
                <a:lnTo>
                  <a:pt x="10625" y="10404"/>
                </a:lnTo>
                <a:lnTo>
                  <a:pt x="10869" y="9965"/>
                </a:lnTo>
                <a:lnTo>
                  <a:pt x="11089" y="9550"/>
                </a:lnTo>
                <a:lnTo>
                  <a:pt x="11284" y="9110"/>
                </a:lnTo>
                <a:lnTo>
                  <a:pt x="11455" y="8670"/>
                </a:lnTo>
                <a:lnTo>
                  <a:pt x="11626" y="8231"/>
                </a:lnTo>
                <a:lnTo>
                  <a:pt x="11748" y="7791"/>
                </a:lnTo>
                <a:lnTo>
                  <a:pt x="11871" y="7352"/>
                </a:lnTo>
                <a:lnTo>
                  <a:pt x="11944" y="6887"/>
                </a:lnTo>
                <a:lnTo>
                  <a:pt x="11993" y="6448"/>
                </a:lnTo>
                <a:lnTo>
                  <a:pt x="12017" y="6008"/>
                </a:lnTo>
                <a:lnTo>
                  <a:pt x="12017" y="5691"/>
                </a:lnTo>
                <a:lnTo>
                  <a:pt x="11993" y="5398"/>
                </a:lnTo>
                <a:lnTo>
                  <a:pt x="11944" y="5105"/>
                </a:lnTo>
                <a:lnTo>
                  <a:pt x="11895" y="4787"/>
                </a:lnTo>
                <a:lnTo>
                  <a:pt x="11822" y="4518"/>
                </a:lnTo>
                <a:lnTo>
                  <a:pt x="11748" y="4225"/>
                </a:lnTo>
                <a:lnTo>
                  <a:pt x="11553" y="3664"/>
                </a:lnTo>
                <a:lnTo>
                  <a:pt x="11284" y="3151"/>
                </a:lnTo>
                <a:lnTo>
                  <a:pt x="10991" y="2638"/>
                </a:lnTo>
                <a:lnTo>
                  <a:pt x="10649" y="2198"/>
                </a:lnTo>
                <a:lnTo>
                  <a:pt x="10259" y="1759"/>
                </a:lnTo>
                <a:lnTo>
                  <a:pt x="9819" y="1368"/>
                </a:lnTo>
                <a:lnTo>
                  <a:pt x="9379" y="1026"/>
                </a:lnTo>
                <a:lnTo>
                  <a:pt x="8866" y="733"/>
                </a:lnTo>
                <a:lnTo>
                  <a:pt x="8354" y="464"/>
                </a:lnTo>
                <a:lnTo>
                  <a:pt x="7792" y="269"/>
                </a:lnTo>
                <a:lnTo>
                  <a:pt x="7499" y="196"/>
                </a:lnTo>
                <a:lnTo>
                  <a:pt x="7230" y="122"/>
                </a:lnTo>
                <a:lnTo>
                  <a:pt x="6913" y="73"/>
                </a:lnTo>
                <a:lnTo>
                  <a:pt x="6620" y="25"/>
                </a:lnTo>
                <a:lnTo>
                  <a:pt x="632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chemeClr val="bg1"/>
              </a:solidFill>
            </a:endParaRPr>
          </a:p>
        </p:txBody>
      </p:sp>
      <p:grpSp>
        <p:nvGrpSpPr>
          <p:cNvPr id="17" name="Shape 365"/>
          <p:cNvGrpSpPr/>
          <p:nvPr/>
        </p:nvGrpSpPr>
        <p:grpSpPr>
          <a:xfrm>
            <a:off x="7522279" y="1798987"/>
            <a:ext cx="462939" cy="391175"/>
            <a:chOff x="3918650" y="293075"/>
            <a:chExt cx="488500" cy="412775"/>
          </a:xfrm>
          <a:solidFill>
            <a:schemeClr val="bg1"/>
          </a:solidFill>
        </p:grpSpPr>
        <p:sp>
          <p:nvSpPr>
            <p:cNvPr id="18" name="Shape 366"/>
            <p:cNvSpPr/>
            <p:nvPr/>
          </p:nvSpPr>
          <p:spPr>
            <a:xfrm>
              <a:off x="4085350" y="293675"/>
              <a:ext cx="154500" cy="412175"/>
            </a:xfrm>
            <a:custGeom>
              <a:avLst/>
              <a:gdLst/>
              <a:ahLst/>
              <a:cxnLst/>
              <a:rect l="0" t="0" r="0" b="0"/>
              <a:pathLst>
                <a:path w="6180" h="16487" extrusionOk="0">
                  <a:moveTo>
                    <a:pt x="709" y="5496"/>
                  </a:moveTo>
                  <a:lnTo>
                    <a:pt x="806" y="5520"/>
                  </a:lnTo>
                  <a:lnTo>
                    <a:pt x="1050" y="5667"/>
                  </a:lnTo>
                  <a:lnTo>
                    <a:pt x="1270" y="5813"/>
                  </a:lnTo>
                  <a:lnTo>
                    <a:pt x="1344" y="5886"/>
                  </a:lnTo>
                  <a:lnTo>
                    <a:pt x="1368" y="5984"/>
                  </a:lnTo>
                  <a:lnTo>
                    <a:pt x="1344" y="6082"/>
                  </a:lnTo>
                  <a:lnTo>
                    <a:pt x="1319" y="6155"/>
                  </a:lnTo>
                  <a:lnTo>
                    <a:pt x="1221" y="6228"/>
                  </a:lnTo>
                  <a:lnTo>
                    <a:pt x="1124" y="6253"/>
                  </a:lnTo>
                  <a:lnTo>
                    <a:pt x="1050" y="6228"/>
                  </a:lnTo>
                  <a:lnTo>
                    <a:pt x="977" y="6204"/>
                  </a:lnTo>
                  <a:lnTo>
                    <a:pt x="782" y="6082"/>
                  </a:lnTo>
                  <a:lnTo>
                    <a:pt x="586" y="5960"/>
                  </a:lnTo>
                  <a:lnTo>
                    <a:pt x="513" y="5911"/>
                  </a:lnTo>
                  <a:lnTo>
                    <a:pt x="464" y="5838"/>
                  </a:lnTo>
                  <a:lnTo>
                    <a:pt x="464" y="5740"/>
                  </a:lnTo>
                  <a:lnTo>
                    <a:pt x="489" y="5642"/>
                  </a:lnTo>
                  <a:lnTo>
                    <a:pt x="538" y="5569"/>
                  </a:lnTo>
                  <a:lnTo>
                    <a:pt x="611" y="5520"/>
                  </a:lnTo>
                  <a:lnTo>
                    <a:pt x="709" y="5496"/>
                  </a:lnTo>
                  <a:close/>
                  <a:moveTo>
                    <a:pt x="1685" y="6351"/>
                  </a:moveTo>
                  <a:lnTo>
                    <a:pt x="1783" y="6375"/>
                  </a:lnTo>
                  <a:lnTo>
                    <a:pt x="1856" y="6448"/>
                  </a:lnTo>
                  <a:lnTo>
                    <a:pt x="2003" y="6668"/>
                  </a:lnTo>
                  <a:lnTo>
                    <a:pt x="2125" y="6888"/>
                  </a:lnTo>
                  <a:lnTo>
                    <a:pt x="2150" y="6986"/>
                  </a:lnTo>
                  <a:lnTo>
                    <a:pt x="2150" y="7083"/>
                  </a:lnTo>
                  <a:lnTo>
                    <a:pt x="2101" y="7156"/>
                  </a:lnTo>
                  <a:lnTo>
                    <a:pt x="2027" y="7230"/>
                  </a:lnTo>
                  <a:lnTo>
                    <a:pt x="1979" y="7254"/>
                  </a:lnTo>
                  <a:lnTo>
                    <a:pt x="1856" y="7254"/>
                  </a:lnTo>
                  <a:lnTo>
                    <a:pt x="1783" y="7230"/>
                  </a:lnTo>
                  <a:lnTo>
                    <a:pt x="1734" y="7181"/>
                  </a:lnTo>
                  <a:lnTo>
                    <a:pt x="1685" y="7132"/>
                  </a:lnTo>
                  <a:lnTo>
                    <a:pt x="1441" y="6741"/>
                  </a:lnTo>
                  <a:lnTo>
                    <a:pt x="1417" y="6644"/>
                  </a:lnTo>
                  <a:lnTo>
                    <a:pt x="1417" y="6546"/>
                  </a:lnTo>
                  <a:lnTo>
                    <a:pt x="1441" y="6448"/>
                  </a:lnTo>
                  <a:lnTo>
                    <a:pt x="1515" y="6399"/>
                  </a:lnTo>
                  <a:lnTo>
                    <a:pt x="1612" y="6351"/>
                  </a:lnTo>
                  <a:close/>
                  <a:moveTo>
                    <a:pt x="2247" y="7498"/>
                  </a:moveTo>
                  <a:lnTo>
                    <a:pt x="2345" y="7523"/>
                  </a:lnTo>
                  <a:lnTo>
                    <a:pt x="2418" y="7572"/>
                  </a:lnTo>
                  <a:lnTo>
                    <a:pt x="2467" y="7645"/>
                  </a:lnTo>
                  <a:lnTo>
                    <a:pt x="2662" y="8109"/>
                  </a:lnTo>
                  <a:lnTo>
                    <a:pt x="2662" y="8207"/>
                  </a:lnTo>
                  <a:lnTo>
                    <a:pt x="2638" y="8304"/>
                  </a:lnTo>
                  <a:lnTo>
                    <a:pt x="2589" y="8378"/>
                  </a:lnTo>
                  <a:lnTo>
                    <a:pt x="2516" y="8426"/>
                  </a:lnTo>
                  <a:lnTo>
                    <a:pt x="2418" y="8451"/>
                  </a:lnTo>
                  <a:lnTo>
                    <a:pt x="2345" y="8426"/>
                  </a:lnTo>
                  <a:lnTo>
                    <a:pt x="2272" y="8402"/>
                  </a:lnTo>
                  <a:lnTo>
                    <a:pt x="2223" y="8353"/>
                  </a:lnTo>
                  <a:lnTo>
                    <a:pt x="2198" y="8280"/>
                  </a:lnTo>
                  <a:lnTo>
                    <a:pt x="2027" y="7840"/>
                  </a:lnTo>
                  <a:lnTo>
                    <a:pt x="2003" y="7743"/>
                  </a:lnTo>
                  <a:lnTo>
                    <a:pt x="2027" y="7645"/>
                  </a:lnTo>
                  <a:lnTo>
                    <a:pt x="2076" y="7572"/>
                  </a:lnTo>
                  <a:lnTo>
                    <a:pt x="2150" y="7523"/>
                  </a:lnTo>
                  <a:lnTo>
                    <a:pt x="2247" y="7498"/>
                  </a:lnTo>
                  <a:close/>
                  <a:moveTo>
                    <a:pt x="2711" y="8720"/>
                  </a:moveTo>
                  <a:lnTo>
                    <a:pt x="2785" y="8744"/>
                  </a:lnTo>
                  <a:lnTo>
                    <a:pt x="2858" y="8793"/>
                  </a:lnTo>
                  <a:lnTo>
                    <a:pt x="2907" y="8866"/>
                  </a:lnTo>
                  <a:lnTo>
                    <a:pt x="3078" y="9355"/>
                  </a:lnTo>
                  <a:lnTo>
                    <a:pt x="3102" y="9452"/>
                  </a:lnTo>
                  <a:lnTo>
                    <a:pt x="3078" y="9526"/>
                  </a:lnTo>
                  <a:lnTo>
                    <a:pt x="3004" y="9599"/>
                  </a:lnTo>
                  <a:lnTo>
                    <a:pt x="2931" y="9648"/>
                  </a:lnTo>
                  <a:lnTo>
                    <a:pt x="2858" y="9672"/>
                  </a:lnTo>
                  <a:lnTo>
                    <a:pt x="2785" y="9672"/>
                  </a:lnTo>
                  <a:lnTo>
                    <a:pt x="2711" y="9623"/>
                  </a:lnTo>
                  <a:lnTo>
                    <a:pt x="2662" y="9574"/>
                  </a:lnTo>
                  <a:lnTo>
                    <a:pt x="2614" y="9501"/>
                  </a:lnTo>
                  <a:lnTo>
                    <a:pt x="2467" y="9037"/>
                  </a:lnTo>
                  <a:lnTo>
                    <a:pt x="2443" y="8939"/>
                  </a:lnTo>
                  <a:lnTo>
                    <a:pt x="2467" y="8842"/>
                  </a:lnTo>
                  <a:lnTo>
                    <a:pt x="2516" y="8768"/>
                  </a:lnTo>
                  <a:lnTo>
                    <a:pt x="2614" y="8720"/>
                  </a:lnTo>
                  <a:close/>
                  <a:moveTo>
                    <a:pt x="3224" y="9941"/>
                  </a:moveTo>
                  <a:lnTo>
                    <a:pt x="3297" y="10014"/>
                  </a:lnTo>
                  <a:lnTo>
                    <a:pt x="3346" y="10087"/>
                  </a:lnTo>
                  <a:lnTo>
                    <a:pt x="3542" y="10527"/>
                  </a:lnTo>
                  <a:lnTo>
                    <a:pt x="3566" y="10625"/>
                  </a:lnTo>
                  <a:lnTo>
                    <a:pt x="3566" y="10722"/>
                  </a:lnTo>
                  <a:lnTo>
                    <a:pt x="3517" y="10796"/>
                  </a:lnTo>
                  <a:lnTo>
                    <a:pt x="3444" y="10844"/>
                  </a:lnTo>
                  <a:lnTo>
                    <a:pt x="3322" y="10869"/>
                  </a:lnTo>
                  <a:lnTo>
                    <a:pt x="3273" y="10869"/>
                  </a:lnTo>
                  <a:lnTo>
                    <a:pt x="3200" y="10844"/>
                  </a:lnTo>
                  <a:lnTo>
                    <a:pt x="3151" y="10796"/>
                  </a:lnTo>
                  <a:lnTo>
                    <a:pt x="3102" y="10747"/>
                  </a:lnTo>
                  <a:lnTo>
                    <a:pt x="2907" y="10258"/>
                  </a:lnTo>
                  <a:lnTo>
                    <a:pt x="2882" y="10161"/>
                  </a:lnTo>
                  <a:lnTo>
                    <a:pt x="2907" y="10087"/>
                  </a:lnTo>
                  <a:lnTo>
                    <a:pt x="2955" y="10014"/>
                  </a:lnTo>
                  <a:lnTo>
                    <a:pt x="3029" y="9941"/>
                  </a:lnTo>
                  <a:close/>
                  <a:moveTo>
                    <a:pt x="3761" y="11089"/>
                  </a:moveTo>
                  <a:lnTo>
                    <a:pt x="3835" y="11137"/>
                  </a:lnTo>
                  <a:lnTo>
                    <a:pt x="3908" y="11211"/>
                  </a:lnTo>
                  <a:lnTo>
                    <a:pt x="4177" y="11577"/>
                  </a:lnTo>
                  <a:lnTo>
                    <a:pt x="4225" y="11675"/>
                  </a:lnTo>
                  <a:lnTo>
                    <a:pt x="4250" y="11748"/>
                  </a:lnTo>
                  <a:lnTo>
                    <a:pt x="4201" y="11846"/>
                  </a:lnTo>
                  <a:lnTo>
                    <a:pt x="4152" y="11919"/>
                  </a:lnTo>
                  <a:lnTo>
                    <a:pt x="4079" y="11968"/>
                  </a:lnTo>
                  <a:lnTo>
                    <a:pt x="3884" y="11968"/>
                  </a:lnTo>
                  <a:lnTo>
                    <a:pt x="3810" y="11895"/>
                  </a:lnTo>
                  <a:lnTo>
                    <a:pt x="3664" y="11675"/>
                  </a:lnTo>
                  <a:lnTo>
                    <a:pt x="3493" y="11455"/>
                  </a:lnTo>
                  <a:lnTo>
                    <a:pt x="3468" y="11382"/>
                  </a:lnTo>
                  <a:lnTo>
                    <a:pt x="3468" y="11284"/>
                  </a:lnTo>
                  <a:lnTo>
                    <a:pt x="3517" y="11186"/>
                  </a:lnTo>
                  <a:lnTo>
                    <a:pt x="3566" y="11137"/>
                  </a:lnTo>
                  <a:lnTo>
                    <a:pt x="3664" y="11089"/>
                  </a:lnTo>
                  <a:close/>
                  <a:moveTo>
                    <a:pt x="4616" y="12041"/>
                  </a:moveTo>
                  <a:lnTo>
                    <a:pt x="4714" y="12090"/>
                  </a:lnTo>
                  <a:lnTo>
                    <a:pt x="4909" y="12212"/>
                  </a:lnTo>
                  <a:lnTo>
                    <a:pt x="5105" y="12334"/>
                  </a:lnTo>
                  <a:lnTo>
                    <a:pt x="5178" y="12383"/>
                  </a:lnTo>
                  <a:lnTo>
                    <a:pt x="5227" y="12481"/>
                  </a:lnTo>
                  <a:lnTo>
                    <a:pt x="5227" y="12554"/>
                  </a:lnTo>
                  <a:lnTo>
                    <a:pt x="5202" y="12652"/>
                  </a:lnTo>
                  <a:lnTo>
                    <a:pt x="5154" y="12725"/>
                  </a:lnTo>
                  <a:lnTo>
                    <a:pt x="5105" y="12749"/>
                  </a:lnTo>
                  <a:lnTo>
                    <a:pt x="5056" y="12774"/>
                  </a:lnTo>
                  <a:lnTo>
                    <a:pt x="4983" y="12798"/>
                  </a:lnTo>
                  <a:lnTo>
                    <a:pt x="4885" y="12774"/>
                  </a:lnTo>
                  <a:lnTo>
                    <a:pt x="4641" y="12627"/>
                  </a:lnTo>
                  <a:lnTo>
                    <a:pt x="4421" y="12481"/>
                  </a:lnTo>
                  <a:lnTo>
                    <a:pt x="4348" y="12407"/>
                  </a:lnTo>
                  <a:lnTo>
                    <a:pt x="4323" y="12310"/>
                  </a:lnTo>
                  <a:lnTo>
                    <a:pt x="4323" y="12236"/>
                  </a:lnTo>
                  <a:lnTo>
                    <a:pt x="4372" y="12139"/>
                  </a:lnTo>
                  <a:lnTo>
                    <a:pt x="4445" y="12066"/>
                  </a:lnTo>
                  <a:lnTo>
                    <a:pt x="4543" y="12041"/>
                  </a:lnTo>
                  <a:close/>
                  <a:moveTo>
                    <a:pt x="0" y="1"/>
                  </a:moveTo>
                  <a:lnTo>
                    <a:pt x="0" y="5325"/>
                  </a:lnTo>
                  <a:lnTo>
                    <a:pt x="74" y="5349"/>
                  </a:lnTo>
                  <a:lnTo>
                    <a:pt x="147" y="5422"/>
                  </a:lnTo>
                  <a:lnTo>
                    <a:pt x="171" y="5496"/>
                  </a:lnTo>
                  <a:lnTo>
                    <a:pt x="171" y="5569"/>
                  </a:lnTo>
                  <a:lnTo>
                    <a:pt x="171" y="5642"/>
                  </a:lnTo>
                  <a:lnTo>
                    <a:pt x="122" y="5716"/>
                  </a:lnTo>
                  <a:lnTo>
                    <a:pt x="74" y="5764"/>
                  </a:lnTo>
                  <a:lnTo>
                    <a:pt x="0" y="5789"/>
                  </a:lnTo>
                  <a:lnTo>
                    <a:pt x="0" y="13360"/>
                  </a:lnTo>
                  <a:lnTo>
                    <a:pt x="6179" y="16486"/>
                  </a:lnTo>
                  <a:lnTo>
                    <a:pt x="6179" y="13116"/>
                  </a:lnTo>
                  <a:lnTo>
                    <a:pt x="5935" y="13091"/>
                  </a:lnTo>
                  <a:lnTo>
                    <a:pt x="5691" y="13042"/>
                  </a:lnTo>
                  <a:lnTo>
                    <a:pt x="5593" y="12994"/>
                  </a:lnTo>
                  <a:lnTo>
                    <a:pt x="5520" y="12945"/>
                  </a:lnTo>
                  <a:lnTo>
                    <a:pt x="5495" y="12847"/>
                  </a:lnTo>
                  <a:lnTo>
                    <a:pt x="5495" y="12749"/>
                  </a:lnTo>
                  <a:lnTo>
                    <a:pt x="5520" y="12676"/>
                  </a:lnTo>
                  <a:lnTo>
                    <a:pt x="5593" y="12603"/>
                  </a:lnTo>
                  <a:lnTo>
                    <a:pt x="5691" y="12554"/>
                  </a:lnTo>
                  <a:lnTo>
                    <a:pt x="5789" y="12554"/>
                  </a:lnTo>
                  <a:lnTo>
                    <a:pt x="6179" y="12627"/>
                  </a:lnTo>
                  <a:lnTo>
                    <a:pt x="6179" y="3127"/>
                  </a:lnTo>
                  <a:lnTo>
                    <a:pt x="0" y="1"/>
                  </a:lnTo>
                  <a:close/>
                </a:path>
              </a:pathLst>
            </a:custGeom>
            <a:grpFill/>
            <a:ln>
              <a:noFill/>
            </a:ln>
          </p:spPr>
          <p:txBody>
            <a:bodyPr lIns="91425" tIns="91425" rIns="91425" bIns="91425" anchor="ctr" anchorCtr="0">
              <a:noAutofit/>
            </a:bodyPr>
            <a:lstStyle/>
            <a:p>
              <a:pPr lvl="0">
                <a:spcBef>
                  <a:spcPts val="0"/>
                </a:spcBef>
                <a:buNone/>
              </a:pPr>
              <a:endParaRPr>
                <a:solidFill>
                  <a:schemeClr val="bg1"/>
                </a:solidFill>
              </a:endParaRPr>
            </a:p>
          </p:txBody>
        </p:sp>
        <p:sp>
          <p:nvSpPr>
            <p:cNvPr id="19" name="Shape 367"/>
            <p:cNvSpPr/>
            <p:nvPr/>
          </p:nvSpPr>
          <p:spPr>
            <a:xfrm>
              <a:off x="3918650" y="293075"/>
              <a:ext cx="153900" cy="407275"/>
            </a:xfrm>
            <a:custGeom>
              <a:avLst/>
              <a:gdLst/>
              <a:ahLst/>
              <a:cxnLst/>
              <a:rect l="0" t="0" r="0" b="0"/>
              <a:pathLst>
                <a:path w="6156" h="16291" extrusionOk="0">
                  <a:moveTo>
                    <a:pt x="5349" y="5495"/>
                  </a:moveTo>
                  <a:lnTo>
                    <a:pt x="5447" y="5520"/>
                  </a:lnTo>
                  <a:lnTo>
                    <a:pt x="5520" y="5569"/>
                  </a:lnTo>
                  <a:lnTo>
                    <a:pt x="5569" y="5666"/>
                  </a:lnTo>
                  <a:lnTo>
                    <a:pt x="5569" y="5764"/>
                  </a:lnTo>
                  <a:lnTo>
                    <a:pt x="5545" y="5837"/>
                  </a:lnTo>
                  <a:lnTo>
                    <a:pt x="5496" y="5935"/>
                  </a:lnTo>
                  <a:lnTo>
                    <a:pt x="5423" y="5984"/>
                  </a:lnTo>
                  <a:lnTo>
                    <a:pt x="5203" y="6057"/>
                  </a:lnTo>
                  <a:lnTo>
                    <a:pt x="5008" y="6155"/>
                  </a:lnTo>
                  <a:lnTo>
                    <a:pt x="4934" y="6179"/>
                  </a:lnTo>
                  <a:lnTo>
                    <a:pt x="4812" y="6179"/>
                  </a:lnTo>
                  <a:lnTo>
                    <a:pt x="4763" y="6155"/>
                  </a:lnTo>
                  <a:lnTo>
                    <a:pt x="4714" y="6106"/>
                  </a:lnTo>
                  <a:lnTo>
                    <a:pt x="4666" y="6057"/>
                  </a:lnTo>
                  <a:lnTo>
                    <a:pt x="4641" y="5959"/>
                  </a:lnTo>
                  <a:lnTo>
                    <a:pt x="4641" y="5862"/>
                  </a:lnTo>
                  <a:lnTo>
                    <a:pt x="4690" y="5788"/>
                  </a:lnTo>
                  <a:lnTo>
                    <a:pt x="4763" y="5740"/>
                  </a:lnTo>
                  <a:lnTo>
                    <a:pt x="5008" y="5617"/>
                  </a:lnTo>
                  <a:lnTo>
                    <a:pt x="5252" y="5520"/>
                  </a:lnTo>
                  <a:lnTo>
                    <a:pt x="5349" y="5495"/>
                  </a:lnTo>
                  <a:close/>
                  <a:moveTo>
                    <a:pt x="4250" y="6155"/>
                  </a:moveTo>
                  <a:lnTo>
                    <a:pt x="4348" y="6179"/>
                  </a:lnTo>
                  <a:lnTo>
                    <a:pt x="4421" y="6252"/>
                  </a:lnTo>
                  <a:lnTo>
                    <a:pt x="4470" y="6326"/>
                  </a:lnTo>
                  <a:lnTo>
                    <a:pt x="4470" y="6423"/>
                  </a:lnTo>
                  <a:lnTo>
                    <a:pt x="4446" y="6497"/>
                  </a:lnTo>
                  <a:lnTo>
                    <a:pt x="4397" y="6594"/>
                  </a:lnTo>
                  <a:lnTo>
                    <a:pt x="4226" y="6741"/>
                  </a:lnTo>
                  <a:lnTo>
                    <a:pt x="4079" y="6912"/>
                  </a:lnTo>
                  <a:lnTo>
                    <a:pt x="3982" y="6985"/>
                  </a:lnTo>
                  <a:lnTo>
                    <a:pt x="3884" y="7010"/>
                  </a:lnTo>
                  <a:lnTo>
                    <a:pt x="3811" y="6985"/>
                  </a:lnTo>
                  <a:lnTo>
                    <a:pt x="3738" y="6936"/>
                  </a:lnTo>
                  <a:lnTo>
                    <a:pt x="3664" y="6863"/>
                  </a:lnTo>
                  <a:lnTo>
                    <a:pt x="3640" y="6790"/>
                  </a:lnTo>
                  <a:lnTo>
                    <a:pt x="3664" y="6692"/>
                  </a:lnTo>
                  <a:lnTo>
                    <a:pt x="3713" y="6594"/>
                  </a:lnTo>
                  <a:lnTo>
                    <a:pt x="3884" y="6399"/>
                  </a:lnTo>
                  <a:lnTo>
                    <a:pt x="4079" y="6228"/>
                  </a:lnTo>
                  <a:lnTo>
                    <a:pt x="4153" y="6179"/>
                  </a:lnTo>
                  <a:lnTo>
                    <a:pt x="4250" y="6155"/>
                  </a:lnTo>
                  <a:close/>
                  <a:moveTo>
                    <a:pt x="3469" y="7156"/>
                  </a:moveTo>
                  <a:lnTo>
                    <a:pt x="3542" y="7205"/>
                  </a:lnTo>
                  <a:lnTo>
                    <a:pt x="3615" y="7254"/>
                  </a:lnTo>
                  <a:lnTo>
                    <a:pt x="3664" y="7351"/>
                  </a:lnTo>
                  <a:lnTo>
                    <a:pt x="3664" y="7449"/>
                  </a:lnTo>
                  <a:lnTo>
                    <a:pt x="3640" y="7547"/>
                  </a:lnTo>
                  <a:lnTo>
                    <a:pt x="3396" y="7962"/>
                  </a:lnTo>
                  <a:lnTo>
                    <a:pt x="3371" y="8011"/>
                  </a:lnTo>
                  <a:lnTo>
                    <a:pt x="3298" y="8060"/>
                  </a:lnTo>
                  <a:lnTo>
                    <a:pt x="3249" y="8084"/>
                  </a:lnTo>
                  <a:lnTo>
                    <a:pt x="3176" y="8084"/>
                  </a:lnTo>
                  <a:lnTo>
                    <a:pt x="3078" y="8060"/>
                  </a:lnTo>
                  <a:lnTo>
                    <a:pt x="3005" y="8011"/>
                  </a:lnTo>
                  <a:lnTo>
                    <a:pt x="2956" y="7913"/>
                  </a:lnTo>
                  <a:lnTo>
                    <a:pt x="2932" y="7840"/>
                  </a:lnTo>
                  <a:lnTo>
                    <a:pt x="2956" y="7742"/>
                  </a:lnTo>
                  <a:lnTo>
                    <a:pt x="3225" y="7278"/>
                  </a:lnTo>
                  <a:lnTo>
                    <a:pt x="3273" y="7205"/>
                  </a:lnTo>
                  <a:lnTo>
                    <a:pt x="3371" y="7180"/>
                  </a:lnTo>
                  <a:lnTo>
                    <a:pt x="3469" y="7156"/>
                  </a:lnTo>
                  <a:close/>
                  <a:moveTo>
                    <a:pt x="2858" y="8328"/>
                  </a:moveTo>
                  <a:lnTo>
                    <a:pt x="2956" y="8353"/>
                  </a:lnTo>
                  <a:lnTo>
                    <a:pt x="3029" y="8402"/>
                  </a:lnTo>
                  <a:lnTo>
                    <a:pt x="3078" y="8475"/>
                  </a:lnTo>
                  <a:lnTo>
                    <a:pt x="3103" y="8573"/>
                  </a:lnTo>
                  <a:lnTo>
                    <a:pt x="3103" y="8670"/>
                  </a:lnTo>
                  <a:lnTo>
                    <a:pt x="2932" y="9110"/>
                  </a:lnTo>
                  <a:lnTo>
                    <a:pt x="2907" y="9183"/>
                  </a:lnTo>
                  <a:lnTo>
                    <a:pt x="2858" y="9232"/>
                  </a:lnTo>
                  <a:lnTo>
                    <a:pt x="2785" y="9281"/>
                  </a:lnTo>
                  <a:lnTo>
                    <a:pt x="2638" y="9281"/>
                  </a:lnTo>
                  <a:lnTo>
                    <a:pt x="2541" y="9232"/>
                  </a:lnTo>
                  <a:lnTo>
                    <a:pt x="2492" y="9159"/>
                  </a:lnTo>
                  <a:lnTo>
                    <a:pt x="2468" y="9061"/>
                  </a:lnTo>
                  <a:lnTo>
                    <a:pt x="2468" y="8963"/>
                  </a:lnTo>
                  <a:lnTo>
                    <a:pt x="2638" y="8499"/>
                  </a:lnTo>
                  <a:lnTo>
                    <a:pt x="2687" y="8402"/>
                  </a:lnTo>
                  <a:lnTo>
                    <a:pt x="2761" y="8353"/>
                  </a:lnTo>
                  <a:lnTo>
                    <a:pt x="2858" y="8328"/>
                  </a:lnTo>
                  <a:close/>
                  <a:moveTo>
                    <a:pt x="2541" y="9574"/>
                  </a:moveTo>
                  <a:lnTo>
                    <a:pt x="2638" y="9623"/>
                  </a:lnTo>
                  <a:lnTo>
                    <a:pt x="2712" y="9696"/>
                  </a:lnTo>
                  <a:lnTo>
                    <a:pt x="2736" y="9769"/>
                  </a:lnTo>
                  <a:lnTo>
                    <a:pt x="2736" y="9867"/>
                  </a:lnTo>
                  <a:lnTo>
                    <a:pt x="2638" y="10355"/>
                  </a:lnTo>
                  <a:lnTo>
                    <a:pt x="2590" y="10429"/>
                  </a:lnTo>
                  <a:lnTo>
                    <a:pt x="2541" y="10502"/>
                  </a:lnTo>
                  <a:lnTo>
                    <a:pt x="2468" y="10526"/>
                  </a:lnTo>
                  <a:lnTo>
                    <a:pt x="2394" y="10551"/>
                  </a:lnTo>
                  <a:lnTo>
                    <a:pt x="2345" y="10551"/>
                  </a:lnTo>
                  <a:lnTo>
                    <a:pt x="2248" y="10502"/>
                  </a:lnTo>
                  <a:lnTo>
                    <a:pt x="2199" y="10429"/>
                  </a:lnTo>
                  <a:lnTo>
                    <a:pt x="2150" y="10355"/>
                  </a:lnTo>
                  <a:lnTo>
                    <a:pt x="2150" y="10258"/>
                  </a:lnTo>
                  <a:lnTo>
                    <a:pt x="2248" y="9769"/>
                  </a:lnTo>
                  <a:lnTo>
                    <a:pt x="2297" y="9672"/>
                  </a:lnTo>
                  <a:lnTo>
                    <a:pt x="2370" y="9598"/>
                  </a:lnTo>
                  <a:lnTo>
                    <a:pt x="2443" y="9574"/>
                  </a:lnTo>
                  <a:close/>
                  <a:moveTo>
                    <a:pt x="2297" y="10844"/>
                  </a:moveTo>
                  <a:lnTo>
                    <a:pt x="2394" y="10868"/>
                  </a:lnTo>
                  <a:lnTo>
                    <a:pt x="2468" y="10942"/>
                  </a:lnTo>
                  <a:lnTo>
                    <a:pt x="2516" y="11015"/>
                  </a:lnTo>
                  <a:lnTo>
                    <a:pt x="2516" y="11113"/>
                  </a:lnTo>
                  <a:lnTo>
                    <a:pt x="2492" y="11357"/>
                  </a:lnTo>
                  <a:lnTo>
                    <a:pt x="2468" y="11430"/>
                  </a:lnTo>
                  <a:lnTo>
                    <a:pt x="2419" y="11503"/>
                  </a:lnTo>
                  <a:lnTo>
                    <a:pt x="2345" y="11552"/>
                  </a:lnTo>
                  <a:lnTo>
                    <a:pt x="2248" y="11577"/>
                  </a:lnTo>
                  <a:lnTo>
                    <a:pt x="2223" y="11577"/>
                  </a:lnTo>
                  <a:lnTo>
                    <a:pt x="2126" y="11552"/>
                  </a:lnTo>
                  <a:lnTo>
                    <a:pt x="2052" y="11503"/>
                  </a:lnTo>
                  <a:lnTo>
                    <a:pt x="2028" y="11406"/>
                  </a:lnTo>
                  <a:lnTo>
                    <a:pt x="2003" y="11308"/>
                  </a:lnTo>
                  <a:lnTo>
                    <a:pt x="2028" y="11064"/>
                  </a:lnTo>
                  <a:lnTo>
                    <a:pt x="2052" y="10966"/>
                  </a:lnTo>
                  <a:lnTo>
                    <a:pt x="2126" y="10893"/>
                  </a:lnTo>
                  <a:lnTo>
                    <a:pt x="2199" y="10844"/>
                  </a:lnTo>
                  <a:close/>
                  <a:moveTo>
                    <a:pt x="6155" y="0"/>
                  </a:moveTo>
                  <a:lnTo>
                    <a:pt x="538" y="2858"/>
                  </a:lnTo>
                  <a:lnTo>
                    <a:pt x="416" y="2906"/>
                  </a:lnTo>
                  <a:lnTo>
                    <a:pt x="318" y="3004"/>
                  </a:lnTo>
                  <a:lnTo>
                    <a:pt x="221" y="3102"/>
                  </a:lnTo>
                  <a:lnTo>
                    <a:pt x="147" y="3224"/>
                  </a:lnTo>
                  <a:lnTo>
                    <a:pt x="74" y="3322"/>
                  </a:lnTo>
                  <a:lnTo>
                    <a:pt x="25" y="3444"/>
                  </a:lnTo>
                  <a:lnTo>
                    <a:pt x="1" y="3566"/>
                  </a:lnTo>
                  <a:lnTo>
                    <a:pt x="1" y="3688"/>
                  </a:lnTo>
                  <a:lnTo>
                    <a:pt x="1" y="15924"/>
                  </a:lnTo>
                  <a:lnTo>
                    <a:pt x="1" y="16046"/>
                  </a:lnTo>
                  <a:lnTo>
                    <a:pt x="50" y="16119"/>
                  </a:lnTo>
                  <a:lnTo>
                    <a:pt x="98" y="16193"/>
                  </a:lnTo>
                  <a:lnTo>
                    <a:pt x="172" y="16241"/>
                  </a:lnTo>
                  <a:lnTo>
                    <a:pt x="245" y="16266"/>
                  </a:lnTo>
                  <a:lnTo>
                    <a:pt x="343" y="16290"/>
                  </a:lnTo>
                  <a:lnTo>
                    <a:pt x="465" y="16266"/>
                  </a:lnTo>
                  <a:lnTo>
                    <a:pt x="563" y="16217"/>
                  </a:lnTo>
                  <a:lnTo>
                    <a:pt x="6155" y="13360"/>
                  </a:lnTo>
                  <a:lnTo>
                    <a:pt x="6155" y="5813"/>
                  </a:lnTo>
                  <a:lnTo>
                    <a:pt x="6009" y="5813"/>
                  </a:lnTo>
                  <a:lnTo>
                    <a:pt x="5936" y="5764"/>
                  </a:lnTo>
                  <a:lnTo>
                    <a:pt x="5887" y="5691"/>
                  </a:lnTo>
                  <a:lnTo>
                    <a:pt x="5862" y="5593"/>
                  </a:lnTo>
                  <a:lnTo>
                    <a:pt x="5887" y="5495"/>
                  </a:lnTo>
                  <a:lnTo>
                    <a:pt x="5936" y="5422"/>
                  </a:lnTo>
                  <a:lnTo>
                    <a:pt x="6009" y="5373"/>
                  </a:lnTo>
                  <a:lnTo>
                    <a:pt x="6082" y="5349"/>
                  </a:lnTo>
                  <a:lnTo>
                    <a:pt x="6155" y="5324"/>
                  </a:lnTo>
                  <a:lnTo>
                    <a:pt x="6155" y="0"/>
                  </a:lnTo>
                  <a:close/>
                </a:path>
              </a:pathLst>
            </a:custGeom>
            <a:grpFill/>
            <a:ln>
              <a:noFill/>
            </a:ln>
          </p:spPr>
          <p:txBody>
            <a:bodyPr lIns="91425" tIns="91425" rIns="91425" bIns="91425" anchor="ctr" anchorCtr="0">
              <a:noAutofit/>
            </a:bodyPr>
            <a:lstStyle/>
            <a:p>
              <a:pPr lvl="0">
                <a:spcBef>
                  <a:spcPts val="0"/>
                </a:spcBef>
                <a:buNone/>
              </a:pPr>
              <a:endParaRPr>
                <a:solidFill>
                  <a:schemeClr val="bg1"/>
                </a:solidFill>
              </a:endParaRPr>
            </a:p>
          </p:txBody>
        </p:sp>
        <p:sp>
          <p:nvSpPr>
            <p:cNvPr id="20" name="Shape 368"/>
            <p:cNvSpPr/>
            <p:nvPr/>
          </p:nvSpPr>
          <p:spPr>
            <a:xfrm>
              <a:off x="4253250" y="298550"/>
              <a:ext cx="153900" cy="406675"/>
            </a:xfrm>
            <a:custGeom>
              <a:avLst/>
              <a:gdLst/>
              <a:ahLst/>
              <a:cxnLst/>
              <a:rect l="0" t="0" r="0" b="0"/>
              <a:pathLst>
                <a:path w="6156" h="16267" extrusionOk="0">
                  <a:moveTo>
                    <a:pt x="3713" y="4348"/>
                  </a:moveTo>
                  <a:lnTo>
                    <a:pt x="3737" y="4373"/>
                  </a:lnTo>
                  <a:lnTo>
                    <a:pt x="3786" y="4397"/>
                  </a:lnTo>
                  <a:lnTo>
                    <a:pt x="3811" y="4421"/>
                  </a:lnTo>
                  <a:lnTo>
                    <a:pt x="3835" y="4544"/>
                  </a:lnTo>
                  <a:lnTo>
                    <a:pt x="3811" y="4666"/>
                  </a:lnTo>
                  <a:lnTo>
                    <a:pt x="3737" y="4812"/>
                  </a:lnTo>
                  <a:lnTo>
                    <a:pt x="3224" y="5716"/>
                  </a:lnTo>
                  <a:lnTo>
                    <a:pt x="3762" y="6009"/>
                  </a:lnTo>
                  <a:lnTo>
                    <a:pt x="3786" y="6033"/>
                  </a:lnTo>
                  <a:lnTo>
                    <a:pt x="3811" y="6082"/>
                  </a:lnTo>
                  <a:lnTo>
                    <a:pt x="3835" y="6180"/>
                  </a:lnTo>
                  <a:lnTo>
                    <a:pt x="3811" y="6326"/>
                  </a:lnTo>
                  <a:lnTo>
                    <a:pt x="3762" y="6473"/>
                  </a:lnTo>
                  <a:lnTo>
                    <a:pt x="3664" y="6595"/>
                  </a:lnTo>
                  <a:lnTo>
                    <a:pt x="3566" y="6668"/>
                  </a:lnTo>
                  <a:lnTo>
                    <a:pt x="3444" y="6717"/>
                  </a:lnTo>
                  <a:lnTo>
                    <a:pt x="3395" y="6717"/>
                  </a:lnTo>
                  <a:lnTo>
                    <a:pt x="3371" y="6693"/>
                  </a:lnTo>
                  <a:lnTo>
                    <a:pt x="2834" y="6400"/>
                  </a:lnTo>
                  <a:lnTo>
                    <a:pt x="2321" y="7303"/>
                  </a:lnTo>
                  <a:lnTo>
                    <a:pt x="2223" y="7426"/>
                  </a:lnTo>
                  <a:lnTo>
                    <a:pt x="2125" y="7499"/>
                  </a:lnTo>
                  <a:lnTo>
                    <a:pt x="2003" y="7548"/>
                  </a:lnTo>
                  <a:lnTo>
                    <a:pt x="1954" y="7548"/>
                  </a:lnTo>
                  <a:lnTo>
                    <a:pt x="1930" y="7523"/>
                  </a:lnTo>
                  <a:lnTo>
                    <a:pt x="1881" y="7499"/>
                  </a:lnTo>
                  <a:lnTo>
                    <a:pt x="1857" y="7450"/>
                  </a:lnTo>
                  <a:lnTo>
                    <a:pt x="1832" y="7352"/>
                  </a:lnTo>
                  <a:lnTo>
                    <a:pt x="1857" y="7206"/>
                  </a:lnTo>
                  <a:lnTo>
                    <a:pt x="1930" y="7059"/>
                  </a:lnTo>
                  <a:lnTo>
                    <a:pt x="2443" y="6156"/>
                  </a:lnTo>
                  <a:lnTo>
                    <a:pt x="1906" y="5862"/>
                  </a:lnTo>
                  <a:lnTo>
                    <a:pt x="1881" y="5838"/>
                  </a:lnTo>
                  <a:lnTo>
                    <a:pt x="1857" y="5789"/>
                  </a:lnTo>
                  <a:lnTo>
                    <a:pt x="1832" y="5691"/>
                  </a:lnTo>
                  <a:lnTo>
                    <a:pt x="1857" y="5569"/>
                  </a:lnTo>
                  <a:lnTo>
                    <a:pt x="1906" y="5423"/>
                  </a:lnTo>
                  <a:lnTo>
                    <a:pt x="2003" y="5301"/>
                  </a:lnTo>
                  <a:lnTo>
                    <a:pt x="2101" y="5203"/>
                  </a:lnTo>
                  <a:lnTo>
                    <a:pt x="2223" y="5179"/>
                  </a:lnTo>
                  <a:lnTo>
                    <a:pt x="2272" y="5179"/>
                  </a:lnTo>
                  <a:lnTo>
                    <a:pt x="2296" y="5203"/>
                  </a:lnTo>
                  <a:lnTo>
                    <a:pt x="2834" y="5496"/>
                  </a:lnTo>
                  <a:lnTo>
                    <a:pt x="3347" y="4592"/>
                  </a:lnTo>
                  <a:lnTo>
                    <a:pt x="3444" y="4470"/>
                  </a:lnTo>
                  <a:lnTo>
                    <a:pt x="3542" y="4373"/>
                  </a:lnTo>
                  <a:lnTo>
                    <a:pt x="3664" y="4348"/>
                  </a:lnTo>
                  <a:close/>
                  <a:moveTo>
                    <a:pt x="3176" y="7303"/>
                  </a:moveTo>
                  <a:lnTo>
                    <a:pt x="3249" y="7328"/>
                  </a:lnTo>
                  <a:lnTo>
                    <a:pt x="3322" y="7401"/>
                  </a:lnTo>
                  <a:lnTo>
                    <a:pt x="3371" y="7474"/>
                  </a:lnTo>
                  <a:lnTo>
                    <a:pt x="3420" y="7743"/>
                  </a:lnTo>
                  <a:lnTo>
                    <a:pt x="3420" y="7841"/>
                  </a:lnTo>
                  <a:lnTo>
                    <a:pt x="3371" y="7914"/>
                  </a:lnTo>
                  <a:lnTo>
                    <a:pt x="3298" y="7987"/>
                  </a:lnTo>
                  <a:lnTo>
                    <a:pt x="3224" y="8012"/>
                  </a:lnTo>
                  <a:lnTo>
                    <a:pt x="3102" y="8012"/>
                  </a:lnTo>
                  <a:lnTo>
                    <a:pt x="3029" y="7963"/>
                  </a:lnTo>
                  <a:lnTo>
                    <a:pt x="2956" y="7914"/>
                  </a:lnTo>
                  <a:lnTo>
                    <a:pt x="2931" y="7816"/>
                  </a:lnTo>
                  <a:lnTo>
                    <a:pt x="2883" y="7596"/>
                  </a:lnTo>
                  <a:lnTo>
                    <a:pt x="2883" y="7499"/>
                  </a:lnTo>
                  <a:lnTo>
                    <a:pt x="2907" y="7426"/>
                  </a:lnTo>
                  <a:lnTo>
                    <a:pt x="2980" y="7352"/>
                  </a:lnTo>
                  <a:lnTo>
                    <a:pt x="3078" y="7303"/>
                  </a:lnTo>
                  <a:close/>
                  <a:moveTo>
                    <a:pt x="3249" y="8354"/>
                  </a:moveTo>
                  <a:lnTo>
                    <a:pt x="3347" y="8378"/>
                  </a:lnTo>
                  <a:lnTo>
                    <a:pt x="3444" y="8427"/>
                  </a:lnTo>
                  <a:lnTo>
                    <a:pt x="3493" y="8500"/>
                  </a:lnTo>
                  <a:lnTo>
                    <a:pt x="3518" y="8598"/>
                  </a:lnTo>
                  <a:lnTo>
                    <a:pt x="3542" y="9013"/>
                  </a:lnTo>
                  <a:lnTo>
                    <a:pt x="3518" y="9111"/>
                  </a:lnTo>
                  <a:lnTo>
                    <a:pt x="3518" y="9208"/>
                  </a:lnTo>
                  <a:lnTo>
                    <a:pt x="3469" y="9282"/>
                  </a:lnTo>
                  <a:lnTo>
                    <a:pt x="3371" y="9331"/>
                  </a:lnTo>
                  <a:lnTo>
                    <a:pt x="3273" y="9355"/>
                  </a:lnTo>
                  <a:lnTo>
                    <a:pt x="3176" y="9331"/>
                  </a:lnTo>
                  <a:lnTo>
                    <a:pt x="3102" y="9282"/>
                  </a:lnTo>
                  <a:lnTo>
                    <a:pt x="3054" y="9184"/>
                  </a:lnTo>
                  <a:lnTo>
                    <a:pt x="3029" y="9086"/>
                  </a:lnTo>
                  <a:lnTo>
                    <a:pt x="3054" y="9013"/>
                  </a:lnTo>
                  <a:lnTo>
                    <a:pt x="3029" y="8622"/>
                  </a:lnTo>
                  <a:lnTo>
                    <a:pt x="3054" y="8525"/>
                  </a:lnTo>
                  <a:lnTo>
                    <a:pt x="3102" y="8451"/>
                  </a:lnTo>
                  <a:lnTo>
                    <a:pt x="3176" y="8378"/>
                  </a:lnTo>
                  <a:lnTo>
                    <a:pt x="3249" y="8354"/>
                  </a:lnTo>
                  <a:close/>
                  <a:moveTo>
                    <a:pt x="3249" y="9648"/>
                  </a:moveTo>
                  <a:lnTo>
                    <a:pt x="3347" y="9697"/>
                  </a:lnTo>
                  <a:lnTo>
                    <a:pt x="3420" y="9746"/>
                  </a:lnTo>
                  <a:lnTo>
                    <a:pt x="3469" y="9843"/>
                  </a:lnTo>
                  <a:lnTo>
                    <a:pt x="3469" y="9941"/>
                  </a:lnTo>
                  <a:lnTo>
                    <a:pt x="3347" y="10454"/>
                  </a:lnTo>
                  <a:lnTo>
                    <a:pt x="3322" y="10527"/>
                  </a:lnTo>
                  <a:lnTo>
                    <a:pt x="3273" y="10576"/>
                  </a:lnTo>
                  <a:lnTo>
                    <a:pt x="3200" y="10601"/>
                  </a:lnTo>
                  <a:lnTo>
                    <a:pt x="3127" y="10625"/>
                  </a:lnTo>
                  <a:lnTo>
                    <a:pt x="3054" y="10625"/>
                  </a:lnTo>
                  <a:lnTo>
                    <a:pt x="2956" y="10576"/>
                  </a:lnTo>
                  <a:lnTo>
                    <a:pt x="2907" y="10503"/>
                  </a:lnTo>
                  <a:lnTo>
                    <a:pt x="2883" y="10405"/>
                  </a:lnTo>
                  <a:lnTo>
                    <a:pt x="2883" y="10307"/>
                  </a:lnTo>
                  <a:lnTo>
                    <a:pt x="2980" y="9868"/>
                  </a:lnTo>
                  <a:lnTo>
                    <a:pt x="3005" y="9770"/>
                  </a:lnTo>
                  <a:lnTo>
                    <a:pt x="3078" y="9697"/>
                  </a:lnTo>
                  <a:lnTo>
                    <a:pt x="3151" y="9648"/>
                  </a:lnTo>
                  <a:close/>
                  <a:moveTo>
                    <a:pt x="2858" y="10869"/>
                  </a:moveTo>
                  <a:lnTo>
                    <a:pt x="2931" y="10894"/>
                  </a:lnTo>
                  <a:lnTo>
                    <a:pt x="3005" y="10967"/>
                  </a:lnTo>
                  <a:lnTo>
                    <a:pt x="3054" y="11040"/>
                  </a:lnTo>
                  <a:lnTo>
                    <a:pt x="3078" y="11138"/>
                  </a:lnTo>
                  <a:lnTo>
                    <a:pt x="3029" y="11236"/>
                  </a:lnTo>
                  <a:lnTo>
                    <a:pt x="2907" y="11480"/>
                  </a:lnTo>
                  <a:lnTo>
                    <a:pt x="2736" y="11700"/>
                  </a:lnTo>
                  <a:lnTo>
                    <a:pt x="2663" y="11748"/>
                  </a:lnTo>
                  <a:lnTo>
                    <a:pt x="2565" y="11773"/>
                  </a:lnTo>
                  <a:lnTo>
                    <a:pt x="2467" y="11773"/>
                  </a:lnTo>
                  <a:lnTo>
                    <a:pt x="2394" y="11724"/>
                  </a:lnTo>
                  <a:lnTo>
                    <a:pt x="2345" y="11651"/>
                  </a:lnTo>
                  <a:lnTo>
                    <a:pt x="2321" y="11577"/>
                  </a:lnTo>
                  <a:lnTo>
                    <a:pt x="2321" y="11480"/>
                  </a:lnTo>
                  <a:lnTo>
                    <a:pt x="2370" y="11382"/>
                  </a:lnTo>
                  <a:lnTo>
                    <a:pt x="2492" y="11211"/>
                  </a:lnTo>
                  <a:lnTo>
                    <a:pt x="2614" y="11016"/>
                  </a:lnTo>
                  <a:lnTo>
                    <a:pt x="2663" y="10918"/>
                  </a:lnTo>
                  <a:lnTo>
                    <a:pt x="2760" y="10894"/>
                  </a:lnTo>
                  <a:lnTo>
                    <a:pt x="2858" y="10869"/>
                  </a:lnTo>
                  <a:close/>
                  <a:moveTo>
                    <a:pt x="2028" y="11846"/>
                  </a:moveTo>
                  <a:lnTo>
                    <a:pt x="2101" y="11871"/>
                  </a:lnTo>
                  <a:lnTo>
                    <a:pt x="2174" y="11944"/>
                  </a:lnTo>
                  <a:lnTo>
                    <a:pt x="2223" y="12041"/>
                  </a:lnTo>
                  <a:lnTo>
                    <a:pt x="2223" y="12115"/>
                  </a:lnTo>
                  <a:lnTo>
                    <a:pt x="2174" y="12212"/>
                  </a:lnTo>
                  <a:lnTo>
                    <a:pt x="2125" y="12286"/>
                  </a:lnTo>
                  <a:lnTo>
                    <a:pt x="1881" y="12432"/>
                  </a:lnTo>
                  <a:lnTo>
                    <a:pt x="1661" y="12554"/>
                  </a:lnTo>
                  <a:lnTo>
                    <a:pt x="1539" y="12579"/>
                  </a:lnTo>
                  <a:lnTo>
                    <a:pt x="1490" y="12554"/>
                  </a:lnTo>
                  <a:lnTo>
                    <a:pt x="1417" y="12530"/>
                  </a:lnTo>
                  <a:lnTo>
                    <a:pt x="1368" y="12481"/>
                  </a:lnTo>
                  <a:lnTo>
                    <a:pt x="1319" y="12432"/>
                  </a:lnTo>
                  <a:lnTo>
                    <a:pt x="1295" y="12335"/>
                  </a:lnTo>
                  <a:lnTo>
                    <a:pt x="1319" y="12237"/>
                  </a:lnTo>
                  <a:lnTo>
                    <a:pt x="1368" y="12164"/>
                  </a:lnTo>
                  <a:lnTo>
                    <a:pt x="1442" y="12115"/>
                  </a:lnTo>
                  <a:lnTo>
                    <a:pt x="1637" y="11993"/>
                  </a:lnTo>
                  <a:lnTo>
                    <a:pt x="1832" y="11871"/>
                  </a:lnTo>
                  <a:lnTo>
                    <a:pt x="1930" y="11846"/>
                  </a:lnTo>
                  <a:close/>
                  <a:moveTo>
                    <a:pt x="831" y="12335"/>
                  </a:moveTo>
                  <a:lnTo>
                    <a:pt x="929" y="12383"/>
                  </a:lnTo>
                  <a:lnTo>
                    <a:pt x="1002" y="12432"/>
                  </a:lnTo>
                  <a:lnTo>
                    <a:pt x="1026" y="12530"/>
                  </a:lnTo>
                  <a:lnTo>
                    <a:pt x="1026" y="12628"/>
                  </a:lnTo>
                  <a:lnTo>
                    <a:pt x="1002" y="12701"/>
                  </a:lnTo>
                  <a:lnTo>
                    <a:pt x="929" y="12774"/>
                  </a:lnTo>
                  <a:lnTo>
                    <a:pt x="855" y="12823"/>
                  </a:lnTo>
                  <a:lnTo>
                    <a:pt x="318" y="12896"/>
                  </a:lnTo>
                  <a:lnTo>
                    <a:pt x="294" y="12896"/>
                  </a:lnTo>
                  <a:lnTo>
                    <a:pt x="220" y="12872"/>
                  </a:lnTo>
                  <a:lnTo>
                    <a:pt x="147" y="12823"/>
                  </a:lnTo>
                  <a:lnTo>
                    <a:pt x="74" y="12774"/>
                  </a:lnTo>
                  <a:lnTo>
                    <a:pt x="49" y="12676"/>
                  </a:lnTo>
                  <a:lnTo>
                    <a:pt x="74" y="12579"/>
                  </a:lnTo>
                  <a:lnTo>
                    <a:pt x="123" y="12506"/>
                  </a:lnTo>
                  <a:lnTo>
                    <a:pt x="196" y="12432"/>
                  </a:lnTo>
                  <a:lnTo>
                    <a:pt x="269" y="12408"/>
                  </a:lnTo>
                  <a:lnTo>
                    <a:pt x="733" y="12335"/>
                  </a:lnTo>
                  <a:close/>
                  <a:moveTo>
                    <a:pt x="5691" y="1"/>
                  </a:moveTo>
                  <a:lnTo>
                    <a:pt x="5593" y="50"/>
                  </a:lnTo>
                  <a:lnTo>
                    <a:pt x="1" y="2907"/>
                  </a:lnTo>
                  <a:lnTo>
                    <a:pt x="1" y="16267"/>
                  </a:lnTo>
                  <a:lnTo>
                    <a:pt x="5618" y="13409"/>
                  </a:lnTo>
                  <a:lnTo>
                    <a:pt x="5740" y="13360"/>
                  </a:lnTo>
                  <a:lnTo>
                    <a:pt x="5838" y="13263"/>
                  </a:lnTo>
                  <a:lnTo>
                    <a:pt x="5935" y="13165"/>
                  </a:lnTo>
                  <a:lnTo>
                    <a:pt x="6009" y="13067"/>
                  </a:lnTo>
                  <a:lnTo>
                    <a:pt x="6082" y="12945"/>
                  </a:lnTo>
                  <a:lnTo>
                    <a:pt x="6131" y="12823"/>
                  </a:lnTo>
                  <a:lnTo>
                    <a:pt x="6155" y="12701"/>
                  </a:lnTo>
                  <a:lnTo>
                    <a:pt x="6155" y="12579"/>
                  </a:lnTo>
                  <a:lnTo>
                    <a:pt x="6155" y="343"/>
                  </a:lnTo>
                  <a:lnTo>
                    <a:pt x="6155" y="221"/>
                  </a:lnTo>
                  <a:lnTo>
                    <a:pt x="6106" y="147"/>
                  </a:lnTo>
                  <a:lnTo>
                    <a:pt x="6058" y="74"/>
                  </a:lnTo>
                  <a:lnTo>
                    <a:pt x="5984" y="25"/>
                  </a:lnTo>
                  <a:lnTo>
                    <a:pt x="5911" y="1"/>
                  </a:lnTo>
                  <a:close/>
                </a:path>
              </a:pathLst>
            </a:custGeom>
            <a:grpFill/>
            <a:ln>
              <a:noFill/>
            </a:ln>
          </p:spPr>
          <p:txBody>
            <a:bodyPr lIns="91425" tIns="91425" rIns="91425" bIns="91425" anchor="ctr" anchorCtr="0">
              <a:noAutofit/>
            </a:bodyPr>
            <a:lstStyle/>
            <a:p>
              <a:pPr lvl="0">
                <a:spcBef>
                  <a:spcPts val="0"/>
                </a:spcBef>
                <a:buNone/>
              </a:pPr>
              <a:endParaRPr>
                <a:solidFill>
                  <a:schemeClr val="bg1"/>
                </a:solidFill>
              </a:endParaRPr>
            </a:p>
          </p:txBody>
        </p:sp>
      </p:grpSp>
      <p:sp>
        <p:nvSpPr>
          <p:cNvPr id="21" name="Rectangle 20"/>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350795897"/>
      </p:ext>
    </p:extLst>
  </p:cSld>
  <p:clrMapOvr>
    <a:masterClrMapping/>
  </p:clrMapOvr>
  <p:transition spd="med">
    <p:pull/>
  </p:transition>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7" name="Picture 6">
            <a:extLst>
              <a:ext uri="{FF2B5EF4-FFF2-40B4-BE49-F238E27FC236}">
                <a16:creationId xmlns:a16="http://schemas.microsoft.com/office/drawing/2014/main" id="{1EF19D3D-338C-4469-B3BA-ED6BD29541F5}"/>
              </a:ext>
            </a:extLst>
          </p:cNvPr>
          <p:cNvPicPr>
            <a:picLocks noChangeAspect="1"/>
          </p:cNvPicPr>
          <p:nvPr/>
        </p:nvPicPr>
        <p:blipFill rotWithShape="1">
          <a:blip r:embed="rId2">
            <a:extLst>
              <a:ext uri="{28A0092B-C50C-407E-A947-70E740481C1C}">
                <a14:useLocalDpi xmlns:a14="http://schemas.microsoft.com/office/drawing/2010/main" val="0"/>
              </a:ext>
            </a:extLst>
          </a:blip>
          <a:srcRect t="12950" r="918" b="3417"/>
          <a:stretch/>
        </p:blipFill>
        <p:spPr>
          <a:xfrm>
            <a:off x="0" y="0"/>
            <a:ext cx="12192000" cy="6858000"/>
          </a:xfrm>
          <a:prstGeom prst="rect">
            <a:avLst/>
          </a:prstGeom>
        </p:spPr>
      </p:pic>
      <p:sp>
        <p:nvSpPr>
          <p:cNvPr id="6" name="Round Same Side Corner Rectangle 5"/>
          <p:cNvSpPr/>
          <p:nvPr/>
        </p:nvSpPr>
        <p:spPr>
          <a:xfrm rot="5400000">
            <a:off x="9399639" y="-197875"/>
            <a:ext cx="2035277" cy="3549445"/>
          </a:xfrm>
          <a:prstGeom prst="round2SameRect">
            <a:avLst>
              <a:gd name="adj1" fmla="val 0"/>
              <a:gd name="adj2" fmla="val 11700"/>
            </a:avLst>
          </a:prstGeom>
          <a:solidFill>
            <a:srgbClr val="FFC000">
              <a:alpha val="90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 name="Rectangle 3"/>
          <p:cNvSpPr/>
          <p:nvPr/>
        </p:nvSpPr>
        <p:spPr>
          <a:xfrm rot="5400000">
            <a:off x="11692023" y="556334"/>
            <a:ext cx="1369286" cy="307777"/>
          </a:xfrm>
          <a:prstGeom prst="rect">
            <a:avLst/>
          </a:prstGeom>
        </p:spPr>
        <p:txBody>
          <a:bodyPr wrap="none">
            <a:spAutoFit/>
          </a:bodyPr>
          <a:lstStyle/>
          <a:p>
            <a:r>
              <a:rPr lang="en-US" sz="1400" dirty="0"/>
              <a:t>Slidehood.com</a:t>
            </a:r>
          </a:p>
        </p:txBody>
      </p:sp>
      <p:sp>
        <p:nvSpPr>
          <p:cNvPr id="8" name="Rectangle 7">
            <a:extLst>
              <a:ext uri="{FF2B5EF4-FFF2-40B4-BE49-F238E27FC236}">
                <a16:creationId xmlns:a16="http://schemas.microsoft.com/office/drawing/2014/main" id="{A0144358-CB33-4189-9555-BDD9BFEEDF4A}"/>
              </a:ext>
            </a:extLst>
          </p:cNvPr>
          <p:cNvSpPr/>
          <p:nvPr/>
        </p:nvSpPr>
        <p:spPr>
          <a:xfrm>
            <a:off x="8783739" y="683844"/>
            <a:ext cx="3267075" cy="1785104"/>
          </a:xfrm>
          <a:prstGeom prst="rect">
            <a:avLst/>
          </a:prstGeom>
        </p:spPr>
        <p:txBody>
          <a:bodyPr wrap="square">
            <a:spAutoFit/>
          </a:bodyPr>
          <a:lstStyle/>
          <a:p>
            <a:r>
              <a:rPr lang="en-US" sz="3200" dirty="0">
                <a:solidFill>
                  <a:schemeClr val="bg1"/>
                </a:solidFill>
                <a:latin typeface="Roboto Medium" panose="02000000000000000000" pitchFamily="2" charset="0"/>
                <a:ea typeface="Roboto Medium" panose="02000000000000000000" pitchFamily="2" charset="0"/>
              </a:rPr>
              <a:t>BIG PICTURE CREATES BIG IMPACT</a:t>
            </a:r>
            <a:br>
              <a:rPr lang="en-US" sz="2800" dirty="0">
                <a:solidFill>
                  <a:schemeClr val="bg1"/>
                </a:solidFill>
                <a:latin typeface="Roboto Medium" panose="02000000000000000000" pitchFamily="2" charset="0"/>
                <a:ea typeface="Roboto Medium" panose="02000000000000000000" pitchFamily="2" charset="0"/>
              </a:rPr>
            </a:br>
            <a:r>
              <a:rPr lang="en-US" sz="1400" dirty="0">
                <a:solidFill>
                  <a:schemeClr val="bg1"/>
                </a:solidFill>
                <a:latin typeface="Roboto Medium" panose="02000000000000000000" pitchFamily="2" charset="0"/>
                <a:ea typeface="Roboto Medium" panose="02000000000000000000" pitchFamily="2" charset="0"/>
              </a:rPr>
              <a:t>A Picture Is Worth A Thousand Words</a:t>
            </a:r>
            <a:endParaRPr lang="en-US" sz="2000" dirty="0">
              <a:solidFill>
                <a:schemeClr val="bg1"/>
              </a:solidFill>
              <a:latin typeface="Roboto Medium" panose="02000000000000000000" pitchFamily="2" charset="0"/>
              <a:ea typeface="Roboto Medium" panose="02000000000000000000" pitchFamily="2" charset="0"/>
            </a:endParaRPr>
          </a:p>
        </p:txBody>
      </p:sp>
    </p:spTree>
    <p:extLst>
      <p:ext uri="{BB962C8B-B14F-4D97-AF65-F5344CB8AC3E}">
        <p14:creationId xmlns:p14="http://schemas.microsoft.com/office/powerpoint/2010/main" val="3302808160"/>
      </p:ext>
    </p:extLst>
  </p:cSld>
  <p:clrMapOvr>
    <a:masterClrMapping/>
  </p:clrMapOvr>
  <p:transition spd="med">
    <p:pull/>
  </p:transition>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1957E58B-004F-4F78-8D2D-7B31C1DE0287}"/>
              </a:ext>
            </a:extLst>
          </p:cNvPr>
          <p:cNvSpPr txBox="1">
            <a:spLocks/>
          </p:cNvSpPr>
          <p:nvPr/>
        </p:nvSpPr>
        <p:spPr>
          <a:xfrm>
            <a:off x="3142628" y="398639"/>
            <a:ext cx="5924829" cy="1244635"/>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ctr">
              <a:spcBef>
                <a:spcPts val="0"/>
              </a:spcBef>
            </a:pPr>
            <a:r>
              <a:rPr lang="en" sz="3600" dirty="0">
                <a:solidFill>
                  <a:schemeClr val="bg1"/>
                </a:solidFill>
                <a:latin typeface="Roboto Medium" panose="02000000000000000000" pitchFamily="2" charset="0"/>
                <a:ea typeface="Roboto Medium" panose="02000000000000000000" pitchFamily="2" charset="0"/>
              </a:rPr>
              <a:t>USE CHARTS TO EXPLAIN YOUR </a:t>
            </a:r>
            <a:r>
              <a:rPr lang="en" sz="3600" b="1" dirty="0">
                <a:solidFill>
                  <a:srgbClr val="FFC000"/>
                </a:solidFill>
                <a:latin typeface="Roboto Medium" panose="02000000000000000000" pitchFamily="2" charset="0"/>
                <a:ea typeface="Roboto Medium" panose="02000000000000000000" pitchFamily="2" charset="0"/>
              </a:rPr>
              <a:t>IDEAS</a:t>
            </a:r>
          </a:p>
        </p:txBody>
      </p:sp>
      <p:graphicFrame>
        <p:nvGraphicFramePr>
          <p:cNvPr id="6" name="Chart 5">
            <a:extLst>
              <a:ext uri="{FF2B5EF4-FFF2-40B4-BE49-F238E27FC236}">
                <a16:creationId xmlns:a16="http://schemas.microsoft.com/office/drawing/2014/main" id="{64D6DB72-2E48-448B-A0E4-47322D4FC72B}"/>
              </a:ext>
            </a:extLst>
          </p:cNvPr>
          <p:cNvGraphicFramePr/>
          <p:nvPr>
            <p:extLst>
              <p:ext uri="{D42A27DB-BD31-4B8C-83A1-F6EECF244321}">
                <p14:modId xmlns:p14="http://schemas.microsoft.com/office/powerpoint/2010/main" val="703835315"/>
              </p:ext>
            </p:extLst>
          </p:nvPr>
        </p:nvGraphicFramePr>
        <p:xfrm>
          <a:off x="1148040" y="1515466"/>
          <a:ext cx="5532189" cy="3892767"/>
        </p:xfrm>
        <a:graphic>
          <a:graphicData uri="http://schemas.openxmlformats.org/drawingml/2006/chart">
            <c:chart xmlns:c="http://schemas.openxmlformats.org/drawingml/2006/chart" xmlns:r="http://schemas.openxmlformats.org/officeDocument/2006/relationships" r:id="rId2"/>
          </a:graphicData>
        </a:graphic>
      </p:graphicFrame>
      <p:sp>
        <p:nvSpPr>
          <p:cNvPr id="4" name="Rectangle 3"/>
          <p:cNvSpPr/>
          <p:nvPr/>
        </p:nvSpPr>
        <p:spPr>
          <a:xfrm rot="5400000">
            <a:off x="11692023" y="556334"/>
            <a:ext cx="1369286" cy="307777"/>
          </a:xfrm>
          <a:prstGeom prst="rect">
            <a:avLst/>
          </a:prstGeom>
        </p:spPr>
        <p:txBody>
          <a:bodyPr wrap="none">
            <a:spAutoFit/>
          </a:bodyPr>
          <a:lstStyle/>
          <a:p>
            <a:r>
              <a:rPr lang="en-US" sz="1400" dirty="0"/>
              <a:t>Slidehood.com</a:t>
            </a:r>
          </a:p>
        </p:txBody>
      </p:sp>
      <p:graphicFrame>
        <p:nvGraphicFramePr>
          <p:cNvPr id="5" name="Chart 4">
            <a:extLst>
              <a:ext uri="{FF2B5EF4-FFF2-40B4-BE49-F238E27FC236}">
                <a16:creationId xmlns:a16="http://schemas.microsoft.com/office/drawing/2014/main" id="{64D6DB72-2E48-448B-A0E4-47322D4FC72B}"/>
              </a:ext>
            </a:extLst>
          </p:cNvPr>
          <p:cNvGraphicFramePr/>
          <p:nvPr>
            <p:extLst>
              <p:ext uri="{D42A27DB-BD31-4B8C-83A1-F6EECF244321}">
                <p14:modId xmlns:p14="http://schemas.microsoft.com/office/powerpoint/2010/main" val="2132955883"/>
              </p:ext>
            </p:extLst>
          </p:nvPr>
        </p:nvGraphicFramePr>
        <p:xfrm>
          <a:off x="6647931" y="1750139"/>
          <a:ext cx="5272393" cy="3658094"/>
        </p:xfrm>
        <a:graphic>
          <a:graphicData uri="http://schemas.openxmlformats.org/drawingml/2006/chart">
            <c:chart xmlns:c="http://schemas.openxmlformats.org/drawingml/2006/chart" xmlns:r="http://schemas.openxmlformats.org/officeDocument/2006/relationships" r:id="rId3"/>
          </a:graphicData>
        </a:graphic>
      </p:graphicFrame>
    </p:spTree>
    <p:extLst>
      <p:ext uri="{BB962C8B-B14F-4D97-AF65-F5344CB8AC3E}">
        <p14:creationId xmlns:p14="http://schemas.microsoft.com/office/powerpoint/2010/main" val="3270132726"/>
      </p:ext>
    </p:extLst>
  </p:cSld>
  <p:clrMapOvr>
    <a:masterClrMapping/>
  </p:clrMapOvr>
  <p:transition spd="med">
    <p:pull/>
  </p:transition>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F8C70935-AD9C-4BB7-845D-9E158701D0E2}"/>
              </a:ext>
            </a:extLst>
          </p:cNvPr>
          <p:cNvSpPr txBox="1">
            <a:spLocks/>
          </p:cNvSpPr>
          <p:nvPr/>
        </p:nvSpPr>
        <p:spPr>
          <a:xfrm>
            <a:off x="3502634" y="710222"/>
            <a:ext cx="5186731" cy="1204992"/>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ctr">
              <a:spcBef>
                <a:spcPts val="0"/>
              </a:spcBef>
            </a:pPr>
            <a:r>
              <a:rPr lang="en" sz="3600" dirty="0">
                <a:solidFill>
                  <a:srgbClr val="9C2871"/>
                </a:solidFill>
                <a:latin typeface="Roboto Medium" panose="02000000000000000000" pitchFamily="2" charset="0"/>
                <a:ea typeface="Roboto Medium" panose="02000000000000000000" pitchFamily="2" charset="0"/>
              </a:rPr>
              <a:t>USE </a:t>
            </a:r>
            <a:r>
              <a:rPr lang="en-US" sz="3600" dirty="0">
                <a:solidFill>
                  <a:srgbClr val="9C2871"/>
                </a:solidFill>
                <a:latin typeface="Roboto Medium" panose="02000000000000000000" pitchFamily="2" charset="0"/>
                <a:ea typeface="Roboto Medium" panose="02000000000000000000" pitchFamily="2" charset="0"/>
              </a:rPr>
              <a:t>TABLES</a:t>
            </a:r>
            <a:r>
              <a:rPr lang="en" sz="3600" dirty="0">
                <a:solidFill>
                  <a:srgbClr val="9C2871"/>
                </a:solidFill>
                <a:latin typeface="Roboto Medium" panose="02000000000000000000" pitchFamily="2" charset="0"/>
                <a:ea typeface="Roboto Medium" panose="02000000000000000000" pitchFamily="2" charset="0"/>
              </a:rPr>
              <a:t> TO EXPLAIN YOUR </a:t>
            </a:r>
            <a:r>
              <a:rPr lang="en-US" sz="3600" b="1" dirty="0">
                <a:solidFill>
                  <a:srgbClr val="9C2871"/>
                </a:solidFill>
                <a:latin typeface="Roboto Medium" panose="02000000000000000000" pitchFamily="2" charset="0"/>
                <a:ea typeface="Roboto Medium" panose="02000000000000000000" pitchFamily="2" charset="0"/>
              </a:rPr>
              <a:t>DATA</a:t>
            </a:r>
            <a:endParaRPr lang="en" sz="3600" b="1" dirty="0">
              <a:solidFill>
                <a:srgbClr val="9C2871"/>
              </a:solidFill>
              <a:latin typeface="Roboto Medium" panose="02000000000000000000" pitchFamily="2" charset="0"/>
              <a:ea typeface="Roboto Medium" panose="02000000000000000000" pitchFamily="2" charset="0"/>
            </a:endParaRPr>
          </a:p>
        </p:txBody>
      </p:sp>
      <p:graphicFrame>
        <p:nvGraphicFramePr>
          <p:cNvPr id="4" name="Table 3">
            <a:extLst>
              <a:ext uri="{FF2B5EF4-FFF2-40B4-BE49-F238E27FC236}">
                <a16:creationId xmlns:a16="http://schemas.microsoft.com/office/drawing/2014/main" id="{C156B53D-A384-4A77-8FD9-F1AF20D14BC6}"/>
              </a:ext>
            </a:extLst>
          </p:cNvPr>
          <p:cNvGraphicFramePr>
            <a:graphicFrameLocks noGrp="1"/>
          </p:cNvGraphicFramePr>
          <p:nvPr>
            <p:extLst>
              <p:ext uri="{D42A27DB-BD31-4B8C-83A1-F6EECF244321}">
                <p14:modId xmlns:p14="http://schemas.microsoft.com/office/powerpoint/2010/main" val="4084109462"/>
              </p:ext>
            </p:extLst>
          </p:nvPr>
        </p:nvGraphicFramePr>
        <p:xfrm>
          <a:off x="2641650" y="2352145"/>
          <a:ext cx="6908700" cy="3186098"/>
        </p:xfrm>
        <a:graphic>
          <a:graphicData uri="http://schemas.openxmlformats.org/drawingml/2006/table">
            <a:tbl>
              <a:tblPr firstRow="1" firstCol="1" bandRow="1">
                <a:effectLst>
                  <a:outerShdw blurRad="63500" sx="102000" sy="102000" algn="ctr" rotWithShape="0">
                    <a:prstClr val="black">
                      <a:alpha val="40000"/>
                    </a:prstClr>
                  </a:outerShdw>
                </a:effectLst>
                <a:tableStyleId>{5C22544A-7EE6-4342-B048-85BDC9FD1C3A}</a:tableStyleId>
              </a:tblPr>
              <a:tblGrid>
                <a:gridCol w="912711">
                  <a:extLst>
                    <a:ext uri="{9D8B030D-6E8A-4147-A177-3AD203B41FA5}">
                      <a16:colId xmlns:a16="http://schemas.microsoft.com/office/drawing/2014/main" val="4287316403"/>
                    </a:ext>
                  </a:extLst>
                </a:gridCol>
                <a:gridCol w="2541639">
                  <a:extLst>
                    <a:ext uri="{9D8B030D-6E8A-4147-A177-3AD203B41FA5}">
                      <a16:colId xmlns:a16="http://schemas.microsoft.com/office/drawing/2014/main" val="1902235641"/>
                    </a:ext>
                  </a:extLst>
                </a:gridCol>
                <a:gridCol w="1727175">
                  <a:extLst>
                    <a:ext uri="{9D8B030D-6E8A-4147-A177-3AD203B41FA5}">
                      <a16:colId xmlns:a16="http://schemas.microsoft.com/office/drawing/2014/main" val="3162900589"/>
                    </a:ext>
                  </a:extLst>
                </a:gridCol>
                <a:gridCol w="1727175">
                  <a:extLst>
                    <a:ext uri="{9D8B030D-6E8A-4147-A177-3AD203B41FA5}">
                      <a16:colId xmlns:a16="http://schemas.microsoft.com/office/drawing/2014/main" val="2921416807"/>
                    </a:ext>
                  </a:extLst>
                </a:gridCol>
              </a:tblGrid>
              <a:tr h="295889">
                <a:tc>
                  <a:txBody>
                    <a:bodyPr/>
                    <a:lstStyle/>
                    <a:p>
                      <a:pPr algn="ctr"/>
                      <a:r>
                        <a:rPr lang="en-US" sz="1400" dirty="0"/>
                        <a:t>S.NO</a:t>
                      </a:r>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00B0F0"/>
                    </a:solidFill>
                  </a:tcPr>
                </a:tc>
                <a:tc>
                  <a:txBody>
                    <a:bodyPr/>
                    <a:lstStyle/>
                    <a:p>
                      <a:pPr algn="ctr"/>
                      <a:r>
                        <a:rPr lang="en-US" sz="1400" dirty="0"/>
                        <a:t>DATA</a:t>
                      </a:r>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00B0F0"/>
                    </a:solidFill>
                  </a:tcPr>
                </a:tc>
                <a:tc>
                  <a:txBody>
                    <a:bodyPr/>
                    <a:lstStyle/>
                    <a:p>
                      <a:pPr algn="ctr"/>
                      <a:r>
                        <a:rPr lang="en-US" sz="1400" dirty="0"/>
                        <a:t>MORE DATA</a:t>
                      </a:r>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00B0F0"/>
                    </a:solidFill>
                  </a:tcPr>
                </a:tc>
                <a:tc>
                  <a:txBody>
                    <a:bodyPr/>
                    <a:lstStyle/>
                    <a:p>
                      <a:pPr algn="ctr"/>
                      <a:r>
                        <a:rPr lang="en-US" sz="1400" dirty="0"/>
                        <a:t>LOTS OF DATA</a:t>
                      </a:r>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00B0F0"/>
                    </a:solidFill>
                  </a:tcPr>
                </a:tc>
                <a:extLst>
                  <a:ext uri="{0D108BD9-81ED-4DB2-BD59-A6C34878D82A}">
                    <a16:rowId xmlns:a16="http://schemas.microsoft.com/office/drawing/2014/main" val="3132156098"/>
                  </a:ext>
                </a:extLst>
              </a:tr>
              <a:tr h="412887">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00B0F0"/>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tc>
                  <a:txBody>
                    <a:bodyPr/>
                    <a:lstStyle/>
                    <a:p>
                      <a:endParaRPr lang="en-US" sz="140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extLst>
                  <a:ext uri="{0D108BD9-81ED-4DB2-BD59-A6C34878D82A}">
                    <a16:rowId xmlns:a16="http://schemas.microsoft.com/office/drawing/2014/main" val="1140749153"/>
                  </a:ext>
                </a:extLst>
              </a:tr>
              <a:tr h="412887">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00B0F0"/>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lumMod val="65000"/>
                      </a:schemeClr>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lumMod val="65000"/>
                      </a:schemeClr>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lumMod val="65000"/>
                      </a:schemeClr>
                    </a:solidFill>
                  </a:tcPr>
                </a:tc>
                <a:extLst>
                  <a:ext uri="{0D108BD9-81ED-4DB2-BD59-A6C34878D82A}">
                    <a16:rowId xmlns:a16="http://schemas.microsoft.com/office/drawing/2014/main" val="2813096950"/>
                  </a:ext>
                </a:extLst>
              </a:tr>
              <a:tr h="412887">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00B0F0"/>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extLst>
                  <a:ext uri="{0D108BD9-81ED-4DB2-BD59-A6C34878D82A}">
                    <a16:rowId xmlns:a16="http://schemas.microsoft.com/office/drawing/2014/main" val="3324557131"/>
                  </a:ext>
                </a:extLst>
              </a:tr>
              <a:tr h="412887">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00B0F0"/>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lumMod val="65000"/>
                      </a:schemeClr>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lumMod val="65000"/>
                      </a:schemeClr>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lumMod val="65000"/>
                      </a:schemeClr>
                    </a:solidFill>
                  </a:tcPr>
                </a:tc>
                <a:extLst>
                  <a:ext uri="{0D108BD9-81ED-4DB2-BD59-A6C34878D82A}">
                    <a16:rowId xmlns:a16="http://schemas.microsoft.com/office/drawing/2014/main" val="1120665361"/>
                  </a:ext>
                </a:extLst>
              </a:tr>
              <a:tr h="412887">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00B0F0"/>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extLst>
                  <a:ext uri="{0D108BD9-81ED-4DB2-BD59-A6C34878D82A}">
                    <a16:rowId xmlns:a16="http://schemas.microsoft.com/office/drawing/2014/main" val="3810860564"/>
                  </a:ext>
                </a:extLst>
              </a:tr>
              <a:tr h="412887">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00B0F0"/>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lumMod val="65000"/>
                      </a:schemeClr>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lumMod val="65000"/>
                      </a:schemeClr>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lumMod val="65000"/>
                      </a:schemeClr>
                    </a:solidFill>
                  </a:tcPr>
                </a:tc>
                <a:extLst>
                  <a:ext uri="{0D108BD9-81ED-4DB2-BD59-A6C34878D82A}">
                    <a16:rowId xmlns:a16="http://schemas.microsoft.com/office/drawing/2014/main" val="825413436"/>
                  </a:ext>
                </a:extLst>
              </a:tr>
              <a:tr h="412887">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00B0F0"/>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extLst>
                  <a:ext uri="{0D108BD9-81ED-4DB2-BD59-A6C34878D82A}">
                    <a16:rowId xmlns:a16="http://schemas.microsoft.com/office/drawing/2014/main" val="1927027449"/>
                  </a:ext>
                </a:extLst>
              </a:tr>
            </a:tbl>
          </a:graphicData>
        </a:graphic>
      </p:graphicFrame>
      <p:sp>
        <p:nvSpPr>
          <p:cNvPr id="5" name="Rectangle 4"/>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409653312"/>
      </p:ext>
    </p:extLst>
  </p:cSld>
  <p:clrMapOvr>
    <a:masterClrMapping/>
  </p:clrMapOvr>
  <p:transition spd="med">
    <p:pull/>
  </p:transition>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50">
            <a:extLst>
              <a:ext uri="{FF2B5EF4-FFF2-40B4-BE49-F238E27FC236}">
                <a16:creationId xmlns:a16="http://schemas.microsoft.com/office/drawing/2014/main" id="{42B67C66-11CD-45FD-84F3-6104645770A5}"/>
              </a:ext>
            </a:extLst>
          </p:cNvPr>
          <p:cNvSpPr txBox="1">
            <a:spLocks/>
          </p:cNvSpPr>
          <p:nvPr/>
        </p:nvSpPr>
        <p:spPr>
          <a:xfrm>
            <a:off x="4685473" y="281870"/>
            <a:ext cx="3552600" cy="855310"/>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solidFill>
                  <a:schemeClr val="bg1"/>
                </a:solidFill>
              </a:rPr>
              <a:t>USE </a:t>
            </a:r>
            <a:r>
              <a:rPr lang="en" sz="3600" b="1" dirty="0">
                <a:solidFill>
                  <a:schemeClr val="bg1"/>
                </a:solidFill>
                <a:effectLst>
                  <a:outerShdw blurRad="38100" dist="38100" dir="2700000" algn="tl">
                    <a:srgbClr val="000000">
                      <a:alpha val="43137"/>
                    </a:srgbClr>
                  </a:outerShdw>
                </a:effectLst>
              </a:rPr>
              <a:t>MAPS</a:t>
            </a:r>
          </a:p>
        </p:txBody>
      </p:sp>
      <p:sp>
        <p:nvSpPr>
          <p:cNvPr id="5" name="Shape 249">
            <a:extLst>
              <a:ext uri="{FF2B5EF4-FFF2-40B4-BE49-F238E27FC236}">
                <a16:creationId xmlns:a16="http://schemas.microsoft.com/office/drawing/2014/main" id="{44357103-9277-4716-AE8A-A83FDDBE1545}"/>
              </a:ext>
            </a:extLst>
          </p:cNvPr>
          <p:cNvSpPr/>
          <p:nvPr/>
        </p:nvSpPr>
        <p:spPr>
          <a:xfrm>
            <a:off x="1517651" y="1496598"/>
            <a:ext cx="9888244" cy="4710970"/>
          </a:xfrm>
          <a:custGeom>
            <a:avLst/>
            <a:gdLst/>
            <a:ahLst/>
            <a:cxnLst/>
            <a:rect l="0" t="0" r="0" b="0"/>
            <a:pathLst>
              <a:path w="285750" h="136125" extrusionOk="0">
                <a:moveTo>
                  <a:pt x="74830" y="1313"/>
                </a:moveTo>
                <a:lnTo>
                  <a:pt x="74352" y="1330"/>
                </a:lnTo>
                <a:lnTo>
                  <a:pt x="74864" y="1330"/>
                </a:lnTo>
                <a:lnTo>
                  <a:pt x="74830" y="1313"/>
                </a:lnTo>
                <a:close/>
                <a:moveTo>
                  <a:pt x="77830" y="1739"/>
                </a:moveTo>
                <a:lnTo>
                  <a:pt x="77830" y="1739"/>
                </a:lnTo>
                <a:lnTo>
                  <a:pt x="77830" y="1739"/>
                </a:lnTo>
                <a:close/>
                <a:moveTo>
                  <a:pt x="176011" y="1432"/>
                </a:moveTo>
                <a:lnTo>
                  <a:pt x="176114" y="1636"/>
                </a:lnTo>
                <a:lnTo>
                  <a:pt x="175500" y="1841"/>
                </a:lnTo>
                <a:lnTo>
                  <a:pt x="175807" y="1943"/>
                </a:lnTo>
                <a:lnTo>
                  <a:pt x="178875" y="1943"/>
                </a:lnTo>
                <a:lnTo>
                  <a:pt x="178773" y="1636"/>
                </a:lnTo>
                <a:lnTo>
                  <a:pt x="176011" y="1432"/>
                </a:lnTo>
                <a:close/>
                <a:moveTo>
                  <a:pt x="135102" y="1841"/>
                </a:moveTo>
                <a:lnTo>
                  <a:pt x="134898" y="1943"/>
                </a:lnTo>
                <a:lnTo>
                  <a:pt x="135102" y="2045"/>
                </a:lnTo>
                <a:lnTo>
                  <a:pt x="134489" y="2045"/>
                </a:lnTo>
                <a:lnTo>
                  <a:pt x="134795" y="2148"/>
                </a:lnTo>
                <a:lnTo>
                  <a:pt x="134489" y="2148"/>
                </a:lnTo>
                <a:lnTo>
                  <a:pt x="135920" y="2352"/>
                </a:lnTo>
                <a:lnTo>
                  <a:pt x="135307" y="2455"/>
                </a:lnTo>
                <a:lnTo>
                  <a:pt x="137148" y="2557"/>
                </a:lnTo>
                <a:lnTo>
                  <a:pt x="137148" y="2659"/>
                </a:lnTo>
                <a:lnTo>
                  <a:pt x="139500" y="2148"/>
                </a:lnTo>
                <a:lnTo>
                  <a:pt x="137148" y="2045"/>
                </a:lnTo>
                <a:lnTo>
                  <a:pt x="137250" y="1841"/>
                </a:lnTo>
                <a:lnTo>
                  <a:pt x="136739" y="1841"/>
                </a:lnTo>
                <a:lnTo>
                  <a:pt x="136739" y="2045"/>
                </a:lnTo>
                <a:lnTo>
                  <a:pt x="135102" y="1841"/>
                </a:lnTo>
                <a:close/>
                <a:moveTo>
                  <a:pt x="178466" y="2045"/>
                </a:moveTo>
                <a:lnTo>
                  <a:pt x="177443" y="2148"/>
                </a:lnTo>
                <a:lnTo>
                  <a:pt x="177136" y="2455"/>
                </a:lnTo>
                <a:lnTo>
                  <a:pt x="181534" y="2864"/>
                </a:lnTo>
                <a:lnTo>
                  <a:pt x="181534" y="2864"/>
                </a:lnTo>
                <a:lnTo>
                  <a:pt x="180716" y="2659"/>
                </a:lnTo>
                <a:lnTo>
                  <a:pt x="181023" y="2659"/>
                </a:lnTo>
                <a:lnTo>
                  <a:pt x="180818" y="2250"/>
                </a:lnTo>
                <a:lnTo>
                  <a:pt x="178466" y="2045"/>
                </a:lnTo>
                <a:close/>
                <a:moveTo>
                  <a:pt x="75068" y="3170"/>
                </a:moveTo>
                <a:lnTo>
                  <a:pt x="74870" y="3225"/>
                </a:lnTo>
                <a:lnTo>
                  <a:pt x="75022" y="3201"/>
                </a:lnTo>
                <a:lnTo>
                  <a:pt x="75022" y="3201"/>
                </a:lnTo>
                <a:lnTo>
                  <a:pt x="75068" y="3170"/>
                </a:lnTo>
                <a:close/>
                <a:moveTo>
                  <a:pt x="72920" y="1227"/>
                </a:moveTo>
                <a:lnTo>
                  <a:pt x="72102" y="1330"/>
                </a:lnTo>
                <a:lnTo>
                  <a:pt x="72511" y="1330"/>
                </a:lnTo>
                <a:lnTo>
                  <a:pt x="70977" y="1534"/>
                </a:lnTo>
                <a:lnTo>
                  <a:pt x="71591" y="1739"/>
                </a:lnTo>
                <a:lnTo>
                  <a:pt x="70364" y="1739"/>
                </a:lnTo>
                <a:lnTo>
                  <a:pt x="70568" y="1841"/>
                </a:lnTo>
                <a:lnTo>
                  <a:pt x="70057" y="1943"/>
                </a:lnTo>
                <a:lnTo>
                  <a:pt x="71080" y="2045"/>
                </a:lnTo>
                <a:lnTo>
                  <a:pt x="69648" y="2045"/>
                </a:lnTo>
                <a:lnTo>
                  <a:pt x="69750" y="2352"/>
                </a:lnTo>
                <a:lnTo>
                  <a:pt x="70670" y="2352"/>
                </a:lnTo>
                <a:lnTo>
                  <a:pt x="69545" y="2557"/>
                </a:lnTo>
                <a:lnTo>
                  <a:pt x="70568" y="2557"/>
                </a:lnTo>
                <a:lnTo>
                  <a:pt x="70466" y="2659"/>
                </a:lnTo>
                <a:lnTo>
                  <a:pt x="72102" y="2557"/>
                </a:lnTo>
                <a:lnTo>
                  <a:pt x="70773" y="2761"/>
                </a:lnTo>
                <a:lnTo>
                  <a:pt x="70466" y="2966"/>
                </a:lnTo>
                <a:lnTo>
                  <a:pt x="70159" y="3068"/>
                </a:lnTo>
                <a:lnTo>
                  <a:pt x="70977" y="3170"/>
                </a:lnTo>
                <a:lnTo>
                  <a:pt x="70364" y="3273"/>
                </a:lnTo>
                <a:lnTo>
                  <a:pt x="72102" y="3477"/>
                </a:lnTo>
                <a:lnTo>
                  <a:pt x="72102" y="3170"/>
                </a:lnTo>
                <a:lnTo>
                  <a:pt x="72307" y="3273"/>
                </a:lnTo>
                <a:lnTo>
                  <a:pt x="73330" y="3170"/>
                </a:lnTo>
                <a:lnTo>
                  <a:pt x="73227" y="3068"/>
                </a:lnTo>
                <a:lnTo>
                  <a:pt x="73739" y="2864"/>
                </a:lnTo>
                <a:lnTo>
                  <a:pt x="73432" y="3068"/>
                </a:lnTo>
                <a:lnTo>
                  <a:pt x="75580" y="2557"/>
                </a:lnTo>
                <a:lnTo>
                  <a:pt x="74557" y="2455"/>
                </a:lnTo>
                <a:lnTo>
                  <a:pt x="74659" y="2045"/>
                </a:lnTo>
                <a:lnTo>
                  <a:pt x="74966" y="1841"/>
                </a:lnTo>
                <a:lnTo>
                  <a:pt x="74352" y="1943"/>
                </a:lnTo>
                <a:lnTo>
                  <a:pt x="74455" y="2045"/>
                </a:lnTo>
                <a:lnTo>
                  <a:pt x="73534" y="1739"/>
                </a:lnTo>
                <a:lnTo>
                  <a:pt x="73534" y="1636"/>
                </a:lnTo>
                <a:lnTo>
                  <a:pt x="72920" y="1227"/>
                </a:lnTo>
                <a:close/>
                <a:moveTo>
                  <a:pt x="74870" y="3225"/>
                </a:moveTo>
                <a:lnTo>
                  <a:pt x="73227" y="3477"/>
                </a:lnTo>
                <a:lnTo>
                  <a:pt x="74301" y="3380"/>
                </a:lnTo>
                <a:lnTo>
                  <a:pt x="74301" y="3380"/>
                </a:lnTo>
                <a:lnTo>
                  <a:pt x="74870" y="3225"/>
                </a:lnTo>
                <a:close/>
                <a:moveTo>
                  <a:pt x="74352" y="3375"/>
                </a:moveTo>
                <a:lnTo>
                  <a:pt x="74301" y="3380"/>
                </a:lnTo>
                <a:lnTo>
                  <a:pt x="74301" y="3380"/>
                </a:lnTo>
                <a:lnTo>
                  <a:pt x="73943" y="3477"/>
                </a:lnTo>
                <a:lnTo>
                  <a:pt x="74352" y="3375"/>
                </a:lnTo>
                <a:close/>
                <a:moveTo>
                  <a:pt x="182148" y="2557"/>
                </a:moveTo>
                <a:lnTo>
                  <a:pt x="182250" y="2966"/>
                </a:lnTo>
                <a:lnTo>
                  <a:pt x="182148" y="3170"/>
                </a:lnTo>
                <a:lnTo>
                  <a:pt x="182045" y="3580"/>
                </a:lnTo>
                <a:lnTo>
                  <a:pt x="185114" y="3170"/>
                </a:lnTo>
                <a:lnTo>
                  <a:pt x="183682" y="2761"/>
                </a:lnTo>
                <a:lnTo>
                  <a:pt x="183170" y="2864"/>
                </a:lnTo>
                <a:lnTo>
                  <a:pt x="182966" y="2761"/>
                </a:lnTo>
                <a:lnTo>
                  <a:pt x="183068" y="2659"/>
                </a:lnTo>
                <a:lnTo>
                  <a:pt x="182455" y="2557"/>
                </a:lnTo>
                <a:lnTo>
                  <a:pt x="182455" y="2557"/>
                </a:lnTo>
                <a:lnTo>
                  <a:pt x="182557" y="2659"/>
                </a:lnTo>
                <a:lnTo>
                  <a:pt x="182148" y="2557"/>
                </a:lnTo>
                <a:close/>
                <a:moveTo>
                  <a:pt x="64739" y="2557"/>
                </a:moveTo>
                <a:lnTo>
                  <a:pt x="63614" y="2864"/>
                </a:lnTo>
                <a:lnTo>
                  <a:pt x="64023" y="2864"/>
                </a:lnTo>
                <a:lnTo>
                  <a:pt x="63716" y="2966"/>
                </a:lnTo>
                <a:lnTo>
                  <a:pt x="63716" y="2966"/>
                </a:lnTo>
                <a:lnTo>
                  <a:pt x="64432" y="2864"/>
                </a:lnTo>
                <a:lnTo>
                  <a:pt x="64125" y="2966"/>
                </a:lnTo>
                <a:lnTo>
                  <a:pt x="64534" y="3068"/>
                </a:lnTo>
                <a:lnTo>
                  <a:pt x="64125" y="3068"/>
                </a:lnTo>
                <a:lnTo>
                  <a:pt x="64330" y="3170"/>
                </a:lnTo>
                <a:lnTo>
                  <a:pt x="63511" y="3375"/>
                </a:lnTo>
                <a:lnTo>
                  <a:pt x="65352" y="3477"/>
                </a:lnTo>
                <a:lnTo>
                  <a:pt x="65352" y="3580"/>
                </a:lnTo>
                <a:lnTo>
                  <a:pt x="66068" y="3682"/>
                </a:lnTo>
                <a:lnTo>
                  <a:pt x="66273" y="3375"/>
                </a:lnTo>
                <a:lnTo>
                  <a:pt x="66580" y="3170"/>
                </a:lnTo>
                <a:lnTo>
                  <a:pt x="65966" y="2966"/>
                </a:lnTo>
                <a:lnTo>
                  <a:pt x="66068" y="2864"/>
                </a:lnTo>
                <a:lnTo>
                  <a:pt x="65148" y="2966"/>
                </a:lnTo>
                <a:lnTo>
                  <a:pt x="65148" y="2864"/>
                </a:lnTo>
                <a:lnTo>
                  <a:pt x="64739" y="2557"/>
                </a:lnTo>
                <a:close/>
                <a:moveTo>
                  <a:pt x="67705" y="2966"/>
                </a:moveTo>
                <a:lnTo>
                  <a:pt x="67295" y="3273"/>
                </a:lnTo>
                <a:lnTo>
                  <a:pt x="67705" y="3477"/>
                </a:lnTo>
                <a:lnTo>
                  <a:pt x="67398" y="3682"/>
                </a:lnTo>
                <a:lnTo>
                  <a:pt x="69136" y="3273"/>
                </a:lnTo>
                <a:lnTo>
                  <a:pt x="67705" y="2966"/>
                </a:lnTo>
                <a:close/>
                <a:moveTo>
                  <a:pt x="136943" y="3170"/>
                </a:moveTo>
                <a:lnTo>
                  <a:pt x="135818" y="3273"/>
                </a:lnTo>
                <a:lnTo>
                  <a:pt x="136841" y="3682"/>
                </a:lnTo>
                <a:lnTo>
                  <a:pt x="136432" y="3886"/>
                </a:lnTo>
                <a:lnTo>
                  <a:pt x="137557" y="3886"/>
                </a:lnTo>
                <a:lnTo>
                  <a:pt x="137352" y="3989"/>
                </a:lnTo>
                <a:lnTo>
                  <a:pt x="137761" y="4091"/>
                </a:lnTo>
                <a:lnTo>
                  <a:pt x="138784" y="3784"/>
                </a:lnTo>
                <a:lnTo>
                  <a:pt x="137659" y="3477"/>
                </a:lnTo>
                <a:lnTo>
                  <a:pt x="137761" y="3477"/>
                </a:lnTo>
                <a:lnTo>
                  <a:pt x="137148" y="3375"/>
                </a:lnTo>
                <a:lnTo>
                  <a:pt x="136943" y="3170"/>
                </a:lnTo>
                <a:close/>
                <a:moveTo>
                  <a:pt x="131114" y="2250"/>
                </a:moveTo>
                <a:lnTo>
                  <a:pt x="131114" y="2352"/>
                </a:lnTo>
                <a:lnTo>
                  <a:pt x="130295" y="2352"/>
                </a:lnTo>
                <a:lnTo>
                  <a:pt x="131318" y="2864"/>
                </a:lnTo>
                <a:lnTo>
                  <a:pt x="130705" y="2864"/>
                </a:lnTo>
                <a:lnTo>
                  <a:pt x="131625" y="3375"/>
                </a:lnTo>
                <a:lnTo>
                  <a:pt x="132648" y="3273"/>
                </a:lnTo>
                <a:lnTo>
                  <a:pt x="132545" y="3170"/>
                </a:lnTo>
                <a:lnTo>
                  <a:pt x="132545" y="3068"/>
                </a:lnTo>
                <a:lnTo>
                  <a:pt x="132955" y="3068"/>
                </a:lnTo>
                <a:lnTo>
                  <a:pt x="133261" y="3273"/>
                </a:lnTo>
                <a:lnTo>
                  <a:pt x="133875" y="3068"/>
                </a:lnTo>
                <a:lnTo>
                  <a:pt x="133670" y="3170"/>
                </a:lnTo>
                <a:lnTo>
                  <a:pt x="134080" y="3273"/>
                </a:lnTo>
                <a:lnTo>
                  <a:pt x="132443" y="3580"/>
                </a:lnTo>
                <a:lnTo>
                  <a:pt x="132750" y="3784"/>
                </a:lnTo>
                <a:lnTo>
                  <a:pt x="134080" y="3784"/>
                </a:lnTo>
                <a:lnTo>
                  <a:pt x="132545" y="4091"/>
                </a:lnTo>
                <a:lnTo>
                  <a:pt x="134284" y="4602"/>
                </a:lnTo>
                <a:lnTo>
                  <a:pt x="134386" y="4398"/>
                </a:lnTo>
                <a:lnTo>
                  <a:pt x="134284" y="4295"/>
                </a:lnTo>
                <a:lnTo>
                  <a:pt x="134898" y="3886"/>
                </a:lnTo>
                <a:lnTo>
                  <a:pt x="134898" y="3580"/>
                </a:lnTo>
                <a:lnTo>
                  <a:pt x="135205" y="3477"/>
                </a:lnTo>
                <a:lnTo>
                  <a:pt x="135511" y="3170"/>
                </a:lnTo>
                <a:lnTo>
                  <a:pt x="136432" y="3068"/>
                </a:lnTo>
                <a:lnTo>
                  <a:pt x="135920" y="2864"/>
                </a:lnTo>
                <a:lnTo>
                  <a:pt x="136023" y="2761"/>
                </a:lnTo>
                <a:lnTo>
                  <a:pt x="134795" y="2659"/>
                </a:lnTo>
                <a:lnTo>
                  <a:pt x="134795" y="2455"/>
                </a:lnTo>
                <a:lnTo>
                  <a:pt x="134182" y="2557"/>
                </a:lnTo>
                <a:lnTo>
                  <a:pt x="134386" y="2352"/>
                </a:lnTo>
                <a:lnTo>
                  <a:pt x="133261" y="2250"/>
                </a:lnTo>
                <a:lnTo>
                  <a:pt x="133261" y="2250"/>
                </a:lnTo>
                <a:lnTo>
                  <a:pt x="133568" y="2864"/>
                </a:lnTo>
                <a:lnTo>
                  <a:pt x="133568" y="2864"/>
                </a:lnTo>
                <a:lnTo>
                  <a:pt x="132750" y="2455"/>
                </a:lnTo>
                <a:lnTo>
                  <a:pt x="131318" y="2455"/>
                </a:lnTo>
                <a:lnTo>
                  <a:pt x="131932" y="2250"/>
                </a:lnTo>
                <a:close/>
                <a:moveTo>
                  <a:pt x="66682" y="4398"/>
                </a:moveTo>
                <a:lnTo>
                  <a:pt x="66784" y="4500"/>
                </a:lnTo>
                <a:lnTo>
                  <a:pt x="66477" y="4500"/>
                </a:lnTo>
                <a:lnTo>
                  <a:pt x="67091" y="4705"/>
                </a:lnTo>
                <a:lnTo>
                  <a:pt x="66784" y="4705"/>
                </a:lnTo>
                <a:lnTo>
                  <a:pt x="68232" y="4795"/>
                </a:lnTo>
                <a:lnTo>
                  <a:pt x="68232" y="4795"/>
                </a:lnTo>
                <a:lnTo>
                  <a:pt x="68625" y="4500"/>
                </a:lnTo>
                <a:lnTo>
                  <a:pt x="66682" y="4398"/>
                </a:lnTo>
                <a:close/>
                <a:moveTo>
                  <a:pt x="68232" y="4795"/>
                </a:moveTo>
                <a:lnTo>
                  <a:pt x="68216" y="4807"/>
                </a:lnTo>
                <a:lnTo>
                  <a:pt x="68324" y="4801"/>
                </a:lnTo>
                <a:lnTo>
                  <a:pt x="68324" y="4801"/>
                </a:lnTo>
                <a:lnTo>
                  <a:pt x="68232" y="4795"/>
                </a:lnTo>
                <a:close/>
                <a:moveTo>
                  <a:pt x="71489" y="4500"/>
                </a:moveTo>
                <a:lnTo>
                  <a:pt x="70568" y="4705"/>
                </a:lnTo>
                <a:lnTo>
                  <a:pt x="71080" y="4807"/>
                </a:lnTo>
                <a:lnTo>
                  <a:pt x="71489" y="4500"/>
                </a:lnTo>
                <a:close/>
                <a:moveTo>
                  <a:pt x="81102" y="205"/>
                </a:moveTo>
                <a:lnTo>
                  <a:pt x="81614" y="409"/>
                </a:lnTo>
                <a:lnTo>
                  <a:pt x="80386" y="307"/>
                </a:lnTo>
                <a:lnTo>
                  <a:pt x="80489" y="409"/>
                </a:lnTo>
                <a:lnTo>
                  <a:pt x="79773" y="409"/>
                </a:lnTo>
                <a:lnTo>
                  <a:pt x="79977" y="511"/>
                </a:lnTo>
                <a:lnTo>
                  <a:pt x="79466" y="511"/>
                </a:lnTo>
                <a:lnTo>
                  <a:pt x="80693" y="920"/>
                </a:lnTo>
                <a:lnTo>
                  <a:pt x="80693" y="920"/>
                </a:lnTo>
                <a:lnTo>
                  <a:pt x="79159" y="716"/>
                </a:lnTo>
                <a:lnTo>
                  <a:pt x="77011" y="716"/>
                </a:lnTo>
                <a:lnTo>
                  <a:pt x="77727" y="818"/>
                </a:lnTo>
                <a:lnTo>
                  <a:pt x="73841" y="1023"/>
                </a:lnTo>
                <a:lnTo>
                  <a:pt x="73943" y="1125"/>
                </a:lnTo>
                <a:lnTo>
                  <a:pt x="74864" y="1023"/>
                </a:lnTo>
                <a:lnTo>
                  <a:pt x="74864" y="1023"/>
                </a:lnTo>
                <a:lnTo>
                  <a:pt x="74250" y="1125"/>
                </a:lnTo>
                <a:lnTo>
                  <a:pt x="75989" y="1125"/>
                </a:lnTo>
                <a:lnTo>
                  <a:pt x="74659" y="1227"/>
                </a:lnTo>
                <a:lnTo>
                  <a:pt x="74830" y="1313"/>
                </a:lnTo>
                <a:lnTo>
                  <a:pt x="74830" y="1313"/>
                </a:lnTo>
                <a:lnTo>
                  <a:pt x="77216" y="1227"/>
                </a:lnTo>
                <a:lnTo>
                  <a:pt x="74557" y="1534"/>
                </a:lnTo>
                <a:lnTo>
                  <a:pt x="74557" y="1534"/>
                </a:lnTo>
                <a:lnTo>
                  <a:pt x="78034" y="1330"/>
                </a:lnTo>
                <a:lnTo>
                  <a:pt x="75784" y="1739"/>
                </a:lnTo>
                <a:lnTo>
                  <a:pt x="75784" y="1739"/>
                </a:lnTo>
                <a:lnTo>
                  <a:pt x="78341" y="1636"/>
                </a:lnTo>
                <a:lnTo>
                  <a:pt x="78341" y="1636"/>
                </a:lnTo>
                <a:lnTo>
                  <a:pt x="77830" y="1739"/>
                </a:lnTo>
                <a:lnTo>
                  <a:pt x="81818" y="1125"/>
                </a:lnTo>
                <a:lnTo>
                  <a:pt x="81818" y="1125"/>
                </a:lnTo>
                <a:lnTo>
                  <a:pt x="80386" y="1534"/>
                </a:lnTo>
                <a:lnTo>
                  <a:pt x="81409" y="1534"/>
                </a:lnTo>
                <a:lnTo>
                  <a:pt x="77523" y="1943"/>
                </a:lnTo>
                <a:lnTo>
                  <a:pt x="78648" y="2352"/>
                </a:lnTo>
                <a:lnTo>
                  <a:pt x="78648" y="2352"/>
                </a:lnTo>
                <a:lnTo>
                  <a:pt x="75375" y="2045"/>
                </a:lnTo>
                <a:lnTo>
                  <a:pt x="75375" y="2352"/>
                </a:lnTo>
                <a:lnTo>
                  <a:pt x="76193" y="2761"/>
                </a:lnTo>
                <a:lnTo>
                  <a:pt x="75682" y="2761"/>
                </a:lnTo>
                <a:lnTo>
                  <a:pt x="77216" y="2864"/>
                </a:lnTo>
                <a:lnTo>
                  <a:pt x="75022" y="3201"/>
                </a:lnTo>
                <a:lnTo>
                  <a:pt x="75022" y="3201"/>
                </a:lnTo>
                <a:lnTo>
                  <a:pt x="74761" y="3375"/>
                </a:lnTo>
                <a:lnTo>
                  <a:pt x="75170" y="3477"/>
                </a:lnTo>
                <a:lnTo>
                  <a:pt x="74148" y="3682"/>
                </a:lnTo>
                <a:lnTo>
                  <a:pt x="74045" y="3886"/>
                </a:lnTo>
                <a:lnTo>
                  <a:pt x="75989" y="3580"/>
                </a:lnTo>
                <a:lnTo>
                  <a:pt x="73739" y="3989"/>
                </a:lnTo>
                <a:lnTo>
                  <a:pt x="73432" y="3682"/>
                </a:lnTo>
                <a:lnTo>
                  <a:pt x="72716" y="3682"/>
                </a:lnTo>
                <a:lnTo>
                  <a:pt x="72818" y="4193"/>
                </a:lnTo>
                <a:lnTo>
                  <a:pt x="71489" y="4500"/>
                </a:lnTo>
                <a:lnTo>
                  <a:pt x="71489" y="4500"/>
                </a:lnTo>
                <a:lnTo>
                  <a:pt x="71489" y="4500"/>
                </a:lnTo>
                <a:lnTo>
                  <a:pt x="71284" y="4807"/>
                </a:lnTo>
                <a:lnTo>
                  <a:pt x="71898" y="4705"/>
                </a:lnTo>
                <a:lnTo>
                  <a:pt x="71898" y="4807"/>
                </a:lnTo>
                <a:lnTo>
                  <a:pt x="75784" y="4807"/>
                </a:lnTo>
                <a:lnTo>
                  <a:pt x="75477" y="5011"/>
                </a:lnTo>
                <a:lnTo>
                  <a:pt x="75477" y="5011"/>
                </a:lnTo>
                <a:lnTo>
                  <a:pt x="77318" y="4705"/>
                </a:lnTo>
                <a:lnTo>
                  <a:pt x="77727" y="4398"/>
                </a:lnTo>
                <a:lnTo>
                  <a:pt x="77114" y="4398"/>
                </a:lnTo>
                <a:lnTo>
                  <a:pt x="77216" y="4193"/>
                </a:lnTo>
                <a:lnTo>
                  <a:pt x="75682" y="4091"/>
                </a:lnTo>
                <a:lnTo>
                  <a:pt x="76193" y="4091"/>
                </a:lnTo>
                <a:lnTo>
                  <a:pt x="76091" y="3989"/>
                </a:lnTo>
                <a:lnTo>
                  <a:pt x="78341" y="3886"/>
                </a:lnTo>
                <a:lnTo>
                  <a:pt x="78545" y="3580"/>
                </a:lnTo>
                <a:lnTo>
                  <a:pt x="80489" y="3375"/>
                </a:lnTo>
                <a:lnTo>
                  <a:pt x="79977" y="3170"/>
                </a:lnTo>
                <a:lnTo>
                  <a:pt x="81205" y="3068"/>
                </a:lnTo>
                <a:lnTo>
                  <a:pt x="79159" y="2761"/>
                </a:lnTo>
                <a:lnTo>
                  <a:pt x="81614" y="2659"/>
                </a:lnTo>
                <a:lnTo>
                  <a:pt x="80386" y="2455"/>
                </a:lnTo>
                <a:lnTo>
                  <a:pt x="82534" y="2352"/>
                </a:lnTo>
                <a:lnTo>
                  <a:pt x="81920" y="2250"/>
                </a:lnTo>
                <a:lnTo>
                  <a:pt x="83966" y="2250"/>
                </a:lnTo>
                <a:lnTo>
                  <a:pt x="83864" y="2148"/>
                </a:lnTo>
                <a:lnTo>
                  <a:pt x="84375" y="2045"/>
                </a:lnTo>
                <a:lnTo>
                  <a:pt x="83557" y="2045"/>
                </a:lnTo>
                <a:lnTo>
                  <a:pt x="84682" y="1943"/>
                </a:lnTo>
                <a:lnTo>
                  <a:pt x="84580" y="1739"/>
                </a:lnTo>
                <a:lnTo>
                  <a:pt x="88466" y="1125"/>
                </a:lnTo>
                <a:lnTo>
                  <a:pt x="86216" y="1330"/>
                </a:lnTo>
                <a:lnTo>
                  <a:pt x="90920" y="614"/>
                </a:lnTo>
                <a:lnTo>
                  <a:pt x="89898" y="511"/>
                </a:lnTo>
                <a:lnTo>
                  <a:pt x="90000" y="409"/>
                </a:lnTo>
                <a:lnTo>
                  <a:pt x="89795" y="409"/>
                </a:lnTo>
                <a:lnTo>
                  <a:pt x="89898" y="307"/>
                </a:lnTo>
                <a:lnTo>
                  <a:pt x="89898" y="307"/>
                </a:lnTo>
                <a:lnTo>
                  <a:pt x="87136" y="409"/>
                </a:lnTo>
                <a:lnTo>
                  <a:pt x="88466" y="205"/>
                </a:lnTo>
                <a:lnTo>
                  <a:pt x="84682" y="205"/>
                </a:lnTo>
                <a:lnTo>
                  <a:pt x="84989" y="409"/>
                </a:lnTo>
                <a:lnTo>
                  <a:pt x="82739" y="205"/>
                </a:lnTo>
                <a:lnTo>
                  <a:pt x="83352" y="409"/>
                </a:lnTo>
                <a:lnTo>
                  <a:pt x="83352" y="409"/>
                </a:lnTo>
                <a:lnTo>
                  <a:pt x="81102" y="205"/>
                </a:lnTo>
                <a:close/>
                <a:moveTo>
                  <a:pt x="62898" y="4909"/>
                </a:moveTo>
                <a:lnTo>
                  <a:pt x="63205" y="5011"/>
                </a:lnTo>
                <a:lnTo>
                  <a:pt x="63205" y="4909"/>
                </a:lnTo>
                <a:close/>
                <a:moveTo>
                  <a:pt x="55227" y="3989"/>
                </a:moveTo>
                <a:lnTo>
                  <a:pt x="55330" y="4091"/>
                </a:lnTo>
                <a:lnTo>
                  <a:pt x="50318" y="5011"/>
                </a:lnTo>
                <a:lnTo>
                  <a:pt x="50523" y="5011"/>
                </a:lnTo>
                <a:lnTo>
                  <a:pt x="50318" y="5216"/>
                </a:lnTo>
                <a:lnTo>
                  <a:pt x="50318" y="5216"/>
                </a:lnTo>
                <a:lnTo>
                  <a:pt x="51545" y="5011"/>
                </a:lnTo>
                <a:lnTo>
                  <a:pt x="51443" y="5318"/>
                </a:lnTo>
                <a:lnTo>
                  <a:pt x="54102" y="4500"/>
                </a:lnTo>
                <a:lnTo>
                  <a:pt x="53591" y="4909"/>
                </a:lnTo>
                <a:lnTo>
                  <a:pt x="53591" y="4909"/>
                </a:lnTo>
                <a:lnTo>
                  <a:pt x="56045" y="4091"/>
                </a:lnTo>
                <a:lnTo>
                  <a:pt x="55227" y="3989"/>
                </a:lnTo>
                <a:close/>
                <a:moveTo>
                  <a:pt x="65761" y="4705"/>
                </a:moveTo>
                <a:lnTo>
                  <a:pt x="63818" y="4807"/>
                </a:lnTo>
                <a:lnTo>
                  <a:pt x="64227" y="4909"/>
                </a:lnTo>
                <a:lnTo>
                  <a:pt x="63920" y="4909"/>
                </a:lnTo>
                <a:lnTo>
                  <a:pt x="64330" y="5011"/>
                </a:lnTo>
                <a:lnTo>
                  <a:pt x="64023" y="5216"/>
                </a:lnTo>
                <a:lnTo>
                  <a:pt x="63205" y="5011"/>
                </a:lnTo>
                <a:lnTo>
                  <a:pt x="62898" y="5114"/>
                </a:lnTo>
                <a:lnTo>
                  <a:pt x="63000" y="5114"/>
                </a:lnTo>
                <a:lnTo>
                  <a:pt x="63102" y="5318"/>
                </a:lnTo>
                <a:lnTo>
                  <a:pt x="63102" y="5318"/>
                </a:lnTo>
                <a:lnTo>
                  <a:pt x="62489" y="5216"/>
                </a:lnTo>
                <a:lnTo>
                  <a:pt x="61875" y="5420"/>
                </a:lnTo>
                <a:lnTo>
                  <a:pt x="64125" y="5420"/>
                </a:lnTo>
                <a:lnTo>
                  <a:pt x="62898" y="5625"/>
                </a:lnTo>
                <a:lnTo>
                  <a:pt x="63102" y="5727"/>
                </a:lnTo>
                <a:lnTo>
                  <a:pt x="63000" y="5932"/>
                </a:lnTo>
                <a:lnTo>
                  <a:pt x="63000" y="5932"/>
                </a:lnTo>
                <a:lnTo>
                  <a:pt x="65148" y="5420"/>
                </a:lnTo>
                <a:lnTo>
                  <a:pt x="64943" y="5318"/>
                </a:lnTo>
                <a:lnTo>
                  <a:pt x="65761" y="4705"/>
                </a:lnTo>
                <a:close/>
                <a:moveTo>
                  <a:pt x="209148" y="5011"/>
                </a:moveTo>
                <a:lnTo>
                  <a:pt x="209455" y="5420"/>
                </a:lnTo>
                <a:lnTo>
                  <a:pt x="207102" y="5216"/>
                </a:lnTo>
                <a:lnTo>
                  <a:pt x="207409" y="5318"/>
                </a:lnTo>
                <a:lnTo>
                  <a:pt x="207205" y="5318"/>
                </a:lnTo>
                <a:lnTo>
                  <a:pt x="207716" y="5625"/>
                </a:lnTo>
                <a:lnTo>
                  <a:pt x="207511" y="5625"/>
                </a:lnTo>
                <a:lnTo>
                  <a:pt x="211705" y="5932"/>
                </a:lnTo>
                <a:lnTo>
                  <a:pt x="210170" y="5420"/>
                </a:lnTo>
                <a:lnTo>
                  <a:pt x="210170" y="5420"/>
                </a:lnTo>
                <a:lnTo>
                  <a:pt x="212420" y="5727"/>
                </a:lnTo>
                <a:lnTo>
                  <a:pt x="212318" y="5523"/>
                </a:lnTo>
                <a:lnTo>
                  <a:pt x="209148" y="5011"/>
                </a:lnTo>
                <a:close/>
                <a:moveTo>
                  <a:pt x="65148" y="5932"/>
                </a:moveTo>
                <a:lnTo>
                  <a:pt x="65966" y="6239"/>
                </a:lnTo>
                <a:lnTo>
                  <a:pt x="66989" y="5932"/>
                </a:lnTo>
                <a:close/>
                <a:moveTo>
                  <a:pt x="59523" y="4500"/>
                </a:moveTo>
                <a:lnTo>
                  <a:pt x="58193" y="4807"/>
                </a:lnTo>
                <a:lnTo>
                  <a:pt x="58295" y="5011"/>
                </a:lnTo>
                <a:lnTo>
                  <a:pt x="57886" y="5216"/>
                </a:lnTo>
                <a:lnTo>
                  <a:pt x="58193" y="5420"/>
                </a:lnTo>
                <a:lnTo>
                  <a:pt x="56455" y="5216"/>
                </a:lnTo>
                <a:lnTo>
                  <a:pt x="56659" y="5216"/>
                </a:lnTo>
                <a:lnTo>
                  <a:pt x="55739" y="4909"/>
                </a:lnTo>
                <a:lnTo>
                  <a:pt x="55841" y="4807"/>
                </a:lnTo>
                <a:lnTo>
                  <a:pt x="54716" y="4909"/>
                </a:lnTo>
                <a:lnTo>
                  <a:pt x="55227" y="5011"/>
                </a:lnTo>
                <a:lnTo>
                  <a:pt x="53795" y="5216"/>
                </a:lnTo>
                <a:lnTo>
                  <a:pt x="54818" y="5216"/>
                </a:lnTo>
                <a:lnTo>
                  <a:pt x="53182" y="5420"/>
                </a:lnTo>
                <a:lnTo>
                  <a:pt x="54511" y="5318"/>
                </a:lnTo>
                <a:lnTo>
                  <a:pt x="52466" y="5727"/>
                </a:lnTo>
                <a:lnTo>
                  <a:pt x="53386" y="5932"/>
                </a:lnTo>
                <a:lnTo>
                  <a:pt x="53693" y="5830"/>
                </a:lnTo>
                <a:lnTo>
                  <a:pt x="53898" y="5932"/>
                </a:lnTo>
                <a:lnTo>
                  <a:pt x="54307" y="5830"/>
                </a:lnTo>
                <a:lnTo>
                  <a:pt x="54409" y="5727"/>
                </a:lnTo>
                <a:lnTo>
                  <a:pt x="55227" y="5625"/>
                </a:lnTo>
                <a:lnTo>
                  <a:pt x="54614" y="5830"/>
                </a:lnTo>
                <a:lnTo>
                  <a:pt x="56455" y="5727"/>
                </a:lnTo>
                <a:lnTo>
                  <a:pt x="56455" y="5727"/>
                </a:lnTo>
                <a:lnTo>
                  <a:pt x="54102" y="6136"/>
                </a:lnTo>
                <a:lnTo>
                  <a:pt x="54102" y="6341"/>
                </a:lnTo>
                <a:lnTo>
                  <a:pt x="57784" y="5932"/>
                </a:lnTo>
                <a:lnTo>
                  <a:pt x="57682" y="5932"/>
                </a:lnTo>
                <a:lnTo>
                  <a:pt x="59625" y="5727"/>
                </a:lnTo>
                <a:lnTo>
                  <a:pt x="60443" y="5114"/>
                </a:lnTo>
                <a:lnTo>
                  <a:pt x="58909" y="5318"/>
                </a:lnTo>
                <a:lnTo>
                  <a:pt x="59216" y="5114"/>
                </a:lnTo>
                <a:lnTo>
                  <a:pt x="58909" y="5114"/>
                </a:lnTo>
                <a:lnTo>
                  <a:pt x="59523" y="4500"/>
                </a:lnTo>
                <a:close/>
                <a:moveTo>
                  <a:pt x="70057" y="4705"/>
                </a:moveTo>
                <a:lnTo>
                  <a:pt x="68324" y="4801"/>
                </a:lnTo>
                <a:lnTo>
                  <a:pt x="68324" y="4801"/>
                </a:lnTo>
                <a:lnTo>
                  <a:pt x="68420" y="4807"/>
                </a:lnTo>
                <a:lnTo>
                  <a:pt x="68420" y="5318"/>
                </a:lnTo>
                <a:lnTo>
                  <a:pt x="67909" y="5625"/>
                </a:lnTo>
                <a:lnTo>
                  <a:pt x="67807" y="5830"/>
                </a:lnTo>
                <a:lnTo>
                  <a:pt x="68420" y="6034"/>
                </a:lnTo>
                <a:lnTo>
                  <a:pt x="68318" y="6136"/>
                </a:lnTo>
                <a:lnTo>
                  <a:pt x="69955" y="6136"/>
                </a:lnTo>
                <a:lnTo>
                  <a:pt x="69648" y="6341"/>
                </a:lnTo>
                <a:lnTo>
                  <a:pt x="75580" y="6034"/>
                </a:lnTo>
                <a:lnTo>
                  <a:pt x="75068" y="5932"/>
                </a:lnTo>
                <a:lnTo>
                  <a:pt x="75580" y="5523"/>
                </a:lnTo>
                <a:lnTo>
                  <a:pt x="74966" y="5420"/>
                </a:lnTo>
                <a:lnTo>
                  <a:pt x="75068" y="5318"/>
                </a:lnTo>
                <a:lnTo>
                  <a:pt x="71898" y="5523"/>
                </a:lnTo>
                <a:lnTo>
                  <a:pt x="72000" y="5625"/>
                </a:lnTo>
                <a:lnTo>
                  <a:pt x="70261" y="5420"/>
                </a:lnTo>
                <a:lnTo>
                  <a:pt x="70159" y="5523"/>
                </a:lnTo>
                <a:lnTo>
                  <a:pt x="69750" y="5523"/>
                </a:lnTo>
                <a:lnTo>
                  <a:pt x="70261" y="5318"/>
                </a:lnTo>
                <a:lnTo>
                  <a:pt x="69239" y="4909"/>
                </a:lnTo>
                <a:lnTo>
                  <a:pt x="70568" y="4909"/>
                </a:lnTo>
                <a:lnTo>
                  <a:pt x="69443" y="4807"/>
                </a:lnTo>
                <a:lnTo>
                  <a:pt x="70057" y="4705"/>
                </a:lnTo>
                <a:close/>
                <a:moveTo>
                  <a:pt x="165273" y="4705"/>
                </a:moveTo>
                <a:lnTo>
                  <a:pt x="160773" y="4909"/>
                </a:lnTo>
                <a:lnTo>
                  <a:pt x="160875" y="5011"/>
                </a:lnTo>
                <a:lnTo>
                  <a:pt x="160364" y="5114"/>
                </a:lnTo>
                <a:lnTo>
                  <a:pt x="159341" y="5420"/>
                </a:lnTo>
                <a:lnTo>
                  <a:pt x="158727" y="5625"/>
                </a:lnTo>
                <a:lnTo>
                  <a:pt x="158830" y="5727"/>
                </a:lnTo>
                <a:lnTo>
                  <a:pt x="158216" y="5830"/>
                </a:lnTo>
                <a:lnTo>
                  <a:pt x="158727" y="5932"/>
                </a:lnTo>
                <a:lnTo>
                  <a:pt x="158318" y="6239"/>
                </a:lnTo>
                <a:lnTo>
                  <a:pt x="158727" y="6341"/>
                </a:lnTo>
                <a:lnTo>
                  <a:pt x="158318" y="6443"/>
                </a:lnTo>
                <a:lnTo>
                  <a:pt x="158114" y="6648"/>
                </a:lnTo>
                <a:lnTo>
                  <a:pt x="157602" y="6955"/>
                </a:lnTo>
                <a:lnTo>
                  <a:pt x="158114" y="7261"/>
                </a:lnTo>
                <a:lnTo>
                  <a:pt x="160057" y="7057"/>
                </a:lnTo>
                <a:lnTo>
                  <a:pt x="159750" y="6852"/>
                </a:lnTo>
                <a:lnTo>
                  <a:pt x="160159" y="6341"/>
                </a:lnTo>
                <a:lnTo>
                  <a:pt x="160875" y="6239"/>
                </a:lnTo>
                <a:lnTo>
                  <a:pt x="160875" y="6136"/>
                </a:lnTo>
                <a:lnTo>
                  <a:pt x="161182" y="6034"/>
                </a:lnTo>
                <a:lnTo>
                  <a:pt x="160977" y="5932"/>
                </a:lnTo>
                <a:lnTo>
                  <a:pt x="165273" y="4705"/>
                </a:lnTo>
                <a:close/>
                <a:moveTo>
                  <a:pt x="212114" y="6852"/>
                </a:moveTo>
                <a:lnTo>
                  <a:pt x="211500" y="7261"/>
                </a:lnTo>
                <a:lnTo>
                  <a:pt x="214057" y="7364"/>
                </a:lnTo>
                <a:lnTo>
                  <a:pt x="212114" y="6852"/>
                </a:lnTo>
                <a:close/>
                <a:moveTo>
                  <a:pt x="177955" y="7159"/>
                </a:moveTo>
                <a:lnTo>
                  <a:pt x="178568" y="7466"/>
                </a:lnTo>
                <a:lnTo>
                  <a:pt x="177852" y="7261"/>
                </a:lnTo>
                <a:lnTo>
                  <a:pt x="177955" y="7159"/>
                </a:lnTo>
                <a:close/>
                <a:moveTo>
                  <a:pt x="58602" y="6955"/>
                </a:moveTo>
                <a:lnTo>
                  <a:pt x="57375" y="7159"/>
                </a:lnTo>
                <a:lnTo>
                  <a:pt x="57784" y="7568"/>
                </a:lnTo>
                <a:lnTo>
                  <a:pt x="58602" y="7261"/>
                </a:lnTo>
                <a:lnTo>
                  <a:pt x="58602" y="6955"/>
                </a:lnTo>
                <a:close/>
                <a:moveTo>
                  <a:pt x="108307" y="7568"/>
                </a:moveTo>
                <a:lnTo>
                  <a:pt x="108211" y="7587"/>
                </a:lnTo>
                <a:lnTo>
                  <a:pt x="108211" y="7587"/>
                </a:lnTo>
                <a:lnTo>
                  <a:pt x="108381" y="7603"/>
                </a:lnTo>
                <a:lnTo>
                  <a:pt x="108381" y="7603"/>
                </a:lnTo>
                <a:lnTo>
                  <a:pt x="108307" y="7568"/>
                </a:lnTo>
                <a:close/>
                <a:moveTo>
                  <a:pt x="73636" y="7159"/>
                </a:moveTo>
                <a:lnTo>
                  <a:pt x="74659" y="7670"/>
                </a:lnTo>
                <a:lnTo>
                  <a:pt x="76193" y="7670"/>
                </a:lnTo>
                <a:lnTo>
                  <a:pt x="76193" y="7466"/>
                </a:lnTo>
                <a:lnTo>
                  <a:pt x="75989" y="7261"/>
                </a:lnTo>
                <a:lnTo>
                  <a:pt x="73636" y="7159"/>
                </a:lnTo>
                <a:close/>
                <a:moveTo>
                  <a:pt x="108381" y="7603"/>
                </a:moveTo>
                <a:lnTo>
                  <a:pt x="109841" y="8284"/>
                </a:lnTo>
                <a:lnTo>
                  <a:pt x="110250" y="7773"/>
                </a:lnTo>
                <a:lnTo>
                  <a:pt x="108381" y="7603"/>
                </a:lnTo>
                <a:close/>
                <a:moveTo>
                  <a:pt x="68011" y="6852"/>
                </a:moveTo>
                <a:lnTo>
                  <a:pt x="64227" y="7364"/>
                </a:lnTo>
                <a:lnTo>
                  <a:pt x="63511" y="8386"/>
                </a:lnTo>
                <a:lnTo>
                  <a:pt x="63511" y="8386"/>
                </a:lnTo>
                <a:lnTo>
                  <a:pt x="64534" y="8182"/>
                </a:lnTo>
                <a:lnTo>
                  <a:pt x="64739" y="7773"/>
                </a:lnTo>
                <a:lnTo>
                  <a:pt x="65352" y="7773"/>
                </a:lnTo>
                <a:lnTo>
                  <a:pt x="68011" y="6852"/>
                </a:lnTo>
                <a:close/>
                <a:moveTo>
                  <a:pt x="216716" y="8182"/>
                </a:moveTo>
                <a:lnTo>
                  <a:pt x="217227" y="8489"/>
                </a:lnTo>
                <a:lnTo>
                  <a:pt x="217330" y="8182"/>
                </a:lnTo>
                <a:close/>
                <a:moveTo>
                  <a:pt x="62080" y="6852"/>
                </a:moveTo>
                <a:lnTo>
                  <a:pt x="60852" y="7159"/>
                </a:lnTo>
                <a:lnTo>
                  <a:pt x="61568" y="7364"/>
                </a:lnTo>
                <a:lnTo>
                  <a:pt x="61057" y="7466"/>
                </a:lnTo>
                <a:lnTo>
                  <a:pt x="61057" y="7568"/>
                </a:lnTo>
                <a:lnTo>
                  <a:pt x="60341" y="7773"/>
                </a:lnTo>
                <a:lnTo>
                  <a:pt x="60034" y="7466"/>
                </a:lnTo>
                <a:lnTo>
                  <a:pt x="59420" y="7773"/>
                </a:lnTo>
                <a:lnTo>
                  <a:pt x="59727" y="8182"/>
                </a:lnTo>
                <a:lnTo>
                  <a:pt x="60136" y="8284"/>
                </a:lnTo>
                <a:lnTo>
                  <a:pt x="60443" y="8898"/>
                </a:lnTo>
                <a:lnTo>
                  <a:pt x="61159" y="8898"/>
                </a:lnTo>
                <a:lnTo>
                  <a:pt x="61364" y="8489"/>
                </a:lnTo>
                <a:lnTo>
                  <a:pt x="62182" y="8591"/>
                </a:lnTo>
                <a:lnTo>
                  <a:pt x="63205" y="7773"/>
                </a:lnTo>
                <a:lnTo>
                  <a:pt x="62795" y="7875"/>
                </a:lnTo>
                <a:lnTo>
                  <a:pt x="62795" y="7670"/>
                </a:lnTo>
                <a:lnTo>
                  <a:pt x="62898" y="7670"/>
                </a:lnTo>
                <a:lnTo>
                  <a:pt x="62182" y="7568"/>
                </a:lnTo>
                <a:lnTo>
                  <a:pt x="63409" y="7261"/>
                </a:lnTo>
                <a:lnTo>
                  <a:pt x="63205" y="7159"/>
                </a:lnTo>
                <a:lnTo>
                  <a:pt x="63511" y="6852"/>
                </a:lnTo>
                <a:close/>
                <a:moveTo>
                  <a:pt x="47250" y="6443"/>
                </a:moveTo>
                <a:lnTo>
                  <a:pt x="47148" y="6852"/>
                </a:lnTo>
                <a:lnTo>
                  <a:pt x="43977" y="8386"/>
                </a:lnTo>
                <a:lnTo>
                  <a:pt x="44284" y="8386"/>
                </a:lnTo>
                <a:lnTo>
                  <a:pt x="44898" y="8693"/>
                </a:lnTo>
                <a:lnTo>
                  <a:pt x="44795" y="9102"/>
                </a:lnTo>
                <a:lnTo>
                  <a:pt x="44795" y="9102"/>
                </a:lnTo>
                <a:lnTo>
                  <a:pt x="51955" y="7159"/>
                </a:lnTo>
                <a:lnTo>
                  <a:pt x="51545" y="6545"/>
                </a:lnTo>
                <a:lnTo>
                  <a:pt x="50318" y="6750"/>
                </a:lnTo>
                <a:lnTo>
                  <a:pt x="50420" y="6545"/>
                </a:lnTo>
                <a:lnTo>
                  <a:pt x="50011" y="6648"/>
                </a:lnTo>
                <a:lnTo>
                  <a:pt x="50216" y="6545"/>
                </a:lnTo>
                <a:lnTo>
                  <a:pt x="47250" y="6443"/>
                </a:lnTo>
                <a:close/>
                <a:moveTo>
                  <a:pt x="158625" y="7261"/>
                </a:moveTo>
                <a:lnTo>
                  <a:pt x="157602" y="7875"/>
                </a:lnTo>
                <a:lnTo>
                  <a:pt x="157500" y="8182"/>
                </a:lnTo>
                <a:lnTo>
                  <a:pt x="156989" y="8284"/>
                </a:lnTo>
                <a:lnTo>
                  <a:pt x="159034" y="9102"/>
                </a:lnTo>
                <a:lnTo>
                  <a:pt x="158830" y="9102"/>
                </a:lnTo>
                <a:lnTo>
                  <a:pt x="158830" y="9205"/>
                </a:lnTo>
                <a:lnTo>
                  <a:pt x="158727" y="9205"/>
                </a:lnTo>
                <a:lnTo>
                  <a:pt x="158727" y="9307"/>
                </a:lnTo>
                <a:lnTo>
                  <a:pt x="158625" y="9307"/>
                </a:lnTo>
                <a:lnTo>
                  <a:pt x="160773" y="9614"/>
                </a:lnTo>
                <a:lnTo>
                  <a:pt x="160773" y="9614"/>
                </a:lnTo>
                <a:lnTo>
                  <a:pt x="160568" y="9511"/>
                </a:lnTo>
                <a:lnTo>
                  <a:pt x="161489" y="9511"/>
                </a:lnTo>
                <a:lnTo>
                  <a:pt x="159239" y="8080"/>
                </a:lnTo>
                <a:lnTo>
                  <a:pt x="159341" y="7773"/>
                </a:lnTo>
                <a:lnTo>
                  <a:pt x="159545" y="7670"/>
                </a:lnTo>
                <a:lnTo>
                  <a:pt x="159545" y="7466"/>
                </a:lnTo>
                <a:lnTo>
                  <a:pt x="158625" y="7261"/>
                </a:lnTo>
                <a:close/>
                <a:moveTo>
                  <a:pt x="18920" y="9818"/>
                </a:moveTo>
                <a:lnTo>
                  <a:pt x="18511" y="9920"/>
                </a:lnTo>
                <a:lnTo>
                  <a:pt x="18511" y="9920"/>
                </a:lnTo>
                <a:lnTo>
                  <a:pt x="18637" y="9901"/>
                </a:lnTo>
                <a:lnTo>
                  <a:pt x="18637" y="9901"/>
                </a:lnTo>
                <a:lnTo>
                  <a:pt x="18920" y="9818"/>
                </a:lnTo>
                <a:close/>
                <a:moveTo>
                  <a:pt x="137352" y="10125"/>
                </a:moveTo>
                <a:lnTo>
                  <a:pt x="137352" y="10125"/>
                </a:lnTo>
                <a:lnTo>
                  <a:pt x="137352" y="10125"/>
                </a:lnTo>
                <a:close/>
                <a:moveTo>
                  <a:pt x="88977" y="9818"/>
                </a:moveTo>
                <a:lnTo>
                  <a:pt x="88670" y="10125"/>
                </a:lnTo>
                <a:lnTo>
                  <a:pt x="88466" y="10125"/>
                </a:lnTo>
                <a:lnTo>
                  <a:pt x="88364" y="10432"/>
                </a:lnTo>
                <a:lnTo>
                  <a:pt x="88875" y="10534"/>
                </a:lnTo>
                <a:lnTo>
                  <a:pt x="88568" y="10636"/>
                </a:lnTo>
                <a:lnTo>
                  <a:pt x="89489" y="10636"/>
                </a:lnTo>
                <a:lnTo>
                  <a:pt x="90000" y="10227"/>
                </a:lnTo>
                <a:lnTo>
                  <a:pt x="88977" y="9818"/>
                </a:lnTo>
                <a:close/>
                <a:moveTo>
                  <a:pt x="52466" y="7261"/>
                </a:moveTo>
                <a:lnTo>
                  <a:pt x="48170" y="8591"/>
                </a:lnTo>
                <a:lnTo>
                  <a:pt x="48784" y="8693"/>
                </a:lnTo>
                <a:lnTo>
                  <a:pt x="48375" y="8898"/>
                </a:lnTo>
                <a:lnTo>
                  <a:pt x="50216" y="8795"/>
                </a:lnTo>
                <a:lnTo>
                  <a:pt x="50216" y="8795"/>
                </a:lnTo>
                <a:lnTo>
                  <a:pt x="49705" y="8898"/>
                </a:lnTo>
                <a:lnTo>
                  <a:pt x="49807" y="8898"/>
                </a:lnTo>
                <a:lnTo>
                  <a:pt x="47761" y="9307"/>
                </a:lnTo>
                <a:lnTo>
                  <a:pt x="51545" y="9818"/>
                </a:lnTo>
                <a:lnTo>
                  <a:pt x="48273" y="9920"/>
                </a:lnTo>
                <a:lnTo>
                  <a:pt x="47557" y="10534"/>
                </a:lnTo>
                <a:lnTo>
                  <a:pt x="49193" y="10739"/>
                </a:lnTo>
                <a:lnTo>
                  <a:pt x="48989" y="11352"/>
                </a:lnTo>
                <a:lnTo>
                  <a:pt x="54102" y="10534"/>
                </a:lnTo>
                <a:lnTo>
                  <a:pt x="54102" y="10739"/>
                </a:lnTo>
                <a:lnTo>
                  <a:pt x="54818" y="10841"/>
                </a:lnTo>
                <a:lnTo>
                  <a:pt x="54614" y="10943"/>
                </a:lnTo>
                <a:lnTo>
                  <a:pt x="56148" y="11045"/>
                </a:lnTo>
                <a:lnTo>
                  <a:pt x="57170" y="10534"/>
                </a:lnTo>
                <a:lnTo>
                  <a:pt x="56250" y="10739"/>
                </a:lnTo>
                <a:lnTo>
                  <a:pt x="56455" y="10534"/>
                </a:lnTo>
                <a:lnTo>
                  <a:pt x="56352" y="10432"/>
                </a:lnTo>
                <a:lnTo>
                  <a:pt x="58295" y="10023"/>
                </a:lnTo>
                <a:lnTo>
                  <a:pt x="57989" y="9920"/>
                </a:lnTo>
                <a:lnTo>
                  <a:pt x="57989" y="9818"/>
                </a:lnTo>
                <a:lnTo>
                  <a:pt x="56864" y="9409"/>
                </a:lnTo>
                <a:lnTo>
                  <a:pt x="57682" y="7670"/>
                </a:lnTo>
                <a:lnTo>
                  <a:pt x="56455" y="7364"/>
                </a:lnTo>
                <a:lnTo>
                  <a:pt x="55739" y="8489"/>
                </a:lnTo>
                <a:lnTo>
                  <a:pt x="55023" y="8693"/>
                </a:lnTo>
                <a:lnTo>
                  <a:pt x="55023" y="8693"/>
                </a:lnTo>
                <a:lnTo>
                  <a:pt x="55227" y="7875"/>
                </a:lnTo>
                <a:lnTo>
                  <a:pt x="54614" y="7773"/>
                </a:lnTo>
                <a:lnTo>
                  <a:pt x="53591" y="8080"/>
                </a:lnTo>
                <a:lnTo>
                  <a:pt x="53693" y="7977"/>
                </a:lnTo>
                <a:lnTo>
                  <a:pt x="53182" y="8080"/>
                </a:lnTo>
                <a:lnTo>
                  <a:pt x="53182" y="8080"/>
                </a:lnTo>
                <a:lnTo>
                  <a:pt x="53898" y="7773"/>
                </a:lnTo>
                <a:lnTo>
                  <a:pt x="51750" y="7875"/>
                </a:lnTo>
                <a:lnTo>
                  <a:pt x="52466" y="7261"/>
                </a:lnTo>
                <a:close/>
                <a:moveTo>
                  <a:pt x="60341" y="10330"/>
                </a:moveTo>
                <a:lnTo>
                  <a:pt x="58602" y="10841"/>
                </a:lnTo>
                <a:lnTo>
                  <a:pt x="59114" y="11148"/>
                </a:lnTo>
                <a:lnTo>
                  <a:pt x="60136" y="11352"/>
                </a:lnTo>
                <a:lnTo>
                  <a:pt x="61159" y="11045"/>
                </a:lnTo>
                <a:lnTo>
                  <a:pt x="60239" y="10432"/>
                </a:lnTo>
                <a:lnTo>
                  <a:pt x="60341" y="10330"/>
                </a:lnTo>
                <a:close/>
                <a:moveTo>
                  <a:pt x="175193" y="11250"/>
                </a:moveTo>
                <a:lnTo>
                  <a:pt x="176114" y="11557"/>
                </a:lnTo>
                <a:lnTo>
                  <a:pt x="176114" y="12068"/>
                </a:lnTo>
                <a:lnTo>
                  <a:pt x="177136" y="12170"/>
                </a:lnTo>
                <a:lnTo>
                  <a:pt x="177136" y="12170"/>
                </a:lnTo>
                <a:lnTo>
                  <a:pt x="176011" y="12068"/>
                </a:lnTo>
                <a:lnTo>
                  <a:pt x="175193" y="11250"/>
                </a:lnTo>
                <a:close/>
                <a:moveTo>
                  <a:pt x="73023" y="11557"/>
                </a:moveTo>
                <a:lnTo>
                  <a:pt x="72307" y="12375"/>
                </a:lnTo>
                <a:lnTo>
                  <a:pt x="73432" y="12375"/>
                </a:lnTo>
                <a:lnTo>
                  <a:pt x="74148" y="11659"/>
                </a:lnTo>
                <a:lnTo>
                  <a:pt x="73023" y="11557"/>
                </a:lnTo>
                <a:close/>
                <a:moveTo>
                  <a:pt x="108409" y="13295"/>
                </a:moveTo>
                <a:lnTo>
                  <a:pt x="108716" y="13398"/>
                </a:lnTo>
                <a:lnTo>
                  <a:pt x="108818" y="13398"/>
                </a:lnTo>
                <a:lnTo>
                  <a:pt x="108409" y="13295"/>
                </a:lnTo>
                <a:close/>
                <a:moveTo>
                  <a:pt x="9205" y="13807"/>
                </a:moveTo>
                <a:lnTo>
                  <a:pt x="9102" y="13909"/>
                </a:lnTo>
                <a:lnTo>
                  <a:pt x="9205" y="13909"/>
                </a:lnTo>
                <a:lnTo>
                  <a:pt x="9205" y="13807"/>
                </a:lnTo>
                <a:close/>
                <a:moveTo>
                  <a:pt x="5420" y="11045"/>
                </a:moveTo>
                <a:lnTo>
                  <a:pt x="0" y="14420"/>
                </a:lnTo>
                <a:lnTo>
                  <a:pt x="511" y="14318"/>
                </a:lnTo>
                <a:lnTo>
                  <a:pt x="1227" y="13909"/>
                </a:lnTo>
                <a:lnTo>
                  <a:pt x="1227" y="13705"/>
                </a:lnTo>
                <a:lnTo>
                  <a:pt x="1739" y="13398"/>
                </a:lnTo>
                <a:lnTo>
                  <a:pt x="1636" y="13500"/>
                </a:lnTo>
                <a:lnTo>
                  <a:pt x="2352" y="13295"/>
                </a:lnTo>
                <a:lnTo>
                  <a:pt x="2148" y="13398"/>
                </a:lnTo>
                <a:lnTo>
                  <a:pt x="2761" y="13193"/>
                </a:lnTo>
                <a:lnTo>
                  <a:pt x="2761" y="13193"/>
                </a:lnTo>
                <a:lnTo>
                  <a:pt x="1636" y="14011"/>
                </a:lnTo>
                <a:lnTo>
                  <a:pt x="3273" y="14114"/>
                </a:lnTo>
                <a:lnTo>
                  <a:pt x="3068" y="14625"/>
                </a:lnTo>
                <a:lnTo>
                  <a:pt x="3375" y="15034"/>
                </a:lnTo>
                <a:lnTo>
                  <a:pt x="3989" y="14932"/>
                </a:lnTo>
                <a:lnTo>
                  <a:pt x="3682" y="15136"/>
                </a:lnTo>
                <a:lnTo>
                  <a:pt x="4295" y="14932"/>
                </a:lnTo>
                <a:lnTo>
                  <a:pt x="4193" y="15034"/>
                </a:lnTo>
                <a:lnTo>
                  <a:pt x="4193" y="15034"/>
                </a:lnTo>
                <a:lnTo>
                  <a:pt x="4602" y="14727"/>
                </a:lnTo>
                <a:lnTo>
                  <a:pt x="4500" y="14625"/>
                </a:lnTo>
                <a:lnTo>
                  <a:pt x="5523" y="14318"/>
                </a:lnTo>
                <a:lnTo>
                  <a:pt x="5318" y="14318"/>
                </a:lnTo>
                <a:lnTo>
                  <a:pt x="5830" y="14114"/>
                </a:lnTo>
                <a:lnTo>
                  <a:pt x="5727" y="14114"/>
                </a:lnTo>
                <a:lnTo>
                  <a:pt x="5727" y="13909"/>
                </a:lnTo>
                <a:lnTo>
                  <a:pt x="6136" y="14011"/>
                </a:lnTo>
                <a:lnTo>
                  <a:pt x="6750" y="14011"/>
                </a:lnTo>
                <a:lnTo>
                  <a:pt x="6852" y="13807"/>
                </a:lnTo>
                <a:lnTo>
                  <a:pt x="7159" y="13909"/>
                </a:lnTo>
                <a:lnTo>
                  <a:pt x="8386" y="13500"/>
                </a:lnTo>
                <a:lnTo>
                  <a:pt x="8080" y="13398"/>
                </a:lnTo>
                <a:lnTo>
                  <a:pt x="7977" y="13398"/>
                </a:lnTo>
                <a:lnTo>
                  <a:pt x="8080" y="13193"/>
                </a:lnTo>
                <a:lnTo>
                  <a:pt x="8080" y="12886"/>
                </a:lnTo>
                <a:lnTo>
                  <a:pt x="7364" y="12682"/>
                </a:lnTo>
                <a:lnTo>
                  <a:pt x="7364" y="12682"/>
                </a:lnTo>
                <a:lnTo>
                  <a:pt x="7568" y="12784"/>
                </a:lnTo>
                <a:lnTo>
                  <a:pt x="6852" y="12886"/>
                </a:lnTo>
                <a:lnTo>
                  <a:pt x="7261" y="12682"/>
                </a:lnTo>
                <a:lnTo>
                  <a:pt x="6341" y="12682"/>
                </a:lnTo>
                <a:lnTo>
                  <a:pt x="6034" y="12989"/>
                </a:lnTo>
                <a:lnTo>
                  <a:pt x="6034" y="13193"/>
                </a:lnTo>
                <a:lnTo>
                  <a:pt x="5625" y="13398"/>
                </a:lnTo>
                <a:lnTo>
                  <a:pt x="5625" y="13398"/>
                </a:lnTo>
                <a:lnTo>
                  <a:pt x="5932" y="13193"/>
                </a:lnTo>
                <a:lnTo>
                  <a:pt x="5523" y="13295"/>
                </a:lnTo>
                <a:lnTo>
                  <a:pt x="5523" y="13091"/>
                </a:lnTo>
                <a:lnTo>
                  <a:pt x="6545" y="12375"/>
                </a:lnTo>
                <a:lnTo>
                  <a:pt x="6136" y="12375"/>
                </a:lnTo>
                <a:lnTo>
                  <a:pt x="6648" y="12068"/>
                </a:lnTo>
                <a:lnTo>
                  <a:pt x="5830" y="11659"/>
                </a:lnTo>
                <a:lnTo>
                  <a:pt x="5932" y="11557"/>
                </a:lnTo>
                <a:lnTo>
                  <a:pt x="5727" y="11352"/>
                </a:lnTo>
                <a:lnTo>
                  <a:pt x="5523" y="11557"/>
                </a:lnTo>
                <a:lnTo>
                  <a:pt x="5523" y="11352"/>
                </a:lnTo>
                <a:lnTo>
                  <a:pt x="5625" y="11250"/>
                </a:lnTo>
                <a:lnTo>
                  <a:pt x="5420" y="11045"/>
                </a:lnTo>
                <a:close/>
                <a:moveTo>
                  <a:pt x="113011" y="13193"/>
                </a:moveTo>
                <a:lnTo>
                  <a:pt x="112807" y="13398"/>
                </a:lnTo>
                <a:lnTo>
                  <a:pt x="112500" y="13398"/>
                </a:lnTo>
                <a:lnTo>
                  <a:pt x="112193" y="13602"/>
                </a:lnTo>
                <a:lnTo>
                  <a:pt x="111682" y="13500"/>
                </a:lnTo>
                <a:lnTo>
                  <a:pt x="111682" y="13500"/>
                </a:lnTo>
                <a:lnTo>
                  <a:pt x="111784" y="13807"/>
                </a:lnTo>
                <a:lnTo>
                  <a:pt x="111170" y="13500"/>
                </a:lnTo>
                <a:lnTo>
                  <a:pt x="110864" y="13500"/>
                </a:lnTo>
                <a:lnTo>
                  <a:pt x="110864" y="13807"/>
                </a:lnTo>
                <a:lnTo>
                  <a:pt x="110250" y="13602"/>
                </a:lnTo>
                <a:lnTo>
                  <a:pt x="110148" y="14011"/>
                </a:lnTo>
                <a:lnTo>
                  <a:pt x="109739" y="14011"/>
                </a:lnTo>
                <a:lnTo>
                  <a:pt x="109636" y="14216"/>
                </a:lnTo>
                <a:lnTo>
                  <a:pt x="109432" y="14114"/>
                </a:lnTo>
                <a:lnTo>
                  <a:pt x="109534" y="14011"/>
                </a:lnTo>
                <a:lnTo>
                  <a:pt x="109330" y="13807"/>
                </a:lnTo>
                <a:lnTo>
                  <a:pt x="109534" y="13602"/>
                </a:lnTo>
                <a:lnTo>
                  <a:pt x="108716" y="13398"/>
                </a:lnTo>
                <a:lnTo>
                  <a:pt x="108511" y="13398"/>
                </a:lnTo>
                <a:lnTo>
                  <a:pt x="108716" y="13705"/>
                </a:lnTo>
                <a:lnTo>
                  <a:pt x="108102" y="13500"/>
                </a:lnTo>
                <a:lnTo>
                  <a:pt x="108102" y="13500"/>
                </a:lnTo>
                <a:lnTo>
                  <a:pt x="108205" y="13602"/>
                </a:lnTo>
                <a:lnTo>
                  <a:pt x="108102" y="13705"/>
                </a:lnTo>
                <a:lnTo>
                  <a:pt x="107898" y="13705"/>
                </a:lnTo>
                <a:lnTo>
                  <a:pt x="108205" y="13807"/>
                </a:lnTo>
                <a:lnTo>
                  <a:pt x="107693" y="13807"/>
                </a:lnTo>
                <a:lnTo>
                  <a:pt x="107795" y="14011"/>
                </a:lnTo>
                <a:lnTo>
                  <a:pt x="107386" y="14011"/>
                </a:lnTo>
                <a:lnTo>
                  <a:pt x="109125" y="14114"/>
                </a:lnTo>
                <a:lnTo>
                  <a:pt x="108614" y="14318"/>
                </a:lnTo>
                <a:lnTo>
                  <a:pt x="109125" y="14318"/>
                </a:lnTo>
                <a:lnTo>
                  <a:pt x="109125" y="14420"/>
                </a:lnTo>
                <a:lnTo>
                  <a:pt x="107898" y="14523"/>
                </a:lnTo>
                <a:lnTo>
                  <a:pt x="107795" y="14727"/>
                </a:lnTo>
                <a:lnTo>
                  <a:pt x="109227" y="14830"/>
                </a:lnTo>
                <a:lnTo>
                  <a:pt x="108818" y="15136"/>
                </a:lnTo>
                <a:lnTo>
                  <a:pt x="109227" y="15034"/>
                </a:lnTo>
                <a:lnTo>
                  <a:pt x="108307" y="15341"/>
                </a:lnTo>
                <a:lnTo>
                  <a:pt x="108716" y="15545"/>
                </a:lnTo>
                <a:lnTo>
                  <a:pt x="109432" y="15443"/>
                </a:lnTo>
                <a:lnTo>
                  <a:pt x="111375" y="15852"/>
                </a:lnTo>
                <a:lnTo>
                  <a:pt x="114648" y="14625"/>
                </a:lnTo>
                <a:lnTo>
                  <a:pt x="114648" y="14216"/>
                </a:lnTo>
                <a:lnTo>
                  <a:pt x="114034" y="13807"/>
                </a:lnTo>
                <a:lnTo>
                  <a:pt x="113830" y="13500"/>
                </a:lnTo>
                <a:lnTo>
                  <a:pt x="114239" y="13295"/>
                </a:lnTo>
                <a:lnTo>
                  <a:pt x="113011" y="13193"/>
                </a:lnTo>
                <a:close/>
                <a:moveTo>
                  <a:pt x="65557" y="13705"/>
                </a:moveTo>
                <a:lnTo>
                  <a:pt x="63102" y="15750"/>
                </a:lnTo>
                <a:lnTo>
                  <a:pt x="63818" y="15750"/>
                </a:lnTo>
                <a:lnTo>
                  <a:pt x="64023" y="16159"/>
                </a:lnTo>
                <a:lnTo>
                  <a:pt x="66309" y="15364"/>
                </a:lnTo>
                <a:lnTo>
                  <a:pt x="66309" y="15364"/>
                </a:lnTo>
                <a:lnTo>
                  <a:pt x="67091" y="15852"/>
                </a:lnTo>
                <a:lnTo>
                  <a:pt x="68114" y="15545"/>
                </a:lnTo>
                <a:lnTo>
                  <a:pt x="67091" y="15443"/>
                </a:lnTo>
                <a:lnTo>
                  <a:pt x="67295" y="14830"/>
                </a:lnTo>
                <a:lnTo>
                  <a:pt x="65659" y="14011"/>
                </a:lnTo>
                <a:lnTo>
                  <a:pt x="65557" y="13705"/>
                </a:lnTo>
                <a:close/>
                <a:moveTo>
                  <a:pt x="128864" y="16773"/>
                </a:moveTo>
                <a:lnTo>
                  <a:pt x="128455" y="16875"/>
                </a:lnTo>
                <a:lnTo>
                  <a:pt x="128455" y="16875"/>
                </a:lnTo>
                <a:lnTo>
                  <a:pt x="128785" y="16804"/>
                </a:lnTo>
                <a:lnTo>
                  <a:pt x="128785" y="16804"/>
                </a:lnTo>
                <a:lnTo>
                  <a:pt x="128864" y="16773"/>
                </a:lnTo>
                <a:close/>
                <a:moveTo>
                  <a:pt x="73227" y="6955"/>
                </a:moveTo>
                <a:lnTo>
                  <a:pt x="70773" y="7364"/>
                </a:lnTo>
                <a:lnTo>
                  <a:pt x="71080" y="7670"/>
                </a:lnTo>
                <a:lnTo>
                  <a:pt x="70159" y="7773"/>
                </a:lnTo>
                <a:lnTo>
                  <a:pt x="70466" y="8080"/>
                </a:lnTo>
                <a:lnTo>
                  <a:pt x="70466" y="8386"/>
                </a:lnTo>
                <a:lnTo>
                  <a:pt x="69443" y="8386"/>
                </a:lnTo>
                <a:lnTo>
                  <a:pt x="69955" y="8693"/>
                </a:lnTo>
                <a:lnTo>
                  <a:pt x="69545" y="9205"/>
                </a:lnTo>
                <a:lnTo>
                  <a:pt x="68318" y="9205"/>
                </a:lnTo>
                <a:lnTo>
                  <a:pt x="69545" y="8898"/>
                </a:lnTo>
                <a:lnTo>
                  <a:pt x="69136" y="8489"/>
                </a:lnTo>
                <a:lnTo>
                  <a:pt x="69443" y="7773"/>
                </a:lnTo>
                <a:lnTo>
                  <a:pt x="71284" y="6955"/>
                </a:lnTo>
                <a:lnTo>
                  <a:pt x="71284" y="6955"/>
                </a:lnTo>
                <a:lnTo>
                  <a:pt x="67193" y="8284"/>
                </a:lnTo>
                <a:lnTo>
                  <a:pt x="66682" y="8898"/>
                </a:lnTo>
                <a:lnTo>
                  <a:pt x="67909" y="9205"/>
                </a:lnTo>
                <a:lnTo>
                  <a:pt x="66477" y="9205"/>
                </a:lnTo>
                <a:lnTo>
                  <a:pt x="68114" y="9716"/>
                </a:lnTo>
                <a:lnTo>
                  <a:pt x="67909" y="9920"/>
                </a:lnTo>
                <a:lnTo>
                  <a:pt x="70875" y="10125"/>
                </a:lnTo>
                <a:lnTo>
                  <a:pt x="70875" y="10023"/>
                </a:lnTo>
                <a:lnTo>
                  <a:pt x="72205" y="10227"/>
                </a:lnTo>
                <a:lnTo>
                  <a:pt x="72614" y="9716"/>
                </a:lnTo>
                <a:lnTo>
                  <a:pt x="73534" y="9920"/>
                </a:lnTo>
                <a:lnTo>
                  <a:pt x="73432" y="10227"/>
                </a:lnTo>
                <a:lnTo>
                  <a:pt x="73841" y="10330"/>
                </a:lnTo>
                <a:lnTo>
                  <a:pt x="73636" y="10432"/>
                </a:lnTo>
                <a:lnTo>
                  <a:pt x="74148" y="10330"/>
                </a:lnTo>
                <a:lnTo>
                  <a:pt x="74250" y="10739"/>
                </a:lnTo>
                <a:lnTo>
                  <a:pt x="73432" y="11148"/>
                </a:lnTo>
                <a:lnTo>
                  <a:pt x="74685" y="10969"/>
                </a:lnTo>
                <a:lnTo>
                  <a:pt x="74761" y="11045"/>
                </a:lnTo>
                <a:lnTo>
                  <a:pt x="74557" y="11148"/>
                </a:lnTo>
                <a:lnTo>
                  <a:pt x="75375" y="11557"/>
                </a:lnTo>
                <a:lnTo>
                  <a:pt x="75477" y="12273"/>
                </a:lnTo>
                <a:lnTo>
                  <a:pt x="73534" y="13398"/>
                </a:lnTo>
                <a:lnTo>
                  <a:pt x="73636" y="13807"/>
                </a:lnTo>
                <a:lnTo>
                  <a:pt x="72000" y="14216"/>
                </a:lnTo>
                <a:lnTo>
                  <a:pt x="72000" y="14318"/>
                </a:lnTo>
                <a:lnTo>
                  <a:pt x="72000" y="14420"/>
                </a:lnTo>
                <a:lnTo>
                  <a:pt x="71898" y="14625"/>
                </a:lnTo>
                <a:lnTo>
                  <a:pt x="72000" y="14318"/>
                </a:lnTo>
                <a:lnTo>
                  <a:pt x="71080" y="14114"/>
                </a:lnTo>
                <a:lnTo>
                  <a:pt x="70057" y="14727"/>
                </a:lnTo>
                <a:lnTo>
                  <a:pt x="70977" y="15136"/>
                </a:lnTo>
                <a:lnTo>
                  <a:pt x="72307" y="14727"/>
                </a:lnTo>
                <a:lnTo>
                  <a:pt x="72818" y="14830"/>
                </a:lnTo>
                <a:lnTo>
                  <a:pt x="72716" y="15034"/>
                </a:lnTo>
                <a:lnTo>
                  <a:pt x="72716" y="15034"/>
                </a:lnTo>
                <a:lnTo>
                  <a:pt x="73330" y="14830"/>
                </a:lnTo>
                <a:lnTo>
                  <a:pt x="73125" y="15034"/>
                </a:lnTo>
                <a:lnTo>
                  <a:pt x="73739" y="15545"/>
                </a:lnTo>
                <a:lnTo>
                  <a:pt x="73636" y="15648"/>
                </a:lnTo>
                <a:lnTo>
                  <a:pt x="74148" y="15750"/>
                </a:lnTo>
                <a:lnTo>
                  <a:pt x="73636" y="15955"/>
                </a:lnTo>
                <a:lnTo>
                  <a:pt x="74250" y="16261"/>
                </a:lnTo>
                <a:lnTo>
                  <a:pt x="74045" y="16364"/>
                </a:lnTo>
                <a:lnTo>
                  <a:pt x="76909" y="17386"/>
                </a:lnTo>
                <a:lnTo>
                  <a:pt x="77318" y="17080"/>
                </a:lnTo>
                <a:lnTo>
                  <a:pt x="76398" y="16364"/>
                </a:lnTo>
                <a:lnTo>
                  <a:pt x="76500" y="16261"/>
                </a:lnTo>
                <a:lnTo>
                  <a:pt x="75989" y="15648"/>
                </a:lnTo>
                <a:lnTo>
                  <a:pt x="76705" y="15648"/>
                </a:lnTo>
                <a:lnTo>
                  <a:pt x="78034" y="16568"/>
                </a:lnTo>
                <a:lnTo>
                  <a:pt x="78239" y="16364"/>
                </a:lnTo>
                <a:lnTo>
                  <a:pt x="78545" y="16364"/>
                </a:lnTo>
                <a:lnTo>
                  <a:pt x="78545" y="15648"/>
                </a:lnTo>
                <a:lnTo>
                  <a:pt x="78955" y="15955"/>
                </a:lnTo>
                <a:lnTo>
                  <a:pt x="78955" y="15443"/>
                </a:lnTo>
                <a:lnTo>
                  <a:pt x="79057" y="15341"/>
                </a:lnTo>
                <a:lnTo>
                  <a:pt x="78750" y="15341"/>
                </a:lnTo>
                <a:lnTo>
                  <a:pt x="78545" y="15136"/>
                </a:lnTo>
                <a:lnTo>
                  <a:pt x="78955" y="14932"/>
                </a:lnTo>
                <a:lnTo>
                  <a:pt x="78648" y="14932"/>
                </a:lnTo>
                <a:lnTo>
                  <a:pt x="78955" y="14830"/>
                </a:lnTo>
                <a:lnTo>
                  <a:pt x="78648" y="14625"/>
                </a:lnTo>
                <a:lnTo>
                  <a:pt x="78034" y="14625"/>
                </a:lnTo>
                <a:lnTo>
                  <a:pt x="77830" y="14216"/>
                </a:lnTo>
                <a:lnTo>
                  <a:pt x="78034" y="14114"/>
                </a:lnTo>
                <a:lnTo>
                  <a:pt x="77523" y="14011"/>
                </a:lnTo>
                <a:lnTo>
                  <a:pt x="77727" y="13807"/>
                </a:lnTo>
                <a:lnTo>
                  <a:pt x="77318" y="13398"/>
                </a:lnTo>
                <a:lnTo>
                  <a:pt x="78341" y="13602"/>
                </a:lnTo>
                <a:lnTo>
                  <a:pt x="78136" y="13193"/>
                </a:lnTo>
                <a:lnTo>
                  <a:pt x="78545" y="13091"/>
                </a:lnTo>
                <a:lnTo>
                  <a:pt x="79466" y="13398"/>
                </a:lnTo>
                <a:lnTo>
                  <a:pt x="79159" y="13602"/>
                </a:lnTo>
                <a:lnTo>
                  <a:pt x="79159" y="13602"/>
                </a:lnTo>
                <a:lnTo>
                  <a:pt x="80284" y="13295"/>
                </a:lnTo>
                <a:lnTo>
                  <a:pt x="79466" y="13909"/>
                </a:lnTo>
                <a:lnTo>
                  <a:pt x="79568" y="14318"/>
                </a:lnTo>
                <a:lnTo>
                  <a:pt x="79977" y="14114"/>
                </a:lnTo>
                <a:lnTo>
                  <a:pt x="80182" y="14420"/>
                </a:lnTo>
                <a:lnTo>
                  <a:pt x="80489" y="14420"/>
                </a:lnTo>
                <a:lnTo>
                  <a:pt x="80693" y="13909"/>
                </a:lnTo>
                <a:lnTo>
                  <a:pt x="80489" y="13909"/>
                </a:lnTo>
                <a:lnTo>
                  <a:pt x="81818" y="13602"/>
                </a:lnTo>
                <a:lnTo>
                  <a:pt x="81511" y="13398"/>
                </a:lnTo>
                <a:lnTo>
                  <a:pt x="81716" y="13295"/>
                </a:lnTo>
                <a:lnTo>
                  <a:pt x="81614" y="13193"/>
                </a:lnTo>
                <a:lnTo>
                  <a:pt x="82023" y="13295"/>
                </a:lnTo>
                <a:lnTo>
                  <a:pt x="82023" y="12989"/>
                </a:lnTo>
                <a:lnTo>
                  <a:pt x="82227" y="12989"/>
                </a:lnTo>
                <a:lnTo>
                  <a:pt x="82227" y="12682"/>
                </a:lnTo>
                <a:lnTo>
                  <a:pt x="81000" y="12886"/>
                </a:lnTo>
                <a:lnTo>
                  <a:pt x="81716" y="12477"/>
                </a:lnTo>
                <a:lnTo>
                  <a:pt x="80591" y="12375"/>
                </a:lnTo>
                <a:lnTo>
                  <a:pt x="81307" y="12170"/>
                </a:lnTo>
                <a:lnTo>
                  <a:pt x="80591" y="11966"/>
                </a:lnTo>
                <a:lnTo>
                  <a:pt x="80795" y="11864"/>
                </a:lnTo>
                <a:lnTo>
                  <a:pt x="80284" y="12068"/>
                </a:lnTo>
                <a:lnTo>
                  <a:pt x="80386" y="11864"/>
                </a:lnTo>
                <a:lnTo>
                  <a:pt x="80080" y="11864"/>
                </a:lnTo>
                <a:lnTo>
                  <a:pt x="80182" y="11761"/>
                </a:lnTo>
                <a:lnTo>
                  <a:pt x="79670" y="11966"/>
                </a:lnTo>
                <a:lnTo>
                  <a:pt x="80080" y="11557"/>
                </a:lnTo>
                <a:lnTo>
                  <a:pt x="79670" y="11761"/>
                </a:lnTo>
                <a:lnTo>
                  <a:pt x="79466" y="11761"/>
                </a:lnTo>
                <a:lnTo>
                  <a:pt x="79568" y="11557"/>
                </a:lnTo>
                <a:lnTo>
                  <a:pt x="79773" y="11455"/>
                </a:lnTo>
                <a:lnTo>
                  <a:pt x="79057" y="11352"/>
                </a:lnTo>
                <a:lnTo>
                  <a:pt x="78955" y="11148"/>
                </a:lnTo>
                <a:lnTo>
                  <a:pt x="78239" y="11045"/>
                </a:lnTo>
                <a:lnTo>
                  <a:pt x="79466" y="10943"/>
                </a:lnTo>
                <a:lnTo>
                  <a:pt x="78648" y="10841"/>
                </a:lnTo>
                <a:lnTo>
                  <a:pt x="80284" y="10739"/>
                </a:lnTo>
                <a:lnTo>
                  <a:pt x="78648" y="10534"/>
                </a:lnTo>
                <a:lnTo>
                  <a:pt x="80080" y="10330"/>
                </a:lnTo>
                <a:lnTo>
                  <a:pt x="79670" y="10023"/>
                </a:lnTo>
                <a:lnTo>
                  <a:pt x="79057" y="10125"/>
                </a:lnTo>
                <a:lnTo>
                  <a:pt x="79364" y="9920"/>
                </a:lnTo>
                <a:lnTo>
                  <a:pt x="78443" y="10023"/>
                </a:lnTo>
                <a:lnTo>
                  <a:pt x="79568" y="9716"/>
                </a:lnTo>
                <a:lnTo>
                  <a:pt x="79466" y="9409"/>
                </a:lnTo>
                <a:lnTo>
                  <a:pt x="78750" y="9409"/>
                </a:lnTo>
                <a:lnTo>
                  <a:pt x="77625" y="10023"/>
                </a:lnTo>
                <a:lnTo>
                  <a:pt x="77420" y="9716"/>
                </a:lnTo>
                <a:lnTo>
                  <a:pt x="78545" y="9205"/>
                </a:lnTo>
                <a:lnTo>
                  <a:pt x="77216" y="9409"/>
                </a:lnTo>
                <a:lnTo>
                  <a:pt x="77216" y="9409"/>
                </a:lnTo>
                <a:lnTo>
                  <a:pt x="78341" y="8898"/>
                </a:lnTo>
                <a:lnTo>
                  <a:pt x="76500" y="8898"/>
                </a:lnTo>
                <a:lnTo>
                  <a:pt x="77011" y="8591"/>
                </a:lnTo>
                <a:lnTo>
                  <a:pt x="75886" y="9000"/>
                </a:lnTo>
                <a:lnTo>
                  <a:pt x="76398" y="8693"/>
                </a:lnTo>
                <a:lnTo>
                  <a:pt x="76091" y="8693"/>
                </a:lnTo>
                <a:lnTo>
                  <a:pt x="76807" y="8386"/>
                </a:lnTo>
                <a:lnTo>
                  <a:pt x="76807" y="8386"/>
                </a:lnTo>
                <a:lnTo>
                  <a:pt x="75580" y="8591"/>
                </a:lnTo>
                <a:lnTo>
                  <a:pt x="75580" y="8591"/>
                </a:lnTo>
                <a:lnTo>
                  <a:pt x="76500" y="8182"/>
                </a:lnTo>
                <a:lnTo>
                  <a:pt x="74761" y="7875"/>
                </a:lnTo>
                <a:lnTo>
                  <a:pt x="74761" y="7875"/>
                </a:lnTo>
                <a:lnTo>
                  <a:pt x="74864" y="8182"/>
                </a:lnTo>
                <a:lnTo>
                  <a:pt x="74045" y="8489"/>
                </a:lnTo>
                <a:lnTo>
                  <a:pt x="73739" y="8080"/>
                </a:lnTo>
                <a:lnTo>
                  <a:pt x="72511" y="8489"/>
                </a:lnTo>
                <a:lnTo>
                  <a:pt x="72818" y="8284"/>
                </a:lnTo>
                <a:lnTo>
                  <a:pt x="72716" y="8182"/>
                </a:lnTo>
                <a:lnTo>
                  <a:pt x="73125" y="7977"/>
                </a:lnTo>
                <a:lnTo>
                  <a:pt x="72614" y="8182"/>
                </a:lnTo>
                <a:lnTo>
                  <a:pt x="73534" y="7773"/>
                </a:lnTo>
                <a:lnTo>
                  <a:pt x="73227" y="6955"/>
                </a:lnTo>
                <a:close/>
                <a:moveTo>
                  <a:pt x="103500" y="0"/>
                </a:moveTo>
                <a:lnTo>
                  <a:pt x="103807" y="102"/>
                </a:lnTo>
                <a:lnTo>
                  <a:pt x="99205" y="205"/>
                </a:lnTo>
                <a:lnTo>
                  <a:pt x="101864" y="307"/>
                </a:lnTo>
                <a:lnTo>
                  <a:pt x="99614" y="409"/>
                </a:lnTo>
                <a:lnTo>
                  <a:pt x="100125" y="511"/>
                </a:lnTo>
                <a:lnTo>
                  <a:pt x="99818" y="818"/>
                </a:lnTo>
                <a:lnTo>
                  <a:pt x="97057" y="511"/>
                </a:lnTo>
                <a:lnTo>
                  <a:pt x="97057" y="818"/>
                </a:lnTo>
                <a:lnTo>
                  <a:pt x="94705" y="1023"/>
                </a:lnTo>
                <a:lnTo>
                  <a:pt x="94705" y="614"/>
                </a:lnTo>
                <a:lnTo>
                  <a:pt x="91841" y="818"/>
                </a:lnTo>
                <a:lnTo>
                  <a:pt x="92966" y="1227"/>
                </a:lnTo>
                <a:lnTo>
                  <a:pt x="90716" y="920"/>
                </a:lnTo>
                <a:lnTo>
                  <a:pt x="86625" y="1841"/>
                </a:lnTo>
                <a:lnTo>
                  <a:pt x="86932" y="2148"/>
                </a:lnTo>
                <a:lnTo>
                  <a:pt x="87955" y="2045"/>
                </a:lnTo>
                <a:lnTo>
                  <a:pt x="87955" y="2045"/>
                </a:lnTo>
                <a:lnTo>
                  <a:pt x="81818" y="3477"/>
                </a:lnTo>
                <a:lnTo>
                  <a:pt x="83148" y="3682"/>
                </a:lnTo>
                <a:lnTo>
                  <a:pt x="82841" y="3784"/>
                </a:lnTo>
                <a:lnTo>
                  <a:pt x="85091" y="3989"/>
                </a:lnTo>
                <a:lnTo>
                  <a:pt x="82023" y="4295"/>
                </a:lnTo>
                <a:lnTo>
                  <a:pt x="82125" y="4398"/>
                </a:lnTo>
                <a:lnTo>
                  <a:pt x="82125" y="4500"/>
                </a:lnTo>
                <a:lnTo>
                  <a:pt x="83557" y="4602"/>
                </a:lnTo>
                <a:lnTo>
                  <a:pt x="82534" y="4807"/>
                </a:lnTo>
                <a:lnTo>
                  <a:pt x="88568" y="5318"/>
                </a:lnTo>
                <a:lnTo>
                  <a:pt x="88568" y="5625"/>
                </a:lnTo>
                <a:lnTo>
                  <a:pt x="89489" y="6341"/>
                </a:lnTo>
                <a:lnTo>
                  <a:pt x="88670" y="6648"/>
                </a:lnTo>
                <a:lnTo>
                  <a:pt x="89386" y="6750"/>
                </a:lnTo>
                <a:lnTo>
                  <a:pt x="89182" y="7057"/>
                </a:lnTo>
                <a:lnTo>
                  <a:pt x="89386" y="7466"/>
                </a:lnTo>
                <a:lnTo>
                  <a:pt x="89386" y="7568"/>
                </a:lnTo>
                <a:lnTo>
                  <a:pt x="89591" y="7773"/>
                </a:lnTo>
                <a:lnTo>
                  <a:pt x="88977" y="7977"/>
                </a:lnTo>
                <a:lnTo>
                  <a:pt x="89080" y="8080"/>
                </a:lnTo>
                <a:lnTo>
                  <a:pt x="88773" y="8182"/>
                </a:lnTo>
                <a:lnTo>
                  <a:pt x="88773" y="8182"/>
                </a:lnTo>
                <a:lnTo>
                  <a:pt x="89386" y="8080"/>
                </a:lnTo>
                <a:lnTo>
                  <a:pt x="88568" y="8795"/>
                </a:lnTo>
                <a:lnTo>
                  <a:pt x="90102" y="8489"/>
                </a:lnTo>
                <a:lnTo>
                  <a:pt x="90102" y="8591"/>
                </a:lnTo>
                <a:lnTo>
                  <a:pt x="90205" y="8591"/>
                </a:lnTo>
                <a:lnTo>
                  <a:pt x="90205" y="8693"/>
                </a:lnTo>
                <a:lnTo>
                  <a:pt x="91023" y="8693"/>
                </a:lnTo>
                <a:lnTo>
                  <a:pt x="90000" y="9102"/>
                </a:lnTo>
                <a:lnTo>
                  <a:pt x="91227" y="9205"/>
                </a:lnTo>
                <a:lnTo>
                  <a:pt x="90716" y="9205"/>
                </a:lnTo>
                <a:lnTo>
                  <a:pt x="91023" y="9409"/>
                </a:lnTo>
                <a:lnTo>
                  <a:pt x="91227" y="9716"/>
                </a:lnTo>
                <a:lnTo>
                  <a:pt x="88875" y="9614"/>
                </a:lnTo>
                <a:lnTo>
                  <a:pt x="91330" y="10125"/>
                </a:lnTo>
                <a:lnTo>
                  <a:pt x="90511" y="10739"/>
                </a:lnTo>
                <a:lnTo>
                  <a:pt x="91023" y="10739"/>
                </a:lnTo>
                <a:lnTo>
                  <a:pt x="90511" y="10841"/>
                </a:lnTo>
                <a:lnTo>
                  <a:pt x="90205" y="11148"/>
                </a:lnTo>
                <a:lnTo>
                  <a:pt x="90511" y="11148"/>
                </a:lnTo>
                <a:lnTo>
                  <a:pt x="88568" y="11557"/>
                </a:lnTo>
                <a:lnTo>
                  <a:pt x="90102" y="11455"/>
                </a:lnTo>
                <a:lnTo>
                  <a:pt x="88057" y="12170"/>
                </a:lnTo>
                <a:lnTo>
                  <a:pt x="90102" y="11966"/>
                </a:lnTo>
                <a:lnTo>
                  <a:pt x="89898" y="12068"/>
                </a:lnTo>
                <a:lnTo>
                  <a:pt x="90205" y="12273"/>
                </a:lnTo>
                <a:lnTo>
                  <a:pt x="88261" y="12273"/>
                </a:lnTo>
                <a:lnTo>
                  <a:pt x="87955" y="12784"/>
                </a:lnTo>
                <a:lnTo>
                  <a:pt x="88773" y="12784"/>
                </a:lnTo>
                <a:lnTo>
                  <a:pt x="87648" y="13500"/>
                </a:lnTo>
                <a:lnTo>
                  <a:pt x="89489" y="12784"/>
                </a:lnTo>
                <a:lnTo>
                  <a:pt x="89489" y="12784"/>
                </a:lnTo>
                <a:lnTo>
                  <a:pt x="87750" y="13602"/>
                </a:lnTo>
                <a:lnTo>
                  <a:pt x="87852" y="13602"/>
                </a:lnTo>
                <a:lnTo>
                  <a:pt x="87750" y="14011"/>
                </a:lnTo>
                <a:lnTo>
                  <a:pt x="89182" y="13807"/>
                </a:lnTo>
                <a:lnTo>
                  <a:pt x="88261" y="14114"/>
                </a:lnTo>
                <a:lnTo>
                  <a:pt x="88057" y="15239"/>
                </a:lnTo>
                <a:lnTo>
                  <a:pt x="88773" y="14727"/>
                </a:lnTo>
                <a:lnTo>
                  <a:pt x="89080" y="14318"/>
                </a:lnTo>
                <a:lnTo>
                  <a:pt x="89489" y="15034"/>
                </a:lnTo>
                <a:lnTo>
                  <a:pt x="88466" y="15034"/>
                </a:lnTo>
                <a:lnTo>
                  <a:pt x="88364" y="15341"/>
                </a:lnTo>
                <a:lnTo>
                  <a:pt x="89080" y="15136"/>
                </a:lnTo>
                <a:lnTo>
                  <a:pt x="88977" y="15239"/>
                </a:lnTo>
                <a:lnTo>
                  <a:pt x="89182" y="15239"/>
                </a:lnTo>
                <a:lnTo>
                  <a:pt x="88261" y="15443"/>
                </a:lnTo>
                <a:lnTo>
                  <a:pt x="88568" y="16466"/>
                </a:lnTo>
                <a:lnTo>
                  <a:pt x="89080" y="16261"/>
                </a:lnTo>
                <a:lnTo>
                  <a:pt x="88568" y="16773"/>
                </a:lnTo>
                <a:lnTo>
                  <a:pt x="89386" y="17182"/>
                </a:lnTo>
                <a:lnTo>
                  <a:pt x="88977" y="17591"/>
                </a:lnTo>
                <a:lnTo>
                  <a:pt x="89386" y="18205"/>
                </a:lnTo>
                <a:lnTo>
                  <a:pt x="89795" y="18205"/>
                </a:lnTo>
                <a:lnTo>
                  <a:pt x="89386" y="18409"/>
                </a:lnTo>
                <a:lnTo>
                  <a:pt x="89795" y="18409"/>
                </a:lnTo>
                <a:lnTo>
                  <a:pt x="89795" y="18307"/>
                </a:lnTo>
                <a:lnTo>
                  <a:pt x="91227" y="18000"/>
                </a:lnTo>
                <a:lnTo>
                  <a:pt x="91023" y="18614"/>
                </a:lnTo>
                <a:lnTo>
                  <a:pt x="91943" y="18511"/>
                </a:lnTo>
                <a:lnTo>
                  <a:pt x="91943" y="18511"/>
                </a:lnTo>
                <a:lnTo>
                  <a:pt x="91330" y="18920"/>
                </a:lnTo>
                <a:lnTo>
                  <a:pt x="91330" y="18920"/>
                </a:lnTo>
                <a:lnTo>
                  <a:pt x="92148" y="18818"/>
                </a:lnTo>
                <a:lnTo>
                  <a:pt x="92148" y="19227"/>
                </a:lnTo>
                <a:lnTo>
                  <a:pt x="92455" y="19227"/>
                </a:lnTo>
                <a:lnTo>
                  <a:pt x="92250" y="19125"/>
                </a:lnTo>
                <a:lnTo>
                  <a:pt x="92966" y="18920"/>
                </a:lnTo>
                <a:lnTo>
                  <a:pt x="92455" y="18614"/>
                </a:lnTo>
                <a:lnTo>
                  <a:pt x="93375" y="18409"/>
                </a:lnTo>
                <a:lnTo>
                  <a:pt x="93989" y="17591"/>
                </a:lnTo>
                <a:lnTo>
                  <a:pt x="93784" y="17489"/>
                </a:lnTo>
                <a:lnTo>
                  <a:pt x="94091" y="17386"/>
                </a:lnTo>
                <a:lnTo>
                  <a:pt x="94295" y="16670"/>
                </a:lnTo>
                <a:lnTo>
                  <a:pt x="93784" y="16568"/>
                </a:lnTo>
                <a:lnTo>
                  <a:pt x="94807" y="16364"/>
                </a:lnTo>
                <a:lnTo>
                  <a:pt x="94500" y="16159"/>
                </a:lnTo>
                <a:lnTo>
                  <a:pt x="95830" y="15648"/>
                </a:lnTo>
                <a:lnTo>
                  <a:pt x="95830" y="15239"/>
                </a:lnTo>
                <a:lnTo>
                  <a:pt x="95216" y="15136"/>
                </a:lnTo>
                <a:lnTo>
                  <a:pt x="96136" y="15034"/>
                </a:lnTo>
                <a:lnTo>
                  <a:pt x="95830" y="14625"/>
                </a:lnTo>
                <a:lnTo>
                  <a:pt x="96955" y="14216"/>
                </a:lnTo>
                <a:lnTo>
                  <a:pt x="96545" y="14011"/>
                </a:lnTo>
                <a:lnTo>
                  <a:pt x="98489" y="13398"/>
                </a:lnTo>
                <a:lnTo>
                  <a:pt x="98182" y="13295"/>
                </a:lnTo>
                <a:lnTo>
                  <a:pt x="98795" y="13295"/>
                </a:lnTo>
                <a:lnTo>
                  <a:pt x="98386" y="13909"/>
                </a:lnTo>
                <a:lnTo>
                  <a:pt x="99205" y="13602"/>
                </a:lnTo>
                <a:lnTo>
                  <a:pt x="99307" y="13705"/>
                </a:lnTo>
                <a:lnTo>
                  <a:pt x="102580" y="11659"/>
                </a:lnTo>
                <a:lnTo>
                  <a:pt x="102682" y="11455"/>
                </a:lnTo>
                <a:lnTo>
                  <a:pt x="109125" y="10227"/>
                </a:lnTo>
                <a:lnTo>
                  <a:pt x="109023" y="10227"/>
                </a:lnTo>
                <a:lnTo>
                  <a:pt x="109636" y="10023"/>
                </a:lnTo>
                <a:lnTo>
                  <a:pt x="106159" y="10023"/>
                </a:lnTo>
                <a:lnTo>
                  <a:pt x="106977" y="9716"/>
                </a:lnTo>
                <a:lnTo>
                  <a:pt x="105239" y="9716"/>
                </a:lnTo>
                <a:lnTo>
                  <a:pt x="105852" y="9205"/>
                </a:lnTo>
                <a:lnTo>
                  <a:pt x="107386" y="9205"/>
                </a:lnTo>
                <a:lnTo>
                  <a:pt x="106773" y="8693"/>
                </a:lnTo>
                <a:lnTo>
                  <a:pt x="108409" y="9102"/>
                </a:lnTo>
                <a:lnTo>
                  <a:pt x="109023" y="9716"/>
                </a:lnTo>
                <a:lnTo>
                  <a:pt x="109636" y="9307"/>
                </a:lnTo>
                <a:lnTo>
                  <a:pt x="109636" y="9716"/>
                </a:lnTo>
                <a:lnTo>
                  <a:pt x="110148" y="9307"/>
                </a:lnTo>
                <a:lnTo>
                  <a:pt x="110148" y="8795"/>
                </a:lnTo>
                <a:lnTo>
                  <a:pt x="109739" y="9000"/>
                </a:lnTo>
                <a:lnTo>
                  <a:pt x="110148" y="8591"/>
                </a:lnTo>
                <a:lnTo>
                  <a:pt x="108205" y="8080"/>
                </a:lnTo>
                <a:lnTo>
                  <a:pt x="108511" y="7977"/>
                </a:lnTo>
                <a:lnTo>
                  <a:pt x="108307" y="7670"/>
                </a:lnTo>
                <a:lnTo>
                  <a:pt x="107284" y="7773"/>
                </a:lnTo>
                <a:lnTo>
                  <a:pt x="107284" y="7773"/>
                </a:lnTo>
                <a:lnTo>
                  <a:pt x="108211" y="7587"/>
                </a:lnTo>
                <a:lnTo>
                  <a:pt x="108211" y="7587"/>
                </a:lnTo>
                <a:lnTo>
                  <a:pt x="106875" y="7466"/>
                </a:lnTo>
                <a:lnTo>
                  <a:pt x="107489" y="7364"/>
                </a:lnTo>
                <a:lnTo>
                  <a:pt x="107080" y="7159"/>
                </a:lnTo>
                <a:lnTo>
                  <a:pt x="108716" y="7159"/>
                </a:lnTo>
                <a:lnTo>
                  <a:pt x="108307" y="6852"/>
                </a:lnTo>
                <a:lnTo>
                  <a:pt x="111375" y="7159"/>
                </a:lnTo>
                <a:lnTo>
                  <a:pt x="111068" y="6750"/>
                </a:lnTo>
                <a:lnTo>
                  <a:pt x="110352" y="6750"/>
                </a:lnTo>
                <a:lnTo>
                  <a:pt x="110352" y="6545"/>
                </a:lnTo>
                <a:lnTo>
                  <a:pt x="110659" y="6239"/>
                </a:lnTo>
                <a:lnTo>
                  <a:pt x="110557" y="6545"/>
                </a:lnTo>
                <a:lnTo>
                  <a:pt x="112295" y="6443"/>
                </a:lnTo>
                <a:lnTo>
                  <a:pt x="111989" y="6034"/>
                </a:lnTo>
                <a:lnTo>
                  <a:pt x="111273" y="6239"/>
                </a:lnTo>
                <a:lnTo>
                  <a:pt x="111273" y="5830"/>
                </a:lnTo>
                <a:lnTo>
                  <a:pt x="110557" y="5830"/>
                </a:lnTo>
                <a:lnTo>
                  <a:pt x="111784" y="5727"/>
                </a:lnTo>
                <a:lnTo>
                  <a:pt x="112091" y="5830"/>
                </a:lnTo>
                <a:lnTo>
                  <a:pt x="112193" y="5011"/>
                </a:lnTo>
                <a:lnTo>
                  <a:pt x="111375" y="4909"/>
                </a:lnTo>
                <a:lnTo>
                  <a:pt x="111068" y="4705"/>
                </a:lnTo>
                <a:lnTo>
                  <a:pt x="110659" y="4602"/>
                </a:lnTo>
                <a:lnTo>
                  <a:pt x="113011" y="4500"/>
                </a:lnTo>
                <a:lnTo>
                  <a:pt x="113216" y="4091"/>
                </a:lnTo>
                <a:lnTo>
                  <a:pt x="111989" y="3886"/>
                </a:lnTo>
                <a:lnTo>
                  <a:pt x="112807" y="3886"/>
                </a:lnTo>
                <a:lnTo>
                  <a:pt x="111580" y="3784"/>
                </a:lnTo>
                <a:lnTo>
                  <a:pt x="112091" y="3170"/>
                </a:lnTo>
                <a:lnTo>
                  <a:pt x="111989" y="3068"/>
                </a:lnTo>
                <a:lnTo>
                  <a:pt x="113114" y="2557"/>
                </a:lnTo>
                <a:lnTo>
                  <a:pt x="112909" y="2352"/>
                </a:lnTo>
                <a:lnTo>
                  <a:pt x="113216" y="1943"/>
                </a:lnTo>
                <a:lnTo>
                  <a:pt x="115261" y="1841"/>
                </a:lnTo>
                <a:lnTo>
                  <a:pt x="114750" y="1739"/>
                </a:lnTo>
                <a:lnTo>
                  <a:pt x="116284" y="1534"/>
                </a:lnTo>
                <a:lnTo>
                  <a:pt x="116080" y="1432"/>
                </a:lnTo>
                <a:lnTo>
                  <a:pt x="117818" y="1125"/>
                </a:lnTo>
                <a:lnTo>
                  <a:pt x="111273" y="1636"/>
                </a:lnTo>
                <a:lnTo>
                  <a:pt x="111273" y="1636"/>
                </a:lnTo>
                <a:lnTo>
                  <a:pt x="112398" y="1125"/>
                </a:lnTo>
                <a:lnTo>
                  <a:pt x="107898" y="818"/>
                </a:lnTo>
                <a:lnTo>
                  <a:pt x="112500" y="409"/>
                </a:lnTo>
                <a:lnTo>
                  <a:pt x="106977" y="205"/>
                </a:lnTo>
                <a:lnTo>
                  <a:pt x="110352" y="0"/>
                </a:lnTo>
                <a:close/>
                <a:moveTo>
                  <a:pt x="5114" y="22807"/>
                </a:moveTo>
                <a:lnTo>
                  <a:pt x="5069" y="22823"/>
                </a:lnTo>
                <a:lnTo>
                  <a:pt x="5069" y="22823"/>
                </a:lnTo>
                <a:lnTo>
                  <a:pt x="5011" y="22909"/>
                </a:lnTo>
                <a:lnTo>
                  <a:pt x="5114" y="22807"/>
                </a:lnTo>
                <a:close/>
                <a:moveTo>
                  <a:pt x="133057" y="23011"/>
                </a:moveTo>
                <a:lnTo>
                  <a:pt x="132955" y="23216"/>
                </a:lnTo>
                <a:lnTo>
                  <a:pt x="132443" y="23216"/>
                </a:lnTo>
                <a:lnTo>
                  <a:pt x="132955" y="23727"/>
                </a:lnTo>
                <a:lnTo>
                  <a:pt x="133261" y="23727"/>
                </a:lnTo>
                <a:lnTo>
                  <a:pt x="133568" y="23216"/>
                </a:lnTo>
                <a:lnTo>
                  <a:pt x="133057" y="23011"/>
                </a:lnTo>
                <a:close/>
                <a:moveTo>
                  <a:pt x="1125" y="23625"/>
                </a:moveTo>
                <a:lnTo>
                  <a:pt x="102" y="24034"/>
                </a:lnTo>
                <a:lnTo>
                  <a:pt x="1120" y="23634"/>
                </a:lnTo>
                <a:lnTo>
                  <a:pt x="1120" y="23634"/>
                </a:lnTo>
                <a:lnTo>
                  <a:pt x="1125" y="23625"/>
                </a:lnTo>
                <a:close/>
                <a:moveTo>
                  <a:pt x="102" y="24034"/>
                </a:moveTo>
                <a:lnTo>
                  <a:pt x="102" y="24034"/>
                </a:lnTo>
                <a:lnTo>
                  <a:pt x="102" y="24034"/>
                </a:lnTo>
                <a:close/>
                <a:moveTo>
                  <a:pt x="138170" y="24136"/>
                </a:moveTo>
                <a:lnTo>
                  <a:pt x="138375" y="24239"/>
                </a:lnTo>
                <a:lnTo>
                  <a:pt x="138477" y="24239"/>
                </a:lnTo>
                <a:lnTo>
                  <a:pt x="138170" y="24136"/>
                </a:lnTo>
                <a:close/>
                <a:moveTo>
                  <a:pt x="118534" y="23523"/>
                </a:moveTo>
                <a:lnTo>
                  <a:pt x="118636" y="23625"/>
                </a:lnTo>
                <a:lnTo>
                  <a:pt x="118330" y="23932"/>
                </a:lnTo>
                <a:lnTo>
                  <a:pt x="118330" y="23727"/>
                </a:lnTo>
                <a:lnTo>
                  <a:pt x="117818" y="23830"/>
                </a:lnTo>
                <a:lnTo>
                  <a:pt x="117511" y="24239"/>
                </a:lnTo>
                <a:lnTo>
                  <a:pt x="117920" y="24239"/>
                </a:lnTo>
                <a:lnTo>
                  <a:pt x="117614" y="24648"/>
                </a:lnTo>
                <a:lnTo>
                  <a:pt x="116489" y="24750"/>
                </a:lnTo>
                <a:lnTo>
                  <a:pt x="116591" y="24852"/>
                </a:lnTo>
                <a:lnTo>
                  <a:pt x="116591" y="25057"/>
                </a:lnTo>
                <a:lnTo>
                  <a:pt x="116795" y="24955"/>
                </a:lnTo>
                <a:lnTo>
                  <a:pt x="116693" y="25261"/>
                </a:lnTo>
                <a:lnTo>
                  <a:pt x="116386" y="25364"/>
                </a:lnTo>
                <a:lnTo>
                  <a:pt x="116386" y="25466"/>
                </a:lnTo>
                <a:lnTo>
                  <a:pt x="116591" y="25466"/>
                </a:lnTo>
                <a:lnTo>
                  <a:pt x="116591" y="25568"/>
                </a:lnTo>
                <a:lnTo>
                  <a:pt x="117307" y="25670"/>
                </a:lnTo>
                <a:lnTo>
                  <a:pt x="116489" y="26284"/>
                </a:lnTo>
                <a:lnTo>
                  <a:pt x="116489" y="26284"/>
                </a:lnTo>
                <a:lnTo>
                  <a:pt x="117409" y="26182"/>
                </a:lnTo>
                <a:lnTo>
                  <a:pt x="116489" y="26489"/>
                </a:lnTo>
                <a:lnTo>
                  <a:pt x="116591" y="26591"/>
                </a:lnTo>
                <a:lnTo>
                  <a:pt x="116080" y="26693"/>
                </a:lnTo>
                <a:lnTo>
                  <a:pt x="116489" y="26693"/>
                </a:lnTo>
                <a:lnTo>
                  <a:pt x="116080" y="27000"/>
                </a:lnTo>
                <a:lnTo>
                  <a:pt x="116693" y="27000"/>
                </a:lnTo>
                <a:lnTo>
                  <a:pt x="116284" y="27205"/>
                </a:lnTo>
                <a:lnTo>
                  <a:pt x="116284" y="27205"/>
                </a:lnTo>
                <a:lnTo>
                  <a:pt x="116693" y="27102"/>
                </a:lnTo>
                <a:lnTo>
                  <a:pt x="116489" y="27307"/>
                </a:lnTo>
                <a:lnTo>
                  <a:pt x="119250" y="26591"/>
                </a:lnTo>
                <a:lnTo>
                  <a:pt x="119148" y="26489"/>
                </a:lnTo>
                <a:lnTo>
                  <a:pt x="119455" y="24852"/>
                </a:lnTo>
                <a:lnTo>
                  <a:pt x="119352" y="24750"/>
                </a:lnTo>
                <a:lnTo>
                  <a:pt x="119966" y="24545"/>
                </a:lnTo>
                <a:lnTo>
                  <a:pt x="119864" y="24341"/>
                </a:lnTo>
                <a:lnTo>
                  <a:pt x="119659" y="24239"/>
                </a:lnTo>
                <a:lnTo>
                  <a:pt x="119455" y="23727"/>
                </a:lnTo>
                <a:lnTo>
                  <a:pt x="118636" y="23830"/>
                </a:lnTo>
                <a:lnTo>
                  <a:pt x="118841" y="23625"/>
                </a:lnTo>
                <a:lnTo>
                  <a:pt x="118534" y="23523"/>
                </a:lnTo>
                <a:close/>
                <a:moveTo>
                  <a:pt x="121398" y="20455"/>
                </a:moveTo>
                <a:lnTo>
                  <a:pt x="120477" y="20761"/>
                </a:lnTo>
                <a:lnTo>
                  <a:pt x="119966" y="21682"/>
                </a:lnTo>
                <a:lnTo>
                  <a:pt x="119761" y="22091"/>
                </a:lnTo>
                <a:lnTo>
                  <a:pt x="119864" y="22091"/>
                </a:lnTo>
                <a:lnTo>
                  <a:pt x="119557" y="22295"/>
                </a:lnTo>
                <a:lnTo>
                  <a:pt x="120273" y="22193"/>
                </a:lnTo>
                <a:lnTo>
                  <a:pt x="119966" y="23523"/>
                </a:lnTo>
                <a:lnTo>
                  <a:pt x="120170" y="23011"/>
                </a:lnTo>
                <a:lnTo>
                  <a:pt x="120580" y="22807"/>
                </a:lnTo>
                <a:lnTo>
                  <a:pt x="120682" y="23011"/>
                </a:lnTo>
                <a:lnTo>
                  <a:pt x="120375" y="24239"/>
                </a:lnTo>
                <a:lnTo>
                  <a:pt x="121807" y="23932"/>
                </a:lnTo>
                <a:lnTo>
                  <a:pt x="122011" y="25568"/>
                </a:lnTo>
                <a:lnTo>
                  <a:pt x="120580" y="26080"/>
                </a:lnTo>
                <a:lnTo>
                  <a:pt x="120580" y="26080"/>
                </a:lnTo>
                <a:lnTo>
                  <a:pt x="120989" y="25977"/>
                </a:lnTo>
                <a:lnTo>
                  <a:pt x="121091" y="26284"/>
                </a:lnTo>
                <a:lnTo>
                  <a:pt x="120068" y="27000"/>
                </a:lnTo>
                <a:lnTo>
                  <a:pt x="120989" y="27205"/>
                </a:lnTo>
                <a:lnTo>
                  <a:pt x="120886" y="27307"/>
                </a:lnTo>
                <a:lnTo>
                  <a:pt x="121602" y="27409"/>
                </a:lnTo>
                <a:lnTo>
                  <a:pt x="122216" y="27102"/>
                </a:lnTo>
                <a:lnTo>
                  <a:pt x="121602" y="27614"/>
                </a:lnTo>
                <a:lnTo>
                  <a:pt x="120989" y="27614"/>
                </a:lnTo>
                <a:lnTo>
                  <a:pt x="119761" y="28739"/>
                </a:lnTo>
                <a:lnTo>
                  <a:pt x="120068" y="28841"/>
                </a:lnTo>
                <a:lnTo>
                  <a:pt x="120375" y="28534"/>
                </a:lnTo>
                <a:lnTo>
                  <a:pt x="121091" y="28534"/>
                </a:lnTo>
                <a:lnTo>
                  <a:pt x="121807" y="28125"/>
                </a:lnTo>
                <a:lnTo>
                  <a:pt x="122625" y="28227"/>
                </a:lnTo>
                <a:lnTo>
                  <a:pt x="122523" y="28125"/>
                </a:lnTo>
                <a:lnTo>
                  <a:pt x="123136" y="28023"/>
                </a:lnTo>
                <a:lnTo>
                  <a:pt x="123034" y="27920"/>
                </a:lnTo>
                <a:lnTo>
                  <a:pt x="124773" y="27920"/>
                </a:lnTo>
                <a:lnTo>
                  <a:pt x="125182" y="27409"/>
                </a:lnTo>
                <a:lnTo>
                  <a:pt x="124466" y="27409"/>
                </a:lnTo>
                <a:lnTo>
                  <a:pt x="125080" y="26898"/>
                </a:lnTo>
                <a:lnTo>
                  <a:pt x="125284" y="25977"/>
                </a:lnTo>
                <a:lnTo>
                  <a:pt x="124159" y="25977"/>
                </a:lnTo>
                <a:lnTo>
                  <a:pt x="123648" y="25159"/>
                </a:lnTo>
                <a:lnTo>
                  <a:pt x="124261" y="25261"/>
                </a:lnTo>
                <a:lnTo>
                  <a:pt x="124261" y="25261"/>
                </a:lnTo>
                <a:lnTo>
                  <a:pt x="124057" y="24750"/>
                </a:lnTo>
                <a:lnTo>
                  <a:pt x="123239" y="24239"/>
                </a:lnTo>
                <a:lnTo>
                  <a:pt x="122932" y="23420"/>
                </a:lnTo>
                <a:lnTo>
                  <a:pt x="121295" y="22807"/>
                </a:lnTo>
                <a:lnTo>
                  <a:pt x="122011" y="22705"/>
                </a:lnTo>
                <a:lnTo>
                  <a:pt x="121705" y="22602"/>
                </a:lnTo>
                <a:lnTo>
                  <a:pt x="122318" y="22295"/>
                </a:lnTo>
                <a:lnTo>
                  <a:pt x="122830" y="21580"/>
                </a:lnTo>
                <a:lnTo>
                  <a:pt x="121091" y="21375"/>
                </a:lnTo>
                <a:lnTo>
                  <a:pt x="121295" y="21170"/>
                </a:lnTo>
                <a:lnTo>
                  <a:pt x="121193" y="21170"/>
                </a:lnTo>
                <a:lnTo>
                  <a:pt x="121807" y="20659"/>
                </a:lnTo>
                <a:lnTo>
                  <a:pt x="121398" y="20455"/>
                </a:lnTo>
                <a:close/>
                <a:moveTo>
                  <a:pt x="23830" y="27920"/>
                </a:moveTo>
                <a:lnTo>
                  <a:pt x="23523" y="28330"/>
                </a:lnTo>
                <a:lnTo>
                  <a:pt x="24034" y="28227"/>
                </a:lnTo>
                <a:lnTo>
                  <a:pt x="23932" y="28432"/>
                </a:lnTo>
                <a:lnTo>
                  <a:pt x="23523" y="28534"/>
                </a:lnTo>
                <a:lnTo>
                  <a:pt x="23625" y="28534"/>
                </a:lnTo>
                <a:lnTo>
                  <a:pt x="23420" y="28739"/>
                </a:lnTo>
                <a:lnTo>
                  <a:pt x="23830" y="28739"/>
                </a:lnTo>
                <a:lnTo>
                  <a:pt x="23932" y="28636"/>
                </a:lnTo>
                <a:lnTo>
                  <a:pt x="24034" y="28943"/>
                </a:lnTo>
                <a:lnTo>
                  <a:pt x="24443" y="29148"/>
                </a:lnTo>
                <a:lnTo>
                  <a:pt x="24034" y="29455"/>
                </a:lnTo>
                <a:lnTo>
                  <a:pt x="24443" y="29455"/>
                </a:lnTo>
                <a:lnTo>
                  <a:pt x="24341" y="29557"/>
                </a:lnTo>
                <a:lnTo>
                  <a:pt x="24545" y="29659"/>
                </a:lnTo>
                <a:lnTo>
                  <a:pt x="24341" y="29761"/>
                </a:lnTo>
                <a:lnTo>
                  <a:pt x="25261" y="29557"/>
                </a:lnTo>
                <a:lnTo>
                  <a:pt x="25057" y="30273"/>
                </a:lnTo>
                <a:lnTo>
                  <a:pt x="25057" y="30273"/>
                </a:lnTo>
                <a:lnTo>
                  <a:pt x="25875" y="30170"/>
                </a:lnTo>
                <a:lnTo>
                  <a:pt x="25466" y="28534"/>
                </a:lnTo>
                <a:lnTo>
                  <a:pt x="23830" y="27920"/>
                </a:lnTo>
                <a:close/>
                <a:moveTo>
                  <a:pt x="25875" y="30170"/>
                </a:moveTo>
                <a:lnTo>
                  <a:pt x="25875" y="30273"/>
                </a:lnTo>
                <a:lnTo>
                  <a:pt x="25977" y="30170"/>
                </a:lnTo>
                <a:close/>
                <a:moveTo>
                  <a:pt x="72102" y="30989"/>
                </a:moveTo>
                <a:lnTo>
                  <a:pt x="72146" y="31003"/>
                </a:lnTo>
                <a:lnTo>
                  <a:pt x="72146" y="31003"/>
                </a:lnTo>
                <a:lnTo>
                  <a:pt x="72205" y="30989"/>
                </a:lnTo>
                <a:close/>
                <a:moveTo>
                  <a:pt x="25568" y="31398"/>
                </a:moveTo>
                <a:lnTo>
                  <a:pt x="25364" y="31500"/>
                </a:lnTo>
                <a:lnTo>
                  <a:pt x="25364" y="31500"/>
                </a:lnTo>
                <a:lnTo>
                  <a:pt x="25466" y="31398"/>
                </a:lnTo>
                <a:close/>
                <a:moveTo>
                  <a:pt x="80386" y="31500"/>
                </a:moveTo>
                <a:lnTo>
                  <a:pt x="80386" y="31500"/>
                </a:lnTo>
                <a:lnTo>
                  <a:pt x="80386" y="31500"/>
                </a:lnTo>
                <a:close/>
                <a:moveTo>
                  <a:pt x="80693" y="27307"/>
                </a:moveTo>
                <a:lnTo>
                  <a:pt x="80182" y="27409"/>
                </a:lnTo>
                <a:lnTo>
                  <a:pt x="78136" y="29864"/>
                </a:lnTo>
                <a:lnTo>
                  <a:pt x="77625" y="29966"/>
                </a:lnTo>
                <a:lnTo>
                  <a:pt x="77318" y="30170"/>
                </a:lnTo>
                <a:lnTo>
                  <a:pt x="77420" y="30068"/>
                </a:lnTo>
                <a:lnTo>
                  <a:pt x="77011" y="30273"/>
                </a:lnTo>
                <a:lnTo>
                  <a:pt x="77727" y="30273"/>
                </a:lnTo>
                <a:lnTo>
                  <a:pt x="76705" y="30989"/>
                </a:lnTo>
                <a:lnTo>
                  <a:pt x="79466" y="30989"/>
                </a:lnTo>
                <a:lnTo>
                  <a:pt x="79159" y="31295"/>
                </a:lnTo>
                <a:lnTo>
                  <a:pt x="80284" y="31193"/>
                </a:lnTo>
                <a:lnTo>
                  <a:pt x="79261" y="32011"/>
                </a:lnTo>
                <a:lnTo>
                  <a:pt x="80489" y="31295"/>
                </a:lnTo>
                <a:lnTo>
                  <a:pt x="80386" y="31500"/>
                </a:lnTo>
                <a:lnTo>
                  <a:pt x="80795" y="30989"/>
                </a:lnTo>
                <a:lnTo>
                  <a:pt x="81000" y="31398"/>
                </a:lnTo>
                <a:lnTo>
                  <a:pt x="80591" y="32011"/>
                </a:lnTo>
                <a:lnTo>
                  <a:pt x="81102" y="31705"/>
                </a:lnTo>
                <a:lnTo>
                  <a:pt x="81000" y="32216"/>
                </a:lnTo>
                <a:lnTo>
                  <a:pt x="81000" y="32216"/>
                </a:lnTo>
                <a:lnTo>
                  <a:pt x="81409" y="32114"/>
                </a:lnTo>
                <a:lnTo>
                  <a:pt x="81920" y="31091"/>
                </a:lnTo>
                <a:lnTo>
                  <a:pt x="81511" y="31398"/>
                </a:lnTo>
                <a:lnTo>
                  <a:pt x="81920" y="30682"/>
                </a:lnTo>
                <a:lnTo>
                  <a:pt x="81205" y="31193"/>
                </a:lnTo>
                <a:lnTo>
                  <a:pt x="81205" y="31193"/>
                </a:lnTo>
                <a:lnTo>
                  <a:pt x="81307" y="30784"/>
                </a:lnTo>
                <a:lnTo>
                  <a:pt x="81102" y="30784"/>
                </a:lnTo>
                <a:lnTo>
                  <a:pt x="81920" y="30170"/>
                </a:lnTo>
                <a:lnTo>
                  <a:pt x="81920" y="30170"/>
                </a:lnTo>
                <a:lnTo>
                  <a:pt x="81000" y="30477"/>
                </a:lnTo>
                <a:lnTo>
                  <a:pt x="81409" y="30170"/>
                </a:lnTo>
                <a:lnTo>
                  <a:pt x="81205" y="30068"/>
                </a:lnTo>
                <a:lnTo>
                  <a:pt x="81307" y="29966"/>
                </a:lnTo>
                <a:lnTo>
                  <a:pt x="81102" y="30068"/>
                </a:lnTo>
                <a:lnTo>
                  <a:pt x="81716" y="29557"/>
                </a:lnTo>
                <a:lnTo>
                  <a:pt x="81000" y="29455"/>
                </a:lnTo>
                <a:lnTo>
                  <a:pt x="81102" y="29250"/>
                </a:lnTo>
                <a:lnTo>
                  <a:pt x="80284" y="29761"/>
                </a:lnTo>
                <a:lnTo>
                  <a:pt x="80489" y="29250"/>
                </a:lnTo>
                <a:lnTo>
                  <a:pt x="80489" y="29250"/>
                </a:lnTo>
                <a:lnTo>
                  <a:pt x="80284" y="29455"/>
                </a:lnTo>
                <a:lnTo>
                  <a:pt x="80386" y="29352"/>
                </a:lnTo>
                <a:lnTo>
                  <a:pt x="79773" y="29352"/>
                </a:lnTo>
                <a:lnTo>
                  <a:pt x="79977" y="29148"/>
                </a:lnTo>
                <a:lnTo>
                  <a:pt x="79773" y="29250"/>
                </a:lnTo>
                <a:lnTo>
                  <a:pt x="80386" y="28841"/>
                </a:lnTo>
                <a:lnTo>
                  <a:pt x="79261" y="29250"/>
                </a:lnTo>
                <a:lnTo>
                  <a:pt x="80489" y="27716"/>
                </a:lnTo>
                <a:lnTo>
                  <a:pt x="80591" y="27511"/>
                </a:lnTo>
                <a:lnTo>
                  <a:pt x="80898" y="27307"/>
                </a:lnTo>
                <a:close/>
                <a:moveTo>
                  <a:pt x="239523" y="32216"/>
                </a:moveTo>
                <a:lnTo>
                  <a:pt x="240239" y="32830"/>
                </a:lnTo>
                <a:lnTo>
                  <a:pt x="239727" y="32318"/>
                </a:lnTo>
                <a:lnTo>
                  <a:pt x="239523" y="32216"/>
                </a:lnTo>
                <a:close/>
                <a:moveTo>
                  <a:pt x="232875" y="24443"/>
                </a:moveTo>
                <a:lnTo>
                  <a:pt x="232773" y="24648"/>
                </a:lnTo>
                <a:lnTo>
                  <a:pt x="233591" y="25159"/>
                </a:lnTo>
                <a:lnTo>
                  <a:pt x="233489" y="25261"/>
                </a:lnTo>
                <a:lnTo>
                  <a:pt x="233386" y="25364"/>
                </a:lnTo>
                <a:lnTo>
                  <a:pt x="234511" y="27102"/>
                </a:lnTo>
                <a:lnTo>
                  <a:pt x="239216" y="32932"/>
                </a:lnTo>
                <a:lnTo>
                  <a:pt x="239114" y="32114"/>
                </a:lnTo>
                <a:lnTo>
                  <a:pt x="239523" y="32216"/>
                </a:lnTo>
                <a:lnTo>
                  <a:pt x="239523" y="32216"/>
                </a:lnTo>
                <a:lnTo>
                  <a:pt x="238193" y="31091"/>
                </a:lnTo>
                <a:lnTo>
                  <a:pt x="237784" y="29557"/>
                </a:lnTo>
                <a:lnTo>
                  <a:pt x="239318" y="30170"/>
                </a:lnTo>
                <a:lnTo>
                  <a:pt x="232875" y="24443"/>
                </a:lnTo>
                <a:close/>
                <a:moveTo>
                  <a:pt x="244841" y="33341"/>
                </a:moveTo>
                <a:lnTo>
                  <a:pt x="244330" y="33443"/>
                </a:lnTo>
                <a:lnTo>
                  <a:pt x="244432" y="33648"/>
                </a:lnTo>
                <a:lnTo>
                  <a:pt x="244125" y="34364"/>
                </a:lnTo>
                <a:lnTo>
                  <a:pt x="244125" y="34466"/>
                </a:lnTo>
                <a:lnTo>
                  <a:pt x="244330" y="33955"/>
                </a:lnTo>
                <a:lnTo>
                  <a:pt x="245045" y="33545"/>
                </a:lnTo>
                <a:lnTo>
                  <a:pt x="244841" y="33341"/>
                </a:lnTo>
                <a:close/>
                <a:moveTo>
                  <a:pt x="243409" y="34466"/>
                </a:moveTo>
                <a:lnTo>
                  <a:pt x="243409" y="35080"/>
                </a:lnTo>
                <a:lnTo>
                  <a:pt x="243614" y="35284"/>
                </a:lnTo>
                <a:lnTo>
                  <a:pt x="243920" y="34466"/>
                </a:lnTo>
                <a:close/>
                <a:moveTo>
                  <a:pt x="54102" y="29864"/>
                </a:moveTo>
                <a:lnTo>
                  <a:pt x="56352" y="30886"/>
                </a:lnTo>
                <a:lnTo>
                  <a:pt x="56045" y="31193"/>
                </a:lnTo>
                <a:lnTo>
                  <a:pt x="56250" y="31602"/>
                </a:lnTo>
                <a:lnTo>
                  <a:pt x="56045" y="31807"/>
                </a:lnTo>
                <a:lnTo>
                  <a:pt x="56250" y="32011"/>
                </a:lnTo>
                <a:lnTo>
                  <a:pt x="56045" y="32114"/>
                </a:lnTo>
                <a:lnTo>
                  <a:pt x="56148" y="32114"/>
                </a:lnTo>
                <a:lnTo>
                  <a:pt x="55943" y="32318"/>
                </a:lnTo>
                <a:lnTo>
                  <a:pt x="58193" y="32727"/>
                </a:lnTo>
                <a:lnTo>
                  <a:pt x="58091" y="32830"/>
                </a:lnTo>
                <a:lnTo>
                  <a:pt x="58500" y="32830"/>
                </a:lnTo>
                <a:lnTo>
                  <a:pt x="58500" y="32932"/>
                </a:lnTo>
                <a:lnTo>
                  <a:pt x="58909" y="33239"/>
                </a:lnTo>
                <a:lnTo>
                  <a:pt x="59114" y="34057"/>
                </a:lnTo>
                <a:lnTo>
                  <a:pt x="59216" y="34057"/>
                </a:lnTo>
                <a:lnTo>
                  <a:pt x="59216" y="34159"/>
                </a:lnTo>
                <a:lnTo>
                  <a:pt x="59011" y="34057"/>
                </a:lnTo>
                <a:lnTo>
                  <a:pt x="58807" y="34364"/>
                </a:lnTo>
                <a:lnTo>
                  <a:pt x="58091" y="34261"/>
                </a:lnTo>
                <a:lnTo>
                  <a:pt x="57989" y="34159"/>
                </a:lnTo>
                <a:lnTo>
                  <a:pt x="58193" y="33955"/>
                </a:lnTo>
                <a:lnTo>
                  <a:pt x="58091" y="33955"/>
                </a:lnTo>
                <a:lnTo>
                  <a:pt x="58091" y="33648"/>
                </a:lnTo>
                <a:lnTo>
                  <a:pt x="57682" y="33648"/>
                </a:lnTo>
                <a:lnTo>
                  <a:pt x="56250" y="35898"/>
                </a:lnTo>
                <a:lnTo>
                  <a:pt x="56045" y="34875"/>
                </a:lnTo>
                <a:lnTo>
                  <a:pt x="55330" y="35182"/>
                </a:lnTo>
                <a:lnTo>
                  <a:pt x="55330" y="35182"/>
                </a:lnTo>
                <a:lnTo>
                  <a:pt x="56352" y="33750"/>
                </a:lnTo>
                <a:lnTo>
                  <a:pt x="56250" y="33443"/>
                </a:lnTo>
                <a:lnTo>
                  <a:pt x="55330" y="33136"/>
                </a:lnTo>
                <a:lnTo>
                  <a:pt x="54409" y="34159"/>
                </a:lnTo>
                <a:lnTo>
                  <a:pt x="54614" y="33648"/>
                </a:lnTo>
                <a:lnTo>
                  <a:pt x="52568" y="36818"/>
                </a:lnTo>
                <a:lnTo>
                  <a:pt x="51545" y="37125"/>
                </a:lnTo>
                <a:lnTo>
                  <a:pt x="52773" y="34364"/>
                </a:lnTo>
                <a:lnTo>
                  <a:pt x="52364" y="34364"/>
                </a:lnTo>
                <a:lnTo>
                  <a:pt x="53693" y="32932"/>
                </a:lnTo>
                <a:lnTo>
                  <a:pt x="53693" y="33136"/>
                </a:lnTo>
                <a:lnTo>
                  <a:pt x="54102" y="32932"/>
                </a:lnTo>
                <a:lnTo>
                  <a:pt x="53898" y="33239"/>
                </a:lnTo>
                <a:lnTo>
                  <a:pt x="53898" y="33239"/>
                </a:lnTo>
                <a:lnTo>
                  <a:pt x="55125" y="32727"/>
                </a:lnTo>
                <a:lnTo>
                  <a:pt x="55534" y="32932"/>
                </a:lnTo>
                <a:lnTo>
                  <a:pt x="55636" y="32830"/>
                </a:lnTo>
                <a:lnTo>
                  <a:pt x="56250" y="32830"/>
                </a:lnTo>
                <a:lnTo>
                  <a:pt x="55534" y="32318"/>
                </a:lnTo>
                <a:lnTo>
                  <a:pt x="55739" y="32114"/>
                </a:lnTo>
                <a:lnTo>
                  <a:pt x="53693" y="32318"/>
                </a:lnTo>
                <a:lnTo>
                  <a:pt x="53591" y="32011"/>
                </a:lnTo>
                <a:lnTo>
                  <a:pt x="52977" y="32011"/>
                </a:lnTo>
                <a:lnTo>
                  <a:pt x="52977" y="31602"/>
                </a:lnTo>
                <a:lnTo>
                  <a:pt x="50830" y="32216"/>
                </a:lnTo>
                <a:lnTo>
                  <a:pt x="50830" y="31909"/>
                </a:lnTo>
                <a:lnTo>
                  <a:pt x="50011" y="32011"/>
                </a:lnTo>
                <a:lnTo>
                  <a:pt x="53489" y="30273"/>
                </a:lnTo>
                <a:lnTo>
                  <a:pt x="53489" y="30273"/>
                </a:lnTo>
                <a:lnTo>
                  <a:pt x="53693" y="30068"/>
                </a:lnTo>
                <a:lnTo>
                  <a:pt x="53898" y="30068"/>
                </a:lnTo>
                <a:lnTo>
                  <a:pt x="53591" y="30375"/>
                </a:lnTo>
                <a:lnTo>
                  <a:pt x="54102" y="30068"/>
                </a:lnTo>
                <a:lnTo>
                  <a:pt x="54102" y="29864"/>
                </a:lnTo>
                <a:close/>
                <a:moveTo>
                  <a:pt x="131932" y="36000"/>
                </a:moveTo>
                <a:lnTo>
                  <a:pt x="131830" y="36205"/>
                </a:lnTo>
                <a:lnTo>
                  <a:pt x="131216" y="36511"/>
                </a:lnTo>
                <a:lnTo>
                  <a:pt x="131318" y="36614"/>
                </a:lnTo>
                <a:lnTo>
                  <a:pt x="131318" y="37023"/>
                </a:lnTo>
                <a:lnTo>
                  <a:pt x="131830" y="37432"/>
                </a:lnTo>
                <a:lnTo>
                  <a:pt x="131932" y="36000"/>
                </a:lnTo>
                <a:close/>
                <a:moveTo>
                  <a:pt x="239216" y="33443"/>
                </a:moveTo>
                <a:lnTo>
                  <a:pt x="240341" y="35693"/>
                </a:lnTo>
                <a:lnTo>
                  <a:pt x="239625" y="35591"/>
                </a:lnTo>
                <a:lnTo>
                  <a:pt x="239625" y="36205"/>
                </a:lnTo>
                <a:lnTo>
                  <a:pt x="240750" y="37432"/>
                </a:lnTo>
                <a:lnTo>
                  <a:pt x="240750" y="37125"/>
                </a:lnTo>
                <a:lnTo>
                  <a:pt x="241159" y="37125"/>
                </a:lnTo>
                <a:lnTo>
                  <a:pt x="240239" y="36614"/>
                </a:lnTo>
                <a:lnTo>
                  <a:pt x="240341" y="36307"/>
                </a:lnTo>
                <a:lnTo>
                  <a:pt x="240750" y="36511"/>
                </a:lnTo>
                <a:lnTo>
                  <a:pt x="241364" y="36409"/>
                </a:lnTo>
                <a:lnTo>
                  <a:pt x="242795" y="36920"/>
                </a:lnTo>
                <a:lnTo>
                  <a:pt x="242693" y="36409"/>
                </a:lnTo>
                <a:lnTo>
                  <a:pt x="244023" y="35489"/>
                </a:lnTo>
                <a:lnTo>
                  <a:pt x="243716" y="35591"/>
                </a:lnTo>
                <a:lnTo>
                  <a:pt x="243205" y="35284"/>
                </a:lnTo>
                <a:lnTo>
                  <a:pt x="242898" y="34568"/>
                </a:lnTo>
                <a:lnTo>
                  <a:pt x="242284" y="34875"/>
                </a:lnTo>
                <a:lnTo>
                  <a:pt x="239216" y="33443"/>
                </a:lnTo>
                <a:close/>
                <a:moveTo>
                  <a:pt x="143693" y="38659"/>
                </a:moveTo>
                <a:lnTo>
                  <a:pt x="144000" y="38864"/>
                </a:lnTo>
                <a:lnTo>
                  <a:pt x="143740" y="38678"/>
                </a:lnTo>
                <a:lnTo>
                  <a:pt x="143740" y="38678"/>
                </a:lnTo>
                <a:lnTo>
                  <a:pt x="143693" y="38659"/>
                </a:lnTo>
                <a:close/>
                <a:moveTo>
                  <a:pt x="155250" y="31602"/>
                </a:moveTo>
                <a:lnTo>
                  <a:pt x="155148" y="31705"/>
                </a:lnTo>
                <a:lnTo>
                  <a:pt x="155659" y="31705"/>
                </a:lnTo>
                <a:lnTo>
                  <a:pt x="155148" y="32011"/>
                </a:lnTo>
                <a:lnTo>
                  <a:pt x="155148" y="32216"/>
                </a:lnTo>
                <a:lnTo>
                  <a:pt x="154636" y="32216"/>
                </a:lnTo>
                <a:lnTo>
                  <a:pt x="155250" y="32727"/>
                </a:lnTo>
                <a:lnTo>
                  <a:pt x="154943" y="32932"/>
                </a:lnTo>
                <a:lnTo>
                  <a:pt x="154739" y="33341"/>
                </a:lnTo>
                <a:lnTo>
                  <a:pt x="154023" y="33443"/>
                </a:lnTo>
                <a:lnTo>
                  <a:pt x="154125" y="33545"/>
                </a:lnTo>
                <a:lnTo>
                  <a:pt x="153920" y="33648"/>
                </a:lnTo>
                <a:lnTo>
                  <a:pt x="158318" y="36205"/>
                </a:lnTo>
                <a:lnTo>
                  <a:pt x="158318" y="37636"/>
                </a:lnTo>
                <a:lnTo>
                  <a:pt x="148398" y="37636"/>
                </a:lnTo>
                <a:lnTo>
                  <a:pt x="149011" y="38148"/>
                </a:lnTo>
                <a:lnTo>
                  <a:pt x="148193" y="38352"/>
                </a:lnTo>
                <a:lnTo>
                  <a:pt x="148398" y="38455"/>
                </a:lnTo>
                <a:lnTo>
                  <a:pt x="147477" y="38557"/>
                </a:lnTo>
                <a:lnTo>
                  <a:pt x="147273" y="38455"/>
                </a:lnTo>
                <a:lnTo>
                  <a:pt x="147273" y="38455"/>
                </a:lnTo>
                <a:lnTo>
                  <a:pt x="147375" y="38557"/>
                </a:lnTo>
                <a:lnTo>
                  <a:pt x="146761" y="38455"/>
                </a:lnTo>
                <a:lnTo>
                  <a:pt x="146045" y="38864"/>
                </a:lnTo>
                <a:lnTo>
                  <a:pt x="146045" y="38864"/>
                </a:lnTo>
                <a:lnTo>
                  <a:pt x="147580" y="37841"/>
                </a:lnTo>
                <a:lnTo>
                  <a:pt x="148091" y="37943"/>
                </a:lnTo>
                <a:lnTo>
                  <a:pt x="148091" y="37943"/>
                </a:lnTo>
                <a:lnTo>
                  <a:pt x="146864" y="36409"/>
                </a:lnTo>
                <a:lnTo>
                  <a:pt x="147682" y="34364"/>
                </a:lnTo>
                <a:lnTo>
                  <a:pt x="147886" y="33955"/>
                </a:lnTo>
                <a:lnTo>
                  <a:pt x="147886" y="34159"/>
                </a:lnTo>
                <a:lnTo>
                  <a:pt x="148295" y="33545"/>
                </a:lnTo>
                <a:lnTo>
                  <a:pt x="148193" y="33239"/>
                </a:lnTo>
                <a:lnTo>
                  <a:pt x="149523" y="32011"/>
                </a:lnTo>
                <a:lnTo>
                  <a:pt x="149830" y="32114"/>
                </a:lnTo>
                <a:lnTo>
                  <a:pt x="149625" y="31602"/>
                </a:lnTo>
                <a:lnTo>
                  <a:pt x="150443" y="32216"/>
                </a:lnTo>
                <a:lnTo>
                  <a:pt x="149625" y="32318"/>
                </a:lnTo>
                <a:lnTo>
                  <a:pt x="150341" y="32727"/>
                </a:lnTo>
                <a:lnTo>
                  <a:pt x="151159" y="32727"/>
                </a:lnTo>
                <a:lnTo>
                  <a:pt x="151261" y="33034"/>
                </a:lnTo>
                <a:lnTo>
                  <a:pt x="150545" y="33443"/>
                </a:lnTo>
                <a:lnTo>
                  <a:pt x="151466" y="33852"/>
                </a:lnTo>
                <a:lnTo>
                  <a:pt x="151466" y="34364"/>
                </a:lnTo>
                <a:lnTo>
                  <a:pt x="152080" y="34364"/>
                </a:lnTo>
                <a:lnTo>
                  <a:pt x="153102" y="33750"/>
                </a:lnTo>
                <a:lnTo>
                  <a:pt x="153614" y="33852"/>
                </a:lnTo>
                <a:lnTo>
                  <a:pt x="153818" y="33443"/>
                </a:lnTo>
                <a:lnTo>
                  <a:pt x="152795" y="33443"/>
                </a:lnTo>
                <a:lnTo>
                  <a:pt x="152386" y="32830"/>
                </a:lnTo>
                <a:lnTo>
                  <a:pt x="152591" y="32420"/>
                </a:lnTo>
                <a:lnTo>
                  <a:pt x="152489" y="32727"/>
                </a:lnTo>
                <a:lnTo>
                  <a:pt x="152489" y="32727"/>
                </a:lnTo>
                <a:lnTo>
                  <a:pt x="155250" y="31602"/>
                </a:lnTo>
                <a:close/>
                <a:moveTo>
                  <a:pt x="144000" y="38864"/>
                </a:moveTo>
                <a:lnTo>
                  <a:pt x="144000" y="38864"/>
                </a:lnTo>
                <a:lnTo>
                  <a:pt x="144000" y="38864"/>
                </a:lnTo>
                <a:close/>
                <a:moveTo>
                  <a:pt x="144000" y="38864"/>
                </a:moveTo>
                <a:lnTo>
                  <a:pt x="144000" y="38864"/>
                </a:lnTo>
                <a:lnTo>
                  <a:pt x="144000" y="38864"/>
                </a:lnTo>
                <a:close/>
                <a:moveTo>
                  <a:pt x="131011" y="37943"/>
                </a:moveTo>
                <a:lnTo>
                  <a:pt x="131011" y="38250"/>
                </a:lnTo>
                <a:lnTo>
                  <a:pt x="131216" y="39580"/>
                </a:lnTo>
                <a:lnTo>
                  <a:pt x="132136" y="39682"/>
                </a:lnTo>
                <a:lnTo>
                  <a:pt x="132136" y="37943"/>
                </a:lnTo>
                <a:close/>
                <a:moveTo>
                  <a:pt x="165580" y="31807"/>
                </a:moveTo>
                <a:lnTo>
                  <a:pt x="166091" y="32011"/>
                </a:lnTo>
                <a:lnTo>
                  <a:pt x="166295" y="31909"/>
                </a:lnTo>
                <a:lnTo>
                  <a:pt x="166705" y="31909"/>
                </a:lnTo>
                <a:lnTo>
                  <a:pt x="167420" y="33545"/>
                </a:lnTo>
                <a:lnTo>
                  <a:pt x="165886" y="33545"/>
                </a:lnTo>
                <a:lnTo>
                  <a:pt x="166193" y="34364"/>
                </a:lnTo>
                <a:lnTo>
                  <a:pt x="165273" y="34568"/>
                </a:lnTo>
                <a:lnTo>
                  <a:pt x="165682" y="34670"/>
                </a:lnTo>
                <a:lnTo>
                  <a:pt x="166398" y="35693"/>
                </a:lnTo>
                <a:lnTo>
                  <a:pt x="166705" y="35795"/>
                </a:lnTo>
                <a:lnTo>
                  <a:pt x="166909" y="36000"/>
                </a:lnTo>
                <a:lnTo>
                  <a:pt x="167420" y="36102"/>
                </a:lnTo>
                <a:lnTo>
                  <a:pt x="168136" y="37739"/>
                </a:lnTo>
                <a:lnTo>
                  <a:pt x="168136" y="36818"/>
                </a:lnTo>
                <a:lnTo>
                  <a:pt x="169670" y="37841"/>
                </a:lnTo>
                <a:lnTo>
                  <a:pt x="169466" y="38250"/>
                </a:lnTo>
                <a:lnTo>
                  <a:pt x="168239" y="37841"/>
                </a:lnTo>
                <a:lnTo>
                  <a:pt x="168648" y="39068"/>
                </a:lnTo>
                <a:lnTo>
                  <a:pt x="168955" y="38864"/>
                </a:lnTo>
                <a:lnTo>
                  <a:pt x="169159" y="39273"/>
                </a:lnTo>
                <a:lnTo>
                  <a:pt x="168852" y="39273"/>
                </a:lnTo>
                <a:lnTo>
                  <a:pt x="168852" y="39580"/>
                </a:lnTo>
                <a:lnTo>
                  <a:pt x="169261" y="39682"/>
                </a:lnTo>
                <a:lnTo>
                  <a:pt x="169773" y="42034"/>
                </a:lnTo>
                <a:lnTo>
                  <a:pt x="169977" y="42034"/>
                </a:lnTo>
                <a:lnTo>
                  <a:pt x="169773" y="42136"/>
                </a:lnTo>
                <a:lnTo>
                  <a:pt x="169773" y="42034"/>
                </a:lnTo>
                <a:lnTo>
                  <a:pt x="167420" y="42136"/>
                </a:lnTo>
                <a:lnTo>
                  <a:pt x="165580" y="41114"/>
                </a:lnTo>
                <a:lnTo>
                  <a:pt x="165375" y="39682"/>
                </a:lnTo>
                <a:lnTo>
                  <a:pt x="165375" y="39682"/>
                </a:lnTo>
                <a:lnTo>
                  <a:pt x="165477" y="39886"/>
                </a:lnTo>
                <a:lnTo>
                  <a:pt x="166295" y="38659"/>
                </a:lnTo>
                <a:lnTo>
                  <a:pt x="163227" y="35693"/>
                </a:lnTo>
                <a:lnTo>
                  <a:pt x="163227" y="35080"/>
                </a:lnTo>
                <a:lnTo>
                  <a:pt x="163125" y="35386"/>
                </a:lnTo>
                <a:lnTo>
                  <a:pt x="162307" y="34261"/>
                </a:lnTo>
                <a:lnTo>
                  <a:pt x="162409" y="34057"/>
                </a:lnTo>
                <a:lnTo>
                  <a:pt x="162511" y="34057"/>
                </a:lnTo>
                <a:lnTo>
                  <a:pt x="162614" y="33136"/>
                </a:lnTo>
                <a:lnTo>
                  <a:pt x="162818" y="33239"/>
                </a:lnTo>
                <a:lnTo>
                  <a:pt x="163636" y="32932"/>
                </a:lnTo>
                <a:lnTo>
                  <a:pt x="163534" y="32727"/>
                </a:lnTo>
                <a:lnTo>
                  <a:pt x="163943" y="32523"/>
                </a:lnTo>
                <a:lnTo>
                  <a:pt x="164045" y="32420"/>
                </a:lnTo>
                <a:lnTo>
                  <a:pt x="163943" y="32318"/>
                </a:lnTo>
                <a:lnTo>
                  <a:pt x="165580" y="31807"/>
                </a:lnTo>
                <a:close/>
                <a:moveTo>
                  <a:pt x="137352" y="40602"/>
                </a:moveTo>
                <a:lnTo>
                  <a:pt x="135511" y="40807"/>
                </a:lnTo>
                <a:lnTo>
                  <a:pt x="134898" y="40705"/>
                </a:lnTo>
                <a:lnTo>
                  <a:pt x="137045" y="42239"/>
                </a:lnTo>
                <a:lnTo>
                  <a:pt x="137148" y="41932"/>
                </a:lnTo>
                <a:lnTo>
                  <a:pt x="137045" y="41625"/>
                </a:lnTo>
                <a:lnTo>
                  <a:pt x="137352" y="40602"/>
                </a:lnTo>
                <a:close/>
                <a:moveTo>
                  <a:pt x="146659" y="43670"/>
                </a:moveTo>
                <a:lnTo>
                  <a:pt x="146148" y="43875"/>
                </a:lnTo>
                <a:lnTo>
                  <a:pt x="146250" y="43875"/>
                </a:lnTo>
                <a:lnTo>
                  <a:pt x="146659" y="43670"/>
                </a:lnTo>
                <a:close/>
                <a:moveTo>
                  <a:pt x="144409" y="43364"/>
                </a:moveTo>
                <a:lnTo>
                  <a:pt x="144307" y="43466"/>
                </a:lnTo>
                <a:lnTo>
                  <a:pt x="144307" y="43773"/>
                </a:lnTo>
                <a:lnTo>
                  <a:pt x="145330" y="44080"/>
                </a:lnTo>
                <a:lnTo>
                  <a:pt x="146148" y="43875"/>
                </a:lnTo>
                <a:lnTo>
                  <a:pt x="146045" y="43670"/>
                </a:lnTo>
                <a:lnTo>
                  <a:pt x="144716" y="43568"/>
                </a:lnTo>
                <a:lnTo>
                  <a:pt x="144818" y="43466"/>
                </a:lnTo>
                <a:lnTo>
                  <a:pt x="144409" y="43364"/>
                </a:lnTo>
                <a:close/>
                <a:moveTo>
                  <a:pt x="153614" y="43364"/>
                </a:moveTo>
                <a:lnTo>
                  <a:pt x="151773" y="43977"/>
                </a:lnTo>
                <a:lnTo>
                  <a:pt x="152489" y="44489"/>
                </a:lnTo>
                <a:lnTo>
                  <a:pt x="153307" y="44080"/>
                </a:lnTo>
                <a:lnTo>
                  <a:pt x="153614" y="43466"/>
                </a:lnTo>
                <a:lnTo>
                  <a:pt x="153614" y="43364"/>
                </a:lnTo>
                <a:close/>
                <a:moveTo>
                  <a:pt x="241568" y="37534"/>
                </a:moveTo>
                <a:lnTo>
                  <a:pt x="241261" y="37636"/>
                </a:lnTo>
                <a:lnTo>
                  <a:pt x="241670" y="37739"/>
                </a:lnTo>
                <a:lnTo>
                  <a:pt x="241466" y="38045"/>
                </a:lnTo>
                <a:lnTo>
                  <a:pt x="240955" y="37636"/>
                </a:lnTo>
                <a:lnTo>
                  <a:pt x="241057" y="37943"/>
                </a:lnTo>
                <a:lnTo>
                  <a:pt x="240955" y="38148"/>
                </a:lnTo>
                <a:lnTo>
                  <a:pt x="241261" y="38864"/>
                </a:lnTo>
                <a:lnTo>
                  <a:pt x="241159" y="38864"/>
                </a:lnTo>
                <a:lnTo>
                  <a:pt x="241875" y="40807"/>
                </a:lnTo>
                <a:lnTo>
                  <a:pt x="241670" y="41114"/>
                </a:lnTo>
                <a:lnTo>
                  <a:pt x="241466" y="41727"/>
                </a:lnTo>
                <a:lnTo>
                  <a:pt x="240955" y="42136"/>
                </a:lnTo>
                <a:lnTo>
                  <a:pt x="240443" y="41932"/>
                </a:lnTo>
                <a:lnTo>
                  <a:pt x="240545" y="41420"/>
                </a:lnTo>
                <a:lnTo>
                  <a:pt x="240545" y="41420"/>
                </a:lnTo>
                <a:lnTo>
                  <a:pt x="240136" y="41727"/>
                </a:lnTo>
                <a:lnTo>
                  <a:pt x="240341" y="43261"/>
                </a:lnTo>
                <a:lnTo>
                  <a:pt x="239727" y="43466"/>
                </a:lnTo>
                <a:lnTo>
                  <a:pt x="239420" y="43364"/>
                </a:lnTo>
                <a:lnTo>
                  <a:pt x="237477" y="43977"/>
                </a:lnTo>
                <a:lnTo>
                  <a:pt x="236761" y="45102"/>
                </a:lnTo>
                <a:lnTo>
                  <a:pt x="237886" y="45205"/>
                </a:lnTo>
                <a:lnTo>
                  <a:pt x="237784" y="44795"/>
                </a:lnTo>
                <a:lnTo>
                  <a:pt x="240341" y="44489"/>
                </a:lnTo>
                <a:lnTo>
                  <a:pt x="240239" y="44795"/>
                </a:lnTo>
                <a:lnTo>
                  <a:pt x="240955" y="45614"/>
                </a:lnTo>
                <a:lnTo>
                  <a:pt x="241670" y="44795"/>
                </a:lnTo>
                <a:lnTo>
                  <a:pt x="241261" y="44080"/>
                </a:lnTo>
                <a:lnTo>
                  <a:pt x="241568" y="44386"/>
                </a:lnTo>
                <a:lnTo>
                  <a:pt x="241568" y="44182"/>
                </a:lnTo>
                <a:lnTo>
                  <a:pt x="241670" y="44489"/>
                </a:lnTo>
                <a:lnTo>
                  <a:pt x="242693" y="44489"/>
                </a:lnTo>
                <a:lnTo>
                  <a:pt x="243102" y="43977"/>
                </a:lnTo>
                <a:lnTo>
                  <a:pt x="243307" y="43977"/>
                </a:lnTo>
                <a:lnTo>
                  <a:pt x="243409" y="43773"/>
                </a:lnTo>
                <a:lnTo>
                  <a:pt x="243614" y="43773"/>
                </a:lnTo>
                <a:lnTo>
                  <a:pt x="243511" y="43364"/>
                </a:lnTo>
                <a:lnTo>
                  <a:pt x="243818" y="43466"/>
                </a:lnTo>
                <a:lnTo>
                  <a:pt x="243818" y="43773"/>
                </a:lnTo>
                <a:lnTo>
                  <a:pt x="244023" y="44182"/>
                </a:lnTo>
                <a:lnTo>
                  <a:pt x="244432" y="43261"/>
                </a:lnTo>
                <a:lnTo>
                  <a:pt x="244023" y="42852"/>
                </a:lnTo>
                <a:lnTo>
                  <a:pt x="243205" y="40602"/>
                </a:lnTo>
                <a:lnTo>
                  <a:pt x="243511" y="40500"/>
                </a:lnTo>
                <a:lnTo>
                  <a:pt x="243409" y="39886"/>
                </a:lnTo>
                <a:lnTo>
                  <a:pt x="243409" y="39784"/>
                </a:lnTo>
                <a:lnTo>
                  <a:pt x="241568" y="37534"/>
                </a:lnTo>
                <a:close/>
                <a:moveTo>
                  <a:pt x="238909" y="44795"/>
                </a:moveTo>
                <a:lnTo>
                  <a:pt x="238807" y="45102"/>
                </a:lnTo>
                <a:lnTo>
                  <a:pt x="238398" y="45000"/>
                </a:lnTo>
                <a:lnTo>
                  <a:pt x="238295" y="45307"/>
                </a:lnTo>
                <a:lnTo>
                  <a:pt x="237989" y="45716"/>
                </a:lnTo>
                <a:lnTo>
                  <a:pt x="238398" y="45920"/>
                </a:lnTo>
                <a:lnTo>
                  <a:pt x="238705" y="46330"/>
                </a:lnTo>
                <a:lnTo>
                  <a:pt x="239523" y="45614"/>
                </a:lnTo>
                <a:lnTo>
                  <a:pt x="239830" y="45818"/>
                </a:lnTo>
                <a:lnTo>
                  <a:pt x="240034" y="45307"/>
                </a:lnTo>
                <a:lnTo>
                  <a:pt x="239625" y="44795"/>
                </a:lnTo>
                <a:close/>
                <a:moveTo>
                  <a:pt x="151875" y="47659"/>
                </a:moveTo>
                <a:lnTo>
                  <a:pt x="151773" y="47761"/>
                </a:lnTo>
                <a:lnTo>
                  <a:pt x="152080" y="47864"/>
                </a:lnTo>
                <a:lnTo>
                  <a:pt x="151875" y="47659"/>
                </a:lnTo>
                <a:close/>
                <a:moveTo>
                  <a:pt x="236455" y="45307"/>
                </a:moveTo>
                <a:lnTo>
                  <a:pt x="236045" y="45614"/>
                </a:lnTo>
                <a:lnTo>
                  <a:pt x="236045" y="45818"/>
                </a:lnTo>
                <a:lnTo>
                  <a:pt x="235943" y="45716"/>
                </a:lnTo>
                <a:lnTo>
                  <a:pt x="236352" y="46227"/>
                </a:lnTo>
                <a:lnTo>
                  <a:pt x="236045" y="46023"/>
                </a:lnTo>
                <a:lnTo>
                  <a:pt x="236352" y="46534"/>
                </a:lnTo>
                <a:lnTo>
                  <a:pt x="236659" y="46227"/>
                </a:lnTo>
                <a:lnTo>
                  <a:pt x="236455" y="46023"/>
                </a:lnTo>
                <a:lnTo>
                  <a:pt x="236659" y="46125"/>
                </a:lnTo>
                <a:lnTo>
                  <a:pt x="236966" y="46534"/>
                </a:lnTo>
                <a:lnTo>
                  <a:pt x="237068" y="47761"/>
                </a:lnTo>
                <a:lnTo>
                  <a:pt x="237580" y="47966"/>
                </a:lnTo>
                <a:lnTo>
                  <a:pt x="237580" y="47455"/>
                </a:lnTo>
                <a:lnTo>
                  <a:pt x="237784" y="48170"/>
                </a:lnTo>
                <a:lnTo>
                  <a:pt x="237886" y="47966"/>
                </a:lnTo>
                <a:lnTo>
                  <a:pt x="237886" y="47761"/>
                </a:lnTo>
                <a:lnTo>
                  <a:pt x="238193" y="47761"/>
                </a:lnTo>
                <a:lnTo>
                  <a:pt x="237886" y="45818"/>
                </a:lnTo>
                <a:lnTo>
                  <a:pt x="237580" y="45818"/>
                </a:lnTo>
                <a:lnTo>
                  <a:pt x="237477" y="45409"/>
                </a:lnTo>
                <a:lnTo>
                  <a:pt x="237273" y="45511"/>
                </a:lnTo>
                <a:lnTo>
                  <a:pt x="236864" y="45307"/>
                </a:lnTo>
                <a:close/>
                <a:moveTo>
                  <a:pt x="49602" y="49398"/>
                </a:moveTo>
                <a:lnTo>
                  <a:pt x="49705" y="49500"/>
                </a:lnTo>
                <a:lnTo>
                  <a:pt x="49655" y="49401"/>
                </a:lnTo>
                <a:lnTo>
                  <a:pt x="49655" y="49401"/>
                </a:lnTo>
                <a:lnTo>
                  <a:pt x="49602" y="49398"/>
                </a:lnTo>
                <a:close/>
                <a:moveTo>
                  <a:pt x="53489" y="53386"/>
                </a:moveTo>
                <a:lnTo>
                  <a:pt x="53485" y="53390"/>
                </a:lnTo>
                <a:lnTo>
                  <a:pt x="53485" y="53390"/>
                </a:lnTo>
                <a:lnTo>
                  <a:pt x="53489" y="53489"/>
                </a:lnTo>
                <a:lnTo>
                  <a:pt x="53489" y="53386"/>
                </a:lnTo>
                <a:close/>
                <a:moveTo>
                  <a:pt x="231648" y="54102"/>
                </a:moveTo>
                <a:lnTo>
                  <a:pt x="231239" y="54205"/>
                </a:lnTo>
                <a:lnTo>
                  <a:pt x="230625" y="55739"/>
                </a:lnTo>
                <a:lnTo>
                  <a:pt x="231648" y="57477"/>
                </a:lnTo>
                <a:lnTo>
                  <a:pt x="231852" y="54511"/>
                </a:lnTo>
                <a:lnTo>
                  <a:pt x="231648" y="54102"/>
                </a:lnTo>
                <a:close/>
                <a:moveTo>
                  <a:pt x="46432" y="57886"/>
                </a:moveTo>
                <a:lnTo>
                  <a:pt x="46432" y="57989"/>
                </a:lnTo>
                <a:lnTo>
                  <a:pt x="46636" y="57886"/>
                </a:lnTo>
                <a:close/>
                <a:moveTo>
                  <a:pt x="176216" y="59114"/>
                </a:moveTo>
                <a:lnTo>
                  <a:pt x="176216" y="59114"/>
                </a:lnTo>
                <a:lnTo>
                  <a:pt x="176216" y="59114"/>
                </a:lnTo>
                <a:close/>
                <a:moveTo>
                  <a:pt x="52057" y="56250"/>
                </a:moveTo>
                <a:lnTo>
                  <a:pt x="49193" y="57170"/>
                </a:lnTo>
                <a:lnTo>
                  <a:pt x="49091" y="57375"/>
                </a:lnTo>
                <a:lnTo>
                  <a:pt x="48682" y="57580"/>
                </a:lnTo>
                <a:lnTo>
                  <a:pt x="48989" y="57477"/>
                </a:lnTo>
                <a:lnTo>
                  <a:pt x="48989" y="57682"/>
                </a:lnTo>
                <a:lnTo>
                  <a:pt x="51443" y="56761"/>
                </a:lnTo>
                <a:lnTo>
                  <a:pt x="51443" y="56761"/>
                </a:lnTo>
                <a:lnTo>
                  <a:pt x="51239" y="56966"/>
                </a:lnTo>
                <a:lnTo>
                  <a:pt x="54205" y="57886"/>
                </a:lnTo>
                <a:lnTo>
                  <a:pt x="54307" y="58500"/>
                </a:lnTo>
                <a:lnTo>
                  <a:pt x="55330" y="58807"/>
                </a:lnTo>
                <a:lnTo>
                  <a:pt x="54818" y="59625"/>
                </a:lnTo>
                <a:lnTo>
                  <a:pt x="54818" y="59625"/>
                </a:lnTo>
                <a:lnTo>
                  <a:pt x="57068" y="59420"/>
                </a:lnTo>
                <a:lnTo>
                  <a:pt x="57170" y="59523"/>
                </a:lnTo>
                <a:lnTo>
                  <a:pt x="57886" y="59420"/>
                </a:lnTo>
                <a:lnTo>
                  <a:pt x="57886" y="59114"/>
                </a:lnTo>
                <a:lnTo>
                  <a:pt x="55739" y="58091"/>
                </a:lnTo>
                <a:lnTo>
                  <a:pt x="55534" y="57886"/>
                </a:lnTo>
                <a:lnTo>
                  <a:pt x="55330" y="57784"/>
                </a:lnTo>
                <a:lnTo>
                  <a:pt x="55534" y="57784"/>
                </a:lnTo>
                <a:lnTo>
                  <a:pt x="55125" y="57580"/>
                </a:lnTo>
                <a:lnTo>
                  <a:pt x="55227" y="57682"/>
                </a:lnTo>
                <a:lnTo>
                  <a:pt x="52057" y="56250"/>
                </a:lnTo>
                <a:close/>
                <a:moveTo>
                  <a:pt x="207307" y="59625"/>
                </a:moveTo>
                <a:lnTo>
                  <a:pt x="207307" y="59625"/>
                </a:lnTo>
                <a:lnTo>
                  <a:pt x="207307" y="59625"/>
                </a:lnTo>
                <a:close/>
                <a:moveTo>
                  <a:pt x="222648" y="59420"/>
                </a:moveTo>
                <a:lnTo>
                  <a:pt x="222648" y="59523"/>
                </a:lnTo>
                <a:lnTo>
                  <a:pt x="221625" y="59727"/>
                </a:lnTo>
                <a:lnTo>
                  <a:pt x="221727" y="59727"/>
                </a:lnTo>
                <a:lnTo>
                  <a:pt x="221216" y="60341"/>
                </a:lnTo>
                <a:lnTo>
                  <a:pt x="221727" y="61159"/>
                </a:lnTo>
                <a:lnTo>
                  <a:pt x="222750" y="60852"/>
                </a:lnTo>
                <a:lnTo>
                  <a:pt x="223159" y="59932"/>
                </a:lnTo>
                <a:lnTo>
                  <a:pt x="222648" y="59420"/>
                </a:lnTo>
                <a:close/>
                <a:moveTo>
                  <a:pt x="54511" y="60955"/>
                </a:moveTo>
                <a:lnTo>
                  <a:pt x="54205" y="61057"/>
                </a:lnTo>
                <a:lnTo>
                  <a:pt x="54614" y="61670"/>
                </a:lnTo>
                <a:lnTo>
                  <a:pt x="55023" y="61773"/>
                </a:lnTo>
                <a:lnTo>
                  <a:pt x="55534" y="61568"/>
                </a:lnTo>
                <a:lnTo>
                  <a:pt x="55943" y="61568"/>
                </a:lnTo>
                <a:lnTo>
                  <a:pt x="54511" y="60955"/>
                </a:lnTo>
                <a:close/>
                <a:moveTo>
                  <a:pt x="58602" y="59727"/>
                </a:moveTo>
                <a:lnTo>
                  <a:pt x="59114" y="60034"/>
                </a:lnTo>
                <a:lnTo>
                  <a:pt x="59114" y="60443"/>
                </a:lnTo>
                <a:lnTo>
                  <a:pt x="59420" y="60955"/>
                </a:lnTo>
                <a:lnTo>
                  <a:pt x="59114" y="61057"/>
                </a:lnTo>
                <a:lnTo>
                  <a:pt x="57784" y="60852"/>
                </a:lnTo>
                <a:lnTo>
                  <a:pt x="57580" y="61159"/>
                </a:lnTo>
                <a:lnTo>
                  <a:pt x="57989" y="61466"/>
                </a:lnTo>
                <a:lnTo>
                  <a:pt x="59420" y="61261"/>
                </a:lnTo>
                <a:lnTo>
                  <a:pt x="59932" y="61568"/>
                </a:lnTo>
                <a:lnTo>
                  <a:pt x="60239" y="61875"/>
                </a:lnTo>
                <a:lnTo>
                  <a:pt x="60545" y="61261"/>
                </a:lnTo>
                <a:lnTo>
                  <a:pt x="62693" y="61261"/>
                </a:lnTo>
                <a:lnTo>
                  <a:pt x="63000" y="60750"/>
                </a:lnTo>
                <a:lnTo>
                  <a:pt x="61977" y="60341"/>
                </a:lnTo>
                <a:lnTo>
                  <a:pt x="62284" y="60239"/>
                </a:lnTo>
                <a:lnTo>
                  <a:pt x="58602" y="59727"/>
                </a:lnTo>
                <a:close/>
                <a:moveTo>
                  <a:pt x="208739" y="63614"/>
                </a:moveTo>
                <a:lnTo>
                  <a:pt x="208739" y="63614"/>
                </a:lnTo>
                <a:lnTo>
                  <a:pt x="208739" y="63614"/>
                </a:lnTo>
                <a:close/>
                <a:moveTo>
                  <a:pt x="48989" y="64227"/>
                </a:moveTo>
                <a:lnTo>
                  <a:pt x="48989" y="64330"/>
                </a:lnTo>
                <a:lnTo>
                  <a:pt x="49091" y="64432"/>
                </a:lnTo>
                <a:lnTo>
                  <a:pt x="49091" y="64432"/>
                </a:lnTo>
                <a:lnTo>
                  <a:pt x="48989" y="64227"/>
                </a:lnTo>
                <a:close/>
                <a:moveTo>
                  <a:pt x="44182" y="66375"/>
                </a:moveTo>
                <a:lnTo>
                  <a:pt x="44386" y="66477"/>
                </a:lnTo>
                <a:lnTo>
                  <a:pt x="44386" y="66477"/>
                </a:lnTo>
                <a:lnTo>
                  <a:pt x="44284" y="66375"/>
                </a:lnTo>
                <a:close/>
                <a:moveTo>
                  <a:pt x="232261" y="60955"/>
                </a:moveTo>
                <a:lnTo>
                  <a:pt x="231955" y="61670"/>
                </a:lnTo>
                <a:lnTo>
                  <a:pt x="232159" y="63511"/>
                </a:lnTo>
                <a:lnTo>
                  <a:pt x="231648" y="63307"/>
                </a:lnTo>
                <a:lnTo>
                  <a:pt x="232364" y="64943"/>
                </a:lnTo>
                <a:lnTo>
                  <a:pt x="232568" y="64739"/>
                </a:lnTo>
                <a:lnTo>
                  <a:pt x="232977" y="65148"/>
                </a:lnTo>
                <a:lnTo>
                  <a:pt x="232773" y="65864"/>
                </a:lnTo>
                <a:lnTo>
                  <a:pt x="233591" y="65966"/>
                </a:lnTo>
                <a:lnTo>
                  <a:pt x="233795" y="65659"/>
                </a:lnTo>
                <a:lnTo>
                  <a:pt x="234716" y="66375"/>
                </a:lnTo>
                <a:lnTo>
                  <a:pt x="234409" y="65761"/>
                </a:lnTo>
                <a:lnTo>
                  <a:pt x="236045" y="67091"/>
                </a:lnTo>
                <a:lnTo>
                  <a:pt x="235432" y="65966"/>
                </a:lnTo>
                <a:lnTo>
                  <a:pt x="235739" y="65864"/>
                </a:lnTo>
                <a:lnTo>
                  <a:pt x="235125" y="65659"/>
                </a:lnTo>
                <a:lnTo>
                  <a:pt x="235125" y="65864"/>
                </a:lnTo>
                <a:lnTo>
                  <a:pt x="234511" y="65352"/>
                </a:lnTo>
                <a:lnTo>
                  <a:pt x="234205" y="65455"/>
                </a:lnTo>
                <a:lnTo>
                  <a:pt x="234307" y="65659"/>
                </a:lnTo>
                <a:lnTo>
                  <a:pt x="233284" y="64330"/>
                </a:lnTo>
                <a:lnTo>
                  <a:pt x="233489" y="63511"/>
                </a:lnTo>
                <a:lnTo>
                  <a:pt x="233795" y="63205"/>
                </a:lnTo>
                <a:lnTo>
                  <a:pt x="233591" y="61159"/>
                </a:lnTo>
                <a:lnTo>
                  <a:pt x="233284" y="61261"/>
                </a:lnTo>
                <a:lnTo>
                  <a:pt x="232261" y="60955"/>
                </a:lnTo>
                <a:close/>
                <a:moveTo>
                  <a:pt x="236045" y="67091"/>
                </a:moveTo>
                <a:lnTo>
                  <a:pt x="236045" y="67091"/>
                </a:lnTo>
                <a:lnTo>
                  <a:pt x="236045" y="67091"/>
                </a:lnTo>
                <a:close/>
                <a:moveTo>
                  <a:pt x="232670" y="66170"/>
                </a:moveTo>
                <a:lnTo>
                  <a:pt x="233693" y="67398"/>
                </a:lnTo>
                <a:lnTo>
                  <a:pt x="233693" y="66580"/>
                </a:lnTo>
                <a:lnTo>
                  <a:pt x="233080" y="66170"/>
                </a:lnTo>
                <a:close/>
                <a:moveTo>
                  <a:pt x="222750" y="67705"/>
                </a:moveTo>
                <a:lnTo>
                  <a:pt x="222750" y="67705"/>
                </a:lnTo>
                <a:lnTo>
                  <a:pt x="222750" y="67705"/>
                </a:lnTo>
                <a:close/>
                <a:moveTo>
                  <a:pt x="222750" y="67705"/>
                </a:moveTo>
                <a:lnTo>
                  <a:pt x="222737" y="67743"/>
                </a:lnTo>
                <a:lnTo>
                  <a:pt x="222750" y="67807"/>
                </a:lnTo>
                <a:lnTo>
                  <a:pt x="222750" y="67705"/>
                </a:lnTo>
                <a:close/>
                <a:moveTo>
                  <a:pt x="235330" y="67091"/>
                </a:moveTo>
                <a:lnTo>
                  <a:pt x="235330" y="67807"/>
                </a:lnTo>
                <a:lnTo>
                  <a:pt x="235739" y="67602"/>
                </a:lnTo>
                <a:lnTo>
                  <a:pt x="236148" y="67909"/>
                </a:lnTo>
                <a:lnTo>
                  <a:pt x="235534" y="67193"/>
                </a:lnTo>
                <a:lnTo>
                  <a:pt x="235330" y="67091"/>
                </a:lnTo>
                <a:close/>
                <a:moveTo>
                  <a:pt x="236250" y="67091"/>
                </a:moveTo>
                <a:lnTo>
                  <a:pt x="237068" y="68420"/>
                </a:lnTo>
                <a:lnTo>
                  <a:pt x="237682" y="68625"/>
                </a:lnTo>
                <a:lnTo>
                  <a:pt x="237784" y="68625"/>
                </a:lnTo>
                <a:lnTo>
                  <a:pt x="237170" y="67295"/>
                </a:lnTo>
                <a:lnTo>
                  <a:pt x="236250" y="67091"/>
                </a:lnTo>
                <a:close/>
                <a:moveTo>
                  <a:pt x="234307" y="67807"/>
                </a:moveTo>
                <a:lnTo>
                  <a:pt x="234205" y="67909"/>
                </a:lnTo>
                <a:lnTo>
                  <a:pt x="234409" y="68011"/>
                </a:lnTo>
                <a:lnTo>
                  <a:pt x="234409" y="69341"/>
                </a:lnTo>
                <a:lnTo>
                  <a:pt x="235330" y="68420"/>
                </a:lnTo>
                <a:lnTo>
                  <a:pt x="234307" y="67807"/>
                </a:lnTo>
                <a:close/>
                <a:moveTo>
                  <a:pt x="236455" y="68216"/>
                </a:moveTo>
                <a:lnTo>
                  <a:pt x="236557" y="68625"/>
                </a:lnTo>
                <a:lnTo>
                  <a:pt x="236864" y="68932"/>
                </a:lnTo>
                <a:lnTo>
                  <a:pt x="237170" y="69750"/>
                </a:lnTo>
                <a:lnTo>
                  <a:pt x="237170" y="69341"/>
                </a:lnTo>
                <a:lnTo>
                  <a:pt x="237273" y="69545"/>
                </a:lnTo>
                <a:lnTo>
                  <a:pt x="237273" y="69443"/>
                </a:lnTo>
                <a:lnTo>
                  <a:pt x="237273" y="69136"/>
                </a:lnTo>
                <a:lnTo>
                  <a:pt x="237170" y="68932"/>
                </a:lnTo>
                <a:lnTo>
                  <a:pt x="236966" y="68318"/>
                </a:lnTo>
                <a:lnTo>
                  <a:pt x="236761" y="68420"/>
                </a:lnTo>
                <a:lnTo>
                  <a:pt x="236455" y="68216"/>
                </a:lnTo>
                <a:close/>
                <a:moveTo>
                  <a:pt x="193091" y="69852"/>
                </a:moveTo>
                <a:lnTo>
                  <a:pt x="193295" y="70261"/>
                </a:lnTo>
                <a:lnTo>
                  <a:pt x="193160" y="69965"/>
                </a:lnTo>
                <a:lnTo>
                  <a:pt x="193091" y="69852"/>
                </a:lnTo>
                <a:close/>
                <a:moveTo>
                  <a:pt x="235636" y="68830"/>
                </a:moveTo>
                <a:lnTo>
                  <a:pt x="235227" y="69034"/>
                </a:lnTo>
                <a:lnTo>
                  <a:pt x="235125" y="69239"/>
                </a:lnTo>
                <a:lnTo>
                  <a:pt x="235227" y="69648"/>
                </a:lnTo>
                <a:lnTo>
                  <a:pt x="234818" y="69955"/>
                </a:lnTo>
                <a:lnTo>
                  <a:pt x="235636" y="70670"/>
                </a:lnTo>
                <a:lnTo>
                  <a:pt x="235636" y="68830"/>
                </a:lnTo>
                <a:close/>
                <a:moveTo>
                  <a:pt x="232057" y="68420"/>
                </a:moveTo>
                <a:lnTo>
                  <a:pt x="230318" y="71284"/>
                </a:lnTo>
                <a:lnTo>
                  <a:pt x="230318" y="71386"/>
                </a:lnTo>
                <a:lnTo>
                  <a:pt x="232261" y="69341"/>
                </a:lnTo>
                <a:lnTo>
                  <a:pt x="232057" y="68420"/>
                </a:lnTo>
                <a:close/>
                <a:moveTo>
                  <a:pt x="196568" y="70159"/>
                </a:moveTo>
                <a:lnTo>
                  <a:pt x="196364" y="71795"/>
                </a:lnTo>
                <a:lnTo>
                  <a:pt x="196364" y="72000"/>
                </a:lnTo>
                <a:lnTo>
                  <a:pt x="197591" y="73739"/>
                </a:lnTo>
                <a:lnTo>
                  <a:pt x="198102" y="72102"/>
                </a:lnTo>
                <a:lnTo>
                  <a:pt x="196875" y="70261"/>
                </a:lnTo>
                <a:lnTo>
                  <a:pt x="196568" y="70159"/>
                </a:lnTo>
                <a:close/>
                <a:moveTo>
                  <a:pt x="237580" y="70261"/>
                </a:moveTo>
                <a:lnTo>
                  <a:pt x="237580" y="70773"/>
                </a:lnTo>
                <a:lnTo>
                  <a:pt x="237068" y="70977"/>
                </a:lnTo>
                <a:lnTo>
                  <a:pt x="237068" y="71182"/>
                </a:lnTo>
                <a:lnTo>
                  <a:pt x="236761" y="71182"/>
                </a:lnTo>
                <a:lnTo>
                  <a:pt x="236659" y="71591"/>
                </a:lnTo>
                <a:lnTo>
                  <a:pt x="236250" y="71795"/>
                </a:lnTo>
                <a:lnTo>
                  <a:pt x="236148" y="71182"/>
                </a:lnTo>
                <a:lnTo>
                  <a:pt x="235739" y="71284"/>
                </a:lnTo>
                <a:lnTo>
                  <a:pt x="235432" y="71693"/>
                </a:lnTo>
                <a:lnTo>
                  <a:pt x="234818" y="71898"/>
                </a:lnTo>
                <a:lnTo>
                  <a:pt x="234818" y="72818"/>
                </a:lnTo>
                <a:lnTo>
                  <a:pt x="235227" y="72000"/>
                </a:lnTo>
                <a:lnTo>
                  <a:pt x="235636" y="72102"/>
                </a:lnTo>
                <a:lnTo>
                  <a:pt x="235943" y="72409"/>
                </a:lnTo>
                <a:lnTo>
                  <a:pt x="236045" y="72000"/>
                </a:lnTo>
                <a:lnTo>
                  <a:pt x="236455" y="72205"/>
                </a:lnTo>
                <a:lnTo>
                  <a:pt x="236557" y="73125"/>
                </a:lnTo>
                <a:lnTo>
                  <a:pt x="237580" y="73943"/>
                </a:lnTo>
                <a:lnTo>
                  <a:pt x="237682" y="73841"/>
                </a:lnTo>
                <a:lnTo>
                  <a:pt x="237682" y="74045"/>
                </a:lnTo>
                <a:lnTo>
                  <a:pt x="238091" y="73841"/>
                </a:lnTo>
                <a:lnTo>
                  <a:pt x="237784" y="73227"/>
                </a:lnTo>
                <a:lnTo>
                  <a:pt x="237989" y="72614"/>
                </a:lnTo>
                <a:lnTo>
                  <a:pt x="238295" y="72818"/>
                </a:lnTo>
                <a:lnTo>
                  <a:pt x="238500" y="73534"/>
                </a:lnTo>
                <a:lnTo>
                  <a:pt x="238500" y="73023"/>
                </a:lnTo>
                <a:lnTo>
                  <a:pt x="238807" y="72614"/>
                </a:lnTo>
                <a:lnTo>
                  <a:pt x="238500" y="71284"/>
                </a:lnTo>
                <a:lnTo>
                  <a:pt x="238398" y="71182"/>
                </a:lnTo>
                <a:lnTo>
                  <a:pt x="238500" y="70977"/>
                </a:lnTo>
                <a:lnTo>
                  <a:pt x="238295" y="70466"/>
                </a:lnTo>
                <a:lnTo>
                  <a:pt x="237580" y="70261"/>
                </a:lnTo>
                <a:close/>
                <a:moveTo>
                  <a:pt x="240443" y="77727"/>
                </a:moveTo>
                <a:lnTo>
                  <a:pt x="240034" y="78545"/>
                </a:lnTo>
                <a:lnTo>
                  <a:pt x="240136" y="80284"/>
                </a:lnTo>
                <a:lnTo>
                  <a:pt x="240852" y="81000"/>
                </a:lnTo>
                <a:lnTo>
                  <a:pt x="240341" y="79568"/>
                </a:lnTo>
                <a:lnTo>
                  <a:pt x="241261" y="79773"/>
                </a:lnTo>
                <a:lnTo>
                  <a:pt x="240750" y="79057"/>
                </a:lnTo>
                <a:lnTo>
                  <a:pt x="241057" y="78852"/>
                </a:lnTo>
                <a:lnTo>
                  <a:pt x="241057" y="78545"/>
                </a:lnTo>
                <a:lnTo>
                  <a:pt x="240136" y="78955"/>
                </a:lnTo>
                <a:lnTo>
                  <a:pt x="240443" y="78648"/>
                </a:lnTo>
                <a:lnTo>
                  <a:pt x="240443" y="78341"/>
                </a:lnTo>
                <a:lnTo>
                  <a:pt x="240341" y="78136"/>
                </a:lnTo>
                <a:lnTo>
                  <a:pt x="240443" y="77727"/>
                </a:lnTo>
                <a:close/>
                <a:moveTo>
                  <a:pt x="79875" y="80284"/>
                </a:moveTo>
                <a:lnTo>
                  <a:pt x="78136" y="80591"/>
                </a:lnTo>
                <a:lnTo>
                  <a:pt x="78136" y="81511"/>
                </a:lnTo>
                <a:lnTo>
                  <a:pt x="78443" y="81818"/>
                </a:lnTo>
                <a:lnTo>
                  <a:pt x="79466" y="81511"/>
                </a:lnTo>
                <a:lnTo>
                  <a:pt x="80080" y="80693"/>
                </a:lnTo>
                <a:lnTo>
                  <a:pt x="79875" y="80284"/>
                </a:lnTo>
                <a:close/>
                <a:moveTo>
                  <a:pt x="261102" y="82636"/>
                </a:moveTo>
                <a:lnTo>
                  <a:pt x="261000" y="82841"/>
                </a:lnTo>
                <a:lnTo>
                  <a:pt x="261205" y="82943"/>
                </a:lnTo>
                <a:lnTo>
                  <a:pt x="261307" y="82943"/>
                </a:lnTo>
                <a:lnTo>
                  <a:pt x="261102" y="82636"/>
                </a:lnTo>
                <a:close/>
                <a:moveTo>
                  <a:pt x="220500" y="81818"/>
                </a:moveTo>
                <a:lnTo>
                  <a:pt x="219784" y="81920"/>
                </a:lnTo>
                <a:lnTo>
                  <a:pt x="219886" y="82227"/>
                </a:lnTo>
                <a:lnTo>
                  <a:pt x="220295" y="82534"/>
                </a:lnTo>
                <a:lnTo>
                  <a:pt x="220295" y="82841"/>
                </a:lnTo>
                <a:lnTo>
                  <a:pt x="221011" y="83148"/>
                </a:lnTo>
                <a:lnTo>
                  <a:pt x="221114" y="82636"/>
                </a:lnTo>
                <a:lnTo>
                  <a:pt x="220500" y="81818"/>
                </a:lnTo>
                <a:close/>
                <a:moveTo>
                  <a:pt x="222034" y="82636"/>
                </a:moveTo>
                <a:lnTo>
                  <a:pt x="221830" y="83045"/>
                </a:lnTo>
                <a:lnTo>
                  <a:pt x="221830" y="83352"/>
                </a:lnTo>
                <a:lnTo>
                  <a:pt x="222341" y="83148"/>
                </a:lnTo>
                <a:lnTo>
                  <a:pt x="222034" y="82636"/>
                </a:lnTo>
                <a:close/>
                <a:moveTo>
                  <a:pt x="240443" y="83352"/>
                </a:moveTo>
                <a:lnTo>
                  <a:pt x="240239" y="83659"/>
                </a:lnTo>
                <a:lnTo>
                  <a:pt x="240239" y="83659"/>
                </a:lnTo>
                <a:lnTo>
                  <a:pt x="240545" y="83352"/>
                </a:lnTo>
                <a:close/>
                <a:moveTo>
                  <a:pt x="240852" y="82943"/>
                </a:moveTo>
                <a:lnTo>
                  <a:pt x="240545" y="83352"/>
                </a:lnTo>
                <a:lnTo>
                  <a:pt x="240750" y="83557"/>
                </a:lnTo>
                <a:lnTo>
                  <a:pt x="241261" y="83455"/>
                </a:lnTo>
                <a:lnTo>
                  <a:pt x="241670" y="83557"/>
                </a:lnTo>
                <a:lnTo>
                  <a:pt x="241977" y="83455"/>
                </a:lnTo>
                <a:lnTo>
                  <a:pt x="242898" y="83966"/>
                </a:lnTo>
                <a:lnTo>
                  <a:pt x="241568" y="82943"/>
                </a:lnTo>
                <a:close/>
                <a:moveTo>
                  <a:pt x="230011" y="72818"/>
                </a:moveTo>
                <a:lnTo>
                  <a:pt x="228989" y="74250"/>
                </a:lnTo>
                <a:lnTo>
                  <a:pt x="228989" y="74761"/>
                </a:lnTo>
                <a:lnTo>
                  <a:pt x="228477" y="74966"/>
                </a:lnTo>
                <a:lnTo>
                  <a:pt x="228477" y="74864"/>
                </a:lnTo>
                <a:lnTo>
                  <a:pt x="227557" y="75375"/>
                </a:lnTo>
                <a:lnTo>
                  <a:pt x="227045" y="76398"/>
                </a:lnTo>
                <a:lnTo>
                  <a:pt x="225409" y="77216"/>
                </a:lnTo>
                <a:lnTo>
                  <a:pt x="225307" y="77420"/>
                </a:lnTo>
                <a:lnTo>
                  <a:pt x="225205" y="77523"/>
                </a:lnTo>
                <a:lnTo>
                  <a:pt x="225205" y="78648"/>
                </a:lnTo>
                <a:lnTo>
                  <a:pt x="223670" y="77932"/>
                </a:lnTo>
                <a:lnTo>
                  <a:pt x="223159" y="78750"/>
                </a:lnTo>
                <a:lnTo>
                  <a:pt x="223261" y="78750"/>
                </a:lnTo>
                <a:lnTo>
                  <a:pt x="224182" y="83045"/>
                </a:lnTo>
                <a:lnTo>
                  <a:pt x="225511" y="83045"/>
                </a:lnTo>
                <a:lnTo>
                  <a:pt x="225818" y="83659"/>
                </a:lnTo>
                <a:lnTo>
                  <a:pt x="226023" y="83455"/>
                </a:lnTo>
                <a:lnTo>
                  <a:pt x="226330" y="83557"/>
                </a:lnTo>
                <a:lnTo>
                  <a:pt x="226739" y="83045"/>
                </a:lnTo>
                <a:lnTo>
                  <a:pt x="227352" y="83557"/>
                </a:lnTo>
                <a:lnTo>
                  <a:pt x="227966" y="83352"/>
                </a:lnTo>
                <a:lnTo>
                  <a:pt x="228068" y="83557"/>
                </a:lnTo>
                <a:lnTo>
                  <a:pt x="228375" y="84273"/>
                </a:lnTo>
                <a:lnTo>
                  <a:pt x="229398" y="83659"/>
                </a:lnTo>
                <a:lnTo>
                  <a:pt x="229705" y="83250"/>
                </a:lnTo>
                <a:lnTo>
                  <a:pt x="229602" y="83045"/>
                </a:lnTo>
                <a:lnTo>
                  <a:pt x="229807" y="82739"/>
                </a:lnTo>
                <a:lnTo>
                  <a:pt x="229705" y="81920"/>
                </a:lnTo>
                <a:lnTo>
                  <a:pt x="230216" y="81102"/>
                </a:lnTo>
                <a:lnTo>
                  <a:pt x="230523" y="81102"/>
                </a:lnTo>
                <a:lnTo>
                  <a:pt x="231239" y="78955"/>
                </a:lnTo>
                <a:lnTo>
                  <a:pt x="231852" y="79159"/>
                </a:lnTo>
                <a:lnTo>
                  <a:pt x="232159" y="79159"/>
                </a:lnTo>
                <a:lnTo>
                  <a:pt x="232057" y="78955"/>
                </a:lnTo>
                <a:lnTo>
                  <a:pt x="231136" y="77932"/>
                </a:lnTo>
                <a:lnTo>
                  <a:pt x="231034" y="77114"/>
                </a:lnTo>
                <a:lnTo>
                  <a:pt x="230932" y="77011"/>
                </a:lnTo>
                <a:lnTo>
                  <a:pt x="230420" y="76295"/>
                </a:lnTo>
                <a:lnTo>
                  <a:pt x="230830" y="76193"/>
                </a:lnTo>
                <a:lnTo>
                  <a:pt x="230932" y="76091"/>
                </a:lnTo>
                <a:lnTo>
                  <a:pt x="230932" y="75580"/>
                </a:lnTo>
                <a:lnTo>
                  <a:pt x="231750" y="75580"/>
                </a:lnTo>
                <a:lnTo>
                  <a:pt x="231443" y="74864"/>
                </a:lnTo>
                <a:lnTo>
                  <a:pt x="232261" y="74761"/>
                </a:lnTo>
                <a:lnTo>
                  <a:pt x="231136" y="73841"/>
                </a:lnTo>
                <a:lnTo>
                  <a:pt x="230727" y="73943"/>
                </a:lnTo>
                <a:lnTo>
                  <a:pt x="230420" y="72920"/>
                </a:lnTo>
                <a:lnTo>
                  <a:pt x="230011" y="73227"/>
                </a:lnTo>
                <a:lnTo>
                  <a:pt x="230011" y="72818"/>
                </a:lnTo>
                <a:close/>
                <a:moveTo>
                  <a:pt x="261307" y="82943"/>
                </a:moveTo>
                <a:lnTo>
                  <a:pt x="262841" y="84989"/>
                </a:lnTo>
                <a:lnTo>
                  <a:pt x="262330" y="83761"/>
                </a:lnTo>
                <a:lnTo>
                  <a:pt x="261307" y="82943"/>
                </a:lnTo>
                <a:close/>
                <a:moveTo>
                  <a:pt x="237682" y="78239"/>
                </a:moveTo>
                <a:lnTo>
                  <a:pt x="237170" y="78852"/>
                </a:lnTo>
                <a:lnTo>
                  <a:pt x="234614" y="78955"/>
                </a:lnTo>
                <a:lnTo>
                  <a:pt x="234409" y="78750"/>
                </a:lnTo>
                <a:lnTo>
                  <a:pt x="233489" y="79057"/>
                </a:lnTo>
                <a:lnTo>
                  <a:pt x="232977" y="79875"/>
                </a:lnTo>
                <a:lnTo>
                  <a:pt x="232977" y="80080"/>
                </a:lnTo>
                <a:lnTo>
                  <a:pt x="232875" y="80182"/>
                </a:lnTo>
                <a:lnTo>
                  <a:pt x="232977" y="80898"/>
                </a:lnTo>
                <a:lnTo>
                  <a:pt x="232875" y="80693"/>
                </a:lnTo>
                <a:lnTo>
                  <a:pt x="232057" y="83455"/>
                </a:lnTo>
                <a:lnTo>
                  <a:pt x="232364" y="83659"/>
                </a:lnTo>
                <a:lnTo>
                  <a:pt x="232568" y="83864"/>
                </a:lnTo>
                <a:lnTo>
                  <a:pt x="232670" y="85909"/>
                </a:lnTo>
                <a:lnTo>
                  <a:pt x="233386" y="85807"/>
                </a:lnTo>
                <a:lnTo>
                  <a:pt x="233591" y="82841"/>
                </a:lnTo>
                <a:lnTo>
                  <a:pt x="234409" y="84784"/>
                </a:lnTo>
                <a:lnTo>
                  <a:pt x="235636" y="84375"/>
                </a:lnTo>
                <a:lnTo>
                  <a:pt x="235125" y="83761"/>
                </a:lnTo>
                <a:lnTo>
                  <a:pt x="235227" y="83148"/>
                </a:lnTo>
                <a:lnTo>
                  <a:pt x="234409" y="82023"/>
                </a:lnTo>
                <a:lnTo>
                  <a:pt x="234614" y="82023"/>
                </a:lnTo>
                <a:lnTo>
                  <a:pt x="235739" y="81000"/>
                </a:lnTo>
                <a:lnTo>
                  <a:pt x="236148" y="81102"/>
                </a:lnTo>
                <a:lnTo>
                  <a:pt x="235739" y="80693"/>
                </a:lnTo>
                <a:lnTo>
                  <a:pt x="235739" y="80795"/>
                </a:lnTo>
                <a:lnTo>
                  <a:pt x="233591" y="81205"/>
                </a:lnTo>
                <a:lnTo>
                  <a:pt x="233284" y="80693"/>
                </a:lnTo>
                <a:lnTo>
                  <a:pt x="233182" y="80182"/>
                </a:lnTo>
                <a:lnTo>
                  <a:pt x="235943" y="79568"/>
                </a:lnTo>
                <a:lnTo>
                  <a:pt x="236455" y="79773"/>
                </a:lnTo>
                <a:lnTo>
                  <a:pt x="236966" y="79670"/>
                </a:lnTo>
                <a:lnTo>
                  <a:pt x="237580" y="79057"/>
                </a:lnTo>
                <a:lnTo>
                  <a:pt x="237682" y="78239"/>
                </a:lnTo>
                <a:close/>
                <a:moveTo>
                  <a:pt x="210580" y="74659"/>
                </a:moveTo>
                <a:lnTo>
                  <a:pt x="219068" y="86114"/>
                </a:lnTo>
                <a:lnTo>
                  <a:pt x="219068" y="85705"/>
                </a:lnTo>
                <a:lnTo>
                  <a:pt x="219989" y="86011"/>
                </a:lnTo>
                <a:lnTo>
                  <a:pt x="220398" y="83250"/>
                </a:lnTo>
                <a:lnTo>
                  <a:pt x="219273" y="82636"/>
                </a:lnTo>
                <a:lnTo>
                  <a:pt x="218966" y="81102"/>
                </a:lnTo>
                <a:lnTo>
                  <a:pt x="218352" y="80898"/>
                </a:lnTo>
                <a:lnTo>
                  <a:pt x="218148" y="80489"/>
                </a:lnTo>
                <a:lnTo>
                  <a:pt x="218455" y="79977"/>
                </a:lnTo>
                <a:lnTo>
                  <a:pt x="218045" y="79466"/>
                </a:lnTo>
                <a:lnTo>
                  <a:pt x="217330" y="79773"/>
                </a:lnTo>
                <a:lnTo>
                  <a:pt x="217739" y="79568"/>
                </a:lnTo>
                <a:lnTo>
                  <a:pt x="216102" y="77830"/>
                </a:lnTo>
                <a:lnTo>
                  <a:pt x="215795" y="78034"/>
                </a:lnTo>
                <a:lnTo>
                  <a:pt x="212625" y="74659"/>
                </a:lnTo>
                <a:close/>
                <a:moveTo>
                  <a:pt x="246170" y="85602"/>
                </a:moveTo>
                <a:lnTo>
                  <a:pt x="245864" y="85909"/>
                </a:lnTo>
                <a:lnTo>
                  <a:pt x="245761" y="86216"/>
                </a:lnTo>
                <a:lnTo>
                  <a:pt x="246273" y="86523"/>
                </a:lnTo>
                <a:lnTo>
                  <a:pt x="246375" y="86011"/>
                </a:lnTo>
                <a:lnTo>
                  <a:pt x="246170" y="85602"/>
                </a:lnTo>
                <a:close/>
                <a:moveTo>
                  <a:pt x="261818" y="84375"/>
                </a:moveTo>
                <a:lnTo>
                  <a:pt x="261716" y="84886"/>
                </a:lnTo>
                <a:lnTo>
                  <a:pt x="260693" y="85705"/>
                </a:lnTo>
                <a:lnTo>
                  <a:pt x="260386" y="85705"/>
                </a:lnTo>
                <a:lnTo>
                  <a:pt x="260284" y="85193"/>
                </a:lnTo>
                <a:lnTo>
                  <a:pt x="260080" y="85705"/>
                </a:lnTo>
                <a:lnTo>
                  <a:pt x="258648" y="85909"/>
                </a:lnTo>
                <a:lnTo>
                  <a:pt x="259773" y="86523"/>
                </a:lnTo>
                <a:lnTo>
                  <a:pt x="262125" y="85500"/>
                </a:lnTo>
                <a:lnTo>
                  <a:pt x="262023" y="85295"/>
                </a:lnTo>
                <a:lnTo>
                  <a:pt x="262227" y="85193"/>
                </a:lnTo>
                <a:lnTo>
                  <a:pt x="262432" y="84477"/>
                </a:lnTo>
                <a:lnTo>
                  <a:pt x="261818" y="84375"/>
                </a:lnTo>
                <a:close/>
                <a:moveTo>
                  <a:pt x="249239" y="87852"/>
                </a:moveTo>
                <a:lnTo>
                  <a:pt x="248727" y="88670"/>
                </a:lnTo>
                <a:lnTo>
                  <a:pt x="249648" y="88466"/>
                </a:lnTo>
                <a:lnTo>
                  <a:pt x="249239" y="87852"/>
                </a:lnTo>
                <a:close/>
                <a:moveTo>
                  <a:pt x="220500" y="86216"/>
                </a:moveTo>
                <a:lnTo>
                  <a:pt x="219682" y="86932"/>
                </a:lnTo>
                <a:lnTo>
                  <a:pt x="219784" y="87136"/>
                </a:lnTo>
                <a:lnTo>
                  <a:pt x="227250" y="88875"/>
                </a:lnTo>
                <a:lnTo>
                  <a:pt x="227761" y="88977"/>
                </a:lnTo>
                <a:lnTo>
                  <a:pt x="227761" y="88057"/>
                </a:lnTo>
                <a:lnTo>
                  <a:pt x="226330" y="87648"/>
                </a:lnTo>
                <a:lnTo>
                  <a:pt x="226125" y="87136"/>
                </a:lnTo>
                <a:lnTo>
                  <a:pt x="224591" y="86727"/>
                </a:lnTo>
                <a:lnTo>
                  <a:pt x="224284" y="87136"/>
                </a:lnTo>
                <a:lnTo>
                  <a:pt x="222648" y="87034"/>
                </a:lnTo>
                <a:lnTo>
                  <a:pt x="222239" y="86523"/>
                </a:lnTo>
                <a:lnTo>
                  <a:pt x="220500" y="86216"/>
                </a:lnTo>
                <a:close/>
                <a:moveTo>
                  <a:pt x="227761" y="88364"/>
                </a:moveTo>
                <a:lnTo>
                  <a:pt x="228273" y="89080"/>
                </a:lnTo>
                <a:lnTo>
                  <a:pt x="228886" y="88670"/>
                </a:lnTo>
                <a:lnTo>
                  <a:pt x="228375" y="88364"/>
                </a:lnTo>
                <a:close/>
                <a:moveTo>
                  <a:pt x="229398" y="88568"/>
                </a:moveTo>
                <a:lnTo>
                  <a:pt x="228989" y="88977"/>
                </a:lnTo>
                <a:lnTo>
                  <a:pt x="229705" y="89182"/>
                </a:lnTo>
                <a:lnTo>
                  <a:pt x="229807" y="88670"/>
                </a:lnTo>
                <a:lnTo>
                  <a:pt x="229398" y="88568"/>
                </a:lnTo>
                <a:close/>
                <a:moveTo>
                  <a:pt x="235432" y="88466"/>
                </a:moveTo>
                <a:lnTo>
                  <a:pt x="234920" y="88875"/>
                </a:lnTo>
                <a:lnTo>
                  <a:pt x="233182" y="88568"/>
                </a:lnTo>
                <a:lnTo>
                  <a:pt x="232670" y="88670"/>
                </a:lnTo>
                <a:lnTo>
                  <a:pt x="232670" y="89182"/>
                </a:lnTo>
                <a:lnTo>
                  <a:pt x="234716" y="88977"/>
                </a:lnTo>
                <a:lnTo>
                  <a:pt x="235330" y="88773"/>
                </a:lnTo>
                <a:lnTo>
                  <a:pt x="235534" y="88466"/>
                </a:lnTo>
                <a:close/>
                <a:moveTo>
                  <a:pt x="230932" y="88364"/>
                </a:moveTo>
                <a:lnTo>
                  <a:pt x="230727" y="88568"/>
                </a:lnTo>
                <a:lnTo>
                  <a:pt x="231034" y="88977"/>
                </a:lnTo>
                <a:lnTo>
                  <a:pt x="231034" y="88977"/>
                </a:lnTo>
                <a:lnTo>
                  <a:pt x="230420" y="88670"/>
                </a:lnTo>
                <a:lnTo>
                  <a:pt x="230011" y="89386"/>
                </a:lnTo>
                <a:lnTo>
                  <a:pt x="231341" y="88977"/>
                </a:lnTo>
                <a:lnTo>
                  <a:pt x="231750" y="89080"/>
                </a:lnTo>
                <a:lnTo>
                  <a:pt x="231648" y="88977"/>
                </a:lnTo>
                <a:lnTo>
                  <a:pt x="231750" y="88977"/>
                </a:lnTo>
                <a:lnTo>
                  <a:pt x="231648" y="88670"/>
                </a:lnTo>
                <a:lnTo>
                  <a:pt x="231239" y="88568"/>
                </a:lnTo>
                <a:lnTo>
                  <a:pt x="230932" y="88364"/>
                </a:lnTo>
                <a:close/>
                <a:moveTo>
                  <a:pt x="232670" y="89591"/>
                </a:moveTo>
                <a:lnTo>
                  <a:pt x="231750" y="89898"/>
                </a:lnTo>
                <a:lnTo>
                  <a:pt x="232670" y="90409"/>
                </a:lnTo>
                <a:lnTo>
                  <a:pt x="233284" y="90205"/>
                </a:lnTo>
                <a:lnTo>
                  <a:pt x="232670" y="89591"/>
                </a:lnTo>
                <a:close/>
                <a:moveTo>
                  <a:pt x="239420" y="88670"/>
                </a:moveTo>
                <a:lnTo>
                  <a:pt x="237989" y="88773"/>
                </a:lnTo>
                <a:lnTo>
                  <a:pt x="235943" y="90102"/>
                </a:lnTo>
                <a:lnTo>
                  <a:pt x="235943" y="90511"/>
                </a:lnTo>
                <a:lnTo>
                  <a:pt x="237068" y="90102"/>
                </a:lnTo>
                <a:lnTo>
                  <a:pt x="239420" y="88670"/>
                </a:lnTo>
                <a:close/>
                <a:moveTo>
                  <a:pt x="244636" y="80386"/>
                </a:moveTo>
                <a:lnTo>
                  <a:pt x="243205" y="81409"/>
                </a:lnTo>
                <a:lnTo>
                  <a:pt x="243920" y="81614"/>
                </a:lnTo>
                <a:lnTo>
                  <a:pt x="244125" y="82125"/>
                </a:lnTo>
                <a:lnTo>
                  <a:pt x="244432" y="82330"/>
                </a:lnTo>
                <a:lnTo>
                  <a:pt x="245761" y="82227"/>
                </a:lnTo>
                <a:lnTo>
                  <a:pt x="245557" y="82739"/>
                </a:lnTo>
                <a:lnTo>
                  <a:pt x="244023" y="82943"/>
                </a:lnTo>
                <a:lnTo>
                  <a:pt x="244534" y="83250"/>
                </a:lnTo>
                <a:lnTo>
                  <a:pt x="244739" y="84068"/>
                </a:lnTo>
                <a:lnTo>
                  <a:pt x="245659" y="83148"/>
                </a:lnTo>
                <a:lnTo>
                  <a:pt x="245761" y="83966"/>
                </a:lnTo>
                <a:lnTo>
                  <a:pt x="246580" y="84068"/>
                </a:lnTo>
                <a:lnTo>
                  <a:pt x="246784" y="84580"/>
                </a:lnTo>
                <a:lnTo>
                  <a:pt x="249648" y="85909"/>
                </a:lnTo>
                <a:lnTo>
                  <a:pt x="249443" y="86011"/>
                </a:lnTo>
                <a:lnTo>
                  <a:pt x="249648" y="86011"/>
                </a:lnTo>
                <a:lnTo>
                  <a:pt x="250261" y="87443"/>
                </a:lnTo>
                <a:lnTo>
                  <a:pt x="249852" y="87545"/>
                </a:lnTo>
                <a:lnTo>
                  <a:pt x="250057" y="88057"/>
                </a:lnTo>
                <a:lnTo>
                  <a:pt x="249852" y="88466"/>
                </a:lnTo>
                <a:lnTo>
                  <a:pt x="251080" y="88159"/>
                </a:lnTo>
                <a:lnTo>
                  <a:pt x="251080" y="88670"/>
                </a:lnTo>
                <a:lnTo>
                  <a:pt x="251693" y="89386"/>
                </a:lnTo>
                <a:lnTo>
                  <a:pt x="253534" y="89386"/>
                </a:lnTo>
                <a:lnTo>
                  <a:pt x="253841" y="88977"/>
                </a:lnTo>
                <a:lnTo>
                  <a:pt x="252920" y="88466"/>
                </a:lnTo>
                <a:lnTo>
                  <a:pt x="254455" y="88261"/>
                </a:lnTo>
                <a:lnTo>
                  <a:pt x="254455" y="88159"/>
                </a:lnTo>
                <a:lnTo>
                  <a:pt x="254557" y="88159"/>
                </a:lnTo>
                <a:lnTo>
                  <a:pt x="254250" y="87750"/>
                </a:lnTo>
                <a:lnTo>
                  <a:pt x="254864" y="87955"/>
                </a:lnTo>
                <a:lnTo>
                  <a:pt x="255375" y="87852"/>
                </a:lnTo>
                <a:lnTo>
                  <a:pt x="257625" y="90307"/>
                </a:lnTo>
                <a:lnTo>
                  <a:pt x="260080" y="91023"/>
                </a:lnTo>
                <a:lnTo>
                  <a:pt x="260080" y="90716"/>
                </a:lnTo>
                <a:lnTo>
                  <a:pt x="260489" y="90614"/>
                </a:lnTo>
                <a:lnTo>
                  <a:pt x="259670" y="90307"/>
                </a:lnTo>
                <a:lnTo>
                  <a:pt x="259670" y="90102"/>
                </a:lnTo>
                <a:lnTo>
                  <a:pt x="259159" y="89386"/>
                </a:lnTo>
                <a:lnTo>
                  <a:pt x="258648" y="89386"/>
                </a:lnTo>
                <a:lnTo>
                  <a:pt x="257318" y="87034"/>
                </a:lnTo>
                <a:lnTo>
                  <a:pt x="258136" y="86932"/>
                </a:lnTo>
                <a:lnTo>
                  <a:pt x="256500" y="85705"/>
                </a:lnTo>
                <a:lnTo>
                  <a:pt x="256398" y="84989"/>
                </a:lnTo>
                <a:lnTo>
                  <a:pt x="251898" y="82636"/>
                </a:lnTo>
                <a:lnTo>
                  <a:pt x="249545" y="81716"/>
                </a:lnTo>
                <a:lnTo>
                  <a:pt x="248727" y="81920"/>
                </a:lnTo>
                <a:lnTo>
                  <a:pt x="248727" y="82125"/>
                </a:lnTo>
                <a:lnTo>
                  <a:pt x="246989" y="83455"/>
                </a:lnTo>
                <a:lnTo>
                  <a:pt x="246375" y="82636"/>
                </a:lnTo>
                <a:lnTo>
                  <a:pt x="246273" y="82943"/>
                </a:lnTo>
                <a:lnTo>
                  <a:pt x="245864" y="80795"/>
                </a:lnTo>
                <a:lnTo>
                  <a:pt x="244636" y="80386"/>
                </a:lnTo>
                <a:close/>
                <a:moveTo>
                  <a:pt x="242693" y="91534"/>
                </a:moveTo>
                <a:lnTo>
                  <a:pt x="241977" y="91636"/>
                </a:lnTo>
                <a:lnTo>
                  <a:pt x="241977" y="91841"/>
                </a:lnTo>
                <a:lnTo>
                  <a:pt x="242386" y="92352"/>
                </a:lnTo>
                <a:lnTo>
                  <a:pt x="242693" y="91534"/>
                </a:lnTo>
                <a:close/>
                <a:moveTo>
                  <a:pt x="285750" y="96648"/>
                </a:moveTo>
                <a:lnTo>
                  <a:pt x="285545" y="96750"/>
                </a:lnTo>
                <a:lnTo>
                  <a:pt x="284420" y="97159"/>
                </a:lnTo>
                <a:lnTo>
                  <a:pt x="284216" y="97261"/>
                </a:lnTo>
                <a:lnTo>
                  <a:pt x="285239" y="97261"/>
                </a:lnTo>
                <a:lnTo>
                  <a:pt x="285750" y="96648"/>
                </a:lnTo>
                <a:close/>
                <a:moveTo>
                  <a:pt x="285648" y="97057"/>
                </a:moveTo>
                <a:lnTo>
                  <a:pt x="285239" y="97261"/>
                </a:lnTo>
                <a:lnTo>
                  <a:pt x="285545" y="97261"/>
                </a:lnTo>
                <a:lnTo>
                  <a:pt x="285648" y="97057"/>
                </a:lnTo>
                <a:close/>
                <a:moveTo>
                  <a:pt x="284011" y="98080"/>
                </a:moveTo>
                <a:lnTo>
                  <a:pt x="282886" y="98591"/>
                </a:lnTo>
                <a:lnTo>
                  <a:pt x="283807" y="98693"/>
                </a:lnTo>
                <a:lnTo>
                  <a:pt x="284114" y="98386"/>
                </a:lnTo>
                <a:lnTo>
                  <a:pt x="284011" y="98080"/>
                </a:lnTo>
                <a:close/>
                <a:moveTo>
                  <a:pt x="168852" y="92761"/>
                </a:moveTo>
                <a:lnTo>
                  <a:pt x="168136" y="92864"/>
                </a:lnTo>
                <a:lnTo>
                  <a:pt x="168136" y="93682"/>
                </a:lnTo>
                <a:lnTo>
                  <a:pt x="167318" y="94295"/>
                </a:lnTo>
                <a:lnTo>
                  <a:pt x="167318" y="95114"/>
                </a:lnTo>
                <a:lnTo>
                  <a:pt x="166807" y="95420"/>
                </a:lnTo>
                <a:lnTo>
                  <a:pt x="166705" y="95318"/>
                </a:lnTo>
                <a:lnTo>
                  <a:pt x="165886" y="96341"/>
                </a:lnTo>
                <a:lnTo>
                  <a:pt x="165375" y="96239"/>
                </a:lnTo>
                <a:lnTo>
                  <a:pt x="164966" y="96443"/>
                </a:lnTo>
                <a:lnTo>
                  <a:pt x="164761" y="96443"/>
                </a:lnTo>
                <a:lnTo>
                  <a:pt x="164045" y="96955"/>
                </a:lnTo>
                <a:lnTo>
                  <a:pt x="163330" y="105955"/>
                </a:lnTo>
                <a:lnTo>
                  <a:pt x="163943" y="106261"/>
                </a:lnTo>
                <a:lnTo>
                  <a:pt x="165477" y="105852"/>
                </a:lnTo>
                <a:lnTo>
                  <a:pt x="168750" y="96034"/>
                </a:lnTo>
                <a:lnTo>
                  <a:pt x="169159" y="96341"/>
                </a:lnTo>
                <a:lnTo>
                  <a:pt x="169364" y="96136"/>
                </a:lnTo>
                <a:lnTo>
                  <a:pt x="168852" y="92761"/>
                </a:lnTo>
                <a:close/>
                <a:moveTo>
                  <a:pt x="79364" y="112500"/>
                </a:moveTo>
                <a:lnTo>
                  <a:pt x="79057" y="112807"/>
                </a:lnTo>
                <a:lnTo>
                  <a:pt x="79057" y="113011"/>
                </a:lnTo>
                <a:lnTo>
                  <a:pt x="79364" y="112500"/>
                </a:lnTo>
                <a:close/>
                <a:moveTo>
                  <a:pt x="185114" y="3784"/>
                </a:moveTo>
                <a:lnTo>
                  <a:pt x="184091" y="4398"/>
                </a:lnTo>
                <a:lnTo>
                  <a:pt x="184909" y="4705"/>
                </a:lnTo>
                <a:lnTo>
                  <a:pt x="183273" y="4705"/>
                </a:lnTo>
                <a:lnTo>
                  <a:pt x="183989" y="5011"/>
                </a:lnTo>
                <a:lnTo>
                  <a:pt x="184193" y="5318"/>
                </a:lnTo>
                <a:lnTo>
                  <a:pt x="184193" y="5318"/>
                </a:lnTo>
                <a:lnTo>
                  <a:pt x="183784" y="5011"/>
                </a:lnTo>
                <a:lnTo>
                  <a:pt x="180102" y="5114"/>
                </a:lnTo>
                <a:lnTo>
                  <a:pt x="180920" y="5216"/>
                </a:lnTo>
                <a:lnTo>
                  <a:pt x="177341" y="5727"/>
                </a:lnTo>
                <a:lnTo>
                  <a:pt x="177545" y="5932"/>
                </a:lnTo>
                <a:lnTo>
                  <a:pt x="177341" y="6239"/>
                </a:lnTo>
                <a:lnTo>
                  <a:pt x="176830" y="6136"/>
                </a:lnTo>
                <a:lnTo>
                  <a:pt x="177955" y="6443"/>
                </a:lnTo>
                <a:lnTo>
                  <a:pt x="177239" y="6443"/>
                </a:lnTo>
                <a:lnTo>
                  <a:pt x="178568" y="6852"/>
                </a:lnTo>
                <a:lnTo>
                  <a:pt x="178057" y="7057"/>
                </a:lnTo>
                <a:lnTo>
                  <a:pt x="178261" y="6852"/>
                </a:lnTo>
                <a:lnTo>
                  <a:pt x="178261" y="6852"/>
                </a:lnTo>
                <a:lnTo>
                  <a:pt x="174477" y="7057"/>
                </a:lnTo>
                <a:lnTo>
                  <a:pt x="174682" y="7466"/>
                </a:lnTo>
                <a:lnTo>
                  <a:pt x="174989" y="7568"/>
                </a:lnTo>
                <a:lnTo>
                  <a:pt x="175091" y="7773"/>
                </a:lnTo>
                <a:lnTo>
                  <a:pt x="177648" y="8795"/>
                </a:lnTo>
                <a:lnTo>
                  <a:pt x="177852" y="9205"/>
                </a:lnTo>
                <a:lnTo>
                  <a:pt x="178261" y="9511"/>
                </a:lnTo>
                <a:lnTo>
                  <a:pt x="178169" y="9789"/>
                </a:lnTo>
                <a:lnTo>
                  <a:pt x="177852" y="9409"/>
                </a:lnTo>
                <a:lnTo>
                  <a:pt x="177545" y="9716"/>
                </a:lnTo>
                <a:lnTo>
                  <a:pt x="177034" y="8591"/>
                </a:lnTo>
                <a:lnTo>
                  <a:pt x="173352" y="8182"/>
                </a:lnTo>
                <a:lnTo>
                  <a:pt x="173352" y="8182"/>
                </a:lnTo>
                <a:lnTo>
                  <a:pt x="173966" y="8489"/>
                </a:lnTo>
                <a:lnTo>
                  <a:pt x="172636" y="8489"/>
                </a:lnTo>
                <a:lnTo>
                  <a:pt x="175193" y="9205"/>
                </a:lnTo>
                <a:lnTo>
                  <a:pt x="175193" y="9205"/>
                </a:lnTo>
                <a:lnTo>
                  <a:pt x="172432" y="8898"/>
                </a:lnTo>
                <a:lnTo>
                  <a:pt x="172432" y="8693"/>
                </a:lnTo>
                <a:lnTo>
                  <a:pt x="172227" y="8591"/>
                </a:lnTo>
                <a:lnTo>
                  <a:pt x="172227" y="8182"/>
                </a:lnTo>
                <a:lnTo>
                  <a:pt x="171307" y="7670"/>
                </a:lnTo>
                <a:lnTo>
                  <a:pt x="171307" y="7670"/>
                </a:lnTo>
                <a:lnTo>
                  <a:pt x="171716" y="8284"/>
                </a:lnTo>
                <a:lnTo>
                  <a:pt x="171102" y="8898"/>
                </a:lnTo>
                <a:lnTo>
                  <a:pt x="172227" y="9511"/>
                </a:lnTo>
                <a:lnTo>
                  <a:pt x="172330" y="10330"/>
                </a:lnTo>
                <a:lnTo>
                  <a:pt x="174886" y="11148"/>
                </a:lnTo>
                <a:lnTo>
                  <a:pt x="173966" y="11045"/>
                </a:lnTo>
                <a:lnTo>
                  <a:pt x="174170" y="12068"/>
                </a:lnTo>
                <a:lnTo>
                  <a:pt x="173966" y="12375"/>
                </a:lnTo>
                <a:lnTo>
                  <a:pt x="173966" y="12580"/>
                </a:lnTo>
                <a:lnTo>
                  <a:pt x="173250" y="13398"/>
                </a:lnTo>
                <a:lnTo>
                  <a:pt x="170898" y="12886"/>
                </a:lnTo>
                <a:lnTo>
                  <a:pt x="172023" y="12886"/>
                </a:lnTo>
                <a:lnTo>
                  <a:pt x="172125" y="13091"/>
                </a:lnTo>
                <a:lnTo>
                  <a:pt x="172636" y="12989"/>
                </a:lnTo>
                <a:lnTo>
                  <a:pt x="172330" y="12784"/>
                </a:lnTo>
                <a:lnTo>
                  <a:pt x="173045" y="11761"/>
                </a:lnTo>
                <a:lnTo>
                  <a:pt x="173045" y="11352"/>
                </a:lnTo>
                <a:lnTo>
                  <a:pt x="172330" y="11045"/>
                </a:lnTo>
                <a:lnTo>
                  <a:pt x="171307" y="9920"/>
                </a:lnTo>
                <a:lnTo>
                  <a:pt x="171307" y="9716"/>
                </a:lnTo>
                <a:lnTo>
                  <a:pt x="171102" y="9307"/>
                </a:lnTo>
                <a:lnTo>
                  <a:pt x="170284" y="8898"/>
                </a:lnTo>
                <a:lnTo>
                  <a:pt x="170182" y="7875"/>
                </a:lnTo>
                <a:lnTo>
                  <a:pt x="168545" y="7670"/>
                </a:lnTo>
                <a:lnTo>
                  <a:pt x="167727" y="8080"/>
                </a:lnTo>
                <a:lnTo>
                  <a:pt x="167625" y="8795"/>
                </a:lnTo>
                <a:lnTo>
                  <a:pt x="167114" y="9205"/>
                </a:lnTo>
                <a:lnTo>
                  <a:pt x="167727" y="9409"/>
                </a:lnTo>
                <a:lnTo>
                  <a:pt x="168034" y="10432"/>
                </a:lnTo>
                <a:lnTo>
                  <a:pt x="169875" y="10943"/>
                </a:lnTo>
                <a:lnTo>
                  <a:pt x="169568" y="11557"/>
                </a:lnTo>
                <a:lnTo>
                  <a:pt x="164148" y="10227"/>
                </a:lnTo>
                <a:lnTo>
                  <a:pt x="163636" y="10432"/>
                </a:lnTo>
                <a:lnTo>
                  <a:pt x="164352" y="10841"/>
                </a:lnTo>
                <a:lnTo>
                  <a:pt x="163841" y="11250"/>
                </a:lnTo>
                <a:lnTo>
                  <a:pt x="159648" y="11557"/>
                </a:lnTo>
                <a:lnTo>
                  <a:pt x="159648" y="11557"/>
                </a:lnTo>
                <a:lnTo>
                  <a:pt x="159955" y="11455"/>
                </a:lnTo>
                <a:lnTo>
                  <a:pt x="159852" y="11045"/>
                </a:lnTo>
                <a:lnTo>
                  <a:pt x="159750" y="11045"/>
                </a:lnTo>
                <a:lnTo>
                  <a:pt x="158830" y="11250"/>
                </a:lnTo>
                <a:lnTo>
                  <a:pt x="159136" y="11352"/>
                </a:lnTo>
                <a:lnTo>
                  <a:pt x="158830" y="11455"/>
                </a:lnTo>
                <a:lnTo>
                  <a:pt x="158625" y="11352"/>
                </a:lnTo>
                <a:lnTo>
                  <a:pt x="156682" y="11966"/>
                </a:lnTo>
                <a:lnTo>
                  <a:pt x="156886" y="12068"/>
                </a:lnTo>
                <a:lnTo>
                  <a:pt x="155250" y="12886"/>
                </a:lnTo>
                <a:lnTo>
                  <a:pt x="154330" y="12273"/>
                </a:lnTo>
                <a:lnTo>
                  <a:pt x="155352" y="11966"/>
                </a:lnTo>
                <a:lnTo>
                  <a:pt x="152898" y="11250"/>
                </a:lnTo>
                <a:lnTo>
                  <a:pt x="153614" y="11659"/>
                </a:lnTo>
                <a:lnTo>
                  <a:pt x="153614" y="12375"/>
                </a:lnTo>
                <a:lnTo>
                  <a:pt x="154227" y="12784"/>
                </a:lnTo>
                <a:lnTo>
                  <a:pt x="154227" y="13602"/>
                </a:lnTo>
                <a:lnTo>
                  <a:pt x="152795" y="13193"/>
                </a:lnTo>
                <a:lnTo>
                  <a:pt x="151466" y="14011"/>
                </a:lnTo>
                <a:lnTo>
                  <a:pt x="152080" y="14727"/>
                </a:lnTo>
                <a:lnTo>
                  <a:pt x="151568" y="14932"/>
                </a:lnTo>
                <a:lnTo>
                  <a:pt x="149625" y="14318"/>
                </a:lnTo>
                <a:lnTo>
                  <a:pt x="149420" y="14523"/>
                </a:lnTo>
                <a:lnTo>
                  <a:pt x="150545" y="15239"/>
                </a:lnTo>
                <a:lnTo>
                  <a:pt x="150341" y="15545"/>
                </a:lnTo>
                <a:lnTo>
                  <a:pt x="146864" y="13295"/>
                </a:lnTo>
                <a:lnTo>
                  <a:pt x="147068" y="13193"/>
                </a:lnTo>
                <a:lnTo>
                  <a:pt x="145636" y="12580"/>
                </a:lnTo>
                <a:lnTo>
                  <a:pt x="151057" y="13398"/>
                </a:lnTo>
                <a:lnTo>
                  <a:pt x="151977" y="12886"/>
                </a:lnTo>
                <a:lnTo>
                  <a:pt x="151875" y="12375"/>
                </a:lnTo>
                <a:lnTo>
                  <a:pt x="150648" y="11659"/>
                </a:lnTo>
                <a:lnTo>
                  <a:pt x="150750" y="11761"/>
                </a:lnTo>
                <a:lnTo>
                  <a:pt x="150750" y="11761"/>
                </a:lnTo>
                <a:lnTo>
                  <a:pt x="146455" y="10636"/>
                </a:lnTo>
                <a:lnTo>
                  <a:pt x="146045" y="10841"/>
                </a:lnTo>
                <a:lnTo>
                  <a:pt x="145841" y="10636"/>
                </a:lnTo>
                <a:lnTo>
                  <a:pt x="145841" y="10534"/>
                </a:lnTo>
                <a:lnTo>
                  <a:pt x="145227" y="10432"/>
                </a:lnTo>
                <a:lnTo>
                  <a:pt x="145739" y="10330"/>
                </a:lnTo>
                <a:lnTo>
                  <a:pt x="145023" y="10125"/>
                </a:lnTo>
                <a:lnTo>
                  <a:pt x="145023" y="10125"/>
                </a:lnTo>
                <a:lnTo>
                  <a:pt x="145125" y="10227"/>
                </a:lnTo>
                <a:lnTo>
                  <a:pt x="143591" y="10330"/>
                </a:lnTo>
                <a:lnTo>
                  <a:pt x="143489" y="10125"/>
                </a:lnTo>
                <a:lnTo>
                  <a:pt x="142875" y="9920"/>
                </a:lnTo>
                <a:lnTo>
                  <a:pt x="144102" y="9920"/>
                </a:lnTo>
                <a:lnTo>
                  <a:pt x="143080" y="9409"/>
                </a:lnTo>
                <a:lnTo>
                  <a:pt x="142466" y="9920"/>
                </a:lnTo>
                <a:lnTo>
                  <a:pt x="141955" y="9409"/>
                </a:lnTo>
                <a:lnTo>
                  <a:pt x="141443" y="9716"/>
                </a:lnTo>
                <a:lnTo>
                  <a:pt x="141341" y="9511"/>
                </a:lnTo>
                <a:lnTo>
                  <a:pt x="141136" y="9409"/>
                </a:lnTo>
                <a:lnTo>
                  <a:pt x="140727" y="9920"/>
                </a:lnTo>
                <a:lnTo>
                  <a:pt x="140830" y="9409"/>
                </a:lnTo>
                <a:lnTo>
                  <a:pt x="140318" y="9307"/>
                </a:lnTo>
                <a:lnTo>
                  <a:pt x="139398" y="10023"/>
                </a:lnTo>
                <a:lnTo>
                  <a:pt x="138886" y="9716"/>
                </a:lnTo>
                <a:lnTo>
                  <a:pt x="138068" y="9920"/>
                </a:lnTo>
                <a:lnTo>
                  <a:pt x="138477" y="10227"/>
                </a:lnTo>
                <a:lnTo>
                  <a:pt x="137864" y="10125"/>
                </a:lnTo>
                <a:lnTo>
                  <a:pt x="137557" y="10330"/>
                </a:lnTo>
                <a:lnTo>
                  <a:pt x="137761" y="10534"/>
                </a:lnTo>
                <a:lnTo>
                  <a:pt x="137352" y="10636"/>
                </a:lnTo>
                <a:lnTo>
                  <a:pt x="137352" y="10125"/>
                </a:lnTo>
                <a:lnTo>
                  <a:pt x="137045" y="10534"/>
                </a:lnTo>
                <a:lnTo>
                  <a:pt x="136330" y="10534"/>
                </a:lnTo>
                <a:lnTo>
                  <a:pt x="136636" y="10636"/>
                </a:lnTo>
                <a:lnTo>
                  <a:pt x="136125" y="10636"/>
                </a:lnTo>
                <a:lnTo>
                  <a:pt x="136125" y="10841"/>
                </a:lnTo>
                <a:lnTo>
                  <a:pt x="135818" y="10841"/>
                </a:lnTo>
                <a:lnTo>
                  <a:pt x="135716" y="11045"/>
                </a:lnTo>
                <a:lnTo>
                  <a:pt x="135102" y="11352"/>
                </a:lnTo>
                <a:lnTo>
                  <a:pt x="135818" y="11455"/>
                </a:lnTo>
                <a:lnTo>
                  <a:pt x="135307" y="11455"/>
                </a:lnTo>
                <a:lnTo>
                  <a:pt x="135102" y="11761"/>
                </a:lnTo>
                <a:lnTo>
                  <a:pt x="135102" y="11966"/>
                </a:lnTo>
                <a:lnTo>
                  <a:pt x="134795" y="11659"/>
                </a:lnTo>
                <a:lnTo>
                  <a:pt x="134386" y="11761"/>
                </a:lnTo>
                <a:lnTo>
                  <a:pt x="134591" y="11864"/>
                </a:lnTo>
                <a:lnTo>
                  <a:pt x="134080" y="12068"/>
                </a:lnTo>
                <a:lnTo>
                  <a:pt x="134386" y="12068"/>
                </a:lnTo>
                <a:lnTo>
                  <a:pt x="134693" y="12273"/>
                </a:lnTo>
                <a:lnTo>
                  <a:pt x="134693" y="12375"/>
                </a:lnTo>
                <a:lnTo>
                  <a:pt x="133875" y="12477"/>
                </a:lnTo>
                <a:lnTo>
                  <a:pt x="134591" y="12477"/>
                </a:lnTo>
                <a:lnTo>
                  <a:pt x="133364" y="12784"/>
                </a:lnTo>
                <a:lnTo>
                  <a:pt x="133568" y="12886"/>
                </a:lnTo>
                <a:lnTo>
                  <a:pt x="133057" y="13091"/>
                </a:lnTo>
                <a:lnTo>
                  <a:pt x="133670" y="13295"/>
                </a:lnTo>
                <a:lnTo>
                  <a:pt x="132852" y="13500"/>
                </a:lnTo>
                <a:lnTo>
                  <a:pt x="133057" y="13602"/>
                </a:lnTo>
                <a:lnTo>
                  <a:pt x="133057" y="14216"/>
                </a:lnTo>
                <a:lnTo>
                  <a:pt x="132750" y="14420"/>
                </a:lnTo>
                <a:lnTo>
                  <a:pt x="132545" y="14318"/>
                </a:lnTo>
                <a:lnTo>
                  <a:pt x="131932" y="14727"/>
                </a:lnTo>
                <a:lnTo>
                  <a:pt x="132239" y="14625"/>
                </a:lnTo>
                <a:lnTo>
                  <a:pt x="130909" y="15750"/>
                </a:lnTo>
                <a:lnTo>
                  <a:pt x="131114" y="15852"/>
                </a:lnTo>
                <a:lnTo>
                  <a:pt x="131830" y="15545"/>
                </a:lnTo>
                <a:lnTo>
                  <a:pt x="131727" y="15443"/>
                </a:lnTo>
                <a:lnTo>
                  <a:pt x="132136" y="15443"/>
                </a:lnTo>
                <a:lnTo>
                  <a:pt x="131932" y="15545"/>
                </a:lnTo>
                <a:lnTo>
                  <a:pt x="132136" y="15545"/>
                </a:lnTo>
                <a:lnTo>
                  <a:pt x="131727" y="15852"/>
                </a:lnTo>
                <a:lnTo>
                  <a:pt x="130091" y="15955"/>
                </a:lnTo>
                <a:lnTo>
                  <a:pt x="129886" y="16057"/>
                </a:lnTo>
                <a:lnTo>
                  <a:pt x="130193" y="16466"/>
                </a:lnTo>
                <a:lnTo>
                  <a:pt x="128864" y="16568"/>
                </a:lnTo>
                <a:lnTo>
                  <a:pt x="129886" y="16568"/>
                </a:lnTo>
                <a:lnTo>
                  <a:pt x="128785" y="16804"/>
                </a:lnTo>
                <a:lnTo>
                  <a:pt x="128785" y="16804"/>
                </a:lnTo>
                <a:lnTo>
                  <a:pt x="127841" y="17182"/>
                </a:lnTo>
                <a:lnTo>
                  <a:pt x="128966" y="17386"/>
                </a:lnTo>
                <a:lnTo>
                  <a:pt x="127739" y="17386"/>
                </a:lnTo>
                <a:lnTo>
                  <a:pt x="128045" y="18102"/>
                </a:lnTo>
                <a:lnTo>
                  <a:pt x="129477" y="17795"/>
                </a:lnTo>
                <a:lnTo>
                  <a:pt x="129580" y="18000"/>
                </a:lnTo>
                <a:lnTo>
                  <a:pt x="129273" y="18205"/>
                </a:lnTo>
                <a:lnTo>
                  <a:pt x="127739" y="18307"/>
                </a:lnTo>
                <a:lnTo>
                  <a:pt x="128250" y="18511"/>
                </a:lnTo>
                <a:lnTo>
                  <a:pt x="127943" y="18818"/>
                </a:lnTo>
                <a:lnTo>
                  <a:pt x="128250" y="19023"/>
                </a:lnTo>
                <a:lnTo>
                  <a:pt x="127943" y="19227"/>
                </a:lnTo>
                <a:lnTo>
                  <a:pt x="128045" y="19330"/>
                </a:lnTo>
                <a:lnTo>
                  <a:pt x="129170" y="18614"/>
                </a:lnTo>
                <a:lnTo>
                  <a:pt x="128864" y="19023"/>
                </a:lnTo>
                <a:lnTo>
                  <a:pt x="128557" y="19023"/>
                </a:lnTo>
                <a:lnTo>
                  <a:pt x="128659" y="19330"/>
                </a:lnTo>
                <a:lnTo>
                  <a:pt x="127943" y="19841"/>
                </a:lnTo>
                <a:lnTo>
                  <a:pt x="128864" y="19534"/>
                </a:lnTo>
                <a:lnTo>
                  <a:pt x="128557" y="19841"/>
                </a:lnTo>
                <a:lnTo>
                  <a:pt x="128864" y="20045"/>
                </a:lnTo>
                <a:lnTo>
                  <a:pt x="128250" y="20352"/>
                </a:lnTo>
                <a:lnTo>
                  <a:pt x="129068" y="20761"/>
                </a:lnTo>
                <a:lnTo>
                  <a:pt x="128966" y="20864"/>
                </a:lnTo>
                <a:lnTo>
                  <a:pt x="131011" y="20148"/>
                </a:lnTo>
                <a:lnTo>
                  <a:pt x="131114" y="19943"/>
                </a:lnTo>
                <a:lnTo>
                  <a:pt x="131727" y="19841"/>
                </a:lnTo>
                <a:lnTo>
                  <a:pt x="131727" y="19534"/>
                </a:lnTo>
                <a:lnTo>
                  <a:pt x="131830" y="19330"/>
                </a:lnTo>
                <a:lnTo>
                  <a:pt x="132034" y="19841"/>
                </a:lnTo>
                <a:lnTo>
                  <a:pt x="132443" y="20045"/>
                </a:lnTo>
                <a:lnTo>
                  <a:pt x="132443" y="20659"/>
                </a:lnTo>
                <a:lnTo>
                  <a:pt x="133670" y="22295"/>
                </a:lnTo>
                <a:lnTo>
                  <a:pt x="133670" y="22500"/>
                </a:lnTo>
                <a:lnTo>
                  <a:pt x="133773" y="22705"/>
                </a:lnTo>
                <a:lnTo>
                  <a:pt x="133466" y="22705"/>
                </a:lnTo>
                <a:lnTo>
                  <a:pt x="133875" y="23523"/>
                </a:lnTo>
                <a:lnTo>
                  <a:pt x="135000" y="23318"/>
                </a:lnTo>
                <a:lnTo>
                  <a:pt x="135205" y="22909"/>
                </a:lnTo>
                <a:lnTo>
                  <a:pt x="136023" y="22807"/>
                </a:lnTo>
                <a:lnTo>
                  <a:pt x="136432" y="20557"/>
                </a:lnTo>
                <a:lnTo>
                  <a:pt x="136636" y="20557"/>
                </a:lnTo>
                <a:lnTo>
                  <a:pt x="136023" y="20455"/>
                </a:lnTo>
                <a:lnTo>
                  <a:pt x="137761" y="19739"/>
                </a:lnTo>
                <a:lnTo>
                  <a:pt x="137250" y="19739"/>
                </a:lnTo>
                <a:lnTo>
                  <a:pt x="137966" y="19227"/>
                </a:lnTo>
                <a:lnTo>
                  <a:pt x="136636" y="18307"/>
                </a:lnTo>
                <a:lnTo>
                  <a:pt x="136432" y="17489"/>
                </a:lnTo>
                <a:lnTo>
                  <a:pt x="136636" y="17591"/>
                </a:lnTo>
                <a:lnTo>
                  <a:pt x="136636" y="17080"/>
                </a:lnTo>
                <a:lnTo>
                  <a:pt x="136432" y="16773"/>
                </a:lnTo>
                <a:lnTo>
                  <a:pt x="136943" y="16670"/>
                </a:lnTo>
                <a:lnTo>
                  <a:pt x="136841" y="16670"/>
                </a:lnTo>
                <a:lnTo>
                  <a:pt x="136739" y="16466"/>
                </a:lnTo>
                <a:lnTo>
                  <a:pt x="137148" y="16364"/>
                </a:lnTo>
                <a:lnTo>
                  <a:pt x="137045" y="16364"/>
                </a:lnTo>
                <a:lnTo>
                  <a:pt x="137455" y="16159"/>
                </a:lnTo>
                <a:lnTo>
                  <a:pt x="137352" y="16057"/>
                </a:lnTo>
                <a:lnTo>
                  <a:pt x="137864" y="15955"/>
                </a:lnTo>
                <a:lnTo>
                  <a:pt x="137864" y="15852"/>
                </a:lnTo>
                <a:lnTo>
                  <a:pt x="139091" y="15034"/>
                </a:lnTo>
                <a:lnTo>
                  <a:pt x="138784" y="14625"/>
                </a:lnTo>
                <a:lnTo>
                  <a:pt x="138886" y="14216"/>
                </a:lnTo>
                <a:lnTo>
                  <a:pt x="138989" y="14216"/>
                </a:lnTo>
                <a:lnTo>
                  <a:pt x="139193" y="14011"/>
                </a:lnTo>
                <a:lnTo>
                  <a:pt x="139398" y="14011"/>
                </a:lnTo>
                <a:lnTo>
                  <a:pt x="139295" y="13909"/>
                </a:lnTo>
                <a:lnTo>
                  <a:pt x="141034" y="13705"/>
                </a:lnTo>
                <a:lnTo>
                  <a:pt x="141545" y="14011"/>
                </a:lnTo>
                <a:lnTo>
                  <a:pt x="141648" y="14625"/>
                </a:lnTo>
                <a:lnTo>
                  <a:pt x="139807" y="15852"/>
                </a:lnTo>
                <a:lnTo>
                  <a:pt x="139807" y="15955"/>
                </a:lnTo>
                <a:lnTo>
                  <a:pt x="139295" y="16159"/>
                </a:lnTo>
                <a:lnTo>
                  <a:pt x="139602" y="18511"/>
                </a:lnTo>
                <a:lnTo>
                  <a:pt x="140523" y="18716"/>
                </a:lnTo>
                <a:lnTo>
                  <a:pt x="140523" y="18920"/>
                </a:lnTo>
                <a:lnTo>
                  <a:pt x="140727" y="18920"/>
                </a:lnTo>
                <a:lnTo>
                  <a:pt x="140830" y="19330"/>
                </a:lnTo>
                <a:lnTo>
                  <a:pt x="142977" y="18818"/>
                </a:lnTo>
                <a:lnTo>
                  <a:pt x="142875" y="18716"/>
                </a:lnTo>
                <a:lnTo>
                  <a:pt x="143386" y="18511"/>
                </a:lnTo>
                <a:lnTo>
                  <a:pt x="143284" y="18716"/>
                </a:lnTo>
                <a:lnTo>
                  <a:pt x="144731" y="18619"/>
                </a:lnTo>
                <a:lnTo>
                  <a:pt x="144731" y="18619"/>
                </a:lnTo>
                <a:lnTo>
                  <a:pt x="146045" y="19125"/>
                </a:lnTo>
                <a:lnTo>
                  <a:pt x="144920" y="19227"/>
                </a:lnTo>
                <a:lnTo>
                  <a:pt x="144818" y="19432"/>
                </a:lnTo>
                <a:lnTo>
                  <a:pt x="144614" y="19330"/>
                </a:lnTo>
                <a:lnTo>
                  <a:pt x="144511" y="19636"/>
                </a:lnTo>
                <a:lnTo>
                  <a:pt x="141750" y="19739"/>
                </a:lnTo>
                <a:lnTo>
                  <a:pt x="141341" y="20045"/>
                </a:lnTo>
                <a:lnTo>
                  <a:pt x="142261" y="20864"/>
                </a:lnTo>
                <a:lnTo>
                  <a:pt x="142261" y="21784"/>
                </a:lnTo>
                <a:lnTo>
                  <a:pt x="140318" y="21375"/>
                </a:lnTo>
                <a:lnTo>
                  <a:pt x="139909" y="22398"/>
                </a:lnTo>
                <a:lnTo>
                  <a:pt x="140011" y="23318"/>
                </a:lnTo>
                <a:lnTo>
                  <a:pt x="140114" y="23932"/>
                </a:lnTo>
                <a:lnTo>
                  <a:pt x="139807" y="23932"/>
                </a:lnTo>
                <a:lnTo>
                  <a:pt x="140011" y="23318"/>
                </a:lnTo>
                <a:lnTo>
                  <a:pt x="138886" y="24545"/>
                </a:lnTo>
                <a:lnTo>
                  <a:pt x="138375" y="24239"/>
                </a:lnTo>
                <a:lnTo>
                  <a:pt x="134693" y="24750"/>
                </a:lnTo>
                <a:lnTo>
                  <a:pt x="135307" y="25261"/>
                </a:lnTo>
                <a:lnTo>
                  <a:pt x="134795" y="25057"/>
                </a:lnTo>
                <a:lnTo>
                  <a:pt x="134693" y="24750"/>
                </a:lnTo>
                <a:lnTo>
                  <a:pt x="133773" y="24443"/>
                </a:lnTo>
                <a:lnTo>
                  <a:pt x="132852" y="24955"/>
                </a:lnTo>
                <a:lnTo>
                  <a:pt x="131625" y="24443"/>
                </a:lnTo>
                <a:lnTo>
                  <a:pt x="131625" y="24136"/>
                </a:lnTo>
                <a:lnTo>
                  <a:pt x="131318" y="23830"/>
                </a:lnTo>
                <a:lnTo>
                  <a:pt x="131420" y="23420"/>
                </a:lnTo>
                <a:lnTo>
                  <a:pt x="131727" y="23216"/>
                </a:lnTo>
                <a:lnTo>
                  <a:pt x="131625" y="23114"/>
                </a:lnTo>
                <a:lnTo>
                  <a:pt x="132341" y="22500"/>
                </a:lnTo>
                <a:lnTo>
                  <a:pt x="131932" y="22398"/>
                </a:lnTo>
                <a:lnTo>
                  <a:pt x="132034" y="21273"/>
                </a:lnTo>
                <a:lnTo>
                  <a:pt x="132034" y="21273"/>
                </a:lnTo>
                <a:lnTo>
                  <a:pt x="130602" y="21886"/>
                </a:lnTo>
                <a:lnTo>
                  <a:pt x="130602" y="22193"/>
                </a:lnTo>
                <a:lnTo>
                  <a:pt x="131011" y="22295"/>
                </a:lnTo>
                <a:lnTo>
                  <a:pt x="130705" y="22398"/>
                </a:lnTo>
                <a:lnTo>
                  <a:pt x="130295" y="22398"/>
                </a:lnTo>
                <a:lnTo>
                  <a:pt x="130295" y="23318"/>
                </a:lnTo>
                <a:lnTo>
                  <a:pt x="130909" y="24341"/>
                </a:lnTo>
                <a:lnTo>
                  <a:pt x="130807" y="24545"/>
                </a:lnTo>
                <a:lnTo>
                  <a:pt x="131625" y="25261"/>
                </a:lnTo>
                <a:lnTo>
                  <a:pt x="131011" y="25057"/>
                </a:lnTo>
                <a:lnTo>
                  <a:pt x="130705" y="25466"/>
                </a:lnTo>
                <a:lnTo>
                  <a:pt x="128864" y="25466"/>
                </a:lnTo>
                <a:lnTo>
                  <a:pt x="127739" y="26080"/>
                </a:lnTo>
                <a:lnTo>
                  <a:pt x="127432" y="27205"/>
                </a:lnTo>
                <a:lnTo>
                  <a:pt x="127227" y="27205"/>
                </a:lnTo>
                <a:lnTo>
                  <a:pt x="127534" y="27409"/>
                </a:lnTo>
                <a:lnTo>
                  <a:pt x="127534" y="27409"/>
                </a:lnTo>
                <a:lnTo>
                  <a:pt x="126818" y="27307"/>
                </a:lnTo>
                <a:lnTo>
                  <a:pt x="126818" y="27307"/>
                </a:lnTo>
                <a:lnTo>
                  <a:pt x="127432" y="27409"/>
                </a:lnTo>
                <a:lnTo>
                  <a:pt x="125386" y="28023"/>
                </a:lnTo>
                <a:lnTo>
                  <a:pt x="124977" y="28841"/>
                </a:lnTo>
                <a:lnTo>
                  <a:pt x="124261" y="29148"/>
                </a:lnTo>
                <a:lnTo>
                  <a:pt x="124466" y="29352"/>
                </a:lnTo>
                <a:lnTo>
                  <a:pt x="123239" y="29455"/>
                </a:lnTo>
                <a:lnTo>
                  <a:pt x="123136" y="29148"/>
                </a:lnTo>
                <a:lnTo>
                  <a:pt x="122727" y="29352"/>
                </a:lnTo>
                <a:lnTo>
                  <a:pt x="123034" y="30170"/>
                </a:lnTo>
                <a:lnTo>
                  <a:pt x="120375" y="30375"/>
                </a:lnTo>
                <a:lnTo>
                  <a:pt x="120784" y="30477"/>
                </a:lnTo>
                <a:lnTo>
                  <a:pt x="120477" y="30580"/>
                </a:lnTo>
                <a:lnTo>
                  <a:pt x="120682" y="30682"/>
                </a:lnTo>
                <a:lnTo>
                  <a:pt x="120375" y="30784"/>
                </a:lnTo>
                <a:lnTo>
                  <a:pt x="122011" y="31193"/>
                </a:lnTo>
                <a:lnTo>
                  <a:pt x="121909" y="31295"/>
                </a:lnTo>
                <a:lnTo>
                  <a:pt x="122114" y="31295"/>
                </a:lnTo>
                <a:lnTo>
                  <a:pt x="122114" y="31398"/>
                </a:lnTo>
                <a:lnTo>
                  <a:pt x="122727" y="31602"/>
                </a:lnTo>
                <a:lnTo>
                  <a:pt x="122420" y="31705"/>
                </a:lnTo>
                <a:lnTo>
                  <a:pt x="122523" y="32114"/>
                </a:lnTo>
                <a:lnTo>
                  <a:pt x="123239" y="32523"/>
                </a:lnTo>
                <a:lnTo>
                  <a:pt x="123341" y="33136"/>
                </a:lnTo>
                <a:lnTo>
                  <a:pt x="123136" y="33034"/>
                </a:lnTo>
                <a:lnTo>
                  <a:pt x="123750" y="33852"/>
                </a:lnTo>
                <a:lnTo>
                  <a:pt x="123750" y="33852"/>
                </a:lnTo>
                <a:lnTo>
                  <a:pt x="123239" y="33341"/>
                </a:lnTo>
                <a:lnTo>
                  <a:pt x="123136" y="34261"/>
                </a:lnTo>
                <a:lnTo>
                  <a:pt x="123239" y="34159"/>
                </a:lnTo>
                <a:lnTo>
                  <a:pt x="123239" y="34261"/>
                </a:lnTo>
                <a:lnTo>
                  <a:pt x="122830" y="35386"/>
                </a:lnTo>
                <a:lnTo>
                  <a:pt x="117409" y="35284"/>
                </a:lnTo>
                <a:lnTo>
                  <a:pt x="117307" y="35489"/>
                </a:lnTo>
                <a:lnTo>
                  <a:pt x="116898" y="35591"/>
                </a:lnTo>
                <a:lnTo>
                  <a:pt x="116693" y="36307"/>
                </a:lnTo>
                <a:lnTo>
                  <a:pt x="116898" y="36307"/>
                </a:lnTo>
                <a:lnTo>
                  <a:pt x="116898" y="36614"/>
                </a:lnTo>
                <a:lnTo>
                  <a:pt x="117000" y="36614"/>
                </a:lnTo>
                <a:lnTo>
                  <a:pt x="116182" y="40091"/>
                </a:lnTo>
                <a:lnTo>
                  <a:pt x="116795" y="39784"/>
                </a:lnTo>
                <a:lnTo>
                  <a:pt x="116386" y="40295"/>
                </a:lnTo>
                <a:lnTo>
                  <a:pt x="116687" y="40446"/>
                </a:lnTo>
                <a:lnTo>
                  <a:pt x="116687" y="40446"/>
                </a:lnTo>
                <a:lnTo>
                  <a:pt x="116489" y="41932"/>
                </a:lnTo>
                <a:lnTo>
                  <a:pt x="118330" y="41625"/>
                </a:lnTo>
                <a:lnTo>
                  <a:pt x="118739" y="42136"/>
                </a:lnTo>
                <a:lnTo>
                  <a:pt x="118841" y="42034"/>
                </a:lnTo>
                <a:lnTo>
                  <a:pt x="119455" y="42955"/>
                </a:lnTo>
                <a:lnTo>
                  <a:pt x="122420" y="42034"/>
                </a:lnTo>
                <a:lnTo>
                  <a:pt x="122727" y="41625"/>
                </a:lnTo>
                <a:lnTo>
                  <a:pt x="123545" y="41318"/>
                </a:lnTo>
                <a:lnTo>
                  <a:pt x="123852" y="40500"/>
                </a:lnTo>
                <a:lnTo>
                  <a:pt x="124261" y="40193"/>
                </a:lnTo>
                <a:lnTo>
                  <a:pt x="123955" y="39784"/>
                </a:lnTo>
                <a:lnTo>
                  <a:pt x="124773" y="38045"/>
                </a:lnTo>
                <a:lnTo>
                  <a:pt x="126818" y="36920"/>
                </a:lnTo>
                <a:lnTo>
                  <a:pt x="126818" y="35693"/>
                </a:lnTo>
                <a:lnTo>
                  <a:pt x="129682" y="35591"/>
                </a:lnTo>
                <a:lnTo>
                  <a:pt x="131318" y="34466"/>
                </a:lnTo>
                <a:lnTo>
                  <a:pt x="136943" y="38864"/>
                </a:lnTo>
                <a:lnTo>
                  <a:pt x="137250" y="38864"/>
                </a:lnTo>
                <a:lnTo>
                  <a:pt x="137761" y="40091"/>
                </a:lnTo>
                <a:lnTo>
                  <a:pt x="137557" y="40193"/>
                </a:lnTo>
                <a:lnTo>
                  <a:pt x="137352" y="40807"/>
                </a:lnTo>
                <a:lnTo>
                  <a:pt x="137761" y="41011"/>
                </a:lnTo>
                <a:lnTo>
                  <a:pt x="138170" y="39989"/>
                </a:lnTo>
                <a:lnTo>
                  <a:pt x="138580" y="39886"/>
                </a:lnTo>
                <a:lnTo>
                  <a:pt x="138477" y="39375"/>
                </a:lnTo>
                <a:lnTo>
                  <a:pt x="138068" y="39170"/>
                </a:lnTo>
                <a:lnTo>
                  <a:pt x="138375" y="38455"/>
                </a:lnTo>
                <a:lnTo>
                  <a:pt x="139602" y="38966"/>
                </a:lnTo>
                <a:lnTo>
                  <a:pt x="137455" y="37432"/>
                </a:lnTo>
                <a:lnTo>
                  <a:pt x="137557" y="37023"/>
                </a:lnTo>
                <a:lnTo>
                  <a:pt x="136432" y="36818"/>
                </a:lnTo>
                <a:lnTo>
                  <a:pt x="134182" y="34057"/>
                </a:lnTo>
                <a:lnTo>
                  <a:pt x="134284" y="33341"/>
                </a:lnTo>
                <a:lnTo>
                  <a:pt x="135307" y="33239"/>
                </a:lnTo>
                <a:lnTo>
                  <a:pt x="135205" y="33750"/>
                </a:lnTo>
                <a:lnTo>
                  <a:pt x="135716" y="33750"/>
                </a:lnTo>
                <a:lnTo>
                  <a:pt x="135818" y="33545"/>
                </a:lnTo>
                <a:lnTo>
                  <a:pt x="136841" y="34670"/>
                </a:lnTo>
                <a:lnTo>
                  <a:pt x="136534" y="34670"/>
                </a:lnTo>
                <a:lnTo>
                  <a:pt x="138784" y="36102"/>
                </a:lnTo>
                <a:lnTo>
                  <a:pt x="138170" y="35898"/>
                </a:lnTo>
                <a:lnTo>
                  <a:pt x="140420" y="37330"/>
                </a:lnTo>
                <a:lnTo>
                  <a:pt x="140420" y="38557"/>
                </a:lnTo>
                <a:lnTo>
                  <a:pt x="140318" y="38557"/>
                </a:lnTo>
                <a:lnTo>
                  <a:pt x="141955" y="39989"/>
                </a:lnTo>
                <a:lnTo>
                  <a:pt x="141648" y="39989"/>
                </a:lnTo>
                <a:lnTo>
                  <a:pt x="141955" y="40398"/>
                </a:lnTo>
                <a:lnTo>
                  <a:pt x="143080" y="40500"/>
                </a:lnTo>
                <a:lnTo>
                  <a:pt x="143489" y="40807"/>
                </a:lnTo>
                <a:lnTo>
                  <a:pt x="143489" y="40909"/>
                </a:lnTo>
                <a:lnTo>
                  <a:pt x="142159" y="40909"/>
                </a:lnTo>
                <a:lnTo>
                  <a:pt x="142773" y="42239"/>
                </a:lnTo>
                <a:lnTo>
                  <a:pt x="143284" y="42545"/>
                </a:lnTo>
                <a:lnTo>
                  <a:pt x="143898" y="42545"/>
                </a:lnTo>
                <a:lnTo>
                  <a:pt x="143489" y="41318"/>
                </a:lnTo>
                <a:lnTo>
                  <a:pt x="144102" y="41523"/>
                </a:lnTo>
                <a:lnTo>
                  <a:pt x="144102" y="41523"/>
                </a:lnTo>
                <a:lnTo>
                  <a:pt x="143591" y="41011"/>
                </a:lnTo>
                <a:lnTo>
                  <a:pt x="144205" y="41011"/>
                </a:lnTo>
                <a:lnTo>
                  <a:pt x="144409" y="40807"/>
                </a:lnTo>
                <a:lnTo>
                  <a:pt x="143182" y="39989"/>
                </a:lnTo>
                <a:lnTo>
                  <a:pt x="143591" y="39784"/>
                </a:lnTo>
                <a:lnTo>
                  <a:pt x="143386" y="39682"/>
                </a:lnTo>
                <a:lnTo>
                  <a:pt x="143591" y="39580"/>
                </a:lnTo>
                <a:lnTo>
                  <a:pt x="143693" y="39784"/>
                </a:lnTo>
                <a:lnTo>
                  <a:pt x="143591" y="39477"/>
                </a:lnTo>
                <a:lnTo>
                  <a:pt x="143080" y="38761"/>
                </a:lnTo>
                <a:lnTo>
                  <a:pt x="143284" y="38352"/>
                </a:lnTo>
                <a:lnTo>
                  <a:pt x="143740" y="38678"/>
                </a:lnTo>
                <a:lnTo>
                  <a:pt x="143740" y="38678"/>
                </a:lnTo>
                <a:lnTo>
                  <a:pt x="144205" y="38864"/>
                </a:lnTo>
                <a:lnTo>
                  <a:pt x="144102" y="38557"/>
                </a:lnTo>
                <a:lnTo>
                  <a:pt x="144511" y="38761"/>
                </a:lnTo>
                <a:lnTo>
                  <a:pt x="144000" y="38250"/>
                </a:lnTo>
                <a:lnTo>
                  <a:pt x="145636" y="38045"/>
                </a:lnTo>
                <a:lnTo>
                  <a:pt x="145943" y="38250"/>
                </a:lnTo>
                <a:lnTo>
                  <a:pt x="146557" y="38250"/>
                </a:lnTo>
                <a:lnTo>
                  <a:pt x="146045" y="38864"/>
                </a:lnTo>
                <a:lnTo>
                  <a:pt x="146864" y="39989"/>
                </a:lnTo>
                <a:lnTo>
                  <a:pt x="146761" y="40295"/>
                </a:lnTo>
                <a:lnTo>
                  <a:pt x="147068" y="40398"/>
                </a:lnTo>
                <a:lnTo>
                  <a:pt x="146659" y="40602"/>
                </a:lnTo>
                <a:lnTo>
                  <a:pt x="146455" y="40295"/>
                </a:lnTo>
                <a:lnTo>
                  <a:pt x="146352" y="40705"/>
                </a:lnTo>
                <a:lnTo>
                  <a:pt x="146864" y="40807"/>
                </a:lnTo>
                <a:lnTo>
                  <a:pt x="147477" y="41727"/>
                </a:lnTo>
                <a:lnTo>
                  <a:pt x="147375" y="41830"/>
                </a:lnTo>
                <a:lnTo>
                  <a:pt x="147273" y="41932"/>
                </a:lnTo>
                <a:lnTo>
                  <a:pt x="148091" y="41932"/>
                </a:lnTo>
                <a:lnTo>
                  <a:pt x="147477" y="42239"/>
                </a:lnTo>
                <a:lnTo>
                  <a:pt x="147989" y="42239"/>
                </a:lnTo>
                <a:lnTo>
                  <a:pt x="147989" y="42341"/>
                </a:lnTo>
                <a:lnTo>
                  <a:pt x="148602" y="42239"/>
                </a:lnTo>
                <a:lnTo>
                  <a:pt x="149523" y="42852"/>
                </a:lnTo>
                <a:lnTo>
                  <a:pt x="150136" y="42648"/>
                </a:lnTo>
                <a:lnTo>
                  <a:pt x="150341" y="42136"/>
                </a:lnTo>
                <a:lnTo>
                  <a:pt x="152080" y="42955"/>
                </a:lnTo>
                <a:lnTo>
                  <a:pt x="152898" y="42852"/>
                </a:lnTo>
                <a:lnTo>
                  <a:pt x="153511" y="42239"/>
                </a:lnTo>
                <a:lnTo>
                  <a:pt x="154227" y="42443"/>
                </a:lnTo>
                <a:lnTo>
                  <a:pt x="154636" y="42136"/>
                </a:lnTo>
                <a:lnTo>
                  <a:pt x="154023" y="47659"/>
                </a:lnTo>
                <a:lnTo>
                  <a:pt x="152489" y="48068"/>
                </a:lnTo>
                <a:lnTo>
                  <a:pt x="152080" y="47864"/>
                </a:lnTo>
                <a:lnTo>
                  <a:pt x="151773" y="47864"/>
                </a:lnTo>
                <a:lnTo>
                  <a:pt x="151773" y="47761"/>
                </a:lnTo>
                <a:lnTo>
                  <a:pt x="151261" y="47557"/>
                </a:lnTo>
                <a:lnTo>
                  <a:pt x="150648" y="47761"/>
                </a:lnTo>
                <a:lnTo>
                  <a:pt x="150955" y="47557"/>
                </a:lnTo>
                <a:lnTo>
                  <a:pt x="150955" y="47557"/>
                </a:lnTo>
                <a:lnTo>
                  <a:pt x="149114" y="48170"/>
                </a:lnTo>
                <a:lnTo>
                  <a:pt x="146148" y="47659"/>
                </a:lnTo>
                <a:lnTo>
                  <a:pt x="145739" y="47148"/>
                </a:lnTo>
                <a:lnTo>
                  <a:pt x="144102" y="46739"/>
                </a:lnTo>
                <a:lnTo>
                  <a:pt x="144000" y="46432"/>
                </a:lnTo>
                <a:lnTo>
                  <a:pt x="143489" y="46227"/>
                </a:lnTo>
                <a:lnTo>
                  <a:pt x="141955" y="46534"/>
                </a:lnTo>
                <a:lnTo>
                  <a:pt x="141443" y="47250"/>
                </a:lnTo>
                <a:lnTo>
                  <a:pt x="141648" y="48170"/>
                </a:lnTo>
                <a:lnTo>
                  <a:pt x="140114" y="48580"/>
                </a:lnTo>
                <a:lnTo>
                  <a:pt x="133773" y="45818"/>
                </a:lnTo>
                <a:lnTo>
                  <a:pt x="133875" y="45818"/>
                </a:lnTo>
                <a:lnTo>
                  <a:pt x="132750" y="44898"/>
                </a:lnTo>
                <a:lnTo>
                  <a:pt x="133568" y="43670"/>
                </a:lnTo>
                <a:lnTo>
                  <a:pt x="133159" y="43057"/>
                </a:lnTo>
                <a:lnTo>
                  <a:pt x="133466" y="41932"/>
                </a:lnTo>
                <a:lnTo>
                  <a:pt x="132852" y="42136"/>
                </a:lnTo>
                <a:lnTo>
                  <a:pt x="132852" y="41830"/>
                </a:lnTo>
                <a:lnTo>
                  <a:pt x="132545" y="41727"/>
                </a:lnTo>
                <a:lnTo>
                  <a:pt x="132545" y="41625"/>
                </a:lnTo>
                <a:lnTo>
                  <a:pt x="130807" y="42136"/>
                </a:lnTo>
                <a:lnTo>
                  <a:pt x="130295" y="41830"/>
                </a:lnTo>
                <a:lnTo>
                  <a:pt x="122318" y="43977"/>
                </a:lnTo>
                <a:lnTo>
                  <a:pt x="121602" y="43670"/>
                </a:lnTo>
                <a:lnTo>
                  <a:pt x="120477" y="43875"/>
                </a:lnTo>
                <a:lnTo>
                  <a:pt x="119659" y="43057"/>
                </a:lnTo>
                <a:lnTo>
                  <a:pt x="115568" y="48477"/>
                </a:lnTo>
                <a:lnTo>
                  <a:pt x="115773" y="48784"/>
                </a:lnTo>
                <a:lnTo>
                  <a:pt x="114034" y="50932"/>
                </a:lnTo>
                <a:lnTo>
                  <a:pt x="112909" y="51239"/>
                </a:lnTo>
                <a:lnTo>
                  <a:pt x="109943" y="55739"/>
                </a:lnTo>
                <a:lnTo>
                  <a:pt x="109943" y="55739"/>
                </a:lnTo>
                <a:lnTo>
                  <a:pt x="110148" y="55534"/>
                </a:lnTo>
                <a:lnTo>
                  <a:pt x="110148" y="55534"/>
                </a:lnTo>
                <a:lnTo>
                  <a:pt x="108920" y="58602"/>
                </a:lnTo>
                <a:lnTo>
                  <a:pt x="109432" y="58807"/>
                </a:lnTo>
                <a:lnTo>
                  <a:pt x="109432" y="60034"/>
                </a:lnTo>
                <a:lnTo>
                  <a:pt x="109636" y="59932"/>
                </a:lnTo>
                <a:lnTo>
                  <a:pt x="109330" y="63716"/>
                </a:lnTo>
                <a:lnTo>
                  <a:pt x="108409" y="64841"/>
                </a:lnTo>
                <a:lnTo>
                  <a:pt x="109023" y="65659"/>
                </a:lnTo>
                <a:lnTo>
                  <a:pt x="109227" y="65557"/>
                </a:lnTo>
                <a:lnTo>
                  <a:pt x="109227" y="66170"/>
                </a:lnTo>
                <a:lnTo>
                  <a:pt x="110250" y="66170"/>
                </a:lnTo>
                <a:lnTo>
                  <a:pt x="109330" y="66375"/>
                </a:lnTo>
                <a:lnTo>
                  <a:pt x="109227" y="66273"/>
                </a:lnTo>
                <a:lnTo>
                  <a:pt x="109023" y="67091"/>
                </a:lnTo>
                <a:lnTo>
                  <a:pt x="109023" y="67091"/>
                </a:lnTo>
                <a:lnTo>
                  <a:pt x="109227" y="66989"/>
                </a:lnTo>
                <a:lnTo>
                  <a:pt x="109739" y="67909"/>
                </a:lnTo>
                <a:lnTo>
                  <a:pt x="110557" y="67705"/>
                </a:lnTo>
                <a:lnTo>
                  <a:pt x="110557" y="67705"/>
                </a:lnTo>
                <a:lnTo>
                  <a:pt x="110148" y="67909"/>
                </a:lnTo>
                <a:lnTo>
                  <a:pt x="110557" y="68114"/>
                </a:lnTo>
                <a:lnTo>
                  <a:pt x="110148" y="68318"/>
                </a:lnTo>
                <a:lnTo>
                  <a:pt x="110250" y="68318"/>
                </a:lnTo>
                <a:lnTo>
                  <a:pt x="110455" y="68523"/>
                </a:lnTo>
                <a:lnTo>
                  <a:pt x="110352" y="68727"/>
                </a:lnTo>
                <a:lnTo>
                  <a:pt x="110557" y="68625"/>
                </a:lnTo>
                <a:lnTo>
                  <a:pt x="110659" y="68932"/>
                </a:lnTo>
                <a:lnTo>
                  <a:pt x="110864" y="69034"/>
                </a:lnTo>
                <a:lnTo>
                  <a:pt x="110966" y="68932"/>
                </a:lnTo>
                <a:lnTo>
                  <a:pt x="111375" y="69648"/>
                </a:lnTo>
                <a:lnTo>
                  <a:pt x="111784" y="69852"/>
                </a:lnTo>
                <a:lnTo>
                  <a:pt x="111784" y="70261"/>
                </a:lnTo>
                <a:lnTo>
                  <a:pt x="112295" y="70875"/>
                </a:lnTo>
                <a:lnTo>
                  <a:pt x="112193" y="71182"/>
                </a:lnTo>
                <a:lnTo>
                  <a:pt x="112500" y="71182"/>
                </a:lnTo>
                <a:lnTo>
                  <a:pt x="112193" y="71284"/>
                </a:lnTo>
                <a:lnTo>
                  <a:pt x="117511" y="75477"/>
                </a:lnTo>
                <a:lnTo>
                  <a:pt x="119557" y="74761"/>
                </a:lnTo>
                <a:lnTo>
                  <a:pt x="119250" y="74761"/>
                </a:lnTo>
                <a:lnTo>
                  <a:pt x="120477" y="74659"/>
                </a:lnTo>
                <a:lnTo>
                  <a:pt x="119966" y="74659"/>
                </a:lnTo>
                <a:lnTo>
                  <a:pt x="121295" y="74557"/>
                </a:lnTo>
                <a:lnTo>
                  <a:pt x="121398" y="74761"/>
                </a:lnTo>
                <a:lnTo>
                  <a:pt x="127534" y="73227"/>
                </a:lnTo>
                <a:lnTo>
                  <a:pt x="127330" y="73432"/>
                </a:lnTo>
                <a:lnTo>
                  <a:pt x="129170" y="74455"/>
                </a:lnTo>
                <a:lnTo>
                  <a:pt x="129170" y="74761"/>
                </a:lnTo>
                <a:lnTo>
                  <a:pt x="129068" y="74761"/>
                </a:lnTo>
                <a:lnTo>
                  <a:pt x="129886" y="75477"/>
                </a:lnTo>
                <a:lnTo>
                  <a:pt x="130091" y="75477"/>
                </a:lnTo>
                <a:lnTo>
                  <a:pt x="130398" y="75580"/>
                </a:lnTo>
                <a:lnTo>
                  <a:pt x="130295" y="75170"/>
                </a:lnTo>
                <a:lnTo>
                  <a:pt x="130398" y="75477"/>
                </a:lnTo>
                <a:lnTo>
                  <a:pt x="130602" y="75170"/>
                </a:lnTo>
                <a:lnTo>
                  <a:pt x="131420" y="75375"/>
                </a:lnTo>
                <a:lnTo>
                  <a:pt x="131625" y="74966"/>
                </a:lnTo>
                <a:lnTo>
                  <a:pt x="132341" y="75784"/>
                </a:lnTo>
                <a:lnTo>
                  <a:pt x="132955" y="75886"/>
                </a:lnTo>
                <a:lnTo>
                  <a:pt x="132852" y="79466"/>
                </a:lnTo>
                <a:lnTo>
                  <a:pt x="132648" y="79568"/>
                </a:lnTo>
                <a:lnTo>
                  <a:pt x="133261" y="79875"/>
                </a:lnTo>
                <a:lnTo>
                  <a:pt x="133057" y="79977"/>
                </a:lnTo>
                <a:lnTo>
                  <a:pt x="132648" y="79670"/>
                </a:lnTo>
                <a:lnTo>
                  <a:pt x="132443" y="80591"/>
                </a:lnTo>
                <a:lnTo>
                  <a:pt x="132034" y="80693"/>
                </a:lnTo>
                <a:lnTo>
                  <a:pt x="132852" y="81716"/>
                </a:lnTo>
                <a:lnTo>
                  <a:pt x="132852" y="81716"/>
                </a:lnTo>
                <a:lnTo>
                  <a:pt x="132341" y="81409"/>
                </a:lnTo>
                <a:lnTo>
                  <a:pt x="132750" y="82023"/>
                </a:lnTo>
                <a:lnTo>
                  <a:pt x="132648" y="82023"/>
                </a:lnTo>
                <a:lnTo>
                  <a:pt x="133261" y="82636"/>
                </a:lnTo>
                <a:lnTo>
                  <a:pt x="132955" y="82534"/>
                </a:lnTo>
                <a:lnTo>
                  <a:pt x="135205" y="85909"/>
                </a:lnTo>
                <a:lnTo>
                  <a:pt x="136023" y="86114"/>
                </a:lnTo>
                <a:lnTo>
                  <a:pt x="135307" y="86318"/>
                </a:lnTo>
                <a:lnTo>
                  <a:pt x="135920" y="89284"/>
                </a:lnTo>
                <a:lnTo>
                  <a:pt x="136023" y="89182"/>
                </a:lnTo>
                <a:lnTo>
                  <a:pt x="136432" y="92557"/>
                </a:lnTo>
                <a:lnTo>
                  <a:pt x="134795" y="96648"/>
                </a:lnTo>
                <a:lnTo>
                  <a:pt x="137045" y="103602"/>
                </a:lnTo>
                <a:lnTo>
                  <a:pt x="136943" y="103602"/>
                </a:lnTo>
                <a:lnTo>
                  <a:pt x="140011" y="115364"/>
                </a:lnTo>
                <a:lnTo>
                  <a:pt x="146148" y="114955"/>
                </a:lnTo>
                <a:lnTo>
                  <a:pt x="146557" y="114648"/>
                </a:lnTo>
                <a:lnTo>
                  <a:pt x="147068" y="114648"/>
                </a:lnTo>
                <a:lnTo>
                  <a:pt x="152693" y="109125"/>
                </a:lnTo>
                <a:lnTo>
                  <a:pt x="153205" y="106977"/>
                </a:lnTo>
                <a:lnTo>
                  <a:pt x="153102" y="107080"/>
                </a:lnTo>
                <a:lnTo>
                  <a:pt x="153205" y="106875"/>
                </a:lnTo>
                <a:lnTo>
                  <a:pt x="153205" y="106977"/>
                </a:lnTo>
                <a:lnTo>
                  <a:pt x="155659" y="104523"/>
                </a:lnTo>
                <a:lnTo>
                  <a:pt x="155659" y="102784"/>
                </a:lnTo>
                <a:lnTo>
                  <a:pt x="155557" y="103091"/>
                </a:lnTo>
                <a:lnTo>
                  <a:pt x="155045" y="100330"/>
                </a:lnTo>
                <a:lnTo>
                  <a:pt x="160670" y="95932"/>
                </a:lnTo>
                <a:lnTo>
                  <a:pt x="160875" y="91125"/>
                </a:lnTo>
                <a:lnTo>
                  <a:pt x="160057" y="90307"/>
                </a:lnTo>
                <a:lnTo>
                  <a:pt x="159955" y="87136"/>
                </a:lnTo>
                <a:lnTo>
                  <a:pt x="159341" y="86523"/>
                </a:lnTo>
                <a:lnTo>
                  <a:pt x="161284" y="82125"/>
                </a:lnTo>
                <a:lnTo>
                  <a:pt x="161693" y="82023"/>
                </a:lnTo>
                <a:lnTo>
                  <a:pt x="170591" y="69341"/>
                </a:lnTo>
                <a:lnTo>
                  <a:pt x="170386" y="69136"/>
                </a:lnTo>
                <a:lnTo>
                  <a:pt x="170284" y="69341"/>
                </a:lnTo>
                <a:lnTo>
                  <a:pt x="170182" y="67807"/>
                </a:lnTo>
                <a:lnTo>
                  <a:pt x="164557" y="69341"/>
                </a:lnTo>
                <a:lnTo>
                  <a:pt x="162511" y="68114"/>
                </a:lnTo>
                <a:lnTo>
                  <a:pt x="163330" y="67602"/>
                </a:lnTo>
                <a:lnTo>
                  <a:pt x="162920" y="66784"/>
                </a:lnTo>
                <a:lnTo>
                  <a:pt x="162920" y="66886"/>
                </a:lnTo>
                <a:lnTo>
                  <a:pt x="159955" y="64125"/>
                </a:lnTo>
                <a:lnTo>
                  <a:pt x="159955" y="64534"/>
                </a:lnTo>
                <a:lnTo>
                  <a:pt x="157193" y="58295"/>
                </a:lnTo>
                <a:lnTo>
                  <a:pt x="157193" y="58295"/>
                </a:lnTo>
                <a:lnTo>
                  <a:pt x="157295" y="58398"/>
                </a:lnTo>
                <a:lnTo>
                  <a:pt x="156375" y="56761"/>
                </a:lnTo>
                <a:lnTo>
                  <a:pt x="155966" y="56557"/>
                </a:lnTo>
                <a:lnTo>
                  <a:pt x="155659" y="56148"/>
                </a:lnTo>
                <a:lnTo>
                  <a:pt x="155864" y="55432"/>
                </a:lnTo>
                <a:lnTo>
                  <a:pt x="152591" y="49193"/>
                </a:lnTo>
                <a:lnTo>
                  <a:pt x="152591" y="49193"/>
                </a:lnTo>
                <a:lnTo>
                  <a:pt x="153716" y="51136"/>
                </a:lnTo>
                <a:lnTo>
                  <a:pt x="154330" y="50830"/>
                </a:lnTo>
                <a:lnTo>
                  <a:pt x="154739" y="49602"/>
                </a:lnTo>
                <a:lnTo>
                  <a:pt x="154534" y="51136"/>
                </a:lnTo>
                <a:lnTo>
                  <a:pt x="158727" y="56557"/>
                </a:lnTo>
                <a:lnTo>
                  <a:pt x="158625" y="56557"/>
                </a:lnTo>
                <a:lnTo>
                  <a:pt x="162614" y="64330"/>
                </a:lnTo>
                <a:lnTo>
                  <a:pt x="162511" y="64227"/>
                </a:lnTo>
                <a:lnTo>
                  <a:pt x="162511" y="64227"/>
                </a:lnTo>
                <a:lnTo>
                  <a:pt x="163330" y="66989"/>
                </a:lnTo>
                <a:lnTo>
                  <a:pt x="171102" y="63818"/>
                </a:lnTo>
                <a:lnTo>
                  <a:pt x="171102" y="63409"/>
                </a:lnTo>
                <a:lnTo>
                  <a:pt x="173557" y="62489"/>
                </a:lnTo>
                <a:lnTo>
                  <a:pt x="173659" y="61977"/>
                </a:lnTo>
                <a:lnTo>
                  <a:pt x="174580" y="61568"/>
                </a:lnTo>
                <a:lnTo>
                  <a:pt x="174989" y="60750"/>
                </a:lnTo>
                <a:lnTo>
                  <a:pt x="175807" y="60443"/>
                </a:lnTo>
                <a:lnTo>
                  <a:pt x="175705" y="59625"/>
                </a:lnTo>
                <a:lnTo>
                  <a:pt x="176114" y="58807"/>
                </a:lnTo>
                <a:lnTo>
                  <a:pt x="176216" y="59114"/>
                </a:lnTo>
                <a:lnTo>
                  <a:pt x="177341" y="57170"/>
                </a:lnTo>
                <a:lnTo>
                  <a:pt x="174273" y="54920"/>
                </a:lnTo>
                <a:lnTo>
                  <a:pt x="173864" y="52977"/>
                </a:lnTo>
                <a:lnTo>
                  <a:pt x="172330" y="55023"/>
                </a:lnTo>
                <a:lnTo>
                  <a:pt x="170080" y="55330"/>
                </a:lnTo>
                <a:lnTo>
                  <a:pt x="169875" y="55023"/>
                </a:lnTo>
                <a:lnTo>
                  <a:pt x="169568" y="55023"/>
                </a:lnTo>
                <a:lnTo>
                  <a:pt x="169670" y="54818"/>
                </a:lnTo>
                <a:lnTo>
                  <a:pt x="169466" y="54716"/>
                </a:lnTo>
                <a:lnTo>
                  <a:pt x="169670" y="54000"/>
                </a:lnTo>
                <a:lnTo>
                  <a:pt x="169466" y="53284"/>
                </a:lnTo>
                <a:lnTo>
                  <a:pt x="169057" y="53795"/>
                </a:lnTo>
                <a:lnTo>
                  <a:pt x="169057" y="54511"/>
                </a:lnTo>
                <a:lnTo>
                  <a:pt x="168239" y="53182"/>
                </a:lnTo>
                <a:lnTo>
                  <a:pt x="168341" y="53182"/>
                </a:lnTo>
                <a:lnTo>
                  <a:pt x="168239" y="52568"/>
                </a:lnTo>
                <a:lnTo>
                  <a:pt x="168341" y="52568"/>
                </a:lnTo>
                <a:lnTo>
                  <a:pt x="165886" y="49807"/>
                </a:lnTo>
                <a:lnTo>
                  <a:pt x="166193" y="49602"/>
                </a:lnTo>
                <a:lnTo>
                  <a:pt x="165989" y="49193"/>
                </a:lnTo>
                <a:lnTo>
                  <a:pt x="166398" y="49295"/>
                </a:lnTo>
                <a:lnTo>
                  <a:pt x="166807" y="48682"/>
                </a:lnTo>
                <a:lnTo>
                  <a:pt x="166807" y="48784"/>
                </a:lnTo>
                <a:lnTo>
                  <a:pt x="171409" y="52568"/>
                </a:lnTo>
                <a:lnTo>
                  <a:pt x="172943" y="52466"/>
                </a:lnTo>
                <a:lnTo>
                  <a:pt x="173557" y="52057"/>
                </a:lnTo>
                <a:lnTo>
                  <a:pt x="174273" y="52364"/>
                </a:lnTo>
                <a:lnTo>
                  <a:pt x="174580" y="53182"/>
                </a:lnTo>
                <a:lnTo>
                  <a:pt x="177545" y="54000"/>
                </a:lnTo>
                <a:lnTo>
                  <a:pt x="177648" y="53898"/>
                </a:lnTo>
                <a:lnTo>
                  <a:pt x="177750" y="54000"/>
                </a:lnTo>
                <a:lnTo>
                  <a:pt x="182761" y="53898"/>
                </a:lnTo>
                <a:lnTo>
                  <a:pt x="182557" y="53795"/>
                </a:lnTo>
                <a:lnTo>
                  <a:pt x="182557" y="53795"/>
                </a:lnTo>
                <a:lnTo>
                  <a:pt x="182864" y="53898"/>
                </a:lnTo>
                <a:lnTo>
                  <a:pt x="182966" y="53898"/>
                </a:lnTo>
                <a:lnTo>
                  <a:pt x="184091" y="55432"/>
                </a:lnTo>
                <a:lnTo>
                  <a:pt x="184500" y="55636"/>
                </a:lnTo>
                <a:lnTo>
                  <a:pt x="184500" y="55534"/>
                </a:lnTo>
                <a:lnTo>
                  <a:pt x="185114" y="55534"/>
                </a:lnTo>
                <a:lnTo>
                  <a:pt x="184909" y="56045"/>
                </a:lnTo>
                <a:lnTo>
                  <a:pt x="185727" y="56557"/>
                </a:lnTo>
                <a:lnTo>
                  <a:pt x="186750" y="56250"/>
                </a:lnTo>
                <a:lnTo>
                  <a:pt x="185727" y="57068"/>
                </a:lnTo>
                <a:lnTo>
                  <a:pt x="185420" y="57068"/>
                </a:lnTo>
                <a:lnTo>
                  <a:pt x="187568" y="58602"/>
                </a:lnTo>
                <a:lnTo>
                  <a:pt x="188386" y="58193"/>
                </a:lnTo>
                <a:lnTo>
                  <a:pt x="188284" y="57170"/>
                </a:lnTo>
                <a:lnTo>
                  <a:pt x="188898" y="57170"/>
                </a:lnTo>
                <a:lnTo>
                  <a:pt x="188693" y="57682"/>
                </a:lnTo>
                <a:lnTo>
                  <a:pt x="189205" y="57682"/>
                </a:lnTo>
                <a:lnTo>
                  <a:pt x="188795" y="57989"/>
                </a:lnTo>
                <a:lnTo>
                  <a:pt x="188898" y="57989"/>
                </a:lnTo>
                <a:lnTo>
                  <a:pt x="189307" y="60239"/>
                </a:lnTo>
                <a:lnTo>
                  <a:pt x="189205" y="60239"/>
                </a:lnTo>
                <a:lnTo>
                  <a:pt x="189205" y="60545"/>
                </a:lnTo>
                <a:lnTo>
                  <a:pt x="189307" y="60341"/>
                </a:lnTo>
                <a:lnTo>
                  <a:pt x="190636" y="64227"/>
                </a:lnTo>
                <a:lnTo>
                  <a:pt x="190534" y="64227"/>
                </a:lnTo>
                <a:lnTo>
                  <a:pt x="193160" y="69965"/>
                </a:lnTo>
                <a:lnTo>
                  <a:pt x="194216" y="71693"/>
                </a:lnTo>
                <a:lnTo>
                  <a:pt x="195955" y="70568"/>
                </a:lnTo>
                <a:lnTo>
                  <a:pt x="195545" y="70261"/>
                </a:lnTo>
                <a:lnTo>
                  <a:pt x="195852" y="69443"/>
                </a:lnTo>
                <a:lnTo>
                  <a:pt x="196364" y="69239"/>
                </a:lnTo>
                <a:lnTo>
                  <a:pt x="196568" y="66375"/>
                </a:lnTo>
                <a:lnTo>
                  <a:pt x="196466" y="66170"/>
                </a:lnTo>
                <a:lnTo>
                  <a:pt x="196261" y="63920"/>
                </a:lnTo>
                <a:lnTo>
                  <a:pt x="196875" y="63818"/>
                </a:lnTo>
                <a:lnTo>
                  <a:pt x="200455" y="59830"/>
                </a:lnTo>
                <a:lnTo>
                  <a:pt x="200250" y="59932"/>
                </a:lnTo>
                <a:lnTo>
                  <a:pt x="200250" y="59932"/>
                </a:lnTo>
                <a:lnTo>
                  <a:pt x="201580" y="58705"/>
                </a:lnTo>
                <a:lnTo>
                  <a:pt x="201477" y="58091"/>
                </a:lnTo>
                <a:lnTo>
                  <a:pt x="202398" y="57580"/>
                </a:lnTo>
                <a:lnTo>
                  <a:pt x="202295" y="57068"/>
                </a:lnTo>
                <a:lnTo>
                  <a:pt x="202500" y="57580"/>
                </a:lnTo>
                <a:lnTo>
                  <a:pt x="202705" y="57682"/>
                </a:lnTo>
                <a:lnTo>
                  <a:pt x="202909" y="57273"/>
                </a:lnTo>
                <a:lnTo>
                  <a:pt x="203114" y="57886"/>
                </a:lnTo>
                <a:lnTo>
                  <a:pt x="203216" y="57682"/>
                </a:lnTo>
                <a:lnTo>
                  <a:pt x="203420" y="57784"/>
                </a:lnTo>
                <a:lnTo>
                  <a:pt x="203420" y="57784"/>
                </a:lnTo>
                <a:lnTo>
                  <a:pt x="203216" y="57477"/>
                </a:lnTo>
                <a:lnTo>
                  <a:pt x="203318" y="57273"/>
                </a:lnTo>
                <a:lnTo>
                  <a:pt x="203625" y="57682"/>
                </a:lnTo>
                <a:lnTo>
                  <a:pt x="203625" y="57170"/>
                </a:lnTo>
                <a:lnTo>
                  <a:pt x="203830" y="57682"/>
                </a:lnTo>
                <a:lnTo>
                  <a:pt x="204136" y="56966"/>
                </a:lnTo>
                <a:lnTo>
                  <a:pt x="204136" y="57375"/>
                </a:lnTo>
                <a:lnTo>
                  <a:pt x="204341" y="57273"/>
                </a:lnTo>
                <a:lnTo>
                  <a:pt x="204341" y="57580"/>
                </a:lnTo>
                <a:lnTo>
                  <a:pt x="204648" y="57170"/>
                </a:lnTo>
                <a:lnTo>
                  <a:pt x="204545" y="56250"/>
                </a:lnTo>
                <a:lnTo>
                  <a:pt x="204239" y="55943"/>
                </a:lnTo>
                <a:lnTo>
                  <a:pt x="204443" y="55943"/>
                </a:lnTo>
                <a:lnTo>
                  <a:pt x="204443" y="55739"/>
                </a:lnTo>
                <a:lnTo>
                  <a:pt x="205773" y="57068"/>
                </a:lnTo>
                <a:lnTo>
                  <a:pt x="206795" y="59216"/>
                </a:lnTo>
                <a:lnTo>
                  <a:pt x="206795" y="58909"/>
                </a:lnTo>
                <a:lnTo>
                  <a:pt x="207102" y="59011"/>
                </a:lnTo>
                <a:lnTo>
                  <a:pt x="207307" y="59625"/>
                </a:lnTo>
                <a:lnTo>
                  <a:pt x="207307" y="59420"/>
                </a:lnTo>
                <a:lnTo>
                  <a:pt x="207818" y="59523"/>
                </a:lnTo>
                <a:lnTo>
                  <a:pt x="208125" y="60136"/>
                </a:lnTo>
                <a:lnTo>
                  <a:pt x="207716" y="60136"/>
                </a:lnTo>
                <a:lnTo>
                  <a:pt x="208125" y="60648"/>
                </a:lnTo>
                <a:lnTo>
                  <a:pt x="208125" y="60239"/>
                </a:lnTo>
                <a:lnTo>
                  <a:pt x="208432" y="60750"/>
                </a:lnTo>
                <a:lnTo>
                  <a:pt x="208330" y="60750"/>
                </a:lnTo>
                <a:lnTo>
                  <a:pt x="208739" y="63614"/>
                </a:lnTo>
                <a:lnTo>
                  <a:pt x="209148" y="63102"/>
                </a:lnTo>
                <a:lnTo>
                  <a:pt x="209148" y="63716"/>
                </a:lnTo>
                <a:lnTo>
                  <a:pt x="209352" y="63409"/>
                </a:lnTo>
                <a:lnTo>
                  <a:pt x="210170" y="63409"/>
                </a:lnTo>
                <a:lnTo>
                  <a:pt x="210477" y="63205"/>
                </a:lnTo>
                <a:lnTo>
                  <a:pt x="210477" y="62795"/>
                </a:lnTo>
                <a:lnTo>
                  <a:pt x="210886" y="62898"/>
                </a:lnTo>
                <a:lnTo>
                  <a:pt x="210989" y="62182"/>
                </a:lnTo>
                <a:lnTo>
                  <a:pt x="211807" y="63000"/>
                </a:lnTo>
                <a:lnTo>
                  <a:pt x="212318" y="64943"/>
                </a:lnTo>
                <a:lnTo>
                  <a:pt x="212216" y="64943"/>
                </a:lnTo>
                <a:lnTo>
                  <a:pt x="212523" y="65966"/>
                </a:lnTo>
                <a:lnTo>
                  <a:pt x="212625" y="65659"/>
                </a:lnTo>
                <a:lnTo>
                  <a:pt x="213239" y="69750"/>
                </a:lnTo>
                <a:lnTo>
                  <a:pt x="213341" y="69545"/>
                </a:lnTo>
                <a:lnTo>
                  <a:pt x="213136" y="71386"/>
                </a:lnTo>
                <a:lnTo>
                  <a:pt x="218045" y="78545"/>
                </a:lnTo>
                <a:lnTo>
                  <a:pt x="218455" y="78545"/>
                </a:lnTo>
                <a:lnTo>
                  <a:pt x="218557" y="78341"/>
                </a:lnTo>
                <a:lnTo>
                  <a:pt x="218864" y="78341"/>
                </a:lnTo>
                <a:lnTo>
                  <a:pt x="217739" y="74659"/>
                </a:lnTo>
                <a:lnTo>
                  <a:pt x="215182" y="72307"/>
                </a:lnTo>
                <a:lnTo>
                  <a:pt x="215284" y="72614"/>
                </a:lnTo>
                <a:lnTo>
                  <a:pt x="214875" y="72102"/>
                </a:lnTo>
                <a:lnTo>
                  <a:pt x="215182" y="72307"/>
                </a:lnTo>
                <a:lnTo>
                  <a:pt x="214875" y="71284"/>
                </a:lnTo>
                <a:lnTo>
                  <a:pt x="214773" y="71386"/>
                </a:lnTo>
                <a:lnTo>
                  <a:pt x="213852" y="69852"/>
                </a:lnTo>
                <a:lnTo>
                  <a:pt x="214364" y="66580"/>
                </a:lnTo>
                <a:lnTo>
                  <a:pt x="214261" y="66375"/>
                </a:lnTo>
                <a:lnTo>
                  <a:pt x="215080" y="66273"/>
                </a:lnTo>
                <a:lnTo>
                  <a:pt x="215080" y="66784"/>
                </a:lnTo>
                <a:lnTo>
                  <a:pt x="216409" y="67398"/>
                </a:lnTo>
                <a:lnTo>
                  <a:pt x="216409" y="67295"/>
                </a:lnTo>
                <a:lnTo>
                  <a:pt x="216716" y="67602"/>
                </a:lnTo>
                <a:lnTo>
                  <a:pt x="216716" y="67500"/>
                </a:lnTo>
                <a:lnTo>
                  <a:pt x="217023" y="68011"/>
                </a:lnTo>
                <a:lnTo>
                  <a:pt x="217125" y="67909"/>
                </a:lnTo>
                <a:lnTo>
                  <a:pt x="217330" y="68625"/>
                </a:lnTo>
                <a:lnTo>
                  <a:pt x="217636" y="68625"/>
                </a:lnTo>
                <a:lnTo>
                  <a:pt x="217739" y="69034"/>
                </a:lnTo>
                <a:lnTo>
                  <a:pt x="219068" y="69648"/>
                </a:lnTo>
                <a:lnTo>
                  <a:pt x="218966" y="71182"/>
                </a:lnTo>
                <a:lnTo>
                  <a:pt x="218966" y="71182"/>
                </a:lnTo>
                <a:lnTo>
                  <a:pt x="219886" y="70568"/>
                </a:lnTo>
                <a:lnTo>
                  <a:pt x="219886" y="69750"/>
                </a:lnTo>
                <a:lnTo>
                  <a:pt x="220500" y="70159"/>
                </a:lnTo>
                <a:lnTo>
                  <a:pt x="220091" y="69545"/>
                </a:lnTo>
                <a:lnTo>
                  <a:pt x="220602" y="69852"/>
                </a:lnTo>
                <a:lnTo>
                  <a:pt x="220398" y="69443"/>
                </a:lnTo>
                <a:lnTo>
                  <a:pt x="222545" y="68318"/>
                </a:lnTo>
                <a:lnTo>
                  <a:pt x="222737" y="67743"/>
                </a:lnTo>
                <a:lnTo>
                  <a:pt x="222648" y="67295"/>
                </a:lnTo>
                <a:lnTo>
                  <a:pt x="222750" y="67295"/>
                </a:lnTo>
                <a:lnTo>
                  <a:pt x="222750" y="66886"/>
                </a:lnTo>
                <a:lnTo>
                  <a:pt x="222852" y="67091"/>
                </a:lnTo>
                <a:lnTo>
                  <a:pt x="222545" y="65864"/>
                </a:lnTo>
                <a:lnTo>
                  <a:pt x="219375" y="61773"/>
                </a:lnTo>
                <a:lnTo>
                  <a:pt x="219477" y="61773"/>
                </a:lnTo>
                <a:lnTo>
                  <a:pt x="218659" y="60239"/>
                </a:lnTo>
                <a:lnTo>
                  <a:pt x="219170" y="58398"/>
                </a:lnTo>
                <a:lnTo>
                  <a:pt x="219682" y="58500"/>
                </a:lnTo>
                <a:lnTo>
                  <a:pt x="220602" y="57477"/>
                </a:lnTo>
                <a:lnTo>
                  <a:pt x="221216" y="57989"/>
                </a:lnTo>
                <a:lnTo>
                  <a:pt x="221625" y="57682"/>
                </a:lnTo>
                <a:lnTo>
                  <a:pt x="221830" y="57886"/>
                </a:lnTo>
                <a:lnTo>
                  <a:pt x="221830" y="58500"/>
                </a:lnTo>
                <a:lnTo>
                  <a:pt x="222239" y="59011"/>
                </a:lnTo>
                <a:lnTo>
                  <a:pt x="222136" y="59011"/>
                </a:lnTo>
                <a:lnTo>
                  <a:pt x="222545" y="59114"/>
                </a:lnTo>
                <a:lnTo>
                  <a:pt x="222239" y="58500"/>
                </a:lnTo>
                <a:lnTo>
                  <a:pt x="222443" y="58091"/>
                </a:lnTo>
                <a:lnTo>
                  <a:pt x="224080" y="57477"/>
                </a:lnTo>
                <a:lnTo>
                  <a:pt x="224591" y="57477"/>
                </a:lnTo>
                <a:lnTo>
                  <a:pt x="224693" y="57170"/>
                </a:lnTo>
                <a:lnTo>
                  <a:pt x="225102" y="57068"/>
                </a:lnTo>
                <a:lnTo>
                  <a:pt x="224795" y="56455"/>
                </a:lnTo>
                <a:lnTo>
                  <a:pt x="225000" y="56250"/>
                </a:lnTo>
                <a:lnTo>
                  <a:pt x="225716" y="57068"/>
                </a:lnTo>
                <a:lnTo>
                  <a:pt x="226023" y="56659"/>
                </a:lnTo>
                <a:lnTo>
                  <a:pt x="226125" y="56761"/>
                </a:lnTo>
                <a:lnTo>
                  <a:pt x="226534" y="56659"/>
                </a:lnTo>
                <a:lnTo>
                  <a:pt x="226739" y="56659"/>
                </a:lnTo>
                <a:lnTo>
                  <a:pt x="226739" y="56557"/>
                </a:lnTo>
                <a:lnTo>
                  <a:pt x="227352" y="56455"/>
                </a:lnTo>
                <a:lnTo>
                  <a:pt x="227761" y="55739"/>
                </a:lnTo>
                <a:lnTo>
                  <a:pt x="228170" y="55739"/>
                </a:lnTo>
                <a:lnTo>
                  <a:pt x="228375" y="55534"/>
                </a:lnTo>
                <a:lnTo>
                  <a:pt x="228477" y="54920"/>
                </a:lnTo>
                <a:lnTo>
                  <a:pt x="229807" y="54000"/>
                </a:lnTo>
                <a:lnTo>
                  <a:pt x="229705" y="53386"/>
                </a:lnTo>
                <a:lnTo>
                  <a:pt x="229193" y="53182"/>
                </a:lnTo>
                <a:lnTo>
                  <a:pt x="229807" y="52977"/>
                </a:lnTo>
                <a:lnTo>
                  <a:pt x="229398" y="52466"/>
                </a:lnTo>
                <a:lnTo>
                  <a:pt x="229602" y="52466"/>
                </a:lnTo>
                <a:lnTo>
                  <a:pt x="229807" y="52670"/>
                </a:lnTo>
                <a:lnTo>
                  <a:pt x="230318" y="50932"/>
                </a:lnTo>
                <a:lnTo>
                  <a:pt x="230727" y="50932"/>
                </a:lnTo>
                <a:lnTo>
                  <a:pt x="230523" y="50318"/>
                </a:lnTo>
                <a:lnTo>
                  <a:pt x="230625" y="50318"/>
                </a:lnTo>
                <a:lnTo>
                  <a:pt x="230318" y="50114"/>
                </a:lnTo>
                <a:lnTo>
                  <a:pt x="230727" y="50114"/>
                </a:lnTo>
                <a:lnTo>
                  <a:pt x="230625" y="49602"/>
                </a:lnTo>
                <a:lnTo>
                  <a:pt x="230318" y="49705"/>
                </a:lnTo>
                <a:lnTo>
                  <a:pt x="230625" y="49295"/>
                </a:lnTo>
                <a:lnTo>
                  <a:pt x="229807" y="48886"/>
                </a:lnTo>
                <a:lnTo>
                  <a:pt x="229295" y="49091"/>
                </a:lnTo>
                <a:lnTo>
                  <a:pt x="228886" y="48989"/>
                </a:lnTo>
                <a:lnTo>
                  <a:pt x="230011" y="48273"/>
                </a:lnTo>
                <a:lnTo>
                  <a:pt x="229909" y="47966"/>
                </a:lnTo>
                <a:lnTo>
                  <a:pt x="228682" y="47148"/>
                </a:lnTo>
                <a:lnTo>
                  <a:pt x="228170" y="47250"/>
                </a:lnTo>
                <a:lnTo>
                  <a:pt x="228477" y="47045"/>
                </a:lnTo>
                <a:lnTo>
                  <a:pt x="229807" y="47455"/>
                </a:lnTo>
                <a:lnTo>
                  <a:pt x="226227" y="44080"/>
                </a:lnTo>
                <a:lnTo>
                  <a:pt x="226739" y="43057"/>
                </a:lnTo>
                <a:lnTo>
                  <a:pt x="226534" y="42750"/>
                </a:lnTo>
                <a:lnTo>
                  <a:pt x="226534" y="42750"/>
                </a:lnTo>
                <a:lnTo>
                  <a:pt x="226739" y="42955"/>
                </a:lnTo>
                <a:lnTo>
                  <a:pt x="227045" y="42545"/>
                </a:lnTo>
                <a:lnTo>
                  <a:pt x="226943" y="42341"/>
                </a:lnTo>
                <a:lnTo>
                  <a:pt x="228170" y="41932"/>
                </a:lnTo>
                <a:lnTo>
                  <a:pt x="228170" y="41523"/>
                </a:lnTo>
                <a:lnTo>
                  <a:pt x="225920" y="41216"/>
                </a:lnTo>
                <a:lnTo>
                  <a:pt x="225511" y="41830"/>
                </a:lnTo>
                <a:lnTo>
                  <a:pt x="225000" y="41625"/>
                </a:lnTo>
                <a:lnTo>
                  <a:pt x="224898" y="41216"/>
                </a:lnTo>
                <a:lnTo>
                  <a:pt x="223159" y="39989"/>
                </a:lnTo>
                <a:lnTo>
                  <a:pt x="224182" y="39580"/>
                </a:lnTo>
                <a:lnTo>
                  <a:pt x="224284" y="38966"/>
                </a:lnTo>
                <a:lnTo>
                  <a:pt x="224898" y="38659"/>
                </a:lnTo>
                <a:lnTo>
                  <a:pt x="225000" y="38250"/>
                </a:lnTo>
                <a:lnTo>
                  <a:pt x="225614" y="37943"/>
                </a:lnTo>
                <a:lnTo>
                  <a:pt x="226227" y="38557"/>
                </a:lnTo>
                <a:lnTo>
                  <a:pt x="226023" y="39477"/>
                </a:lnTo>
                <a:lnTo>
                  <a:pt x="226432" y="39477"/>
                </a:lnTo>
                <a:lnTo>
                  <a:pt x="226432" y="39784"/>
                </a:lnTo>
                <a:lnTo>
                  <a:pt x="226125" y="39989"/>
                </a:lnTo>
                <a:lnTo>
                  <a:pt x="226534" y="39989"/>
                </a:lnTo>
                <a:lnTo>
                  <a:pt x="226636" y="39886"/>
                </a:lnTo>
                <a:lnTo>
                  <a:pt x="228273" y="38864"/>
                </a:lnTo>
                <a:lnTo>
                  <a:pt x="228682" y="39273"/>
                </a:lnTo>
                <a:lnTo>
                  <a:pt x="228784" y="39068"/>
                </a:lnTo>
                <a:lnTo>
                  <a:pt x="229500" y="39580"/>
                </a:lnTo>
                <a:lnTo>
                  <a:pt x="229602" y="40091"/>
                </a:lnTo>
                <a:lnTo>
                  <a:pt x="229909" y="40193"/>
                </a:lnTo>
                <a:lnTo>
                  <a:pt x="229500" y="40807"/>
                </a:lnTo>
                <a:lnTo>
                  <a:pt x="230011" y="40807"/>
                </a:lnTo>
                <a:lnTo>
                  <a:pt x="229807" y="41011"/>
                </a:lnTo>
                <a:lnTo>
                  <a:pt x="230114" y="41114"/>
                </a:lnTo>
                <a:lnTo>
                  <a:pt x="230216" y="41216"/>
                </a:lnTo>
                <a:lnTo>
                  <a:pt x="230420" y="41114"/>
                </a:lnTo>
                <a:lnTo>
                  <a:pt x="230523" y="40909"/>
                </a:lnTo>
                <a:lnTo>
                  <a:pt x="231955" y="42136"/>
                </a:lnTo>
                <a:lnTo>
                  <a:pt x="231341" y="42136"/>
                </a:lnTo>
                <a:lnTo>
                  <a:pt x="232670" y="44182"/>
                </a:lnTo>
                <a:lnTo>
                  <a:pt x="232568" y="44284"/>
                </a:lnTo>
                <a:lnTo>
                  <a:pt x="232670" y="44386"/>
                </a:lnTo>
                <a:lnTo>
                  <a:pt x="232466" y="44386"/>
                </a:lnTo>
                <a:lnTo>
                  <a:pt x="232875" y="44795"/>
                </a:lnTo>
                <a:lnTo>
                  <a:pt x="233080" y="44591"/>
                </a:lnTo>
                <a:lnTo>
                  <a:pt x="233182" y="44284"/>
                </a:lnTo>
                <a:lnTo>
                  <a:pt x="233489" y="44489"/>
                </a:lnTo>
                <a:lnTo>
                  <a:pt x="233386" y="44284"/>
                </a:lnTo>
                <a:lnTo>
                  <a:pt x="233591" y="44284"/>
                </a:lnTo>
                <a:lnTo>
                  <a:pt x="233693" y="44080"/>
                </a:lnTo>
                <a:lnTo>
                  <a:pt x="234205" y="44182"/>
                </a:lnTo>
                <a:lnTo>
                  <a:pt x="234614" y="43875"/>
                </a:lnTo>
                <a:lnTo>
                  <a:pt x="234614" y="42955"/>
                </a:lnTo>
                <a:lnTo>
                  <a:pt x="231034" y="39170"/>
                </a:lnTo>
                <a:lnTo>
                  <a:pt x="232261" y="38045"/>
                </a:lnTo>
                <a:lnTo>
                  <a:pt x="232057" y="36205"/>
                </a:lnTo>
                <a:lnTo>
                  <a:pt x="232057" y="36205"/>
                </a:lnTo>
                <a:lnTo>
                  <a:pt x="232364" y="36307"/>
                </a:lnTo>
                <a:lnTo>
                  <a:pt x="232670" y="35591"/>
                </a:lnTo>
                <a:lnTo>
                  <a:pt x="232977" y="35591"/>
                </a:lnTo>
                <a:lnTo>
                  <a:pt x="234102" y="36102"/>
                </a:lnTo>
                <a:lnTo>
                  <a:pt x="235739" y="30273"/>
                </a:lnTo>
                <a:lnTo>
                  <a:pt x="232670" y="25773"/>
                </a:lnTo>
                <a:lnTo>
                  <a:pt x="232670" y="25466"/>
                </a:lnTo>
                <a:lnTo>
                  <a:pt x="229909" y="24545"/>
                </a:lnTo>
                <a:lnTo>
                  <a:pt x="230420" y="25159"/>
                </a:lnTo>
                <a:lnTo>
                  <a:pt x="230318" y="25364"/>
                </a:lnTo>
                <a:lnTo>
                  <a:pt x="230114" y="24955"/>
                </a:lnTo>
                <a:lnTo>
                  <a:pt x="230114" y="25159"/>
                </a:lnTo>
                <a:lnTo>
                  <a:pt x="229500" y="25261"/>
                </a:lnTo>
                <a:lnTo>
                  <a:pt x="229602" y="24955"/>
                </a:lnTo>
                <a:lnTo>
                  <a:pt x="228886" y="24648"/>
                </a:lnTo>
                <a:lnTo>
                  <a:pt x="229193" y="25057"/>
                </a:lnTo>
                <a:lnTo>
                  <a:pt x="226841" y="23830"/>
                </a:lnTo>
                <a:lnTo>
                  <a:pt x="228068" y="21068"/>
                </a:lnTo>
                <a:lnTo>
                  <a:pt x="227864" y="20761"/>
                </a:lnTo>
                <a:lnTo>
                  <a:pt x="228170" y="20455"/>
                </a:lnTo>
                <a:lnTo>
                  <a:pt x="228170" y="20045"/>
                </a:lnTo>
                <a:lnTo>
                  <a:pt x="231034" y="19841"/>
                </a:lnTo>
                <a:lnTo>
                  <a:pt x="231034" y="19636"/>
                </a:lnTo>
                <a:lnTo>
                  <a:pt x="232875" y="19841"/>
                </a:lnTo>
                <a:lnTo>
                  <a:pt x="232568" y="19534"/>
                </a:lnTo>
                <a:lnTo>
                  <a:pt x="232875" y="19636"/>
                </a:lnTo>
                <a:lnTo>
                  <a:pt x="232670" y="19432"/>
                </a:lnTo>
                <a:lnTo>
                  <a:pt x="233898" y="19534"/>
                </a:lnTo>
                <a:lnTo>
                  <a:pt x="233795" y="19636"/>
                </a:lnTo>
                <a:lnTo>
                  <a:pt x="235432" y="19841"/>
                </a:lnTo>
                <a:lnTo>
                  <a:pt x="234716" y="19943"/>
                </a:lnTo>
                <a:lnTo>
                  <a:pt x="236250" y="19943"/>
                </a:lnTo>
                <a:lnTo>
                  <a:pt x="236250" y="19841"/>
                </a:lnTo>
                <a:lnTo>
                  <a:pt x="236966" y="19943"/>
                </a:lnTo>
                <a:lnTo>
                  <a:pt x="237068" y="19841"/>
                </a:lnTo>
                <a:lnTo>
                  <a:pt x="237580" y="19841"/>
                </a:lnTo>
                <a:lnTo>
                  <a:pt x="236557" y="19636"/>
                </a:lnTo>
                <a:lnTo>
                  <a:pt x="236148" y="18818"/>
                </a:lnTo>
                <a:lnTo>
                  <a:pt x="236352" y="17489"/>
                </a:lnTo>
                <a:lnTo>
                  <a:pt x="238602" y="17693"/>
                </a:lnTo>
                <a:lnTo>
                  <a:pt x="239011" y="18205"/>
                </a:lnTo>
                <a:lnTo>
                  <a:pt x="239216" y="18102"/>
                </a:lnTo>
                <a:lnTo>
                  <a:pt x="239625" y="18511"/>
                </a:lnTo>
                <a:lnTo>
                  <a:pt x="239932" y="18409"/>
                </a:lnTo>
                <a:lnTo>
                  <a:pt x="240341" y="17591"/>
                </a:lnTo>
                <a:lnTo>
                  <a:pt x="240239" y="17489"/>
                </a:lnTo>
                <a:lnTo>
                  <a:pt x="240648" y="17693"/>
                </a:lnTo>
                <a:lnTo>
                  <a:pt x="239727" y="16773"/>
                </a:lnTo>
                <a:lnTo>
                  <a:pt x="241364" y="16875"/>
                </a:lnTo>
                <a:lnTo>
                  <a:pt x="240648" y="16875"/>
                </a:lnTo>
                <a:lnTo>
                  <a:pt x="241875" y="18307"/>
                </a:lnTo>
                <a:lnTo>
                  <a:pt x="241261" y="18614"/>
                </a:lnTo>
                <a:lnTo>
                  <a:pt x="241261" y="19432"/>
                </a:lnTo>
                <a:lnTo>
                  <a:pt x="241159" y="19534"/>
                </a:lnTo>
                <a:lnTo>
                  <a:pt x="241057" y="20966"/>
                </a:lnTo>
                <a:lnTo>
                  <a:pt x="240648" y="20966"/>
                </a:lnTo>
                <a:lnTo>
                  <a:pt x="240750" y="21170"/>
                </a:lnTo>
                <a:lnTo>
                  <a:pt x="240443" y="21273"/>
                </a:lnTo>
                <a:lnTo>
                  <a:pt x="240852" y="21784"/>
                </a:lnTo>
                <a:lnTo>
                  <a:pt x="240852" y="22398"/>
                </a:lnTo>
                <a:lnTo>
                  <a:pt x="246784" y="27716"/>
                </a:lnTo>
                <a:lnTo>
                  <a:pt x="247091" y="26898"/>
                </a:lnTo>
                <a:lnTo>
                  <a:pt x="246273" y="25773"/>
                </a:lnTo>
                <a:lnTo>
                  <a:pt x="246273" y="25773"/>
                </a:lnTo>
                <a:lnTo>
                  <a:pt x="246580" y="25977"/>
                </a:lnTo>
                <a:lnTo>
                  <a:pt x="247398" y="25773"/>
                </a:lnTo>
                <a:lnTo>
                  <a:pt x="246477" y="24852"/>
                </a:lnTo>
                <a:lnTo>
                  <a:pt x="246580" y="24341"/>
                </a:lnTo>
                <a:lnTo>
                  <a:pt x="247193" y="24341"/>
                </a:lnTo>
                <a:lnTo>
                  <a:pt x="246068" y="22705"/>
                </a:lnTo>
                <a:lnTo>
                  <a:pt x="246170" y="22398"/>
                </a:lnTo>
                <a:lnTo>
                  <a:pt x="246375" y="22807"/>
                </a:lnTo>
                <a:lnTo>
                  <a:pt x="246784" y="22705"/>
                </a:lnTo>
                <a:lnTo>
                  <a:pt x="245045" y="21170"/>
                </a:lnTo>
                <a:lnTo>
                  <a:pt x="244330" y="21068"/>
                </a:lnTo>
                <a:lnTo>
                  <a:pt x="244432" y="21273"/>
                </a:lnTo>
                <a:lnTo>
                  <a:pt x="243614" y="20761"/>
                </a:lnTo>
                <a:lnTo>
                  <a:pt x="243307" y="19943"/>
                </a:lnTo>
                <a:lnTo>
                  <a:pt x="243409" y="19943"/>
                </a:lnTo>
                <a:lnTo>
                  <a:pt x="242898" y="19227"/>
                </a:lnTo>
                <a:lnTo>
                  <a:pt x="244023" y="19227"/>
                </a:lnTo>
                <a:lnTo>
                  <a:pt x="243818" y="19023"/>
                </a:lnTo>
                <a:lnTo>
                  <a:pt x="244330" y="18716"/>
                </a:lnTo>
                <a:lnTo>
                  <a:pt x="244943" y="19227"/>
                </a:lnTo>
                <a:lnTo>
                  <a:pt x="244943" y="18920"/>
                </a:lnTo>
                <a:lnTo>
                  <a:pt x="245250" y="18716"/>
                </a:lnTo>
                <a:lnTo>
                  <a:pt x="247807" y="19125"/>
                </a:lnTo>
                <a:lnTo>
                  <a:pt x="247398" y="18716"/>
                </a:lnTo>
                <a:lnTo>
                  <a:pt x="247909" y="18102"/>
                </a:lnTo>
                <a:lnTo>
                  <a:pt x="247807" y="18000"/>
                </a:lnTo>
                <a:lnTo>
                  <a:pt x="247909" y="17898"/>
                </a:lnTo>
                <a:lnTo>
                  <a:pt x="248011" y="17898"/>
                </a:lnTo>
                <a:lnTo>
                  <a:pt x="247807" y="17693"/>
                </a:lnTo>
                <a:lnTo>
                  <a:pt x="248011" y="17795"/>
                </a:lnTo>
                <a:lnTo>
                  <a:pt x="248011" y="17489"/>
                </a:lnTo>
                <a:lnTo>
                  <a:pt x="249545" y="16773"/>
                </a:lnTo>
                <a:lnTo>
                  <a:pt x="249136" y="16568"/>
                </a:lnTo>
                <a:lnTo>
                  <a:pt x="251182" y="16977"/>
                </a:lnTo>
                <a:lnTo>
                  <a:pt x="251080" y="16670"/>
                </a:lnTo>
                <a:lnTo>
                  <a:pt x="249443" y="15852"/>
                </a:lnTo>
                <a:lnTo>
                  <a:pt x="249443" y="15852"/>
                </a:lnTo>
                <a:lnTo>
                  <a:pt x="249545" y="15955"/>
                </a:lnTo>
                <a:lnTo>
                  <a:pt x="249545" y="15955"/>
                </a:lnTo>
                <a:lnTo>
                  <a:pt x="249136" y="15750"/>
                </a:lnTo>
                <a:lnTo>
                  <a:pt x="249239" y="15750"/>
                </a:lnTo>
                <a:lnTo>
                  <a:pt x="248011" y="15034"/>
                </a:lnTo>
                <a:lnTo>
                  <a:pt x="248114" y="15239"/>
                </a:lnTo>
                <a:lnTo>
                  <a:pt x="245045" y="14830"/>
                </a:lnTo>
                <a:lnTo>
                  <a:pt x="246682" y="14625"/>
                </a:lnTo>
                <a:lnTo>
                  <a:pt x="245761" y="14420"/>
                </a:lnTo>
                <a:lnTo>
                  <a:pt x="248318" y="14420"/>
                </a:lnTo>
                <a:lnTo>
                  <a:pt x="237375" y="10125"/>
                </a:lnTo>
                <a:lnTo>
                  <a:pt x="237477" y="10227"/>
                </a:lnTo>
                <a:lnTo>
                  <a:pt x="235330" y="10023"/>
                </a:lnTo>
                <a:lnTo>
                  <a:pt x="236864" y="11148"/>
                </a:lnTo>
                <a:lnTo>
                  <a:pt x="236864" y="11148"/>
                </a:lnTo>
                <a:lnTo>
                  <a:pt x="234000" y="10330"/>
                </a:lnTo>
                <a:lnTo>
                  <a:pt x="233795" y="10432"/>
                </a:lnTo>
                <a:lnTo>
                  <a:pt x="230523" y="10432"/>
                </a:lnTo>
                <a:lnTo>
                  <a:pt x="231136" y="11352"/>
                </a:lnTo>
                <a:lnTo>
                  <a:pt x="231136" y="11352"/>
                </a:lnTo>
                <a:lnTo>
                  <a:pt x="222034" y="9205"/>
                </a:lnTo>
                <a:lnTo>
                  <a:pt x="222239" y="9205"/>
                </a:lnTo>
                <a:lnTo>
                  <a:pt x="219375" y="8591"/>
                </a:lnTo>
                <a:lnTo>
                  <a:pt x="219886" y="8489"/>
                </a:lnTo>
                <a:lnTo>
                  <a:pt x="217636" y="8080"/>
                </a:lnTo>
                <a:lnTo>
                  <a:pt x="217330" y="8591"/>
                </a:lnTo>
                <a:lnTo>
                  <a:pt x="216614" y="8489"/>
                </a:lnTo>
                <a:lnTo>
                  <a:pt x="217023" y="8489"/>
                </a:lnTo>
                <a:lnTo>
                  <a:pt x="216716" y="8182"/>
                </a:lnTo>
                <a:lnTo>
                  <a:pt x="215693" y="8182"/>
                </a:lnTo>
                <a:lnTo>
                  <a:pt x="216920" y="8080"/>
                </a:lnTo>
                <a:lnTo>
                  <a:pt x="212727" y="7670"/>
                </a:lnTo>
                <a:lnTo>
                  <a:pt x="213341" y="7875"/>
                </a:lnTo>
                <a:lnTo>
                  <a:pt x="212420" y="8080"/>
                </a:lnTo>
                <a:lnTo>
                  <a:pt x="213239" y="8182"/>
                </a:lnTo>
                <a:lnTo>
                  <a:pt x="213034" y="8284"/>
                </a:lnTo>
                <a:lnTo>
                  <a:pt x="212932" y="8386"/>
                </a:lnTo>
                <a:lnTo>
                  <a:pt x="213852" y="8795"/>
                </a:lnTo>
                <a:lnTo>
                  <a:pt x="212830" y="8795"/>
                </a:lnTo>
                <a:lnTo>
                  <a:pt x="213034" y="9000"/>
                </a:lnTo>
                <a:lnTo>
                  <a:pt x="212830" y="9000"/>
                </a:lnTo>
                <a:lnTo>
                  <a:pt x="213034" y="9102"/>
                </a:lnTo>
                <a:lnTo>
                  <a:pt x="210886" y="8693"/>
                </a:lnTo>
                <a:lnTo>
                  <a:pt x="210580" y="8898"/>
                </a:lnTo>
                <a:lnTo>
                  <a:pt x="208739" y="8591"/>
                </a:lnTo>
                <a:lnTo>
                  <a:pt x="209045" y="9000"/>
                </a:lnTo>
                <a:lnTo>
                  <a:pt x="209045" y="9409"/>
                </a:lnTo>
                <a:lnTo>
                  <a:pt x="208534" y="9307"/>
                </a:lnTo>
                <a:lnTo>
                  <a:pt x="206591" y="8693"/>
                </a:lnTo>
                <a:lnTo>
                  <a:pt x="206898" y="8591"/>
                </a:lnTo>
                <a:lnTo>
                  <a:pt x="205057" y="8080"/>
                </a:lnTo>
                <a:lnTo>
                  <a:pt x="206386" y="8284"/>
                </a:lnTo>
                <a:lnTo>
                  <a:pt x="205364" y="7977"/>
                </a:lnTo>
                <a:lnTo>
                  <a:pt x="205773" y="7773"/>
                </a:lnTo>
                <a:lnTo>
                  <a:pt x="201068" y="7057"/>
                </a:lnTo>
                <a:lnTo>
                  <a:pt x="201682" y="7364"/>
                </a:lnTo>
                <a:lnTo>
                  <a:pt x="201170" y="7568"/>
                </a:lnTo>
                <a:lnTo>
                  <a:pt x="201477" y="7670"/>
                </a:lnTo>
                <a:lnTo>
                  <a:pt x="198205" y="7159"/>
                </a:lnTo>
                <a:lnTo>
                  <a:pt x="195034" y="7159"/>
                </a:lnTo>
                <a:lnTo>
                  <a:pt x="195443" y="7261"/>
                </a:lnTo>
                <a:lnTo>
                  <a:pt x="195545" y="7568"/>
                </a:lnTo>
                <a:lnTo>
                  <a:pt x="195955" y="7875"/>
                </a:lnTo>
                <a:lnTo>
                  <a:pt x="195545" y="7670"/>
                </a:lnTo>
                <a:lnTo>
                  <a:pt x="195545" y="7568"/>
                </a:lnTo>
                <a:lnTo>
                  <a:pt x="194830" y="7159"/>
                </a:lnTo>
                <a:lnTo>
                  <a:pt x="194830" y="6955"/>
                </a:lnTo>
                <a:lnTo>
                  <a:pt x="194216" y="6750"/>
                </a:lnTo>
                <a:lnTo>
                  <a:pt x="194011" y="6955"/>
                </a:lnTo>
                <a:lnTo>
                  <a:pt x="193193" y="6750"/>
                </a:lnTo>
                <a:lnTo>
                  <a:pt x="193295" y="6750"/>
                </a:lnTo>
                <a:lnTo>
                  <a:pt x="192989" y="6648"/>
                </a:lnTo>
                <a:lnTo>
                  <a:pt x="193091" y="6750"/>
                </a:lnTo>
                <a:lnTo>
                  <a:pt x="192375" y="6955"/>
                </a:lnTo>
                <a:lnTo>
                  <a:pt x="193193" y="6955"/>
                </a:lnTo>
                <a:lnTo>
                  <a:pt x="190432" y="7773"/>
                </a:lnTo>
                <a:lnTo>
                  <a:pt x="191966" y="6648"/>
                </a:lnTo>
                <a:lnTo>
                  <a:pt x="191966" y="6443"/>
                </a:lnTo>
                <a:lnTo>
                  <a:pt x="193193" y="5830"/>
                </a:lnTo>
                <a:lnTo>
                  <a:pt x="192068" y="5216"/>
                </a:lnTo>
                <a:lnTo>
                  <a:pt x="192068" y="5216"/>
                </a:lnTo>
                <a:lnTo>
                  <a:pt x="192989" y="5523"/>
                </a:lnTo>
                <a:lnTo>
                  <a:pt x="191966" y="4909"/>
                </a:lnTo>
                <a:lnTo>
                  <a:pt x="191966" y="5114"/>
                </a:lnTo>
                <a:lnTo>
                  <a:pt x="188489" y="4602"/>
                </a:lnTo>
                <a:lnTo>
                  <a:pt x="188489" y="4602"/>
                </a:lnTo>
                <a:lnTo>
                  <a:pt x="188591" y="4705"/>
                </a:lnTo>
                <a:lnTo>
                  <a:pt x="187670" y="4705"/>
                </a:lnTo>
                <a:lnTo>
                  <a:pt x="187977" y="4398"/>
                </a:lnTo>
                <a:lnTo>
                  <a:pt x="185830" y="4295"/>
                </a:lnTo>
                <a:lnTo>
                  <a:pt x="186648" y="4091"/>
                </a:lnTo>
                <a:lnTo>
                  <a:pt x="185114" y="3784"/>
                </a:lnTo>
                <a:close/>
                <a:moveTo>
                  <a:pt x="252818" y="91125"/>
                </a:moveTo>
                <a:lnTo>
                  <a:pt x="252307" y="92455"/>
                </a:lnTo>
                <a:lnTo>
                  <a:pt x="252205" y="92352"/>
                </a:lnTo>
                <a:lnTo>
                  <a:pt x="252000" y="92966"/>
                </a:lnTo>
                <a:lnTo>
                  <a:pt x="252102" y="93170"/>
                </a:lnTo>
                <a:lnTo>
                  <a:pt x="250364" y="97875"/>
                </a:lnTo>
                <a:lnTo>
                  <a:pt x="249341" y="98080"/>
                </a:lnTo>
                <a:lnTo>
                  <a:pt x="246375" y="95727"/>
                </a:lnTo>
                <a:lnTo>
                  <a:pt x="246170" y="95011"/>
                </a:lnTo>
                <a:lnTo>
                  <a:pt x="246886" y="93580"/>
                </a:lnTo>
                <a:lnTo>
                  <a:pt x="247091" y="93682"/>
                </a:lnTo>
                <a:lnTo>
                  <a:pt x="247705" y="92761"/>
                </a:lnTo>
                <a:lnTo>
                  <a:pt x="247193" y="92455"/>
                </a:lnTo>
                <a:lnTo>
                  <a:pt x="247091" y="92864"/>
                </a:lnTo>
                <a:lnTo>
                  <a:pt x="246784" y="92352"/>
                </a:lnTo>
                <a:lnTo>
                  <a:pt x="246886" y="92148"/>
                </a:lnTo>
                <a:lnTo>
                  <a:pt x="246886" y="92148"/>
                </a:lnTo>
                <a:lnTo>
                  <a:pt x="246170" y="92557"/>
                </a:lnTo>
                <a:lnTo>
                  <a:pt x="244227" y="91841"/>
                </a:lnTo>
                <a:lnTo>
                  <a:pt x="244023" y="91841"/>
                </a:lnTo>
                <a:lnTo>
                  <a:pt x="243716" y="91534"/>
                </a:lnTo>
                <a:lnTo>
                  <a:pt x="243307" y="91534"/>
                </a:lnTo>
                <a:lnTo>
                  <a:pt x="243818" y="91841"/>
                </a:lnTo>
                <a:lnTo>
                  <a:pt x="243920" y="92455"/>
                </a:lnTo>
                <a:lnTo>
                  <a:pt x="243614" y="92659"/>
                </a:lnTo>
                <a:lnTo>
                  <a:pt x="242591" y="92455"/>
                </a:lnTo>
                <a:lnTo>
                  <a:pt x="242182" y="92966"/>
                </a:lnTo>
                <a:lnTo>
                  <a:pt x="241977" y="92864"/>
                </a:lnTo>
                <a:lnTo>
                  <a:pt x="241977" y="93068"/>
                </a:lnTo>
                <a:lnTo>
                  <a:pt x="241773" y="93068"/>
                </a:lnTo>
                <a:lnTo>
                  <a:pt x="241466" y="93375"/>
                </a:lnTo>
                <a:lnTo>
                  <a:pt x="241466" y="93784"/>
                </a:lnTo>
                <a:lnTo>
                  <a:pt x="241159" y="93989"/>
                </a:lnTo>
                <a:lnTo>
                  <a:pt x="240852" y="95011"/>
                </a:lnTo>
                <a:lnTo>
                  <a:pt x="240955" y="95318"/>
                </a:lnTo>
                <a:lnTo>
                  <a:pt x="240750" y="95625"/>
                </a:lnTo>
                <a:lnTo>
                  <a:pt x="239420" y="95727"/>
                </a:lnTo>
                <a:lnTo>
                  <a:pt x="239318" y="95727"/>
                </a:lnTo>
                <a:lnTo>
                  <a:pt x="239318" y="95011"/>
                </a:lnTo>
                <a:lnTo>
                  <a:pt x="238500" y="94193"/>
                </a:lnTo>
                <a:lnTo>
                  <a:pt x="238295" y="94500"/>
                </a:lnTo>
                <a:lnTo>
                  <a:pt x="237784" y="94602"/>
                </a:lnTo>
                <a:lnTo>
                  <a:pt x="237375" y="95114"/>
                </a:lnTo>
                <a:lnTo>
                  <a:pt x="237273" y="95011"/>
                </a:lnTo>
                <a:lnTo>
                  <a:pt x="237273" y="94705"/>
                </a:lnTo>
                <a:lnTo>
                  <a:pt x="236557" y="95932"/>
                </a:lnTo>
                <a:lnTo>
                  <a:pt x="236250" y="95727"/>
                </a:lnTo>
                <a:lnTo>
                  <a:pt x="235943" y="96443"/>
                </a:lnTo>
                <a:lnTo>
                  <a:pt x="236148" y="96341"/>
                </a:lnTo>
                <a:lnTo>
                  <a:pt x="236045" y="96545"/>
                </a:lnTo>
                <a:lnTo>
                  <a:pt x="235841" y="96648"/>
                </a:lnTo>
                <a:lnTo>
                  <a:pt x="236148" y="96955"/>
                </a:lnTo>
                <a:lnTo>
                  <a:pt x="235023" y="97057"/>
                </a:lnTo>
                <a:lnTo>
                  <a:pt x="235125" y="97670"/>
                </a:lnTo>
                <a:lnTo>
                  <a:pt x="234818" y="98080"/>
                </a:lnTo>
                <a:lnTo>
                  <a:pt x="234614" y="97364"/>
                </a:lnTo>
                <a:lnTo>
                  <a:pt x="234307" y="97159"/>
                </a:lnTo>
                <a:lnTo>
                  <a:pt x="233795" y="97568"/>
                </a:lnTo>
                <a:lnTo>
                  <a:pt x="233489" y="98795"/>
                </a:lnTo>
                <a:lnTo>
                  <a:pt x="225511" y="103193"/>
                </a:lnTo>
                <a:lnTo>
                  <a:pt x="225614" y="102477"/>
                </a:lnTo>
                <a:lnTo>
                  <a:pt x="224591" y="105034"/>
                </a:lnTo>
                <a:lnTo>
                  <a:pt x="224795" y="106466"/>
                </a:lnTo>
                <a:lnTo>
                  <a:pt x="224386" y="106977"/>
                </a:lnTo>
                <a:lnTo>
                  <a:pt x="224386" y="107386"/>
                </a:lnTo>
                <a:lnTo>
                  <a:pt x="224080" y="106875"/>
                </a:lnTo>
                <a:lnTo>
                  <a:pt x="223977" y="106977"/>
                </a:lnTo>
                <a:lnTo>
                  <a:pt x="223875" y="106977"/>
                </a:lnTo>
                <a:lnTo>
                  <a:pt x="224284" y="113318"/>
                </a:lnTo>
                <a:lnTo>
                  <a:pt x="222955" y="115261"/>
                </a:lnTo>
                <a:lnTo>
                  <a:pt x="223159" y="115364"/>
                </a:lnTo>
                <a:lnTo>
                  <a:pt x="223568" y="115773"/>
                </a:lnTo>
                <a:lnTo>
                  <a:pt x="228989" y="114852"/>
                </a:lnTo>
                <a:lnTo>
                  <a:pt x="229193" y="114955"/>
                </a:lnTo>
                <a:lnTo>
                  <a:pt x="237068" y="112500"/>
                </a:lnTo>
                <a:lnTo>
                  <a:pt x="239932" y="113216"/>
                </a:lnTo>
                <a:lnTo>
                  <a:pt x="240136" y="113523"/>
                </a:lnTo>
                <a:lnTo>
                  <a:pt x="240034" y="113727"/>
                </a:lnTo>
                <a:lnTo>
                  <a:pt x="240341" y="115364"/>
                </a:lnTo>
                <a:lnTo>
                  <a:pt x="240034" y="115568"/>
                </a:lnTo>
                <a:lnTo>
                  <a:pt x="240341" y="115977"/>
                </a:lnTo>
                <a:lnTo>
                  <a:pt x="240648" y="115977"/>
                </a:lnTo>
                <a:lnTo>
                  <a:pt x="240648" y="115670"/>
                </a:lnTo>
                <a:lnTo>
                  <a:pt x="243205" y="113523"/>
                </a:lnTo>
                <a:lnTo>
                  <a:pt x="241261" y="116284"/>
                </a:lnTo>
                <a:lnTo>
                  <a:pt x="242795" y="115159"/>
                </a:lnTo>
                <a:lnTo>
                  <a:pt x="242795" y="115977"/>
                </a:lnTo>
                <a:lnTo>
                  <a:pt x="242182" y="116693"/>
                </a:lnTo>
                <a:lnTo>
                  <a:pt x="242182" y="116693"/>
                </a:lnTo>
                <a:lnTo>
                  <a:pt x="242898" y="116489"/>
                </a:lnTo>
                <a:lnTo>
                  <a:pt x="243000" y="116591"/>
                </a:lnTo>
                <a:lnTo>
                  <a:pt x="243102" y="116591"/>
                </a:lnTo>
                <a:lnTo>
                  <a:pt x="243102" y="116693"/>
                </a:lnTo>
                <a:lnTo>
                  <a:pt x="243000" y="116591"/>
                </a:lnTo>
                <a:lnTo>
                  <a:pt x="242898" y="116591"/>
                </a:lnTo>
                <a:lnTo>
                  <a:pt x="243000" y="119148"/>
                </a:lnTo>
                <a:lnTo>
                  <a:pt x="244739" y="119864"/>
                </a:lnTo>
                <a:lnTo>
                  <a:pt x="246273" y="119352"/>
                </a:lnTo>
                <a:lnTo>
                  <a:pt x="246170" y="119352"/>
                </a:lnTo>
                <a:lnTo>
                  <a:pt x="246784" y="119148"/>
                </a:lnTo>
                <a:lnTo>
                  <a:pt x="246784" y="119148"/>
                </a:lnTo>
                <a:lnTo>
                  <a:pt x="246273" y="119557"/>
                </a:lnTo>
                <a:lnTo>
                  <a:pt x="246989" y="119557"/>
                </a:lnTo>
                <a:lnTo>
                  <a:pt x="246784" y="119761"/>
                </a:lnTo>
                <a:lnTo>
                  <a:pt x="247193" y="120375"/>
                </a:lnTo>
                <a:lnTo>
                  <a:pt x="247500" y="120068"/>
                </a:lnTo>
                <a:lnTo>
                  <a:pt x="247295" y="120068"/>
                </a:lnTo>
                <a:lnTo>
                  <a:pt x="254148" y="115057"/>
                </a:lnTo>
                <a:lnTo>
                  <a:pt x="254045" y="114955"/>
                </a:lnTo>
                <a:lnTo>
                  <a:pt x="258648" y="109432"/>
                </a:lnTo>
                <a:lnTo>
                  <a:pt x="259261" y="106773"/>
                </a:lnTo>
                <a:lnTo>
                  <a:pt x="258648" y="104932"/>
                </a:lnTo>
                <a:lnTo>
                  <a:pt x="258034" y="104420"/>
                </a:lnTo>
                <a:lnTo>
                  <a:pt x="257932" y="103193"/>
                </a:lnTo>
                <a:lnTo>
                  <a:pt x="257318" y="103193"/>
                </a:lnTo>
                <a:lnTo>
                  <a:pt x="257318" y="103091"/>
                </a:lnTo>
                <a:lnTo>
                  <a:pt x="257114" y="103091"/>
                </a:lnTo>
                <a:lnTo>
                  <a:pt x="256909" y="101148"/>
                </a:lnTo>
                <a:lnTo>
                  <a:pt x="254966" y="99614"/>
                </a:lnTo>
                <a:lnTo>
                  <a:pt x="254761" y="95318"/>
                </a:lnTo>
                <a:lnTo>
                  <a:pt x="254250" y="94807"/>
                </a:lnTo>
                <a:lnTo>
                  <a:pt x="253739" y="94909"/>
                </a:lnTo>
                <a:lnTo>
                  <a:pt x="252920" y="91227"/>
                </a:lnTo>
                <a:lnTo>
                  <a:pt x="252818" y="91125"/>
                </a:lnTo>
                <a:close/>
                <a:moveTo>
                  <a:pt x="272352" y="115466"/>
                </a:moveTo>
                <a:lnTo>
                  <a:pt x="272352" y="116591"/>
                </a:lnTo>
                <a:lnTo>
                  <a:pt x="272659" y="116386"/>
                </a:lnTo>
                <a:lnTo>
                  <a:pt x="272352" y="116693"/>
                </a:lnTo>
                <a:lnTo>
                  <a:pt x="272352" y="117511"/>
                </a:lnTo>
                <a:lnTo>
                  <a:pt x="272557" y="117000"/>
                </a:lnTo>
                <a:lnTo>
                  <a:pt x="272557" y="117307"/>
                </a:lnTo>
                <a:lnTo>
                  <a:pt x="272659" y="117205"/>
                </a:lnTo>
                <a:lnTo>
                  <a:pt x="272455" y="117716"/>
                </a:lnTo>
                <a:lnTo>
                  <a:pt x="272352" y="117614"/>
                </a:lnTo>
                <a:lnTo>
                  <a:pt x="272352" y="118125"/>
                </a:lnTo>
                <a:lnTo>
                  <a:pt x="272659" y="118227"/>
                </a:lnTo>
                <a:lnTo>
                  <a:pt x="272352" y="118330"/>
                </a:lnTo>
                <a:lnTo>
                  <a:pt x="272352" y="118227"/>
                </a:lnTo>
                <a:lnTo>
                  <a:pt x="270920" y="120170"/>
                </a:lnTo>
                <a:lnTo>
                  <a:pt x="270205" y="120477"/>
                </a:lnTo>
                <a:lnTo>
                  <a:pt x="270716" y="121398"/>
                </a:lnTo>
                <a:lnTo>
                  <a:pt x="269386" y="122523"/>
                </a:lnTo>
                <a:lnTo>
                  <a:pt x="269591" y="122420"/>
                </a:lnTo>
                <a:lnTo>
                  <a:pt x="269489" y="122625"/>
                </a:lnTo>
                <a:lnTo>
                  <a:pt x="270102" y="122625"/>
                </a:lnTo>
                <a:lnTo>
                  <a:pt x="275216" y="118739"/>
                </a:lnTo>
                <a:lnTo>
                  <a:pt x="274091" y="119148"/>
                </a:lnTo>
                <a:lnTo>
                  <a:pt x="273273" y="118739"/>
                </a:lnTo>
                <a:lnTo>
                  <a:pt x="273580" y="117818"/>
                </a:lnTo>
                <a:lnTo>
                  <a:pt x="273477" y="117818"/>
                </a:lnTo>
                <a:lnTo>
                  <a:pt x="273477" y="117614"/>
                </a:lnTo>
                <a:lnTo>
                  <a:pt x="273170" y="118330"/>
                </a:lnTo>
                <a:lnTo>
                  <a:pt x="272659" y="117920"/>
                </a:lnTo>
                <a:lnTo>
                  <a:pt x="273273" y="116284"/>
                </a:lnTo>
                <a:lnTo>
                  <a:pt x="273068" y="116386"/>
                </a:lnTo>
                <a:lnTo>
                  <a:pt x="272761" y="115875"/>
                </a:lnTo>
                <a:lnTo>
                  <a:pt x="272557" y="115977"/>
                </a:lnTo>
                <a:lnTo>
                  <a:pt x="272557" y="115977"/>
                </a:lnTo>
                <a:lnTo>
                  <a:pt x="272659" y="115466"/>
                </a:lnTo>
                <a:close/>
                <a:moveTo>
                  <a:pt x="246959" y="123166"/>
                </a:moveTo>
                <a:lnTo>
                  <a:pt x="246901" y="123224"/>
                </a:lnTo>
                <a:lnTo>
                  <a:pt x="246901" y="123224"/>
                </a:lnTo>
                <a:lnTo>
                  <a:pt x="246959" y="123166"/>
                </a:lnTo>
                <a:close/>
                <a:moveTo>
                  <a:pt x="246901" y="123224"/>
                </a:moveTo>
                <a:lnTo>
                  <a:pt x="246886" y="123239"/>
                </a:lnTo>
                <a:lnTo>
                  <a:pt x="246784" y="123443"/>
                </a:lnTo>
                <a:lnTo>
                  <a:pt x="246784" y="123443"/>
                </a:lnTo>
                <a:lnTo>
                  <a:pt x="246901" y="123224"/>
                </a:lnTo>
                <a:close/>
                <a:moveTo>
                  <a:pt x="244841" y="121807"/>
                </a:moveTo>
                <a:lnTo>
                  <a:pt x="244330" y="123341"/>
                </a:lnTo>
                <a:lnTo>
                  <a:pt x="244432" y="123341"/>
                </a:lnTo>
                <a:lnTo>
                  <a:pt x="244330" y="123648"/>
                </a:lnTo>
                <a:lnTo>
                  <a:pt x="244227" y="123443"/>
                </a:lnTo>
                <a:lnTo>
                  <a:pt x="244330" y="124466"/>
                </a:lnTo>
                <a:lnTo>
                  <a:pt x="244023" y="124670"/>
                </a:lnTo>
                <a:lnTo>
                  <a:pt x="244739" y="124670"/>
                </a:lnTo>
                <a:lnTo>
                  <a:pt x="245659" y="123955"/>
                </a:lnTo>
                <a:lnTo>
                  <a:pt x="245557" y="124159"/>
                </a:lnTo>
                <a:lnTo>
                  <a:pt x="245557" y="124159"/>
                </a:lnTo>
                <a:lnTo>
                  <a:pt x="245966" y="124057"/>
                </a:lnTo>
                <a:lnTo>
                  <a:pt x="245761" y="124364"/>
                </a:lnTo>
                <a:lnTo>
                  <a:pt x="246901" y="123224"/>
                </a:lnTo>
                <a:lnTo>
                  <a:pt x="247602" y="121909"/>
                </a:lnTo>
                <a:lnTo>
                  <a:pt x="246375" y="122318"/>
                </a:lnTo>
                <a:lnTo>
                  <a:pt x="244841" y="121807"/>
                </a:lnTo>
                <a:close/>
                <a:moveTo>
                  <a:pt x="265623" y="124957"/>
                </a:moveTo>
                <a:lnTo>
                  <a:pt x="265500" y="124977"/>
                </a:lnTo>
                <a:lnTo>
                  <a:pt x="265705" y="124977"/>
                </a:lnTo>
                <a:lnTo>
                  <a:pt x="265623" y="124957"/>
                </a:lnTo>
                <a:close/>
                <a:moveTo>
                  <a:pt x="268568" y="121705"/>
                </a:moveTo>
                <a:lnTo>
                  <a:pt x="265091" y="124057"/>
                </a:lnTo>
                <a:lnTo>
                  <a:pt x="265193" y="123852"/>
                </a:lnTo>
                <a:lnTo>
                  <a:pt x="265193" y="123852"/>
                </a:lnTo>
                <a:lnTo>
                  <a:pt x="264784" y="124159"/>
                </a:lnTo>
                <a:lnTo>
                  <a:pt x="264580" y="124261"/>
                </a:lnTo>
                <a:lnTo>
                  <a:pt x="264375" y="124261"/>
                </a:lnTo>
                <a:lnTo>
                  <a:pt x="264375" y="124364"/>
                </a:lnTo>
                <a:lnTo>
                  <a:pt x="260489" y="126102"/>
                </a:lnTo>
                <a:lnTo>
                  <a:pt x="260489" y="126102"/>
                </a:lnTo>
                <a:lnTo>
                  <a:pt x="260591" y="126000"/>
                </a:lnTo>
                <a:lnTo>
                  <a:pt x="259466" y="126818"/>
                </a:lnTo>
                <a:lnTo>
                  <a:pt x="259670" y="126818"/>
                </a:lnTo>
                <a:lnTo>
                  <a:pt x="259364" y="126920"/>
                </a:lnTo>
                <a:lnTo>
                  <a:pt x="259568" y="126920"/>
                </a:lnTo>
                <a:lnTo>
                  <a:pt x="259063" y="127173"/>
                </a:lnTo>
                <a:lnTo>
                  <a:pt x="259063" y="127173"/>
                </a:lnTo>
                <a:lnTo>
                  <a:pt x="259159" y="127125"/>
                </a:lnTo>
                <a:lnTo>
                  <a:pt x="258955" y="127330"/>
                </a:lnTo>
                <a:lnTo>
                  <a:pt x="259261" y="127227"/>
                </a:lnTo>
                <a:lnTo>
                  <a:pt x="258955" y="127432"/>
                </a:lnTo>
                <a:lnTo>
                  <a:pt x="259670" y="127636"/>
                </a:lnTo>
                <a:lnTo>
                  <a:pt x="259875" y="127841"/>
                </a:lnTo>
                <a:lnTo>
                  <a:pt x="265295" y="124875"/>
                </a:lnTo>
                <a:lnTo>
                  <a:pt x="265623" y="124957"/>
                </a:lnTo>
                <a:lnTo>
                  <a:pt x="265623" y="124957"/>
                </a:lnTo>
                <a:lnTo>
                  <a:pt x="266114" y="124875"/>
                </a:lnTo>
                <a:lnTo>
                  <a:pt x="266011" y="124670"/>
                </a:lnTo>
                <a:lnTo>
                  <a:pt x="265909" y="124670"/>
                </a:lnTo>
                <a:lnTo>
                  <a:pt x="269284" y="122318"/>
                </a:lnTo>
                <a:lnTo>
                  <a:pt x="268875" y="122420"/>
                </a:lnTo>
                <a:lnTo>
                  <a:pt x="268875" y="122420"/>
                </a:lnTo>
                <a:lnTo>
                  <a:pt x="269080" y="122318"/>
                </a:lnTo>
                <a:lnTo>
                  <a:pt x="269284" y="122216"/>
                </a:lnTo>
                <a:lnTo>
                  <a:pt x="269284" y="122216"/>
                </a:lnTo>
                <a:lnTo>
                  <a:pt x="268670" y="122420"/>
                </a:lnTo>
                <a:lnTo>
                  <a:pt x="269080" y="122114"/>
                </a:lnTo>
                <a:lnTo>
                  <a:pt x="268159" y="122420"/>
                </a:lnTo>
                <a:lnTo>
                  <a:pt x="268261" y="122011"/>
                </a:lnTo>
                <a:lnTo>
                  <a:pt x="268568" y="121705"/>
                </a:lnTo>
                <a:close/>
                <a:moveTo>
                  <a:pt x="76909" y="132648"/>
                </a:moveTo>
                <a:lnTo>
                  <a:pt x="77216" y="132852"/>
                </a:lnTo>
                <a:lnTo>
                  <a:pt x="77011" y="132955"/>
                </a:lnTo>
                <a:lnTo>
                  <a:pt x="77216" y="133057"/>
                </a:lnTo>
                <a:lnTo>
                  <a:pt x="76807" y="133261"/>
                </a:lnTo>
                <a:lnTo>
                  <a:pt x="77625" y="133057"/>
                </a:lnTo>
                <a:lnTo>
                  <a:pt x="77830" y="132750"/>
                </a:lnTo>
                <a:lnTo>
                  <a:pt x="76909" y="132648"/>
                </a:lnTo>
                <a:close/>
                <a:moveTo>
                  <a:pt x="78136" y="132545"/>
                </a:moveTo>
                <a:lnTo>
                  <a:pt x="78136" y="133261"/>
                </a:lnTo>
                <a:lnTo>
                  <a:pt x="78648" y="133364"/>
                </a:lnTo>
                <a:lnTo>
                  <a:pt x="78545" y="133159"/>
                </a:lnTo>
                <a:lnTo>
                  <a:pt x="78852" y="133057"/>
                </a:lnTo>
                <a:lnTo>
                  <a:pt x="78955" y="132852"/>
                </a:lnTo>
                <a:lnTo>
                  <a:pt x="79057" y="132750"/>
                </a:lnTo>
                <a:lnTo>
                  <a:pt x="78750" y="132852"/>
                </a:lnTo>
                <a:lnTo>
                  <a:pt x="78443" y="132648"/>
                </a:lnTo>
                <a:lnTo>
                  <a:pt x="78545" y="132648"/>
                </a:lnTo>
                <a:lnTo>
                  <a:pt x="78136" y="132545"/>
                </a:lnTo>
                <a:close/>
                <a:moveTo>
                  <a:pt x="78136" y="133261"/>
                </a:moveTo>
                <a:lnTo>
                  <a:pt x="78136" y="133568"/>
                </a:lnTo>
                <a:lnTo>
                  <a:pt x="78341" y="133364"/>
                </a:lnTo>
                <a:lnTo>
                  <a:pt x="78136" y="133261"/>
                </a:lnTo>
                <a:close/>
                <a:moveTo>
                  <a:pt x="68830" y="133875"/>
                </a:moveTo>
                <a:lnTo>
                  <a:pt x="67970" y="133970"/>
                </a:lnTo>
                <a:lnTo>
                  <a:pt x="67970" y="133970"/>
                </a:lnTo>
                <a:lnTo>
                  <a:pt x="68114" y="133875"/>
                </a:lnTo>
                <a:close/>
                <a:moveTo>
                  <a:pt x="63920" y="8386"/>
                </a:moveTo>
                <a:lnTo>
                  <a:pt x="62795" y="8795"/>
                </a:lnTo>
                <a:lnTo>
                  <a:pt x="63000" y="8795"/>
                </a:lnTo>
                <a:lnTo>
                  <a:pt x="62182" y="9000"/>
                </a:lnTo>
                <a:lnTo>
                  <a:pt x="61568" y="10330"/>
                </a:lnTo>
                <a:lnTo>
                  <a:pt x="62693" y="10534"/>
                </a:lnTo>
                <a:lnTo>
                  <a:pt x="62693" y="10636"/>
                </a:lnTo>
                <a:lnTo>
                  <a:pt x="62386" y="10739"/>
                </a:lnTo>
                <a:lnTo>
                  <a:pt x="62591" y="10636"/>
                </a:lnTo>
                <a:lnTo>
                  <a:pt x="61977" y="10841"/>
                </a:lnTo>
                <a:lnTo>
                  <a:pt x="62080" y="10841"/>
                </a:lnTo>
                <a:lnTo>
                  <a:pt x="61568" y="11148"/>
                </a:lnTo>
                <a:lnTo>
                  <a:pt x="62182" y="11250"/>
                </a:lnTo>
                <a:lnTo>
                  <a:pt x="60136" y="12068"/>
                </a:lnTo>
                <a:lnTo>
                  <a:pt x="59727" y="12784"/>
                </a:lnTo>
                <a:lnTo>
                  <a:pt x="59216" y="12784"/>
                </a:lnTo>
                <a:lnTo>
                  <a:pt x="59216" y="13091"/>
                </a:lnTo>
                <a:lnTo>
                  <a:pt x="59114" y="12682"/>
                </a:lnTo>
                <a:lnTo>
                  <a:pt x="59420" y="12682"/>
                </a:lnTo>
                <a:lnTo>
                  <a:pt x="59727" y="12477"/>
                </a:lnTo>
                <a:lnTo>
                  <a:pt x="59420" y="12477"/>
                </a:lnTo>
                <a:lnTo>
                  <a:pt x="60239" y="11557"/>
                </a:lnTo>
                <a:lnTo>
                  <a:pt x="59523" y="11761"/>
                </a:lnTo>
                <a:lnTo>
                  <a:pt x="59523" y="11761"/>
                </a:lnTo>
                <a:lnTo>
                  <a:pt x="59932" y="11557"/>
                </a:lnTo>
                <a:lnTo>
                  <a:pt x="59523" y="11557"/>
                </a:lnTo>
                <a:lnTo>
                  <a:pt x="59420" y="11352"/>
                </a:lnTo>
                <a:lnTo>
                  <a:pt x="58602" y="11455"/>
                </a:lnTo>
                <a:lnTo>
                  <a:pt x="58500" y="11864"/>
                </a:lnTo>
                <a:lnTo>
                  <a:pt x="59114" y="11966"/>
                </a:lnTo>
                <a:lnTo>
                  <a:pt x="58500" y="12068"/>
                </a:lnTo>
                <a:lnTo>
                  <a:pt x="58295" y="11761"/>
                </a:lnTo>
                <a:lnTo>
                  <a:pt x="58295" y="11966"/>
                </a:lnTo>
                <a:lnTo>
                  <a:pt x="54307" y="11557"/>
                </a:lnTo>
                <a:lnTo>
                  <a:pt x="53795" y="11045"/>
                </a:lnTo>
                <a:lnTo>
                  <a:pt x="51750" y="11557"/>
                </a:lnTo>
                <a:lnTo>
                  <a:pt x="54000" y="11250"/>
                </a:lnTo>
                <a:lnTo>
                  <a:pt x="54000" y="11250"/>
                </a:lnTo>
                <a:lnTo>
                  <a:pt x="52057" y="11966"/>
                </a:lnTo>
                <a:lnTo>
                  <a:pt x="51239" y="13193"/>
                </a:lnTo>
                <a:lnTo>
                  <a:pt x="50932" y="12068"/>
                </a:lnTo>
                <a:lnTo>
                  <a:pt x="50727" y="11966"/>
                </a:lnTo>
                <a:lnTo>
                  <a:pt x="50625" y="11864"/>
                </a:lnTo>
                <a:lnTo>
                  <a:pt x="46943" y="11864"/>
                </a:lnTo>
                <a:lnTo>
                  <a:pt x="48375" y="11455"/>
                </a:lnTo>
                <a:lnTo>
                  <a:pt x="42341" y="10636"/>
                </a:lnTo>
                <a:lnTo>
                  <a:pt x="42852" y="10330"/>
                </a:lnTo>
                <a:lnTo>
                  <a:pt x="43057" y="9920"/>
                </a:lnTo>
                <a:lnTo>
                  <a:pt x="42545" y="10023"/>
                </a:lnTo>
                <a:lnTo>
                  <a:pt x="42750" y="10125"/>
                </a:lnTo>
                <a:lnTo>
                  <a:pt x="41420" y="10636"/>
                </a:lnTo>
                <a:lnTo>
                  <a:pt x="41420" y="9920"/>
                </a:lnTo>
                <a:lnTo>
                  <a:pt x="40909" y="9716"/>
                </a:lnTo>
                <a:lnTo>
                  <a:pt x="40909" y="9716"/>
                </a:lnTo>
                <a:lnTo>
                  <a:pt x="41011" y="9818"/>
                </a:lnTo>
                <a:lnTo>
                  <a:pt x="41114" y="9818"/>
                </a:lnTo>
                <a:lnTo>
                  <a:pt x="39580" y="10330"/>
                </a:lnTo>
                <a:lnTo>
                  <a:pt x="39989" y="10125"/>
                </a:lnTo>
                <a:lnTo>
                  <a:pt x="37841" y="10739"/>
                </a:lnTo>
                <a:lnTo>
                  <a:pt x="38045" y="10534"/>
                </a:lnTo>
                <a:lnTo>
                  <a:pt x="37739" y="10636"/>
                </a:lnTo>
                <a:lnTo>
                  <a:pt x="37841" y="10636"/>
                </a:lnTo>
                <a:lnTo>
                  <a:pt x="36409" y="11045"/>
                </a:lnTo>
                <a:lnTo>
                  <a:pt x="36102" y="11045"/>
                </a:lnTo>
                <a:lnTo>
                  <a:pt x="35898" y="11148"/>
                </a:lnTo>
                <a:lnTo>
                  <a:pt x="35898" y="11045"/>
                </a:lnTo>
                <a:lnTo>
                  <a:pt x="36102" y="11045"/>
                </a:lnTo>
                <a:lnTo>
                  <a:pt x="39682" y="9920"/>
                </a:lnTo>
                <a:lnTo>
                  <a:pt x="37330" y="10330"/>
                </a:lnTo>
                <a:lnTo>
                  <a:pt x="37432" y="10330"/>
                </a:lnTo>
                <a:lnTo>
                  <a:pt x="35795" y="10739"/>
                </a:lnTo>
                <a:lnTo>
                  <a:pt x="36307" y="10534"/>
                </a:lnTo>
                <a:lnTo>
                  <a:pt x="34466" y="10841"/>
                </a:lnTo>
                <a:lnTo>
                  <a:pt x="34670" y="10943"/>
                </a:lnTo>
                <a:lnTo>
                  <a:pt x="34364" y="11045"/>
                </a:lnTo>
                <a:lnTo>
                  <a:pt x="34568" y="11148"/>
                </a:lnTo>
                <a:lnTo>
                  <a:pt x="25466" y="9716"/>
                </a:lnTo>
                <a:lnTo>
                  <a:pt x="25773" y="9614"/>
                </a:lnTo>
                <a:lnTo>
                  <a:pt x="25466" y="9614"/>
                </a:lnTo>
                <a:lnTo>
                  <a:pt x="25466" y="9511"/>
                </a:lnTo>
                <a:lnTo>
                  <a:pt x="25364" y="9511"/>
                </a:lnTo>
                <a:lnTo>
                  <a:pt x="25773" y="9409"/>
                </a:lnTo>
                <a:lnTo>
                  <a:pt x="24239" y="9307"/>
                </a:lnTo>
                <a:lnTo>
                  <a:pt x="24341" y="9205"/>
                </a:lnTo>
                <a:lnTo>
                  <a:pt x="23318" y="9409"/>
                </a:lnTo>
                <a:lnTo>
                  <a:pt x="23318" y="9307"/>
                </a:lnTo>
                <a:lnTo>
                  <a:pt x="24034" y="9102"/>
                </a:lnTo>
                <a:lnTo>
                  <a:pt x="23625" y="9000"/>
                </a:lnTo>
                <a:lnTo>
                  <a:pt x="23727" y="8898"/>
                </a:lnTo>
                <a:lnTo>
                  <a:pt x="23727" y="8898"/>
                </a:lnTo>
                <a:lnTo>
                  <a:pt x="21068" y="9409"/>
                </a:lnTo>
                <a:lnTo>
                  <a:pt x="21068" y="9409"/>
                </a:lnTo>
                <a:lnTo>
                  <a:pt x="21273" y="9307"/>
                </a:lnTo>
                <a:lnTo>
                  <a:pt x="20455" y="9511"/>
                </a:lnTo>
                <a:lnTo>
                  <a:pt x="20761" y="9614"/>
                </a:lnTo>
                <a:lnTo>
                  <a:pt x="20148" y="9818"/>
                </a:lnTo>
                <a:lnTo>
                  <a:pt x="20045" y="9818"/>
                </a:lnTo>
                <a:lnTo>
                  <a:pt x="20455" y="9614"/>
                </a:lnTo>
                <a:lnTo>
                  <a:pt x="18637" y="9901"/>
                </a:lnTo>
                <a:lnTo>
                  <a:pt x="18637" y="9901"/>
                </a:lnTo>
                <a:lnTo>
                  <a:pt x="13295" y="11455"/>
                </a:lnTo>
                <a:lnTo>
                  <a:pt x="13398" y="11455"/>
                </a:lnTo>
                <a:lnTo>
                  <a:pt x="13193" y="11557"/>
                </a:lnTo>
                <a:lnTo>
                  <a:pt x="14011" y="12273"/>
                </a:lnTo>
                <a:lnTo>
                  <a:pt x="13909" y="12682"/>
                </a:lnTo>
                <a:lnTo>
                  <a:pt x="14625" y="12580"/>
                </a:lnTo>
                <a:lnTo>
                  <a:pt x="14625" y="12580"/>
                </a:lnTo>
                <a:lnTo>
                  <a:pt x="14523" y="12682"/>
                </a:lnTo>
                <a:lnTo>
                  <a:pt x="14932" y="12682"/>
                </a:lnTo>
                <a:lnTo>
                  <a:pt x="14523" y="12989"/>
                </a:lnTo>
                <a:lnTo>
                  <a:pt x="15341" y="13091"/>
                </a:lnTo>
                <a:lnTo>
                  <a:pt x="14727" y="13193"/>
                </a:lnTo>
                <a:lnTo>
                  <a:pt x="14523" y="12989"/>
                </a:lnTo>
                <a:lnTo>
                  <a:pt x="14420" y="12886"/>
                </a:lnTo>
                <a:lnTo>
                  <a:pt x="14420" y="12784"/>
                </a:lnTo>
                <a:lnTo>
                  <a:pt x="14114" y="12989"/>
                </a:lnTo>
                <a:lnTo>
                  <a:pt x="14114" y="13295"/>
                </a:lnTo>
                <a:lnTo>
                  <a:pt x="14523" y="13295"/>
                </a:lnTo>
                <a:lnTo>
                  <a:pt x="14420" y="13398"/>
                </a:lnTo>
                <a:lnTo>
                  <a:pt x="12375" y="13398"/>
                </a:lnTo>
                <a:lnTo>
                  <a:pt x="12886" y="13091"/>
                </a:lnTo>
                <a:lnTo>
                  <a:pt x="11250" y="13398"/>
                </a:lnTo>
                <a:lnTo>
                  <a:pt x="11352" y="13398"/>
                </a:lnTo>
                <a:lnTo>
                  <a:pt x="9205" y="13909"/>
                </a:lnTo>
                <a:lnTo>
                  <a:pt x="9818" y="14216"/>
                </a:lnTo>
                <a:lnTo>
                  <a:pt x="9102" y="14318"/>
                </a:lnTo>
                <a:lnTo>
                  <a:pt x="9205" y="14523"/>
                </a:lnTo>
                <a:lnTo>
                  <a:pt x="9102" y="14932"/>
                </a:lnTo>
                <a:lnTo>
                  <a:pt x="11045" y="14932"/>
                </a:lnTo>
                <a:lnTo>
                  <a:pt x="11045" y="15034"/>
                </a:lnTo>
                <a:lnTo>
                  <a:pt x="12580" y="14625"/>
                </a:lnTo>
                <a:lnTo>
                  <a:pt x="12784" y="14830"/>
                </a:lnTo>
                <a:lnTo>
                  <a:pt x="12068" y="15034"/>
                </a:lnTo>
                <a:lnTo>
                  <a:pt x="11659" y="15648"/>
                </a:lnTo>
                <a:lnTo>
                  <a:pt x="10534" y="15852"/>
                </a:lnTo>
                <a:lnTo>
                  <a:pt x="8795" y="16261"/>
                </a:lnTo>
                <a:lnTo>
                  <a:pt x="8489" y="16159"/>
                </a:lnTo>
                <a:lnTo>
                  <a:pt x="7745" y="16624"/>
                </a:lnTo>
                <a:lnTo>
                  <a:pt x="7745" y="16624"/>
                </a:lnTo>
                <a:lnTo>
                  <a:pt x="5727" y="17489"/>
                </a:lnTo>
                <a:lnTo>
                  <a:pt x="5830" y="17489"/>
                </a:lnTo>
                <a:lnTo>
                  <a:pt x="5420" y="17693"/>
                </a:lnTo>
                <a:lnTo>
                  <a:pt x="5625" y="17693"/>
                </a:lnTo>
                <a:lnTo>
                  <a:pt x="5318" y="17898"/>
                </a:lnTo>
                <a:lnTo>
                  <a:pt x="5420" y="17898"/>
                </a:lnTo>
                <a:lnTo>
                  <a:pt x="5318" y="18102"/>
                </a:lnTo>
                <a:lnTo>
                  <a:pt x="5318" y="18102"/>
                </a:lnTo>
                <a:lnTo>
                  <a:pt x="5727" y="17898"/>
                </a:lnTo>
                <a:lnTo>
                  <a:pt x="5625" y="18000"/>
                </a:lnTo>
                <a:lnTo>
                  <a:pt x="5727" y="18000"/>
                </a:lnTo>
                <a:lnTo>
                  <a:pt x="5625" y="18102"/>
                </a:lnTo>
                <a:lnTo>
                  <a:pt x="5830" y="18102"/>
                </a:lnTo>
                <a:lnTo>
                  <a:pt x="5420" y="18205"/>
                </a:lnTo>
                <a:lnTo>
                  <a:pt x="6545" y="18307"/>
                </a:lnTo>
                <a:lnTo>
                  <a:pt x="6239" y="18307"/>
                </a:lnTo>
                <a:lnTo>
                  <a:pt x="6443" y="18409"/>
                </a:lnTo>
                <a:lnTo>
                  <a:pt x="6034" y="18614"/>
                </a:lnTo>
                <a:lnTo>
                  <a:pt x="6034" y="18614"/>
                </a:lnTo>
                <a:lnTo>
                  <a:pt x="6136" y="18409"/>
                </a:lnTo>
                <a:lnTo>
                  <a:pt x="5625" y="18511"/>
                </a:lnTo>
                <a:lnTo>
                  <a:pt x="5625" y="18307"/>
                </a:lnTo>
                <a:lnTo>
                  <a:pt x="4807" y="18614"/>
                </a:lnTo>
                <a:lnTo>
                  <a:pt x="5011" y="18614"/>
                </a:lnTo>
                <a:lnTo>
                  <a:pt x="5011" y="19227"/>
                </a:lnTo>
                <a:lnTo>
                  <a:pt x="7466" y="18511"/>
                </a:lnTo>
                <a:lnTo>
                  <a:pt x="7466" y="18511"/>
                </a:lnTo>
                <a:lnTo>
                  <a:pt x="5727" y="19943"/>
                </a:lnTo>
                <a:lnTo>
                  <a:pt x="5932" y="19943"/>
                </a:lnTo>
                <a:lnTo>
                  <a:pt x="5011" y="20352"/>
                </a:lnTo>
                <a:lnTo>
                  <a:pt x="6750" y="20045"/>
                </a:lnTo>
                <a:lnTo>
                  <a:pt x="7159" y="20352"/>
                </a:lnTo>
                <a:lnTo>
                  <a:pt x="8386" y="20045"/>
                </a:lnTo>
                <a:lnTo>
                  <a:pt x="8386" y="20045"/>
                </a:lnTo>
                <a:lnTo>
                  <a:pt x="7875" y="20352"/>
                </a:lnTo>
                <a:lnTo>
                  <a:pt x="7875" y="20352"/>
                </a:lnTo>
                <a:lnTo>
                  <a:pt x="9511" y="19943"/>
                </a:lnTo>
                <a:lnTo>
                  <a:pt x="8080" y="20761"/>
                </a:lnTo>
                <a:lnTo>
                  <a:pt x="8182" y="20864"/>
                </a:lnTo>
                <a:lnTo>
                  <a:pt x="5523" y="22193"/>
                </a:lnTo>
                <a:lnTo>
                  <a:pt x="5523" y="22091"/>
                </a:lnTo>
                <a:lnTo>
                  <a:pt x="3375" y="22909"/>
                </a:lnTo>
                <a:lnTo>
                  <a:pt x="3375" y="23114"/>
                </a:lnTo>
                <a:lnTo>
                  <a:pt x="3170" y="23011"/>
                </a:lnTo>
                <a:lnTo>
                  <a:pt x="2966" y="23114"/>
                </a:lnTo>
                <a:lnTo>
                  <a:pt x="2966" y="23114"/>
                </a:lnTo>
                <a:lnTo>
                  <a:pt x="3170" y="22909"/>
                </a:lnTo>
                <a:lnTo>
                  <a:pt x="2864" y="23011"/>
                </a:lnTo>
                <a:lnTo>
                  <a:pt x="2864" y="23011"/>
                </a:lnTo>
                <a:lnTo>
                  <a:pt x="2966" y="22909"/>
                </a:lnTo>
                <a:lnTo>
                  <a:pt x="1120" y="23634"/>
                </a:lnTo>
                <a:lnTo>
                  <a:pt x="1120" y="23634"/>
                </a:lnTo>
                <a:lnTo>
                  <a:pt x="1023" y="23830"/>
                </a:lnTo>
                <a:lnTo>
                  <a:pt x="2276" y="23472"/>
                </a:lnTo>
                <a:lnTo>
                  <a:pt x="2276" y="23472"/>
                </a:lnTo>
                <a:lnTo>
                  <a:pt x="3886" y="23114"/>
                </a:lnTo>
                <a:lnTo>
                  <a:pt x="3682" y="23318"/>
                </a:lnTo>
                <a:lnTo>
                  <a:pt x="5069" y="22823"/>
                </a:lnTo>
                <a:lnTo>
                  <a:pt x="5069" y="22823"/>
                </a:lnTo>
                <a:lnTo>
                  <a:pt x="5216" y="22602"/>
                </a:lnTo>
                <a:lnTo>
                  <a:pt x="5932" y="22398"/>
                </a:lnTo>
                <a:lnTo>
                  <a:pt x="5830" y="22398"/>
                </a:lnTo>
                <a:lnTo>
                  <a:pt x="10534" y="20761"/>
                </a:lnTo>
                <a:lnTo>
                  <a:pt x="10432" y="20761"/>
                </a:lnTo>
                <a:lnTo>
                  <a:pt x="11352" y="20352"/>
                </a:lnTo>
                <a:lnTo>
                  <a:pt x="11455" y="19943"/>
                </a:lnTo>
                <a:lnTo>
                  <a:pt x="12580" y="19330"/>
                </a:lnTo>
                <a:lnTo>
                  <a:pt x="12580" y="19432"/>
                </a:lnTo>
                <a:lnTo>
                  <a:pt x="12886" y="19330"/>
                </a:lnTo>
                <a:lnTo>
                  <a:pt x="12886" y="19227"/>
                </a:lnTo>
                <a:lnTo>
                  <a:pt x="17386" y="17693"/>
                </a:lnTo>
                <a:lnTo>
                  <a:pt x="16568" y="18102"/>
                </a:lnTo>
                <a:lnTo>
                  <a:pt x="16875" y="18205"/>
                </a:lnTo>
                <a:lnTo>
                  <a:pt x="16875" y="18307"/>
                </a:lnTo>
                <a:lnTo>
                  <a:pt x="14011" y="19125"/>
                </a:lnTo>
                <a:lnTo>
                  <a:pt x="14318" y="19330"/>
                </a:lnTo>
                <a:lnTo>
                  <a:pt x="13193" y="19841"/>
                </a:lnTo>
                <a:lnTo>
                  <a:pt x="15443" y="19227"/>
                </a:lnTo>
                <a:lnTo>
                  <a:pt x="15443" y="19227"/>
                </a:lnTo>
                <a:lnTo>
                  <a:pt x="15341" y="19330"/>
                </a:lnTo>
                <a:lnTo>
                  <a:pt x="15852" y="19023"/>
                </a:lnTo>
                <a:lnTo>
                  <a:pt x="15852" y="19125"/>
                </a:lnTo>
                <a:lnTo>
                  <a:pt x="17284" y="18614"/>
                </a:lnTo>
                <a:lnTo>
                  <a:pt x="16875" y="18614"/>
                </a:lnTo>
                <a:lnTo>
                  <a:pt x="17284" y="18409"/>
                </a:lnTo>
                <a:lnTo>
                  <a:pt x="17182" y="18409"/>
                </a:lnTo>
                <a:lnTo>
                  <a:pt x="17554" y="18186"/>
                </a:lnTo>
                <a:lnTo>
                  <a:pt x="17554" y="18186"/>
                </a:lnTo>
                <a:lnTo>
                  <a:pt x="18205" y="18000"/>
                </a:lnTo>
                <a:lnTo>
                  <a:pt x="18205" y="18000"/>
                </a:lnTo>
                <a:lnTo>
                  <a:pt x="17795" y="18307"/>
                </a:lnTo>
                <a:lnTo>
                  <a:pt x="19125" y="18102"/>
                </a:lnTo>
                <a:lnTo>
                  <a:pt x="18614" y="18409"/>
                </a:lnTo>
                <a:lnTo>
                  <a:pt x="18818" y="18409"/>
                </a:lnTo>
                <a:lnTo>
                  <a:pt x="18818" y="18511"/>
                </a:lnTo>
                <a:lnTo>
                  <a:pt x="19125" y="18511"/>
                </a:lnTo>
                <a:lnTo>
                  <a:pt x="18818" y="18716"/>
                </a:lnTo>
                <a:lnTo>
                  <a:pt x="19227" y="18716"/>
                </a:lnTo>
                <a:lnTo>
                  <a:pt x="19841" y="18511"/>
                </a:lnTo>
                <a:lnTo>
                  <a:pt x="19432" y="18920"/>
                </a:lnTo>
                <a:lnTo>
                  <a:pt x="19636" y="19125"/>
                </a:lnTo>
                <a:lnTo>
                  <a:pt x="21682" y="19023"/>
                </a:lnTo>
                <a:lnTo>
                  <a:pt x="21682" y="19023"/>
                </a:lnTo>
                <a:lnTo>
                  <a:pt x="21477" y="19227"/>
                </a:lnTo>
                <a:lnTo>
                  <a:pt x="23216" y="19227"/>
                </a:lnTo>
                <a:lnTo>
                  <a:pt x="22295" y="19534"/>
                </a:lnTo>
                <a:lnTo>
                  <a:pt x="22909" y="19943"/>
                </a:lnTo>
                <a:lnTo>
                  <a:pt x="22807" y="19943"/>
                </a:lnTo>
                <a:lnTo>
                  <a:pt x="23216" y="20659"/>
                </a:lnTo>
                <a:lnTo>
                  <a:pt x="23830" y="20659"/>
                </a:lnTo>
                <a:lnTo>
                  <a:pt x="23830" y="20455"/>
                </a:lnTo>
                <a:lnTo>
                  <a:pt x="24034" y="20352"/>
                </a:lnTo>
                <a:lnTo>
                  <a:pt x="23625" y="20148"/>
                </a:lnTo>
                <a:lnTo>
                  <a:pt x="24545" y="20045"/>
                </a:lnTo>
                <a:lnTo>
                  <a:pt x="24443" y="20148"/>
                </a:lnTo>
                <a:lnTo>
                  <a:pt x="24648" y="20148"/>
                </a:lnTo>
                <a:lnTo>
                  <a:pt x="24136" y="20659"/>
                </a:lnTo>
                <a:lnTo>
                  <a:pt x="24545" y="20761"/>
                </a:lnTo>
                <a:lnTo>
                  <a:pt x="25466" y="19636"/>
                </a:lnTo>
                <a:lnTo>
                  <a:pt x="24955" y="20557"/>
                </a:lnTo>
                <a:lnTo>
                  <a:pt x="25159" y="20761"/>
                </a:lnTo>
                <a:lnTo>
                  <a:pt x="25670" y="20557"/>
                </a:lnTo>
                <a:lnTo>
                  <a:pt x="25159" y="20966"/>
                </a:lnTo>
                <a:lnTo>
                  <a:pt x="25568" y="21170"/>
                </a:lnTo>
                <a:lnTo>
                  <a:pt x="24750" y="21784"/>
                </a:lnTo>
                <a:lnTo>
                  <a:pt x="25159" y="21886"/>
                </a:lnTo>
                <a:lnTo>
                  <a:pt x="25159" y="22193"/>
                </a:lnTo>
                <a:lnTo>
                  <a:pt x="25057" y="22295"/>
                </a:lnTo>
                <a:lnTo>
                  <a:pt x="25364" y="22705"/>
                </a:lnTo>
                <a:lnTo>
                  <a:pt x="24648" y="23114"/>
                </a:lnTo>
                <a:lnTo>
                  <a:pt x="24545" y="23420"/>
                </a:lnTo>
                <a:lnTo>
                  <a:pt x="25670" y="22807"/>
                </a:lnTo>
                <a:lnTo>
                  <a:pt x="24750" y="24136"/>
                </a:lnTo>
                <a:lnTo>
                  <a:pt x="26284" y="23011"/>
                </a:lnTo>
                <a:lnTo>
                  <a:pt x="26284" y="23011"/>
                </a:lnTo>
                <a:lnTo>
                  <a:pt x="25568" y="23830"/>
                </a:lnTo>
                <a:lnTo>
                  <a:pt x="25568" y="23830"/>
                </a:lnTo>
                <a:lnTo>
                  <a:pt x="26182" y="23318"/>
                </a:lnTo>
                <a:lnTo>
                  <a:pt x="26182" y="23495"/>
                </a:lnTo>
                <a:lnTo>
                  <a:pt x="26182" y="23495"/>
                </a:lnTo>
                <a:lnTo>
                  <a:pt x="24750" y="24545"/>
                </a:lnTo>
                <a:lnTo>
                  <a:pt x="25159" y="24648"/>
                </a:lnTo>
                <a:lnTo>
                  <a:pt x="24443" y="25364"/>
                </a:lnTo>
                <a:lnTo>
                  <a:pt x="24443" y="25568"/>
                </a:lnTo>
                <a:lnTo>
                  <a:pt x="25261" y="25261"/>
                </a:lnTo>
                <a:lnTo>
                  <a:pt x="25364" y="25159"/>
                </a:lnTo>
                <a:lnTo>
                  <a:pt x="25773" y="25057"/>
                </a:lnTo>
                <a:lnTo>
                  <a:pt x="25364" y="25261"/>
                </a:lnTo>
                <a:lnTo>
                  <a:pt x="25773" y="25568"/>
                </a:lnTo>
                <a:lnTo>
                  <a:pt x="25261" y="25261"/>
                </a:lnTo>
                <a:lnTo>
                  <a:pt x="24955" y="25466"/>
                </a:lnTo>
                <a:lnTo>
                  <a:pt x="25364" y="25977"/>
                </a:lnTo>
                <a:lnTo>
                  <a:pt x="24750" y="26489"/>
                </a:lnTo>
                <a:lnTo>
                  <a:pt x="24750" y="26489"/>
                </a:lnTo>
                <a:lnTo>
                  <a:pt x="25159" y="26284"/>
                </a:lnTo>
                <a:lnTo>
                  <a:pt x="24545" y="26693"/>
                </a:lnTo>
                <a:lnTo>
                  <a:pt x="24443" y="27000"/>
                </a:lnTo>
                <a:lnTo>
                  <a:pt x="26080" y="25977"/>
                </a:lnTo>
                <a:lnTo>
                  <a:pt x="25670" y="26386"/>
                </a:lnTo>
                <a:lnTo>
                  <a:pt x="25773" y="26795"/>
                </a:lnTo>
                <a:lnTo>
                  <a:pt x="25568" y="26489"/>
                </a:lnTo>
                <a:lnTo>
                  <a:pt x="24852" y="26795"/>
                </a:lnTo>
                <a:lnTo>
                  <a:pt x="24955" y="26795"/>
                </a:lnTo>
                <a:lnTo>
                  <a:pt x="24545" y="27307"/>
                </a:lnTo>
                <a:lnTo>
                  <a:pt x="25466" y="27102"/>
                </a:lnTo>
                <a:lnTo>
                  <a:pt x="24341" y="27614"/>
                </a:lnTo>
                <a:lnTo>
                  <a:pt x="25159" y="27818"/>
                </a:lnTo>
                <a:lnTo>
                  <a:pt x="25057" y="27920"/>
                </a:lnTo>
                <a:lnTo>
                  <a:pt x="25159" y="28023"/>
                </a:lnTo>
                <a:lnTo>
                  <a:pt x="24852" y="28125"/>
                </a:lnTo>
                <a:lnTo>
                  <a:pt x="25364" y="28125"/>
                </a:lnTo>
                <a:lnTo>
                  <a:pt x="24852" y="28227"/>
                </a:lnTo>
                <a:lnTo>
                  <a:pt x="25977" y="28227"/>
                </a:lnTo>
                <a:lnTo>
                  <a:pt x="26284" y="27920"/>
                </a:lnTo>
                <a:lnTo>
                  <a:pt x="25773" y="28841"/>
                </a:lnTo>
                <a:lnTo>
                  <a:pt x="26591" y="28636"/>
                </a:lnTo>
                <a:lnTo>
                  <a:pt x="26489" y="29148"/>
                </a:lnTo>
                <a:lnTo>
                  <a:pt x="26182" y="29352"/>
                </a:lnTo>
                <a:lnTo>
                  <a:pt x="26182" y="29352"/>
                </a:lnTo>
                <a:lnTo>
                  <a:pt x="26795" y="29148"/>
                </a:lnTo>
                <a:lnTo>
                  <a:pt x="26489" y="29455"/>
                </a:lnTo>
                <a:lnTo>
                  <a:pt x="26898" y="29455"/>
                </a:lnTo>
                <a:lnTo>
                  <a:pt x="26489" y="29659"/>
                </a:lnTo>
                <a:lnTo>
                  <a:pt x="26489" y="29864"/>
                </a:lnTo>
                <a:lnTo>
                  <a:pt x="26591" y="30068"/>
                </a:lnTo>
                <a:lnTo>
                  <a:pt x="26693" y="30068"/>
                </a:lnTo>
                <a:lnTo>
                  <a:pt x="26386" y="30375"/>
                </a:lnTo>
                <a:lnTo>
                  <a:pt x="26386" y="30682"/>
                </a:lnTo>
                <a:lnTo>
                  <a:pt x="26489" y="30682"/>
                </a:lnTo>
                <a:lnTo>
                  <a:pt x="26386" y="30784"/>
                </a:lnTo>
                <a:lnTo>
                  <a:pt x="26386" y="30682"/>
                </a:lnTo>
                <a:lnTo>
                  <a:pt x="26080" y="31295"/>
                </a:lnTo>
                <a:lnTo>
                  <a:pt x="25670" y="31500"/>
                </a:lnTo>
                <a:lnTo>
                  <a:pt x="25568" y="31602"/>
                </a:lnTo>
                <a:lnTo>
                  <a:pt x="25568" y="31500"/>
                </a:lnTo>
                <a:lnTo>
                  <a:pt x="25670" y="31500"/>
                </a:lnTo>
                <a:lnTo>
                  <a:pt x="26182" y="30886"/>
                </a:lnTo>
                <a:lnTo>
                  <a:pt x="26182" y="30886"/>
                </a:lnTo>
                <a:lnTo>
                  <a:pt x="25466" y="31398"/>
                </a:lnTo>
                <a:lnTo>
                  <a:pt x="25875" y="30989"/>
                </a:lnTo>
                <a:lnTo>
                  <a:pt x="25875" y="31091"/>
                </a:lnTo>
                <a:lnTo>
                  <a:pt x="26182" y="30682"/>
                </a:lnTo>
                <a:lnTo>
                  <a:pt x="24852" y="30477"/>
                </a:lnTo>
                <a:lnTo>
                  <a:pt x="24341" y="31909"/>
                </a:lnTo>
                <a:lnTo>
                  <a:pt x="24545" y="31909"/>
                </a:lnTo>
                <a:lnTo>
                  <a:pt x="24136" y="32420"/>
                </a:lnTo>
                <a:lnTo>
                  <a:pt x="24136" y="32216"/>
                </a:lnTo>
                <a:lnTo>
                  <a:pt x="23932" y="32523"/>
                </a:lnTo>
                <a:lnTo>
                  <a:pt x="24545" y="32727"/>
                </a:lnTo>
                <a:lnTo>
                  <a:pt x="24034" y="32625"/>
                </a:lnTo>
                <a:lnTo>
                  <a:pt x="21989" y="35489"/>
                </a:lnTo>
                <a:lnTo>
                  <a:pt x="22091" y="35489"/>
                </a:lnTo>
                <a:lnTo>
                  <a:pt x="20557" y="38250"/>
                </a:lnTo>
                <a:lnTo>
                  <a:pt x="20557" y="38148"/>
                </a:lnTo>
                <a:lnTo>
                  <a:pt x="20250" y="38659"/>
                </a:lnTo>
                <a:lnTo>
                  <a:pt x="20348" y="40709"/>
                </a:lnTo>
                <a:lnTo>
                  <a:pt x="20348" y="40709"/>
                </a:lnTo>
                <a:lnTo>
                  <a:pt x="20148" y="40909"/>
                </a:lnTo>
                <a:lnTo>
                  <a:pt x="20455" y="41011"/>
                </a:lnTo>
                <a:lnTo>
                  <a:pt x="20761" y="40807"/>
                </a:lnTo>
                <a:lnTo>
                  <a:pt x="21477" y="40807"/>
                </a:lnTo>
                <a:lnTo>
                  <a:pt x="20761" y="40909"/>
                </a:lnTo>
                <a:lnTo>
                  <a:pt x="20761" y="41420"/>
                </a:lnTo>
                <a:lnTo>
                  <a:pt x="20557" y="41114"/>
                </a:lnTo>
                <a:lnTo>
                  <a:pt x="20352" y="41727"/>
                </a:lnTo>
                <a:lnTo>
                  <a:pt x="20557" y="42341"/>
                </a:lnTo>
                <a:lnTo>
                  <a:pt x="20352" y="42648"/>
                </a:lnTo>
                <a:lnTo>
                  <a:pt x="20864" y="43875"/>
                </a:lnTo>
                <a:lnTo>
                  <a:pt x="20761" y="44284"/>
                </a:lnTo>
                <a:lnTo>
                  <a:pt x="21068" y="44591"/>
                </a:lnTo>
                <a:lnTo>
                  <a:pt x="21477" y="44693"/>
                </a:lnTo>
                <a:lnTo>
                  <a:pt x="23011" y="47250"/>
                </a:lnTo>
                <a:lnTo>
                  <a:pt x="22909" y="47455"/>
                </a:lnTo>
                <a:lnTo>
                  <a:pt x="23216" y="49295"/>
                </a:lnTo>
                <a:lnTo>
                  <a:pt x="23932" y="50114"/>
                </a:lnTo>
                <a:lnTo>
                  <a:pt x="23932" y="51341"/>
                </a:lnTo>
                <a:lnTo>
                  <a:pt x="24034" y="51341"/>
                </a:lnTo>
                <a:lnTo>
                  <a:pt x="24034" y="51545"/>
                </a:lnTo>
                <a:lnTo>
                  <a:pt x="23830" y="51341"/>
                </a:lnTo>
                <a:lnTo>
                  <a:pt x="23216" y="51443"/>
                </a:lnTo>
                <a:lnTo>
                  <a:pt x="23830" y="52159"/>
                </a:lnTo>
                <a:lnTo>
                  <a:pt x="24648" y="52364"/>
                </a:lnTo>
                <a:lnTo>
                  <a:pt x="25261" y="54818"/>
                </a:lnTo>
                <a:lnTo>
                  <a:pt x="26795" y="56455"/>
                </a:lnTo>
                <a:lnTo>
                  <a:pt x="26898" y="55432"/>
                </a:lnTo>
                <a:lnTo>
                  <a:pt x="26386" y="55227"/>
                </a:lnTo>
                <a:lnTo>
                  <a:pt x="25773" y="52364"/>
                </a:lnTo>
                <a:lnTo>
                  <a:pt x="25773" y="52670"/>
                </a:lnTo>
                <a:lnTo>
                  <a:pt x="25261" y="50830"/>
                </a:lnTo>
                <a:lnTo>
                  <a:pt x="25057" y="50727"/>
                </a:lnTo>
                <a:lnTo>
                  <a:pt x="24341" y="48068"/>
                </a:lnTo>
                <a:lnTo>
                  <a:pt x="24545" y="47250"/>
                </a:lnTo>
                <a:lnTo>
                  <a:pt x="25159" y="47659"/>
                </a:lnTo>
                <a:lnTo>
                  <a:pt x="25364" y="47557"/>
                </a:lnTo>
                <a:lnTo>
                  <a:pt x="25466" y="47761"/>
                </a:lnTo>
                <a:lnTo>
                  <a:pt x="25875" y="47966"/>
                </a:lnTo>
                <a:lnTo>
                  <a:pt x="26591" y="51034"/>
                </a:lnTo>
                <a:lnTo>
                  <a:pt x="27205" y="51341"/>
                </a:lnTo>
                <a:lnTo>
                  <a:pt x="27000" y="51852"/>
                </a:lnTo>
                <a:lnTo>
                  <a:pt x="28023" y="53080"/>
                </a:lnTo>
                <a:lnTo>
                  <a:pt x="27920" y="52977"/>
                </a:lnTo>
                <a:lnTo>
                  <a:pt x="28125" y="53591"/>
                </a:lnTo>
                <a:lnTo>
                  <a:pt x="27920" y="53795"/>
                </a:lnTo>
                <a:lnTo>
                  <a:pt x="28636" y="54307"/>
                </a:lnTo>
                <a:lnTo>
                  <a:pt x="28432" y="54205"/>
                </a:lnTo>
                <a:lnTo>
                  <a:pt x="29045" y="54920"/>
                </a:lnTo>
                <a:lnTo>
                  <a:pt x="28841" y="54920"/>
                </a:lnTo>
                <a:lnTo>
                  <a:pt x="29761" y="56148"/>
                </a:lnTo>
                <a:lnTo>
                  <a:pt x="30477" y="58091"/>
                </a:lnTo>
                <a:lnTo>
                  <a:pt x="29966" y="59216"/>
                </a:lnTo>
                <a:lnTo>
                  <a:pt x="37534" y="63920"/>
                </a:lnTo>
                <a:lnTo>
                  <a:pt x="39068" y="63307"/>
                </a:lnTo>
                <a:lnTo>
                  <a:pt x="39170" y="63307"/>
                </a:lnTo>
                <a:lnTo>
                  <a:pt x="39784" y="63614"/>
                </a:lnTo>
                <a:lnTo>
                  <a:pt x="39784" y="63614"/>
                </a:lnTo>
                <a:lnTo>
                  <a:pt x="39375" y="63307"/>
                </a:lnTo>
                <a:lnTo>
                  <a:pt x="39375" y="63307"/>
                </a:lnTo>
                <a:lnTo>
                  <a:pt x="44284" y="66375"/>
                </a:lnTo>
                <a:lnTo>
                  <a:pt x="45000" y="66273"/>
                </a:lnTo>
                <a:lnTo>
                  <a:pt x="45409" y="66682"/>
                </a:lnTo>
                <a:lnTo>
                  <a:pt x="45307" y="66989"/>
                </a:lnTo>
                <a:lnTo>
                  <a:pt x="46534" y="68830"/>
                </a:lnTo>
                <a:lnTo>
                  <a:pt x="46534" y="69443"/>
                </a:lnTo>
                <a:lnTo>
                  <a:pt x="47148" y="70159"/>
                </a:lnTo>
                <a:lnTo>
                  <a:pt x="47352" y="69852"/>
                </a:lnTo>
                <a:lnTo>
                  <a:pt x="47045" y="69443"/>
                </a:lnTo>
                <a:lnTo>
                  <a:pt x="47045" y="69443"/>
                </a:lnTo>
                <a:lnTo>
                  <a:pt x="48784" y="71386"/>
                </a:lnTo>
                <a:lnTo>
                  <a:pt x="48784" y="71386"/>
                </a:lnTo>
                <a:lnTo>
                  <a:pt x="48580" y="71080"/>
                </a:lnTo>
                <a:lnTo>
                  <a:pt x="49091" y="71693"/>
                </a:lnTo>
                <a:lnTo>
                  <a:pt x="49705" y="71489"/>
                </a:lnTo>
                <a:lnTo>
                  <a:pt x="50625" y="72205"/>
                </a:lnTo>
                <a:lnTo>
                  <a:pt x="50727" y="71898"/>
                </a:lnTo>
                <a:lnTo>
                  <a:pt x="51136" y="72614"/>
                </a:lnTo>
                <a:lnTo>
                  <a:pt x="51648" y="72307"/>
                </a:lnTo>
                <a:lnTo>
                  <a:pt x="51341" y="71693"/>
                </a:lnTo>
                <a:lnTo>
                  <a:pt x="52670" y="70773"/>
                </a:lnTo>
                <a:lnTo>
                  <a:pt x="53182" y="71489"/>
                </a:lnTo>
                <a:lnTo>
                  <a:pt x="53182" y="71284"/>
                </a:lnTo>
                <a:lnTo>
                  <a:pt x="53386" y="71386"/>
                </a:lnTo>
                <a:lnTo>
                  <a:pt x="53489" y="71284"/>
                </a:lnTo>
                <a:lnTo>
                  <a:pt x="53693" y="71693"/>
                </a:lnTo>
                <a:lnTo>
                  <a:pt x="53386" y="71386"/>
                </a:lnTo>
                <a:lnTo>
                  <a:pt x="53182" y="71795"/>
                </a:lnTo>
                <a:lnTo>
                  <a:pt x="53795" y="75682"/>
                </a:lnTo>
                <a:lnTo>
                  <a:pt x="53898" y="75682"/>
                </a:lnTo>
                <a:lnTo>
                  <a:pt x="53898" y="75989"/>
                </a:lnTo>
                <a:lnTo>
                  <a:pt x="54000" y="75886"/>
                </a:lnTo>
                <a:lnTo>
                  <a:pt x="54205" y="75989"/>
                </a:lnTo>
                <a:lnTo>
                  <a:pt x="53489" y="77216"/>
                </a:lnTo>
                <a:lnTo>
                  <a:pt x="52977" y="77523"/>
                </a:lnTo>
                <a:lnTo>
                  <a:pt x="52773" y="78239"/>
                </a:lnTo>
                <a:lnTo>
                  <a:pt x="52364" y="78341"/>
                </a:lnTo>
                <a:lnTo>
                  <a:pt x="52568" y="78750"/>
                </a:lnTo>
                <a:lnTo>
                  <a:pt x="51648" y="79159"/>
                </a:lnTo>
                <a:lnTo>
                  <a:pt x="51239" y="80693"/>
                </a:lnTo>
                <a:lnTo>
                  <a:pt x="51034" y="80591"/>
                </a:lnTo>
                <a:lnTo>
                  <a:pt x="50727" y="81307"/>
                </a:lnTo>
                <a:lnTo>
                  <a:pt x="50727" y="82227"/>
                </a:lnTo>
                <a:lnTo>
                  <a:pt x="51034" y="82739"/>
                </a:lnTo>
                <a:lnTo>
                  <a:pt x="51545" y="82432"/>
                </a:lnTo>
                <a:lnTo>
                  <a:pt x="51648" y="82125"/>
                </a:lnTo>
                <a:lnTo>
                  <a:pt x="51750" y="82841"/>
                </a:lnTo>
                <a:lnTo>
                  <a:pt x="50318" y="84886"/>
                </a:lnTo>
                <a:lnTo>
                  <a:pt x="50830" y="85909"/>
                </a:lnTo>
                <a:lnTo>
                  <a:pt x="50625" y="86011"/>
                </a:lnTo>
                <a:lnTo>
                  <a:pt x="60852" y="98693"/>
                </a:lnTo>
                <a:lnTo>
                  <a:pt x="61977" y="118125"/>
                </a:lnTo>
                <a:lnTo>
                  <a:pt x="61670" y="118330"/>
                </a:lnTo>
                <a:lnTo>
                  <a:pt x="63102" y="122932"/>
                </a:lnTo>
                <a:lnTo>
                  <a:pt x="64125" y="122625"/>
                </a:lnTo>
                <a:lnTo>
                  <a:pt x="63818" y="123136"/>
                </a:lnTo>
                <a:lnTo>
                  <a:pt x="64125" y="123136"/>
                </a:lnTo>
                <a:lnTo>
                  <a:pt x="64330" y="123648"/>
                </a:lnTo>
                <a:lnTo>
                  <a:pt x="64023" y="123648"/>
                </a:lnTo>
                <a:lnTo>
                  <a:pt x="64227" y="125284"/>
                </a:lnTo>
                <a:lnTo>
                  <a:pt x="64636" y="125489"/>
                </a:lnTo>
                <a:lnTo>
                  <a:pt x="64534" y="126511"/>
                </a:lnTo>
                <a:lnTo>
                  <a:pt x="64943" y="126716"/>
                </a:lnTo>
                <a:lnTo>
                  <a:pt x="64330" y="126716"/>
                </a:lnTo>
                <a:lnTo>
                  <a:pt x="64636" y="127432"/>
                </a:lnTo>
                <a:lnTo>
                  <a:pt x="64534" y="127739"/>
                </a:lnTo>
                <a:lnTo>
                  <a:pt x="64330" y="127023"/>
                </a:lnTo>
                <a:lnTo>
                  <a:pt x="64023" y="127432"/>
                </a:lnTo>
                <a:lnTo>
                  <a:pt x="64023" y="127432"/>
                </a:lnTo>
                <a:lnTo>
                  <a:pt x="64227" y="127023"/>
                </a:lnTo>
                <a:lnTo>
                  <a:pt x="64023" y="126614"/>
                </a:lnTo>
                <a:lnTo>
                  <a:pt x="64023" y="127023"/>
                </a:lnTo>
                <a:lnTo>
                  <a:pt x="63409" y="127125"/>
                </a:lnTo>
                <a:lnTo>
                  <a:pt x="63614" y="127432"/>
                </a:lnTo>
                <a:lnTo>
                  <a:pt x="63205" y="127943"/>
                </a:lnTo>
                <a:lnTo>
                  <a:pt x="63205" y="127943"/>
                </a:lnTo>
                <a:lnTo>
                  <a:pt x="63716" y="127739"/>
                </a:lnTo>
                <a:lnTo>
                  <a:pt x="64227" y="128148"/>
                </a:lnTo>
                <a:lnTo>
                  <a:pt x="64227" y="128045"/>
                </a:lnTo>
                <a:lnTo>
                  <a:pt x="64534" y="128250"/>
                </a:lnTo>
                <a:lnTo>
                  <a:pt x="64534" y="128455"/>
                </a:lnTo>
                <a:lnTo>
                  <a:pt x="64432" y="128659"/>
                </a:lnTo>
                <a:lnTo>
                  <a:pt x="64636" y="129068"/>
                </a:lnTo>
                <a:lnTo>
                  <a:pt x="65148" y="128864"/>
                </a:lnTo>
                <a:lnTo>
                  <a:pt x="65557" y="129477"/>
                </a:lnTo>
                <a:lnTo>
                  <a:pt x="64534" y="129273"/>
                </a:lnTo>
                <a:lnTo>
                  <a:pt x="65148" y="129682"/>
                </a:lnTo>
                <a:lnTo>
                  <a:pt x="65455" y="130705"/>
                </a:lnTo>
                <a:lnTo>
                  <a:pt x="65352" y="130295"/>
                </a:lnTo>
                <a:lnTo>
                  <a:pt x="65455" y="130295"/>
                </a:lnTo>
                <a:lnTo>
                  <a:pt x="65864" y="131216"/>
                </a:lnTo>
                <a:lnTo>
                  <a:pt x="65352" y="131420"/>
                </a:lnTo>
                <a:lnTo>
                  <a:pt x="66068" y="131727"/>
                </a:lnTo>
                <a:lnTo>
                  <a:pt x="65864" y="131727"/>
                </a:lnTo>
                <a:lnTo>
                  <a:pt x="66170" y="132034"/>
                </a:lnTo>
                <a:lnTo>
                  <a:pt x="66273" y="131727"/>
                </a:lnTo>
                <a:lnTo>
                  <a:pt x="66375" y="131932"/>
                </a:lnTo>
                <a:lnTo>
                  <a:pt x="66375" y="132239"/>
                </a:lnTo>
                <a:lnTo>
                  <a:pt x="66170" y="132034"/>
                </a:lnTo>
                <a:lnTo>
                  <a:pt x="65557" y="131625"/>
                </a:lnTo>
                <a:lnTo>
                  <a:pt x="65250" y="131932"/>
                </a:lnTo>
                <a:lnTo>
                  <a:pt x="67193" y="133261"/>
                </a:lnTo>
                <a:lnTo>
                  <a:pt x="67398" y="133159"/>
                </a:lnTo>
                <a:lnTo>
                  <a:pt x="67091" y="132750"/>
                </a:lnTo>
                <a:lnTo>
                  <a:pt x="67705" y="133057"/>
                </a:lnTo>
                <a:lnTo>
                  <a:pt x="67398" y="133159"/>
                </a:lnTo>
                <a:lnTo>
                  <a:pt x="67500" y="133261"/>
                </a:lnTo>
                <a:lnTo>
                  <a:pt x="67602" y="133159"/>
                </a:lnTo>
                <a:lnTo>
                  <a:pt x="67807" y="133568"/>
                </a:lnTo>
                <a:lnTo>
                  <a:pt x="67807" y="133568"/>
                </a:lnTo>
                <a:lnTo>
                  <a:pt x="67500" y="133261"/>
                </a:lnTo>
                <a:lnTo>
                  <a:pt x="67295" y="133364"/>
                </a:lnTo>
                <a:lnTo>
                  <a:pt x="66477" y="133364"/>
                </a:lnTo>
                <a:lnTo>
                  <a:pt x="66886" y="133773"/>
                </a:lnTo>
                <a:lnTo>
                  <a:pt x="67500" y="133670"/>
                </a:lnTo>
                <a:lnTo>
                  <a:pt x="67295" y="134080"/>
                </a:lnTo>
                <a:lnTo>
                  <a:pt x="67705" y="134284"/>
                </a:lnTo>
                <a:lnTo>
                  <a:pt x="67807" y="134080"/>
                </a:lnTo>
                <a:lnTo>
                  <a:pt x="67926" y="134000"/>
                </a:lnTo>
                <a:lnTo>
                  <a:pt x="67926" y="134000"/>
                </a:lnTo>
                <a:lnTo>
                  <a:pt x="68420" y="134693"/>
                </a:lnTo>
                <a:lnTo>
                  <a:pt x="69136" y="133977"/>
                </a:lnTo>
                <a:lnTo>
                  <a:pt x="69136" y="134284"/>
                </a:lnTo>
                <a:lnTo>
                  <a:pt x="68932" y="134489"/>
                </a:lnTo>
                <a:lnTo>
                  <a:pt x="68932" y="134693"/>
                </a:lnTo>
                <a:lnTo>
                  <a:pt x="68727" y="134795"/>
                </a:lnTo>
                <a:lnTo>
                  <a:pt x="69750" y="134795"/>
                </a:lnTo>
                <a:lnTo>
                  <a:pt x="69545" y="134182"/>
                </a:lnTo>
                <a:lnTo>
                  <a:pt x="69767" y="133988"/>
                </a:lnTo>
                <a:lnTo>
                  <a:pt x="69767" y="133988"/>
                </a:lnTo>
                <a:lnTo>
                  <a:pt x="70057" y="134182"/>
                </a:lnTo>
                <a:lnTo>
                  <a:pt x="69852" y="134284"/>
                </a:lnTo>
                <a:lnTo>
                  <a:pt x="70568" y="134591"/>
                </a:lnTo>
                <a:lnTo>
                  <a:pt x="70364" y="135000"/>
                </a:lnTo>
                <a:lnTo>
                  <a:pt x="71489" y="135614"/>
                </a:lnTo>
                <a:lnTo>
                  <a:pt x="71386" y="135716"/>
                </a:lnTo>
                <a:lnTo>
                  <a:pt x="70159" y="135205"/>
                </a:lnTo>
                <a:lnTo>
                  <a:pt x="70364" y="135205"/>
                </a:lnTo>
                <a:lnTo>
                  <a:pt x="70057" y="135000"/>
                </a:lnTo>
                <a:lnTo>
                  <a:pt x="69955" y="135102"/>
                </a:lnTo>
                <a:lnTo>
                  <a:pt x="70568" y="135716"/>
                </a:lnTo>
                <a:lnTo>
                  <a:pt x="70057" y="135511"/>
                </a:lnTo>
                <a:lnTo>
                  <a:pt x="69443" y="135716"/>
                </a:lnTo>
                <a:lnTo>
                  <a:pt x="69545" y="135818"/>
                </a:lnTo>
                <a:lnTo>
                  <a:pt x="73943" y="136125"/>
                </a:lnTo>
                <a:lnTo>
                  <a:pt x="74557" y="135818"/>
                </a:lnTo>
                <a:lnTo>
                  <a:pt x="71489" y="134489"/>
                </a:lnTo>
                <a:lnTo>
                  <a:pt x="71591" y="134284"/>
                </a:lnTo>
                <a:lnTo>
                  <a:pt x="71080" y="133875"/>
                </a:lnTo>
                <a:lnTo>
                  <a:pt x="69782" y="133975"/>
                </a:lnTo>
                <a:lnTo>
                  <a:pt x="69782" y="133975"/>
                </a:lnTo>
                <a:lnTo>
                  <a:pt x="70364" y="133466"/>
                </a:lnTo>
                <a:lnTo>
                  <a:pt x="71080" y="133568"/>
                </a:lnTo>
                <a:lnTo>
                  <a:pt x="71080" y="133568"/>
                </a:lnTo>
                <a:lnTo>
                  <a:pt x="70057" y="132852"/>
                </a:lnTo>
                <a:lnTo>
                  <a:pt x="70364" y="132750"/>
                </a:lnTo>
                <a:lnTo>
                  <a:pt x="69852" y="132341"/>
                </a:lnTo>
                <a:lnTo>
                  <a:pt x="70159" y="131318"/>
                </a:lnTo>
                <a:lnTo>
                  <a:pt x="69750" y="131216"/>
                </a:lnTo>
                <a:lnTo>
                  <a:pt x="69955" y="131216"/>
                </a:lnTo>
                <a:lnTo>
                  <a:pt x="69955" y="131011"/>
                </a:lnTo>
                <a:lnTo>
                  <a:pt x="70670" y="131216"/>
                </a:lnTo>
                <a:lnTo>
                  <a:pt x="70670" y="131216"/>
                </a:lnTo>
                <a:lnTo>
                  <a:pt x="70466" y="130500"/>
                </a:lnTo>
                <a:lnTo>
                  <a:pt x="71591" y="129170"/>
                </a:lnTo>
                <a:lnTo>
                  <a:pt x="71182" y="129068"/>
                </a:lnTo>
                <a:lnTo>
                  <a:pt x="71284" y="128455"/>
                </a:lnTo>
                <a:lnTo>
                  <a:pt x="69443" y="127330"/>
                </a:lnTo>
                <a:lnTo>
                  <a:pt x="69852" y="126409"/>
                </a:lnTo>
                <a:lnTo>
                  <a:pt x="70159" y="126205"/>
                </a:lnTo>
                <a:lnTo>
                  <a:pt x="70670" y="126205"/>
                </a:lnTo>
                <a:lnTo>
                  <a:pt x="70568" y="124670"/>
                </a:lnTo>
                <a:lnTo>
                  <a:pt x="71182" y="124159"/>
                </a:lnTo>
                <a:lnTo>
                  <a:pt x="70568" y="123852"/>
                </a:lnTo>
                <a:lnTo>
                  <a:pt x="70977" y="123750"/>
                </a:lnTo>
                <a:lnTo>
                  <a:pt x="71284" y="124057"/>
                </a:lnTo>
                <a:lnTo>
                  <a:pt x="71284" y="124057"/>
                </a:lnTo>
                <a:lnTo>
                  <a:pt x="70977" y="123443"/>
                </a:lnTo>
                <a:lnTo>
                  <a:pt x="70773" y="123545"/>
                </a:lnTo>
                <a:lnTo>
                  <a:pt x="70364" y="123239"/>
                </a:lnTo>
                <a:lnTo>
                  <a:pt x="69955" y="122318"/>
                </a:lnTo>
                <a:lnTo>
                  <a:pt x="70057" y="122011"/>
                </a:lnTo>
                <a:lnTo>
                  <a:pt x="71182" y="122318"/>
                </a:lnTo>
                <a:lnTo>
                  <a:pt x="72205" y="122011"/>
                </a:lnTo>
                <a:lnTo>
                  <a:pt x="72000" y="121193"/>
                </a:lnTo>
                <a:lnTo>
                  <a:pt x="72102" y="120886"/>
                </a:lnTo>
                <a:lnTo>
                  <a:pt x="71898" y="120580"/>
                </a:lnTo>
                <a:lnTo>
                  <a:pt x="72000" y="120580"/>
                </a:lnTo>
                <a:lnTo>
                  <a:pt x="71693" y="120170"/>
                </a:lnTo>
                <a:lnTo>
                  <a:pt x="75477" y="119250"/>
                </a:lnTo>
                <a:lnTo>
                  <a:pt x="75886" y="117716"/>
                </a:lnTo>
                <a:lnTo>
                  <a:pt x="73739" y="114545"/>
                </a:lnTo>
                <a:lnTo>
                  <a:pt x="73739" y="114034"/>
                </a:lnTo>
                <a:lnTo>
                  <a:pt x="73943" y="114034"/>
                </a:lnTo>
                <a:lnTo>
                  <a:pt x="73841" y="113420"/>
                </a:lnTo>
                <a:lnTo>
                  <a:pt x="74045" y="113932"/>
                </a:lnTo>
                <a:lnTo>
                  <a:pt x="73841" y="114341"/>
                </a:lnTo>
                <a:lnTo>
                  <a:pt x="74557" y="115466"/>
                </a:lnTo>
                <a:lnTo>
                  <a:pt x="77216" y="115875"/>
                </a:lnTo>
                <a:lnTo>
                  <a:pt x="79466" y="111580"/>
                </a:lnTo>
                <a:lnTo>
                  <a:pt x="79568" y="111682"/>
                </a:lnTo>
                <a:lnTo>
                  <a:pt x="79568" y="111273"/>
                </a:lnTo>
                <a:lnTo>
                  <a:pt x="79466" y="110966"/>
                </a:lnTo>
                <a:lnTo>
                  <a:pt x="79773" y="111273"/>
                </a:lnTo>
                <a:lnTo>
                  <a:pt x="79875" y="111273"/>
                </a:lnTo>
                <a:lnTo>
                  <a:pt x="79364" y="112500"/>
                </a:lnTo>
                <a:lnTo>
                  <a:pt x="79773" y="112193"/>
                </a:lnTo>
                <a:lnTo>
                  <a:pt x="80080" y="111170"/>
                </a:lnTo>
                <a:lnTo>
                  <a:pt x="79875" y="111273"/>
                </a:lnTo>
                <a:lnTo>
                  <a:pt x="79875" y="111273"/>
                </a:lnTo>
                <a:lnTo>
                  <a:pt x="81409" y="107898"/>
                </a:lnTo>
                <a:lnTo>
                  <a:pt x="81102" y="106159"/>
                </a:lnTo>
                <a:lnTo>
                  <a:pt x="81614" y="106057"/>
                </a:lnTo>
                <a:lnTo>
                  <a:pt x="81511" y="106159"/>
                </a:lnTo>
                <a:lnTo>
                  <a:pt x="85398" y="103705"/>
                </a:lnTo>
                <a:lnTo>
                  <a:pt x="85807" y="103602"/>
                </a:lnTo>
                <a:lnTo>
                  <a:pt x="85909" y="103398"/>
                </a:lnTo>
                <a:lnTo>
                  <a:pt x="86114" y="103705"/>
                </a:lnTo>
                <a:lnTo>
                  <a:pt x="86830" y="103602"/>
                </a:lnTo>
                <a:lnTo>
                  <a:pt x="86932" y="103091"/>
                </a:lnTo>
                <a:lnTo>
                  <a:pt x="87750" y="102580"/>
                </a:lnTo>
                <a:lnTo>
                  <a:pt x="89080" y="94398"/>
                </a:lnTo>
                <a:lnTo>
                  <a:pt x="89080" y="93170"/>
                </a:lnTo>
                <a:lnTo>
                  <a:pt x="89284" y="93068"/>
                </a:lnTo>
                <a:lnTo>
                  <a:pt x="89489" y="93375"/>
                </a:lnTo>
                <a:lnTo>
                  <a:pt x="90409" y="91534"/>
                </a:lnTo>
                <a:lnTo>
                  <a:pt x="90409" y="91739"/>
                </a:lnTo>
                <a:lnTo>
                  <a:pt x="92557" y="87136"/>
                </a:lnTo>
                <a:lnTo>
                  <a:pt x="91943" y="85398"/>
                </a:lnTo>
                <a:lnTo>
                  <a:pt x="84273" y="82739"/>
                </a:lnTo>
                <a:lnTo>
                  <a:pt x="84068" y="82943"/>
                </a:lnTo>
                <a:lnTo>
                  <a:pt x="83966" y="82534"/>
                </a:lnTo>
                <a:lnTo>
                  <a:pt x="83557" y="83352"/>
                </a:lnTo>
                <a:lnTo>
                  <a:pt x="83557" y="83352"/>
                </a:lnTo>
                <a:lnTo>
                  <a:pt x="83659" y="82636"/>
                </a:lnTo>
                <a:lnTo>
                  <a:pt x="83557" y="82330"/>
                </a:lnTo>
                <a:lnTo>
                  <a:pt x="83557" y="81818"/>
                </a:lnTo>
                <a:lnTo>
                  <a:pt x="80591" y="80795"/>
                </a:lnTo>
                <a:lnTo>
                  <a:pt x="79057" y="82739"/>
                </a:lnTo>
                <a:lnTo>
                  <a:pt x="79364" y="81818"/>
                </a:lnTo>
                <a:lnTo>
                  <a:pt x="78341" y="82125"/>
                </a:lnTo>
                <a:lnTo>
                  <a:pt x="77932" y="81307"/>
                </a:lnTo>
                <a:lnTo>
                  <a:pt x="77625" y="81205"/>
                </a:lnTo>
                <a:lnTo>
                  <a:pt x="77011" y="81614"/>
                </a:lnTo>
                <a:lnTo>
                  <a:pt x="76295" y="81614"/>
                </a:lnTo>
                <a:lnTo>
                  <a:pt x="78852" y="78750"/>
                </a:lnTo>
                <a:lnTo>
                  <a:pt x="77216" y="75375"/>
                </a:lnTo>
                <a:lnTo>
                  <a:pt x="77011" y="75580"/>
                </a:lnTo>
                <a:lnTo>
                  <a:pt x="76807" y="75068"/>
                </a:lnTo>
                <a:lnTo>
                  <a:pt x="76705" y="75170"/>
                </a:lnTo>
                <a:lnTo>
                  <a:pt x="75273" y="74148"/>
                </a:lnTo>
                <a:lnTo>
                  <a:pt x="75068" y="74557"/>
                </a:lnTo>
                <a:lnTo>
                  <a:pt x="74455" y="73841"/>
                </a:lnTo>
                <a:lnTo>
                  <a:pt x="73432" y="74148"/>
                </a:lnTo>
                <a:lnTo>
                  <a:pt x="72614" y="73943"/>
                </a:lnTo>
                <a:lnTo>
                  <a:pt x="72307" y="74352"/>
                </a:lnTo>
                <a:lnTo>
                  <a:pt x="72307" y="73739"/>
                </a:lnTo>
                <a:lnTo>
                  <a:pt x="71284" y="72920"/>
                </a:lnTo>
                <a:lnTo>
                  <a:pt x="70977" y="73432"/>
                </a:lnTo>
                <a:lnTo>
                  <a:pt x="70977" y="73432"/>
                </a:lnTo>
                <a:lnTo>
                  <a:pt x="71080" y="72307"/>
                </a:lnTo>
                <a:lnTo>
                  <a:pt x="69852" y="71284"/>
                </a:lnTo>
                <a:lnTo>
                  <a:pt x="68420" y="71182"/>
                </a:lnTo>
                <a:lnTo>
                  <a:pt x="68830" y="70875"/>
                </a:lnTo>
                <a:lnTo>
                  <a:pt x="69034" y="70568"/>
                </a:lnTo>
                <a:lnTo>
                  <a:pt x="68932" y="70159"/>
                </a:lnTo>
                <a:lnTo>
                  <a:pt x="68420" y="69852"/>
                </a:lnTo>
                <a:lnTo>
                  <a:pt x="68318" y="69955"/>
                </a:lnTo>
                <a:lnTo>
                  <a:pt x="68318" y="70159"/>
                </a:lnTo>
                <a:lnTo>
                  <a:pt x="67909" y="69852"/>
                </a:lnTo>
                <a:lnTo>
                  <a:pt x="67807" y="69955"/>
                </a:lnTo>
                <a:lnTo>
                  <a:pt x="67602" y="69545"/>
                </a:lnTo>
                <a:lnTo>
                  <a:pt x="67398" y="69648"/>
                </a:lnTo>
                <a:lnTo>
                  <a:pt x="67295" y="69239"/>
                </a:lnTo>
                <a:lnTo>
                  <a:pt x="68216" y="69034"/>
                </a:lnTo>
                <a:lnTo>
                  <a:pt x="66068" y="69136"/>
                </a:lnTo>
                <a:lnTo>
                  <a:pt x="66068" y="69239"/>
                </a:lnTo>
                <a:lnTo>
                  <a:pt x="66580" y="69239"/>
                </a:lnTo>
                <a:lnTo>
                  <a:pt x="65045" y="69648"/>
                </a:lnTo>
                <a:lnTo>
                  <a:pt x="64636" y="69443"/>
                </a:lnTo>
                <a:lnTo>
                  <a:pt x="64432" y="69136"/>
                </a:lnTo>
                <a:lnTo>
                  <a:pt x="62489" y="69136"/>
                </a:lnTo>
                <a:lnTo>
                  <a:pt x="62284" y="68523"/>
                </a:lnTo>
                <a:lnTo>
                  <a:pt x="61466" y="68216"/>
                </a:lnTo>
                <a:lnTo>
                  <a:pt x="61159" y="67705"/>
                </a:lnTo>
                <a:lnTo>
                  <a:pt x="60750" y="67705"/>
                </a:lnTo>
                <a:lnTo>
                  <a:pt x="61159" y="68114"/>
                </a:lnTo>
                <a:lnTo>
                  <a:pt x="59727" y="68727"/>
                </a:lnTo>
                <a:lnTo>
                  <a:pt x="59523" y="69239"/>
                </a:lnTo>
                <a:lnTo>
                  <a:pt x="59932" y="70057"/>
                </a:lnTo>
                <a:lnTo>
                  <a:pt x="59625" y="70670"/>
                </a:lnTo>
                <a:lnTo>
                  <a:pt x="59216" y="70364"/>
                </a:lnTo>
                <a:lnTo>
                  <a:pt x="59114" y="69648"/>
                </a:lnTo>
                <a:lnTo>
                  <a:pt x="59420" y="69239"/>
                </a:lnTo>
                <a:lnTo>
                  <a:pt x="59318" y="68727"/>
                </a:lnTo>
                <a:lnTo>
                  <a:pt x="59420" y="68727"/>
                </a:lnTo>
                <a:lnTo>
                  <a:pt x="59216" y="68114"/>
                </a:lnTo>
                <a:lnTo>
                  <a:pt x="59830" y="67807"/>
                </a:lnTo>
                <a:lnTo>
                  <a:pt x="59625" y="67295"/>
                </a:lnTo>
                <a:lnTo>
                  <a:pt x="56966" y="68932"/>
                </a:lnTo>
                <a:lnTo>
                  <a:pt x="56966" y="68727"/>
                </a:lnTo>
                <a:lnTo>
                  <a:pt x="56557" y="68625"/>
                </a:lnTo>
                <a:lnTo>
                  <a:pt x="55739" y="69648"/>
                </a:lnTo>
                <a:lnTo>
                  <a:pt x="55841" y="69545"/>
                </a:lnTo>
                <a:lnTo>
                  <a:pt x="55534" y="70364"/>
                </a:lnTo>
                <a:lnTo>
                  <a:pt x="54614" y="71182"/>
                </a:lnTo>
                <a:lnTo>
                  <a:pt x="54511" y="71898"/>
                </a:lnTo>
                <a:lnTo>
                  <a:pt x="52977" y="70364"/>
                </a:lnTo>
                <a:lnTo>
                  <a:pt x="52057" y="70261"/>
                </a:lnTo>
                <a:lnTo>
                  <a:pt x="51034" y="70875"/>
                </a:lnTo>
                <a:lnTo>
                  <a:pt x="50011" y="70670"/>
                </a:lnTo>
                <a:lnTo>
                  <a:pt x="50011" y="70670"/>
                </a:lnTo>
                <a:lnTo>
                  <a:pt x="50114" y="70875"/>
                </a:lnTo>
                <a:lnTo>
                  <a:pt x="48375" y="68420"/>
                </a:lnTo>
                <a:lnTo>
                  <a:pt x="48580" y="67602"/>
                </a:lnTo>
                <a:lnTo>
                  <a:pt x="48682" y="67705"/>
                </a:lnTo>
                <a:lnTo>
                  <a:pt x="48784" y="66989"/>
                </a:lnTo>
                <a:lnTo>
                  <a:pt x="48784" y="67193"/>
                </a:lnTo>
                <a:lnTo>
                  <a:pt x="49193" y="64739"/>
                </a:lnTo>
                <a:lnTo>
                  <a:pt x="48989" y="64330"/>
                </a:lnTo>
                <a:lnTo>
                  <a:pt x="48580" y="64125"/>
                </a:lnTo>
                <a:lnTo>
                  <a:pt x="48886" y="64227"/>
                </a:lnTo>
                <a:lnTo>
                  <a:pt x="48273" y="63716"/>
                </a:lnTo>
                <a:lnTo>
                  <a:pt x="44284" y="63614"/>
                </a:lnTo>
                <a:lnTo>
                  <a:pt x="45000" y="62795"/>
                </a:lnTo>
                <a:lnTo>
                  <a:pt x="45102" y="61159"/>
                </a:lnTo>
                <a:lnTo>
                  <a:pt x="45409" y="60648"/>
                </a:lnTo>
                <a:lnTo>
                  <a:pt x="45511" y="61261"/>
                </a:lnTo>
                <a:lnTo>
                  <a:pt x="46023" y="60136"/>
                </a:lnTo>
                <a:lnTo>
                  <a:pt x="45818" y="60239"/>
                </a:lnTo>
                <a:lnTo>
                  <a:pt x="46125" y="59932"/>
                </a:lnTo>
                <a:lnTo>
                  <a:pt x="46125" y="59625"/>
                </a:lnTo>
                <a:lnTo>
                  <a:pt x="46534" y="58807"/>
                </a:lnTo>
                <a:lnTo>
                  <a:pt x="46432" y="57989"/>
                </a:lnTo>
                <a:lnTo>
                  <a:pt x="43875" y="58295"/>
                </a:lnTo>
                <a:lnTo>
                  <a:pt x="42955" y="60239"/>
                </a:lnTo>
                <a:lnTo>
                  <a:pt x="42341" y="60648"/>
                </a:lnTo>
                <a:lnTo>
                  <a:pt x="42545" y="60648"/>
                </a:lnTo>
                <a:lnTo>
                  <a:pt x="42443" y="60955"/>
                </a:lnTo>
                <a:lnTo>
                  <a:pt x="39477" y="61261"/>
                </a:lnTo>
                <a:lnTo>
                  <a:pt x="38557" y="60750"/>
                </a:lnTo>
                <a:lnTo>
                  <a:pt x="38557" y="60750"/>
                </a:lnTo>
                <a:lnTo>
                  <a:pt x="38659" y="60852"/>
                </a:lnTo>
                <a:lnTo>
                  <a:pt x="38659" y="60852"/>
                </a:lnTo>
                <a:lnTo>
                  <a:pt x="38352" y="60648"/>
                </a:lnTo>
                <a:lnTo>
                  <a:pt x="38352" y="60648"/>
                </a:lnTo>
                <a:lnTo>
                  <a:pt x="38557" y="60750"/>
                </a:lnTo>
                <a:lnTo>
                  <a:pt x="37432" y="57989"/>
                </a:lnTo>
                <a:lnTo>
                  <a:pt x="37432" y="58193"/>
                </a:lnTo>
                <a:lnTo>
                  <a:pt x="37227" y="57375"/>
                </a:lnTo>
                <a:lnTo>
                  <a:pt x="37432" y="57989"/>
                </a:lnTo>
                <a:lnTo>
                  <a:pt x="38455" y="52159"/>
                </a:lnTo>
                <a:lnTo>
                  <a:pt x="38250" y="51750"/>
                </a:lnTo>
                <a:lnTo>
                  <a:pt x="38761" y="51545"/>
                </a:lnTo>
                <a:lnTo>
                  <a:pt x="38761" y="51341"/>
                </a:lnTo>
                <a:lnTo>
                  <a:pt x="39068" y="51136"/>
                </a:lnTo>
                <a:lnTo>
                  <a:pt x="38966" y="51136"/>
                </a:lnTo>
                <a:lnTo>
                  <a:pt x="39170" y="51034"/>
                </a:lnTo>
                <a:lnTo>
                  <a:pt x="39375" y="50830"/>
                </a:lnTo>
                <a:lnTo>
                  <a:pt x="39682" y="50727"/>
                </a:lnTo>
                <a:lnTo>
                  <a:pt x="39580" y="50523"/>
                </a:lnTo>
                <a:lnTo>
                  <a:pt x="40091" y="50625"/>
                </a:lnTo>
                <a:lnTo>
                  <a:pt x="41216" y="49909"/>
                </a:lnTo>
                <a:lnTo>
                  <a:pt x="41216" y="49705"/>
                </a:lnTo>
                <a:lnTo>
                  <a:pt x="41420" y="49398"/>
                </a:lnTo>
                <a:lnTo>
                  <a:pt x="41420" y="49602"/>
                </a:lnTo>
                <a:lnTo>
                  <a:pt x="41625" y="49602"/>
                </a:lnTo>
                <a:lnTo>
                  <a:pt x="41318" y="49807"/>
                </a:lnTo>
                <a:lnTo>
                  <a:pt x="42341" y="49193"/>
                </a:lnTo>
                <a:lnTo>
                  <a:pt x="43773" y="49602"/>
                </a:lnTo>
                <a:lnTo>
                  <a:pt x="43977" y="49398"/>
                </a:lnTo>
                <a:lnTo>
                  <a:pt x="44489" y="49602"/>
                </a:lnTo>
                <a:lnTo>
                  <a:pt x="44489" y="49909"/>
                </a:lnTo>
                <a:lnTo>
                  <a:pt x="44386" y="49909"/>
                </a:lnTo>
                <a:lnTo>
                  <a:pt x="45205" y="50114"/>
                </a:lnTo>
                <a:lnTo>
                  <a:pt x="45409" y="49705"/>
                </a:lnTo>
                <a:lnTo>
                  <a:pt x="45920" y="50216"/>
                </a:lnTo>
                <a:lnTo>
                  <a:pt x="46125" y="50216"/>
                </a:lnTo>
                <a:lnTo>
                  <a:pt x="45818" y="49705"/>
                </a:lnTo>
                <a:lnTo>
                  <a:pt x="46227" y="49091"/>
                </a:lnTo>
                <a:lnTo>
                  <a:pt x="46227" y="49091"/>
                </a:lnTo>
                <a:lnTo>
                  <a:pt x="45920" y="49295"/>
                </a:lnTo>
                <a:lnTo>
                  <a:pt x="46023" y="48989"/>
                </a:lnTo>
                <a:lnTo>
                  <a:pt x="45307" y="49091"/>
                </a:lnTo>
                <a:lnTo>
                  <a:pt x="47557" y="48477"/>
                </a:lnTo>
                <a:lnTo>
                  <a:pt x="47557" y="48477"/>
                </a:lnTo>
                <a:lnTo>
                  <a:pt x="47455" y="48989"/>
                </a:lnTo>
                <a:lnTo>
                  <a:pt x="47966" y="48784"/>
                </a:lnTo>
                <a:lnTo>
                  <a:pt x="47966" y="48886"/>
                </a:lnTo>
                <a:lnTo>
                  <a:pt x="48477" y="48580"/>
                </a:lnTo>
                <a:lnTo>
                  <a:pt x="48477" y="48580"/>
                </a:lnTo>
                <a:lnTo>
                  <a:pt x="48170" y="48886"/>
                </a:lnTo>
                <a:lnTo>
                  <a:pt x="48886" y="48784"/>
                </a:lnTo>
                <a:lnTo>
                  <a:pt x="49602" y="48886"/>
                </a:lnTo>
                <a:lnTo>
                  <a:pt x="49500" y="49091"/>
                </a:lnTo>
                <a:lnTo>
                  <a:pt x="49655" y="49401"/>
                </a:lnTo>
                <a:lnTo>
                  <a:pt x="49655" y="49401"/>
                </a:lnTo>
                <a:lnTo>
                  <a:pt x="51239" y="49500"/>
                </a:lnTo>
                <a:lnTo>
                  <a:pt x="51750" y="50216"/>
                </a:lnTo>
                <a:lnTo>
                  <a:pt x="51443" y="51545"/>
                </a:lnTo>
                <a:lnTo>
                  <a:pt x="51648" y="51239"/>
                </a:lnTo>
                <a:lnTo>
                  <a:pt x="51852" y="51341"/>
                </a:lnTo>
                <a:lnTo>
                  <a:pt x="51443" y="51750"/>
                </a:lnTo>
                <a:lnTo>
                  <a:pt x="52670" y="54102"/>
                </a:lnTo>
                <a:lnTo>
                  <a:pt x="52875" y="54102"/>
                </a:lnTo>
                <a:lnTo>
                  <a:pt x="53485" y="53390"/>
                </a:lnTo>
                <a:lnTo>
                  <a:pt x="53485" y="53390"/>
                </a:lnTo>
                <a:lnTo>
                  <a:pt x="53403" y="50915"/>
                </a:lnTo>
                <a:lnTo>
                  <a:pt x="53591" y="50727"/>
                </a:lnTo>
                <a:lnTo>
                  <a:pt x="53489" y="47761"/>
                </a:lnTo>
                <a:lnTo>
                  <a:pt x="53693" y="47659"/>
                </a:lnTo>
                <a:lnTo>
                  <a:pt x="54307" y="46636"/>
                </a:lnTo>
                <a:lnTo>
                  <a:pt x="54307" y="46841"/>
                </a:lnTo>
                <a:lnTo>
                  <a:pt x="54409" y="46739"/>
                </a:lnTo>
                <a:lnTo>
                  <a:pt x="54409" y="46636"/>
                </a:lnTo>
                <a:lnTo>
                  <a:pt x="55841" y="45716"/>
                </a:lnTo>
                <a:lnTo>
                  <a:pt x="55841" y="45818"/>
                </a:lnTo>
                <a:lnTo>
                  <a:pt x="57170" y="44898"/>
                </a:lnTo>
                <a:lnTo>
                  <a:pt x="57170" y="45102"/>
                </a:lnTo>
                <a:lnTo>
                  <a:pt x="57784" y="44284"/>
                </a:lnTo>
                <a:lnTo>
                  <a:pt x="58705" y="44080"/>
                </a:lnTo>
                <a:lnTo>
                  <a:pt x="58193" y="43875"/>
                </a:lnTo>
                <a:lnTo>
                  <a:pt x="58602" y="43875"/>
                </a:lnTo>
                <a:lnTo>
                  <a:pt x="58295" y="43466"/>
                </a:lnTo>
                <a:lnTo>
                  <a:pt x="59420" y="43364"/>
                </a:lnTo>
                <a:lnTo>
                  <a:pt x="59523" y="43057"/>
                </a:lnTo>
                <a:lnTo>
                  <a:pt x="59523" y="43057"/>
                </a:lnTo>
                <a:lnTo>
                  <a:pt x="59216" y="43364"/>
                </a:lnTo>
                <a:lnTo>
                  <a:pt x="58705" y="43057"/>
                </a:lnTo>
                <a:lnTo>
                  <a:pt x="58807" y="42750"/>
                </a:lnTo>
                <a:lnTo>
                  <a:pt x="59216" y="42852"/>
                </a:lnTo>
                <a:lnTo>
                  <a:pt x="59318" y="42750"/>
                </a:lnTo>
                <a:lnTo>
                  <a:pt x="59523" y="42852"/>
                </a:lnTo>
                <a:lnTo>
                  <a:pt x="59523" y="42545"/>
                </a:lnTo>
                <a:lnTo>
                  <a:pt x="59420" y="42034"/>
                </a:lnTo>
                <a:lnTo>
                  <a:pt x="59216" y="41932"/>
                </a:lnTo>
                <a:lnTo>
                  <a:pt x="58705" y="41625"/>
                </a:lnTo>
                <a:lnTo>
                  <a:pt x="59114" y="41727"/>
                </a:lnTo>
                <a:lnTo>
                  <a:pt x="59216" y="41932"/>
                </a:lnTo>
                <a:lnTo>
                  <a:pt x="59216" y="41932"/>
                </a:lnTo>
                <a:lnTo>
                  <a:pt x="59114" y="41420"/>
                </a:lnTo>
                <a:lnTo>
                  <a:pt x="59420" y="41420"/>
                </a:lnTo>
                <a:lnTo>
                  <a:pt x="59523" y="41318"/>
                </a:lnTo>
                <a:lnTo>
                  <a:pt x="59011" y="40705"/>
                </a:lnTo>
                <a:lnTo>
                  <a:pt x="59523" y="41216"/>
                </a:lnTo>
                <a:lnTo>
                  <a:pt x="59523" y="40807"/>
                </a:lnTo>
                <a:lnTo>
                  <a:pt x="58909" y="40500"/>
                </a:lnTo>
                <a:lnTo>
                  <a:pt x="59318" y="39989"/>
                </a:lnTo>
                <a:lnTo>
                  <a:pt x="59011" y="40500"/>
                </a:lnTo>
                <a:lnTo>
                  <a:pt x="59216" y="40398"/>
                </a:lnTo>
                <a:lnTo>
                  <a:pt x="59216" y="40602"/>
                </a:lnTo>
                <a:lnTo>
                  <a:pt x="59318" y="40500"/>
                </a:lnTo>
                <a:lnTo>
                  <a:pt x="59625" y="40807"/>
                </a:lnTo>
                <a:lnTo>
                  <a:pt x="59523" y="40295"/>
                </a:lnTo>
                <a:lnTo>
                  <a:pt x="59727" y="40500"/>
                </a:lnTo>
                <a:lnTo>
                  <a:pt x="59830" y="39580"/>
                </a:lnTo>
                <a:lnTo>
                  <a:pt x="60034" y="39477"/>
                </a:lnTo>
                <a:lnTo>
                  <a:pt x="60034" y="39580"/>
                </a:lnTo>
                <a:lnTo>
                  <a:pt x="60136" y="39375"/>
                </a:lnTo>
                <a:lnTo>
                  <a:pt x="60136" y="39477"/>
                </a:lnTo>
                <a:lnTo>
                  <a:pt x="60443" y="39273"/>
                </a:lnTo>
                <a:lnTo>
                  <a:pt x="60443" y="39375"/>
                </a:lnTo>
                <a:lnTo>
                  <a:pt x="60341" y="39477"/>
                </a:lnTo>
                <a:lnTo>
                  <a:pt x="60443" y="39477"/>
                </a:lnTo>
                <a:lnTo>
                  <a:pt x="60034" y="39784"/>
                </a:lnTo>
                <a:lnTo>
                  <a:pt x="60136" y="39784"/>
                </a:lnTo>
                <a:lnTo>
                  <a:pt x="59830" y="40193"/>
                </a:lnTo>
                <a:lnTo>
                  <a:pt x="60136" y="40295"/>
                </a:lnTo>
                <a:lnTo>
                  <a:pt x="60136" y="40500"/>
                </a:lnTo>
                <a:lnTo>
                  <a:pt x="60034" y="40705"/>
                </a:lnTo>
                <a:lnTo>
                  <a:pt x="60034" y="40909"/>
                </a:lnTo>
                <a:lnTo>
                  <a:pt x="60136" y="40909"/>
                </a:lnTo>
                <a:lnTo>
                  <a:pt x="59727" y="41830"/>
                </a:lnTo>
                <a:lnTo>
                  <a:pt x="60750" y="40500"/>
                </a:lnTo>
                <a:lnTo>
                  <a:pt x="60750" y="39375"/>
                </a:lnTo>
                <a:lnTo>
                  <a:pt x="61057" y="39886"/>
                </a:lnTo>
                <a:lnTo>
                  <a:pt x="62182" y="38864"/>
                </a:lnTo>
                <a:lnTo>
                  <a:pt x="62386" y="38455"/>
                </a:lnTo>
                <a:lnTo>
                  <a:pt x="62284" y="38250"/>
                </a:lnTo>
                <a:lnTo>
                  <a:pt x="62591" y="37636"/>
                </a:lnTo>
                <a:lnTo>
                  <a:pt x="62489" y="38148"/>
                </a:lnTo>
                <a:lnTo>
                  <a:pt x="64943" y="37125"/>
                </a:lnTo>
                <a:lnTo>
                  <a:pt x="65045" y="37227"/>
                </a:lnTo>
                <a:lnTo>
                  <a:pt x="65148" y="37125"/>
                </a:lnTo>
                <a:lnTo>
                  <a:pt x="65148" y="37125"/>
                </a:lnTo>
                <a:lnTo>
                  <a:pt x="65045" y="37432"/>
                </a:lnTo>
                <a:lnTo>
                  <a:pt x="65557" y="37227"/>
                </a:lnTo>
                <a:lnTo>
                  <a:pt x="65557" y="37227"/>
                </a:lnTo>
                <a:lnTo>
                  <a:pt x="65455" y="37330"/>
                </a:lnTo>
                <a:lnTo>
                  <a:pt x="66068" y="37227"/>
                </a:lnTo>
                <a:lnTo>
                  <a:pt x="65966" y="36818"/>
                </a:lnTo>
                <a:lnTo>
                  <a:pt x="65761" y="37125"/>
                </a:lnTo>
                <a:lnTo>
                  <a:pt x="65455" y="36614"/>
                </a:lnTo>
                <a:lnTo>
                  <a:pt x="66784" y="35080"/>
                </a:lnTo>
                <a:lnTo>
                  <a:pt x="66886" y="35182"/>
                </a:lnTo>
                <a:lnTo>
                  <a:pt x="66989" y="34977"/>
                </a:lnTo>
                <a:lnTo>
                  <a:pt x="66989" y="35080"/>
                </a:lnTo>
                <a:lnTo>
                  <a:pt x="67091" y="34875"/>
                </a:lnTo>
                <a:lnTo>
                  <a:pt x="67091" y="35080"/>
                </a:lnTo>
                <a:lnTo>
                  <a:pt x="67193" y="34977"/>
                </a:lnTo>
                <a:lnTo>
                  <a:pt x="68011" y="34364"/>
                </a:lnTo>
                <a:lnTo>
                  <a:pt x="68011" y="34466"/>
                </a:lnTo>
                <a:lnTo>
                  <a:pt x="67909" y="34568"/>
                </a:lnTo>
                <a:lnTo>
                  <a:pt x="68114" y="34670"/>
                </a:lnTo>
                <a:lnTo>
                  <a:pt x="68216" y="34364"/>
                </a:lnTo>
                <a:lnTo>
                  <a:pt x="68523" y="34568"/>
                </a:lnTo>
                <a:lnTo>
                  <a:pt x="69136" y="34261"/>
                </a:lnTo>
                <a:lnTo>
                  <a:pt x="69545" y="33648"/>
                </a:lnTo>
                <a:lnTo>
                  <a:pt x="70568" y="33443"/>
                </a:lnTo>
                <a:lnTo>
                  <a:pt x="70466" y="33545"/>
                </a:lnTo>
                <a:lnTo>
                  <a:pt x="71795" y="32932"/>
                </a:lnTo>
                <a:lnTo>
                  <a:pt x="72102" y="33034"/>
                </a:lnTo>
                <a:lnTo>
                  <a:pt x="71386" y="33443"/>
                </a:lnTo>
                <a:lnTo>
                  <a:pt x="72716" y="33443"/>
                </a:lnTo>
                <a:lnTo>
                  <a:pt x="71898" y="33852"/>
                </a:lnTo>
                <a:lnTo>
                  <a:pt x="71898" y="33545"/>
                </a:lnTo>
                <a:lnTo>
                  <a:pt x="71795" y="33545"/>
                </a:lnTo>
                <a:lnTo>
                  <a:pt x="70568" y="34261"/>
                </a:lnTo>
                <a:lnTo>
                  <a:pt x="70568" y="34261"/>
                </a:lnTo>
                <a:lnTo>
                  <a:pt x="70364" y="34364"/>
                </a:lnTo>
                <a:lnTo>
                  <a:pt x="69955" y="35182"/>
                </a:lnTo>
                <a:lnTo>
                  <a:pt x="70261" y="35386"/>
                </a:lnTo>
                <a:lnTo>
                  <a:pt x="71795" y="34364"/>
                </a:lnTo>
                <a:lnTo>
                  <a:pt x="71795" y="34466"/>
                </a:lnTo>
                <a:lnTo>
                  <a:pt x="71898" y="34261"/>
                </a:lnTo>
                <a:lnTo>
                  <a:pt x="74250" y="33648"/>
                </a:lnTo>
                <a:lnTo>
                  <a:pt x="74250" y="33443"/>
                </a:lnTo>
                <a:lnTo>
                  <a:pt x="74250" y="33136"/>
                </a:lnTo>
                <a:lnTo>
                  <a:pt x="73943" y="32932"/>
                </a:lnTo>
                <a:lnTo>
                  <a:pt x="73227" y="33239"/>
                </a:lnTo>
                <a:lnTo>
                  <a:pt x="73330" y="33136"/>
                </a:lnTo>
                <a:lnTo>
                  <a:pt x="72307" y="32830"/>
                </a:lnTo>
                <a:lnTo>
                  <a:pt x="72511" y="32727"/>
                </a:lnTo>
                <a:lnTo>
                  <a:pt x="72000" y="32420"/>
                </a:lnTo>
                <a:lnTo>
                  <a:pt x="72000" y="31807"/>
                </a:lnTo>
                <a:lnTo>
                  <a:pt x="71693" y="31705"/>
                </a:lnTo>
                <a:lnTo>
                  <a:pt x="72409" y="31091"/>
                </a:lnTo>
                <a:lnTo>
                  <a:pt x="72146" y="31003"/>
                </a:lnTo>
                <a:lnTo>
                  <a:pt x="72146" y="31003"/>
                </a:lnTo>
                <a:lnTo>
                  <a:pt x="71795" y="31091"/>
                </a:lnTo>
                <a:lnTo>
                  <a:pt x="70875" y="30784"/>
                </a:lnTo>
                <a:lnTo>
                  <a:pt x="72102" y="30784"/>
                </a:lnTo>
                <a:lnTo>
                  <a:pt x="72818" y="29966"/>
                </a:lnTo>
                <a:lnTo>
                  <a:pt x="70568" y="29966"/>
                </a:lnTo>
                <a:lnTo>
                  <a:pt x="63307" y="33852"/>
                </a:lnTo>
                <a:lnTo>
                  <a:pt x="63307" y="33852"/>
                </a:lnTo>
                <a:lnTo>
                  <a:pt x="68114" y="31091"/>
                </a:lnTo>
                <a:lnTo>
                  <a:pt x="67602" y="30375"/>
                </a:lnTo>
                <a:lnTo>
                  <a:pt x="79977" y="27205"/>
                </a:lnTo>
                <a:lnTo>
                  <a:pt x="80795" y="26489"/>
                </a:lnTo>
                <a:lnTo>
                  <a:pt x="80591" y="26284"/>
                </a:lnTo>
                <a:lnTo>
                  <a:pt x="81000" y="26080"/>
                </a:lnTo>
                <a:lnTo>
                  <a:pt x="81205" y="25466"/>
                </a:lnTo>
                <a:lnTo>
                  <a:pt x="80898" y="25159"/>
                </a:lnTo>
                <a:lnTo>
                  <a:pt x="80080" y="25364"/>
                </a:lnTo>
                <a:lnTo>
                  <a:pt x="79977" y="25261"/>
                </a:lnTo>
                <a:lnTo>
                  <a:pt x="80386" y="24852"/>
                </a:lnTo>
                <a:lnTo>
                  <a:pt x="79875" y="24750"/>
                </a:lnTo>
                <a:lnTo>
                  <a:pt x="77727" y="25568"/>
                </a:lnTo>
                <a:lnTo>
                  <a:pt x="78034" y="25364"/>
                </a:lnTo>
                <a:lnTo>
                  <a:pt x="77830" y="25261"/>
                </a:lnTo>
                <a:lnTo>
                  <a:pt x="80182" y="24545"/>
                </a:lnTo>
                <a:lnTo>
                  <a:pt x="80182" y="24034"/>
                </a:lnTo>
                <a:lnTo>
                  <a:pt x="79773" y="24136"/>
                </a:lnTo>
                <a:lnTo>
                  <a:pt x="79261" y="23727"/>
                </a:lnTo>
                <a:lnTo>
                  <a:pt x="78648" y="24034"/>
                </a:lnTo>
                <a:lnTo>
                  <a:pt x="79159" y="23727"/>
                </a:lnTo>
                <a:lnTo>
                  <a:pt x="78852" y="23625"/>
                </a:lnTo>
                <a:lnTo>
                  <a:pt x="78239" y="23830"/>
                </a:lnTo>
                <a:lnTo>
                  <a:pt x="78648" y="23523"/>
                </a:lnTo>
                <a:lnTo>
                  <a:pt x="78648" y="23114"/>
                </a:lnTo>
                <a:lnTo>
                  <a:pt x="78545" y="23216"/>
                </a:lnTo>
                <a:lnTo>
                  <a:pt x="78443" y="23011"/>
                </a:lnTo>
                <a:lnTo>
                  <a:pt x="77932" y="22909"/>
                </a:lnTo>
                <a:lnTo>
                  <a:pt x="78136" y="22705"/>
                </a:lnTo>
                <a:lnTo>
                  <a:pt x="77830" y="22705"/>
                </a:lnTo>
                <a:lnTo>
                  <a:pt x="78136" y="22602"/>
                </a:lnTo>
                <a:lnTo>
                  <a:pt x="77727" y="22500"/>
                </a:lnTo>
                <a:lnTo>
                  <a:pt x="77932" y="22398"/>
                </a:lnTo>
                <a:lnTo>
                  <a:pt x="77523" y="22193"/>
                </a:lnTo>
                <a:lnTo>
                  <a:pt x="78341" y="22091"/>
                </a:lnTo>
                <a:lnTo>
                  <a:pt x="77727" y="21477"/>
                </a:lnTo>
                <a:lnTo>
                  <a:pt x="78341" y="21170"/>
                </a:lnTo>
                <a:lnTo>
                  <a:pt x="78034" y="20864"/>
                </a:lnTo>
                <a:lnTo>
                  <a:pt x="77420" y="20966"/>
                </a:lnTo>
                <a:lnTo>
                  <a:pt x="77420" y="20966"/>
                </a:lnTo>
                <a:lnTo>
                  <a:pt x="78136" y="20557"/>
                </a:lnTo>
                <a:lnTo>
                  <a:pt x="77318" y="20659"/>
                </a:lnTo>
                <a:lnTo>
                  <a:pt x="77318" y="20659"/>
                </a:lnTo>
                <a:lnTo>
                  <a:pt x="77932" y="20455"/>
                </a:lnTo>
                <a:lnTo>
                  <a:pt x="77727" y="20148"/>
                </a:lnTo>
                <a:lnTo>
                  <a:pt x="77932" y="20045"/>
                </a:lnTo>
                <a:lnTo>
                  <a:pt x="77318" y="20045"/>
                </a:lnTo>
                <a:lnTo>
                  <a:pt x="77727" y="19943"/>
                </a:lnTo>
                <a:lnTo>
                  <a:pt x="77523" y="19636"/>
                </a:lnTo>
                <a:lnTo>
                  <a:pt x="77727" y="19534"/>
                </a:lnTo>
                <a:lnTo>
                  <a:pt x="77625" y="19330"/>
                </a:lnTo>
                <a:lnTo>
                  <a:pt x="77420" y="19330"/>
                </a:lnTo>
                <a:lnTo>
                  <a:pt x="77216" y="19125"/>
                </a:lnTo>
                <a:lnTo>
                  <a:pt x="77216" y="18818"/>
                </a:lnTo>
                <a:lnTo>
                  <a:pt x="76705" y="19739"/>
                </a:lnTo>
                <a:lnTo>
                  <a:pt x="76398" y="19739"/>
                </a:lnTo>
                <a:lnTo>
                  <a:pt x="76295" y="20045"/>
                </a:lnTo>
                <a:lnTo>
                  <a:pt x="75580" y="20557"/>
                </a:lnTo>
                <a:lnTo>
                  <a:pt x="75477" y="20250"/>
                </a:lnTo>
                <a:lnTo>
                  <a:pt x="74148" y="21068"/>
                </a:lnTo>
                <a:lnTo>
                  <a:pt x="74250" y="20659"/>
                </a:lnTo>
                <a:lnTo>
                  <a:pt x="73943" y="20864"/>
                </a:lnTo>
                <a:lnTo>
                  <a:pt x="73841" y="20761"/>
                </a:lnTo>
                <a:lnTo>
                  <a:pt x="73739" y="20761"/>
                </a:lnTo>
                <a:lnTo>
                  <a:pt x="73943" y="20250"/>
                </a:lnTo>
                <a:lnTo>
                  <a:pt x="72716" y="20250"/>
                </a:lnTo>
                <a:lnTo>
                  <a:pt x="73534" y="19739"/>
                </a:lnTo>
                <a:lnTo>
                  <a:pt x="73330" y="19739"/>
                </a:lnTo>
                <a:lnTo>
                  <a:pt x="73534" y="19330"/>
                </a:lnTo>
                <a:lnTo>
                  <a:pt x="72920" y="19125"/>
                </a:lnTo>
                <a:lnTo>
                  <a:pt x="73636" y="19023"/>
                </a:lnTo>
                <a:lnTo>
                  <a:pt x="74148" y="18102"/>
                </a:lnTo>
                <a:lnTo>
                  <a:pt x="74148" y="18102"/>
                </a:lnTo>
                <a:lnTo>
                  <a:pt x="73841" y="18307"/>
                </a:lnTo>
                <a:lnTo>
                  <a:pt x="72716" y="17795"/>
                </a:lnTo>
                <a:lnTo>
                  <a:pt x="73023" y="17591"/>
                </a:lnTo>
                <a:lnTo>
                  <a:pt x="72511" y="17591"/>
                </a:lnTo>
                <a:lnTo>
                  <a:pt x="72000" y="16875"/>
                </a:lnTo>
                <a:lnTo>
                  <a:pt x="70364" y="17080"/>
                </a:lnTo>
                <a:lnTo>
                  <a:pt x="70466" y="16977"/>
                </a:lnTo>
                <a:lnTo>
                  <a:pt x="68932" y="16875"/>
                </a:lnTo>
                <a:lnTo>
                  <a:pt x="68727" y="17693"/>
                </a:lnTo>
                <a:lnTo>
                  <a:pt x="67909" y="18307"/>
                </a:lnTo>
                <a:lnTo>
                  <a:pt x="68318" y="18307"/>
                </a:lnTo>
                <a:lnTo>
                  <a:pt x="67909" y="19023"/>
                </a:lnTo>
                <a:lnTo>
                  <a:pt x="68114" y="19125"/>
                </a:lnTo>
                <a:lnTo>
                  <a:pt x="66580" y="20250"/>
                </a:lnTo>
                <a:lnTo>
                  <a:pt x="67193" y="21784"/>
                </a:lnTo>
                <a:lnTo>
                  <a:pt x="63511" y="24239"/>
                </a:lnTo>
                <a:lnTo>
                  <a:pt x="63716" y="24750"/>
                </a:lnTo>
                <a:lnTo>
                  <a:pt x="63614" y="24750"/>
                </a:lnTo>
                <a:lnTo>
                  <a:pt x="63716" y="25057"/>
                </a:lnTo>
                <a:lnTo>
                  <a:pt x="63307" y="26591"/>
                </a:lnTo>
                <a:lnTo>
                  <a:pt x="62693" y="27000"/>
                </a:lnTo>
                <a:lnTo>
                  <a:pt x="62795" y="27307"/>
                </a:lnTo>
                <a:lnTo>
                  <a:pt x="62489" y="27614"/>
                </a:lnTo>
                <a:lnTo>
                  <a:pt x="62386" y="27205"/>
                </a:lnTo>
                <a:lnTo>
                  <a:pt x="61977" y="27511"/>
                </a:lnTo>
                <a:lnTo>
                  <a:pt x="61977" y="28023"/>
                </a:lnTo>
                <a:lnTo>
                  <a:pt x="60955" y="27716"/>
                </a:lnTo>
                <a:lnTo>
                  <a:pt x="61364" y="27000"/>
                </a:lnTo>
                <a:lnTo>
                  <a:pt x="60648" y="26591"/>
                </a:lnTo>
                <a:lnTo>
                  <a:pt x="61466" y="24341"/>
                </a:lnTo>
                <a:lnTo>
                  <a:pt x="60852" y="23625"/>
                </a:lnTo>
                <a:lnTo>
                  <a:pt x="59420" y="23830"/>
                </a:lnTo>
                <a:lnTo>
                  <a:pt x="59216" y="23216"/>
                </a:lnTo>
                <a:lnTo>
                  <a:pt x="57682" y="22091"/>
                </a:lnTo>
                <a:lnTo>
                  <a:pt x="55227" y="21989"/>
                </a:lnTo>
                <a:lnTo>
                  <a:pt x="55330" y="21886"/>
                </a:lnTo>
                <a:lnTo>
                  <a:pt x="54920" y="22091"/>
                </a:lnTo>
                <a:lnTo>
                  <a:pt x="55636" y="20761"/>
                </a:lnTo>
                <a:lnTo>
                  <a:pt x="55534" y="20250"/>
                </a:lnTo>
                <a:lnTo>
                  <a:pt x="54614" y="20761"/>
                </a:lnTo>
                <a:lnTo>
                  <a:pt x="54920" y="20352"/>
                </a:lnTo>
                <a:lnTo>
                  <a:pt x="54716" y="20045"/>
                </a:lnTo>
                <a:lnTo>
                  <a:pt x="57580" y="17489"/>
                </a:lnTo>
                <a:lnTo>
                  <a:pt x="57580" y="17284"/>
                </a:lnTo>
                <a:lnTo>
                  <a:pt x="58091" y="16875"/>
                </a:lnTo>
                <a:lnTo>
                  <a:pt x="58398" y="17080"/>
                </a:lnTo>
                <a:lnTo>
                  <a:pt x="58398" y="16875"/>
                </a:lnTo>
                <a:lnTo>
                  <a:pt x="59114" y="16670"/>
                </a:lnTo>
                <a:lnTo>
                  <a:pt x="59216" y="16466"/>
                </a:lnTo>
                <a:lnTo>
                  <a:pt x="60136" y="16364"/>
                </a:lnTo>
                <a:lnTo>
                  <a:pt x="60239" y="15852"/>
                </a:lnTo>
                <a:lnTo>
                  <a:pt x="59830" y="15648"/>
                </a:lnTo>
                <a:lnTo>
                  <a:pt x="59420" y="15852"/>
                </a:lnTo>
                <a:lnTo>
                  <a:pt x="59727" y="15648"/>
                </a:lnTo>
                <a:lnTo>
                  <a:pt x="59011" y="15443"/>
                </a:lnTo>
                <a:lnTo>
                  <a:pt x="58909" y="15239"/>
                </a:lnTo>
                <a:lnTo>
                  <a:pt x="59932" y="15545"/>
                </a:lnTo>
                <a:lnTo>
                  <a:pt x="59932" y="15648"/>
                </a:lnTo>
                <a:lnTo>
                  <a:pt x="64227" y="14318"/>
                </a:lnTo>
                <a:lnTo>
                  <a:pt x="61670" y="13602"/>
                </a:lnTo>
                <a:lnTo>
                  <a:pt x="62693" y="13705"/>
                </a:lnTo>
                <a:lnTo>
                  <a:pt x="64330" y="14114"/>
                </a:lnTo>
                <a:lnTo>
                  <a:pt x="65455" y="13602"/>
                </a:lnTo>
                <a:lnTo>
                  <a:pt x="65250" y="13193"/>
                </a:lnTo>
                <a:lnTo>
                  <a:pt x="66170" y="13091"/>
                </a:lnTo>
                <a:lnTo>
                  <a:pt x="66375" y="13398"/>
                </a:lnTo>
                <a:lnTo>
                  <a:pt x="66784" y="13295"/>
                </a:lnTo>
                <a:lnTo>
                  <a:pt x="67091" y="13091"/>
                </a:lnTo>
                <a:lnTo>
                  <a:pt x="66580" y="12784"/>
                </a:lnTo>
                <a:lnTo>
                  <a:pt x="66580" y="12784"/>
                </a:lnTo>
                <a:lnTo>
                  <a:pt x="67091" y="12886"/>
                </a:lnTo>
                <a:lnTo>
                  <a:pt x="67398" y="13295"/>
                </a:lnTo>
                <a:lnTo>
                  <a:pt x="69545" y="12273"/>
                </a:lnTo>
                <a:lnTo>
                  <a:pt x="69443" y="11659"/>
                </a:lnTo>
                <a:lnTo>
                  <a:pt x="69955" y="11045"/>
                </a:lnTo>
                <a:lnTo>
                  <a:pt x="70568" y="10841"/>
                </a:lnTo>
                <a:lnTo>
                  <a:pt x="69955" y="10739"/>
                </a:lnTo>
                <a:lnTo>
                  <a:pt x="69852" y="10534"/>
                </a:lnTo>
                <a:lnTo>
                  <a:pt x="70159" y="10432"/>
                </a:lnTo>
                <a:lnTo>
                  <a:pt x="68216" y="10227"/>
                </a:lnTo>
                <a:lnTo>
                  <a:pt x="67909" y="10739"/>
                </a:lnTo>
                <a:lnTo>
                  <a:pt x="68114" y="10943"/>
                </a:lnTo>
                <a:lnTo>
                  <a:pt x="67807" y="11045"/>
                </a:lnTo>
                <a:lnTo>
                  <a:pt x="68011" y="11148"/>
                </a:lnTo>
                <a:lnTo>
                  <a:pt x="65352" y="12580"/>
                </a:lnTo>
                <a:lnTo>
                  <a:pt x="65148" y="11761"/>
                </a:lnTo>
                <a:lnTo>
                  <a:pt x="65352" y="11557"/>
                </a:lnTo>
                <a:lnTo>
                  <a:pt x="65455" y="11557"/>
                </a:lnTo>
                <a:lnTo>
                  <a:pt x="65864" y="11045"/>
                </a:lnTo>
                <a:lnTo>
                  <a:pt x="64841" y="11045"/>
                </a:lnTo>
                <a:lnTo>
                  <a:pt x="64023" y="11557"/>
                </a:lnTo>
                <a:lnTo>
                  <a:pt x="64023" y="11557"/>
                </a:lnTo>
                <a:lnTo>
                  <a:pt x="64125" y="10739"/>
                </a:lnTo>
                <a:lnTo>
                  <a:pt x="64739" y="10534"/>
                </a:lnTo>
                <a:lnTo>
                  <a:pt x="64125" y="10534"/>
                </a:lnTo>
                <a:lnTo>
                  <a:pt x="64432" y="10432"/>
                </a:lnTo>
                <a:lnTo>
                  <a:pt x="63307" y="10330"/>
                </a:lnTo>
                <a:lnTo>
                  <a:pt x="64125" y="10023"/>
                </a:lnTo>
                <a:lnTo>
                  <a:pt x="63818" y="10023"/>
                </a:lnTo>
                <a:lnTo>
                  <a:pt x="64330" y="9920"/>
                </a:lnTo>
                <a:lnTo>
                  <a:pt x="64125" y="9409"/>
                </a:lnTo>
                <a:lnTo>
                  <a:pt x="64432" y="9000"/>
                </a:lnTo>
                <a:lnTo>
                  <a:pt x="64227" y="8591"/>
                </a:lnTo>
                <a:lnTo>
                  <a:pt x="63920" y="8386"/>
                </a:lnTo>
                <a:close/>
              </a:path>
            </a:pathLst>
          </a:custGeom>
          <a:solidFill>
            <a:schemeClr val="bg1"/>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6" name="Shape 251">
            <a:extLst>
              <a:ext uri="{FF2B5EF4-FFF2-40B4-BE49-F238E27FC236}">
                <a16:creationId xmlns:a16="http://schemas.microsoft.com/office/drawing/2014/main" id="{FF590FE2-890C-4B6D-BA48-AC143E970EBD}"/>
              </a:ext>
            </a:extLst>
          </p:cNvPr>
          <p:cNvSpPr/>
          <p:nvPr/>
        </p:nvSpPr>
        <p:spPr>
          <a:xfrm>
            <a:off x="2693608" y="2243099"/>
            <a:ext cx="1048503" cy="203627"/>
          </a:xfrm>
          <a:prstGeom prst="wedgeRectCallout">
            <a:avLst>
              <a:gd name="adj1" fmla="val -21428"/>
              <a:gd name="adj2" fmla="val 84287"/>
            </a:avLst>
          </a:prstGeom>
          <a:solidFill>
            <a:srgbClr val="FFC000"/>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lgn="ctr">
              <a:spcBef>
                <a:spcPts val="0"/>
              </a:spcBef>
              <a:buNone/>
            </a:pPr>
            <a:r>
              <a:rPr lang="en" sz="900" dirty="0">
                <a:solidFill>
                  <a:schemeClr val="bg1"/>
                </a:solidFill>
                <a:ea typeface="Dosis"/>
                <a:cs typeface="Dosis"/>
                <a:sym typeface="Dosis"/>
              </a:rPr>
              <a:t>OUR OFFICE</a:t>
            </a:r>
          </a:p>
        </p:txBody>
      </p:sp>
      <p:sp>
        <p:nvSpPr>
          <p:cNvPr id="7" name="Shape 253">
            <a:extLst>
              <a:ext uri="{FF2B5EF4-FFF2-40B4-BE49-F238E27FC236}">
                <a16:creationId xmlns:a16="http://schemas.microsoft.com/office/drawing/2014/main" id="{945600EC-E3FF-4EFA-8CDA-5B4D7B9A429D}"/>
              </a:ext>
            </a:extLst>
          </p:cNvPr>
          <p:cNvSpPr/>
          <p:nvPr/>
        </p:nvSpPr>
        <p:spPr>
          <a:xfrm rot="8100000">
            <a:off x="2885300" y="2638830"/>
            <a:ext cx="120567" cy="120567"/>
          </a:xfrm>
          <a:prstGeom prst="teardrop">
            <a:avLst>
              <a:gd name="adj" fmla="val 100000"/>
            </a:avLst>
          </a:prstGeom>
          <a:solidFill>
            <a:srgbClr val="FFC000"/>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solidFill>
                <a:schemeClr val="bg1"/>
              </a:solidFill>
            </a:endParaRPr>
          </a:p>
        </p:txBody>
      </p:sp>
      <p:sp>
        <p:nvSpPr>
          <p:cNvPr id="8" name="Shape 254">
            <a:extLst>
              <a:ext uri="{FF2B5EF4-FFF2-40B4-BE49-F238E27FC236}">
                <a16:creationId xmlns:a16="http://schemas.microsoft.com/office/drawing/2014/main" id="{9F87C5DF-46F4-4008-A41D-C81D5DBC851B}"/>
              </a:ext>
            </a:extLst>
          </p:cNvPr>
          <p:cNvSpPr/>
          <p:nvPr/>
        </p:nvSpPr>
        <p:spPr>
          <a:xfrm rot="8100000">
            <a:off x="3767082" y="4402173"/>
            <a:ext cx="120567" cy="120567"/>
          </a:xfrm>
          <a:prstGeom prst="teardrop">
            <a:avLst>
              <a:gd name="adj" fmla="val 100000"/>
            </a:avLst>
          </a:prstGeom>
          <a:solidFill>
            <a:srgbClr val="FFC000"/>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solidFill>
                <a:schemeClr val="bg1"/>
              </a:solidFill>
            </a:endParaRPr>
          </a:p>
        </p:txBody>
      </p:sp>
      <p:sp>
        <p:nvSpPr>
          <p:cNvPr id="10" name="Shape 257">
            <a:extLst>
              <a:ext uri="{FF2B5EF4-FFF2-40B4-BE49-F238E27FC236}">
                <a16:creationId xmlns:a16="http://schemas.microsoft.com/office/drawing/2014/main" id="{2C28FC7E-CDB5-4F44-965F-AF78D0FC6729}"/>
              </a:ext>
            </a:extLst>
          </p:cNvPr>
          <p:cNvSpPr/>
          <p:nvPr/>
        </p:nvSpPr>
        <p:spPr>
          <a:xfrm rot="8100000">
            <a:off x="7779276" y="3051815"/>
            <a:ext cx="120567" cy="120567"/>
          </a:xfrm>
          <a:prstGeom prst="teardrop">
            <a:avLst>
              <a:gd name="adj" fmla="val 100000"/>
            </a:avLst>
          </a:prstGeom>
          <a:solidFill>
            <a:srgbClr val="FFC000"/>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solidFill>
                <a:schemeClr val="bg1"/>
              </a:solidFill>
            </a:endParaRPr>
          </a:p>
        </p:txBody>
      </p:sp>
      <p:sp>
        <p:nvSpPr>
          <p:cNvPr id="9" name="Rectangle 8"/>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785552100"/>
      </p:ext>
    </p:extLst>
  </p:cSld>
  <p:clrMapOvr>
    <a:masterClrMapping/>
  </p:clrMapOvr>
  <p:transition spd="med">
    <p:pull/>
  </p:transition>
</p:sld>
</file>

<file path=ppt/slides/slide13.xml><?xml version="1.0" encoding="utf-8"?>
<p:sld xmlns:a="http://schemas.openxmlformats.org/drawingml/2006/main" xmlns:r="http://schemas.openxmlformats.org/officeDocument/2006/relationships" xmlns:p="http://schemas.openxmlformats.org/presentationml/2006/main">
  <p:cSld>
    <p:bg>
      <p:bgPr>
        <a:gradFill>
          <a:gsLst>
            <a:gs pos="0">
              <a:schemeClr val="bg1">
                <a:lumMod val="85000"/>
              </a:schemeClr>
            </a:gs>
            <a:gs pos="53000">
              <a:schemeClr val="bg1"/>
            </a:gs>
            <a:gs pos="100000">
              <a:schemeClr val="bg1">
                <a:lumMod val="85000"/>
              </a:schemeClr>
            </a:gs>
          </a:gsLst>
          <a:lin ang="5400000" scaled="0"/>
        </a:gradFill>
        <a:effectLst/>
      </p:bgPr>
    </p:bg>
    <p:spTree>
      <p:nvGrpSpPr>
        <p:cNvPr id="1" name=""/>
        <p:cNvGrpSpPr/>
        <p:nvPr/>
      </p:nvGrpSpPr>
      <p:grpSpPr>
        <a:xfrm>
          <a:off x="0" y="0"/>
          <a:ext cx="0" cy="0"/>
          <a:chOff x="0" y="0"/>
          <a:chExt cx="0" cy="0"/>
        </a:xfrm>
      </p:grpSpPr>
      <p:graphicFrame>
        <p:nvGraphicFramePr>
          <p:cNvPr id="2" name="Diagram 1"/>
          <p:cNvGraphicFramePr/>
          <p:nvPr>
            <p:extLst>
              <p:ext uri="{D42A27DB-BD31-4B8C-83A1-F6EECF244321}">
                <p14:modId xmlns:p14="http://schemas.microsoft.com/office/powerpoint/2010/main" val="3091652180"/>
              </p:ext>
            </p:extLst>
          </p:nvPr>
        </p:nvGraphicFramePr>
        <p:xfrm>
          <a:off x="1409699" y="505416"/>
          <a:ext cx="9078983" cy="6052656"/>
        </p:xfrm>
        <a:graphic>
          <a:graphicData uri="http://schemas.openxmlformats.org/drawingml/2006/diagram">
            <dgm:relIds xmlns:dgm="http://schemas.openxmlformats.org/drawingml/2006/diagram" xmlns:r="http://schemas.openxmlformats.org/officeDocument/2006/relationships" r:dm="rId2" r:lo="rId3" r:qs="rId4" r:cs="rId5"/>
          </a:graphicData>
        </a:graphic>
      </p:graphicFrame>
      <p:sp>
        <p:nvSpPr>
          <p:cNvPr id="25" name="TextBox 24">
            <a:extLst>
              <a:ext uri="{FF2B5EF4-FFF2-40B4-BE49-F238E27FC236}">
                <a16:creationId xmlns:a16="http://schemas.microsoft.com/office/drawing/2014/main" id="{6EC17C9B-7926-4244-9D52-02983425AE80}"/>
              </a:ext>
            </a:extLst>
          </p:cNvPr>
          <p:cNvSpPr txBox="1"/>
          <p:nvPr/>
        </p:nvSpPr>
        <p:spPr>
          <a:xfrm>
            <a:off x="1117766" y="4325144"/>
            <a:ext cx="2785120" cy="954107"/>
          </a:xfrm>
          <a:prstGeom prst="rect">
            <a:avLst/>
          </a:prstGeom>
          <a:noFill/>
        </p:spPr>
        <p:txBody>
          <a:bodyPr wrap="square" rtlCol="0">
            <a:spAutoFit/>
          </a:bodyPr>
          <a:lstStyle/>
          <a:p>
            <a:pPr algn="ctr"/>
            <a:r>
              <a:rPr lang="en-US" b="1" dirty="0">
                <a:solidFill>
                  <a:schemeClr val="bg1">
                    <a:lumMod val="50000"/>
                  </a:schemeClr>
                </a:solidFill>
                <a:latin typeface="Roboto" pitchFamily="2" charset="0"/>
                <a:ea typeface="Roboto" pitchFamily="2" charset="0"/>
                <a:cs typeface="Lato" panose="020F0502020204030203" pitchFamily="34" charset="0"/>
              </a:rPr>
              <a:t>SECOND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7" name="TextBox 26">
            <a:extLst>
              <a:ext uri="{FF2B5EF4-FFF2-40B4-BE49-F238E27FC236}">
                <a16:creationId xmlns:a16="http://schemas.microsoft.com/office/drawing/2014/main" id="{787A15B3-DD6A-42BA-8A35-790A37385E92}"/>
              </a:ext>
            </a:extLst>
          </p:cNvPr>
          <p:cNvSpPr txBox="1"/>
          <p:nvPr/>
        </p:nvSpPr>
        <p:spPr>
          <a:xfrm>
            <a:off x="8531842" y="2208710"/>
            <a:ext cx="2839886" cy="954107"/>
          </a:xfrm>
          <a:prstGeom prst="rect">
            <a:avLst/>
          </a:prstGeom>
          <a:noFill/>
        </p:spPr>
        <p:txBody>
          <a:bodyPr wrap="square" rtlCol="0">
            <a:spAutoFit/>
          </a:bodyPr>
          <a:lstStyle/>
          <a:p>
            <a:pPr algn="ctr"/>
            <a:r>
              <a:rPr lang="en-US" b="1" dirty="0">
                <a:solidFill>
                  <a:srgbClr val="F9690E"/>
                </a:solidFill>
                <a:latin typeface="Roboto" pitchFamily="2" charset="0"/>
                <a:ea typeface="Roboto" pitchFamily="2" charset="0"/>
                <a:cs typeface="Lato" panose="020F0502020204030203" pitchFamily="34" charset="0"/>
              </a:rPr>
              <a:t>THIRD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9" name="TextBox 28">
            <a:extLst>
              <a:ext uri="{FF2B5EF4-FFF2-40B4-BE49-F238E27FC236}">
                <a16:creationId xmlns:a16="http://schemas.microsoft.com/office/drawing/2014/main" id="{51672FBC-FE7B-4068-9E8F-C74AA444EAE5}"/>
              </a:ext>
            </a:extLst>
          </p:cNvPr>
          <p:cNvSpPr txBox="1"/>
          <p:nvPr/>
        </p:nvSpPr>
        <p:spPr>
          <a:xfrm>
            <a:off x="7217663" y="564206"/>
            <a:ext cx="2628358" cy="954107"/>
          </a:xfrm>
          <a:prstGeom prst="rect">
            <a:avLst/>
          </a:prstGeom>
          <a:noFill/>
        </p:spPr>
        <p:txBody>
          <a:bodyPr wrap="square" rtlCol="0">
            <a:spAutoFit/>
          </a:bodyPr>
          <a:lstStyle/>
          <a:p>
            <a:pPr algn="ctr"/>
            <a:r>
              <a:rPr lang="en-US" b="1" dirty="0">
                <a:solidFill>
                  <a:srgbClr val="FFC000"/>
                </a:solidFill>
                <a:latin typeface="Roboto" pitchFamily="2" charset="0"/>
                <a:ea typeface="Roboto" pitchFamily="2" charset="0"/>
                <a:cs typeface="Lato" panose="020F0502020204030203" pitchFamily="34" charset="0"/>
              </a:rPr>
              <a:t>FIRST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30" name="Rectangle 29">
            <a:extLst>
              <a:ext uri="{FF2B5EF4-FFF2-40B4-BE49-F238E27FC236}">
                <a16:creationId xmlns:a16="http://schemas.microsoft.com/office/drawing/2014/main" id="{EFF49A3A-275B-4E2D-9586-12C6492F041A}"/>
              </a:ext>
            </a:extLst>
          </p:cNvPr>
          <p:cNvSpPr/>
          <p:nvPr/>
        </p:nvSpPr>
        <p:spPr>
          <a:xfrm>
            <a:off x="262540" y="388821"/>
            <a:ext cx="4123858" cy="1006045"/>
          </a:xfrm>
          <a:prstGeom prst="rect">
            <a:avLst/>
          </a:prstGeom>
          <a:noFill/>
        </p:spPr>
        <p:txBody>
          <a:bodyPr wrap="square" lIns="91440" tIns="45720" rIns="91440" bIns="45720">
            <a:spAutoFit/>
          </a:bodyPr>
          <a:lstStyle/>
          <a:p>
            <a:pPr>
              <a:lnSpc>
                <a:spcPts val="3500"/>
              </a:lnSpc>
            </a:pPr>
            <a:r>
              <a:rPr lang="en-US" sz="4000" cap="none" spc="0" dirty="0">
                <a:ln w="0"/>
                <a:solidFill>
                  <a:srgbClr val="FB4039"/>
                </a:solidFill>
                <a:latin typeface="Roboto" pitchFamily="2" charset="0"/>
                <a:ea typeface="Roboto" pitchFamily="2" charset="0"/>
                <a:cs typeface="Lato" panose="020F0502020204030203" pitchFamily="34" charset="0"/>
              </a:rPr>
              <a:t>OUR PROCESS IS </a:t>
            </a:r>
            <a:r>
              <a:rPr lang="en-US" sz="4000" b="1" cap="none" spc="0" dirty="0">
                <a:ln w="0"/>
                <a:solidFill>
                  <a:srgbClr val="FB4039"/>
                </a:solidFill>
                <a:effectLst>
                  <a:outerShdw blurRad="38100" dist="38100" dir="2700000" algn="tl">
                    <a:srgbClr val="000000">
                      <a:alpha val="43137"/>
                    </a:srgbClr>
                  </a:outerShdw>
                </a:effectLst>
                <a:latin typeface="Roboto" pitchFamily="2" charset="0"/>
                <a:ea typeface="Roboto" pitchFamily="2" charset="0"/>
                <a:cs typeface="Lato" panose="020F0502020204030203" pitchFamily="34" charset="0"/>
              </a:rPr>
              <a:t>SIMPLE</a:t>
            </a:r>
          </a:p>
        </p:txBody>
      </p:sp>
      <p:sp>
        <p:nvSpPr>
          <p:cNvPr id="40" name="Shape 440">
            <a:extLst>
              <a:ext uri="{FF2B5EF4-FFF2-40B4-BE49-F238E27FC236}">
                <a16:creationId xmlns:a16="http://schemas.microsoft.com/office/drawing/2014/main" id="{36210CA5-C6C1-4025-B4ED-D14E69637AEA}"/>
              </a:ext>
            </a:extLst>
          </p:cNvPr>
          <p:cNvSpPr/>
          <p:nvPr/>
        </p:nvSpPr>
        <p:spPr>
          <a:xfrm>
            <a:off x="5979670" y="1689050"/>
            <a:ext cx="560698" cy="560664"/>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chemeClr val="bg1"/>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grpSp>
        <p:nvGrpSpPr>
          <p:cNvPr id="42" name="Shape 541">
            <a:extLst>
              <a:ext uri="{FF2B5EF4-FFF2-40B4-BE49-F238E27FC236}">
                <a16:creationId xmlns:a16="http://schemas.microsoft.com/office/drawing/2014/main" id="{90F66949-D0E2-4599-A55B-2A505C863763}"/>
              </a:ext>
            </a:extLst>
          </p:cNvPr>
          <p:cNvGrpSpPr/>
          <p:nvPr/>
        </p:nvGrpSpPr>
        <p:grpSpPr>
          <a:xfrm>
            <a:off x="4531886" y="3334622"/>
            <a:ext cx="725914" cy="688050"/>
            <a:chOff x="5300400" y="3670175"/>
            <a:chExt cx="421300" cy="399325"/>
          </a:xfrm>
          <a:solidFill>
            <a:schemeClr val="bg1"/>
          </a:solidFill>
          <a:effectLst>
            <a:outerShdw blurRad="50800" dist="38100" algn="l" rotWithShape="0">
              <a:prstClr val="black">
                <a:alpha val="23000"/>
              </a:prstClr>
            </a:outerShdw>
          </a:effectLst>
        </p:grpSpPr>
        <p:sp>
          <p:nvSpPr>
            <p:cNvPr id="43" name="Shape 542">
              <a:extLst>
                <a:ext uri="{FF2B5EF4-FFF2-40B4-BE49-F238E27FC236}">
                  <a16:creationId xmlns:a16="http://schemas.microsoft.com/office/drawing/2014/main" id="{DB6E699C-EB43-400B-A5BA-3299472C07CD}"/>
                </a:ext>
              </a:extLst>
            </p:cNvPr>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543">
              <a:extLst>
                <a:ext uri="{FF2B5EF4-FFF2-40B4-BE49-F238E27FC236}">
                  <a16:creationId xmlns:a16="http://schemas.microsoft.com/office/drawing/2014/main" id="{AF3F301D-7ECA-4431-9933-A5EEE6C43C42}"/>
                </a:ext>
              </a:extLst>
            </p:cNvPr>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544">
              <a:extLst>
                <a:ext uri="{FF2B5EF4-FFF2-40B4-BE49-F238E27FC236}">
                  <a16:creationId xmlns:a16="http://schemas.microsoft.com/office/drawing/2014/main" id="{C56CBE64-200F-4FD8-9C15-8BBEC569815B}"/>
                </a:ext>
              </a:extLst>
            </p:cNvPr>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545">
              <a:extLst>
                <a:ext uri="{FF2B5EF4-FFF2-40B4-BE49-F238E27FC236}">
                  <a16:creationId xmlns:a16="http://schemas.microsoft.com/office/drawing/2014/main" id="{7ACA557B-DBB7-49CC-B444-051D4B999941}"/>
                </a:ext>
              </a:extLst>
            </p:cNvPr>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546">
              <a:extLst>
                <a:ext uri="{FF2B5EF4-FFF2-40B4-BE49-F238E27FC236}">
                  <a16:creationId xmlns:a16="http://schemas.microsoft.com/office/drawing/2014/main" id="{64C9B4FD-87AF-4AFB-9ED8-093F75EE1B09}"/>
                </a:ext>
              </a:extLst>
            </p:cNvPr>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8" name="Shape 551">
            <a:extLst>
              <a:ext uri="{FF2B5EF4-FFF2-40B4-BE49-F238E27FC236}">
                <a16:creationId xmlns:a16="http://schemas.microsoft.com/office/drawing/2014/main" id="{F96ECCA8-4565-4D77-AF76-10C38C75E3B2}"/>
              </a:ext>
            </a:extLst>
          </p:cNvPr>
          <p:cNvGrpSpPr/>
          <p:nvPr/>
        </p:nvGrpSpPr>
        <p:grpSpPr>
          <a:xfrm>
            <a:off x="6809304" y="4325144"/>
            <a:ext cx="1085015" cy="1085077"/>
            <a:chOff x="570875" y="4322250"/>
            <a:chExt cx="443300" cy="443325"/>
          </a:xfrm>
          <a:solidFill>
            <a:schemeClr val="bg1"/>
          </a:solidFill>
          <a:effectLst>
            <a:outerShdw blurRad="50800" dist="38100" algn="l" rotWithShape="0">
              <a:prstClr val="black">
                <a:alpha val="23000"/>
              </a:prstClr>
            </a:outerShdw>
          </a:effectLst>
        </p:grpSpPr>
        <p:sp>
          <p:nvSpPr>
            <p:cNvPr id="49" name="Shape 552">
              <a:extLst>
                <a:ext uri="{FF2B5EF4-FFF2-40B4-BE49-F238E27FC236}">
                  <a16:creationId xmlns:a16="http://schemas.microsoft.com/office/drawing/2014/main" id="{E10B16F2-24F7-43EA-ABBD-0EE05706E2FA}"/>
                </a:ext>
              </a:extLst>
            </p:cNvPr>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0" name="Shape 553">
              <a:extLst>
                <a:ext uri="{FF2B5EF4-FFF2-40B4-BE49-F238E27FC236}">
                  <a16:creationId xmlns:a16="http://schemas.microsoft.com/office/drawing/2014/main" id="{77541D56-D313-4F1A-8D1E-9C86302A34B0}"/>
                </a:ext>
              </a:extLst>
            </p:cNvPr>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1" name="Shape 554">
              <a:extLst>
                <a:ext uri="{FF2B5EF4-FFF2-40B4-BE49-F238E27FC236}">
                  <a16:creationId xmlns:a16="http://schemas.microsoft.com/office/drawing/2014/main" id="{4EF54CE5-958B-48D4-B4D2-8F845E12ECAC}"/>
                </a:ext>
              </a:extLst>
            </p:cNvPr>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 name="Shape 555">
              <a:extLst>
                <a:ext uri="{FF2B5EF4-FFF2-40B4-BE49-F238E27FC236}">
                  <a16:creationId xmlns:a16="http://schemas.microsoft.com/office/drawing/2014/main" id="{EC9B8338-F594-489E-B5BD-82683C71B344}"/>
                </a:ext>
              </a:extLst>
            </p:cNvPr>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 name="Rectangle 20"/>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4169665055"/>
      </p:ext>
    </p:extLst>
  </p:cSld>
  <p:clrMapOvr>
    <a:masterClrMapping/>
  </p:clrMapOvr>
  <p:transition spd="med">
    <p:pull/>
  </p:transition>
</p:sld>
</file>

<file path=ppt/slides/slide14.xml><?xml version="1.0" encoding="utf-8"?>
<p:sld xmlns:a="http://schemas.openxmlformats.org/drawingml/2006/main" xmlns:r="http://schemas.openxmlformats.org/officeDocument/2006/relationships" xmlns:p="http://schemas.openxmlformats.org/presentationml/2006/main">
  <p:cSld>
    <p:bg>
      <p:bgPr>
        <a:gradFill>
          <a:gsLst>
            <a:gs pos="100000">
              <a:schemeClr val="bg1">
                <a:lumMod val="88000"/>
              </a:schemeClr>
            </a:gs>
            <a:gs pos="50000">
              <a:schemeClr val="bg1"/>
            </a:gs>
          </a:gsLst>
          <a:path path="circle">
            <a:fillToRect l="50000" t="50000" r="50000" b="50000"/>
          </a:path>
        </a:gradFill>
        <a:effectLst/>
      </p:bgPr>
    </p:bg>
    <p:spTree>
      <p:nvGrpSpPr>
        <p:cNvPr id="1" name=""/>
        <p:cNvGrpSpPr/>
        <p:nvPr/>
      </p:nvGrpSpPr>
      <p:grpSpPr>
        <a:xfrm>
          <a:off x="0" y="0"/>
          <a:ext cx="0" cy="0"/>
          <a:chOff x="0" y="0"/>
          <a:chExt cx="0" cy="0"/>
        </a:xfrm>
      </p:grpSpPr>
      <p:cxnSp>
        <p:nvCxnSpPr>
          <p:cNvPr id="57" name="Straight Connector 56"/>
          <p:cNvCxnSpPr/>
          <p:nvPr/>
        </p:nvCxnSpPr>
        <p:spPr>
          <a:xfrm>
            <a:off x="0" y="3429000"/>
            <a:ext cx="12192000" cy="0"/>
          </a:xfrm>
          <a:prstGeom prst="line">
            <a:avLst/>
          </a:prstGeom>
          <a:ln w="28575">
            <a:solidFill>
              <a:schemeClr val="bg1">
                <a:lumMod val="75000"/>
              </a:schemeClr>
            </a:solidFill>
          </a:ln>
        </p:spPr>
        <p:style>
          <a:lnRef idx="1">
            <a:schemeClr val="accent1"/>
          </a:lnRef>
          <a:fillRef idx="0">
            <a:schemeClr val="accent1"/>
          </a:fillRef>
          <a:effectRef idx="0">
            <a:schemeClr val="accent1"/>
          </a:effectRef>
          <a:fontRef idx="minor">
            <a:schemeClr val="tx1"/>
          </a:fontRef>
        </p:style>
      </p:cxnSp>
      <p:grpSp>
        <p:nvGrpSpPr>
          <p:cNvPr id="58" name="Group 57"/>
          <p:cNvGrpSpPr/>
          <p:nvPr/>
        </p:nvGrpSpPr>
        <p:grpSpPr>
          <a:xfrm>
            <a:off x="1230714" y="2823881"/>
            <a:ext cx="1195487" cy="2175150"/>
            <a:chOff x="995511" y="2687893"/>
            <a:chExt cx="1467465" cy="2670007"/>
          </a:xfrm>
        </p:grpSpPr>
        <p:grpSp>
          <p:nvGrpSpPr>
            <p:cNvPr id="59" name="Group 58"/>
            <p:cNvGrpSpPr/>
            <p:nvPr/>
          </p:nvGrpSpPr>
          <p:grpSpPr>
            <a:xfrm>
              <a:off x="995511" y="2687893"/>
              <a:ext cx="1467465" cy="1467465"/>
              <a:chOff x="1187243" y="1747683"/>
              <a:chExt cx="921776" cy="921776"/>
            </a:xfrm>
            <a:solidFill>
              <a:srgbClr val="FFC000"/>
            </a:solidFill>
          </p:grpSpPr>
          <p:sp>
            <p:nvSpPr>
              <p:cNvPr id="63" name="Oval 62"/>
              <p:cNvSpPr/>
              <p:nvPr/>
            </p:nvSpPr>
            <p:spPr>
              <a:xfrm>
                <a:off x="1419531" y="1979970"/>
                <a:ext cx="457202" cy="457202"/>
              </a:xfrm>
              <a:prstGeom prst="ellipse">
                <a:avLst/>
              </a:prstGeom>
              <a:grpFill/>
              <a:ln>
                <a:solidFill>
                  <a:srgbClr val="FFC000"/>
                </a:solid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4" name="Donut 63"/>
              <p:cNvSpPr/>
              <p:nvPr/>
            </p:nvSpPr>
            <p:spPr>
              <a:xfrm>
                <a:off x="1187243" y="1747683"/>
                <a:ext cx="921776" cy="921776"/>
              </a:xfrm>
              <a:prstGeom prst="donut">
                <a:avLst>
                  <a:gd name="adj" fmla="val 0"/>
                </a:avLst>
              </a:prstGeom>
              <a:grpFill/>
              <a:ln>
                <a:solidFill>
                  <a:schemeClr val="bg1">
                    <a:lumMod val="65000"/>
                  </a:schemeClr>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60" name="Group 59"/>
            <p:cNvGrpSpPr/>
            <p:nvPr/>
          </p:nvGrpSpPr>
          <p:grpSpPr>
            <a:xfrm>
              <a:off x="1630234" y="4155358"/>
              <a:ext cx="198017" cy="1202542"/>
              <a:chOff x="1630234" y="4155358"/>
              <a:chExt cx="198017" cy="1202542"/>
            </a:xfrm>
            <a:solidFill>
              <a:srgbClr val="FFC000"/>
            </a:solidFill>
          </p:grpSpPr>
          <p:cxnSp>
            <p:nvCxnSpPr>
              <p:cNvPr id="61" name="Straight Connector 60"/>
              <p:cNvCxnSpPr/>
              <p:nvPr/>
            </p:nvCxnSpPr>
            <p:spPr>
              <a:xfrm>
                <a:off x="1729242" y="4155358"/>
                <a:ext cx="0" cy="1103536"/>
              </a:xfrm>
              <a:prstGeom prst="line">
                <a:avLst/>
              </a:prstGeom>
              <a:grpFill/>
              <a:ln w="28575">
                <a:solidFill>
                  <a:srgbClr val="FFC000"/>
                </a:solidFill>
              </a:ln>
            </p:spPr>
            <p:style>
              <a:lnRef idx="1">
                <a:schemeClr val="accent1"/>
              </a:lnRef>
              <a:fillRef idx="0">
                <a:schemeClr val="accent1"/>
              </a:fillRef>
              <a:effectRef idx="0">
                <a:schemeClr val="accent1"/>
              </a:effectRef>
              <a:fontRef idx="minor">
                <a:schemeClr val="tx1"/>
              </a:fontRef>
            </p:style>
          </p:cxnSp>
          <p:sp>
            <p:nvSpPr>
              <p:cNvPr id="62" name="Oval 61"/>
              <p:cNvSpPr/>
              <p:nvPr/>
            </p:nvSpPr>
            <p:spPr>
              <a:xfrm>
                <a:off x="1630234" y="5159883"/>
                <a:ext cx="198017" cy="198017"/>
              </a:xfrm>
              <a:prstGeom prst="ellipse">
                <a:avLst/>
              </a:prstGeom>
              <a:grpFill/>
              <a:ln>
                <a:solidFill>
                  <a:srgbClr val="FFC000"/>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grpSp>
        <p:nvGrpSpPr>
          <p:cNvPr id="65" name="Group 64"/>
          <p:cNvGrpSpPr/>
          <p:nvPr/>
        </p:nvGrpSpPr>
        <p:grpSpPr>
          <a:xfrm>
            <a:off x="4147385" y="1844218"/>
            <a:ext cx="1195487" cy="2175151"/>
            <a:chOff x="3908012" y="1485351"/>
            <a:chExt cx="1467465" cy="2670007"/>
          </a:xfrm>
        </p:grpSpPr>
        <p:grpSp>
          <p:nvGrpSpPr>
            <p:cNvPr id="66" name="Group 65"/>
            <p:cNvGrpSpPr/>
            <p:nvPr/>
          </p:nvGrpSpPr>
          <p:grpSpPr>
            <a:xfrm>
              <a:off x="3908012" y="2687893"/>
              <a:ext cx="1467465" cy="1467465"/>
              <a:chOff x="1187244" y="1747683"/>
              <a:chExt cx="921776" cy="921776"/>
            </a:xfrm>
            <a:solidFill>
              <a:srgbClr val="00B050"/>
            </a:solidFill>
          </p:grpSpPr>
          <p:sp>
            <p:nvSpPr>
              <p:cNvPr id="70" name="Oval 69"/>
              <p:cNvSpPr/>
              <p:nvPr/>
            </p:nvSpPr>
            <p:spPr>
              <a:xfrm>
                <a:off x="1419531" y="1979970"/>
                <a:ext cx="457202" cy="457202"/>
              </a:xfrm>
              <a:prstGeom prst="ellipse">
                <a:avLst/>
              </a:prstGeom>
              <a:grpFill/>
              <a:ln>
                <a:solidFill>
                  <a:srgbClr val="00B050"/>
                </a:solid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5" name="Donut 74"/>
              <p:cNvSpPr/>
              <p:nvPr/>
            </p:nvSpPr>
            <p:spPr>
              <a:xfrm>
                <a:off x="1187244" y="1747683"/>
                <a:ext cx="921776" cy="921776"/>
              </a:xfrm>
              <a:prstGeom prst="donut">
                <a:avLst>
                  <a:gd name="adj" fmla="val 0"/>
                </a:avLst>
              </a:prstGeom>
              <a:grpFill/>
              <a:ln>
                <a:solidFill>
                  <a:schemeClr val="bg1">
                    <a:lumMod val="65000"/>
                  </a:schemeClr>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67" name="Group 66"/>
            <p:cNvGrpSpPr/>
            <p:nvPr/>
          </p:nvGrpSpPr>
          <p:grpSpPr>
            <a:xfrm flipV="1">
              <a:off x="4524361" y="1485351"/>
              <a:ext cx="198017" cy="1202542"/>
              <a:chOff x="1630234" y="4155358"/>
              <a:chExt cx="198017" cy="1202542"/>
            </a:xfrm>
            <a:solidFill>
              <a:srgbClr val="00B050"/>
            </a:solidFill>
          </p:grpSpPr>
          <p:cxnSp>
            <p:nvCxnSpPr>
              <p:cNvPr id="68" name="Straight Connector 67"/>
              <p:cNvCxnSpPr/>
              <p:nvPr/>
            </p:nvCxnSpPr>
            <p:spPr>
              <a:xfrm>
                <a:off x="1729242" y="4155358"/>
                <a:ext cx="0" cy="1103536"/>
              </a:xfrm>
              <a:prstGeom prst="line">
                <a:avLst/>
              </a:prstGeom>
              <a:grpFill/>
              <a:ln w="28575">
                <a:solidFill>
                  <a:srgbClr val="00B050"/>
                </a:solidFill>
              </a:ln>
            </p:spPr>
            <p:style>
              <a:lnRef idx="1">
                <a:schemeClr val="accent1"/>
              </a:lnRef>
              <a:fillRef idx="0">
                <a:schemeClr val="accent1"/>
              </a:fillRef>
              <a:effectRef idx="0">
                <a:schemeClr val="accent1"/>
              </a:effectRef>
              <a:fontRef idx="minor">
                <a:schemeClr val="tx1"/>
              </a:fontRef>
            </p:style>
          </p:cxnSp>
          <p:sp>
            <p:nvSpPr>
              <p:cNvPr id="69" name="Oval 68"/>
              <p:cNvSpPr/>
              <p:nvPr/>
            </p:nvSpPr>
            <p:spPr>
              <a:xfrm>
                <a:off x="1630234" y="5159883"/>
                <a:ext cx="198017" cy="198017"/>
              </a:xfrm>
              <a:prstGeom prst="ellipse">
                <a:avLst/>
              </a:prstGeom>
              <a:grpFill/>
              <a:ln>
                <a:solidFill>
                  <a:srgbClr val="00B050"/>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grpSp>
        <p:nvGrpSpPr>
          <p:cNvPr id="76" name="Group 75"/>
          <p:cNvGrpSpPr/>
          <p:nvPr/>
        </p:nvGrpSpPr>
        <p:grpSpPr>
          <a:xfrm>
            <a:off x="9980727" y="1852657"/>
            <a:ext cx="1195487" cy="2172037"/>
            <a:chOff x="9733013" y="1489173"/>
            <a:chExt cx="1467465" cy="2666185"/>
          </a:xfrm>
        </p:grpSpPr>
        <p:grpSp>
          <p:nvGrpSpPr>
            <p:cNvPr id="128" name="Group 127"/>
            <p:cNvGrpSpPr/>
            <p:nvPr/>
          </p:nvGrpSpPr>
          <p:grpSpPr>
            <a:xfrm>
              <a:off x="9733013" y="2687893"/>
              <a:ext cx="1467465" cy="1467465"/>
              <a:chOff x="1187244" y="1747683"/>
              <a:chExt cx="921776" cy="921776"/>
            </a:xfrm>
            <a:solidFill>
              <a:srgbClr val="00B0F0"/>
            </a:solidFill>
          </p:grpSpPr>
          <p:sp>
            <p:nvSpPr>
              <p:cNvPr id="132" name="Oval 131"/>
              <p:cNvSpPr/>
              <p:nvPr/>
            </p:nvSpPr>
            <p:spPr>
              <a:xfrm>
                <a:off x="1419531" y="1979970"/>
                <a:ext cx="457202" cy="457202"/>
              </a:xfrm>
              <a:prstGeom prst="ellipse">
                <a:avLst/>
              </a:prstGeom>
              <a:grpFill/>
              <a:ln>
                <a:solidFill>
                  <a:srgbClr val="00B0F0"/>
                </a:solid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3" name="Donut 132"/>
              <p:cNvSpPr/>
              <p:nvPr/>
            </p:nvSpPr>
            <p:spPr>
              <a:xfrm>
                <a:off x="1187244" y="1747683"/>
                <a:ext cx="921776" cy="921776"/>
              </a:xfrm>
              <a:prstGeom prst="donut">
                <a:avLst>
                  <a:gd name="adj" fmla="val 0"/>
                </a:avLst>
              </a:prstGeom>
              <a:grpFill/>
              <a:ln>
                <a:solidFill>
                  <a:schemeClr val="bg1">
                    <a:lumMod val="65000"/>
                  </a:schemeClr>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29" name="Group 128"/>
            <p:cNvGrpSpPr/>
            <p:nvPr/>
          </p:nvGrpSpPr>
          <p:grpSpPr>
            <a:xfrm flipV="1">
              <a:off x="10367736" y="1489173"/>
              <a:ext cx="198017" cy="1202542"/>
              <a:chOff x="1630234" y="4155358"/>
              <a:chExt cx="198017" cy="1202542"/>
            </a:xfrm>
            <a:solidFill>
              <a:srgbClr val="00B0F0"/>
            </a:solidFill>
          </p:grpSpPr>
          <p:cxnSp>
            <p:nvCxnSpPr>
              <p:cNvPr id="130" name="Straight Connector 129"/>
              <p:cNvCxnSpPr/>
              <p:nvPr/>
            </p:nvCxnSpPr>
            <p:spPr>
              <a:xfrm>
                <a:off x="1729242" y="4155358"/>
                <a:ext cx="0" cy="1103536"/>
              </a:xfrm>
              <a:prstGeom prst="line">
                <a:avLst/>
              </a:prstGeom>
              <a:grpFill/>
              <a:ln w="28575">
                <a:solidFill>
                  <a:srgbClr val="00B0F0"/>
                </a:solidFill>
              </a:ln>
            </p:spPr>
            <p:style>
              <a:lnRef idx="1">
                <a:schemeClr val="accent1"/>
              </a:lnRef>
              <a:fillRef idx="0">
                <a:schemeClr val="accent1"/>
              </a:fillRef>
              <a:effectRef idx="0">
                <a:schemeClr val="accent1"/>
              </a:effectRef>
              <a:fontRef idx="minor">
                <a:schemeClr val="tx1"/>
              </a:fontRef>
            </p:style>
          </p:cxnSp>
          <p:sp>
            <p:nvSpPr>
              <p:cNvPr id="131" name="Oval 130"/>
              <p:cNvSpPr/>
              <p:nvPr/>
            </p:nvSpPr>
            <p:spPr>
              <a:xfrm>
                <a:off x="1630234" y="5159883"/>
                <a:ext cx="198017" cy="198017"/>
              </a:xfrm>
              <a:prstGeom prst="ellipse">
                <a:avLst/>
              </a:prstGeom>
              <a:grpFill/>
              <a:ln>
                <a:solidFill>
                  <a:srgbClr val="00B0F0"/>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sp>
        <p:nvSpPr>
          <p:cNvPr id="134" name="Donut 133"/>
          <p:cNvSpPr/>
          <p:nvPr/>
        </p:nvSpPr>
        <p:spPr>
          <a:xfrm>
            <a:off x="1367551" y="2968096"/>
            <a:ext cx="921809" cy="921808"/>
          </a:xfrm>
          <a:prstGeom prst="donut">
            <a:avLst>
              <a:gd name="adj" fmla="val 0"/>
            </a:avLst>
          </a:prstGeom>
          <a:solidFill>
            <a:srgbClr val="FFC000"/>
          </a:solidFill>
          <a:ln>
            <a:solidFill>
              <a:srgbClr val="FFC000"/>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5" name="Donut 134"/>
          <p:cNvSpPr/>
          <p:nvPr/>
        </p:nvSpPr>
        <p:spPr>
          <a:xfrm>
            <a:off x="4284223" y="2960720"/>
            <a:ext cx="921809" cy="921808"/>
          </a:xfrm>
          <a:prstGeom prst="donut">
            <a:avLst>
              <a:gd name="adj" fmla="val 0"/>
            </a:avLst>
          </a:prstGeom>
          <a:solidFill>
            <a:srgbClr val="FFC000"/>
          </a:solidFill>
          <a:ln>
            <a:solidFill>
              <a:srgbClr val="00B050"/>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136" name="Group 135"/>
          <p:cNvGrpSpPr/>
          <p:nvPr/>
        </p:nvGrpSpPr>
        <p:grpSpPr>
          <a:xfrm>
            <a:off x="7064056" y="2823882"/>
            <a:ext cx="1195487" cy="2175151"/>
            <a:chOff x="7064056" y="2823882"/>
            <a:chExt cx="1195487" cy="2175151"/>
          </a:xfrm>
        </p:grpSpPr>
        <p:sp>
          <p:nvSpPr>
            <p:cNvPr id="137" name="Oval 136"/>
            <p:cNvSpPr/>
            <p:nvPr/>
          </p:nvSpPr>
          <p:spPr>
            <a:xfrm>
              <a:off x="7365316" y="3111353"/>
              <a:ext cx="592963" cy="592963"/>
            </a:xfrm>
            <a:prstGeom prst="ellipse">
              <a:avLst/>
            </a:prstGeom>
            <a:solidFill>
              <a:srgbClr val="7030A0"/>
            </a:solidFill>
            <a:ln>
              <a:solidFill>
                <a:srgbClr val="7030A0"/>
              </a:solid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8" name="Donut 137"/>
            <p:cNvSpPr/>
            <p:nvPr/>
          </p:nvSpPr>
          <p:spPr>
            <a:xfrm>
              <a:off x="7064056" y="2823882"/>
              <a:ext cx="1195487" cy="1195487"/>
            </a:xfrm>
            <a:prstGeom prst="donut">
              <a:avLst>
                <a:gd name="adj" fmla="val 0"/>
              </a:avLst>
            </a:prstGeom>
            <a:solidFill>
              <a:srgbClr val="7030A0"/>
            </a:solidFill>
            <a:ln>
              <a:solidFill>
                <a:schemeClr val="bg1">
                  <a:lumMod val="65000"/>
                </a:schemeClr>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139" name="Group 138"/>
            <p:cNvGrpSpPr/>
            <p:nvPr/>
          </p:nvGrpSpPr>
          <p:grpSpPr>
            <a:xfrm>
              <a:off x="7581140" y="4019369"/>
              <a:ext cx="161317" cy="979664"/>
              <a:chOff x="1630234" y="4155358"/>
              <a:chExt cx="198017" cy="1202542"/>
            </a:xfrm>
            <a:solidFill>
              <a:srgbClr val="7030A0"/>
            </a:solidFill>
          </p:grpSpPr>
          <p:cxnSp>
            <p:nvCxnSpPr>
              <p:cNvPr id="141" name="Straight Connector 140"/>
              <p:cNvCxnSpPr/>
              <p:nvPr/>
            </p:nvCxnSpPr>
            <p:spPr>
              <a:xfrm>
                <a:off x="1729242" y="4155358"/>
                <a:ext cx="0" cy="1103536"/>
              </a:xfrm>
              <a:prstGeom prst="line">
                <a:avLst/>
              </a:prstGeom>
              <a:grpFill/>
              <a:ln w="28575">
                <a:solidFill>
                  <a:srgbClr val="7030A0"/>
                </a:solidFill>
              </a:ln>
            </p:spPr>
            <p:style>
              <a:lnRef idx="1">
                <a:schemeClr val="accent1"/>
              </a:lnRef>
              <a:fillRef idx="0">
                <a:schemeClr val="accent1"/>
              </a:fillRef>
              <a:effectRef idx="0">
                <a:schemeClr val="accent1"/>
              </a:effectRef>
              <a:fontRef idx="minor">
                <a:schemeClr val="tx1"/>
              </a:fontRef>
            </p:style>
          </p:cxnSp>
          <p:sp>
            <p:nvSpPr>
              <p:cNvPr id="142" name="Oval 141"/>
              <p:cNvSpPr/>
              <p:nvPr/>
            </p:nvSpPr>
            <p:spPr>
              <a:xfrm>
                <a:off x="1630234" y="5159883"/>
                <a:ext cx="198017" cy="198017"/>
              </a:xfrm>
              <a:prstGeom prst="ellipse">
                <a:avLst/>
              </a:prstGeom>
              <a:grpFill/>
              <a:ln>
                <a:solidFill>
                  <a:srgbClr val="7030A0"/>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140" name="Donut 139"/>
            <p:cNvSpPr/>
            <p:nvPr/>
          </p:nvSpPr>
          <p:spPr>
            <a:xfrm>
              <a:off x="7200893" y="2946930"/>
              <a:ext cx="921809" cy="921808"/>
            </a:xfrm>
            <a:prstGeom prst="donut">
              <a:avLst>
                <a:gd name="adj" fmla="val 0"/>
              </a:avLst>
            </a:prstGeom>
            <a:solidFill>
              <a:srgbClr val="FFC000"/>
            </a:solidFill>
            <a:ln>
              <a:solidFill>
                <a:srgbClr val="7030A0"/>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143" name="Donut 142"/>
          <p:cNvSpPr/>
          <p:nvPr/>
        </p:nvSpPr>
        <p:spPr>
          <a:xfrm>
            <a:off x="10117564" y="2968096"/>
            <a:ext cx="921809" cy="921808"/>
          </a:xfrm>
          <a:prstGeom prst="donut">
            <a:avLst>
              <a:gd name="adj" fmla="val 0"/>
            </a:avLst>
          </a:prstGeom>
          <a:solidFill>
            <a:srgbClr val="FFC000"/>
          </a:solidFill>
          <a:ln>
            <a:solidFill>
              <a:srgbClr val="00B0F0"/>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4" name="TextBox 143">
            <a:extLst>
              <a:ext uri="{FF2B5EF4-FFF2-40B4-BE49-F238E27FC236}">
                <a16:creationId xmlns:a16="http://schemas.microsoft.com/office/drawing/2014/main" id="{51672FBC-FE7B-4068-9E8F-C74AA444EAE5}"/>
              </a:ext>
            </a:extLst>
          </p:cNvPr>
          <p:cNvSpPr txBox="1"/>
          <p:nvPr/>
        </p:nvSpPr>
        <p:spPr>
          <a:xfrm>
            <a:off x="350439" y="4976228"/>
            <a:ext cx="2363076" cy="1231106"/>
          </a:xfrm>
          <a:prstGeom prst="rect">
            <a:avLst/>
          </a:prstGeom>
          <a:noFill/>
        </p:spPr>
        <p:txBody>
          <a:bodyPr wrap="square" rtlCol="0">
            <a:spAutoFit/>
          </a:bodyPr>
          <a:lstStyle/>
          <a:p>
            <a:r>
              <a:rPr lang="en-US" b="1" dirty="0">
                <a:solidFill>
                  <a:srgbClr val="FFC000"/>
                </a:solidFill>
                <a:latin typeface="Roboto" pitchFamily="2" charset="0"/>
                <a:ea typeface="Roboto" pitchFamily="2" charset="0"/>
                <a:cs typeface="Lato" panose="020F0502020204030203" pitchFamily="34" charset="0"/>
              </a:rPr>
              <a:t>2015</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145" name="TextBox 144">
            <a:extLst>
              <a:ext uri="{FF2B5EF4-FFF2-40B4-BE49-F238E27FC236}">
                <a16:creationId xmlns:a16="http://schemas.microsoft.com/office/drawing/2014/main" id="{51672FBC-FE7B-4068-9E8F-C74AA444EAE5}"/>
              </a:ext>
            </a:extLst>
          </p:cNvPr>
          <p:cNvSpPr txBox="1"/>
          <p:nvPr/>
        </p:nvSpPr>
        <p:spPr>
          <a:xfrm>
            <a:off x="3527103" y="823112"/>
            <a:ext cx="2363076" cy="1231106"/>
          </a:xfrm>
          <a:prstGeom prst="rect">
            <a:avLst/>
          </a:prstGeom>
          <a:noFill/>
        </p:spPr>
        <p:txBody>
          <a:bodyPr wrap="square" rtlCol="0">
            <a:spAutoFit/>
          </a:bodyPr>
          <a:lstStyle/>
          <a:p>
            <a:r>
              <a:rPr lang="en-US" b="1" dirty="0">
                <a:solidFill>
                  <a:srgbClr val="00B050"/>
                </a:solidFill>
                <a:latin typeface="Roboto" pitchFamily="2" charset="0"/>
                <a:ea typeface="Roboto" pitchFamily="2" charset="0"/>
                <a:cs typeface="Lato" panose="020F0502020204030203" pitchFamily="34" charset="0"/>
              </a:rPr>
              <a:t>2016</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146" name="TextBox 145">
            <a:extLst>
              <a:ext uri="{FF2B5EF4-FFF2-40B4-BE49-F238E27FC236}">
                <a16:creationId xmlns:a16="http://schemas.microsoft.com/office/drawing/2014/main" id="{51672FBC-FE7B-4068-9E8F-C74AA444EAE5}"/>
              </a:ext>
            </a:extLst>
          </p:cNvPr>
          <p:cNvSpPr txBox="1"/>
          <p:nvPr/>
        </p:nvSpPr>
        <p:spPr>
          <a:xfrm>
            <a:off x="6480259" y="4976228"/>
            <a:ext cx="2363076" cy="1231106"/>
          </a:xfrm>
          <a:prstGeom prst="rect">
            <a:avLst/>
          </a:prstGeom>
          <a:noFill/>
        </p:spPr>
        <p:txBody>
          <a:bodyPr wrap="square" rtlCol="0">
            <a:spAutoFit/>
          </a:bodyPr>
          <a:lstStyle/>
          <a:p>
            <a:r>
              <a:rPr lang="en-US" b="1" dirty="0">
                <a:solidFill>
                  <a:srgbClr val="7030A0"/>
                </a:solidFill>
                <a:latin typeface="Roboto" pitchFamily="2" charset="0"/>
                <a:ea typeface="Roboto" pitchFamily="2" charset="0"/>
                <a:cs typeface="Lato" panose="020F0502020204030203" pitchFamily="34" charset="0"/>
              </a:rPr>
              <a:t>2017</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147" name="TextBox 146">
            <a:extLst>
              <a:ext uri="{FF2B5EF4-FFF2-40B4-BE49-F238E27FC236}">
                <a16:creationId xmlns:a16="http://schemas.microsoft.com/office/drawing/2014/main" id="{51672FBC-FE7B-4068-9E8F-C74AA444EAE5}"/>
              </a:ext>
            </a:extLst>
          </p:cNvPr>
          <p:cNvSpPr txBox="1"/>
          <p:nvPr/>
        </p:nvSpPr>
        <p:spPr>
          <a:xfrm>
            <a:off x="9316273" y="823112"/>
            <a:ext cx="2363076" cy="1231106"/>
          </a:xfrm>
          <a:prstGeom prst="rect">
            <a:avLst/>
          </a:prstGeom>
          <a:noFill/>
        </p:spPr>
        <p:txBody>
          <a:bodyPr wrap="square" rtlCol="0">
            <a:spAutoFit/>
          </a:bodyPr>
          <a:lstStyle/>
          <a:p>
            <a:r>
              <a:rPr lang="en-US" b="1" dirty="0">
                <a:solidFill>
                  <a:srgbClr val="00B0F0"/>
                </a:solidFill>
                <a:latin typeface="Roboto" pitchFamily="2" charset="0"/>
                <a:ea typeface="Roboto" pitchFamily="2" charset="0"/>
                <a:cs typeface="Lato" panose="020F0502020204030203" pitchFamily="34" charset="0"/>
              </a:rPr>
              <a:t>2018</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148" name="Rectangle 147">
            <a:extLst>
              <a:ext uri="{FF2B5EF4-FFF2-40B4-BE49-F238E27FC236}">
                <a16:creationId xmlns:a16="http://schemas.microsoft.com/office/drawing/2014/main" id="{EFF49A3A-275B-4E2D-9586-12C6492F041A}"/>
              </a:ext>
            </a:extLst>
          </p:cNvPr>
          <p:cNvSpPr/>
          <p:nvPr/>
        </p:nvSpPr>
        <p:spPr>
          <a:xfrm>
            <a:off x="115371" y="200891"/>
            <a:ext cx="3292964" cy="1200329"/>
          </a:xfrm>
          <a:prstGeom prst="rect">
            <a:avLst/>
          </a:prstGeom>
          <a:noFill/>
        </p:spPr>
        <p:txBody>
          <a:bodyPr wrap="square" lIns="91440" tIns="45720" rIns="91440" bIns="45720">
            <a:spAutoFit/>
          </a:bodyPr>
          <a:lstStyle/>
          <a:p>
            <a:r>
              <a:rPr lang="en-US" sz="3600" cap="none" spc="0" dirty="0">
                <a:ln w="0"/>
                <a:solidFill>
                  <a:srgbClr val="131F2B"/>
                </a:solidFill>
                <a:latin typeface="Roboto" pitchFamily="2" charset="0"/>
                <a:ea typeface="Roboto" pitchFamily="2" charset="0"/>
                <a:cs typeface="Lato" panose="020F0502020204030203" pitchFamily="34" charset="0"/>
              </a:rPr>
              <a:t>TIMELINE </a:t>
            </a:r>
            <a:r>
              <a:rPr lang="en-US" sz="3600" cap="none" spc="0" dirty="0">
                <a:ln w="0"/>
                <a:solidFill>
                  <a:srgbClr val="131F2B"/>
                </a:solidFill>
                <a:effectLst>
                  <a:outerShdw blurRad="38100" dist="38100" dir="2700000" algn="tl">
                    <a:srgbClr val="000000">
                      <a:alpha val="43137"/>
                    </a:srgbClr>
                  </a:outerShdw>
                </a:effectLst>
                <a:latin typeface="Roboto" pitchFamily="2" charset="0"/>
                <a:ea typeface="Roboto" pitchFamily="2" charset="0"/>
                <a:cs typeface="Lato" panose="020F0502020204030203" pitchFamily="34" charset="0"/>
              </a:rPr>
              <a:t>INFOGRAPHIC</a:t>
            </a:r>
          </a:p>
        </p:txBody>
      </p:sp>
      <p:sp>
        <p:nvSpPr>
          <p:cNvPr id="149" name="Rectangle 148">
            <a:extLst>
              <a:ext uri="{FF2B5EF4-FFF2-40B4-BE49-F238E27FC236}">
                <a16:creationId xmlns:a16="http://schemas.microsoft.com/office/drawing/2014/main" id="{EFF49A3A-275B-4E2D-9586-12C6492F041A}"/>
              </a:ext>
            </a:extLst>
          </p:cNvPr>
          <p:cNvSpPr/>
          <p:nvPr/>
        </p:nvSpPr>
        <p:spPr>
          <a:xfrm>
            <a:off x="115371" y="1274241"/>
            <a:ext cx="2945948" cy="425758"/>
          </a:xfrm>
          <a:prstGeom prst="rect">
            <a:avLst/>
          </a:prstGeom>
          <a:noFill/>
        </p:spPr>
        <p:txBody>
          <a:bodyPr wrap="square" lIns="91440" tIns="45720" rIns="91440" bIns="45720">
            <a:spAutoFit/>
          </a:bodyPr>
          <a:lstStyle/>
          <a:p>
            <a:pPr>
              <a:lnSpc>
                <a:spcPts val="2600"/>
              </a:lnSpc>
            </a:pPr>
            <a:r>
              <a:rPr lang="en-US" sz="1400" dirty="0">
                <a:ln w="0"/>
                <a:solidFill>
                  <a:srgbClr val="F9690E"/>
                </a:solidFill>
                <a:latin typeface="Roboto" pitchFamily="2" charset="0"/>
                <a:ea typeface="Roboto" pitchFamily="2" charset="0"/>
                <a:cs typeface="Lato" panose="020F0502020204030203" pitchFamily="34" charset="0"/>
              </a:rPr>
              <a:t>Your Journey Starts Here</a:t>
            </a:r>
          </a:p>
        </p:txBody>
      </p:sp>
    </p:spTree>
    <p:extLst>
      <p:ext uri="{BB962C8B-B14F-4D97-AF65-F5344CB8AC3E}">
        <p14:creationId xmlns:p14="http://schemas.microsoft.com/office/powerpoint/2010/main" val="4173813192"/>
      </p:ext>
    </p:extLst>
  </p:cSld>
  <p:clrMapOvr>
    <a:masterClrMapping/>
  </p:clrMapOvr>
  <p:transition spd="med">
    <p:pull/>
  </p:transition>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395">
            <a:extLst>
              <a:ext uri="{FF2B5EF4-FFF2-40B4-BE49-F238E27FC236}">
                <a16:creationId xmlns:a16="http://schemas.microsoft.com/office/drawing/2014/main" id="{945A2B87-35FA-443E-9349-8FCB6F13AEBA}"/>
              </a:ext>
            </a:extLst>
          </p:cNvPr>
          <p:cNvSpPr txBox="1">
            <a:spLocks/>
          </p:cNvSpPr>
          <p:nvPr/>
        </p:nvSpPr>
        <p:spPr>
          <a:xfrm>
            <a:off x="2154031" y="2119559"/>
            <a:ext cx="4985716" cy="652015"/>
          </a:xfrm>
          <a:prstGeom prst="rect">
            <a:avLst/>
          </a:prstGeom>
          <a:noFill/>
          <a:ln>
            <a:noFill/>
          </a:ln>
        </p:spPr>
        <p:txBody>
          <a:bodyPr vert="horz" lIns="91425" tIns="91425" rIns="91425" bIns="91425" rtlCol="0" anchor="t" anchorCtr="0">
            <a:noAutofit/>
          </a:bodyPr>
          <a:lstStyle>
            <a:defPPr>
              <a:defRPr lang="en-US"/>
            </a:defPPr>
            <a:lvl1pPr marL="228600" indent="-228600">
              <a:lnSpc>
                <a:spcPct val="90000"/>
              </a:lnSpc>
              <a:spcBef>
                <a:spcPts val="0"/>
              </a:spcBef>
              <a:buFont typeface="Arial" panose="020B0604020202020204" pitchFamily="34" charset="0"/>
              <a:buNone/>
              <a:defRPr sz="3000">
                <a:latin typeface="+mj-lt"/>
                <a:ea typeface="Muli"/>
                <a:cs typeface="Muli"/>
              </a:defRPr>
            </a:lvl1pPr>
            <a:lvl2pPr marL="685800" indent="-228600">
              <a:lnSpc>
                <a:spcPct val="90000"/>
              </a:lnSpc>
              <a:spcBef>
                <a:spcPts val="500"/>
              </a:spcBef>
              <a:buFont typeface="Arial" panose="020B0604020202020204" pitchFamily="34" charset="0"/>
              <a:buChar char="•"/>
              <a:defRPr sz="2400"/>
            </a:lvl2pPr>
            <a:lvl3pPr marL="1143000" indent="-228600">
              <a:lnSpc>
                <a:spcPct val="90000"/>
              </a:lnSpc>
              <a:spcBef>
                <a:spcPts val="500"/>
              </a:spcBef>
              <a:buFont typeface="Arial" panose="020B0604020202020204" pitchFamily="34" charset="0"/>
              <a:buChar char="•"/>
              <a:defRPr sz="2000"/>
            </a:lvl3pPr>
            <a:lvl4pPr marL="1600200" indent="-228600">
              <a:lnSpc>
                <a:spcPct val="90000"/>
              </a:lnSpc>
              <a:spcBef>
                <a:spcPts val="500"/>
              </a:spcBef>
              <a:buFont typeface="Arial" panose="020B0604020202020204" pitchFamily="34" charset="0"/>
              <a:buChar char="•"/>
            </a:lvl4pPr>
            <a:lvl5pPr marL="2057400" indent="-228600">
              <a:lnSpc>
                <a:spcPct val="90000"/>
              </a:lnSpc>
              <a:spcBef>
                <a:spcPts val="500"/>
              </a:spcBef>
              <a:buFont typeface="Arial" panose="020B0604020202020204" pitchFamily="34" charset="0"/>
              <a:buChar char="•"/>
            </a:lvl5pPr>
            <a:lvl6pPr marL="2514600" indent="-228600">
              <a:lnSpc>
                <a:spcPct val="90000"/>
              </a:lnSpc>
              <a:spcBef>
                <a:spcPts val="500"/>
              </a:spcBef>
              <a:buFont typeface="Arial" panose="020B0604020202020204" pitchFamily="34" charset="0"/>
              <a:buChar char="•"/>
            </a:lvl6pPr>
            <a:lvl7pPr marL="2971800" indent="-228600">
              <a:lnSpc>
                <a:spcPct val="90000"/>
              </a:lnSpc>
              <a:spcBef>
                <a:spcPts val="500"/>
              </a:spcBef>
              <a:buFont typeface="Arial" panose="020B0604020202020204" pitchFamily="34" charset="0"/>
              <a:buChar char="•"/>
            </a:lvl7pPr>
            <a:lvl8pPr marL="3429000" indent="-228600">
              <a:lnSpc>
                <a:spcPct val="90000"/>
              </a:lnSpc>
              <a:spcBef>
                <a:spcPts val="500"/>
              </a:spcBef>
              <a:buFont typeface="Arial" panose="020B0604020202020204" pitchFamily="34" charset="0"/>
              <a:buChar char="•"/>
            </a:lvl8pPr>
            <a:lvl9pPr marL="3886200" indent="-228600">
              <a:lnSpc>
                <a:spcPct val="90000"/>
              </a:lnSpc>
              <a:spcBef>
                <a:spcPts val="500"/>
              </a:spcBef>
              <a:buFont typeface="Arial" panose="020B0604020202020204" pitchFamily="34" charset="0"/>
              <a:buChar char="•"/>
            </a:lvl9pPr>
          </a:lstStyle>
          <a:p>
            <a:r>
              <a:rPr lang="en-US" dirty="0">
                <a:solidFill>
                  <a:schemeClr val="bg1"/>
                </a:solidFill>
                <a:sym typeface="Muli"/>
              </a:rPr>
              <a:t>	</a:t>
            </a:r>
            <a:r>
              <a:rPr lang="en-US" b="1" dirty="0">
                <a:solidFill>
                  <a:schemeClr val="bg1"/>
                </a:solidFill>
                <a:effectLst>
                  <a:outerShdw blurRad="38100" dist="38100" dir="2700000" algn="tl">
                    <a:srgbClr val="000000">
                      <a:alpha val="43137"/>
                    </a:srgbClr>
                  </a:outerShdw>
                </a:effectLst>
                <a:sym typeface="Muli"/>
              </a:rPr>
              <a:t>ANDROID</a:t>
            </a:r>
            <a:r>
              <a:rPr lang="en-US" dirty="0">
                <a:solidFill>
                  <a:schemeClr val="bg1"/>
                </a:solidFill>
                <a:sym typeface="Muli"/>
              </a:rPr>
              <a:t> </a:t>
            </a:r>
            <a:r>
              <a:rPr lang="en-US" dirty="0">
                <a:solidFill>
                  <a:schemeClr val="bg2">
                    <a:lumMod val="25000"/>
                  </a:schemeClr>
                </a:solidFill>
                <a:sym typeface="Muli"/>
              </a:rPr>
              <a:t>MOCKUP</a:t>
            </a:r>
          </a:p>
          <a:p>
            <a:endParaRPr lang="en-US" dirty="0">
              <a:solidFill>
                <a:schemeClr val="bg1"/>
              </a:solidFill>
              <a:sym typeface="Muli"/>
            </a:endParaRPr>
          </a:p>
          <a:p>
            <a:endParaRPr lang="en-US" dirty="0">
              <a:solidFill>
                <a:schemeClr val="bg1"/>
              </a:solidFill>
              <a:sym typeface="Muli"/>
            </a:endParaRPr>
          </a:p>
        </p:txBody>
      </p:sp>
      <p:sp>
        <p:nvSpPr>
          <p:cNvPr id="7" name="Shape 496">
            <a:extLst>
              <a:ext uri="{FF2B5EF4-FFF2-40B4-BE49-F238E27FC236}">
                <a16:creationId xmlns:a16="http://schemas.microsoft.com/office/drawing/2014/main" id="{F5383A91-EE0B-41C4-B0A9-9D30283F4F4C}"/>
              </a:ext>
            </a:extLst>
          </p:cNvPr>
          <p:cNvSpPr/>
          <p:nvPr/>
        </p:nvSpPr>
        <p:spPr>
          <a:xfrm>
            <a:off x="1837515" y="2900176"/>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rgbClr val="9C2871"/>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496">
            <a:extLst>
              <a:ext uri="{FF2B5EF4-FFF2-40B4-BE49-F238E27FC236}">
                <a16:creationId xmlns:a16="http://schemas.microsoft.com/office/drawing/2014/main" id="{928BDF1D-9AAE-4C50-8793-EED7388D140E}"/>
              </a:ext>
            </a:extLst>
          </p:cNvPr>
          <p:cNvSpPr/>
          <p:nvPr/>
        </p:nvSpPr>
        <p:spPr>
          <a:xfrm>
            <a:off x="1837514" y="3859775"/>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rgbClr val="9C2871"/>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sp>
        <p:nvSpPr>
          <p:cNvPr id="15" name="Rectangle 14">
            <a:extLst>
              <a:ext uri="{FF2B5EF4-FFF2-40B4-BE49-F238E27FC236}">
                <a16:creationId xmlns:a16="http://schemas.microsoft.com/office/drawing/2014/main" id="{74AF34DA-266C-492E-A7CD-23347953F19D}"/>
              </a:ext>
            </a:extLst>
          </p:cNvPr>
          <p:cNvSpPr/>
          <p:nvPr/>
        </p:nvSpPr>
        <p:spPr>
          <a:xfrm>
            <a:off x="2342337" y="2773612"/>
            <a:ext cx="3775111" cy="830997"/>
          </a:xfrm>
          <a:prstGeom prst="rect">
            <a:avLst/>
          </a:prstGeom>
        </p:spPr>
        <p:txBody>
          <a:bodyPr wrap="square">
            <a:spAutoFit/>
          </a:bodyPr>
          <a:lstStyle/>
          <a:p>
            <a:pPr algn="just">
              <a:spcBef>
                <a:spcPts val="0"/>
              </a:spcBef>
              <a:buNone/>
            </a:pPr>
            <a:r>
              <a:rPr lang="en-US" sz="1200" dirty="0">
                <a:solidFill>
                  <a:schemeClr val="bg2">
                    <a:lumMod val="25000"/>
                  </a:schemeClr>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16" name="Rectangle 15">
            <a:extLst>
              <a:ext uri="{FF2B5EF4-FFF2-40B4-BE49-F238E27FC236}">
                <a16:creationId xmlns:a16="http://schemas.microsoft.com/office/drawing/2014/main" id="{09A8A4CF-F10A-4A0B-9F3F-B47C3DFDCF09}"/>
              </a:ext>
            </a:extLst>
          </p:cNvPr>
          <p:cNvSpPr/>
          <p:nvPr/>
        </p:nvSpPr>
        <p:spPr>
          <a:xfrm>
            <a:off x="2342337" y="3733211"/>
            <a:ext cx="3775111" cy="830997"/>
          </a:xfrm>
          <a:prstGeom prst="rect">
            <a:avLst/>
          </a:prstGeom>
        </p:spPr>
        <p:txBody>
          <a:bodyPr wrap="square">
            <a:spAutoFit/>
          </a:bodyPr>
          <a:lstStyle/>
          <a:p>
            <a:pPr algn="just"/>
            <a:r>
              <a:rPr lang="en-US" sz="1200" dirty="0">
                <a:solidFill>
                  <a:schemeClr val="bg2">
                    <a:lumMod val="25000"/>
                  </a:schemeClr>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9" name="Rectangle 8"/>
          <p:cNvSpPr/>
          <p:nvPr/>
        </p:nvSpPr>
        <p:spPr>
          <a:xfrm rot="5400000">
            <a:off x="11692023" y="556334"/>
            <a:ext cx="1369286" cy="307777"/>
          </a:xfrm>
          <a:prstGeom prst="rect">
            <a:avLst/>
          </a:prstGeom>
        </p:spPr>
        <p:txBody>
          <a:bodyPr wrap="none">
            <a:spAutoFit/>
          </a:bodyPr>
          <a:lstStyle/>
          <a:p>
            <a:r>
              <a:rPr lang="en-US" sz="1400" dirty="0"/>
              <a:t>Slidehood.com</a:t>
            </a:r>
          </a:p>
        </p:txBody>
      </p:sp>
      <p:pic>
        <p:nvPicPr>
          <p:cNvPr id="11" name="Picture 10"/>
          <p:cNvPicPr>
            <a:picLocks noChangeAspect="1"/>
          </p:cNvPicPr>
          <p:nvPr/>
        </p:nvPicPr>
        <p:blipFill>
          <a:blip r:embed="rId2" cstate="email">
            <a:extLst>
              <a:ext uri="{28A0092B-C50C-407E-A947-70E740481C1C}">
                <a14:useLocalDpi xmlns:a14="http://schemas.microsoft.com/office/drawing/2010/main"/>
              </a:ext>
            </a:extLst>
          </a:blip>
          <a:stretch>
            <a:fillRect/>
          </a:stretch>
        </p:blipFill>
        <p:spPr>
          <a:xfrm>
            <a:off x="7328052" y="889853"/>
            <a:ext cx="2446996" cy="5117389"/>
          </a:xfrm>
          <a:prstGeom prst="rect">
            <a:avLst/>
          </a:prstGeom>
          <a:effectLst>
            <a:outerShdw blurRad="203200" sx="102000" sy="102000" algn="ctr" rotWithShape="0">
              <a:prstClr val="black">
                <a:alpha val="50000"/>
              </a:prstClr>
            </a:outerShdw>
          </a:effectLst>
        </p:spPr>
      </p:pic>
      <p:pic>
        <p:nvPicPr>
          <p:cNvPr id="13" name="Picture 12"/>
          <p:cNvPicPr>
            <a:picLocks noChangeAspect="1"/>
          </p:cNvPicPr>
          <p:nvPr/>
        </p:nvPicPr>
        <p:blipFill rotWithShape="1">
          <a:blip r:embed="rId3" cstate="print">
            <a:extLst>
              <a:ext uri="{28A0092B-C50C-407E-A947-70E740481C1C}">
                <a14:useLocalDpi xmlns:a14="http://schemas.microsoft.com/office/drawing/2010/main" val="0"/>
              </a:ext>
            </a:extLst>
          </a:blip>
          <a:srcRect l="46157" t="41" r="21999" b="-1"/>
          <a:stretch/>
        </p:blipFill>
        <p:spPr>
          <a:xfrm>
            <a:off x="7501755" y="1225923"/>
            <a:ext cx="2133476" cy="4462911"/>
          </a:xfrm>
          <a:prstGeom prst="roundRect">
            <a:avLst>
              <a:gd name="adj" fmla="val 10061"/>
            </a:avLst>
          </a:prstGeom>
        </p:spPr>
      </p:pic>
    </p:spTree>
    <p:extLst>
      <p:ext uri="{BB962C8B-B14F-4D97-AF65-F5344CB8AC3E}">
        <p14:creationId xmlns:p14="http://schemas.microsoft.com/office/powerpoint/2010/main" val="684576164"/>
      </p:ext>
    </p:extLst>
  </p:cSld>
  <p:clrMapOvr>
    <a:masterClrMapping/>
  </p:clrMapOvr>
  <p:transition spd="med">
    <p:pull/>
  </p:transition>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14" name="Picture 13"/>
          <p:cNvPicPr>
            <a:picLocks noChangeAspect="1"/>
          </p:cNvPicPr>
          <p:nvPr/>
        </p:nvPicPr>
        <p:blipFill rotWithShape="1">
          <a:blip r:embed="rId2" cstate="email">
            <a:extLst>
              <a:ext uri="{BEBA8EAE-BF5A-486C-A8C5-ECC9F3942E4B}">
                <a14:imgProps xmlns:a14="http://schemas.microsoft.com/office/drawing/2010/main">
                  <a14:imgLayer r:embed="rId3">
                    <a14:imgEffect>
                      <a14:brightnessContrast bright="10000" contrast="13000"/>
                    </a14:imgEffect>
                  </a14:imgLayer>
                </a14:imgProps>
              </a:ext>
              <a:ext uri="{28A0092B-C50C-407E-A947-70E740481C1C}">
                <a14:useLocalDpi xmlns:a14="http://schemas.microsoft.com/office/drawing/2010/main"/>
              </a:ext>
            </a:extLst>
          </a:blip>
          <a:srcRect/>
          <a:stretch/>
        </p:blipFill>
        <p:spPr>
          <a:xfrm>
            <a:off x="2062887" y="1109495"/>
            <a:ext cx="2293004" cy="4819520"/>
          </a:xfrm>
          <a:prstGeom prst="roundRect">
            <a:avLst>
              <a:gd name="adj" fmla="val 14008"/>
            </a:avLst>
          </a:prstGeom>
        </p:spPr>
      </p:pic>
      <p:pic>
        <p:nvPicPr>
          <p:cNvPr id="15" name="Picture 14"/>
          <p:cNvPicPr>
            <a:picLocks noChangeAspect="1"/>
          </p:cNvPicPr>
          <p:nvPr/>
        </p:nvPicPr>
        <p:blipFill>
          <a:blip r:embed="rId4" cstate="email">
            <a:extLst>
              <a:ext uri="{28A0092B-C50C-407E-A947-70E740481C1C}">
                <a14:useLocalDpi xmlns:a14="http://schemas.microsoft.com/office/drawing/2010/main"/>
              </a:ext>
            </a:extLst>
          </a:blip>
          <a:stretch>
            <a:fillRect/>
          </a:stretch>
        </p:blipFill>
        <p:spPr>
          <a:xfrm>
            <a:off x="1961744" y="1007724"/>
            <a:ext cx="2465710" cy="5020796"/>
          </a:xfrm>
          <a:prstGeom prst="rect">
            <a:avLst/>
          </a:prstGeom>
          <a:effectLst>
            <a:outerShdw blurRad="342900" sx="101000" sy="101000" algn="ctr" rotWithShape="0">
              <a:prstClr val="black">
                <a:alpha val="58000"/>
              </a:prstClr>
            </a:outerShdw>
          </a:effectLst>
        </p:spPr>
      </p:pic>
      <p:sp>
        <p:nvSpPr>
          <p:cNvPr id="6" name="Shape 496">
            <a:extLst>
              <a:ext uri="{FF2B5EF4-FFF2-40B4-BE49-F238E27FC236}">
                <a16:creationId xmlns:a16="http://schemas.microsoft.com/office/drawing/2014/main" id="{2917E0F2-C85E-488C-B664-9D9F976B62CE}"/>
              </a:ext>
            </a:extLst>
          </p:cNvPr>
          <p:cNvSpPr/>
          <p:nvPr/>
        </p:nvSpPr>
        <p:spPr>
          <a:xfrm>
            <a:off x="5801815" y="2715133"/>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rgbClr val="01D5DF"/>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7" name="Shape 496">
            <a:extLst>
              <a:ext uri="{FF2B5EF4-FFF2-40B4-BE49-F238E27FC236}">
                <a16:creationId xmlns:a16="http://schemas.microsoft.com/office/drawing/2014/main" id="{ECFD5349-07B5-4B12-A311-6E30C180776E}"/>
              </a:ext>
            </a:extLst>
          </p:cNvPr>
          <p:cNvSpPr/>
          <p:nvPr/>
        </p:nvSpPr>
        <p:spPr>
          <a:xfrm>
            <a:off x="5801889" y="3679381"/>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rgbClr val="01D5DF"/>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8" name="Rectangle 7">
            <a:extLst>
              <a:ext uri="{FF2B5EF4-FFF2-40B4-BE49-F238E27FC236}">
                <a16:creationId xmlns:a16="http://schemas.microsoft.com/office/drawing/2014/main" id="{0E639A28-869E-4FCC-9C6D-56F71E0540BD}"/>
              </a:ext>
            </a:extLst>
          </p:cNvPr>
          <p:cNvSpPr/>
          <p:nvPr/>
        </p:nvSpPr>
        <p:spPr>
          <a:xfrm>
            <a:off x="6335039" y="1996197"/>
            <a:ext cx="3903777" cy="507831"/>
          </a:xfrm>
          <a:prstGeom prst="rect">
            <a:avLst/>
          </a:prstGeom>
          <a:noFill/>
          <a:ln>
            <a:noFill/>
          </a:ln>
        </p:spPr>
        <p:txBody>
          <a:bodyPr vert="horz" lIns="91425" tIns="91425" rIns="91425" bIns="91425" rtlCol="0" anchor="t" anchorCtr="0">
            <a:noAutofit/>
          </a:bodyPr>
          <a:lstStyle/>
          <a:p>
            <a:pPr marL="228600" indent="-228600">
              <a:lnSpc>
                <a:spcPct val="90000"/>
              </a:lnSpc>
              <a:buFont typeface="Arial" panose="020B0604020202020204" pitchFamily="34" charset="0"/>
              <a:buNone/>
            </a:pPr>
            <a:r>
              <a:rPr lang="en-US" sz="3000" b="1" dirty="0">
                <a:solidFill>
                  <a:srgbClr val="00B0F0"/>
                </a:solidFill>
                <a:latin typeface="Roboto Medium" panose="02000000000000000000" pitchFamily="2" charset="0"/>
                <a:ea typeface="Roboto Medium" panose="02000000000000000000" pitchFamily="2" charset="0"/>
                <a:cs typeface="Muli"/>
                <a:sym typeface="Muli"/>
              </a:rPr>
              <a:t>iPhone</a:t>
            </a:r>
            <a:r>
              <a:rPr lang="en-US" sz="3000" dirty="0">
                <a:solidFill>
                  <a:srgbClr val="00B0F0"/>
                </a:solidFill>
                <a:latin typeface="Roboto Medium" panose="02000000000000000000" pitchFamily="2" charset="0"/>
                <a:ea typeface="Roboto Medium" panose="02000000000000000000" pitchFamily="2" charset="0"/>
                <a:cs typeface="Muli"/>
                <a:sym typeface="Muli"/>
              </a:rPr>
              <a:t> MOCK</a:t>
            </a:r>
          </a:p>
        </p:txBody>
      </p:sp>
      <p:sp>
        <p:nvSpPr>
          <p:cNvPr id="10" name="Rectangle 9"/>
          <p:cNvSpPr/>
          <p:nvPr/>
        </p:nvSpPr>
        <p:spPr>
          <a:xfrm rot="5400000">
            <a:off x="11692023" y="556334"/>
            <a:ext cx="1369286" cy="307777"/>
          </a:xfrm>
          <a:prstGeom prst="rect">
            <a:avLst/>
          </a:prstGeom>
        </p:spPr>
        <p:txBody>
          <a:bodyPr wrap="none">
            <a:spAutoFit/>
          </a:bodyPr>
          <a:lstStyle/>
          <a:p>
            <a:r>
              <a:rPr lang="en-US" sz="1400" dirty="0"/>
              <a:t>Slidehood.com</a:t>
            </a:r>
          </a:p>
        </p:txBody>
      </p:sp>
      <p:sp>
        <p:nvSpPr>
          <p:cNvPr id="11" name="Rectangle 10">
            <a:extLst>
              <a:ext uri="{FF2B5EF4-FFF2-40B4-BE49-F238E27FC236}">
                <a16:creationId xmlns:a16="http://schemas.microsoft.com/office/drawing/2014/main" id="{74AF34DA-266C-492E-A7CD-23347953F19D}"/>
              </a:ext>
            </a:extLst>
          </p:cNvPr>
          <p:cNvSpPr/>
          <p:nvPr/>
        </p:nvSpPr>
        <p:spPr>
          <a:xfrm>
            <a:off x="6335039" y="2577768"/>
            <a:ext cx="3775111" cy="830997"/>
          </a:xfrm>
          <a:prstGeom prst="rect">
            <a:avLst/>
          </a:prstGeom>
        </p:spPr>
        <p:txBody>
          <a:bodyPr wrap="square">
            <a:spAutoFit/>
          </a:bodyPr>
          <a:lstStyle/>
          <a:p>
            <a:pPr algn="just">
              <a:spcBef>
                <a:spcPts val="0"/>
              </a:spcBef>
              <a:buNone/>
            </a:pPr>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13" name="Rectangle 12">
            <a:extLst>
              <a:ext uri="{FF2B5EF4-FFF2-40B4-BE49-F238E27FC236}">
                <a16:creationId xmlns:a16="http://schemas.microsoft.com/office/drawing/2014/main" id="{09A8A4CF-F10A-4A0B-9F3F-B47C3DFDCF09}"/>
              </a:ext>
            </a:extLst>
          </p:cNvPr>
          <p:cNvSpPr/>
          <p:nvPr/>
        </p:nvSpPr>
        <p:spPr>
          <a:xfrm>
            <a:off x="6335039" y="3537367"/>
            <a:ext cx="3775111" cy="830997"/>
          </a:xfrm>
          <a:prstGeom prst="rect">
            <a:avLst/>
          </a:prstGeom>
        </p:spPr>
        <p:txBody>
          <a:bodyPr wrap="square">
            <a:spAutoFit/>
          </a:bodyPr>
          <a:lstStyle/>
          <a:p>
            <a:pPr algn="just"/>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Tree>
    <p:extLst>
      <p:ext uri="{BB962C8B-B14F-4D97-AF65-F5344CB8AC3E}">
        <p14:creationId xmlns:p14="http://schemas.microsoft.com/office/powerpoint/2010/main" val="113669530"/>
      </p:ext>
    </p:extLst>
  </p:cSld>
  <p:clrMapOvr>
    <a:masterClrMapping/>
  </p:clrMapOvr>
  <p:transition spd="med">
    <p:pull/>
  </p:transition>
</p:sld>
</file>

<file path=ppt/slides/slide1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395">
            <a:extLst>
              <a:ext uri="{FF2B5EF4-FFF2-40B4-BE49-F238E27FC236}">
                <a16:creationId xmlns:a16="http://schemas.microsoft.com/office/drawing/2014/main" id="{019F2BB6-7F9A-4C74-9FB8-FB3619158308}"/>
              </a:ext>
            </a:extLst>
          </p:cNvPr>
          <p:cNvSpPr txBox="1">
            <a:spLocks/>
          </p:cNvSpPr>
          <p:nvPr/>
        </p:nvSpPr>
        <p:spPr>
          <a:xfrm>
            <a:off x="1550588" y="2079329"/>
            <a:ext cx="4654671" cy="587711"/>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None/>
            </a:pPr>
            <a:r>
              <a:rPr lang="en-US" sz="3000" b="1" dirty="0">
                <a:solidFill>
                  <a:schemeClr val="bg1"/>
                </a:solidFill>
                <a:effectLst>
                  <a:outerShdw blurRad="38100" dist="38100" dir="2700000" algn="tl">
                    <a:srgbClr val="000000">
                      <a:alpha val="43137"/>
                    </a:srgbClr>
                  </a:outerShdw>
                </a:effectLst>
                <a:latin typeface="+mj-lt"/>
                <a:ea typeface="Muli"/>
                <a:cs typeface="Muli"/>
                <a:sym typeface="Muli"/>
              </a:rPr>
              <a:t>WEBSITE</a:t>
            </a:r>
            <a:r>
              <a:rPr lang="en-US" sz="3000" dirty="0">
                <a:solidFill>
                  <a:schemeClr val="bg1"/>
                </a:solidFill>
                <a:latin typeface="+mj-lt"/>
                <a:ea typeface="Muli"/>
                <a:cs typeface="Muli"/>
                <a:sym typeface="Muli"/>
              </a:rPr>
              <a:t> </a:t>
            </a:r>
            <a:r>
              <a:rPr lang="en-US" sz="3000" dirty="0">
                <a:solidFill>
                  <a:schemeClr val="bg2">
                    <a:lumMod val="25000"/>
                  </a:schemeClr>
                </a:solidFill>
                <a:latin typeface="+mj-lt"/>
                <a:ea typeface="Muli"/>
                <a:cs typeface="Muli"/>
                <a:sym typeface="Muli"/>
              </a:rPr>
              <a:t>MOCKUP</a:t>
            </a:r>
          </a:p>
          <a:p>
            <a:pPr>
              <a:spcBef>
                <a:spcPts val="0"/>
              </a:spcBef>
              <a:buFont typeface="Arial" panose="020B0604020202020204" pitchFamily="34" charset="0"/>
              <a:buNone/>
            </a:pPr>
            <a:endParaRPr lang="en-US" sz="3000" dirty="0">
              <a:solidFill>
                <a:srgbClr val="FFC000"/>
              </a:solidFill>
              <a:ea typeface="Muli"/>
              <a:cs typeface="Muli"/>
              <a:sym typeface="Muli"/>
            </a:endParaRPr>
          </a:p>
          <a:p>
            <a:pPr algn="just">
              <a:spcBef>
                <a:spcPts val="0"/>
              </a:spcBef>
              <a:buFont typeface="Arial" panose="020B0604020202020204" pitchFamily="34" charset="0"/>
              <a:buNone/>
            </a:pPr>
            <a:r>
              <a:rPr lang="en-US" sz="3000" dirty="0">
                <a:solidFill>
                  <a:srgbClr val="FFC000"/>
                </a:solidFill>
                <a:ea typeface="Muli"/>
                <a:cs typeface="Muli"/>
                <a:sym typeface="Muli"/>
              </a:rPr>
              <a:t>    </a:t>
            </a:r>
          </a:p>
          <a:p>
            <a:pPr>
              <a:spcBef>
                <a:spcPts val="0"/>
              </a:spcBef>
              <a:buFont typeface="Arial" panose="020B0604020202020204" pitchFamily="34" charset="0"/>
              <a:buNone/>
            </a:pPr>
            <a:endParaRPr lang="en-US" sz="3000" dirty="0">
              <a:solidFill>
                <a:srgbClr val="FFC000"/>
              </a:solidFill>
              <a:ea typeface="Muli"/>
              <a:cs typeface="Muli"/>
              <a:sym typeface="Muli"/>
            </a:endParaRPr>
          </a:p>
        </p:txBody>
      </p:sp>
      <p:grpSp>
        <p:nvGrpSpPr>
          <p:cNvPr id="11" name="Shape 497">
            <a:extLst>
              <a:ext uri="{FF2B5EF4-FFF2-40B4-BE49-F238E27FC236}">
                <a16:creationId xmlns:a16="http://schemas.microsoft.com/office/drawing/2014/main" id="{FE0CBDAF-5FC6-4151-80CF-2748DC4844F9}"/>
              </a:ext>
            </a:extLst>
          </p:cNvPr>
          <p:cNvGrpSpPr/>
          <p:nvPr/>
        </p:nvGrpSpPr>
        <p:grpSpPr>
          <a:xfrm>
            <a:off x="988345" y="2859332"/>
            <a:ext cx="493682" cy="475442"/>
            <a:chOff x="2583325" y="2972875"/>
            <a:chExt cx="462850" cy="445750"/>
          </a:xfrm>
          <a:solidFill>
            <a:srgbClr val="9C2871"/>
          </a:solidFill>
        </p:grpSpPr>
        <p:sp>
          <p:nvSpPr>
            <p:cNvPr id="12" name="Shape 498">
              <a:extLst>
                <a:ext uri="{FF2B5EF4-FFF2-40B4-BE49-F238E27FC236}">
                  <a16:creationId xmlns:a16="http://schemas.microsoft.com/office/drawing/2014/main" id="{1DB16A43-0E0A-4D73-8AD6-FCA16B9BA981}"/>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13" name="Shape 499">
              <a:extLst>
                <a:ext uri="{FF2B5EF4-FFF2-40B4-BE49-F238E27FC236}">
                  <a16:creationId xmlns:a16="http://schemas.microsoft.com/office/drawing/2014/main" id="{B0C025EE-496E-4098-A601-C6EF0C3A580C}"/>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grpSp>
      <p:grpSp>
        <p:nvGrpSpPr>
          <p:cNvPr id="14" name="Shape 497">
            <a:extLst>
              <a:ext uri="{FF2B5EF4-FFF2-40B4-BE49-F238E27FC236}">
                <a16:creationId xmlns:a16="http://schemas.microsoft.com/office/drawing/2014/main" id="{40C5F6B1-15C6-4302-AC55-38CC2BE46DE5}"/>
              </a:ext>
            </a:extLst>
          </p:cNvPr>
          <p:cNvGrpSpPr/>
          <p:nvPr/>
        </p:nvGrpSpPr>
        <p:grpSpPr>
          <a:xfrm>
            <a:off x="983166" y="3757616"/>
            <a:ext cx="493682" cy="475442"/>
            <a:chOff x="2583325" y="2972875"/>
            <a:chExt cx="462850" cy="445750"/>
          </a:xfrm>
          <a:solidFill>
            <a:srgbClr val="9C2871"/>
          </a:solidFill>
        </p:grpSpPr>
        <p:sp>
          <p:nvSpPr>
            <p:cNvPr id="15" name="Shape 498">
              <a:extLst>
                <a:ext uri="{FF2B5EF4-FFF2-40B4-BE49-F238E27FC236}">
                  <a16:creationId xmlns:a16="http://schemas.microsoft.com/office/drawing/2014/main" id="{796F41BF-EB58-4901-9DA9-B1756837D967}"/>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16" name="Shape 499">
              <a:extLst>
                <a:ext uri="{FF2B5EF4-FFF2-40B4-BE49-F238E27FC236}">
                  <a16:creationId xmlns:a16="http://schemas.microsoft.com/office/drawing/2014/main" id="{D9D9125C-2979-4A29-BF6D-7F7A16E0E633}"/>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grpSp>
      <p:sp>
        <p:nvSpPr>
          <p:cNvPr id="18" name="Rectangle 17"/>
          <p:cNvSpPr/>
          <p:nvPr/>
        </p:nvSpPr>
        <p:spPr>
          <a:xfrm rot="5400000">
            <a:off x="11692023" y="556334"/>
            <a:ext cx="1369286" cy="307777"/>
          </a:xfrm>
          <a:prstGeom prst="rect">
            <a:avLst/>
          </a:prstGeom>
        </p:spPr>
        <p:txBody>
          <a:bodyPr wrap="none">
            <a:spAutoFit/>
          </a:bodyPr>
          <a:lstStyle/>
          <a:p>
            <a:r>
              <a:rPr lang="en-US" sz="1400" dirty="0"/>
              <a:t>Slidehood.com</a:t>
            </a:r>
          </a:p>
        </p:txBody>
      </p:sp>
      <p:sp>
        <p:nvSpPr>
          <p:cNvPr id="19" name="Rectangle 18">
            <a:extLst>
              <a:ext uri="{FF2B5EF4-FFF2-40B4-BE49-F238E27FC236}">
                <a16:creationId xmlns:a16="http://schemas.microsoft.com/office/drawing/2014/main" id="{74AF34DA-266C-492E-A7CD-23347953F19D}"/>
              </a:ext>
            </a:extLst>
          </p:cNvPr>
          <p:cNvSpPr/>
          <p:nvPr/>
        </p:nvSpPr>
        <p:spPr>
          <a:xfrm>
            <a:off x="1616881" y="2667040"/>
            <a:ext cx="3775111" cy="830997"/>
          </a:xfrm>
          <a:prstGeom prst="rect">
            <a:avLst/>
          </a:prstGeom>
        </p:spPr>
        <p:txBody>
          <a:bodyPr wrap="square">
            <a:spAutoFit/>
          </a:bodyPr>
          <a:lstStyle/>
          <a:p>
            <a:pPr algn="just">
              <a:spcBef>
                <a:spcPts val="0"/>
              </a:spcBef>
              <a:buNone/>
            </a:pPr>
            <a:r>
              <a:rPr lang="en-US" sz="1200" dirty="0">
                <a:solidFill>
                  <a:srgbClr val="3F3F4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23" name="Rectangle 22">
            <a:extLst>
              <a:ext uri="{FF2B5EF4-FFF2-40B4-BE49-F238E27FC236}">
                <a16:creationId xmlns:a16="http://schemas.microsoft.com/office/drawing/2014/main" id="{09A8A4CF-F10A-4A0B-9F3F-B47C3DFDCF09}"/>
              </a:ext>
            </a:extLst>
          </p:cNvPr>
          <p:cNvSpPr/>
          <p:nvPr/>
        </p:nvSpPr>
        <p:spPr>
          <a:xfrm>
            <a:off x="1616881" y="3626639"/>
            <a:ext cx="3775111" cy="830997"/>
          </a:xfrm>
          <a:prstGeom prst="rect">
            <a:avLst/>
          </a:prstGeom>
        </p:spPr>
        <p:txBody>
          <a:bodyPr wrap="square">
            <a:spAutoFit/>
          </a:bodyPr>
          <a:lstStyle/>
          <a:p>
            <a:pPr algn="just"/>
            <a:r>
              <a:rPr lang="en-US" sz="1200" dirty="0">
                <a:solidFill>
                  <a:srgbClr val="3F3F4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pic>
        <p:nvPicPr>
          <p:cNvPr id="21" name="Picture 20"/>
          <p:cNvPicPr>
            <a:picLocks noChangeAspect="1"/>
          </p:cNvPicPr>
          <p:nvPr/>
        </p:nvPicPr>
        <p:blipFill rotWithShape="1">
          <a:blip r:embed="rId2" cstate="email">
            <a:extLst>
              <a:ext uri="{28A0092B-C50C-407E-A947-70E740481C1C}">
                <a14:useLocalDpi xmlns:a14="http://schemas.microsoft.com/office/drawing/2010/main"/>
              </a:ext>
            </a:extLst>
          </a:blip>
          <a:srcRect/>
          <a:stretch/>
        </p:blipFill>
        <p:spPr>
          <a:xfrm>
            <a:off x="6065650" y="1602275"/>
            <a:ext cx="5143184" cy="3280517"/>
          </a:xfrm>
          <a:prstGeom prst="rect">
            <a:avLst/>
          </a:prstGeom>
        </p:spPr>
      </p:pic>
      <p:pic>
        <p:nvPicPr>
          <p:cNvPr id="22" name="Picture 21"/>
          <p:cNvPicPr>
            <a:picLocks noChangeAspect="1"/>
          </p:cNvPicPr>
          <p:nvPr/>
        </p:nvPicPr>
        <p:blipFill>
          <a:blip r:embed="rId3" cstate="email">
            <a:extLst>
              <a:ext uri="{28A0092B-C50C-407E-A947-70E740481C1C}">
                <a14:useLocalDpi xmlns:a14="http://schemas.microsoft.com/office/drawing/2010/main"/>
              </a:ext>
            </a:extLst>
          </a:blip>
          <a:stretch>
            <a:fillRect/>
          </a:stretch>
        </p:blipFill>
        <p:spPr>
          <a:xfrm>
            <a:off x="5381005" y="1448563"/>
            <a:ext cx="6512474" cy="4020395"/>
          </a:xfrm>
          <a:prstGeom prst="rect">
            <a:avLst/>
          </a:prstGeom>
          <a:effectLst>
            <a:outerShdw blurRad="63500" sx="102000" sy="102000" algn="ctr" rotWithShape="0">
              <a:prstClr val="black">
                <a:alpha val="40000"/>
              </a:prstClr>
            </a:outerShdw>
          </a:effectLst>
        </p:spPr>
      </p:pic>
    </p:spTree>
    <p:extLst>
      <p:ext uri="{BB962C8B-B14F-4D97-AF65-F5344CB8AC3E}">
        <p14:creationId xmlns:p14="http://schemas.microsoft.com/office/powerpoint/2010/main" val="642154943"/>
      </p:ext>
    </p:extLst>
  </p:cSld>
  <p:clrMapOvr>
    <a:masterClrMapping/>
  </p:clrMapOvr>
  <p:transition spd="med">
    <p:pull/>
  </p:transition>
</p:sld>
</file>

<file path=ppt/slides/slide1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Rectangle 3">
            <a:extLst>
              <a:ext uri="{FF2B5EF4-FFF2-40B4-BE49-F238E27FC236}">
                <a16:creationId xmlns:a16="http://schemas.microsoft.com/office/drawing/2014/main" id="{FC1E0BFC-97E8-4BD4-8F73-D85E270EA749}"/>
              </a:ext>
            </a:extLst>
          </p:cNvPr>
          <p:cNvSpPr/>
          <p:nvPr/>
        </p:nvSpPr>
        <p:spPr>
          <a:xfrm>
            <a:off x="6928790" y="1944075"/>
            <a:ext cx="4440298" cy="507831"/>
          </a:xfrm>
          <a:prstGeom prst="rect">
            <a:avLst/>
          </a:prstGeom>
          <a:noFill/>
          <a:ln>
            <a:noFill/>
          </a:ln>
        </p:spPr>
        <p:txBody>
          <a:bodyPr vert="horz" lIns="91425" tIns="91425" rIns="91425" bIns="91425" rtlCol="0" anchor="t" anchorCtr="0">
            <a:noAutofit/>
          </a:bodyPr>
          <a:lstStyle/>
          <a:p>
            <a:pPr marL="228600" indent="-228600">
              <a:lnSpc>
                <a:spcPct val="90000"/>
              </a:lnSpc>
              <a:buFont typeface="Arial" panose="020B0604020202020204" pitchFamily="34" charset="0"/>
              <a:buNone/>
            </a:pPr>
            <a:r>
              <a:rPr lang="en-US" sz="3000" dirty="0">
                <a:solidFill>
                  <a:srgbClr val="00B0F0"/>
                </a:solidFill>
                <a:effectLst>
                  <a:outerShdw blurRad="38100" dist="38100" dir="2700000" algn="tl">
                    <a:srgbClr val="000000">
                      <a:alpha val="43137"/>
                    </a:srgbClr>
                  </a:outerShdw>
                </a:effectLst>
                <a:latin typeface="Roboto Medium" panose="02000000000000000000" pitchFamily="2" charset="0"/>
                <a:ea typeface="Roboto Medium" panose="02000000000000000000" pitchFamily="2" charset="0"/>
                <a:cs typeface="Muli"/>
                <a:sym typeface="Muli"/>
              </a:rPr>
              <a:t>TABLET</a:t>
            </a:r>
            <a:r>
              <a:rPr lang="en-US" sz="3000" dirty="0">
                <a:solidFill>
                  <a:srgbClr val="00B0F0"/>
                </a:solidFill>
                <a:latin typeface="Roboto Medium" panose="02000000000000000000" pitchFamily="2" charset="0"/>
                <a:ea typeface="Roboto Medium" panose="02000000000000000000" pitchFamily="2" charset="0"/>
                <a:cs typeface="Muli"/>
                <a:sym typeface="Muli"/>
              </a:rPr>
              <a:t> MOCK</a:t>
            </a:r>
          </a:p>
        </p:txBody>
      </p:sp>
      <p:sp>
        <p:nvSpPr>
          <p:cNvPr id="5" name="Rectangle 4">
            <a:extLst>
              <a:ext uri="{FF2B5EF4-FFF2-40B4-BE49-F238E27FC236}">
                <a16:creationId xmlns:a16="http://schemas.microsoft.com/office/drawing/2014/main" id="{74AF34DA-266C-492E-A7CD-23347953F19D}"/>
              </a:ext>
            </a:extLst>
          </p:cNvPr>
          <p:cNvSpPr/>
          <p:nvPr/>
        </p:nvSpPr>
        <p:spPr>
          <a:xfrm>
            <a:off x="6974415" y="2608871"/>
            <a:ext cx="3806655" cy="830997"/>
          </a:xfrm>
          <a:prstGeom prst="rect">
            <a:avLst/>
          </a:prstGeom>
        </p:spPr>
        <p:txBody>
          <a:bodyPr wrap="square">
            <a:spAutoFit/>
          </a:bodyPr>
          <a:lstStyle/>
          <a:p>
            <a:pPr algn="just">
              <a:spcBef>
                <a:spcPts val="0"/>
              </a:spcBef>
              <a:buNone/>
            </a:pPr>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6" name="Rectangle 5">
            <a:extLst>
              <a:ext uri="{FF2B5EF4-FFF2-40B4-BE49-F238E27FC236}">
                <a16:creationId xmlns:a16="http://schemas.microsoft.com/office/drawing/2014/main" id="{09A8A4CF-F10A-4A0B-9F3F-B47C3DFDCF09}"/>
              </a:ext>
            </a:extLst>
          </p:cNvPr>
          <p:cNvSpPr/>
          <p:nvPr/>
        </p:nvSpPr>
        <p:spPr>
          <a:xfrm>
            <a:off x="6974415" y="3568470"/>
            <a:ext cx="3842763" cy="830997"/>
          </a:xfrm>
          <a:prstGeom prst="rect">
            <a:avLst/>
          </a:prstGeom>
        </p:spPr>
        <p:txBody>
          <a:bodyPr wrap="square">
            <a:spAutoFit/>
          </a:bodyPr>
          <a:lstStyle/>
          <a:p>
            <a:pPr algn="just"/>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7" name="Shape 495">
            <a:extLst>
              <a:ext uri="{FF2B5EF4-FFF2-40B4-BE49-F238E27FC236}">
                <a16:creationId xmlns:a16="http://schemas.microsoft.com/office/drawing/2014/main" id="{27C8B803-2376-4CEA-86C5-B20191A6429B}"/>
              </a:ext>
            </a:extLst>
          </p:cNvPr>
          <p:cNvSpPr/>
          <p:nvPr/>
        </p:nvSpPr>
        <p:spPr>
          <a:xfrm>
            <a:off x="6248964" y="2723626"/>
            <a:ext cx="427230" cy="54343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rgbClr val="00B0F0"/>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00B0F0"/>
              </a:solidFill>
            </a:endParaRPr>
          </a:p>
        </p:txBody>
      </p:sp>
      <p:sp>
        <p:nvSpPr>
          <p:cNvPr id="8" name="Shape 495">
            <a:extLst>
              <a:ext uri="{FF2B5EF4-FFF2-40B4-BE49-F238E27FC236}">
                <a16:creationId xmlns:a16="http://schemas.microsoft.com/office/drawing/2014/main" id="{C6F24455-A388-47B1-BFF1-4F91509EA4DF}"/>
              </a:ext>
            </a:extLst>
          </p:cNvPr>
          <p:cNvSpPr/>
          <p:nvPr/>
        </p:nvSpPr>
        <p:spPr>
          <a:xfrm>
            <a:off x="6248964" y="3712253"/>
            <a:ext cx="427230" cy="54343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rgbClr val="00B0F0"/>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00B0F0"/>
              </a:solidFill>
            </a:endParaRPr>
          </a:p>
        </p:txBody>
      </p:sp>
      <p:sp>
        <p:nvSpPr>
          <p:cNvPr id="10" name="Rectangle 9"/>
          <p:cNvSpPr/>
          <p:nvPr/>
        </p:nvSpPr>
        <p:spPr>
          <a:xfrm rot="5400000">
            <a:off x="11692023" y="556334"/>
            <a:ext cx="1369286" cy="307777"/>
          </a:xfrm>
          <a:prstGeom prst="rect">
            <a:avLst/>
          </a:prstGeom>
        </p:spPr>
        <p:txBody>
          <a:bodyPr wrap="none">
            <a:spAutoFit/>
          </a:bodyPr>
          <a:lstStyle/>
          <a:p>
            <a:r>
              <a:rPr lang="en-US" sz="1400" dirty="0"/>
              <a:t>Slidehood.com</a:t>
            </a:r>
          </a:p>
        </p:txBody>
      </p:sp>
      <p:pic>
        <p:nvPicPr>
          <p:cNvPr id="12" name="Picture 11"/>
          <p:cNvPicPr>
            <a:picLocks noChangeAspect="1"/>
          </p:cNvPicPr>
          <p:nvPr/>
        </p:nvPicPr>
        <p:blipFill rotWithShape="1">
          <a:blip r:embed="rId2">
            <a:extLst>
              <a:ext uri="{28A0092B-C50C-407E-A947-70E740481C1C}">
                <a14:useLocalDpi xmlns:a14="http://schemas.microsoft.com/office/drawing/2010/main" val="0"/>
              </a:ext>
            </a:extLst>
          </a:blip>
          <a:srcRect l="35400" t="3188" r="23861" b="8475"/>
          <a:stretch/>
        </p:blipFill>
        <p:spPr>
          <a:xfrm>
            <a:off x="1591762" y="1350863"/>
            <a:ext cx="3114218" cy="4315416"/>
          </a:xfrm>
          <a:prstGeom prst="rect">
            <a:avLst/>
          </a:prstGeom>
        </p:spPr>
      </p:pic>
      <p:pic>
        <p:nvPicPr>
          <p:cNvPr id="14" name="Picture 13"/>
          <p:cNvPicPr>
            <a:picLocks noChangeAspect="1"/>
          </p:cNvPicPr>
          <p:nvPr/>
        </p:nvPicPr>
        <p:blipFill>
          <a:blip r:embed="rId3" cstate="email">
            <a:extLst>
              <a:ext uri="{28A0092B-C50C-407E-A947-70E740481C1C}">
                <a14:useLocalDpi xmlns:a14="http://schemas.microsoft.com/office/drawing/2010/main"/>
              </a:ext>
            </a:extLst>
          </a:blip>
          <a:stretch>
            <a:fillRect/>
          </a:stretch>
        </p:blipFill>
        <p:spPr>
          <a:xfrm>
            <a:off x="1420942" y="987407"/>
            <a:ext cx="3455858" cy="4904921"/>
          </a:xfrm>
          <a:prstGeom prst="rect">
            <a:avLst/>
          </a:prstGeom>
          <a:effectLst>
            <a:outerShdw blurRad="63500" sx="102000" sy="102000" algn="ctr" rotWithShape="0">
              <a:prstClr val="black">
                <a:alpha val="40000"/>
              </a:prstClr>
            </a:outerShdw>
          </a:effectLst>
        </p:spPr>
      </p:pic>
    </p:spTree>
    <p:extLst>
      <p:ext uri="{BB962C8B-B14F-4D97-AF65-F5344CB8AC3E}">
        <p14:creationId xmlns:p14="http://schemas.microsoft.com/office/powerpoint/2010/main" val="2789138251"/>
      </p:ext>
    </p:extLst>
  </p:cSld>
  <p:clrMapOvr>
    <a:masterClrMapping/>
  </p:clrMapOvr>
  <p:transition spd="med">
    <p:pull/>
  </p:transition>
</p:sld>
</file>

<file path=ppt/slides/slide19.xml><?xml version="1.0" encoding="utf-8"?>
<p:sld xmlns:a="http://schemas.openxmlformats.org/drawingml/2006/main" xmlns:r="http://schemas.openxmlformats.org/officeDocument/2006/relationships" xmlns:p="http://schemas.openxmlformats.org/presentationml/2006/main">
  <p:cSld>
    <p:bg>
      <p:bgPr>
        <a:solidFill>
          <a:schemeClr val="tx1">
            <a:lumMod val="65000"/>
            <a:lumOff val="35000"/>
          </a:schemeClr>
        </a:solidFill>
        <a:effectLst/>
      </p:bgPr>
    </p:bg>
    <p:spTree>
      <p:nvGrpSpPr>
        <p:cNvPr id="1" name=""/>
        <p:cNvGrpSpPr/>
        <p:nvPr/>
      </p:nvGrpSpPr>
      <p:grpSpPr>
        <a:xfrm>
          <a:off x="0" y="0"/>
          <a:ext cx="0" cy="0"/>
          <a:chOff x="0" y="0"/>
          <a:chExt cx="0" cy="0"/>
        </a:xfrm>
      </p:grpSpPr>
      <p:grpSp>
        <p:nvGrpSpPr>
          <p:cNvPr id="2" name="Shape 350"/>
          <p:cNvGrpSpPr/>
          <p:nvPr/>
        </p:nvGrpSpPr>
        <p:grpSpPr>
          <a:xfrm>
            <a:off x="5375319" y="980139"/>
            <a:ext cx="393473" cy="497624"/>
            <a:chOff x="584925" y="238125"/>
            <a:chExt cx="415200" cy="525100"/>
          </a:xfrm>
          <a:solidFill>
            <a:schemeClr val="bg1"/>
          </a:solidFill>
        </p:grpSpPr>
        <p:sp>
          <p:nvSpPr>
            <p:cNvPr id="3" name="Shape 351"/>
            <p:cNvSpPr/>
            <p:nvPr/>
          </p:nvSpPr>
          <p:spPr>
            <a:xfrm>
              <a:off x="621550" y="299175"/>
              <a:ext cx="378575" cy="464050"/>
            </a:xfrm>
            <a:custGeom>
              <a:avLst/>
              <a:gdLst/>
              <a:ahLst/>
              <a:cxnLst/>
              <a:rect l="0" t="0" r="0" b="0"/>
              <a:pathLst>
                <a:path w="15143" h="18562" extrusionOk="0">
                  <a:moveTo>
                    <a:pt x="14166" y="0"/>
                  </a:moveTo>
                  <a:lnTo>
                    <a:pt x="14166" y="16755"/>
                  </a:lnTo>
                  <a:lnTo>
                    <a:pt x="14141" y="16926"/>
                  </a:lnTo>
                  <a:lnTo>
                    <a:pt x="14093" y="17072"/>
                  </a:lnTo>
                  <a:lnTo>
                    <a:pt x="14044" y="17194"/>
                  </a:lnTo>
                  <a:lnTo>
                    <a:pt x="13946" y="17341"/>
                  </a:lnTo>
                  <a:lnTo>
                    <a:pt x="13824" y="17438"/>
                  </a:lnTo>
                  <a:lnTo>
                    <a:pt x="13677" y="17512"/>
                  </a:lnTo>
                  <a:lnTo>
                    <a:pt x="13531" y="17561"/>
                  </a:lnTo>
                  <a:lnTo>
                    <a:pt x="13384" y="17585"/>
                  </a:lnTo>
                  <a:lnTo>
                    <a:pt x="0" y="17585"/>
                  </a:lnTo>
                  <a:lnTo>
                    <a:pt x="0" y="17731"/>
                  </a:lnTo>
                  <a:lnTo>
                    <a:pt x="25" y="17902"/>
                  </a:lnTo>
                  <a:lnTo>
                    <a:pt x="74" y="18049"/>
                  </a:lnTo>
                  <a:lnTo>
                    <a:pt x="123" y="18171"/>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71"/>
                  </a:lnTo>
                  <a:lnTo>
                    <a:pt x="15069" y="18049"/>
                  </a:lnTo>
                  <a:lnTo>
                    <a:pt x="15118" y="17902"/>
                  </a:lnTo>
                  <a:lnTo>
                    <a:pt x="15143" y="17731"/>
                  </a:lnTo>
                  <a:lnTo>
                    <a:pt x="15143" y="733"/>
                  </a:lnTo>
                  <a:lnTo>
                    <a:pt x="15118" y="586"/>
                  </a:lnTo>
                  <a:lnTo>
                    <a:pt x="15069" y="440"/>
                  </a:lnTo>
                  <a:lnTo>
                    <a:pt x="15021" y="318"/>
                  </a:lnTo>
                  <a:lnTo>
                    <a:pt x="14923" y="196"/>
                  </a:lnTo>
                  <a:lnTo>
                    <a:pt x="14801" y="122"/>
                  </a:lnTo>
                  <a:lnTo>
                    <a:pt x="14654" y="49"/>
                  </a:lnTo>
                  <a:lnTo>
                    <a:pt x="14508"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 name="Shape 352"/>
            <p:cNvSpPr/>
            <p:nvPr/>
          </p:nvSpPr>
          <p:spPr>
            <a:xfrm>
              <a:off x="633750" y="2381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 name="Shape 353"/>
            <p:cNvSpPr/>
            <p:nvPr/>
          </p:nvSpPr>
          <p:spPr>
            <a:xfrm>
              <a:off x="716800"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 name="Shape 354"/>
            <p:cNvSpPr/>
            <p:nvPr/>
          </p:nvSpPr>
          <p:spPr>
            <a:xfrm>
              <a:off x="799825" y="238125"/>
              <a:ext cx="29350" cy="63500"/>
            </a:xfrm>
            <a:custGeom>
              <a:avLst/>
              <a:gdLst/>
              <a:ahLst/>
              <a:cxnLst/>
              <a:rect l="0" t="0" r="0" b="0"/>
              <a:pathLst>
                <a:path w="1174" h="2540" extrusionOk="0">
                  <a:moveTo>
                    <a:pt x="392" y="0"/>
                  </a:moveTo>
                  <a:lnTo>
                    <a:pt x="294" y="49"/>
                  </a:lnTo>
                  <a:lnTo>
                    <a:pt x="221" y="73"/>
                  </a:lnTo>
                  <a:lnTo>
                    <a:pt x="148" y="147"/>
                  </a:lnTo>
                  <a:lnTo>
                    <a:pt x="74" y="220"/>
                  </a:lnTo>
                  <a:lnTo>
                    <a:pt x="50" y="293"/>
                  </a:lnTo>
                  <a:lnTo>
                    <a:pt x="1" y="391"/>
                  </a:lnTo>
                  <a:lnTo>
                    <a:pt x="1" y="488"/>
                  </a:lnTo>
                  <a:lnTo>
                    <a:pt x="1" y="2052"/>
                  </a:lnTo>
                  <a:lnTo>
                    <a:pt x="1" y="2149"/>
                  </a:lnTo>
                  <a:lnTo>
                    <a:pt x="50" y="2247"/>
                  </a:lnTo>
                  <a:lnTo>
                    <a:pt x="74" y="2320"/>
                  </a:lnTo>
                  <a:lnTo>
                    <a:pt x="148" y="2393"/>
                  </a:lnTo>
                  <a:lnTo>
                    <a:pt x="221" y="2467"/>
                  </a:lnTo>
                  <a:lnTo>
                    <a:pt x="294" y="2491"/>
                  </a:lnTo>
                  <a:lnTo>
                    <a:pt x="392" y="2540"/>
                  </a:lnTo>
                  <a:lnTo>
                    <a:pt x="783"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 name="Shape 355"/>
            <p:cNvSpPr/>
            <p:nvPr/>
          </p:nvSpPr>
          <p:spPr>
            <a:xfrm>
              <a:off x="882875"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1" y="391"/>
                  </a:lnTo>
                  <a:lnTo>
                    <a:pt x="1" y="488"/>
                  </a:lnTo>
                  <a:lnTo>
                    <a:pt x="1" y="2052"/>
                  </a:lnTo>
                  <a:lnTo>
                    <a:pt x="1"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100" y="2320"/>
                  </a:lnTo>
                  <a:lnTo>
                    <a:pt x="1124" y="2247"/>
                  </a:lnTo>
                  <a:lnTo>
                    <a:pt x="1173" y="2149"/>
                  </a:lnTo>
                  <a:lnTo>
                    <a:pt x="1173" y="2052"/>
                  </a:lnTo>
                  <a:lnTo>
                    <a:pt x="1173" y="488"/>
                  </a:lnTo>
                  <a:lnTo>
                    <a:pt x="1173" y="391"/>
                  </a:lnTo>
                  <a:lnTo>
                    <a:pt x="1124" y="293"/>
                  </a:lnTo>
                  <a:lnTo>
                    <a:pt x="1100"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356"/>
            <p:cNvSpPr/>
            <p:nvPr/>
          </p:nvSpPr>
          <p:spPr>
            <a:xfrm>
              <a:off x="584925" y="261325"/>
              <a:ext cx="378575" cy="464050"/>
            </a:xfrm>
            <a:custGeom>
              <a:avLst/>
              <a:gdLst/>
              <a:ahLst/>
              <a:cxnLst/>
              <a:rect l="0" t="0" r="0" b="0"/>
              <a:pathLst>
                <a:path w="15143" h="18562" extrusionOk="0">
                  <a:moveTo>
                    <a:pt x="2540" y="171"/>
                  </a:moveTo>
                  <a:lnTo>
                    <a:pt x="2711" y="195"/>
                  </a:lnTo>
                  <a:lnTo>
                    <a:pt x="2882" y="244"/>
                  </a:lnTo>
                  <a:lnTo>
                    <a:pt x="3053" y="318"/>
                  </a:lnTo>
                  <a:lnTo>
                    <a:pt x="3175" y="440"/>
                  </a:lnTo>
                  <a:lnTo>
                    <a:pt x="3297" y="562"/>
                  </a:lnTo>
                  <a:lnTo>
                    <a:pt x="3370" y="733"/>
                  </a:lnTo>
                  <a:lnTo>
                    <a:pt x="3419" y="904"/>
                  </a:lnTo>
                  <a:lnTo>
                    <a:pt x="3444" y="1075"/>
                  </a:lnTo>
                  <a:lnTo>
                    <a:pt x="3419" y="1246"/>
                  </a:lnTo>
                  <a:lnTo>
                    <a:pt x="3370" y="1417"/>
                  </a:lnTo>
                  <a:lnTo>
                    <a:pt x="3297" y="1588"/>
                  </a:lnTo>
                  <a:lnTo>
                    <a:pt x="3175" y="1710"/>
                  </a:lnTo>
                  <a:lnTo>
                    <a:pt x="3053" y="1832"/>
                  </a:lnTo>
                  <a:lnTo>
                    <a:pt x="2882" y="1905"/>
                  </a:lnTo>
                  <a:lnTo>
                    <a:pt x="2711" y="1954"/>
                  </a:lnTo>
                  <a:lnTo>
                    <a:pt x="2540" y="1978"/>
                  </a:lnTo>
                  <a:lnTo>
                    <a:pt x="2369" y="1954"/>
                  </a:lnTo>
                  <a:lnTo>
                    <a:pt x="2198" y="1905"/>
                  </a:lnTo>
                  <a:lnTo>
                    <a:pt x="2027" y="1832"/>
                  </a:lnTo>
                  <a:lnTo>
                    <a:pt x="1905" y="1710"/>
                  </a:lnTo>
                  <a:lnTo>
                    <a:pt x="1783" y="1588"/>
                  </a:lnTo>
                  <a:lnTo>
                    <a:pt x="1710" y="1417"/>
                  </a:lnTo>
                  <a:lnTo>
                    <a:pt x="1661" y="1246"/>
                  </a:lnTo>
                  <a:lnTo>
                    <a:pt x="1636" y="1075"/>
                  </a:lnTo>
                  <a:lnTo>
                    <a:pt x="1661" y="904"/>
                  </a:lnTo>
                  <a:lnTo>
                    <a:pt x="1710" y="733"/>
                  </a:lnTo>
                  <a:lnTo>
                    <a:pt x="1783" y="562"/>
                  </a:lnTo>
                  <a:lnTo>
                    <a:pt x="1905" y="440"/>
                  </a:lnTo>
                  <a:lnTo>
                    <a:pt x="2027" y="318"/>
                  </a:lnTo>
                  <a:lnTo>
                    <a:pt x="2198" y="244"/>
                  </a:lnTo>
                  <a:lnTo>
                    <a:pt x="2369" y="195"/>
                  </a:lnTo>
                  <a:lnTo>
                    <a:pt x="2540" y="171"/>
                  </a:lnTo>
                  <a:close/>
                  <a:moveTo>
                    <a:pt x="5862" y="171"/>
                  </a:moveTo>
                  <a:lnTo>
                    <a:pt x="6033" y="195"/>
                  </a:lnTo>
                  <a:lnTo>
                    <a:pt x="6204" y="244"/>
                  </a:lnTo>
                  <a:lnTo>
                    <a:pt x="6374" y="318"/>
                  </a:lnTo>
                  <a:lnTo>
                    <a:pt x="6497" y="440"/>
                  </a:lnTo>
                  <a:lnTo>
                    <a:pt x="6619" y="562"/>
                  </a:lnTo>
                  <a:lnTo>
                    <a:pt x="6692" y="733"/>
                  </a:lnTo>
                  <a:lnTo>
                    <a:pt x="6741" y="904"/>
                  </a:lnTo>
                  <a:lnTo>
                    <a:pt x="6765" y="1075"/>
                  </a:lnTo>
                  <a:lnTo>
                    <a:pt x="6741" y="1246"/>
                  </a:lnTo>
                  <a:lnTo>
                    <a:pt x="6692" y="1417"/>
                  </a:lnTo>
                  <a:lnTo>
                    <a:pt x="6619" y="1588"/>
                  </a:lnTo>
                  <a:lnTo>
                    <a:pt x="6497" y="1710"/>
                  </a:lnTo>
                  <a:lnTo>
                    <a:pt x="6374" y="1832"/>
                  </a:lnTo>
                  <a:lnTo>
                    <a:pt x="6204" y="1905"/>
                  </a:lnTo>
                  <a:lnTo>
                    <a:pt x="6033" y="1954"/>
                  </a:lnTo>
                  <a:lnTo>
                    <a:pt x="5862" y="1978"/>
                  </a:lnTo>
                  <a:lnTo>
                    <a:pt x="5691" y="1954"/>
                  </a:lnTo>
                  <a:lnTo>
                    <a:pt x="5520" y="1905"/>
                  </a:lnTo>
                  <a:lnTo>
                    <a:pt x="5349" y="1832"/>
                  </a:lnTo>
                  <a:lnTo>
                    <a:pt x="5227" y="1710"/>
                  </a:lnTo>
                  <a:lnTo>
                    <a:pt x="5104" y="1588"/>
                  </a:lnTo>
                  <a:lnTo>
                    <a:pt x="5031" y="1417"/>
                  </a:lnTo>
                  <a:lnTo>
                    <a:pt x="4982" y="1246"/>
                  </a:lnTo>
                  <a:lnTo>
                    <a:pt x="4958" y="1075"/>
                  </a:lnTo>
                  <a:lnTo>
                    <a:pt x="4982" y="904"/>
                  </a:lnTo>
                  <a:lnTo>
                    <a:pt x="5031" y="733"/>
                  </a:lnTo>
                  <a:lnTo>
                    <a:pt x="5104" y="562"/>
                  </a:lnTo>
                  <a:lnTo>
                    <a:pt x="5227" y="440"/>
                  </a:lnTo>
                  <a:lnTo>
                    <a:pt x="5349" y="318"/>
                  </a:lnTo>
                  <a:lnTo>
                    <a:pt x="5520" y="244"/>
                  </a:lnTo>
                  <a:lnTo>
                    <a:pt x="5691" y="195"/>
                  </a:lnTo>
                  <a:lnTo>
                    <a:pt x="5862" y="171"/>
                  </a:lnTo>
                  <a:close/>
                  <a:moveTo>
                    <a:pt x="9183" y="171"/>
                  </a:moveTo>
                  <a:lnTo>
                    <a:pt x="9354" y="195"/>
                  </a:lnTo>
                  <a:lnTo>
                    <a:pt x="9525" y="244"/>
                  </a:lnTo>
                  <a:lnTo>
                    <a:pt x="9696" y="318"/>
                  </a:lnTo>
                  <a:lnTo>
                    <a:pt x="9818" y="440"/>
                  </a:lnTo>
                  <a:lnTo>
                    <a:pt x="9940" y="562"/>
                  </a:lnTo>
                  <a:lnTo>
                    <a:pt x="10014" y="733"/>
                  </a:lnTo>
                  <a:lnTo>
                    <a:pt x="10062" y="904"/>
                  </a:lnTo>
                  <a:lnTo>
                    <a:pt x="10087" y="1075"/>
                  </a:lnTo>
                  <a:lnTo>
                    <a:pt x="10062" y="1246"/>
                  </a:lnTo>
                  <a:lnTo>
                    <a:pt x="10014" y="1417"/>
                  </a:lnTo>
                  <a:lnTo>
                    <a:pt x="9940" y="1588"/>
                  </a:lnTo>
                  <a:lnTo>
                    <a:pt x="9818" y="1710"/>
                  </a:lnTo>
                  <a:lnTo>
                    <a:pt x="9696" y="1832"/>
                  </a:lnTo>
                  <a:lnTo>
                    <a:pt x="9525" y="1905"/>
                  </a:lnTo>
                  <a:lnTo>
                    <a:pt x="9354" y="1954"/>
                  </a:lnTo>
                  <a:lnTo>
                    <a:pt x="9183" y="1978"/>
                  </a:lnTo>
                  <a:lnTo>
                    <a:pt x="9012" y="1954"/>
                  </a:lnTo>
                  <a:lnTo>
                    <a:pt x="8841" y="1905"/>
                  </a:lnTo>
                  <a:lnTo>
                    <a:pt x="8670" y="1832"/>
                  </a:lnTo>
                  <a:lnTo>
                    <a:pt x="8548" y="1710"/>
                  </a:lnTo>
                  <a:lnTo>
                    <a:pt x="8426" y="1588"/>
                  </a:lnTo>
                  <a:lnTo>
                    <a:pt x="8353" y="1417"/>
                  </a:lnTo>
                  <a:lnTo>
                    <a:pt x="8304" y="1246"/>
                  </a:lnTo>
                  <a:lnTo>
                    <a:pt x="8279" y="1075"/>
                  </a:lnTo>
                  <a:lnTo>
                    <a:pt x="8304" y="904"/>
                  </a:lnTo>
                  <a:lnTo>
                    <a:pt x="8353" y="733"/>
                  </a:lnTo>
                  <a:lnTo>
                    <a:pt x="8426" y="562"/>
                  </a:lnTo>
                  <a:lnTo>
                    <a:pt x="8548" y="440"/>
                  </a:lnTo>
                  <a:lnTo>
                    <a:pt x="8670" y="318"/>
                  </a:lnTo>
                  <a:lnTo>
                    <a:pt x="8841" y="244"/>
                  </a:lnTo>
                  <a:lnTo>
                    <a:pt x="9012" y="195"/>
                  </a:lnTo>
                  <a:lnTo>
                    <a:pt x="9183" y="171"/>
                  </a:lnTo>
                  <a:close/>
                  <a:moveTo>
                    <a:pt x="12505" y="171"/>
                  </a:moveTo>
                  <a:lnTo>
                    <a:pt x="12676" y="195"/>
                  </a:lnTo>
                  <a:lnTo>
                    <a:pt x="12847" y="244"/>
                  </a:lnTo>
                  <a:lnTo>
                    <a:pt x="13018" y="318"/>
                  </a:lnTo>
                  <a:lnTo>
                    <a:pt x="13140" y="440"/>
                  </a:lnTo>
                  <a:lnTo>
                    <a:pt x="13262" y="562"/>
                  </a:lnTo>
                  <a:lnTo>
                    <a:pt x="13335" y="733"/>
                  </a:lnTo>
                  <a:lnTo>
                    <a:pt x="13384" y="904"/>
                  </a:lnTo>
                  <a:lnTo>
                    <a:pt x="13408" y="1075"/>
                  </a:lnTo>
                  <a:lnTo>
                    <a:pt x="13384" y="1246"/>
                  </a:lnTo>
                  <a:lnTo>
                    <a:pt x="13335" y="1417"/>
                  </a:lnTo>
                  <a:lnTo>
                    <a:pt x="13262" y="1588"/>
                  </a:lnTo>
                  <a:lnTo>
                    <a:pt x="13140" y="1710"/>
                  </a:lnTo>
                  <a:lnTo>
                    <a:pt x="13018" y="1832"/>
                  </a:lnTo>
                  <a:lnTo>
                    <a:pt x="12847" y="1905"/>
                  </a:lnTo>
                  <a:lnTo>
                    <a:pt x="12676" y="1954"/>
                  </a:lnTo>
                  <a:lnTo>
                    <a:pt x="12505" y="1978"/>
                  </a:lnTo>
                  <a:lnTo>
                    <a:pt x="12334" y="1954"/>
                  </a:lnTo>
                  <a:lnTo>
                    <a:pt x="12163" y="1905"/>
                  </a:lnTo>
                  <a:lnTo>
                    <a:pt x="11992" y="1832"/>
                  </a:lnTo>
                  <a:lnTo>
                    <a:pt x="11870" y="1710"/>
                  </a:lnTo>
                  <a:lnTo>
                    <a:pt x="11748" y="1588"/>
                  </a:lnTo>
                  <a:lnTo>
                    <a:pt x="11674" y="1417"/>
                  </a:lnTo>
                  <a:lnTo>
                    <a:pt x="11625" y="1246"/>
                  </a:lnTo>
                  <a:lnTo>
                    <a:pt x="11601" y="1075"/>
                  </a:lnTo>
                  <a:lnTo>
                    <a:pt x="11625" y="904"/>
                  </a:lnTo>
                  <a:lnTo>
                    <a:pt x="11674" y="733"/>
                  </a:lnTo>
                  <a:lnTo>
                    <a:pt x="11748" y="562"/>
                  </a:lnTo>
                  <a:lnTo>
                    <a:pt x="11870" y="440"/>
                  </a:lnTo>
                  <a:lnTo>
                    <a:pt x="11992" y="318"/>
                  </a:lnTo>
                  <a:lnTo>
                    <a:pt x="12163" y="244"/>
                  </a:lnTo>
                  <a:lnTo>
                    <a:pt x="12334" y="195"/>
                  </a:lnTo>
                  <a:lnTo>
                    <a:pt x="12505" y="171"/>
                  </a:lnTo>
                  <a:close/>
                  <a:moveTo>
                    <a:pt x="13091" y="5520"/>
                  </a:moveTo>
                  <a:lnTo>
                    <a:pt x="13189" y="5544"/>
                  </a:lnTo>
                  <a:lnTo>
                    <a:pt x="13262" y="5593"/>
                  </a:lnTo>
                  <a:lnTo>
                    <a:pt x="13311" y="5666"/>
                  </a:lnTo>
                  <a:lnTo>
                    <a:pt x="13335" y="5764"/>
                  </a:lnTo>
                  <a:lnTo>
                    <a:pt x="13311" y="5862"/>
                  </a:lnTo>
                  <a:lnTo>
                    <a:pt x="13262" y="5935"/>
                  </a:lnTo>
                  <a:lnTo>
                    <a:pt x="13189" y="5984"/>
                  </a:lnTo>
                  <a:lnTo>
                    <a:pt x="13091" y="6008"/>
                  </a:lnTo>
                  <a:lnTo>
                    <a:pt x="1954" y="6008"/>
                  </a:lnTo>
                  <a:lnTo>
                    <a:pt x="1856" y="5984"/>
                  </a:lnTo>
                  <a:lnTo>
                    <a:pt x="1783" y="5935"/>
                  </a:lnTo>
                  <a:lnTo>
                    <a:pt x="1734" y="5862"/>
                  </a:lnTo>
                  <a:lnTo>
                    <a:pt x="1710" y="5764"/>
                  </a:lnTo>
                  <a:lnTo>
                    <a:pt x="1734" y="5666"/>
                  </a:lnTo>
                  <a:lnTo>
                    <a:pt x="1783" y="5593"/>
                  </a:lnTo>
                  <a:lnTo>
                    <a:pt x="1856" y="5544"/>
                  </a:lnTo>
                  <a:lnTo>
                    <a:pt x="1954" y="5520"/>
                  </a:lnTo>
                  <a:close/>
                  <a:moveTo>
                    <a:pt x="13189" y="7840"/>
                  </a:moveTo>
                  <a:lnTo>
                    <a:pt x="13262" y="7913"/>
                  </a:lnTo>
                  <a:lnTo>
                    <a:pt x="13311" y="7986"/>
                  </a:lnTo>
                  <a:lnTo>
                    <a:pt x="13335" y="8084"/>
                  </a:lnTo>
                  <a:lnTo>
                    <a:pt x="13311" y="8182"/>
                  </a:lnTo>
                  <a:lnTo>
                    <a:pt x="13262" y="8255"/>
                  </a:lnTo>
                  <a:lnTo>
                    <a:pt x="13189" y="8304"/>
                  </a:lnTo>
                  <a:lnTo>
                    <a:pt x="13091" y="8328"/>
                  </a:lnTo>
                  <a:lnTo>
                    <a:pt x="1954" y="8328"/>
                  </a:lnTo>
                  <a:lnTo>
                    <a:pt x="1856" y="8304"/>
                  </a:lnTo>
                  <a:lnTo>
                    <a:pt x="1783" y="8255"/>
                  </a:lnTo>
                  <a:lnTo>
                    <a:pt x="1734" y="8182"/>
                  </a:lnTo>
                  <a:lnTo>
                    <a:pt x="1710" y="8084"/>
                  </a:lnTo>
                  <a:lnTo>
                    <a:pt x="1734" y="7986"/>
                  </a:lnTo>
                  <a:lnTo>
                    <a:pt x="1783" y="7913"/>
                  </a:lnTo>
                  <a:lnTo>
                    <a:pt x="1856" y="7840"/>
                  </a:lnTo>
                  <a:close/>
                  <a:moveTo>
                    <a:pt x="13091" y="10136"/>
                  </a:moveTo>
                  <a:lnTo>
                    <a:pt x="13189" y="10160"/>
                  </a:lnTo>
                  <a:lnTo>
                    <a:pt x="13262" y="10209"/>
                  </a:lnTo>
                  <a:lnTo>
                    <a:pt x="13311" y="10282"/>
                  </a:lnTo>
                  <a:lnTo>
                    <a:pt x="13335" y="10380"/>
                  </a:lnTo>
                  <a:lnTo>
                    <a:pt x="13311" y="10478"/>
                  </a:lnTo>
                  <a:lnTo>
                    <a:pt x="13262" y="10551"/>
                  </a:lnTo>
                  <a:lnTo>
                    <a:pt x="13189" y="10600"/>
                  </a:lnTo>
                  <a:lnTo>
                    <a:pt x="13091" y="10624"/>
                  </a:lnTo>
                  <a:lnTo>
                    <a:pt x="1954" y="10624"/>
                  </a:lnTo>
                  <a:lnTo>
                    <a:pt x="1856" y="10600"/>
                  </a:lnTo>
                  <a:lnTo>
                    <a:pt x="1783" y="10551"/>
                  </a:lnTo>
                  <a:lnTo>
                    <a:pt x="1734" y="10478"/>
                  </a:lnTo>
                  <a:lnTo>
                    <a:pt x="1710" y="10380"/>
                  </a:lnTo>
                  <a:lnTo>
                    <a:pt x="1734" y="10282"/>
                  </a:lnTo>
                  <a:lnTo>
                    <a:pt x="1783" y="10209"/>
                  </a:lnTo>
                  <a:lnTo>
                    <a:pt x="1856" y="10160"/>
                  </a:lnTo>
                  <a:lnTo>
                    <a:pt x="1954" y="10136"/>
                  </a:lnTo>
                  <a:close/>
                  <a:moveTo>
                    <a:pt x="8206" y="12456"/>
                  </a:moveTo>
                  <a:lnTo>
                    <a:pt x="8304" y="12480"/>
                  </a:lnTo>
                  <a:lnTo>
                    <a:pt x="8377" y="12529"/>
                  </a:lnTo>
                  <a:lnTo>
                    <a:pt x="8426" y="12602"/>
                  </a:lnTo>
                  <a:lnTo>
                    <a:pt x="8450" y="12700"/>
                  </a:lnTo>
                  <a:lnTo>
                    <a:pt x="8426" y="12798"/>
                  </a:lnTo>
                  <a:lnTo>
                    <a:pt x="8377" y="12871"/>
                  </a:lnTo>
                  <a:lnTo>
                    <a:pt x="8304" y="12920"/>
                  </a:lnTo>
                  <a:lnTo>
                    <a:pt x="8206" y="12944"/>
                  </a:lnTo>
                  <a:lnTo>
                    <a:pt x="1954" y="12944"/>
                  </a:lnTo>
                  <a:lnTo>
                    <a:pt x="1856" y="12920"/>
                  </a:lnTo>
                  <a:lnTo>
                    <a:pt x="1783" y="12871"/>
                  </a:lnTo>
                  <a:lnTo>
                    <a:pt x="1734" y="12798"/>
                  </a:lnTo>
                  <a:lnTo>
                    <a:pt x="1710" y="12700"/>
                  </a:lnTo>
                  <a:lnTo>
                    <a:pt x="1734" y="12602"/>
                  </a:lnTo>
                  <a:lnTo>
                    <a:pt x="1783" y="12529"/>
                  </a:lnTo>
                  <a:lnTo>
                    <a:pt x="1856" y="12480"/>
                  </a:lnTo>
                  <a:lnTo>
                    <a:pt x="1954" y="12456"/>
                  </a:lnTo>
                  <a:close/>
                  <a:moveTo>
                    <a:pt x="782" y="0"/>
                  </a:moveTo>
                  <a:lnTo>
                    <a:pt x="635" y="25"/>
                  </a:lnTo>
                  <a:lnTo>
                    <a:pt x="489" y="73"/>
                  </a:lnTo>
                  <a:lnTo>
                    <a:pt x="342" y="122"/>
                  </a:lnTo>
                  <a:lnTo>
                    <a:pt x="220" y="220"/>
                  </a:lnTo>
                  <a:lnTo>
                    <a:pt x="122" y="342"/>
                  </a:lnTo>
                  <a:lnTo>
                    <a:pt x="73" y="489"/>
                  </a:lnTo>
                  <a:lnTo>
                    <a:pt x="24" y="635"/>
                  </a:lnTo>
                  <a:lnTo>
                    <a:pt x="0" y="782"/>
                  </a:lnTo>
                  <a:lnTo>
                    <a:pt x="0" y="17780"/>
                  </a:lnTo>
                  <a:lnTo>
                    <a:pt x="24" y="17927"/>
                  </a:lnTo>
                  <a:lnTo>
                    <a:pt x="73" y="18073"/>
                  </a:lnTo>
                  <a:lnTo>
                    <a:pt x="122" y="18220"/>
                  </a:lnTo>
                  <a:lnTo>
                    <a:pt x="220" y="18342"/>
                  </a:lnTo>
                  <a:lnTo>
                    <a:pt x="342" y="18440"/>
                  </a:lnTo>
                  <a:lnTo>
                    <a:pt x="489" y="18488"/>
                  </a:lnTo>
                  <a:lnTo>
                    <a:pt x="635" y="18537"/>
                  </a:lnTo>
                  <a:lnTo>
                    <a:pt x="782" y="18562"/>
                  </a:lnTo>
                  <a:lnTo>
                    <a:pt x="14361" y="18562"/>
                  </a:lnTo>
                  <a:lnTo>
                    <a:pt x="14507" y="18537"/>
                  </a:lnTo>
                  <a:lnTo>
                    <a:pt x="14654" y="18488"/>
                  </a:lnTo>
                  <a:lnTo>
                    <a:pt x="14800" y="18440"/>
                  </a:lnTo>
                  <a:lnTo>
                    <a:pt x="14923" y="18342"/>
                  </a:lnTo>
                  <a:lnTo>
                    <a:pt x="15020" y="18220"/>
                  </a:lnTo>
                  <a:lnTo>
                    <a:pt x="15069" y="18073"/>
                  </a:lnTo>
                  <a:lnTo>
                    <a:pt x="15118" y="17927"/>
                  </a:lnTo>
                  <a:lnTo>
                    <a:pt x="15142" y="17780"/>
                  </a:lnTo>
                  <a:lnTo>
                    <a:pt x="15142" y="782"/>
                  </a:lnTo>
                  <a:lnTo>
                    <a:pt x="15118" y="635"/>
                  </a:lnTo>
                  <a:lnTo>
                    <a:pt x="15069" y="489"/>
                  </a:lnTo>
                  <a:lnTo>
                    <a:pt x="15020" y="342"/>
                  </a:lnTo>
                  <a:lnTo>
                    <a:pt x="14923" y="220"/>
                  </a:lnTo>
                  <a:lnTo>
                    <a:pt x="14800" y="122"/>
                  </a:lnTo>
                  <a:lnTo>
                    <a:pt x="14654" y="73"/>
                  </a:lnTo>
                  <a:lnTo>
                    <a:pt x="14507"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 name="Shape 357"/>
          <p:cNvGrpSpPr/>
          <p:nvPr/>
        </p:nvGrpSpPr>
        <p:grpSpPr>
          <a:xfrm>
            <a:off x="6000216" y="1052447"/>
            <a:ext cx="421263" cy="350686"/>
            <a:chOff x="1244325" y="314425"/>
            <a:chExt cx="444525" cy="370050"/>
          </a:xfrm>
          <a:solidFill>
            <a:schemeClr val="bg1"/>
          </a:solidFill>
        </p:grpSpPr>
        <p:sp>
          <p:nvSpPr>
            <p:cNvPr id="10" name="Shape 358"/>
            <p:cNvSpPr/>
            <p:nvPr/>
          </p:nvSpPr>
          <p:spPr>
            <a:xfrm>
              <a:off x="1388425" y="463425"/>
              <a:ext cx="143525" cy="143500"/>
            </a:xfrm>
            <a:custGeom>
              <a:avLst/>
              <a:gdLst/>
              <a:ahLst/>
              <a:cxnLst/>
              <a:rect l="0" t="0" r="0" b="0"/>
              <a:pathLst>
                <a:path w="5741" h="5740" extrusionOk="0">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 name="Shape 359"/>
            <p:cNvSpPr/>
            <p:nvPr/>
          </p:nvSpPr>
          <p:spPr>
            <a:xfrm>
              <a:off x="1244325" y="314425"/>
              <a:ext cx="444525" cy="370050"/>
            </a:xfrm>
            <a:custGeom>
              <a:avLst/>
              <a:gdLst/>
              <a:ahLst/>
              <a:cxnLst/>
              <a:rect l="0" t="0" r="0" b="0"/>
              <a:pathLst>
                <a:path w="17781" h="14802" extrusionOk="0">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2" name="Shape 360"/>
          <p:cNvGrpSpPr/>
          <p:nvPr/>
        </p:nvGrpSpPr>
        <p:grpSpPr>
          <a:xfrm>
            <a:off x="6648283" y="1050716"/>
            <a:ext cx="402762" cy="354146"/>
            <a:chOff x="1928175" y="312600"/>
            <a:chExt cx="425000" cy="373700"/>
          </a:xfrm>
          <a:solidFill>
            <a:schemeClr val="bg1"/>
          </a:solidFill>
        </p:grpSpPr>
        <p:sp>
          <p:nvSpPr>
            <p:cNvPr id="13" name="Shape 361"/>
            <p:cNvSpPr/>
            <p:nvPr/>
          </p:nvSpPr>
          <p:spPr>
            <a:xfrm>
              <a:off x="1928175" y="312600"/>
              <a:ext cx="425000" cy="373700"/>
            </a:xfrm>
            <a:custGeom>
              <a:avLst/>
              <a:gdLst/>
              <a:ahLst/>
              <a:cxnLst/>
              <a:rect l="0" t="0" r="0" b="0"/>
              <a:pathLst>
                <a:path w="17000" h="14948" extrusionOk="0">
                  <a:moveTo>
                    <a:pt x="16022" y="978"/>
                  </a:moveTo>
                  <a:lnTo>
                    <a:pt x="16022" y="13971"/>
                  </a:lnTo>
                  <a:lnTo>
                    <a:pt x="978" y="13971"/>
                  </a:lnTo>
                  <a:lnTo>
                    <a:pt x="978" y="978"/>
                  </a:lnTo>
                  <a:close/>
                  <a:moveTo>
                    <a:pt x="782" y="1"/>
                  </a:moveTo>
                  <a:lnTo>
                    <a:pt x="636" y="25"/>
                  </a:lnTo>
                  <a:lnTo>
                    <a:pt x="489" y="74"/>
                  </a:lnTo>
                  <a:lnTo>
                    <a:pt x="343" y="147"/>
                  </a:lnTo>
                  <a:lnTo>
                    <a:pt x="221" y="245"/>
                  </a:lnTo>
                  <a:lnTo>
                    <a:pt x="123" y="343"/>
                  </a:lnTo>
                  <a:lnTo>
                    <a:pt x="74" y="489"/>
                  </a:lnTo>
                  <a:lnTo>
                    <a:pt x="25" y="636"/>
                  </a:lnTo>
                  <a:lnTo>
                    <a:pt x="1" y="782"/>
                  </a:lnTo>
                  <a:lnTo>
                    <a:pt x="1" y="14166"/>
                  </a:lnTo>
                  <a:lnTo>
                    <a:pt x="25" y="14313"/>
                  </a:lnTo>
                  <a:lnTo>
                    <a:pt x="74" y="14459"/>
                  </a:lnTo>
                  <a:lnTo>
                    <a:pt x="123" y="14606"/>
                  </a:lnTo>
                  <a:lnTo>
                    <a:pt x="221" y="14703"/>
                  </a:lnTo>
                  <a:lnTo>
                    <a:pt x="343" y="14801"/>
                  </a:lnTo>
                  <a:lnTo>
                    <a:pt x="489" y="14874"/>
                  </a:lnTo>
                  <a:lnTo>
                    <a:pt x="636" y="14923"/>
                  </a:lnTo>
                  <a:lnTo>
                    <a:pt x="782" y="14948"/>
                  </a:lnTo>
                  <a:lnTo>
                    <a:pt x="16218" y="14948"/>
                  </a:lnTo>
                  <a:lnTo>
                    <a:pt x="16364" y="14923"/>
                  </a:lnTo>
                  <a:lnTo>
                    <a:pt x="16511" y="14874"/>
                  </a:lnTo>
                  <a:lnTo>
                    <a:pt x="16657" y="14801"/>
                  </a:lnTo>
                  <a:lnTo>
                    <a:pt x="16779" y="14703"/>
                  </a:lnTo>
                  <a:lnTo>
                    <a:pt x="16877" y="14606"/>
                  </a:lnTo>
                  <a:lnTo>
                    <a:pt x="16926" y="14459"/>
                  </a:lnTo>
                  <a:lnTo>
                    <a:pt x="16975" y="14313"/>
                  </a:lnTo>
                  <a:lnTo>
                    <a:pt x="16999" y="14166"/>
                  </a:lnTo>
                  <a:lnTo>
                    <a:pt x="16999" y="782"/>
                  </a:lnTo>
                  <a:lnTo>
                    <a:pt x="16975" y="636"/>
                  </a:lnTo>
                  <a:lnTo>
                    <a:pt x="16926" y="489"/>
                  </a:lnTo>
                  <a:lnTo>
                    <a:pt x="16877" y="343"/>
                  </a:lnTo>
                  <a:lnTo>
                    <a:pt x="16779" y="245"/>
                  </a:lnTo>
                  <a:lnTo>
                    <a:pt x="16657" y="147"/>
                  </a:lnTo>
                  <a:lnTo>
                    <a:pt x="16511" y="74"/>
                  </a:lnTo>
                  <a:lnTo>
                    <a:pt x="16364" y="25"/>
                  </a:lnTo>
                  <a:lnTo>
                    <a:pt x="162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 name="Shape 362"/>
            <p:cNvSpPr/>
            <p:nvPr/>
          </p:nvSpPr>
          <p:spPr>
            <a:xfrm>
              <a:off x="1964825" y="349250"/>
              <a:ext cx="351700" cy="300425"/>
            </a:xfrm>
            <a:custGeom>
              <a:avLst/>
              <a:gdLst/>
              <a:ahLst/>
              <a:cxnLst/>
              <a:rect l="0" t="0" r="0" b="0"/>
              <a:pathLst>
                <a:path w="14068" h="12017" extrusionOk="0">
                  <a:moveTo>
                    <a:pt x="10111" y="1563"/>
                  </a:moveTo>
                  <a:lnTo>
                    <a:pt x="10307" y="1588"/>
                  </a:lnTo>
                  <a:lnTo>
                    <a:pt x="10502" y="1612"/>
                  </a:lnTo>
                  <a:lnTo>
                    <a:pt x="10697" y="1661"/>
                  </a:lnTo>
                  <a:lnTo>
                    <a:pt x="10868" y="1734"/>
                  </a:lnTo>
                  <a:lnTo>
                    <a:pt x="11039" y="1807"/>
                  </a:lnTo>
                  <a:lnTo>
                    <a:pt x="11186" y="1905"/>
                  </a:lnTo>
                  <a:lnTo>
                    <a:pt x="11357" y="2027"/>
                  </a:lnTo>
                  <a:lnTo>
                    <a:pt x="11479" y="2149"/>
                  </a:lnTo>
                  <a:lnTo>
                    <a:pt x="11625" y="2271"/>
                  </a:lnTo>
                  <a:lnTo>
                    <a:pt x="11723" y="2442"/>
                  </a:lnTo>
                  <a:lnTo>
                    <a:pt x="11821" y="2589"/>
                  </a:lnTo>
                  <a:lnTo>
                    <a:pt x="11894" y="2760"/>
                  </a:lnTo>
                  <a:lnTo>
                    <a:pt x="11967" y="2955"/>
                  </a:lnTo>
                  <a:lnTo>
                    <a:pt x="12016" y="3126"/>
                  </a:lnTo>
                  <a:lnTo>
                    <a:pt x="12041" y="3322"/>
                  </a:lnTo>
                  <a:lnTo>
                    <a:pt x="12065" y="3517"/>
                  </a:lnTo>
                  <a:lnTo>
                    <a:pt x="12041" y="3737"/>
                  </a:lnTo>
                  <a:lnTo>
                    <a:pt x="12016" y="3908"/>
                  </a:lnTo>
                  <a:lnTo>
                    <a:pt x="11967" y="4103"/>
                  </a:lnTo>
                  <a:lnTo>
                    <a:pt x="11894" y="4274"/>
                  </a:lnTo>
                  <a:lnTo>
                    <a:pt x="11821" y="4445"/>
                  </a:lnTo>
                  <a:lnTo>
                    <a:pt x="11723" y="4616"/>
                  </a:lnTo>
                  <a:lnTo>
                    <a:pt x="11625" y="4763"/>
                  </a:lnTo>
                  <a:lnTo>
                    <a:pt x="11479" y="4909"/>
                  </a:lnTo>
                  <a:lnTo>
                    <a:pt x="11357" y="5031"/>
                  </a:lnTo>
                  <a:lnTo>
                    <a:pt x="11186" y="5153"/>
                  </a:lnTo>
                  <a:lnTo>
                    <a:pt x="11039" y="5251"/>
                  </a:lnTo>
                  <a:lnTo>
                    <a:pt x="10868" y="5324"/>
                  </a:lnTo>
                  <a:lnTo>
                    <a:pt x="10697" y="5398"/>
                  </a:lnTo>
                  <a:lnTo>
                    <a:pt x="10502" y="5446"/>
                  </a:lnTo>
                  <a:lnTo>
                    <a:pt x="10307" y="5471"/>
                  </a:lnTo>
                  <a:lnTo>
                    <a:pt x="9916" y="5471"/>
                  </a:lnTo>
                  <a:lnTo>
                    <a:pt x="9720" y="5446"/>
                  </a:lnTo>
                  <a:lnTo>
                    <a:pt x="9525" y="5398"/>
                  </a:lnTo>
                  <a:lnTo>
                    <a:pt x="9354" y="5324"/>
                  </a:lnTo>
                  <a:lnTo>
                    <a:pt x="9183" y="5251"/>
                  </a:lnTo>
                  <a:lnTo>
                    <a:pt x="9012" y="5153"/>
                  </a:lnTo>
                  <a:lnTo>
                    <a:pt x="8866" y="5031"/>
                  </a:lnTo>
                  <a:lnTo>
                    <a:pt x="8719" y="4909"/>
                  </a:lnTo>
                  <a:lnTo>
                    <a:pt x="8597" y="4763"/>
                  </a:lnTo>
                  <a:lnTo>
                    <a:pt x="8475" y="4616"/>
                  </a:lnTo>
                  <a:lnTo>
                    <a:pt x="8377" y="4445"/>
                  </a:lnTo>
                  <a:lnTo>
                    <a:pt x="8304" y="4274"/>
                  </a:lnTo>
                  <a:lnTo>
                    <a:pt x="8231" y="4103"/>
                  </a:lnTo>
                  <a:lnTo>
                    <a:pt x="8182" y="3908"/>
                  </a:lnTo>
                  <a:lnTo>
                    <a:pt x="8157" y="3737"/>
                  </a:lnTo>
                  <a:lnTo>
                    <a:pt x="8157" y="3517"/>
                  </a:lnTo>
                  <a:lnTo>
                    <a:pt x="8157" y="3322"/>
                  </a:lnTo>
                  <a:lnTo>
                    <a:pt x="8182" y="3126"/>
                  </a:lnTo>
                  <a:lnTo>
                    <a:pt x="8231" y="2955"/>
                  </a:lnTo>
                  <a:lnTo>
                    <a:pt x="8304" y="2760"/>
                  </a:lnTo>
                  <a:lnTo>
                    <a:pt x="8377" y="2589"/>
                  </a:lnTo>
                  <a:lnTo>
                    <a:pt x="8475" y="2442"/>
                  </a:lnTo>
                  <a:lnTo>
                    <a:pt x="8597" y="2271"/>
                  </a:lnTo>
                  <a:lnTo>
                    <a:pt x="8719" y="2149"/>
                  </a:lnTo>
                  <a:lnTo>
                    <a:pt x="8866" y="2027"/>
                  </a:lnTo>
                  <a:lnTo>
                    <a:pt x="9012" y="1905"/>
                  </a:lnTo>
                  <a:lnTo>
                    <a:pt x="9183" y="1807"/>
                  </a:lnTo>
                  <a:lnTo>
                    <a:pt x="9354" y="1734"/>
                  </a:lnTo>
                  <a:lnTo>
                    <a:pt x="9525" y="1661"/>
                  </a:lnTo>
                  <a:lnTo>
                    <a:pt x="9720" y="1612"/>
                  </a:lnTo>
                  <a:lnTo>
                    <a:pt x="9916" y="1588"/>
                  </a:lnTo>
                  <a:lnTo>
                    <a:pt x="10111" y="1563"/>
                  </a:lnTo>
                  <a:close/>
                  <a:moveTo>
                    <a:pt x="0" y="0"/>
                  </a:moveTo>
                  <a:lnTo>
                    <a:pt x="0" y="9232"/>
                  </a:lnTo>
                  <a:lnTo>
                    <a:pt x="3248" y="5080"/>
                  </a:lnTo>
                  <a:lnTo>
                    <a:pt x="3346" y="4958"/>
                  </a:lnTo>
                  <a:lnTo>
                    <a:pt x="3468" y="4885"/>
                  </a:lnTo>
                  <a:lnTo>
                    <a:pt x="3590" y="4836"/>
                  </a:lnTo>
                  <a:lnTo>
                    <a:pt x="3737" y="4811"/>
                  </a:lnTo>
                  <a:lnTo>
                    <a:pt x="3859" y="4836"/>
                  </a:lnTo>
                  <a:lnTo>
                    <a:pt x="4005" y="4885"/>
                  </a:lnTo>
                  <a:lnTo>
                    <a:pt x="4128" y="4958"/>
                  </a:lnTo>
                  <a:lnTo>
                    <a:pt x="4225" y="5080"/>
                  </a:lnTo>
                  <a:lnTo>
                    <a:pt x="9647" y="12016"/>
                  </a:lnTo>
                  <a:lnTo>
                    <a:pt x="10233" y="12016"/>
                  </a:lnTo>
                  <a:lnTo>
                    <a:pt x="10087" y="11772"/>
                  </a:lnTo>
                  <a:lnTo>
                    <a:pt x="8157" y="9305"/>
                  </a:lnTo>
                  <a:lnTo>
                    <a:pt x="9403" y="7718"/>
                  </a:lnTo>
                  <a:lnTo>
                    <a:pt x="9501" y="7596"/>
                  </a:lnTo>
                  <a:lnTo>
                    <a:pt x="9623" y="7522"/>
                  </a:lnTo>
                  <a:lnTo>
                    <a:pt x="9745" y="7473"/>
                  </a:lnTo>
                  <a:lnTo>
                    <a:pt x="9891" y="7449"/>
                  </a:lnTo>
                  <a:lnTo>
                    <a:pt x="10014" y="7473"/>
                  </a:lnTo>
                  <a:lnTo>
                    <a:pt x="10160" y="7522"/>
                  </a:lnTo>
                  <a:lnTo>
                    <a:pt x="10282" y="7596"/>
                  </a:lnTo>
                  <a:lnTo>
                    <a:pt x="10380" y="7718"/>
                  </a:lnTo>
                  <a:lnTo>
                    <a:pt x="13750" y="12016"/>
                  </a:lnTo>
                  <a:lnTo>
                    <a:pt x="14068" y="12016"/>
                  </a:lnTo>
                  <a:lnTo>
                    <a:pt x="1406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 name="Shape 363"/>
          <p:cNvSpPr/>
          <p:nvPr/>
        </p:nvSpPr>
        <p:spPr>
          <a:xfrm>
            <a:off x="7323579" y="1037997"/>
            <a:ext cx="329838" cy="379590"/>
          </a:xfrm>
          <a:custGeom>
            <a:avLst/>
            <a:gdLst/>
            <a:ahLst/>
            <a:cxnLst/>
            <a:rect l="0" t="0" r="0" b="0"/>
            <a:pathLst>
              <a:path w="13922" h="16022" extrusionOk="0">
                <a:moveTo>
                  <a:pt x="13922" y="0"/>
                </a:moveTo>
                <a:lnTo>
                  <a:pt x="3249" y="3249"/>
                </a:lnTo>
                <a:lnTo>
                  <a:pt x="3249" y="12651"/>
                </a:lnTo>
                <a:lnTo>
                  <a:pt x="2907" y="12627"/>
                </a:lnTo>
                <a:lnTo>
                  <a:pt x="2565" y="12627"/>
                </a:lnTo>
                <a:lnTo>
                  <a:pt x="2198" y="12676"/>
                </a:lnTo>
                <a:lnTo>
                  <a:pt x="1832" y="12774"/>
                </a:lnTo>
                <a:lnTo>
                  <a:pt x="1612" y="12847"/>
                </a:lnTo>
                <a:lnTo>
                  <a:pt x="1393" y="12945"/>
                </a:lnTo>
                <a:lnTo>
                  <a:pt x="1197" y="13067"/>
                </a:lnTo>
                <a:lnTo>
                  <a:pt x="1002" y="13164"/>
                </a:lnTo>
                <a:lnTo>
                  <a:pt x="806" y="13311"/>
                </a:lnTo>
                <a:lnTo>
                  <a:pt x="660" y="13433"/>
                </a:lnTo>
                <a:lnTo>
                  <a:pt x="513" y="13580"/>
                </a:lnTo>
                <a:lnTo>
                  <a:pt x="391" y="13726"/>
                </a:lnTo>
                <a:lnTo>
                  <a:pt x="269" y="13897"/>
                </a:lnTo>
                <a:lnTo>
                  <a:pt x="171" y="14044"/>
                </a:lnTo>
                <a:lnTo>
                  <a:pt x="98" y="14215"/>
                </a:lnTo>
                <a:lnTo>
                  <a:pt x="49" y="14386"/>
                </a:lnTo>
                <a:lnTo>
                  <a:pt x="25" y="14532"/>
                </a:lnTo>
                <a:lnTo>
                  <a:pt x="0" y="14703"/>
                </a:lnTo>
                <a:lnTo>
                  <a:pt x="25" y="14874"/>
                </a:lnTo>
                <a:lnTo>
                  <a:pt x="49" y="15021"/>
                </a:lnTo>
                <a:lnTo>
                  <a:pt x="123" y="15191"/>
                </a:lnTo>
                <a:lnTo>
                  <a:pt x="196" y="15338"/>
                </a:lnTo>
                <a:lnTo>
                  <a:pt x="293" y="15460"/>
                </a:lnTo>
                <a:lnTo>
                  <a:pt x="416" y="15582"/>
                </a:lnTo>
                <a:lnTo>
                  <a:pt x="562" y="15680"/>
                </a:lnTo>
                <a:lnTo>
                  <a:pt x="709" y="15778"/>
                </a:lnTo>
                <a:lnTo>
                  <a:pt x="880" y="15851"/>
                </a:lnTo>
                <a:lnTo>
                  <a:pt x="1075" y="15924"/>
                </a:lnTo>
                <a:lnTo>
                  <a:pt x="1246" y="15973"/>
                </a:lnTo>
                <a:lnTo>
                  <a:pt x="1466" y="15997"/>
                </a:lnTo>
                <a:lnTo>
                  <a:pt x="1661" y="16022"/>
                </a:lnTo>
                <a:lnTo>
                  <a:pt x="1881" y="16022"/>
                </a:lnTo>
                <a:lnTo>
                  <a:pt x="2101" y="15997"/>
                </a:lnTo>
                <a:lnTo>
                  <a:pt x="2345" y="15973"/>
                </a:lnTo>
                <a:lnTo>
                  <a:pt x="2565" y="15924"/>
                </a:lnTo>
                <a:lnTo>
                  <a:pt x="2809" y="15875"/>
                </a:lnTo>
                <a:lnTo>
                  <a:pt x="3224" y="15704"/>
                </a:lnTo>
                <a:lnTo>
                  <a:pt x="3591" y="15509"/>
                </a:lnTo>
                <a:lnTo>
                  <a:pt x="3908" y="15289"/>
                </a:lnTo>
                <a:lnTo>
                  <a:pt x="4177" y="15021"/>
                </a:lnTo>
                <a:lnTo>
                  <a:pt x="4372" y="14752"/>
                </a:lnTo>
                <a:lnTo>
                  <a:pt x="4470" y="14605"/>
                </a:lnTo>
                <a:lnTo>
                  <a:pt x="4543" y="14459"/>
                </a:lnTo>
                <a:lnTo>
                  <a:pt x="4592" y="14312"/>
                </a:lnTo>
                <a:lnTo>
                  <a:pt x="4616" y="14166"/>
                </a:lnTo>
                <a:lnTo>
                  <a:pt x="4641" y="14019"/>
                </a:lnTo>
                <a:lnTo>
                  <a:pt x="4641" y="13873"/>
                </a:lnTo>
                <a:lnTo>
                  <a:pt x="4641" y="6204"/>
                </a:lnTo>
                <a:lnTo>
                  <a:pt x="12505" y="3737"/>
                </a:lnTo>
                <a:lnTo>
                  <a:pt x="12505" y="10136"/>
                </a:lnTo>
                <a:lnTo>
                  <a:pt x="12187" y="10111"/>
                </a:lnTo>
                <a:lnTo>
                  <a:pt x="11846" y="10111"/>
                </a:lnTo>
                <a:lnTo>
                  <a:pt x="11479" y="10160"/>
                </a:lnTo>
                <a:lnTo>
                  <a:pt x="11113" y="10258"/>
                </a:lnTo>
                <a:lnTo>
                  <a:pt x="10893" y="10331"/>
                </a:lnTo>
                <a:lnTo>
                  <a:pt x="10673" y="10429"/>
                </a:lnTo>
                <a:lnTo>
                  <a:pt x="10453" y="10551"/>
                </a:lnTo>
                <a:lnTo>
                  <a:pt x="10283" y="10649"/>
                </a:lnTo>
                <a:lnTo>
                  <a:pt x="10087" y="10795"/>
                </a:lnTo>
                <a:lnTo>
                  <a:pt x="9941" y="10917"/>
                </a:lnTo>
                <a:lnTo>
                  <a:pt x="9794" y="11064"/>
                </a:lnTo>
                <a:lnTo>
                  <a:pt x="9648" y="11211"/>
                </a:lnTo>
                <a:lnTo>
                  <a:pt x="9550" y="11381"/>
                </a:lnTo>
                <a:lnTo>
                  <a:pt x="9452" y="11528"/>
                </a:lnTo>
                <a:lnTo>
                  <a:pt x="9379" y="11699"/>
                </a:lnTo>
                <a:lnTo>
                  <a:pt x="9330" y="11870"/>
                </a:lnTo>
                <a:lnTo>
                  <a:pt x="9306" y="12016"/>
                </a:lnTo>
                <a:lnTo>
                  <a:pt x="9281" y="12187"/>
                </a:lnTo>
                <a:lnTo>
                  <a:pt x="9306" y="12358"/>
                </a:lnTo>
                <a:lnTo>
                  <a:pt x="9330" y="12505"/>
                </a:lnTo>
                <a:lnTo>
                  <a:pt x="9403" y="12676"/>
                </a:lnTo>
                <a:lnTo>
                  <a:pt x="9477" y="12822"/>
                </a:lnTo>
                <a:lnTo>
                  <a:pt x="9574" y="12945"/>
                </a:lnTo>
                <a:lnTo>
                  <a:pt x="9696" y="13067"/>
                </a:lnTo>
                <a:lnTo>
                  <a:pt x="9843" y="13164"/>
                </a:lnTo>
                <a:lnTo>
                  <a:pt x="9989" y="13262"/>
                </a:lnTo>
                <a:lnTo>
                  <a:pt x="10160" y="13335"/>
                </a:lnTo>
                <a:lnTo>
                  <a:pt x="10331" y="13409"/>
                </a:lnTo>
                <a:lnTo>
                  <a:pt x="10527" y="13457"/>
                </a:lnTo>
                <a:lnTo>
                  <a:pt x="10747" y="13482"/>
                </a:lnTo>
                <a:lnTo>
                  <a:pt x="10942" y="13506"/>
                </a:lnTo>
                <a:lnTo>
                  <a:pt x="11162" y="13506"/>
                </a:lnTo>
                <a:lnTo>
                  <a:pt x="11382" y="13482"/>
                </a:lnTo>
                <a:lnTo>
                  <a:pt x="11626" y="13457"/>
                </a:lnTo>
                <a:lnTo>
                  <a:pt x="11846" y="13409"/>
                </a:lnTo>
                <a:lnTo>
                  <a:pt x="12090" y="13360"/>
                </a:lnTo>
                <a:lnTo>
                  <a:pt x="12456" y="13213"/>
                </a:lnTo>
                <a:lnTo>
                  <a:pt x="12798" y="13042"/>
                </a:lnTo>
                <a:lnTo>
                  <a:pt x="13091" y="12822"/>
                </a:lnTo>
                <a:lnTo>
                  <a:pt x="13360" y="12603"/>
                </a:lnTo>
                <a:lnTo>
                  <a:pt x="13580" y="12358"/>
                </a:lnTo>
                <a:lnTo>
                  <a:pt x="13751" y="12090"/>
                </a:lnTo>
                <a:lnTo>
                  <a:pt x="13848" y="11821"/>
                </a:lnTo>
                <a:lnTo>
                  <a:pt x="13897" y="11675"/>
                </a:lnTo>
                <a:lnTo>
                  <a:pt x="13922" y="11552"/>
                </a:lnTo>
                <a:lnTo>
                  <a:pt x="1392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 name="Shape 364"/>
          <p:cNvSpPr/>
          <p:nvPr/>
        </p:nvSpPr>
        <p:spPr>
          <a:xfrm>
            <a:off x="7984946" y="1039159"/>
            <a:ext cx="284729" cy="377268"/>
          </a:xfrm>
          <a:custGeom>
            <a:avLst/>
            <a:gdLst/>
            <a:ahLst/>
            <a:cxnLst/>
            <a:rect l="0" t="0" r="0" b="0"/>
            <a:pathLst>
              <a:path w="12018" h="15924" extrusionOk="0">
                <a:moveTo>
                  <a:pt x="6278" y="3444"/>
                </a:moveTo>
                <a:lnTo>
                  <a:pt x="6522" y="3493"/>
                </a:lnTo>
                <a:lnTo>
                  <a:pt x="6766" y="3542"/>
                </a:lnTo>
                <a:lnTo>
                  <a:pt x="7010" y="3639"/>
                </a:lnTo>
                <a:lnTo>
                  <a:pt x="7230" y="3737"/>
                </a:lnTo>
                <a:lnTo>
                  <a:pt x="7450" y="3883"/>
                </a:lnTo>
                <a:lnTo>
                  <a:pt x="7645" y="4030"/>
                </a:lnTo>
                <a:lnTo>
                  <a:pt x="7816" y="4201"/>
                </a:lnTo>
                <a:lnTo>
                  <a:pt x="7987" y="4372"/>
                </a:lnTo>
                <a:lnTo>
                  <a:pt x="8134" y="4567"/>
                </a:lnTo>
                <a:lnTo>
                  <a:pt x="8280" y="4787"/>
                </a:lnTo>
                <a:lnTo>
                  <a:pt x="8378" y="5007"/>
                </a:lnTo>
                <a:lnTo>
                  <a:pt x="8476" y="5251"/>
                </a:lnTo>
                <a:lnTo>
                  <a:pt x="8525" y="5495"/>
                </a:lnTo>
                <a:lnTo>
                  <a:pt x="8573" y="5740"/>
                </a:lnTo>
                <a:lnTo>
                  <a:pt x="8573" y="6008"/>
                </a:lnTo>
                <a:lnTo>
                  <a:pt x="8573" y="6277"/>
                </a:lnTo>
                <a:lnTo>
                  <a:pt x="8525" y="6521"/>
                </a:lnTo>
                <a:lnTo>
                  <a:pt x="8476" y="6765"/>
                </a:lnTo>
                <a:lnTo>
                  <a:pt x="8378" y="7010"/>
                </a:lnTo>
                <a:lnTo>
                  <a:pt x="8280" y="7229"/>
                </a:lnTo>
                <a:lnTo>
                  <a:pt x="8134" y="7449"/>
                </a:lnTo>
                <a:lnTo>
                  <a:pt x="7987" y="7645"/>
                </a:lnTo>
                <a:lnTo>
                  <a:pt x="7816" y="7816"/>
                </a:lnTo>
                <a:lnTo>
                  <a:pt x="7645" y="7987"/>
                </a:lnTo>
                <a:lnTo>
                  <a:pt x="7450" y="8133"/>
                </a:lnTo>
                <a:lnTo>
                  <a:pt x="7230" y="8280"/>
                </a:lnTo>
                <a:lnTo>
                  <a:pt x="7010" y="8377"/>
                </a:lnTo>
                <a:lnTo>
                  <a:pt x="6766" y="8475"/>
                </a:lnTo>
                <a:lnTo>
                  <a:pt x="6522" y="8524"/>
                </a:lnTo>
                <a:lnTo>
                  <a:pt x="6278" y="8573"/>
                </a:lnTo>
                <a:lnTo>
                  <a:pt x="5740" y="8573"/>
                </a:lnTo>
                <a:lnTo>
                  <a:pt x="5496" y="8524"/>
                </a:lnTo>
                <a:lnTo>
                  <a:pt x="5252" y="8475"/>
                </a:lnTo>
                <a:lnTo>
                  <a:pt x="5008" y="8377"/>
                </a:lnTo>
                <a:lnTo>
                  <a:pt x="4788" y="8280"/>
                </a:lnTo>
                <a:lnTo>
                  <a:pt x="4568" y="8133"/>
                </a:lnTo>
                <a:lnTo>
                  <a:pt x="4373" y="7987"/>
                </a:lnTo>
                <a:lnTo>
                  <a:pt x="4202" y="7816"/>
                </a:lnTo>
                <a:lnTo>
                  <a:pt x="4031" y="7645"/>
                </a:lnTo>
                <a:lnTo>
                  <a:pt x="3884" y="7449"/>
                </a:lnTo>
                <a:lnTo>
                  <a:pt x="3738" y="7229"/>
                </a:lnTo>
                <a:lnTo>
                  <a:pt x="3640" y="7010"/>
                </a:lnTo>
                <a:lnTo>
                  <a:pt x="3542" y="6765"/>
                </a:lnTo>
                <a:lnTo>
                  <a:pt x="3493" y="6521"/>
                </a:lnTo>
                <a:lnTo>
                  <a:pt x="3445" y="6277"/>
                </a:lnTo>
                <a:lnTo>
                  <a:pt x="3445" y="6008"/>
                </a:lnTo>
                <a:lnTo>
                  <a:pt x="3445" y="5740"/>
                </a:lnTo>
                <a:lnTo>
                  <a:pt x="3493" y="5495"/>
                </a:lnTo>
                <a:lnTo>
                  <a:pt x="3542" y="5251"/>
                </a:lnTo>
                <a:lnTo>
                  <a:pt x="3640" y="5007"/>
                </a:lnTo>
                <a:lnTo>
                  <a:pt x="3738" y="4787"/>
                </a:lnTo>
                <a:lnTo>
                  <a:pt x="3884" y="4567"/>
                </a:lnTo>
                <a:lnTo>
                  <a:pt x="4031" y="4372"/>
                </a:lnTo>
                <a:lnTo>
                  <a:pt x="4202" y="4201"/>
                </a:lnTo>
                <a:lnTo>
                  <a:pt x="4373" y="4030"/>
                </a:lnTo>
                <a:lnTo>
                  <a:pt x="4568" y="3883"/>
                </a:lnTo>
                <a:lnTo>
                  <a:pt x="4788" y="3737"/>
                </a:lnTo>
                <a:lnTo>
                  <a:pt x="5008" y="3639"/>
                </a:lnTo>
                <a:lnTo>
                  <a:pt x="5252" y="3542"/>
                </a:lnTo>
                <a:lnTo>
                  <a:pt x="5496" y="3493"/>
                </a:lnTo>
                <a:lnTo>
                  <a:pt x="5740" y="3444"/>
                </a:lnTo>
                <a:close/>
                <a:moveTo>
                  <a:pt x="5691" y="0"/>
                </a:moveTo>
                <a:lnTo>
                  <a:pt x="5398" y="25"/>
                </a:lnTo>
                <a:lnTo>
                  <a:pt x="5105" y="73"/>
                </a:lnTo>
                <a:lnTo>
                  <a:pt x="4788" y="122"/>
                </a:lnTo>
                <a:lnTo>
                  <a:pt x="4519" y="196"/>
                </a:lnTo>
                <a:lnTo>
                  <a:pt x="4226" y="269"/>
                </a:lnTo>
                <a:lnTo>
                  <a:pt x="3664" y="464"/>
                </a:lnTo>
                <a:lnTo>
                  <a:pt x="3152" y="733"/>
                </a:lnTo>
                <a:lnTo>
                  <a:pt x="2639" y="1026"/>
                </a:lnTo>
                <a:lnTo>
                  <a:pt x="2199" y="1368"/>
                </a:lnTo>
                <a:lnTo>
                  <a:pt x="1759" y="1759"/>
                </a:lnTo>
                <a:lnTo>
                  <a:pt x="1369" y="2198"/>
                </a:lnTo>
                <a:lnTo>
                  <a:pt x="1027" y="2638"/>
                </a:lnTo>
                <a:lnTo>
                  <a:pt x="734" y="3151"/>
                </a:lnTo>
                <a:lnTo>
                  <a:pt x="465" y="3664"/>
                </a:lnTo>
                <a:lnTo>
                  <a:pt x="270" y="4225"/>
                </a:lnTo>
                <a:lnTo>
                  <a:pt x="196" y="4518"/>
                </a:lnTo>
                <a:lnTo>
                  <a:pt x="123" y="4787"/>
                </a:lnTo>
                <a:lnTo>
                  <a:pt x="74" y="5105"/>
                </a:lnTo>
                <a:lnTo>
                  <a:pt x="25" y="5398"/>
                </a:lnTo>
                <a:lnTo>
                  <a:pt x="1" y="5691"/>
                </a:lnTo>
                <a:lnTo>
                  <a:pt x="1" y="6008"/>
                </a:lnTo>
                <a:lnTo>
                  <a:pt x="25" y="6448"/>
                </a:lnTo>
                <a:lnTo>
                  <a:pt x="74" y="6887"/>
                </a:lnTo>
                <a:lnTo>
                  <a:pt x="147" y="7352"/>
                </a:lnTo>
                <a:lnTo>
                  <a:pt x="270" y="7791"/>
                </a:lnTo>
                <a:lnTo>
                  <a:pt x="392" y="8231"/>
                </a:lnTo>
                <a:lnTo>
                  <a:pt x="563" y="8670"/>
                </a:lnTo>
                <a:lnTo>
                  <a:pt x="734" y="9110"/>
                </a:lnTo>
                <a:lnTo>
                  <a:pt x="929" y="9550"/>
                </a:lnTo>
                <a:lnTo>
                  <a:pt x="1149" y="9965"/>
                </a:lnTo>
                <a:lnTo>
                  <a:pt x="1393" y="10404"/>
                </a:lnTo>
                <a:lnTo>
                  <a:pt x="1906" y="11210"/>
                </a:lnTo>
                <a:lnTo>
                  <a:pt x="2443" y="11992"/>
                </a:lnTo>
                <a:lnTo>
                  <a:pt x="3005" y="12725"/>
                </a:lnTo>
                <a:lnTo>
                  <a:pt x="3567" y="13408"/>
                </a:lnTo>
                <a:lnTo>
                  <a:pt x="4104" y="14019"/>
                </a:lnTo>
                <a:lnTo>
                  <a:pt x="4617" y="14581"/>
                </a:lnTo>
                <a:lnTo>
                  <a:pt x="5081" y="15045"/>
                </a:lnTo>
                <a:lnTo>
                  <a:pt x="5740" y="15680"/>
                </a:lnTo>
                <a:lnTo>
                  <a:pt x="6009" y="15924"/>
                </a:lnTo>
                <a:lnTo>
                  <a:pt x="6278" y="15680"/>
                </a:lnTo>
                <a:lnTo>
                  <a:pt x="6937" y="15045"/>
                </a:lnTo>
                <a:lnTo>
                  <a:pt x="7401" y="14581"/>
                </a:lnTo>
                <a:lnTo>
                  <a:pt x="7914" y="14019"/>
                </a:lnTo>
                <a:lnTo>
                  <a:pt x="8451" y="13408"/>
                </a:lnTo>
                <a:lnTo>
                  <a:pt x="9013" y="12725"/>
                </a:lnTo>
                <a:lnTo>
                  <a:pt x="9575" y="11992"/>
                </a:lnTo>
                <a:lnTo>
                  <a:pt x="10112" y="11210"/>
                </a:lnTo>
                <a:lnTo>
                  <a:pt x="10625" y="10404"/>
                </a:lnTo>
                <a:lnTo>
                  <a:pt x="10869" y="9965"/>
                </a:lnTo>
                <a:lnTo>
                  <a:pt x="11089" y="9550"/>
                </a:lnTo>
                <a:lnTo>
                  <a:pt x="11284" y="9110"/>
                </a:lnTo>
                <a:lnTo>
                  <a:pt x="11455" y="8670"/>
                </a:lnTo>
                <a:lnTo>
                  <a:pt x="11626" y="8231"/>
                </a:lnTo>
                <a:lnTo>
                  <a:pt x="11748" y="7791"/>
                </a:lnTo>
                <a:lnTo>
                  <a:pt x="11871" y="7352"/>
                </a:lnTo>
                <a:lnTo>
                  <a:pt x="11944" y="6887"/>
                </a:lnTo>
                <a:lnTo>
                  <a:pt x="11993" y="6448"/>
                </a:lnTo>
                <a:lnTo>
                  <a:pt x="12017" y="6008"/>
                </a:lnTo>
                <a:lnTo>
                  <a:pt x="12017" y="5691"/>
                </a:lnTo>
                <a:lnTo>
                  <a:pt x="11993" y="5398"/>
                </a:lnTo>
                <a:lnTo>
                  <a:pt x="11944" y="5105"/>
                </a:lnTo>
                <a:lnTo>
                  <a:pt x="11895" y="4787"/>
                </a:lnTo>
                <a:lnTo>
                  <a:pt x="11822" y="4518"/>
                </a:lnTo>
                <a:lnTo>
                  <a:pt x="11748" y="4225"/>
                </a:lnTo>
                <a:lnTo>
                  <a:pt x="11553" y="3664"/>
                </a:lnTo>
                <a:lnTo>
                  <a:pt x="11284" y="3151"/>
                </a:lnTo>
                <a:lnTo>
                  <a:pt x="10991" y="2638"/>
                </a:lnTo>
                <a:lnTo>
                  <a:pt x="10649" y="2198"/>
                </a:lnTo>
                <a:lnTo>
                  <a:pt x="10259" y="1759"/>
                </a:lnTo>
                <a:lnTo>
                  <a:pt x="9819" y="1368"/>
                </a:lnTo>
                <a:lnTo>
                  <a:pt x="9379" y="1026"/>
                </a:lnTo>
                <a:lnTo>
                  <a:pt x="8866" y="733"/>
                </a:lnTo>
                <a:lnTo>
                  <a:pt x="8354" y="464"/>
                </a:lnTo>
                <a:lnTo>
                  <a:pt x="7792" y="269"/>
                </a:lnTo>
                <a:lnTo>
                  <a:pt x="7499" y="196"/>
                </a:lnTo>
                <a:lnTo>
                  <a:pt x="7230" y="122"/>
                </a:lnTo>
                <a:lnTo>
                  <a:pt x="6913" y="73"/>
                </a:lnTo>
                <a:lnTo>
                  <a:pt x="6620" y="25"/>
                </a:lnTo>
                <a:lnTo>
                  <a:pt x="632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7" name="Shape 365"/>
          <p:cNvGrpSpPr/>
          <p:nvPr/>
        </p:nvGrpSpPr>
        <p:grpSpPr>
          <a:xfrm>
            <a:off x="8534605" y="1032213"/>
            <a:ext cx="462939" cy="391175"/>
            <a:chOff x="3918650" y="293075"/>
            <a:chExt cx="488500" cy="412775"/>
          </a:xfrm>
          <a:solidFill>
            <a:schemeClr val="bg1"/>
          </a:solidFill>
        </p:grpSpPr>
        <p:sp>
          <p:nvSpPr>
            <p:cNvPr id="18" name="Shape 366"/>
            <p:cNvSpPr/>
            <p:nvPr/>
          </p:nvSpPr>
          <p:spPr>
            <a:xfrm>
              <a:off x="4085350" y="293675"/>
              <a:ext cx="154500" cy="412175"/>
            </a:xfrm>
            <a:custGeom>
              <a:avLst/>
              <a:gdLst/>
              <a:ahLst/>
              <a:cxnLst/>
              <a:rect l="0" t="0" r="0" b="0"/>
              <a:pathLst>
                <a:path w="6180" h="16487" extrusionOk="0">
                  <a:moveTo>
                    <a:pt x="709" y="5496"/>
                  </a:moveTo>
                  <a:lnTo>
                    <a:pt x="806" y="5520"/>
                  </a:lnTo>
                  <a:lnTo>
                    <a:pt x="1050" y="5667"/>
                  </a:lnTo>
                  <a:lnTo>
                    <a:pt x="1270" y="5813"/>
                  </a:lnTo>
                  <a:lnTo>
                    <a:pt x="1344" y="5886"/>
                  </a:lnTo>
                  <a:lnTo>
                    <a:pt x="1368" y="5984"/>
                  </a:lnTo>
                  <a:lnTo>
                    <a:pt x="1344" y="6082"/>
                  </a:lnTo>
                  <a:lnTo>
                    <a:pt x="1319" y="6155"/>
                  </a:lnTo>
                  <a:lnTo>
                    <a:pt x="1221" y="6228"/>
                  </a:lnTo>
                  <a:lnTo>
                    <a:pt x="1124" y="6253"/>
                  </a:lnTo>
                  <a:lnTo>
                    <a:pt x="1050" y="6228"/>
                  </a:lnTo>
                  <a:lnTo>
                    <a:pt x="977" y="6204"/>
                  </a:lnTo>
                  <a:lnTo>
                    <a:pt x="782" y="6082"/>
                  </a:lnTo>
                  <a:lnTo>
                    <a:pt x="586" y="5960"/>
                  </a:lnTo>
                  <a:lnTo>
                    <a:pt x="513" y="5911"/>
                  </a:lnTo>
                  <a:lnTo>
                    <a:pt x="464" y="5838"/>
                  </a:lnTo>
                  <a:lnTo>
                    <a:pt x="464" y="5740"/>
                  </a:lnTo>
                  <a:lnTo>
                    <a:pt x="489" y="5642"/>
                  </a:lnTo>
                  <a:lnTo>
                    <a:pt x="538" y="5569"/>
                  </a:lnTo>
                  <a:lnTo>
                    <a:pt x="611" y="5520"/>
                  </a:lnTo>
                  <a:lnTo>
                    <a:pt x="709" y="5496"/>
                  </a:lnTo>
                  <a:close/>
                  <a:moveTo>
                    <a:pt x="1685" y="6351"/>
                  </a:moveTo>
                  <a:lnTo>
                    <a:pt x="1783" y="6375"/>
                  </a:lnTo>
                  <a:lnTo>
                    <a:pt x="1856" y="6448"/>
                  </a:lnTo>
                  <a:lnTo>
                    <a:pt x="2003" y="6668"/>
                  </a:lnTo>
                  <a:lnTo>
                    <a:pt x="2125" y="6888"/>
                  </a:lnTo>
                  <a:lnTo>
                    <a:pt x="2150" y="6986"/>
                  </a:lnTo>
                  <a:lnTo>
                    <a:pt x="2150" y="7083"/>
                  </a:lnTo>
                  <a:lnTo>
                    <a:pt x="2101" y="7156"/>
                  </a:lnTo>
                  <a:lnTo>
                    <a:pt x="2027" y="7230"/>
                  </a:lnTo>
                  <a:lnTo>
                    <a:pt x="1979" y="7254"/>
                  </a:lnTo>
                  <a:lnTo>
                    <a:pt x="1856" y="7254"/>
                  </a:lnTo>
                  <a:lnTo>
                    <a:pt x="1783" y="7230"/>
                  </a:lnTo>
                  <a:lnTo>
                    <a:pt x="1734" y="7181"/>
                  </a:lnTo>
                  <a:lnTo>
                    <a:pt x="1685" y="7132"/>
                  </a:lnTo>
                  <a:lnTo>
                    <a:pt x="1441" y="6741"/>
                  </a:lnTo>
                  <a:lnTo>
                    <a:pt x="1417" y="6644"/>
                  </a:lnTo>
                  <a:lnTo>
                    <a:pt x="1417" y="6546"/>
                  </a:lnTo>
                  <a:lnTo>
                    <a:pt x="1441" y="6448"/>
                  </a:lnTo>
                  <a:lnTo>
                    <a:pt x="1515" y="6399"/>
                  </a:lnTo>
                  <a:lnTo>
                    <a:pt x="1612" y="6351"/>
                  </a:lnTo>
                  <a:close/>
                  <a:moveTo>
                    <a:pt x="2247" y="7498"/>
                  </a:moveTo>
                  <a:lnTo>
                    <a:pt x="2345" y="7523"/>
                  </a:lnTo>
                  <a:lnTo>
                    <a:pt x="2418" y="7572"/>
                  </a:lnTo>
                  <a:lnTo>
                    <a:pt x="2467" y="7645"/>
                  </a:lnTo>
                  <a:lnTo>
                    <a:pt x="2662" y="8109"/>
                  </a:lnTo>
                  <a:lnTo>
                    <a:pt x="2662" y="8207"/>
                  </a:lnTo>
                  <a:lnTo>
                    <a:pt x="2638" y="8304"/>
                  </a:lnTo>
                  <a:lnTo>
                    <a:pt x="2589" y="8378"/>
                  </a:lnTo>
                  <a:lnTo>
                    <a:pt x="2516" y="8426"/>
                  </a:lnTo>
                  <a:lnTo>
                    <a:pt x="2418" y="8451"/>
                  </a:lnTo>
                  <a:lnTo>
                    <a:pt x="2345" y="8426"/>
                  </a:lnTo>
                  <a:lnTo>
                    <a:pt x="2272" y="8402"/>
                  </a:lnTo>
                  <a:lnTo>
                    <a:pt x="2223" y="8353"/>
                  </a:lnTo>
                  <a:lnTo>
                    <a:pt x="2198" y="8280"/>
                  </a:lnTo>
                  <a:lnTo>
                    <a:pt x="2027" y="7840"/>
                  </a:lnTo>
                  <a:lnTo>
                    <a:pt x="2003" y="7743"/>
                  </a:lnTo>
                  <a:lnTo>
                    <a:pt x="2027" y="7645"/>
                  </a:lnTo>
                  <a:lnTo>
                    <a:pt x="2076" y="7572"/>
                  </a:lnTo>
                  <a:lnTo>
                    <a:pt x="2150" y="7523"/>
                  </a:lnTo>
                  <a:lnTo>
                    <a:pt x="2247" y="7498"/>
                  </a:lnTo>
                  <a:close/>
                  <a:moveTo>
                    <a:pt x="2711" y="8720"/>
                  </a:moveTo>
                  <a:lnTo>
                    <a:pt x="2785" y="8744"/>
                  </a:lnTo>
                  <a:lnTo>
                    <a:pt x="2858" y="8793"/>
                  </a:lnTo>
                  <a:lnTo>
                    <a:pt x="2907" y="8866"/>
                  </a:lnTo>
                  <a:lnTo>
                    <a:pt x="3078" y="9355"/>
                  </a:lnTo>
                  <a:lnTo>
                    <a:pt x="3102" y="9452"/>
                  </a:lnTo>
                  <a:lnTo>
                    <a:pt x="3078" y="9526"/>
                  </a:lnTo>
                  <a:lnTo>
                    <a:pt x="3004" y="9599"/>
                  </a:lnTo>
                  <a:lnTo>
                    <a:pt x="2931" y="9648"/>
                  </a:lnTo>
                  <a:lnTo>
                    <a:pt x="2858" y="9672"/>
                  </a:lnTo>
                  <a:lnTo>
                    <a:pt x="2785" y="9672"/>
                  </a:lnTo>
                  <a:lnTo>
                    <a:pt x="2711" y="9623"/>
                  </a:lnTo>
                  <a:lnTo>
                    <a:pt x="2662" y="9574"/>
                  </a:lnTo>
                  <a:lnTo>
                    <a:pt x="2614" y="9501"/>
                  </a:lnTo>
                  <a:lnTo>
                    <a:pt x="2467" y="9037"/>
                  </a:lnTo>
                  <a:lnTo>
                    <a:pt x="2443" y="8939"/>
                  </a:lnTo>
                  <a:lnTo>
                    <a:pt x="2467" y="8842"/>
                  </a:lnTo>
                  <a:lnTo>
                    <a:pt x="2516" y="8768"/>
                  </a:lnTo>
                  <a:lnTo>
                    <a:pt x="2614" y="8720"/>
                  </a:lnTo>
                  <a:close/>
                  <a:moveTo>
                    <a:pt x="3224" y="9941"/>
                  </a:moveTo>
                  <a:lnTo>
                    <a:pt x="3297" y="10014"/>
                  </a:lnTo>
                  <a:lnTo>
                    <a:pt x="3346" y="10087"/>
                  </a:lnTo>
                  <a:lnTo>
                    <a:pt x="3542" y="10527"/>
                  </a:lnTo>
                  <a:lnTo>
                    <a:pt x="3566" y="10625"/>
                  </a:lnTo>
                  <a:lnTo>
                    <a:pt x="3566" y="10722"/>
                  </a:lnTo>
                  <a:lnTo>
                    <a:pt x="3517" y="10796"/>
                  </a:lnTo>
                  <a:lnTo>
                    <a:pt x="3444" y="10844"/>
                  </a:lnTo>
                  <a:lnTo>
                    <a:pt x="3322" y="10869"/>
                  </a:lnTo>
                  <a:lnTo>
                    <a:pt x="3273" y="10869"/>
                  </a:lnTo>
                  <a:lnTo>
                    <a:pt x="3200" y="10844"/>
                  </a:lnTo>
                  <a:lnTo>
                    <a:pt x="3151" y="10796"/>
                  </a:lnTo>
                  <a:lnTo>
                    <a:pt x="3102" y="10747"/>
                  </a:lnTo>
                  <a:lnTo>
                    <a:pt x="2907" y="10258"/>
                  </a:lnTo>
                  <a:lnTo>
                    <a:pt x="2882" y="10161"/>
                  </a:lnTo>
                  <a:lnTo>
                    <a:pt x="2907" y="10087"/>
                  </a:lnTo>
                  <a:lnTo>
                    <a:pt x="2955" y="10014"/>
                  </a:lnTo>
                  <a:lnTo>
                    <a:pt x="3029" y="9941"/>
                  </a:lnTo>
                  <a:close/>
                  <a:moveTo>
                    <a:pt x="3761" y="11089"/>
                  </a:moveTo>
                  <a:lnTo>
                    <a:pt x="3835" y="11137"/>
                  </a:lnTo>
                  <a:lnTo>
                    <a:pt x="3908" y="11211"/>
                  </a:lnTo>
                  <a:lnTo>
                    <a:pt x="4177" y="11577"/>
                  </a:lnTo>
                  <a:lnTo>
                    <a:pt x="4225" y="11675"/>
                  </a:lnTo>
                  <a:lnTo>
                    <a:pt x="4250" y="11748"/>
                  </a:lnTo>
                  <a:lnTo>
                    <a:pt x="4201" y="11846"/>
                  </a:lnTo>
                  <a:lnTo>
                    <a:pt x="4152" y="11919"/>
                  </a:lnTo>
                  <a:lnTo>
                    <a:pt x="4079" y="11968"/>
                  </a:lnTo>
                  <a:lnTo>
                    <a:pt x="3884" y="11968"/>
                  </a:lnTo>
                  <a:lnTo>
                    <a:pt x="3810" y="11895"/>
                  </a:lnTo>
                  <a:lnTo>
                    <a:pt x="3664" y="11675"/>
                  </a:lnTo>
                  <a:lnTo>
                    <a:pt x="3493" y="11455"/>
                  </a:lnTo>
                  <a:lnTo>
                    <a:pt x="3468" y="11382"/>
                  </a:lnTo>
                  <a:lnTo>
                    <a:pt x="3468" y="11284"/>
                  </a:lnTo>
                  <a:lnTo>
                    <a:pt x="3517" y="11186"/>
                  </a:lnTo>
                  <a:lnTo>
                    <a:pt x="3566" y="11137"/>
                  </a:lnTo>
                  <a:lnTo>
                    <a:pt x="3664" y="11089"/>
                  </a:lnTo>
                  <a:close/>
                  <a:moveTo>
                    <a:pt x="4616" y="12041"/>
                  </a:moveTo>
                  <a:lnTo>
                    <a:pt x="4714" y="12090"/>
                  </a:lnTo>
                  <a:lnTo>
                    <a:pt x="4909" y="12212"/>
                  </a:lnTo>
                  <a:lnTo>
                    <a:pt x="5105" y="12334"/>
                  </a:lnTo>
                  <a:lnTo>
                    <a:pt x="5178" y="12383"/>
                  </a:lnTo>
                  <a:lnTo>
                    <a:pt x="5227" y="12481"/>
                  </a:lnTo>
                  <a:lnTo>
                    <a:pt x="5227" y="12554"/>
                  </a:lnTo>
                  <a:lnTo>
                    <a:pt x="5202" y="12652"/>
                  </a:lnTo>
                  <a:lnTo>
                    <a:pt x="5154" y="12725"/>
                  </a:lnTo>
                  <a:lnTo>
                    <a:pt x="5105" y="12749"/>
                  </a:lnTo>
                  <a:lnTo>
                    <a:pt x="5056" y="12774"/>
                  </a:lnTo>
                  <a:lnTo>
                    <a:pt x="4983" y="12798"/>
                  </a:lnTo>
                  <a:lnTo>
                    <a:pt x="4885" y="12774"/>
                  </a:lnTo>
                  <a:lnTo>
                    <a:pt x="4641" y="12627"/>
                  </a:lnTo>
                  <a:lnTo>
                    <a:pt x="4421" y="12481"/>
                  </a:lnTo>
                  <a:lnTo>
                    <a:pt x="4348" y="12407"/>
                  </a:lnTo>
                  <a:lnTo>
                    <a:pt x="4323" y="12310"/>
                  </a:lnTo>
                  <a:lnTo>
                    <a:pt x="4323" y="12236"/>
                  </a:lnTo>
                  <a:lnTo>
                    <a:pt x="4372" y="12139"/>
                  </a:lnTo>
                  <a:lnTo>
                    <a:pt x="4445" y="12066"/>
                  </a:lnTo>
                  <a:lnTo>
                    <a:pt x="4543" y="12041"/>
                  </a:lnTo>
                  <a:close/>
                  <a:moveTo>
                    <a:pt x="0" y="1"/>
                  </a:moveTo>
                  <a:lnTo>
                    <a:pt x="0" y="5325"/>
                  </a:lnTo>
                  <a:lnTo>
                    <a:pt x="74" y="5349"/>
                  </a:lnTo>
                  <a:lnTo>
                    <a:pt x="147" y="5422"/>
                  </a:lnTo>
                  <a:lnTo>
                    <a:pt x="171" y="5496"/>
                  </a:lnTo>
                  <a:lnTo>
                    <a:pt x="171" y="5569"/>
                  </a:lnTo>
                  <a:lnTo>
                    <a:pt x="171" y="5642"/>
                  </a:lnTo>
                  <a:lnTo>
                    <a:pt x="122" y="5716"/>
                  </a:lnTo>
                  <a:lnTo>
                    <a:pt x="74" y="5764"/>
                  </a:lnTo>
                  <a:lnTo>
                    <a:pt x="0" y="5789"/>
                  </a:lnTo>
                  <a:lnTo>
                    <a:pt x="0" y="13360"/>
                  </a:lnTo>
                  <a:lnTo>
                    <a:pt x="6179" y="16486"/>
                  </a:lnTo>
                  <a:lnTo>
                    <a:pt x="6179" y="13116"/>
                  </a:lnTo>
                  <a:lnTo>
                    <a:pt x="5935" y="13091"/>
                  </a:lnTo>
                  <a:lnTo>
                    <a:pt x="5691" y="13042"/>
                  </a:lnTo>
                  <a:lnTo>
                    <a:pt x="5593" y="12994"/>
                  </a:lnTo>
                  <a:lnTo>
                    <a:pt x="5520" y="12945"/>
                  </a:lnTo>
                  <a:lnTo>
                    <a:pt x="5495" y="12847"/>
                  </a:lnTo>
                  <a:lnTo>
                    <a:pt x="5495" y="12749"/>
                  </a:lnTo>
                  <a:lnTo>
                    <a:pt x="5520" y="12676"/>
                  </a:lnTo>
                  <a:lnTo>
                    <a:pt x="5593" y="12603"/>
                  </a:lnTo>
                  <a:lnTo>
                    <a:pt x="5691" y="12554"/>
                  </a:lnTo>
                  <a:lnTo>
                    <a:pt x="5789" y="12554"/>
                  </a:lnTo>
                  <a:lnTo>
                    <a:pt x="6179" y="12627"/>
                  </a:lnTo>
                  <a:lnTo>
                    <a:pt x="6179" y="3127"/>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 name="Shape 367"/>
            <p:cNvSpPr/>
            <p:nvPr/>
          </p:nvSpPr>
          <p:spPr>
            <a:xfrm>
              <a:off x="3918650" y="293075"/>
              <a:ext cx="153900" cy="407275"/>
            </a:xfrm>
            <a:custGeom>
              <a:avLst/>
              <a:gdLst/>
              <a:ahLst/>
              <a:cxnLst/>
              <a:rect l="0" t="0" r="0" b="0"/>
              <a:pathLst>
                <a:path w="6156" h="16291" extrusionOk="0">
                  <a:moveTo>
                    <a:pt x="5349" y="5495"/>
                  </a:moveTo>
                  <a:lnTo>
                    <a:pt x="5447" y="5520"/>
                  </a:lnTo>
                  <a:lnTo>
                    <a:pt x="5520" y="5569"/>
                  </a:lnTo>
                  <a:lnTo>
                    <a:pt x="5569" y="5666"/>
                  </a:lnTo>
                  <a:lnTo>
                    <a:pt x="5569" y="5764"/>
                  </a:lnTo>
                  <a:lnTo>
                    <a:pt x="5545" y="5837"/>
                  </a:lnTo>
                  <a:lnTo>
                    <a:pt x="5496" y="5935"/>
                  </a:lnTo>
                  <a:lnTo>
                    <a:pt x="5423" y="5984"/>
                  </a:lnTo>
                  <a:lnTo>
                    <a:pt x="5203" y="6057"/>
                  </a:lnTo>
                  <a:lnTo>
                    <a:pt x="5008" y="6155"/>
                  </a:lnTo>
                  <a:lnTo>
                    <a:pt x="4934" y="6179"/>
                  </a:lnTo>
                  <a:lnTo>
                    <a:pt x="4812" y="6179"/>
                  </a:lnTo>
                  <a:lnTo>
                    <a:pt x="4763" y="6155"/>
                  </a:lnTo>
                  <a:lnTo>
                    <a:pt x="4714" y="6106"/>
                  </a:lnTo>
                  <a:lnTo>
                    <a:pt x="4666" y="6057"/>
                  </a:lnTo>
                  <a:lnTo>
                    <a:pt x="4641" y="5959"/>
                  </a:lnTo>
                  <a:lnTo>
                    <a:pt x="4641" y="5862"/>
                  </a:lnTo>
                  <a:lnTo>
                    <a:pt x="4690" y="5788"/>
                  </a:lnTo>
                  <a:lnTo>
                    <a:pt x="4763" y="5740"/>
                  </a:lnTo>
                  <a:lnTo>
                    <a:pt x="5008" y="5617"/>
                  </a:lnTo>
                  <a:lnTo>
                    <a:pt x="5252" y="5520"/>
                  </a:lnTo>
                  <a:lnTo>
                    <a:pt x="5349" y="5495"/>
                  </a:lnTo>
                  <a:close/>
                  <a:moveTo>
                    <a:pt x="4250" y="6155"/>
                  </a:moveTo>
                  <a:lnTo>
                    <a:pt x="4348" y="6179"/>
                  </a:lnTo>
                  <a:lnTo>
                    <a:pt x="4421" y="6252"/>
                  </a:lnTo>
                  <a:lnTo>
                    <a:pt x="4470" y="6326"/>
                  </a:lnTo>
                  <a:lnTo>
                    <a:pt x="4470" y="6423"/>
                  </a:lnTo>
                  <a:lnTo>
                    <a:pt x="4446" y="6497"/>
                  </a:lnTo>
                  <a:lnTo>
                    <a:pt x="4397" y="6594"/>
                  </a:lnTo>
                  <a:lnTo>
                    <a:pt x="4226" y="6741"/>
                  </a:lnTo>
                  <a:lnTo>
                    <a:pt x="4079" y="6912"/>
                  </a:lnTo>
                  <a:lnTo>
                    <a:pt x="3982" y="6985"/>
                  </a:lnTo>
                  <a:lnTo>
                    <a:pt x="3884" y="7010"/>
                  </a:lnTo>
                  <a:lnTo>
                    <a:pt x="3811" y="6985"/>
                  </a:lnTo>
                  <a:lnTo>
                    <a:pt x="3738" y="6936"/>
                  </a:lnTo>
                  <a:lnTo>
                    <a:pt x="3664" y="6863"/>
                  </a:lnTo>
                  <a:lnTo>
                    <a:pt x="3640" y="6790"/>
                  </a:lnTo>
                  <a:lnTo>
                    <a:pt x="3664" y="6692"/>
                  </a:lnTo>
                  <a:lnTo>
                    <a:pt x="3713" y="6594"/>
                  </a:lnTo>
                  <a:lnTo>
                    <a:pt x="3884" y="6399"/>
                  </a:lnTo>
                  <a:lnTo>
                    <a:pt x="4079" y="6228"/>
                  </a:lnTo>
                  <a:lnTo>
                    <a:pt x="4153" y="6179"/>
                  </a:lnTo>
                  <a:lnTo>
                    <a:pt x="4250" y="6155"/>
                  </a:lnTo>
                  <a:close/>
                  <a:moveTo>
                    <a:pt x="3469" y="7156"/>
                  </a:moveTo>
                  <a:lnTo>
                    <a:pt x="3542" y="7205"/>
                  </a:lnTo>
                  <a:lnTo>
                    <a:pt x="3615" y="7254"/>
                  </a:lnTo>
                  <a:lnTo>
                    <a:pt x="3664" y="7351"/>
                  </a:lnTo>
                  <a:lnTo>
                    <a:pt x="3664" y="7449"/>
                  </a:lnTo>
                  <a:lnTo>
                    <a:pt x="3640" y="7547"/>
                  </a:lnTo>
                  <a:lnTo>
                    <a:pt x="3396" y="7962"/>
                  </a:lnTo>
                  <a:lnTo>
                    <a:pt x="3371" y="8011"/>
                  </a:lnTo>
                  <a:lnTo>
                    <a:pt x="3298" y="8060"/>
                  </a:lnTo>
                  <a:lnTo>
                    <a:pt x="3249" y="8084"/>
                  </a:lnTo>
                  <a:lnTo>
                    <a:pt x="3176" y="8084"/>
                  </a:lnTo>
                  <a:lnTo>
                    <a:pt x="3078" y="8060"/>
                  </a:lnTo>
                  <a:lnTo>
                    <a:pt x="3005" y="8011"/>
                  </a:lnTo>
                  <a:lnTo>
                    <a:pt x="2956" y="7913"/>
                  </a:lnTo>
                  <a:lnTo>
                    <a:pt x="2932" y="7840"/>
                  </a:lnTo>
                  <a:lnTo>
                    <a:pt x="2956" y="7742"/>
                  </a:lnTo>
                  <a:lnTo>
                    <a:pt x="3225" y="7278"/>
                  </a:lnTo>
                  <a:lnTo>
                    <a:pt x="3273" y="7205"/>
                  </a:lnTo>
                  <a:lnTo>
                    <a:pt x="3371" y="7180"/>
                  </a:lnTo>
                  <a:lnTo>
                    <a:pt x="3469" y="7156"/>
                  </a:lnTo>
                  <a:close/>
                  <a:moveTo>
                    <a:pt x="2858" y="8328"/>
                  </a:moveTo>
                  <a:lnTo>
                    <a:pt x="2956" y="8353"/>
                  </a:lnTo>
                  <a:lnTo>
                    <a:pt x="3029" y="8402"/>
                  </a:lnTo>
                  <a:lnTo>
                    <a:pt x="3078" y="8475"/>
                  </a:lnTo>
                  <a:lnTo>
                    <a:pt x="3103" y="8573"/>
                  </a:lnTo>
                  <a:lnTo>
                    <a:pt x="3103" y="8670"/>
                  </a:lnTo>
                  <a:lnTo>
                    <a:pt x="2932" y="9110"/>
                  </a:lnTo>
                  <a:lnTo>
                    <a:pt x="2907" y="9183"/>
                  </a:lnTo>
                  <a:lnTo>
                    <a:pt x="2858" y="9232"/>
                  </a:lnTo>
                  <a:lnTo>
                    <a:pt x="2785" y="9281"/>
                  </a:lnTo>
                  <a:lnTo>
                    <a:pt x="2638" y="9281"/>
                  </a:lnTo>
                  <a:lnTo>
                    <a:pt x="2541" y="9232"/>
                  </a:lnTo>
                  <a:lnTo>
                    <a:pt x="2492" y="9159"/>
                  </a:lnTo>
                  <a:lnTo>
                    <a:pt x="2468" y="9061"/>
                  </a:lnTo>
                  <a:lnTo>
                    <a:pt x="2468" y="8963"/>
                  </a:lnTo>
                  <a:lnTo>
                    <a:pt x="2638" y="8499"/>
                  </a:lnTo>
                  <a:lnTo>
                    <a:pt x="2687" y="8402"/>
                  </a:lnTo>
                  <a:lnTo>
                    <a:pt x="2761" y="8353"/>
                  </a:lnTo>
                  <a:lnTo>
                    <a:pt x="2858" y="8328"/>
                  </a:lnTo>
                  <a:close/>
                  <a:moveTo>
                    <a:pt x="2541" y="9574"/>
                  </a:moveTo>
                  <a:lnTo>
                    <a:pt x="2638" y="9623"/>
                  </a:lnTo>
                  <a:lnTo>
                    <a:pt x="2712" y="9696"/>
                  </a:lnTo>
                  <a:lnTo>
                    <a:pt x="2736" y="9769"/>
                  </a:lnTo>
                  <a:lnTo>
                    <a:pt x="2736" y="9867"/>
                  </a:lnTo>
                  <a:lnTo>
                    <a:pt x="2638" y="10355"/>
                  </a:lnTo>
                  <a:lnTo>
                    <a:pt x="2590" y="10429"/>
                  </a:lnTo>
                  <a:lnTo>
                    <a:pt x="2541" y="10502"/>
                  </a:lnTo>
                  <a:lnTo>
                    <a:pt x="2468" y="10526"/>
                  </a:lnTo>
                  <a:lnTo>
                    <a:pt x="2394" y="10551"/>
                  </a:lnTo>
                  <a:lnTo>
                    <a:pt x="2345" y="10551"/>
                  </a:lnTo>
                  <a:lnTo>
                    <a:pt x="2248" y="10502"/>
                  </a:lnTo>
                  <a:lnTo>
                    <a:pt x="2199" y="10429"/>
                  </a:lnTo>
                  <a:lnTo>
                    <a:pt x="2150" y="10355"/>
                  </a:lnTo>
                  <a:lnTo>
                    <a:pt x="2150" y="10258"/>
                  </a:lnTo>
                  <a:lnTo>
                    <a:pt x="2248" y="9769"/>
                  </a:lnTo>
                  <a:lnTo>
                    <a:pt x="2297" y="9672"/>
                  </a:lnTo>
                  <a:lnTo>
                    <a:pt x="2370" y="9598"/>
                  </a:lnTo>
                  <a:lnTo>
                    <a:pt x="2443" y="9574"/>
                  </a:lnTo>
                  <a:close/>
                  <a:moveTo>
                    <a:pt x="2297" y="10844"/>
                  </a:moveTo>
                  <a:lnTo>
                    <a:pt x="2394" y="10868"/>
                  </a:lnTo>
                  <a:lnTo>
                    <a:pt x="2468" y="10942"/>
                  </a:lnTo>
                  <a:lnTo>
                    <a:pt x="2516" y="11015"/>
                  </a:lnTo>
                  <a:lnTo>
                    <a:pt x="2516" y="11113"/>
                  </a:lnTo>
                  <a:lnTo>
                    <a:pt x="2492" y="11357"/>
                  </a:lnTo>
                  <a:lnTo>
                    <a:pt x="2468" y="11430"/>
                  </a:lnTo>
                  <a:lnTo>
                    <a:pt x="2419" y="11503"/>
                  </a:lnTo>
                  <a:lnTo>
                    <a:pt x="2345" y="11552"/>
                  </a:lnTo>
                  <a:lnTo>
                    <a:pt x="2248" y="11577"/>
                  </a:lnTo>
                  <a:lnTo>
                    <a:pt x="2223" y="11577"/>
                  </a:lnTo>
                  <a:lnTo>
                    <a:pt x="2126" y="11552"/>
                  </a:lnTo>
                  <a:lnTo>
                    <a:pt x="2052" y="11503"/>
                  </a:lnTo>
                  <a:lnTo>
                    <a:pt x="2028" y="11406"/>
                  </a:lnTo>
                  <a:lnTo>
                    <a:pt x="2003" y="11308"/>
                  </a:lnTo>
                  <a:lnTo>
                    <a:pt x="2028" y="11064"/>
                  </a:lnTo>
                  <a:lnTo>
                    <a:pt x="2052" y="10966"/>
                  </a:lnTo>
                  <a:lnTo>
                    <a:pt x="2126" y="10893"/>
                  </a:lnTo>
                  <a:lnTo>
                    <a:pt x="2199" y="10844"/>
                  </a:lnTo>
                  <a:close/>
                  <a:moveTo>
                    <a:pt x="6155" y="0"/>
                  </a:moveTo>
                  <a:lnTo>
                    <a:pt x="538" y="2858"/>
                  </a:lnTo>
                  <a:lnTo>
                    <a:pt x="416" y="2906"/>
                  </a:lnTo>
                  <a:lnTo>
                    <a:pt x="318" y="3004"/>
                  </a:lnTo>
                  <a:lnTo>
                    <a:pt x="221" y="3102"/>
                  </a:lnTo>
                  <a:lnTo>
                    <a:pt x="147" y="3224"/>
                  </a:lnTo>
                  <a:lnTo>
                    <a:pt x="74" y="3322"/>
                  </a:lnTo>
                  <a:lnTo>
                    <a:pt x="25" y="3444"/>
                  </a:lnTo>
                  <a:lnTo>
                    <a:pt x="1" y="3566"/>
                  </a:lnTo>
                  <a:lnTo>
                    <a:pt x="1" y="3688"/>
                  </a:lnTo>
                  <a:lnTo>
                    <a:pt x="1" y="15924"/>
                  </a:lnTo>
                  <a:lnTo>
                    <a:pt x="1" y="16046"/>
                  </a:lnTo>
                  <a:lnTo>
                    <a:pt x="50" y="16119"/>
                  </a:lnTo>
                  <a:lnTo>
                    <a:pt x="98" y="16193"/>
                  </a:lnTo>
                  <a:lnTo>
                    <a:pt x="172" y="16241"/>
                  </a:lnTo>
                  <a:lnTo>
                    <a:pt x="245" y="16266"/>
                  </a:lnTo>
                  <a:lnTo>
                    <a:pt x="343" y="16290"/>
                  </a:lnTo>
                  <a:lnTo>
                    <a:pt x="465" y="16266"/>
                  </a:lnTo>
                  <a:lnTo>
                    <a:pt x="563" y="16217"/>
                  </a:lnTo>
                  <a:lnTo>
                    <a:pt x="6155" y="13360"/>
                  </a:lnTo>
                  <a:lnTo>
                    <a:pt x="6155" y="5813"/>
                  </a:lnTo>
                  <a:lnTo>
                    <a:pt x="6009" y="5813"/>
                  </a:lnTo>
                  <a:lnTo>
                    <a:pt x="5936" y="5764"/>
                  </a:lnTo>
                  <a:lnTo>
                    <a:pt x="5887" y="5691"/>
                  </a:lnTo>
                  <a:lnTo>
                    <a:pt x="5862" y="5593"/>
                  </a:lnTo>
                  <a:lnTo>
                    <a:pt x="5887" y="5495"/>
                  </a:lnTo>
                  <a:lnTo>
                    <a:pt x="5936" y="5422"/>
                  </a:lnTo>
                  <a:lnTo>
                    <a:pt x="6009" y="5373"/>
                  </a:lnTo>
                  <a:lnTo>
                    <a:pt x="6082" y="5349"/>
                  </a:lnTo>
                  <a:lnTo>
                    <a:pt x="6155" y="5324"/>
                  </a:lnTo>
                  <a:lnTo>
                    <a:pt x="615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 name="Shape 368"/>
            <p:cNvSpPr/>
            <p:nvPr/>
          </p:nvSpPr>
          <p:spPr>
            <a:xfrm>
              <a:off x="4253250" y="298550"/>
              <a:ext cx="153900" cy="406675"/>
            </a:xfrm>
            <a:custGeom>
              <a:avLst/>
              <a:gdLst/>
              <a:ahLst/>
              <a:cxnLst/>
              <a:rect l="0" t="0" r="0" b="0"/>
              <a:pathLst>
                <a:path w="6156" h="16267" extrusionOk="0">
                  <a:moveTo>
                    <a:pt x="3713" y="4348"/>
                  </a:moveTo>
                  <a:lnTo>
                    <a:pt x="3737" y="4373"/>
                  </a:lnTo>
                  <a:lnTo>
                    <a:pt x="3786" y="4397"/>
                  </a:lnTo>
                  <a:lnTo>
                    <a:pt x="3811" y="4421"/>
                  </a:lnTo>
                  <a:lnTo>
                    <a:pt x="3835" y="4544"/>
                  </a:lnTo>
                  <a:lnTo>
                    <a:pt x="3811" y="4666"/>
                  </a:lnTo>
                  <a:lnTo>
                    <a:pt x="3737" y="4812"/>
                  </a:lnTo>
                  <a:lnTo>
                    <a:pt x="3224" y="5716"/>
                  </a:lnTo>
                  <a:lnTo>
                    <a:pt x="3762" y="6009"/>
                  </a:lnTo>
                  <a:lnTo>
                    <a:pt x="3786" y="6033"/>
                  </a:lnTo>
                  <a:lnTo>
                    <a:pt x="3811" y="6082"/>
                  </a:lnTo>
                  <a:lnTo>
                    <a:pt x="3835" y="6180"/>
                  </a:lnTo>
                  <a:lnTo>
                    <a:pt x="3811" y="6326"/>
                  </a:lnTo>
                  <a:lnTo>
                    <a:pt x="3762" y="6473"/>
                  </a:lnTo>
                  <a:lnTo>
                    <a:pt x="3664" y="6595"/>
                  </a:lnTo>
                  <a:lnTo>
                    <a:pt x="3566" y="6668"/>
                  </a:lnTo>
                  <a:lnTo>
                    <a:pt x="3444" y="6717"/>
                  </a:lnTo>
                  <a:lnTo>
                    <a:pt x="3395" y="6717"/>
                  </a:lnTo>
                  <a:lnTo>
                    <a:pt x="3371" y="6693"/>
                  </a:lnTo>
                  <a:lnTo>
                    <a:pt x="2834" y="6400"/>
                  </a:lnTo>
                  <a:lnTo>
                    <a:pt x="2321" y="7303"/>
                  </a:lnTo>
                  <a:lnTo>
                    <a:pt x="2223" y="7426"/>
                  </a:lnTo>
                  <a:lnTo>
                    <a:pt x="2125" y="7499"/>
                  </a:lnTo>
                  <a:lnTo>
                    <a:pt x="2003" y="7548"/>
                  </a:lnTo>
                  <a:lnTo>
                    <a:pt x="1954" y="7548"/>
                  </a:lnTo>
                  <a:lnTo>
                    <a:pt x="1930" y="7523"/>
                  </a:lnTo>
                  <a:lnTo>
                    <a:pt x="1881" y="7499"/>
                  </a:lnTo>
                  <a:lnTo>
                    <a:pt x="1857" y="7450"/>
                  </a:lnTo>
                  <a:lnTo>
                    <a:pt x="1832" y="7352"/>
                  </a:lnTo>
                  <a:lnTo>
                    <a:pt x="1857" y="7206"/>
                  </a:lnTo>
                  <a:lnTo>
                    <a:pt x="1930" y="7059"/>
                  </a:lnTo>
                  <a:lnTo>
                    <a:pt x="2443" y="6156"/>
                  </a:lnTo>
                  <a:lnTo>
                    <a:pt x="1906" y="5862"/>
                  </a:lnTo>
                  <a:lnTo>
                    <a:pt x="1881" y="5838"/>
                  </a:lnTo>
                  <a:lnTo>
                    <a:pt x="1857" y="5789"/>
                  </a:lnTo>
                  <a:lnTo>
                    <a:pt x="1832" y="5691"/>
                  </a:lnTo>
                  <a:lnTo>
                    <a:pt x="1857" y="5569"/>
                  </a:lnTo>
                  <a:lnTo>
                    <a:pt x="1906" y="5423"/>
                  </a:lnTo>
                  <a:lnTo>
                    <a:pt x="2003" y="5301"/>
                  </a:lnTo>
                  <a:lnTo>
                    <a:pt x="2101" y="5203"/>
                  </a:lnTo>
                  <a:lnTo>
                    <a:pt x="2223" y="5179"/>
                  </a:lnTo>
                  <a:lnTo>
                    <a:pt x="2272" y="5179"/>
                  </a:lnTo>
                  <a:lnTo>
                    <a:pt x="2296" y="5203"/>
                  </a:lnTo>
                  <a:lnTo>
                    <a:pt x="2834" y="5496"/>
                  </a:lnTo>
                  <a:lnTo>
                    <a:pt x="3347" y="4592"/>
                  </a:lnTo>
                  <a:lnTo>
                    <a:pt x="3444" y="4470"/>
                  </a:lnTo>
                  <a:lnTo>
                    <a:pt x="3542" y="4373"/>
                  </a:lnTo>
                  <a:lnTo>
                    <a:pt x="3664" y="4348"/>
                  </a:lnTo>
                  <a:close/>
                  <a:moveTo>
                    <a:pt x="3176" y="7303"/>
                  </a:moveTo>
                  <a:lnTo>
                    <a:pt x="3249" y="7328"/>
                  </a:lnTo>
                  <a:lnTo>
                    <a:pt x="3322" y="7401"/>
                  </a:lnTo>
                  <a:lnTo>
                    <a:pt x="3371" y="7474"/>
                  </a:lnTo>
                  <a:lnTo>
                    <a:pt x="3420" y="7743"/>
                  </a:lnTo>
                  <a:lnTo>
                    <a:pt x="3420" y="7841"/>
                  </a:lnTo>
                  <a:lnTo>
                    <a:pt x="3371" y="7914"/>
                  </a:lnTo>
                  <a:lnTo>
                    <a:pt x="3298" y="7987"/>
                  </a:lnTo>
                  <a:lnTo>
                    <a:pt x="3224" y="8012"/>
                  </a:lnTo>
                  <a:lnTo>
                    <a:pt x="3102" y="8012"/>
                  </a:lnTo>
                  <a:lnTo>
                    <a:pt x="3029" y="7963"/>
                  </a:lnTo>
                  <a:lnTo>
                    <a:pt x="2956" y="7914"/>
                  </a:lnTo>
                  <a:lnTo>
                    <a:pt x="2931" y="7816"/>
                  </a:lnTo>
                  <a:lnTo>
                    <a:pt x="2883" y="7596"/>
                  </a:lnTo>
                  <a:lnTo>
                    <a:pt x="2883" y="7499"/>
                  </a:lnTo>
                  <a:lnTo>
                    <a:pt x="2907" y="7426"/>
                  </a:lnTo>
                  <a:lnTo>
                    <a:pt x="2980" y="7352"/>
                  </a:lnTo>
                  <a:lnTo>
                    <a:pt x="3078" y="7303"/>
                  </a:lnTo>
                  <a:close/>
                  <a:moveTo>
                    <a:pt x="3249" y="8354"/>
                  </a:moveTo>
                  <a:lnTo>
                    <a:pt x="3347" y="8378"/>
                  </a:lnTo>
                  <a:lnTo>
                    <a:pt x="3444" y="8427"/>
                  </a:lnTo>
                  <a:lnTo>
                    <a:pt x="3493" y="8500"/>
                  </a:lnTo>
                  <a:lnTo>
                    <a:pt x="3518" y="8598"/>
                  </a:lnTo>
                  <a:lnTo>
                    <a:pt x="3542" y="9013"/>
                  </a:lnTo>
                  <a:lnTo>
                    <a:pt x="3518" y="9111"/>
                  </a:lnTo>
                  <a:lnTo>
                    <a:pt x="3518" y="9208"/>
                  </a:lnTo>
                  <a:lnTo>
                    <a:pt x="3469" y="9282"/>
                  </a:lnTo>
                  <a:lnTo>
                    <a:pt x="3371" y="9331"/>
                  </a:lnTo>
                  <a:lnTo>
                    <a:pt x="3273" y="9355"/>
                  </a:lnTo>
                  <a:lnTo>
                    <a:pt x="3176" y="9331"/>
                  </a:lnTo>
                  <a:lnTo>
                    <a:pt x="3102" y="9282"/>
                  </a:lnTo>
                  <a:lnTo>
                    <a:pt x="3054" y="9184"/>
                  </a:lnTo>
                  <a:lnTo>
                    <a:pt x="3029" y="9086"/>
                  </a:lnTo>
                  <a:lnTo>
                    <a:pt x="3054" y="9013"/>
                  </a:lnTo>
                  <a:lnTo>
                    <a:pt x="3029" y="8622"/>
                  </a:lnTo>
                  <a:lnTo>
                    <a:pt x="3054" y="8525"/>
                  </a:lnTo>
                  <a:lnTo>
                    <a:pt x="3102" y="8451"/>
                  </a:lnTo>
                  <a:lnTo>
                    <a:pt x="3176" y="8378"/>
                  </a:lnTo>
                  <a:lnTo>
                    <a:pt x="3249" y="8354"/>
                  </a:lnTo>
                  <a:close/>
                  <a:moveTo>
                    <a:pt x="3249" y="9648"/>
                  </a:moveTo>
                  <a:lnTo>
                    <a:pt x="3347" y="9697"/>
                  </a:lnTo>
                  <a:lnTo>
                    <a:pt x="3420" y="9746"/>
                  </a:lnTo>
                  <a:lnTo>
                    <a:pt x="3469" y="9843"/>
                  </a:lnTo>
                  <a:lnTo>
                    <a:pt x="3469" y="9941"/>
                  </a:lnTo>
                  <a:lnTo>
                    <a:pt x="3347" y="10454"/>
                  </a:lnTo>
                  <a:lnTo>
                    <a:pt x="3322" y="10527"/>
                  </a:lnTo>
                  <a:lnTo>
                    <a:pt x="3273" y="10576"/>
                  </a:lnTo>
                  <a:lnTo>
                    <a:pt x="3200" y="10601"/>
                  </a:lnTo>
                  <a:lnTo>
                    <a:pt x="3127" y="10625"/>
                  </a:lnTo>
                  <a:lnTo>
                    <a:pt x="3054" y="10625"/>
                  </a:lnTo>
                  <a:lnTo>
                    <a:pt x="2956" y="10576"/>
                  </a:lnTo>
                  <a:lnTo>
                    <a:pt x="2907" y="10503"/>
                  </a:lnTo>
                  <a:lnTo>
                    <a:pt x="2883" y="10405"/>
                  </a:lnTo>
                  <a:lnTo>
                    <a:pt x="2883" y="10307"/>
                  </a:lnTo>
                  <a:lnTo>
                    <a:pt x="2980" y="9868"/>
                  </a:lnTo>
                  <a:lnTo>
                    <a:pt x="3005" y="9770"/>
                  </a:lnTo>
                  <a:lnTo>
                    <a:pt x="3078" y="9697"/>
                  </a:lnTo>
                  <a:lnTo>
                    <a:pt x="3151" y="9648"/>
                  </a:lnTo>
                  <a:close/>
                  <a:moveTo>
                    <a:pt x="2858" y="10869"/>
                  </a:moveTo>
                  <a:lnTo>
                    <a:pt x="2931" y="10894"/>
                  </a:lnTo>
                  <a:lnTo>
                    <a:pt x="3005" y="10967"/>
                  </a:lnTo>
                  <a:lnTo>
                    <a:pt x="3054" y="11040"/>
                  </a:lnTo>
                  <a:lnTo>
                    <a:pt x="3078" y="11138"/>
                  </a:lnTo>
                  <a:lnTo>
                    <a:pt x="3029" y="11236"/>
                  </a:lnTo>
                  <a:lnTo>
                    <a:pt x="2907" y="11480"/>
                  </a:lnTo>
                  <a:lnTo>
                    <a:pt x="2736" y="11700"/>
                  </a:lnTo>
                  <a:lnTo>
                    <a:pt x="2663" y="11748"/>
                  </a:lnTo>
                  <a:lnTo>
                    <a:pt x="2565" y="11773"/>
                  </a:lnTo>
                  <a:lnTo>
                    <a:pt x="2467" y="11773"/>
                  </a:lnTo>
                  <a:lnTo>
                    <a:pt x="2394" y="11724"/>
                  </a:lnTo>
                  <a:lnTo>
                    <a:pt x="2345" y="11651"/>
                  </a:lnTo>
                  <a:lnTo>
                    <a:pt x="2321" y="11577"/>
                  </a:lnTo>
                  <a:lnTo>
                    <a:pt x="2321" y="11480"/>
                  </a:lnTo>
                  <a:lnTo>
                    <a:pt x="2370" y="11382"/>
                  </a:lnTo>
                  <a:lnTo>
                    <a:pt x="2492" y="11211"/>
                  </a:lnTo>
                  <a:lnTo>
                    <a:pt x="2614" y="11016"/>
                  </a:lnTo>
                  <a:lnTo>
                    <a:pt x="2663" y="10918"/>
                  </a:lnTo>
                  <a:lnTo>
                    <a:pt x="2760" y="10894"/>
                  </a:lnTo>
                  <a:lnTo>
                    <a:pt x="2858" y="10869"/>
                  </a:lnTo>
                  <a:close/>
                  <a:moveTo>
                    <a:pt x="2028" y="11846"/>
                  </a:moveTo>
                  <a:lnTo>
                    <a:pt x="2101" y="11871"/>
                  </a:lnTo>
                  <a:lnTo>
                    <a:pt x="2174" y="11944"/>
                  </a:lnTo>
                  <a:lnTo>
                    <a:pt x="2223" y="12041"/>
                  </a:lnTo>
                  <a:lnTo>
                    <a:pt x="2223" y="12115"/>
                  </a:lnTo>
                  <a:lnTo>
                    <a:pt x="2174" y="12212"/>
                  </a:lnTo>
                  <a:lnTo>
                    <a:pt x="2125" y="12286"/>
                  </a:lnTo>
                  <a:lnTo>
                    <a:pt x="1881" y="12432"/>
                  </a:lnTo>
                  <a:lnTo>
                    <a:pt x="1661" y="12554"/>
                  </a:lnTo>
                  <a:lnTo>
                    <a:pt x="1539" y="12579"/>
                  </a:lnTo>
                  <a:lnTo>
                    <a:pt x="1490" y="12554"/>
                  </a:lnTo>
                  <a:lnTo>
                    <a:pt x="1417" y="12530"/>
                  </a:lnTo>
                  <a:lnTo>
                    <a:pt x="1368" y="12481"/>
                  </a:lnTo>
                  <a:lnTo>
                    <a:pt x="1319" y="12432"/>
                  </a:lnTo>
                  <a:lnTo>
                    <a:pt x="1295" y="12335"/>
                  </a:lnTo>
                  <a:lnTo>
                    <a:pt x="1319" y="12237"/>
                  </a:lnTo>
                  <a:lnTo>
                    <a:pt x="1368" y="12164"/>
                  </a:lnTo>
                  <a:lnTo>
                    <a:pt x="1442" y="12115"/>
                  </a:lnTo>
                  <a:lnTo>
                    <a:pt x="1637" y="11993"/>
                  </a:lnTo>
                  <a:lnTo>
                    <a:pt x="1832" y="11871"/>
                  </a:lnTo>
                  <a:lnTo>
                    <a:pt x="1930" y="11846"/>
                  </a:lnTo>
                  <a:close/>
                  <a:moveTo>
                    <a:pt x="831" y="12335"/>
                  </a:moveTo>
                  <a:lnTo>
                    <a:pt x="929" y="12383"/>
                  </a:lnTo>
                  <a:lnTo>
                    <a:pt x="1002" y="12432"/>
                  </a:lnTo>
                  <a:lnTo>
                    <a:pt x="1026" y="12530"/>
                  </a:lnTo>
                  <a:lnTo>
                    <a:pt x="1026" y="12628"/>
                  </a:lnTo>
                  <a:lnTo>
                    <a:pt x="1002" y="12701"/>
                  </a:lnTo>
                  <a:lnTo>
                    <a:pt x="929" y="12774"/>
                  </a:lnTo>
                  <a:lnTo>
                    <a:pt x="855" y="12823"/>
                  </a:lnTo>
                  <a:lnTo>
                    <a:pt x="318" y="12896"/>
                  </a:lnTo>
                  <a:lnTo>
                    <a:pt x="294" y="12896"/>
                  </a:lnTo>
                  <a:lnTo>
                    <a:pt x="220" y="12872"/>
                  </a:lnTo>
                  <a:lnTo>
                    <a:pt x="147" y="12823"/>
                  </a:lnTo>
                  <a:lnTo>
                    <a:pt x="74" y="12774"/>
                  </a:lnTo>
                  <a:lnTo>
                    <a:pt x="49" y="12676"/>
                  </a:lnTo>
                  <a:lnTo>
                    <a:pt x="74" y="12579"/>
                  </a:lnTo>
                  <a:lnTo>
                    <a:pt x="123" y="12506"/>
                  </a:lnTo>
                  <a:lnTo>
                    <a:pt x="196" y="12432"/>
                  </a:lnTo>
                  <a:lnTo>
                    <a:pt x="269" y="12408"/>
                  </a:lnTo>
                  <a:lnTo>
                    <a:pt x="733" y="12335"/>
                  </a:lnTo>
                  <a:close/>
                  <a:moveTo>
                    <a:pt x="5691" y="1"/>
                  </a:moveTo>
                  <a:lnTo>
                    <a:pt x="5593" y="50"/>
                  </a:lnTo>
                  <a:lnTo>
                    <a:pt x="1" y="2907"/>
                  </a:lnTo>
                  <a:lnTo>
                    <a:pt x="1" y="16267"/>
                  </a:lnTo>
                  <a:lnTo>
                    <a:pt x="5618" y="13409"/>
                  </a:lnTo>
                  <a:lnTo>
                    <a:pt x="5740" y="13360"/>
                  </a:lnTo>
                  <a:lnTo>
                    <a:pt x="5838" y="13263"/>
                  </a:lnTo>
                  <a:lnTo>
                    <a:pt x="5935" y="13165"/>
                  </a:lnTo>
                  <a:lnTo>
                    <a:pt x="6009" y="13067"/>
                  </a:lnTo>
                  <a:lnTo>
                    <a:pt x="6082" y="12945"/>
                  </a:lnTo>
                  <a:lnTo>
                    <a:pt x="6131" y="12823"/>
                  </a:lnTo>
                  <a:lnTo>
                    <a:pt x="6155" y="12701"/>
                  </a:lnTo>
                  <a:lnTo>
                    <a:pt x="6155" y="12579"/>
                  </a:lnTo>
                  <a:lnTo>
                    <a:pt x="6155" y="343"/>
                  </a:lnTo>
                  <a:lnTo>
                    <a:pt x="6155" y="221"/>
                  </a:lnTo>
                  <a:lnTo>
                    <a:pt x="6106" y="147"/>
                  </a:lnTo>
                  <a:lnTo>
                    <a:pt x="6058" y="74"/>
                  </a:lnTo>
                  <a:lnTo>
                    <a:pt x="5984" y="25"/>
                  </a:lnTo>
                  <a:lnTo>
                    <a:pt x="59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 name="Shape 369"/>
          <p:cNvGrpSpPr/>
          <p:nvPr/>
        </p:nvGrpSpPr>
        <p:grpSpPr>
          <a:xfrm>
            <a:off x="9214491" y="1002693"/>
            <a:ext cx="380775" cy="450192"/>
            <a:chOff x="4636075" y="261925"/>
            <a:chExt cx="401800" cy="475050"/>
          </a:xfrm>
          <a:solidFill>
            <a:schemeClr val="bg1"/>
          </a:solidFill>
        </p:grpSpPr>
        <p:sp>
          <p:nvSpPr>
            <p:cNvPr id="22" name="Shape 370"/>
            <p:cNvSpPr/>
            <p:nvPr/>
          </p:nvSpPr>
          <p:spPr>
            <a:xfrm>
              <a:off x="4665400" y="326650"/>
              <a:ext cx="372475" cy="97100"/>
            </a:xfrm>
            <a:custGeom>
              <a:avLst/>
              <a:gdLst/>
              <a:ahLst/>
              <a:cxnLst/>
              <a:rect l="0" t="0" r="0" b="0"/>
              <a:pathLst>
                <a:path w="14899" h="3884" extrusionOk="0">
                  <a:moveTo>
                    <a:pt x="928" y="0"/>
                  </a:moveTo>
                  <a:lnTo>
                    <a:pt x="733" y="25"/>
                  </a:lnTo>
                  <a:lnTo>
                    <a:pt x="562" y="74"/>
                  </a:lnTo>
                  <a:lnTo>
                    <a:pt x="391" y="171"/>
                  </a:lnTo>
                  <a:lnTo>
                    <a:pt x="269" y="269"/>
                  </a:lnTo>
                  <a:lnTo>
                    <a:pt x="147" y="416"/>
                  </a:lnTo>
                  <a:lnTo>
                    <a:pt x="73" y="562"/>
                  </a:lnTo>
                  <a:lnTo>
                    <a:pt x="0" y="733"/>
                  </a:lnTo>
                  <a:lnTo>
                    <a:pt x="0" y="928"/>
                  </a:lnTo>
                  <a:lnTo>
                    <a:pt x="0" y="2956"/>
                  </a:lnTo>
                  <a:lnTo>
                    <a:pt x="0" y="3151"/>
                  </a:lnTo>
                  <a:lnTo>
                    <a:pt x="73" y="3322"/>
                  </a:lnTo>
                  <a:lnTo>
                    <a:pt x="147" y="3468"/>
                  </a:lnTo>
                  <a:lnTo>
                    <a:pt x="269" y="3615"/>
                  </a:lnTo>
                  <a:lnTo>
                    <a:pt x="391" y="3737"/>
                  </a:lnTo>
                  <a:lnTo>
                    <a:pt x="562" y="3810"/>
                  </a:lnTo>
                  <a:lnTo>
                    <a:pt x="733" y="3859"/>
                  </a:lnTo>
                  <a:lnTo>
                    <a:pt x="928" y="3884"/>
                  </a:lnTo>
                  <a:lnTo>
                    <a:pt x="12798" y="3884"/>
                  </a:lnTo>
                  <a:lnTo>
                    <a:pt x="14898" y="1954"/>
                  </a:lnTo>
                  <a:lnTo>
                    <a:pt x="127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 name="Shape 371"/>
            <p:cNvSpPr/>
            <p:nvPr/>
          </p:nvSpPr>
          <p:spPr>
            <a:xfrm>
              <a:off x="4636075" y="438375"/>
              <a:ext cx="372475" cy="97125"/>
            </a:xfrm>
            <a:custGeom>
              <a:avLst/>
              <a:gdLst/>
              <a:ahLst/>
              <a:cxnLst/>
              <a:rect l="0" t="0" r="0" b="0"/>
              <a:pathLst>
                <a:path w="14899" h="3885" extrusionOk="0">
                  <a:moveTo>
                    <a:pt x="2101" y="1"/>
                  </a:moveTo>
                  <a:lnTo>
                    <a:pt x="1" y="1930"/>
                  </a:lnTo>
                  <a:lnTo>
                    <a:pt x="2101" y="3884"/>
                  </a:lnTo>
                  <a:lnTo>
                    <a:pt x="13971" y="3884"/>
                  </a:lnTo>
                  <a:lnTo>
                    <a:pt x="14166" y="3860"/>
                  </a:lnTo>
                  <a:lnTo>
                    <a:pt x="14337" y="3811"/>
                  </a:lnTo>
                  <a:lnTo>
                    <a:pt x="14508" y="3713"/>
                  </a:lnTo>
                  <a:lnTo>
                    <a:pt x="14630" y="3615"/>
                  </a:lnTo>
                  <a:lnTo>
                    <a:pt x="14752" y="3469"/>
                  </a:lnTo>
                  <a:lnTo>
                    <a:pt x="14826" y="3322"/>
                  </a:lnTo>
                  <a:lnTo>
                    <a:pt x="14899" y="3151"/>
                  </a:lnTo>
                  <a:lnTo>
                    <a:pt x="14899" y="2956"/>
                  </a:lnTo>
                  <a:lnTo>
                    <a:pt x="14899" y="929"/>
                  </a:lnTo>
                  <a:lnTo>
                    <a:pt x="14899" y="733"/>
                  </a:lnTo>
                  <a:lnTo>
                    <a:pt x="14826" y="563"/>
                  </a:lnTo>
                  <a:lnTo>
                    <a:pt x="14752" y="416"/>
                  </a:lnTo>
                  <a:lnTo>
                    <a:pt x="14630" y="269"/>
                  </a:lnTo>
                  <a:lnTo>
                    <a:pt x="14508" y="147"/>
                  </a:lnTo>
                  <a:lnTo>
                    <a:pt x="14337" y="74"/>
                  </a:lnTo>
                  <a:lnTo>
                    <a:pt x="14166" y="25"/>
                  </a:lnTo>
                  <a:lnTo>
                    <a:pt x="139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 name="Shape 372"/>
            <p:cNvSpPr/>
            <p:nvPr/>
          </p:nvSpPr>
          <p:spPr>
            <a:xfrm>
              <a:off x="4814975" y="261925"/>
              <a:ext cx="44000" cy="50100"/>
            </a:xfrm>
            <a:custGeom>
              <a:avLst/>
              <a:gdLst/>
              <a:ahLst/>
              <a:cxnLst/>
              <a:rect l="0" t="0" r="0" b="0"/>
              <a:pathLst>
                <a:path w="1760" h="2004" extrusionOk="0">
                  <a:moveTo>
                    <a:pt x="563" y="1"/>
                  </a:moveTo>
                  <a:lnTo>
                    <a:pt x="465" y="25"/>
                  </a:lnTo>
                  <a:lnTo>
                    <a:pt x="343" y="49"/>
                  </a:lnTo>
                  <a:lnTo>
                    <a:pt x="245" y="98"/>
                  </a:lnTo>
                  <a:lnTo>
                    <a:pt x="172" y="171"/>
                  </a:lnTo>
                  <a:lnTo>
                    <a:pt x="99" y="269"/>
                  </a:lnTo>
                  <a:lnTo>
                    <a:pt x="25" y="367"/>
                  </a:lnTo>
                  <a:lnTo>
                    <a:pt x="1" y="465"/>
                  </a:lnTo>
                  <a:lnTo>
                    <a:pt x="1" y="587"/>
                  </a:lnTo>
                  <a:lnTo>
                    <a:pt x="1" y="2003"/>
                  </a:lnTo>
                  <a:lnTo>
                    <a:pt x="1759" y="2003"/>
                  </a:lnTo>
                  <a:lnTo>
                    <a:pt x="1759" y="587"/>
                  </a:lnTo>
                  <a:lnTo>
                    <a:pt x="1759" y="465"/>
                  </a:lnTo>
                  <a:lnTo>
                    <a:pt x="1735" y="367"/>
                  </a:lnTo>
                  <a:lnTo>
                    <a:pt x="1662" y="269"/>
                  </a:lnTo>
                  <a:lnTo>
                    <a:pt x="1588" y="171"/>
                  </a:lnTo>
                  <a:lnTo>
                    <a:pt x="1515" y="98"/>
                  </a:lnTo>
                  <a:lnTo>
                    <a:pt x="1417" y="49"/>
                  </a:lnTo>
                  <a:lnTo>
                    <a:pt x="1295" y="25"/>
                  </a:lnTo>
                  <a:lnTo>
                    <a:pt x="119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 name="Shape 373"/>
            <p:cNvSpPr/>
            <p:nvPr/>
          </p:nvSpPr>
          <p:spPr>
            <a:xfrm>
              <a:off x="4814975" y="550125"/>
              <a:ext cx="44000" cy="186850"/>
            </a:xfrm>
            <a:custGeom>
              <a:avLst/>
              <a:gdLst/>
              <a:ahLst/>
              <a:cxnLst/>
              <a:rect l="0" t="0" r="0" b="0"/>
              <a:pathLst>
                <a:path w="1760" h="7474" extrusionOk="0">
                  <a:moveTo>
                    <a:pt x="1" y="0"/>
                  </a:moveTo>
                  <a:lnTo>
                    <a:pt x="1" y="7474"/>
                  </a:lnTo>
                  <a:lnTo>
                    <a:pt x="1759" y="7474"/>
                  </a:lnTo>
                  <a:lnTo>
                    <a:pt x="175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 name="Shape 374"/>
          <p:cNvSpPr/>
          <p:nvPr/>
        </p:nvSpPr>
        <p:spPr>
          <a:xfrm>
            <a:off x="9825590" y="1037404"/>
            <a:ext cx="436308" cy="380775"/>
          </a:xfrm>
          <a:custGeom>
            <a:avLst/>
            <a:gdLst/>
            <a:ahLst/>
            <a:cxnLst/>
            <a:rect l="0" t="0" r="0" b="0"/>
            <a:pathLst>
              <a:path w="18416" h="16072" extrusionOk="0">
                <a:moveTo>
                  <a:pt x="9208" y="1"/>
                </a:moveTo>
                <a:lnTo>
                  <a:pt x="1" y="8866"/>
                </a:lnTo>
                <a:lnTo>
                  <a:pt x="2882" y="8866"/>
                </a:lnTo>
                <a:lnTo>
                  <a:pt x="2882" y="15290"/>
                </a:lnTo>
                <a:lnTo>
                  <a:pt x="2907" y="15461"/>
                </a:lnTo>
                <a:lnTo>
                  <a:pt x="2956" y="15607"/>
                </a:lnTo>
                <a:lnTo>
                  <a:pt x="3029" y="15729"/>
                </a:lnTo>
                <a:lnTo>
                  <a:pt x="3102" y="15851"/>
                </a:lnTo>
                <a:lnTo>
                  <a:pt x="3224" y="15949"/>
                </a:lnTo>
                <a:lnTo>
                  <a:pt x="3371" y="16022"/>
                </a:lnTo>
                <a:lnTo>
                  <a:pt x="3517" y="16071"/>
                </a:lnTo>
                <a:lnTo>
                  <a:pt x="7425" y="16071"/>
                </a:lnTo>
                <a:lnTo>
                  <a:pt x="7425" y="13458"/>
                </a:lnTo>
                <a:lnTo>
                  <a:pt x="7450" y="13165"/>
                </a:lnTo>
                <a:lnTo>
                  <a:pt x="7547" y="12896"/>
                </a:lnTo>
                <a:lnTo>
                  <a:pt x="7669" y="12652"/>
                </a:lnTo>
                <a:lnTo>
                  <a:pt x="7840" y="12457"/>
                </a:lnTo>
                <a:lnTo>
                  <a:pt x="8060" y="12286"/>
                </a:lnTo>
                <a:lnTo>
                  <a:pt x="8280" y="12164"/>
                </a:lnTo>
                <a:lnTo>
                  <a:pt x="8549" y="12066"/>
                </a:lnTo>
                <a:lnTo>
                  <a:pt x="8842" y="12041"/>
                </a:lnTo>
                <a:lnTo>
                  <a:pt x="9574" y="12041"/>
                </a:lnTo>
                <a:lnTo>
                  <a:pt x="9867" y="12066"/>
                </a:lnTo>
                <a:lnTo>
                  <a:pt x="10136" y="12164"/>
                </a:lnTo>
                <a:lnTo>
                  <a:pt x="10356" y="12286"/>
                </a:lnTo>
                <a:lnTo>
                  <a:pt x="10576" y="12457"/>
                </a:lnTo>
                <a:lnTo>
                  <a:pt x="10747" y="12652"/>
                </a:lnTo>
                <a:lnTo>
                  <a:pt x="10869" y="12896"/>
                </a:lnTo>
                <a:lnTo>
                  <a:pt x="10967" y="13165"/>
                </a:lnTo>
                <a:lnTo>
                  <a:pt x="10991" y="13458"/>
                </a:lnTo>
                <a:lnTo>
                  <a:pt x="10991" y="16071"/>
                </a:lnTo>
                <a:lnTo>
                  <a:pt x="14899" y="16071"/>
                </a:lnTo>
                <a:lnTo>
                  <a:pt x="15045" y="16022"/>
                </a:lnTo>
                <a:lnTo>
                  <a:pt x="15192" y="15949"/>
                </a:lnTo>
                <a:lnTo>
                  <a:pt x="15314" y="15851"/>
                </a:lnTo>
                <a:lnTo>
                  <a:pt x="15387" y="15729"/>
                </a:lnTo>
                <a:lnTo>
                  <a:pt x="15460" y="15607"/>
                </a:lnTo>
                <a:lnTo>
                  <a:pt x="15509" y="15461"/>
                </a:lnTo>
                <a:lnTo>
                  <a:pt x="15534" y="15290"/>
                </a:lnTo>
                <a:lnTo>
                  <a:pt x="15534" y="8866"/>
                </a:lnTo>
                <a:lnTo>
                  <a:pt x="18416" y="8866"/>
                </a:lnTo>
                <a:lnTo>
                  <a:pt x="920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7" name="Shape 375"/>
          <p:cNvGrpSpPr/>
          <p:nvPr/>
        </p:nvGrpSpPr>
        <p:grpSpPr>
          <a:xfrm>
            <a:off x="10491530" y="1040316"/>
            <a:ext cx="381913" cy="374379"/>
            <a:chOff x="5983625" y="301625"/>
            <a:chExt cx="403000" cy="395050"/>
          </a:xfrm>
          <a:solidFill>
            <a:schemeClr val="bg1"/>
          </a:solidFill>
        </p:grpSpPr>
        <p:sp>
          <p:nvSpPr>
            <p:cNvPr id="28" name="Shape 376"/>
            <p:cNvSpPr/>
            <p:nvPr/>
          </p:nvSpPr>
          <p:spPr>
            <a:xfrm>
              <a:off x="5983625" y="319925"/>
              <a:ext cx="403000" cy="67200"/>
            </a:xfrm>
            <a:custGeom>
              <a:avLst/>
              <a:gdLst/>
              <a:ahLst/>
              <a:cxnLst/>
              <a:rect l="0" t="0" r="0" b="0"/>
              <a:pathLst>
                <a:path w="16120" h="2688" extrusionOk="0">
                  <a:moveTo>
                    <a:pt x="3102" y="416"/>
                  </a:moveTo>
                  <a:lnTo>
                    <a:pt x="3273" y="465"/>
                  </a:lnTo>
                  <a:lnTo>
                    <a:pt x="3444" y="562"/>
                  </a:lnTo>
                  <a:lnTo>
                    <a:pt x="3566" y="660"/>
                  </a:lnTo>
                  <a:lnTo>
                    <a:pt x="3688" y="807"/>
                  </a:lnTo>
                  <a:lnTo>
                    <a:pt x="3762" y="953"/>
                  </a:lnTo>
                  <a:lnTo>
                    <a:pt x="3810" y="1124"/>
                  </a:lnTo>
                  <a:lnTo>
                    <a:pt x="3835" y="1320"/>
                  </a:lnTo>
                  <a:lnTo>
                    <a:pt x="3810" y="1491"/>
                  </a:lnTo>
                  <a:lnTo>
                    <a:pt x="3762" y="1661"/>
                  </a:lnTo>
                  <a:lnTo>
                    <a:pt x="3688" y="1808"/>
                  </a:lnTo>
                  <a:lnTo>
                    <a:pt x="3566" y="1955"/>
                  </a:lnTo>
                  <a:lnTo>
                    <a:pt x="3444" y="2052"/>
                  </a:lnTo>
                  <a:lnTo>
                    <a:pt x="3273" y="2150"/>
                  </a:lnTo>
                  <a:lnTo>
                    <a:pt x="3102" y="2199"/>
                  </a:lnTo>
                  <a:lnTo>
                    <a:pt x="2931" y="2223"/>
                  </a:lnTo>
                  <a:lnTo>
                    <a:pt x="2760" y="2199"/>
                  </a:lnTo>
                  <a:lnTo>
                    <a:pt x="2589" y="2150"/>
                  </a:lnTo>
                  <a:lnTo>
                    <a:pt x="2418" y="2052"/>
                  </a:lnTo>
                  <a:lnTo>
                    <a:pt x="2296" y="1955"/>
                  </a:lnTo>
                  <a:lnTo>
                    <a:pt x="2174" y="1808"/>
                  </a:lnTo>
                  <a:lnTo>
                    <a:pt x="2101" y="1661"/>
                  </a:lnTo>
                  <a:lnTo>
                    <a:pt x="2052" y="1491"/>
                  </a:lnTo>
                  <a:lnTo>
                    <a:pt x="2028" y="1320"/>
                  </a:lnTo>
                  <a:lnTo>
                    <a:pt x="2052" y="1124"/>
                  </a:lnTo>
                  <a:lnTo>
                    <a:pt x="2101" y="953"/>
                  </a:lnTo>
                  <a:lnTo>
                    <a:pt x="2174" y="807"/>
                  </a:lnTo>
                  <a:lnTo>
                    <a:pt x="2296" y="660"/>
                  </a:lnTo>
                  <a:lnTo>
                    <a:pt x="2418" y="562"/>
                  </a:lnTo>
                  <a:lnTo>
                    <a:pt x="2589" y="465"/>
                  </a:lnTo>
                  <a:lnTo>
                    <a:pt x="2760" y="416"/>
                  </a:lnTo>
                  <a:close/>
                  <a:moveTo>
                    <a:pt x="13360" y="416"/>
                  </a:moveTo>
                  <a:lnTo>
                    <a:pt x="13531" y="465"/>
                  </a:lnTo>
                  <a:lnTo>
                    <a:pt x="13702" y="562"/>
                  </a:lnTo>
                  <a:lnTo>
                    <a:pt x="13824" y="660"/>
                  </a:lnTo>
                  <a:lnTo>
                    <a:pt x="13946" y="807"/>
                  </a:lnTo>
                  <a:lnTo>
                    <a:pt x="14019" y="953"/>
                  </a:lnTo>
                  <a:lnTo>
                    <a:pt x="14068" y="1124"/>
                  </a:lnTo>
                  <a:lnTo>
                    <a:pt x="14093" y="1320"/>
                  </a:lnTo>
                  <a:lnTo>
                    <a:pt x="14068" y="1491"/>
                  </a:lnTo>
                  <a:lnTo>
                    <a:pt x="14019" y="1661"/>
                  </a:lnTo>
                  <a:lnTo>
                    <a:pt x="13946" y="1808"/>
                  </a:lnTo>
                  <a:lnTo>
                    <a:pt x="13824" y="1955"/>
                  </a:lnTo>
                  <a:lnTo>
                    <a:pt x="13702" y="2052"/>
                  </a:lnTo>
                  <a:lnTo>
                    <a:pt x="13531" y="2150"/>
                  </a:lnTo>
                  <a:lnTo>
                    <a:pt x="13360" y="2199"/>
                  </a:lnTo>
                  <a:lnTo>
                    <a:pt x="13189" y="2223"/>
                  </a:lnTo>
                  <a:lnTo>
                    <a:pt x="13018" y="2199"/>
                  </a:lnTo>
                  <a:lnTo>
                    <a:pt x="12847" y="2150"/>
                  </a:lnTo>
                  <a:lnTo>
                    <a:pt x="12676" y="2052"/>
                  </a:lnTo>
                  <a:lnTo>
                    <a:pt x="12554" y="1955"/>
                  </a:lnTo>
                  <a:lnTo>
                    <a:pt x="12432" y="1808"/>
                  </a:lnTo>
                  <a:lnTo>
                    <a:pt x="12359" y="1661"/>
                  </a:lnTo>
                  <a:lnTo>
                    <a:pt x="12310" y="1491"/>
                  </a:lnTo>
                  <a:lnTo>
                    <a:pt x="12285" y="1320"/>
                  </a:lnTo>
                  <a:lnTo>
                    <a:pt x="12310" y="1124"/>
                  </a:lnTo>
                  <a:lnTo>
                    <a:pt x="12359" y="953"/>
                  </a:lnTo>
                  <a:lnTo>
                    <a:pt x="12432" y="807"/>
                  </a:lnTo>
                  <a:lnTo>
                    <a:pt x="12554" y="660"/>
                  </a:lnTo>
                  <a:lnTo>
                    <a:pt x="12676" y="562"/>
                  </a:lnTo>
                  <a:lnTo>
                    <a:pt x="12847" y="465"/>
                  </a:lnTo>
                  <a:lnTo>
                    <a:pt x="13018" y="416"/>
                  </a:lnTo>
                  <a:close/>
                  <a:moveTo>
                    <a:pt x="0" y="1"/>
                  </a:moveTo>
                  <a:lnTo>
                    <a:pt x="0" y="2687"/>
                  </a:lnTo>
                  <a:lnTo>
                    <a:pt x="16120" y="2687"/>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9" name="Shape 377"/>
            <p:cNvSpPr/>
            <p:nvPr/>
          </p:nvSpPr>
          <p:spPr>
            <a:xfrm>
              <a:off x="5983625" y="664900"/>
              <a:ext cx="403000" cy="31775"/>
            </a:xfrm>
            <a:custGeom>
              <a:avLst/>
              <a:gdLst/>
              <a:ahLst/>
              <a:cxnLst/>
              <a:rect l="0" t="0" r="0" b="0"/>
              <a:pathLst>
                <a:path w="16120" h="1271" extrusionOk="0">
                  <a:moveTo>
                    <a:pt x="0" y="1"/>
                  </a:moveTo>
                  <a:lnTo>
                    <a:pt x="0" y="489"/>
                  </a:lnTo>
                  <a:lnTo>
                    <a:pt x="25" y="660"/>
                  </a:lnTo>
                  <a:lnTo>
                    <a:pt x="74" y="807"/>
                  </a:lnTo>
                  <a:lnTo>
                    <a:pt x="147" y="929"/>
                  </a:lnTo>
                  <a:lnTo>
                    <a:pt x="220" y="1051"/>
                  </a:lnTo>
                  <a:lnTo>
                    <a:pt x="342" y="1149"/>
                  </a:lnTo>
                  <a:lnTo>
                    <a:pt x="489" y="1222"/>
                  </a:lnTo>
                  <a:lnTo>
                    <a:pt x="635" y="1271"/>
                  </a:lnTo>
                  <a:lnTo>
                    <a:pt x="15485" y="1271"/>
                  </a:lnTo>
                  <a:lnTo>
                    <a:pt x="15631" y="1222"/>
                  </a:lnTo>
                  <a:lnTo>
                    <a:pt x="15778" y="1149"/>
                  </a:lnTo>
                  <a:lnTo>
                    <a:pt x="15900" y="1051"/>
                  </a:lnTo>
                  <a:lnTo>
                    <a:pt x="15973" y="929"/>
                  </a:lnTo>
                  <a:lnTo>
                    <a:pt x="16046" y="807"/>
                  </a:lnTo>
                  <a:lnTo>
                    <a:pt x="16095" y="660"/>
                  </a:lnTo>
                  <a:lnTo>
                    <a:pt x="16120" y="489"/>
                  </a:lnTo>
                  <a:lnTo>
                    <a:pt x="16120" y="1"/>
                  </a:lnTo>
                  <a:lnTo>
                    <a:pt x="16095" y="172"/>
                  </a:lnTo>
                  <a:lnTo>
                    <a:pt x="16046" y="318"/>
                  </a:lnTo>
                  <a:lnTo>
                    <a:pt x="15973" y="440"/>
                  </a:lnTo>
                  <a:lnTo>
                    <a:pt x="15900" y="562"/>
                  </a:lnTo>
                  <a:lnTo>
                    <a:pt x="15778" y="660"/>
                  </a:lnTo>
                  <a:lnTo>
                    <a:pt x="15631" y="733"/>
                  </a:lnTo>
                  <a:lnTo>
                    <a:pt x="15485" y="782"/>
                  </a:lnTo>
                  <a:lnTo>
                    <a:pt x="635" y="782"/>
                  </a:lnTo>
                  <a:lnTo>
                    <a:pt x="489" y="733"/>
                  </a:lnTo>
                  <a:lnTo>
                    <a:pt x="342" y="660"/>
                  </a:lnTo>
                  <a:lnTo>
                    <a:pt x="220" y="562"/>
                  </a:lnTo>
                  <a:lnTo>
                    <a:pt x="147" y="440"/>
                  </a:lnTo>
                  <a:lnTo>
                    <a:pt x="74" y="318"/>
                  </a:lnTo>
                  <a:lnTo>
                    <a:pt x="25"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0" name="Shape 378"/>
            <p:cNvSpPr/>
            <p:nvPr/>
          </p:nvSpPr>
          <p:spPr>
            <a:xfrm>
              <a:off x="6041025" y="301625"/>
              <a:ext cx="29325" cy="63500"/>
            </a:xfrm>
            <a:custGeom>
              <a:avLst/>
              <a:gdLst/>
              <a:ahLst/>
              <a:cxnLst/>
              <a:rect l="0" t="0" r="0" b="0"/>
              <a:pathLst>
                <a:path w="1173" h="2540" extrusionOk="0">
                  <a:moveTo>
                    <a:pt x="391" y="0"/>
                  </a:moveTo>
                  <a:lnTo>
                    <a:pt x="293"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3" y="2491"/>
                  </a:lnTo>
                  <a:lnTo>
                    <a:pt x="391" y="2540"/>
                  </a:lnTo>
                  <a:lnTo>
                    <a:pt x="782" y="2540"/>
                  </a:lnTo>
                  <a:lnTo>
                    <a:pt x="879"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79"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1" name="Shape 379"/>
            <p:cNvSpPr/>
            <p:nvPr/>
          </p:nvSpPr>
          <p:spPr>
            <a:xfrm>
              <a:off x="6297450" y="3016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2" name="Shape 380"/>
            <p:cNvSpPr/>
            <p:nvPr/>
          </p:nvSpPr>
          <p:spPr>
            <a:xfrm>
              <a:off x="6097200" y="509200"/>
              <a:ext cx="50700" cy="53775"/>
            </a:xfrm>
            <a:custGeom>
              <a:avLst/>
              <a:gdLst/>
              <a:ahLst/>
              <a:cxnLst/>
              <a:rect l="0" t="0" r="0" b="0"/>
              <a:pathLst>
                <a:path w="2028" h="2151" extrusionOk="0">
                  <a:moveTo>
                    <a:pt x="0" y="1"/>
                  </a:moveTo>
                  <a:lnTo>
                    <a:pt x="0" y="2150"/>
                  </a:lnTo>
                  <a:lnTo>
                    <a:pt x="2027" y="2150"/>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3" name="Shape 381"/>
            <p:cNvSpPr/>
            <p:nvPr/>
          </p:nvSpPr>
          <p:spPr>
            <a:xfrm>
              <a:off x="6097200" y="448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4" name="Shape 382"/>
            <p:cNvSpPr/>
            <p:nvPr/>
          </p:nvSpPr>
          <p:spPr>
            <a:xfrm>
              <a:off x="6097200" y="575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5" name="Shape 383"/>
            <p:cNvSpPr/>
            <p:nvPr/>
          </p:nvSpPr>
          <p:spPr>
            <a:xfrm>
              <a:off x="6160075" y="575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6" name="Shape 384"/>
            <p:cNvSpPr/>
            <p:nvPr/>
          </p:nvSpPr>
          <p:spPr>
            <a:xfrm>
              <a:off x="603430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7" name="Shape 385"/>
            <p:cNvSpPr/>
            <p:nvPr/>
          </p:nvSpPr>
          <p:spPr>
            <a:xfrm>
              <a:off x="603430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8" name="Shape 386"/>
            <p:cNvSpPr/>
            <p:nvPr/>
          </p:nvSpPr>
          <p:spPr>
            <a:xfrm>
              <a:off x="603430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9" name="Shape 387"/>
            <p:cNvSpPr/>
            <p:nvPr/>
          </p:nvSpPr>
          <p:spPr>
            <a:xfrm>
              <a:off x="6160075" y="509200"/>
              <a:ext cx="50100" cy="53775"/>
            </a:xfrm>
            <a:custGeom>
              <a:avLst/>
              <a:gdLst/>
              <a:ahLst/>
              <a:cxnLst/>
              <a:rect l="0" t="0" r="0" b="0"/>
              <a:pathLst>
                <a:path w="2004" h="2151" extrusionOk="0">
                  <a:moveTo>
                    <a:pt x="1" y="1"/>
                  </a:moveTo>
                  <a:lnTo>
                    <a:pt x="1" y="2150"/>
                  </a:lnTo>
                  <a:lnTo>
                    <a:pt x="2003" y="2150"/>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0" name="Shape 388"/>
            <p:cNvSpPr/>
            <p:nvPr/>
          </p:nvSpPr>
          <p:spPr>
            <a:xfrm>
              <a:off x="5983625" y="399300"/>
              <a:ext cx="403000" cy="272950"/>
            </a:xfrm>
            <a:custGeom>
              <a:avLst/>
              <a:gdLst/>
              <a:ahLst/>
              <a:cxnLst/>
              <a:rect l="0" t="0" r="0" b="0"/>
              <a:pathLst>
                <a:path w="16120" h="10918" extrusionOk="0">
                  <a:moveTo>
                    <a:pt x="14434" y="1466"/>
                  </a:moveTo>
                  <a:lnTo>
                    <a:pt x="14508" y="1515"/>
                  </a:lnTo>
                  <a:lnTo>
                    <a:pt x="14557" y="1613"/>
                  </a:lnTo>
                  <a:lnTo>
                    <a:pt x="14581" y="1710"/>
                  </a:lnTo>
                  <a:lnTo>
                    <a:pt x="14581" y="9233"/>
                  </a:lnTo>
                  <a:lnTo>
                    <a:pt x="14557" y="9330"/>
                  </a:lnTo>
                  <a:lnTo>
                    <a:pt x="14508" y="9404"/>
                  </a:lnTo>
                  <a:lnTo>
                    <a:pt x="14434" y="9452"/>
                  </a:lnTo>
                  <a:lnTo>
                    <a:pt x="14337" y="9477"/>
                  </a:lnTo>
                  <a:lnTo>
                    <a:pt x="1783" y="9477"/>
                  </a:lnTo>
                  <a:lnTo>
                    <a:pt x="1686" y="9452"/>
                  </a:lnTo>
                  <a:lnTo>
                    <a:pt x="1612" y="9404"/>
                  </a:lnTo>
                  <a:lnTo>
                    <a:pt x="1564" y="9330"/>
                  </a:lnTo>
                  <a:lnTo>
                    <a:pt x="1539" y="9233"/>
                  </a:lnTo>
                  <a:lnTo>
                    <a:pt x="1539" y="1710"/>
                  </a:lnTo>
                  <a:lnTo>
                    <a:pt x="1564" y="1613"/>
                  </a:lnTo>
                  <a:lnTo>
                    <a:pt x="1612" y="1515"/>
                  </a:lnTo>
                  <a:lnTo>
                    <a:pt x="1686" y="1466"/>
                  </a:lnTo>
                  <a:close/>
                  <a:moveTo>
                    <a:pt x="0" y="1"/>
                  </a:moveTo>
                  <a:lnTo>
                    <a:pt x="0" y="10332"/>
                  </a:lnTo>
                  <a:lnTo>
                    <a:pt x="25" y="10429"/>
                  </a:lnTo>
                  <a:lnTo>
                    <a:pt x="74" y="10527"/>
                  </a:lnTo>
                  <a:lnTo>
                    <a:pt x="147" y="10625"/>
                  </a:lnTo>
                  <a:lnTo>
                    <a:pt x="220" y="10722"/>
                  </a:lnTo>
                  <a:lnTo>
                    <a:pt x="342" y="10796"/>
                  </a:lnTo>
                  <a:lnTo>
                    <a:pt x="489" y="10869"/>
                  </a:lnTo>
                  <a:lnTo>
                    <a:pt x="635" y="10918"/>
                  </a:lnTo>
                  <a:lnTo>
                    <a:pt x="15485" y="10918"/>
                  </a:lnTo>
                  <a:lnTo>
                    <a:pt x="15631" y="10869"/>
                  </a:lnTo>
                  <a:lnTo>
                    <a:pt x="15778" y="10796"/>
                  </a:lnTo>
                  <a:lnTo>
                    <a:pt x="15900" y="10698"/>
                  </a:lnTo>
                  <a:lnTo>
                    <a:pt x="15973" y="10576"/>
                  </a:lnTo>
                  <a:lnTo>
                    <a:pt x="16046" y="10454"/>
                  </a:lnTo>
                  <a:lnTo>
                    <a:pt x="16095" y="10307"/>
                  </a:lnTo>
                  <a:lnTo>
                    <a:pt x="16120" y="10136"/>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1" name="Shape 389"/>
            <p:cNvSpPr/>
            <p:nvPr/>
          </p:nvSpPr>
          <p:spPr>
            <a:xfrm>
              <a:off x="6285250" y="575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2" name="Shape 390"/>
            <p:cNvSpPr/>
            <p:nvPr/>
          </p:nvSpPr>
          <p:spPr>
            <a:xfrm>
              <a:off x="6285250" y="509200"/>
              <a:ext cx="50700" cy="53775"/>
            </a:xfrm>
            <a:custGeom>
              <a:avLst/>
              <a:gdLst/>
              <a:ahLst/>
              <a:cxnLst/>
              <a:rect l="0" t="0" r="0" b="0"/>
              <a:pathLst>
                <a:path w="2028" h="2151" extrusionOk="0">
                  <a:moveTo>
                    <a:pt x="0" y="1"/>
                  </a:moveTo>
                  <a:lnTo>
                    <a:pt x="0"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3" name="Shape 391"/>
            <p:cNvSpPr/>
            <p:nvPr/>
          </p:nvSpPr>
          <p:spPr>
            <a:xfrm>
              <a:off x="6285250" y="448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392"/>
            <p:cNvSpPr/>
            <p:nvPr/>
          </p:nvSpPr>
          <p:spPr>
            <a:xfrm>
              <a:off x="622235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393"/>
            <p:cNvSpPr/>
            <p:nvPr/>
          </p:nvSpPr>
          <p:spPr>
            <a:xfrm>
              <a:off x="6160075" y="448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394"/>
            <p:cNvSpPr/>
            <p:nvPr/>
          </p:nvSpPr>
          <p:spPr>
            <a:xfrm>
              <a:off x="622235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395"/>
            <p:cNvSpPr/>
            <p:nvPr/>
          </p:nvSpPr>
          <p:spPr>
            <a:xfrm>
              <a:off x="622235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8" name="Shape 396"/>
          <p:cNvGrpSpPr/>
          <p:nvPr/>
        </p:nvGrpSpPr>
        <p:grpSpPr>
          <a:xfrm>
            <a:off x="11133224" y="1037402"/>
            <a:ext cx="376132" cy="375562"/>
            <a:chOff x="6660750" y="298550"/>
            <a:chExt cx="396900" cy="396300"/>
          </a:xfrm>
          <a:solidFill>
            <a:schemeClr val="bg1"/>
          </a:solidFill>
        </p:grpSpPr>
        <p:sp>
          <p:nvSpPr>
            <p:cNvPr id="49" name="Shape 397"/>
            <p:cNvSpPr/>
            <p:nvPr/>
          </p:nvSpPr>
          <p:spPr>
            <a:xfrm>
              <a:off x="6660750" y="298550"/>
              <a:ext cx="396900" cy="396300"/>
            </a:xfrm>
            <a:custGeom>
              <a:avLst/>
              <a:gdLst/>
              <a:ahLst/>
              <a:cxnLst/>
              <a:rect l="0" t="0" r="0" b="0"/>
              <a:pathLst>
                <a:path w="15876" h="15852" extrusionOk="0">
                  <a:moveTo>
                    <a:pt x="8304" y="978"/>
                  </a:moveTo>
                  <a:lnTo>
                    <a:pt x="8646" y="1002"/>
                  </a:lnTo>
                  <a:lnTo>
                    <a:pt x="8988" y="1051"/>
                  </a:lnTo>
                  <a:lnTo>
                    <a:pt x="9330" y="1100"/>
                  </a:lnTo>
                  <a:lnTo>
                    <a:pt x="9672" y="1198"/>
                  </a:lnTo>
                  <a:lnTo>
                    <a:pt x="10014" y="1271"/>
                  </a:lnTo>
                  <a:lnTo>
                    <a:pt x="10332" y="1393"/>
                  </a:lnTo>
                  <a:lnTo>
                    <a:pt x="10649" y="1515"/>
                  </a:lnTo>
                  <a:lnTo>
                    <a:pt x="10942" y="1662"/>
                  </a:lnTo>
                  <a:lnTo>
                    <a:pt x="11260" y="1808"/>
                  </a:lnTo>
                  <a:lnTo>
                    <a:pt x="11553" y="1979"/>
                  </a:lnTo>
                  <a:lnTo>
                    <a:pt x="11821" y="2150"/>
                  </a:lnTo>
                  <a:lnTo>
                    <a:pt x="12090" y="2346"/>
                  </a:lnTo>
                  <a:lnTo>
                    <a:pt x="12359" y="2565"/>
                  </a:lnTo>
                  <a:lnTo>
                    <a:pt x="12603" y="2785"/>
                  </a:lnTo>
                  <a:lnTo>
                    <a:pt x="12847" y="3005"/>
                  </a:lnTo>
                  <a:lnTo>
                    <a:pt x="13091" y="3249"/>
                  </a:lnTo>
                  <a:lnTo>
                    <a:pt x="13311" y="3493"/>
                  </a:lnTo>
                  <a:lnTo>
                    <a:pt x="13507" y="3762"/>
                  </a:lnTo>
                  <a:lnTo>
                    <a:pt x="13702" y="4031"/>
                  </a:lnTo>
                  <a:lnTo>
                    <a:pt x="13897" y="4324"/>
                  </a:lnTo>
                  <a:lnTo>
                    <a:pt x="14044" y="4617"/>
                  </a:lnTo>
                  <a:lnTo>
                    <a:pt x="14215" y="4910"/>
                  </a:lnTo>
                  <a:lnTo>
                    <a:pt x="14337" y="5227"/>
                  </a:lnTo>
                  <a:lnTo>
                    <a:pt x="14483" y="5545"/>
                  </a:lnTo>
                  <a:lnTo>
                    <a:pt x="14581" y="5862"/>
                  </a:lnTo>
                  <a:lnTo>
                    <a:pt x="14679" y="6180"/>
                  </a:lnTo>
                  <a:lnTo>
                    <a:pt x="14752" y="6522"/>
                  </a:lnTo>
                  <a:lnTo>
                    <a:pt x="14825" y="6864"/>
                  </a:lnTo>
                  <a:lnTo>
                    <a:pt x="14850" y="7206"/>
                  </a:lnTo>
                  <a:lnTo>
                    <a:pt x="14899" y="7572"/>
                  </a:lnTo>
                  <a:lnTo>
                    <a:pt x="14899" y="7938"/>
                  </a:lnTo>
                  <a:lnTo>
                    <a:pt x="14899" y="8280"/>
                  </a:lnTo>
                  <a:lnTo>
                    <a:pt x="14850" y="8647"/>
                  </a:lnTo>
                  <a:lnTo>
                    <a:pt x="14825" y="8989"/>
                  </a:lnTo>
                  <a:lnTo>
                    <a:pt x="14752" y="9331"/>
                  </a:lnTo>
                  <a:lnTo>
                    <a:pt x="14679" y="9672"/>
                  </a:lnTo>
                  <a:lnTo>
                    <a:pt x="14581" y="9990"/>
                  </a:lnTo>
                  <a:lnTo>
                    <a:pt x="14483" y="10307"/>
                  </a:lnTo>
                  <a:lnTo>
                    <a:pt x="14337" y="10625"/>
                  </a:lnTo>
                  <a:lnTo>
                    <a:pt x="14215" y="10942"/>
                  </a:lnTo>
                  <a:lnTo>
                    <a:pt x="14044" y="11236"/>
                  </a:lnTo>
                  <a:lnTo>
                    <a:pt x="13897" y="11529"/>
                  </a:lnTo>
                  <a:lnTo>
                    <a:pt x="13702" y="11822"/>
                  </a:lnTo>
                  <a:lnTo>
                    <a:pt x="13507" y="12090"/>
                  </a:lnTo>
                  <a:lnTo>
                    <a:pt x="13311" y="12359"/>
                  </a:lnTo>
                  <a:lnTo>
                    <a:pt x="13091" y="12603"/>
                  </a:lnTo>
                  <a:lnTo>
                    <a:pt x="12847" y="12847"/>
                  </a:lnTo>
                  <a:lnTo>
                    <a:pt x="12603" y="13067"/>
                  </a:lnTo>
                  <a:lnTo>
                    <a:pt x="12359" y="13287"/>
                  </a:lnTo>
                  <a:lnTo>
                    <a:pt x="12090" y="13507"/>
                  </a:lnTo>
                  <a:lnTo>
                    <a:pt x="11821" y="13702"/>
                  </a:lnTo>
                  <a:lnTo>
                    <a:pt x="11553" y="13873"/>
                  </a:lnTo>
                  <a:lnTo>
                    <a:pt x="11260" y="14044"/>
                  </a:lnTo>
                  <a:lnTo>
                    <a:pt x="10942" y="14191"/>
                  </a:lnTo>
                  <a:lnTo>
                    <a:pt x="10649" y="14337"/>
                  </a:lnTo>
                  <a:lnTo>
                    <a:pt x="10332" y="14459"/>
                  </a:lnTo>
                  <a:lnTo>
                    <a:pt x="10014" y="14581"/>
                  </a:lnTo>
                  <a:lnTo>
                    <a:pt x="9672" y="14655"/>
                  </a:lnTo>
                  <a:lnTo>
                    <a:pt x="9330" y="14752"/>
                  </a:lnTo>
                  <a:lnTo>
                    <a:pt x="8988" y="14801"/>
                  </a:lnTo>
                  <a:lnTo>
                    <a:pt x="8646" y="14850"/>
                  </a:lnTo>
                  <a:lnTo>
                    <a:pt x="8304" y="14875"/>
                  </a:lnTo>
                  <a:lnTo>
                    <a:pt x="7572" y="14875"/>
                  </a:lnTo>
                  <a:lnTo>
                    <a:pt x="7230" y="14850"/>
                  </a:lnTo>
                  <a:lnTo>
                    <a:pt x="6888" y="14801"/>
                  </a:lnTo>
                  <a:lnTo>
                    <a:pt x="6546" y="14752"/>
                  </a:lnTo>
                  <a:lnTo>
                    <a:pt x="6204" y="14655"/>
                  </a:lnTo>
                  <a:lnTo>
                    <a:pt x="5862" y="14581"/>
                  </a:lnTo>
                  <a:lnTo>
                    <a:pt x="5545" y="14459"/>
                  </a:lnTo>
                  <a:lnTo>
                    <a:pt x="5227" y="14337"/>
                  </a:lnTo>
                  <a:lnTo>
                    <a:pt x="4934" y="14191"/>
                  </a:lnTo>
                  <a:lnTo>
                    <a:pt x="4617" y="14044"/>
                  </a:lnTo>
                  <a:lnTo>
                    <a:pt x="4324" y="13873"/>
                  </a:lnTo>
                  <a:lnTo>
                    <a:pt x="4055" y="13702"/>
                  </a:lnTo>
                  <a:lnTo>
                    <a:pt x="3786" y="13507"/>
                  </a:lnTo>
                  <a:lnTo>
                    <a:pt x="3518" y="13287"/>
                  </a:lnTo>
                  <a:lnTo>
                    <a:pt x="3273" y="13067"/>
                  </a:lnTo>
                  <a:lnTo>
                    <a:pt x="3029" y="12847"/>
                  </a:lnTo>
                  <a:lnTo>
                    <a:pt x="2785" y="12603"/>
                  </a:lnTo>
                  <a:lnTo>
                    <a:pt x="2565" y="12359"/>
                  </a:lnTo>
                  <a:lnTo>
                    <a:pt x="2370" y="12090"/>
                  </a:lnTo>
                  <a:lnTo>
                    <a:pt x="2174" y="11822"/>
                  </a:lnTo>
                  <a:lnTo>
                    <a:pt x="1979" y="11529"/>
                  </a:lnTo>
                  <a:lnTo>
                    <a:pt x="1832" y="11236"/>
                  </a:lnTo>
                  <a:lnTo>
                    <a:pt x="1661" y="10942"/>
                  </a:lnTo>
                  <a:lnTo>
                    <a:pt x="1539" y="10625"/>
                  </a:lnTo>
                  <a:lnTo>
                    <a:pt x="1393" y="10307"/>
                  </a:lnTo>
                  <a:lnTo>
                    <a:pt x="1295" y="9990"/>
                  </a:lnTo>
                  <a:lnTo>
                    <a:pt x="1197" y="9672"/>
                  </a:lnTo>
                  <a:lnTo>
                    <a:pt x="1124" y="9331"/>
                  </a:lnTo>
                  <a:lnTo>
                    <a:pt x="1051" y="8989"/>
                  </a:lnTo>
                  <a:lnTo>
                    <a:pt x="1026" y="8647"/>
                  </a:lnTo>
                  <a:lnTo>
                    <a:pt x="978" y="8280"/>
                  </a:lnTo>
                  <a:lnTo>
                    <a:pt x="978" y="7938"/>
                  </a:lnTo>
                  <a:lnTo>
                    <a:pt x="978" y="7572"/>
                  </a:lnTo>
                  <a:lnTo>
                    <a:pt x="1026" y="7206"/>
                  </a:lnTo>
                  <a:lnTo>
                    <a:pt x="1051" y="6864"/>
                  </a:lnTo>
                  <a:lnTo>
                    <a:pt x="1124" y="6522"/>
                  </a:lnTo>
                  <a:lnTo>
                    <a:pt x="1197" y="6180"/>
                  </a:lnTo>
                  <a:lnTo>
                    <a:pt x="1295" y="5862"/>
                  </a:lnTo>
                  <a:lnTo>
                    <a:pt x="1393" y="5545"/>
                  </a:lnTo>
                  <a:lnTo>
                    <a:pt x="1539" y="5227"/>
                  </a:lnTo>
                  <a:lnTo>
                    <a:pt x="1661" y="4910"/>
                  </a:lnTo>
                  <a:lnTo>
                    <a:pt x="1832" y="4617"/>
                  </a:lnTo>
                  <a:lnTo>
                    <a:pt x="1979" y="4324"/>
                  </a:lnTo>
                  <a:lnTo>
                    <a:pt x="2174" y="4031"/>
                  </a:lnTo>
                  <a:lnTo>
                    <a:pt x="2370" y="3762"/>
                  </a:lnTo>
                  <a:lnTo>
                    <a:pt x="2565" y="3493"/>
                  </a:lnTo>
                  <a:lnTo>
                    <a:pt x="2785" y="3249"/>
                  </a:lnTo>
                  <a:lnTo>
                    <a:pt x="3029" y="3005"/>
                  </a:lnTo>
                  <a:lnTo>
                    <a:pt x="3273" y="2785"/>
                  </a:lnTo>
                  <a:lnTo>
                    <a:pt x="3518" y="2565"/>
                  </a:lnTo>
                  <a:lnTo>
                    <a:pt x="3786" y="2346"/>
                  </a:lnTo>
                  <a:lnTo>
                    <a:pt x="4055" y="2150"/>
                  </a:lnTo>
                  <a:lnTo>
                    <a:pt x="4324" y="1979"/>
                  </a:lnTo>
                  <a:lnTo>
                    <a:pt x="4617" y="1808"/>
                  </a:lnTo>
                  <a:lnTo>
                    <a:pt x="4934" y="1662"/>
                  </a:lnTo>
                  <a:lnTo>
                    <a:pt x="5227" y="1515"/>
                  </a:lnTo>
                  <a:lnTo>
                    <a:pt x="5545" y="1393"/>
                  </a:lnTo>
                  <a:lnTo>
                    <a:pt x="5862" y="1271"/>
                  </a:lnTo>
                  <a:lnTo>
                    <a:pt x="6204" y="1198"/>
                  </a:lnTo>
                  <a:lnTo>
                    <a:pt x="6546" y="1100"/>
                  </a:lnTo>
                  <a:lnTo>
                    <a:pt x="6888" y="1051"/>
                  </a:lnTo>
                  <a:lnTo>
                    <a:pt x="7230" y="1002"/>
                  </a:lnTo>
                  <a:lnTo>
                    <a:pt x="7572" y="978"/>
                  </a:lnTo>
                  <a:close/>
                  <a:moveTo>
                    <a:pt x="7523" y="1"/>
                  </a:moveTo>
                  <a:lnTo>
                    <a:pt x="7132" y="25"/>
                  </a:lnTo>
                  <a:lnTo>
                    <a:pt x="6741" y="74"/>
                  </a:lnTo>
                  <a:lnTo>
                    <a:pt x="6351" y="147"/>
                  </a:lnTo>
                  <a:lnTo>
                    <a:pt x="5960" y="245"/>
                  </a:lnTo>
                  <a:lnTo>
                    <a:pt x="5569" y="343"/>
                  </a:lnTo>
                  <a:lnTo>
                    <a:pt x="5203" y="465"/>
                  </a:lnTo>
                  <a:lnTo>
                    <a:pt x="4861" y="611"/>
                  </a:lnTo>
                  <a:lnTo>
                    <a:pt x="4494" y="782"/>
                  </a:lnTo>
                  <a:lnTo>
                    <a:pt x="4153" y="953"/>
                  </a:lnTo>
                  <a:lnTo>
                    <a:pt x="3835" y="1149"/>
                  </a:lnTo>
                  <a:lnTo>
                    <a:pt x="3493" y="1344"/>
                  </a:lnTo>
                  <a:lnTo>
                    <a:pt x="3200" y="1564"/>
                  </a:lnTo>
                  <a:lnTo>
                    <a:pt x="2883" y="1808"/>
                  </a:lnTo>
                  <a:lnTo>
                    <a:pt x="2614" y="2052"/>
                  </a:lnTo>
                  <a:lnTo>
                    <a:pt x="2321" y="2321"/>
                  </a:lnTo>
                  <a:lnTo>
                    <a:pt x="2077" y="2590"/>
                  </a:lnTo>
                  <a:lnTo>
                    <a:pt x="1808" y="2883"/>
                  </a:lnTo>
                  <a:lnTo>
                    <a:pt x="1588" y="3176"/>
                  </a:lnTo>
                  <a:lnTo>
                    <a:pt x="1368" y="3493"/>
                  </a:lnTo>
                  <a:lnTo>
                    <a:pt x="1149" y="3811"/>
                  </a:lnTo>
                  <a:lnTo>
                    <a:pt x="953" y="4153"/>
                  </a:lnTo>
                  <a:lnTo>
                    <a:pt x="782" y="4495"/>
                  </a:lnTo>
                  <a:lnTo>
                    <a:pt x="636" y="4837"/>
                  </a:lnTo>
                  <a:lnTo>
                    <a:pt x="489" y="5203"/>
                  </a:lnTo>
                  <a:lnTo>
                    <a:pt x="367" y="5569"/>
                  </a:lnTo>
                  <a:lnTo>
                    <a:pt x="245" y="5936"/>
                  </a:lnTo>
                  <a:lnTo>
                    <a:pt x="172" y="6326"/>
                  </a:lnTo>
                  <a:lnTo>
                    <a:pt x="98" y="6717"/>
                  </a:lnTo>
                  <a:lnTo>
                    <a:pt x="49" y="7108"/>
                  </a:lnTo>
                  <a:lnTo>
                    <a:pt x="25" y="7523"/>
                  </a:lnTo>
                  <a:lnTo>
                    <a:pt x="1" y="7938"/>
                  </a:lnTo>
                  <a:lnTo>
                    <a:pt x="25" y="8329"/>
                  </a:lnTo>
                  <a:lnTo>
                    <a:pt x="49" y="8744"/>
                  </a:lnTo>
                  <a:lnTo>
                    <a:pt x="98" y="9135"/>
                  </a:lnTo>
                  <a:lnTo>
                    <a:pt x="172" y="9526"/>
                  </a:lnTo>
                  <a:lnTo>
                    <a:pt x="245" y="9917"/>
                  </a:lnTo>
                  <a:lnTo>
                    <a:pt x="367" y="10283"/>
                  </a:lnTo>
                  <a:lnTo>
                    <a:pt x="489" y="10649"/>
                  </a:lnTo>
                  <a:lnTo>
                    <a:pt x="636" y="11016"/>
                  </a:lnTo>
                  <a:lnTo>
                    <a:pt x="782" y="11358"/>
                  </a:lnTo>
                  <a:lnTo>
                    <a:pt x="953" y="11700"/>
                  </a:lnTo>
                  <a:lnTo>
                    <a:pt x="1149" y="12041"/>
                  </a:lnTo>
                  <a:lnTo>
                    <a:pt x="1368" y="12359"/>
                  </a:lnTo>
                  <a:lnTo>
                    <a:pt x="1588" y="12676"/>
                  </a:lnTo>
                  <a:lnTo>
                    <a:pt x="1808" y="12970"/>
                  </a:lnTo>
                  <a:lnTo>
                    <a:pt x="2077" y="13263"/>
                  </a:lnTo>
                  <a:lnTo>
                    <a:pt x="2321" y="13531"/>
                  </a:lnTo>
                  <a:lnTo>
                    <a:pt x="2614" y="13800"/>
                  </a:lnTo>
                  <a:lnTo>
                    <a:pt x="2883" y="14044"/>
                  </a:lnTo>
                  <a:lnTo>
                    <a:pt x="3200" y="14288"/>
                  </a:lnTo>
                  <a:lnTo>
                    <a:pt x="3493" y="14508"/>
                  </a:lnTo>
                  <a:lnTo>
                    <a:pt x="3835" y="14704"/>
                  </a:lnTo>
                  <a:lnTo>
                    <a:pt x="4153" y="14899"/>
                  </a:lnTo>
                  <a:lnTo>
                    <a:pt x="4494" y="15070"/>
                  </a:lnTo>
                  <a:lnTo>
                    <a:pt x="4861" y="15241"/>
                  </a:lnTo>
                  <a:lnTo>
                    <a:pt x="5203" y="15387"/>
                  </a:lnTo>
                  <a:lnTo>
                    <a:pt x="5569" y="15510"/>
                  </a:lnTo>
                  <a:lnTo>
                    <a:pt x="5960" y="15607"/>
                  </a:lnTo>
                  <a:lnTo>
                    <a:pt x="6351" y="15705"/>
                  </a:lnTo>
                  <a:lnTo>
                    <a:pt x="6741" y="15778"/>
                  </a:lnTo>
                  <a:lnTo>
                    <a:pt x="7132" y="15827"/>
                  </a:lnTo>
                  <a:lnTo>
                    <a:pt x="7523" y="15851"/>
                  </a:lnTo>
                  <a:lnTo>
                    <a:pt x="8353" y="15851"/>
                  </a:lnTo>
                  <a:lnTo>
                    <a:pt x="8744" y="15827"/>
                  </a:lnTo>
                  <a:lnTo>
                    <a:pt x="9135" y="15778"/>
                  </a:lnTo>
                  <a:lnTo>
                    <a:pt x="9526" y="15705"/>
                  </a:lnTo>
                  <a:lnTo>
                    <a:pt x="9916" y="15607"/>
                  </a:lnTo>
                  <a:lnTo>
                    <a:pt x="10307" y="15510"/>
                  </a:lnTo>
                  <a:lnTo>
                    <a:pt x="10673" y="15387"/>
                  </a:lnTo>
                  <a:lnTo>
                    <a:pt x="11015" y="15241"/>
                  </a:lnTo>
                  <a:lnTo>
                    <a:pt x="11382" y="15070"/>
                  </a:lnTo>
                  <a:lnTo>
                    <a:pt x="11724" y="14899"/>
                  </a:lnTo>
                  <a:lnTo>
                    <a:pt x="12041" y="14704"/>
                  </a:lnTo>
                  <a:lnTo>
                    <a:pt x="12383" y="14508"/>
                  </a:lnTo>
                  <a:lnTo>
                    <a:pt x="12676" y="14288"/>
                  </a:lnTo>
                  <a:lnTo>
                    <a:pt x="12994" y="14044"/>
                  </a:lnTo>
                  <a:lnTo>
                    <a:pt x="13262" y="13800"/>
                  </a:lnTo>
                  <a:lnTo>
                    <a:pt x="13555" y="13531"/>
                  </a:lnTo>
                  <a:lnTo>
                    <a:pt x="13800" y="13263"/>
                  </a:lnTo>
                  <a:lnTo>
                    <a:pt x="14068" y="12970"/>
                  </a:lnTo>
                  <a:lnTo>
                    <a:pt x="14288" y="12676"/>
                  </a:lnTo>
                  <a:lnTo>
                    <a:pt x="14508" y="12359"/>
                  </a:lnTo>
                  <a:lnTo>
                    <a:pt x="14728" y="12041"/>
                  </a:lnTo>
                  <a:lnTo>
                    <a:pt x="14923" y="11700"/>
                  </a:lnTo>
                  <a:lnTo>
                    <a:pt x="15094" y="11358"/>
                  </a:lnTo>
                  <a:lnTo>
                    <a:pt x="15241" y="11016"/>
                  </a:lnTo>
                  <a:lnTo>
                    <a:pt x="15387" y="10649"/>
                  </a:lnTo>
                  <a:lnTo>
                    <a:pt x="15509" y="10283"/>
                  </a:lnTo>
                  <a:lnTo>
                    <a:pt x="15631" y="9917"/>
                  </a:lnTo>
                  <a:lnTo>
                    <a:pt x="15705" y="9526"/>
                  </a:lnTo>
                  <a:lnTo>
                    <a:pt x="15778" y="9135"/>
                  </a:lnTo>
                  <a:lnTo>
                    <a:pt x="15827" y="8744"/>
                  </a:lnTo>
                  <a:lnTo>
                    <a:pt x="15851" y="8329"/>
                  </a:lnTo>
                  <a:lnTo>
                    <a:pt x="15876" y="7938"/>
                  </a:lnTo>
                  <a:lnTo>
                    <a:pt x="15851" y="7523"/>
                  </a:lnTo>
                  <a:lnTo>
                    <a:pt x="15827" y="7108"/>
                  </a:lnTo>
                  <a:lnTo>
                    <a:pt x="15778" y="6717"/>
                  </a:lnTo>
                  <a:lnTo>
                    <a:pt x="15705" y="6326"/>
                  </a:lnTo>
                  <a:lnTo>
                    <a:pt x="15631" y="5936"/>
                  </a:lnTo>
                  <a:lnTo>
                    <a:pt x="15509" y="5569"/>
                  </a:lnTo>
                  <a:lnTo>
                    <a:pt x="15387" y="5203"/>
                  </a:lnTo>
                  <a:lnTo>
                    <a:pt x="15241" y="4837"/>
                  </a:lnTo>
                  <a:lnTo>
                    <a:pt x="15094" y="4495"/>
                  </a:lnTo>
                  <a:lnTo>
                    <a:pt x="14923" y="4153"/>
                  </a:lnTo>
                  <a:lnTo>
                    <a:pt x="14728" y="3811"/>
                  </a:lnTo>
                  <a:lnTo>
                    <a:pt x="14508" y="3493"/>
                  </a:lnTo>
                  <a:lnTo>
                    <a:pt x="14288" y="3176"/>
                  </a:lnTo>
                  <a:lnTo>
                    <a:pt x="14068" y="2883"/>
                  </a:lnTo>
                  <a:lnTo>
                    <a:pt x="13800" y="2590"/>
                  </a:lnTo>
                  <a:lnTo>
                    <a:pt x="13555" y="2321"/>
                  </a:lnTo>
                  <a:lnTo>
                    <a:pt x="13262" y="2052"/>
                  </a:lnTo>
                  <a:lnTo>
                    <a:pt x="12994" y="1808"/>
                  </a:lnTo>
                  <a:lnTo>
                    <a:pt x="12676" y="1564"/>
                  </a:lnTo>
                  <a:lnTo>
                    <a:pt x="12383" y="1344"/>
                  </a:lnTo>
                  <a:lnTo>
                    <a:pt x="12041" y="1149"/>
                  </a:lnTo>
                  <a:lnTo>
                    <a:pt x="11724" y="953"/>
                  </a:lnTo>
                  <a:lnTo>
                    <a:pt x="11382" y="782"/>
                  </a:lnTo>
                  <a:lnTo>
                    <a:pt x="11015" y="611"/>
                  </a:lnTo>
                  <a:lnTo>
                    <a:pt x="10673" y="465"/>
                  </a:lnTo>
                  <a:lnTo>
                    <a:pt x="10307" y="343"/>
                  </a:lnTo>
                  <a:lnTo>
                    <a:pt x="9916" y="245"/>
                  </a:lnTo>
                  <a:lnTo>
                    <a:pt x="9526" y="147"/>
                  </a:lnTo>
                  <a:lnTo>
                    <a:pt x="9135" y="74"/>
                  </a:lnTo>
                  <a:lnTo>
                    <a:pt x="8744" y="25"/>
                  </a:lnTo>
                  <a:lnTo>
                    <a:pt x="835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0" name="Shape 398"/>
            <p:cNvSpPr/>
            <p:nvPr/>
          </p:nvSpPr>
          <p:spPr>
            <a:xfrm>
              <a:off x="6697400" y="335200"/>
              <a:ext cx="323625" cy="323025"/>
            </a:xfrm>
            <a:custGeom>
              <a:avLst/>
              <a:gdLst/>
              <a:ahLst/>
              <a:cxnLst/>
              <a:rect l="0" t="0" r="0" b="0"/>
              <a:pathLst>
                <a:path w="12945" h="12921" extrusionOk="0">
                  <a:moveTo>
                    <a:pt x="6472" y="1319"/>
                  </a:moveTo>
                  <a:lnTo>
                    <a:pt x="6545" y="1344"/>
                  </a:lnTo>
                  <a:lnTo>
                    <a:pt x="6619" y="1368"/>
                  </a:lnTo>
                  <a:lnTo>
                    <a:pt x="6741" y="1441"/>
                  </a:lnTo>
                  <a:lnTo>
                    <a:pt x="6838" y="1563"/>
                  </a:lnTo>
                  <a:lnTo>
                    <a:pt x="6863" y="1637"/>
                  </a:lnTo>
                  <a:lnTo>
                    <a:pt x="6863" y="1710"/>
                  </a:lnTo>
                  <a:lnTo>
                    <a:pt x="6863" y="6301"/>
                  </a:lnTo>
                  <a:lnTo>
                    <a:pt x="9061" y="8475"/>
                  </a:lnTo>
                  <a:lnTo>
                    <a:pt x="9110" y="8548"/>
                  </a:lnTo>
                  <a:lnTo>
                    <a:pt x="9134" y="8622"/>
                  </a:lnTo>
                  <a:lnTo>
                    <a:pt x="9159" y="8768"/>
                  </a:lnTo>
                  <a:lnTo>
                    <a:pt x="9134" y="8915"/>
                  </a:lnTo>
                  <a:lnTo>
                    <a:pt x="9110" y="8988"/>
                  </a:lnTo>
                  <a:lnTo>
                    <a:pt x="9061" y="9037"/>
                  </a:lnTo>
                  <a:lnTo>
                    <a:pt x="8988" y="9086"/>
                  </a:lnTo>
                  <a:lnTo>
                    <a:pt x="8914" y="9135"/>
                  </a:lnTo>
                  <a:lnTo>
                    <a:pt x="8768" y="9159"/>
                  </a:lnTo>
                  <a:lnTo>
                    <a:pt x="8621" y="9135"/>
                  </a:lnTo>
                  <a:lnTo>
                    <a:pt x="8548" y="9086"/>
                  </a:lnTo>
                  <a:lnTo>
                    <a:pt x="8499" y="9037"/>
                  </a:lnTo>
                  <a:lnTo>
                    <a:pt x="6203" y="6741"/>
                  </a:lnTo>
                  <a:lnTo>
                    <a:pt x="6130" y="6595"/>
                  </a:lnTo>
                  <a:lnTo>
                    <a:pt x="6081" y="6472"/>
                  </a:lnTo>
                  <a:lnTo>
                    <a:pt x="6081" y="1710"/>
                  </a:lnTo>
                  <a:lnTo>
                    <a:pt x="6081" y="1637"/>
                  </a:lnTo>
                  <a:lnTo>
                    <a:pt x="6106" y="1563"/>
                  </a:lnTo>
                  <a:lnTo>
                    <a:pt x="6203" y="1441"/>
                  </a:lnTo>
                  <a:lnTo>
                    <a:pt x="6326" y="1368"/>
                  </a:lnTo>
                  <a:lnTo>
                    <a:pt x="6399" y="1344"/>
                  </a:lnTo>
                  <a:lnTo>
                    <a:pt x="6472" y="1319"/>
                  </a:lnTo>
                  <a:close/>
                  <a:moveTo>
                    <a:pt x="6228" y="0"/>
                  </a:moveTo>
                  <a:lnTo>
                    <a:pt x="5862" y="25"/>
                  </a:lnTo>
                  <a:lnTo>
                    <a:pt x="5495" y="74"/>
                  </a:lnTo>
                  <a:lnTo>
                    <a:pt x="5129" y="122"/>
                  </a:lnTo>
                  <a:lnTo>
                    <a:pt x="4787" y="220"/>
                  </a:lnTo>
                  <a:lnTo>
                    <a:pt x="4445" y="318"/>
                  </a:lnTo>
                  <a:lnTo>
                    <a:pt x="4103" y="440"/>
                  </a:lnTo>
                  <a:lnTo>
                    <a:pt x="3761" y="586"/>
                  </a:lnTo>
                  <a:lnTo>
                    <a:pt x="3444" y="733"/>
                  </a:lnTo>
                  <a:lnTo>
                    <a:pt x="3639" y="1050"/>
                  </a:lnTo>
                  <a:lnTo>
                    <a:pt x="3663" y="1148"/>
                  </a:lnTo>
                  <a:lnTo>
                    <a:pt x="3663" y="1246"/>
                  </a:lnTo>
                  <a:lnTo>
                    <a:pt x="3615" y="1344"/>
                  </a:lnTo>
                  <a:lnTo>
                    <a:pt x="3541" y="1392"/>
                  </a:lnTo>
                  <a:lnTo>
                    <a:pt x="3493" y="1417"/>
                  </a:lnTo>
                  <a:lnTo>
                    <a:pt x="3370" y="1417"/>
                  </a:lnTo>
                  <a:lnTo>
                    <a:pt x="3297" y="1392"/>
                  </a:lnTo>
                  <a:lnTo>
                    <a:pt x="3248" y="1368"/>
                  </a:lnTo>
                  <a:lnTo>
                    <a:pt x="3224" y="1295"/>
                  </a:lnTo>
                  <a:lnTo>
                    <a:pt x="3028" y="977"/>
                  </a:lnTo>
                  <a:lnTo>
                    <a:pt x="2735" y="1197"/>
                  </a:lnTo>
                  <a:lnTo>
                    <a:pt x="2442" y="1417"/>
                  </a:lnTo>
                  <a:lnTo>
                    <a:pt x="2174" y="1637"/>
                  </a:lnTo>
                  <a:lnTo>
                    <a:pt x="1905" y="1881"/>
                  </a:lnTo>
                  <a:lnTo>
                    <a:pt x="1661" y="2150"/>
                  </a:lnTo>
                  <a:lnTo>
                    <a:pt x="1417" y="2418"/>
                  </a:lnTo>
                  <a:lnTo>
                    <a:pt x="1197" y="2711"/>
                  </a:lnTo>
                  <a:lnTo>
                    <a:pt x="1001" y="3029"/>
                  </a:lnTo>
                  <a:lnTo>
                    <a:pt x="1319" y="3200"/>
                  </a:lnTo>
                  <a:lnTo>
                    <a:pt x="1392" y="3273"/>
                  </a:lnTo>
                  <a:lnTo>
                    <a:pt x="1441" y="3346"/>
                  </a:lnTo>
                  <a:lnTo>
                    <a:pt x="1441" y="3444"/>
                  </a:lnTo>
                  <a:lnTo>
                    <a:pt x="1417" y="3542"/>
                  </a:lnTo>
                  <a:lnTo>
                    <a:pt x="1368" y="3590"/>
                  </a:lnTo>
                  <a:lnTo>
                    <a:pt x="1319" y="3639"/>
                  </a:lnTo>
                  <a:lnTo>
                    <a:pt x="1246" y="3664"/>
                  </a:lnTo>
                  <a:lnTo>
                    <a:pt x="1123" y="3664"/>
                  </a:lnTo>
                  <a:lnTo>
                    <a:pt x="1075" y="3639"/>
                  </a:lnTo>
                  <a:lnTo>
                    <a:pt x="757" y="3444"/>
                  </a:lnTo>
                  <a:lnTo>
                    <a:pt x="586" y="3761"/>
                  </a:lnTo>
                  <a:lnTo>
                    <a:pt x="464" y="4079"/>
                  </a:lnTo>
                  <a:lnTo>
                    <a:pt x="342" y="4421"/>
                  </a:lnTo>
                  <a:lnTo>
                    <a:pt x="220" y="4763"/>
                  </a:lnTo>
                  <a:lnTo>
                    <a:pt x="147" y="5129"/>
                  </a:lnTo>
                  <a:lnTo>
                    <a:pt x="73" y="5471"/>
                  </a:lnTo>
                  <a:lnTo>
                    <a:pt x="24" y="5837"/>
                  </a:lnTo>
                  <a:lnTo>
                    <a:pt x="0" y="6228"/>
                  </a:lnTo>
                  <a:lnTo>
                    <a:pt x="659" y="6228"/>
                  </a:lnTo>
                  <a:lnTo>
                    <a:pt x="757" y="6277"/>
                  </a:lnTo>
                  <a:lnTo>
                    <a:pt x="806" y="6375"/>
                  </a:lnTo>
                  <a:lnTo>
                    <a:pt x="806" y="6472"/>
                  </a:lnTo>
                  <a:lnTo>
                    <a:pt x="806" y="6546"/>
                  </a:lnTo>
                  <a:lnTo>
                    <a:pt x="757" y="6643"/>
                  </a:lnTo>
                  <a:lnTo>
                    <a:pt x="659" y="6692"/>
                  </a:lnTo>
                  <a:lnTo>
                    <a:pt x="562" y="6717"/>
                  </a:lnTo>
                  <a:lnTo>
                    <a:pt x="0" y="6717"/>
                  </a:lnTo>
                  <a:lnTo>
                    <a:pt x="24" y="7083"/>
                  </a:lnTo>
                  <a:lnTo>
                    <a:pt x="73" y="7449"/>
                  </a:lnTo>
                  <a:lnTo>
                    <a:pt x="147" y="7791"/>
                  </a:lnTo>
                  <a:lnTo>
                    <a:pt x="220" y="8158"/>
                  </a:lnTo>
                  <a:lnTo>
                    <a:pt x="342" y="8500"/>
                  </a:lnTo>
                  <a:lnTo>
                    <a:pt x="464" y="8841"/>
                  </a:lnTo>
                  <a:lnTo>
                    <a:pt x="586" y="9159"/>
                  </a:lnTo>
                  <a:lnTo>
                    <a:pt x="757" y="9476"/>
                  </a:lnTo>
                  <a:lnTo>
                    <a:pt x="1075" y="9305"/>
                  </a:lnTo>
                  <a:lnTo>
                    <a:pt x="1172" y="9257"/>
                  </a:lnTo>
                  <a:lnTo>
                    <a:pt x="1270" y="9281"/>
                  </a:lnTo>
                  <a:lnTo>
                    <a:pt x="1343" y="9305"/>
                  </a:lnTo>
                  <a:lnTo>
                    <a:pt x="1417" y="9379"/>
                  </a:lnTo>
                  <a:lnTo>
                    <a:pt x="1441" y="9476"/>
                  </a:lnTo>
                  <a:lnTo>
                    <a:pt x="1441" y="9574"/>
                  </a:lnTo>
                  <a:lnTo>
                    <a:pt x="1392" y="9647"/>
                  </a:lnTo>
                  <a:lnTo>
                    <a:pt x="1319" y="9721"/>
                  </a:lnTo>
                  <a:lnTo>
                    <a:pt x="1001" y="9892"/>
                  </a:lnTo>
                  <a:lnTo>
                    <a:pt x="1197" y="10209"/>
                  </a:lnTo>
                  <a:lnTo>
                    <a:pt x="1417" y="10502"/>
                  </a:lnTo>
                  <a:lnTo>
                    <a:pt x="1661" y="10771"/>
                  </a:lnTo>
                  <a:lnTo>
                    <a:pt x="1905" y="11040"/>
                  </a:lnTo>
                  <a:lnTo>
                    <a:pt x="2174" y="11284"/>
                  </a:lnTo>
                  <a:lnTo>
                    <a:pt x="2442" y="11504"/>
                  </a:lnTo>
                  <a:lnTo>
                    <a:pt x="2735" y="11723"/>
                  </a:lnTo>
                  <a:lnTo>
                    <a:pt x="3028" y="11943"/>
                  </a:lnTo>
                  <a:lnTo>
                    <a:pt x="3224" y="11626"/>
                  </a:lnTo>
                  <a:lnTo>
                    <a:pt x="3273" y="11552"/>
                  </a:lnTo>
                  <a:lnTo>
                    <a:pt x="3370" y="11504"/>
                  </a:lnTo>
                  <a:lnTo>
                    <a:pt x="3468" y="11504"/>
                  </a:lnTo>
                  <a:lnTo>
                    <a:pt x="3541" y="11528"/>
                  </a:lnTo>
                  <a:lnTo>
                    <a:pt x="3615" y="11601"/>
                  </a:lnTo>
                  <a:lnTo>
                    <a:pt x="3663" y="11675"/>
                  </a:lnTo>
                  <a:lnTo>
                    <a:pt x="3663" y="11772"/>
                  </a:lnTo>
                  <a:lnTo>
                    <a:pt x="3639" y="11870"/>
                  </a:lnTo>
                  <a:lnTo>
                    <a:pt x="3444" y="12187"/>
                  </a:lnTo>
                  <a:lnTo>
                    <a:pt x="3761" y="12334"/>
                  </a:lnTo>
                  <a:lnTo>
                    <a:pt x="4103" y="12480"/>
                  </a:lnTo>
                  <a:lnTo>
                    <a:pt x="4445" y="12603"/>
                  </a:lnTo>
                  <a:lnTo>
                    <a:pt x="4787" y="12700"/>
                  </a:lnTo>
                  <a:lnTo>
                    <a:pt x="5129" y="12798"/>
                  </a:lnTo>
                  <a:lnTo>
                    <a:pt x="5495" y="12847"/>
                  </a:lnTo>
                  <a:lnTo>
                    <a:pt x="5862" y="12896"/>
                  </a:lnTo>
                  <a:lnTo>
                    <a:pt x="6228" y="12920"/>
                  </a:lnTo>
                  <a:lnTo>
                    <a:pt x="6228" y="12358"/>
                  </a:lnTo>
                  <a:lnTo>
                    <a:pt x="6252" y="12261"/>
                  </a:lnTo>
                  <a:lnTo>
                    <a:pt x="6301" y="12187"/>
                  </a:lnTo>
                  <a:lnTo>
                    <a:pt x="6374" y="12139"/>
                  </a:lnTo>
                  <a:lnTo>
                    <a:pt x="6472" y="12114"/>
                  </a:lnTo>
                  <a:lnTo>
                    <a:pt x="6570" y="12139"/>
                  </a:lnTo>
                  <a:lnTo>
                    <a:pt x="6643" y="12187"/>
                  </a:lnTo>
                  <a:lnTo>
                    <a:pt x="6692" y="12261"/>
                  </a:lnTo>
                  <a:lnTo>
                    <a:pt x="6716" y="12358"/>
                  </a:lnTo>
                  <a:lnTo>
                    <a:pt x="6716" y="12920"/>
                  </a:lnTo>
                  <a:lnTo>
                    <a:pt x="7083" y="12896"/>
                  </a:lnTo>
                  <a:lnTo>
                    <a:pt x="7449" y="12847"/>
                  </a:lnTo>
                  <a:lnTo>
                    <a:pt x="7815" y="12798"/>
                  </a:lnTo>
                  <a:lnTo>
                    <a:pt x="8157" y="12700"/>
                  </a:lnTo>
                  <a:lnTo>
                    <a:pt x="8499" y="12603"/>
                  </a:lnTo>
                  <a:lnTo>
                    <a:pt x="8841" y="12480"/>
                  </a:lnTo>
                  <a:lnTo>
                    <a:pt x="9183" y="12334"/>
                  </a:lnTo>
                  <a:lnTo>
                    <a:pt x="9501" y="12187"/>
                  </a:lnTo>
                  <a:lnTo>
                    <a:pt x="9305" y="11870"/>
                  </a:lnTo>
                  <a:lnTo>
                    <a:pt x="9281" y="11772"/>
                  </a:lnTo>
                  <a:lnTo>
                    <a:pt x="9281" y="11675"/>
                  </a:lnTo>
                  <a:lnTo>
                    <a:pt x="9330" y="11601"/>
                  </a:lnTo>
                  <a:lnTo>
                    <a:pt x="9403" y="11528"/>
                  </a:lnTo>
                  <a:lnTo>
                    <a:pt x="9476" y="11504"/>
                  </a:lnTo>
                  <a:lnTo>
                    <a:pt x="9574" y="11504"/>
                  </a:lnTo>
                  <a:lnTo>
                    <a:pt x="9672" y="11552"/>
                  </a:lnTo>
                  <a:lnTo>
                    <a:pt x="9720" y="11626"/>
                  </a:lnTo>
                  <a:lnTo>
                    <a:pt x="9916" y="11943"/>
                  </a:lnTo>
                  <a:lnTo>
                    <a:pt x="10209" y="11723"/>
                  </a:lnTo>
                  <a:lnTo>
                    <a:pt x="10502" y="11504"/>
                  </a:lnTo>
                  <a:lnTo>
                    <a:pt x="10771" y="11284"/>
                  </a:lnTo>
                  <a:lnTo>
                    <a:pt x="11039" y="11040"/>
                  </a:lnTo>
                  <a:lnTo>
                    <a:pt x="11283" y="10771"/>
                  </a:lnTo>
                  <a:lnTo>
                    <a:pt x="11528" y="10502"/>
                  </a:lnTo>
                  <a:lnTo>
                    <a:pt x="11747" y="10209"/>
                  </a:lnTo>
                  <a:lnTo>
                    <a:pt x="11943" y="9892"/>
                  </a:lnTo>
                  <a:lnTo>
                    <a:pt x="11625" y="9721"/>
                  </a:lnTo>
                  <a:lnTo>
                    <a:pt x="11552" y="9647"/>
                  </a:lnTo>
                  <a:lnTo>
                    <a:pt x="11503" y="9574"/>
                  </a:lnTo>
                  <a:lnTo>
                    <a:pt x="11503" y="9476"/>
                  </a:lnTo>
                  <a:lnTo>
                    <a:pt x="11528" y="9379"/>
                  </a:lnTo>
                  <a:lnTo>
                    <a:pt x="11601" y="9305"/>
                  </a:lnTo>
                  <a:lnTo>
                    <a:pt x="11674" y="9281"/>
                  </a:lnTo>
                  <a:lnTo>
                    <a:pt x="11772" y="9257"/>
                  </a:lnTo>
                  <a:lnTo>
                    <a:pt x="11870" y="9305"/>
                  </a:lnTo>
                  <a:lnTo>
                    <a:pt x="12187" y="9476"/>
                  </a:lnTo>
                  <a:lnTo>
                    <a:pt x="12358" y="9159"/>
                  </a:lnTo>
                  <a:lnTo>
                    <a:pt x="12480" y="8841"/>
                  </a:lnTo>
                  <a:lnTo>
                    <a:pt x="12602" y="8500"/>
                  </a:lnTo>
                  <a:lnTo>
                    <a:pt x="12724" y="8158"/>
                  </a:lnTo>
                  <a:lnTo>
                    <a:pt x="12798" y="7791"/>
                  </a:lnTo>
                  <a:lnTo>
                    <a:pt x="12871" y="7449"/>
                  </a:lnTo>
                  <a:lnTo>
                    <a:pt x="12920" y="7083"/>
                  </a:lnTo>
                  <a:lnTo>
                    <a:pt x="12944" y="6717"/>
                  </a:lnTo>
                  <a:lnTo>
                    <a:pt x="12382" y="6717"/>
                  </a:lnTo>
                  <a:lnTo>
                    <a:pt x="12285" y="6692"/>
                  </a:lnTo>
                  <a:lnTo>
                    <a:pt x="12187" y="6643"/>
                  </a:lnTo>
                  <a:lnTo>
                    <a:pt x="12138" y="6546"/>
                  </a:lnTo>
                  <a:lnTo>
                    <a:pt x="12138" y="6472"/>
                  </a:lnTo>
                  <a:lnTo>
                    <a:pt x="12138" y="6375"/>
                  </a:lnTo>
                  <a:lnTo>
                    <a:pt x="12187" y="6277"/>
                  </a:lnTo>
                  <a:lnTo>
                    <a:pt x="12285" y="6228"/>
                  </a:lnTo>
                  <a:lnTo>
                    <a:pt x="12944" y="6228"/>
                  </a:lnTo>
                  <a:lnTo>
                    <a:pt x="12920" y="5837"/>
                  </a:lnTo>
                  <a:lnTo>
                    <a:pt x="12871" y="5471"/>
                  </a:lnTo>
                  <a:lnTo>
                    <a:pt x="12798" y="5129"/>
                  </a:lnTo>
                  <a:lnTo>
                    <a:pt x="12724" y="4763"/>
                  </a:lnTo>
                  <a:lnTo>
                    <a:pt x="12602" y="4421"/>
                  </a:lnTo>
                  <a:lnTo>
                    <a:pt x="12480" y="4079"/>
                  </a:lnTo>
                  <a:lnTo>
                    <a:pt x="12358" y="3761"/>
                  </a:lnTo>
                  <a:lnTo>
                    <a:pt x="12187" y="3444"/>
                  </a:lnTo>
                  <a:lnTo>
                    <a:pt x="11870" y="3639"/>
                  </a:lnTo>
                  <a:lnTo>
                    <a:pt x="11821" y="3664"/>
                  </a:lnTo>
                  <a:lnTo>
                    <a:pt x="11699" y="3664"/>
                  </a:lnTo>
                  <a:lnTo>
                    <a:pt x="11625" y="3639"/>
                  </a:lnTo>
                  <a:lnTo>
                    <a:pt x="11577" y="3590"/>
                  </a:lnTo>
                  <a:lnTo>
                    <a:pt x="11528" y="3542"/>
                  </a:lnTo>
                  <a:lnTo>
                    <a:pt x="11503" y="3444"/>
                  </a:lnTo>
                  <a:lnTo>
                    <a:pt x="11503" y="3346"/>
                  </a:lnTo>
                  <a:lnTo>
                    <a:pt x="11552" y="3273"/>
                  </a:lnTo>
                  <a:lnTo>
                    <a:pt x="11625" y="3200"/>
                  </a:lnTo>
                  <a:lnTo>
                    <a:pt x="11943" y="3029"/>
                  </a:lnTo>
                  <a:lnTo>
                    <a:pt x="11747" y="2711"/>
                  </a:lnTo>
                  <a:lnTo>
                    <a:pt x="11528" y="2418"/>
                  </a:lnTo>
                  <a:lnTo>
                    <a:pt x="11283" y="2150"/>
                  </a:lnTo>
                  <a:lnTo>
                    <a:pt x="11039" y="1881"/>
                  </a:lnTo>
                  <a:lnTo>
                    <a:pt x="10771" y="1637"/>
                  </a:lnTo>
                  <a:lnTo>
                    <a:pt x="10502" y="1417"/>
                  </a:lnTo>
                  <a:lnTo>
                    <a:pt x="10209" y="1197"/>
                  </a:lnTo>
                  <a:lnTo>
                    <a:pt x="9916" y="977"/>
                  </a:lnTo>
                  <a:lnTo>
                    <a:pt x="9720" y="1295"/>
                  </a:lnTo>
                  <a:lnTo>
                    <a:pt x="9696" y="1368"/>
                  </a:lnTo>
                  <a:lnTo>
                    <a:pt x="9647" y="1392"/>
                  </a:lnTo>
                  <a:lnTo>
                    <a:pt x="9574" y="1417"/>
                  </a:lnTo>
                  <a:lnTo>
                    <a:pt x="9452" y="1417"/>
                  </a:lnTo>
                  <a:lnTo>
                    <a:pt x="9403" y="1392"/>
                  </a:lnTo>
                  <a:lnTo>
                    <a:pt x="9330" y="1344"/>
                  </a:lnTo>
                  <a:lnTo>
                    <a:pt x="9281" y="1246"/>
                  </a:lnTo>
                  <a:lnTo>
                    <a:pt x="9281" y="1148"/>
                  </a:lnTo>
                  <a:lnTo>
                    <a:pt x="9305" y="1050"/>
                  </a:lnTo>
                  <a:lnTo>
                    <a:pt x="9501" y="733"/>
                  </a:lnTo>
                  <a:lnTo>
                    <a:pt x="9183" y="586"/>
                  </a:lnTo>
                  <a:lnTo>
                    <a:pt x="8841" y="440"/>
                  </a:lnTo>
                  <a:lnTo>
                    <a:pt x="8499" y="318"/>
                  </a:lnTo>
                  <a:lnTo>
                    <a:pt x="8157" y="220"/>
                  </a:lnTo>
                  <a:lnTo>
                    <a:pt x="7815" y="122"/>
                  </a:lnTo>
                  <a:lnTo>
                    <a:pt x="7449" y="74"/>
                  </a:lnTo>
                  <a:lnTo>
                    <a:pt x="7083" y="25"/>
                  </a:lnTo>
                  <a:lnTo>
                    <a:pt x="6716" y="0"/>
                  </a:lnTo>
                  <a:lnTo>
                    <a:pt x="6716" y="562"/>
                  </a:lnTo>
                  <a:lnTo>
                    <a:pt x="6692" y="660"/>
                  </a:lnTo>
                  <a:lnTo>
                    <a:pt x="6643" y="733"/>
                  </a:lnTo>
                  <a:lnTo>
                    <a:pt x="6570" y="782"/>
                  </a:lnTo>
                  <a:lnTo>
                    <a:pt x="6472" y="806"/>
                  </a:lnTo>
                  <a:lnTo>
                    <a:pt x="6374" y="782"/>
                  </a:lnTo>
                  <a:lnTo>
                    <a:pt x="6301" y="733"/>
                  </a:lnTo>
                  <a:lnTo>
                    <a:pt x="6252" y="660"/>
                  </a:lnTo>
                  <a:lnTo>
                    <a:pt x="6228" y="562"/>
                  </a:lnTo>
                  <a:lnTo>
                    <a:pt x="622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1" name="Shape 399"/>
          <p:cNvGrpSpPr/>
          <p:nvPr/>
        </p:nvGrpSpPr>
        <p:grpSpPr>
          <a:xfrm>
            <a:off x="5375319" y="1628775"/>
            <a:ext cx="393473" cy="476230"/>
            <a:chOff x="584925" y="922575"/>
            <a:chExt cx="415200" cy="502525"/>
          </a:xfrm>
          <a:solidFill>
            <a:schemeClr val="bg1"/>
          </a:solidFill>
        </p:grpSpPr>
        <p:sp>
          <p:nvSpPr>
            <p:cNvPr id="52" name="Shape 400"/>
            <p:cNvSpPr/>
            <p:nvPr/>
          </p:nvSpPr>
          <p:spPr>
            <a:xfrm>
              <a:off x="584925" y="961025"/>
              <a:ext cx="378575" cy="464075"/>
            </a:xfrm>
            <a:custGeom>
              <a:avLst/>
              <a:gdLst/>
              <a:ahLst/>
              <a:cxnLst/>
              <a:rect l="0" t="0" r="0" b="0"/>
              <a:pathLst>
                <a:path w="15143" h="18563" extrusionOk="0">
                  <a:moveTo>
                    <a:pt x="782" y="1"/>
                  </a:moveTo>
                  <a:lnTo>
                    <a:pt x="635" y="25"/>
                  </a:lnTo>
                  <a:lnTo>
                    <a:pt x="489" y="50"/>
                  </a:lnTo>
                  <a:lnTo>
                    <a:pt x="342" y="123"/>
                  </a:lnTo>
                  <a:lnTo>
                    <a:pt x="220" y="196"/>
                  </a:lnTo>
                  <a:lnTo>
                    <a:pt x="122" y="294"/>
                  </a:lnTo>
                  <a:lnTo>
                    <a:pt x="73" y="416"/>
                  </a:lnTo>
                  <a:lnTo>
                    <a:pt x="24" y="563"/>
                  </a:lnTo>
                  <a:lnTo>
                    <a:pt x="0" y="709"/>
                  </a:lnTo>
                  <a:lnTo>
                    <a:pt x="0" y="17708"/>
                  </a:lnTo>
                  <a:lnTo>
                    <a:pt x="24" y="17879"/>
                  </a:lnTo>
                  <a:lnTo>
                    <a:pt x="73" y="18025"/>
                  </a:lnTo>
                  <a:lnTo>
                    <a:pt x="122" y="18172"/>
                  </a:lnTo>
                  <a:lnTo>
                    <a:pt x="220" y="18294"/>
                  </a:lnTo>
                  <a:lnTo>
                    <a:pt x="342" y="18416"/>
                  </a:lnTo>
                  <a:lnTo>
                    <a:pt x="489" y="18489"/>
                  </a:lnTo>
                  <a:lnTo>
                    <a:pt x="635" y="18538"/>
                  </a:lnTo>
                  <a:lnTo>
                    <a:pt x="782" y="18562"/>
                  </a:lnTo>
                  <a:lnTo>
                    <a:pt x="14361" y="18562"/>
                  </a:lnTo>
                  <a:lnTo>
                    <a:pt x="14507" y="18538"/>
                  </a:lnTo>
                  <a:lnTo>
                    <a:pt x="14654" y="18489"/>
                  </a:lnTo>
                  <a:lnTo>
                    <a:pt x="14800" y="18416"/>
                  </a:lnTo>
                  <a:lnTo>
                    <a:pt x="14923" y="18294"/>
                  </a:lnTo>
                  <a:lnTo>
                    <a:pt x="15020" y="18172"/>
                  </a:lnTo>
                  <a:lnTo>
                    <a:pt x="15069" y="18025"/>
                  </a:lnTo>
                  <a:lnTo>
                    <a:pt x="15118" y="17879"/>
                  </a:lnTo>
                  <a:lnTo>
                    <a:pt x="15142" y="17708"/>
                  </a:lnTo>
                  <a:lnTo>
                    <a:pt x="15142" y="17586"/>
                  </a:lnTo>
                  <a:lnTo>
                    <a:pt x="1759" y="17586"/>
                  </a:lnTo>
                  <a:lnTo>
                    <a:pt x="1612" y="17561"/>
                  </a:lnTo>
                  <a:lnTo>
                    <a:pt x="1465" y="17512"/>
                  </a:lnTo>
                  <a:lnTo>
                    <a:pt x="1319" y="17439"/>
                  </a:lnTo>
                  <a:lnTo>
                    <a:pt x="1197" y="17317"/>
                  </a:lnTo>
                  <a:lnTo>
                    <a:pt x="1099" y="17195"/>
                  </a:lnTo>
                  <a:lnTo>
                    <a:pt x="1050" y="17048"/>
                  </a:lnTo>
                  <a:lnTo>
                    <a:pt x="1001" y="16902"/>
                  </a:lnTo>
                  <a:lnTo>
                    <a:pt x="977" y="16731"/>
                  </a:lnTo>
                  <a:lnTo>
                    <a:pt x="97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3" name="Shape 401"/>
            <p:cNvSpPr/>
            <p:nvPr/>
          </p:nvSpPr>
          <p:spPr>
            <a:xfrm>
              <a:off x="621550" y="922575"/>
              <a:ext cx="378575" cy="464050"/>
            </a:xfrm>
            <a:custGeom>
              <a:avLst/>
              <a:gdLst/>
              <a:ahLst/>
              <a:cxnLst/>
              <a:rect l="0" t="0" r="0" b="0"/>
              <a:pathLst>
                <a:path w="15143" h="18562" extrusionOk="0">
                  <a:moveTo>
                    <a:pt x="13140" y="6472"/>
                  </a:moveTo>
                  <a:lnTo>
                    <a:pt x="13238" y="6497"/>
                  </a:lnTo>
                  <a:lnTo>
                    <a:pt x="13311" y="6546"/>
                  </a:lnTo>
                  <a:lnTo>
                    <a:pt x="13360" y="6619"/>
                  </a:lnTo>
                  <a:lnTo>
                    <a:pt x="13384" y="6717"/>
                  </a:lnTo>
                  <a:lnTo>
                    <a:pt x="13360" y="6814"/>
                  </a:lnTo>
                  <a:lnTo>
                    <a:pt x="13311" y="6888"/>
                  </a:lnTo>
                  <a:lnTo>
                    <a:pt x="13238" y="6936"/>
                  </a:lnTo>
                  <a:lnTo>
                    <a:pt x="13140" y="6961"/>
                  </a:lnTo>
                  <a:lnTo>
                    <a:pt x="2003" y="6961"/>
                  </a:lnTo>
                  <a:lnTo>
                    <a:pt x="1905" y="6936"/>
                  </a:lnTo>
                  <a:lnTo>
                    <a:pt x="1832" y="6888"/>
                  </a:lnTo>
                  <a:lnTo>
                    <a:pt x="1783" y="6814"/>
                  </a:lnTo>
                  <a:lnTo>
                    <a:pt x="1759" y="6717"/>
                  </a:lnTo>
                  <a:lnTo>
                    <a:pt x="1783" y="6619"/>
                  </a:lnTo>
                  <a:lnTo>
                    <a:pt x="1832" y="6546"/>
                  </a:lnTo>
                  <a:lnTo>
                    <a:pt x="1905" y="6497"/>
                  </a:lnTo>
                  <a:lnTo>
                    <a:pt x="2003" y="6472"/>
                  </a:lnTo>
                  <a:close/>
                  <a:moveTo>
                    <a:pt x="13238" y="8793"/>
                  </a:moveTo>
                  <a:lnTo>
                    <a:pt x="13311" y="8866"/>
                  </a:lnTo>
                  <a:lnTo>
                    <a:pt x="13360" y="8939"/>
                  </a:lnTo>
                  <a:lnTo>
                    <a:pt x="13384" y="9037"/>
                  </a:lnTo>
                  <a:lnTo>
                    <a:pt x="13360" y="9135"/>
                  </a:lnTo>
                  <a:lnTo>
                    <a:pt x="13311" y="9208"/>
                  </a:lnTo>
                  <a:lnTo>
                    <a:pt x="13238" y="9257"/>
                  </a:lnTo>
                  <a:lnTo>
                    <a:pt x="13140" y="9281"/>
                  </a:lnTo>
                  <a:lnTo>
                    <a:pt x="2003" y="9281"/>
                  </a:lnTo>
                  <a:lnTo>
                    <a:pt x="1905" y="9257"/>
                  </a:lnTo>
                  <a:lnTo>
                    <a:pt x="1832" y="9208"/>
                  </a:lnTo>
                  <a:lnTo>
                    <a:pt x="1783" y="9135"/>
                  </a:lnTo>
                  <a:lnTo>
                    <a:pt x="1759" y="9037"/>
                  </a:lnTo>
                  <a:lnTo>
                    <a:pt x="1783" y="8939"/>
                  </a:lnTo>
                  <a:lnTo>
                    <a:pt x="1832" y="8866"/>
                  </a:lnTo>
                  <a:lnTo>
                    <a:pt x="1905" y="8793"/>
                  </a:lnTo>
                  <a:close/>
                  <a:moveTo>
                    <a:pt x="13140" y="11088"/>
                  </a:moveTo>
                  <a:lnTo>
                    <a:pt x="13238" y="11113"/>
                  </a:lnTo>
                  <a:lnTo>
                    <a:pt x="13311" y="11162"/>
                  </a:lnTo>
                  <a:lnTo>
                    <a:pt x="13360" y="11235"/>
                  </a:lnTo>
                  <a:lnTo>
                    <a:pt x="13384" y="11333"/>
                  </a:lnTo>
                  <a:lnTo>
                    <a:pt x="13360" y="11430"/>
                  </a:lnTo>
                  <a:lnTo>
                    <a:pt x="13311" y="11504"/>
                  </a:lnTo>
                  <a:lnTo>
                    <a:pt x="13238" y="11552"/>
                  </a:lnTo>
                  <a:lnTo>
                    <a:pt x="13140" y="11577"/>
                  </a:lnTo>
                  <a:lnTo>
                    <a:pt x="2003" y="11577"/>
                  </a:lnTo>
                  <a:lnTo>
                    <a:pt x="1905" y="11552"/>
                  </a:lnTo>
                  <a:lnTo>
                    <a:pt x="1832" y="11504"/>
                  </a:lnTo>
                  <a:lnTo>
                    <a:pt x="1783" y="11430"/>
                  </a:lnTo>
                  <a:lnTo>
                    <a:pt x="1759" y="11333"/>
                  </a:lnTo>
                  <a:lnTo>
                    <a:pt x="1783" y="11235"/>
                  </a:lnTo>
                  <a:lnTo>
                    <a:pt x="1832" y="11162"/>
                  </a:lnTo>
                  <a:lnTo>
                    <a:pt x="1905" y="11113"/>
                  </a:lnTo>
                  <a:lnTo>
                    <a:pt x="2003" y="11088"/>
                  </a:lnTo>
                  <a:close/>
                  <a:moveTo>
                    <a:pt x="8255" y="13409"/>
                  </a:moveTo>
                  <a:lnTo>
                    <a:pt x="8353" y="13433"/>
                  </a:lnTo>
                  <a:lnTo>
                    <a:pt x="8426" y="13482"/>
                  </a:lnTo>
                  <a:lnTo>
                    <a:pt x="8475" y="13555"/>
                  </a:lnTo>
                  <a:lnTo>
                    <a:pt x="8500" y="13653"/>
                  </a:lnTo>
                  <a:lnTo>
                    <a:pt x="8475" y="13750"/>
                  </a:lnTo>
                  <a:lnTo>
                    <a:pt x="8426" y="13824"/>
                  </a:lnTo>
                  <a:lnTo>
                    <a:pt x="8353" y="13873"/>
                  </a:lnTo>
                  <a:lnTo>
                    <a:pt x="8255" y="13897"/>
                  </a:lnTo>
                  <a:lnTo>
                    <a:pt x="2003" y="13897"/>
                  </a:lnTo>
                  <a:lnTo>
                    <a:pt x="1905" y="13873"/>
                  </a:lnTo>
                  <a:lnTo>
                    <a:pt x="1832" y="13824"/>
                  </a:lnTo>
                  <a:lnTo>
                    <a:pt x="1783" y="13750"/>
                  </a:lnTo>
                  <a:lnTo>
                    <a:pt x="1759" y="13653"/>
                  </a:lnTo>
                  <a:lnTo>
                    <a:pt x="1783" y="13555"/>
                  </a:lnTo>
                  <a:lnTo>
                    <a:pt x="1832" y="13482"/>
                  </a:lnTo>
                  <a:lnTo>
                    <a:pt x="1905" y="13433"/>
                  </a:lnTo>
                  <a:lnTo>
                    <a:pt x="2003" y="13409"/>
                  </a:lnTo>
                  <a:close/>
                  <a:moveTo>
                    <a:pt x="635" y="0"/>
                  </a:moveTo>
                  <a:lnTo>
                    <a:pt x="489" y="49"/>
                  </a:lnTo>
                  <a:lnTo>
                    <a:pt x="342" y="122"/>
                  </a:lnTo>
                  <a:lnTo>
                    <a:pt x="220" y="220"/>
                  </a:lnTo>
                  <a:lnTo>
                    <a:pt x="123" y="342"/>
                  </a:lnTo>
                  <a:lnTo>
                    <a:pt x="74" y="464"/>
                  </a:lnTo>
                  <a:lnTo>
                    <a:pt x="25" y="611"/>
                  </a:lnTo>
                  <a:lnTo>
                    <a:pt x="0" y="782"/>
                  </a:lnTo>
                  <a:lnTo>
                    <a:pt x="0" y="17780"/>
                  </a:lnTo>
                  <a:lnTo>
                    <a:pt x="25" y="17927"/>
                  </a:lnTo>
                  <a:lnTo>
                    <a:pt x="74" y="18073"/>
                  </a:lnTo>
                  <a:lnTo>
                    <a:pt x="123" y="18195"/>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95"/>
                  </a:lnTo>
                  <a:lnTo>
                    <a:pt x="15069" y="18073"/>
                  </a:lnTo>
                  <a:lnTo>
                    <a:pt x="15118" y="17927"/>
                  </a:lnTo>
                  <a:lnTo>
                    <a:pt x="15143" y="17780"/>
                  </a:lnTo>
                  <a:lnTo>
                    <a:pt x="15143" y="3859"/>
                  </a:lnTo>
                  <a:lnTo>
                    <a:pt x="12554" y="3859"/>
                  </a:lnTo>
                  <a:lnTo>
                    <a:pt x="12285" y="3835"/>
                  </a:lnTo>
                  <a:lnTo>
                    <a:pt x="12065" y="3761"/>
                  </a:lnTo>
                  <a:lnTo>
                    <a:pt x="11846" y="3639"/>
                  </a:lnTo>
                  <a:lnTo>
                    <a:pt x="11650" y="3468"/>
                  </a:lnTo>
                  <a:lnTo>
                    <a:pt x="11504" y="3297"/>
                  </a:lnTo>
                  <a:lnTo>
                    <a:pt x="11382" y="3078"/>
                  </a:lnTo>
                  <a:lnTo>
                    <a:pt x="11308" y="2833"/>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4" name="Shape 402"/>
            <p:cNvSpPr/>
            <p:nvPr/>
          </p:nvSpPr>
          <p:spPr>
            <a:xfrm>
              <a:off x="915850" y="922575"/>
              <a:ext cx="84275" cy="84275"/>
            </a:xfrm>
            <a:custGeom>
              <a:avLst/>
              <a:gdLst/>
              <a:ahLst/>
              <a:cxnLst/>
              <a:rect l="0" t="0" r="0" b="0"/>
              <a:pathLst>
                <a:path w="3371" h="3371" extrusionOk="0">
                  <a:moveTo>
                    <a:pt x="0" y="0"/>
                  </a:moveTo>
                  <a:lnTo>
                    <a:pt x="0" y="2589"/>
                  </a:lnTo>
                  <a:lnTo>
                    <a:pt x="0" y="2736"/>
                  </a:lnTo>
                  <a:lnTo>
                    <a:pt x="49" y="2882"/>
                  </a:lnTo>
                  <a:lnTo>
                    <a:pt x="122" y="3029"/>
                  </a:lnTo>
                  <a:lnTo>
                    <a:pt x="220" y="3126"/>
                  </a:lnTo>
                  <a:lnTo>
                    <a:pt x="342" y="3224"/>
                  </a:lnTo>
                  <a:lnTo>
                    <a:pt x="464" y="3297"/>
                  </a:lnTo>
                  <a:lnTo>
                    <a:pt x="611" y="3346"/>
                  </a:lnTo>
                  <a:lnTo>
                    <a:pt x="782" y="3371"/>
                  </a:lnTo>
                  <a:lnTo>
                    <a:pt x="3371" y="3371"/>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5" name="Shape 403"/>
          <p:cNvGrpSpPr/>
          <p:nvPr/>
        </p:nvGrpSpPr>
        <p:grpSpPr>
          <a:xfrm>
            <a:off x="6002537" y="1617782"/>
            <a:ext cx="416645" cy="496485"/>
            <a:chOff x="1246775" y="910975"/>
            <a:chExt cx="439650" cy="523900"/>
          </a:xfrm>
          <a:solidFill>
            <a:schemeClr val="bg1"/>
          </a:solidFill>
        </p:grpSpPr>
        <p:sp>
          <p:nvSpPr>
            <p:cNvPr id="56" name="Shape 404"/>
            <p:cNvSpPr/>
            <p:nvPr/>
          </p:nvSpPr>
          <p:spPr>
            <a:xfrm>
              <a:off x="1246775" y="970800"/>
              <a:ext cx="378575" cy="464075"/>
            </a:xfrm>
            <a:custGeom>
              <a:avLst/>
              <a:gdLst/>
              <a:ahLst/>
              <a:cxnLst/>
              <a:rect l="0" t="0" r="0" b="0"/>
              <a:pathLst>
                <a:path w="15143" h="18563" extrusionOk="0">
                  <a:moveTo>
                    <a:pt x="782" y="1"/>
                  </a:moveTo>
                  <a:lnTo>
                    <a:pt x="636" y="25"/>
                  </a:lnTo>
                  <a:lnTo>
                    <a:pt x="489" y="50"/>
                  </a:lnTo>
                  <a:lnTo>
                    <a:pt x="343" y="123"/>
                  </a:lnTo>
                  <a:lnTo>
                    <a:pt x="220" y="221"/>
                  </a:lnTo>
                  <a:lnTo>
                    <a:pt x="123" y="318"/>
                  </a:lnTo>
                  <a:lnTo>
                    <a:pt x="74" y="465"/>
                  </a:lnTo>
                  <a:lnTo>
                    <a:pt x="25" y="587"/>
                  </a:lnTo>
                  <a:lnTo>
                    <a:pt x="1" y="758"/>
                  </a:lnTo>
                  <a:lnTo>
                    <a:pt x="1" y="17756"/>
                  </a:lnTo>
                  <a:lnTo>
                    <a:pt x="25" y="17903"/>
                  </a:lnTo>
                  <a:lnTo>
                    <a:pt x="74" y="18049"/>
                  </a:lnTo>
                  <a:lnTo>
                    <a:pt x="123" y="18196"/>
                  </a:lnTo>
                  <a:lnTo>
                    <a:pt x="220" y="18318"/>
                  </a:lnTo>
                  <a:lnTo>
                    <a:pt x="343" y="18416"/>
                  </a:lnTo>
                  <a:lnTo>
                    <a:pt x="489" y="18489"/>
                  </a:lnTo>
                  <a:lnTo>
                    <a:pt x="636" y="18538"/>
                  </a:lnTo>
                  <a:lnTo>
                    <a:pt x="782" y="18562"/>
                  </a:lnTo>
                  <a:lnTo>
                    <a:pt x="14361" y="18562"/>
                  </a:lnTo>
                  <a:lnTo>
                    <a:pt x="14508" y="18538"/>
                  </a:lnTo>
                  <a:lnTo>
                    <a:pt x="14654" y="18489"/>
                  </a:lnTo>
                  <a:lnTo>
                    <a:pt x="14801" y="18416"/>
                  </a:lnTo>
                  <a:lnTo>
                    <a:pt x="14923" y="18318"/>
                  </a:lnTo>
                  <a:lnTo>
                    <a:pt x="15021" y="18196"/>
                  </a:lnTo>
                  <a:lnTo>
                    <a:pt x="15070" y="18049"/>
                  </a:lnTo>
                  <a:lnTo>
                    <a:pt x="15118" y="17903"/>
                  </a:lnTo>
                  <a:lnTo>
                    <a:pt x="15143" y="17756"/>
                  </a:lnTo>
                  <a:lnTo>
                    <a:pt x="15143" y="16608"/>
                  </a:lnTo>
                  <a:lnTo>
                    <a:pt x="2736" y="16608"/>
                  </a:lnTo>
                  <a:lnTo>
                    <a:pt x="2589" y="16584"/>
                  </a:lnTo>
                  <a:lnTo>
                    <a:pt x="2443" y="16535"/>
                  </a:lnTo>
                  <a:lnTo>
                    <a:pt x="2296" y="16462"/>
                  </a:lnTo>
                  <a:lnTo>
                    <a:pt x="2174" y="16364"/>
                  </a:lnTo>
                  <a:lnTo>
                    <a:pt x="2077" y="16242"/>
                  </a:lnTo>
                  <a:lnTo>
                    <a:pt x="2028" y="16096"/>
                  </a:lnTo>
                  <a:lnTo>
                    <a:pt x="1979" y="15949"/>
                  </a:lnTo>
                  <a:lnTo>
                    <a:pt x="1954" y="15802"/>
                  </a:lnTo>
                  <a:lnTo>
                    <a:pt x="19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7" name="Shape 405"/>
            <p:cNvSpPr/>
            <p:nvPr/>
          </p:nvSpPr>
          <p:spPr>
            <a:xfrm>
              <a:off x="1307825" y="910975"/>
              <a:ext cx="378600" cy="464050"/>
            </a:xfrm>
            <a:custGeom>
              <a:avLst/>
              <a:gdLst/>
              <a:ahLst/>
              <a:cxnLst/>
              <a:rect l="0" t="0" r="0" b="0"/>
              <a:pathLst>
                <a:path w="15144" h="18562" extrusionOk="0">
                  <a:moveTo>
                    <a:pt x="782" y="0"/>
                  </a:moveTo>
                  <a:lnTo>
                    <a:pt x="636" y="25"/>
                  </a:lnTo>
                  <a:lnTo>
                    <a:pt x="489" y="74"/>
                  </a:lnTo>
                  <a:lnTo>
                    <a:pt x="343" y="147"/>
                  </a:lnTo>
                  <a:lnTo>
                    <a:pt x="221" y="244"/>
                  </a:lnTo>
                  <a:lnTo>
                    <a:pt x="123" y="342"/>
                  </a:lnTo>
                  <a:lnTo>
                    <a:pt x="74" y="489"/>
                  </a:lnTo>
                  <a:lnTo>
                    <a:pt x="25" y="635"/>
                  </a:lnTo>
                  <a:lnTo>
                    <a:pt x="1" y="782"/>
                  </a:lnTo>
                  <a:lnTo>
                    <a:pt x="1" y="17780"/>
                  </a:lnTo>
                  <a:lnTo>
                    <a:pt x="25" y="17951"/>
                  </a:lnTo>
                  <a:lnTo>
                    <a:pt x="74" y="18098"/>
                  </a:lnTo>
                  <a:lnTo>
                    <a:pt x="123" y="18220"/>
                  </a:lnTo>
                  <a:lnTo>
                    <a:pt x="221" y="18342"/>
                  </a:lnTo>
                  <a:lnTo>
                    <a:pt x="343" y="18440"/>
                  </a:lnTo>
                  <a:lnTo>
                    <a:pt x="489" y="18513"/>
                  </a:lnTo>
                  <a:lnTo>
                    <a:pt x="636" y="18562"/>
                  </a:lnTo>
                  <a:lnTo>
                    <a:pt x="14508" y="18562"/>
                  </a:lnTo>
                  <a:lnTo>
                    <a:pt x="14655" y="18513"/>
                  </a:lnTo>
                  <a:lnTo>
                    <a:pt x="14801" y="18440"/>
                  </a:lnTo>
                  <a:lnTo>
                    <a:pt x="14923" y="18342"/>
                  </a:lnTo>
                  <a:lnTo>
                    <a:pt x="15021" y="18220"/>
                  </a:lnTo>
                  <a:lnTo>
                    <a:pt x="15070" y="18098"/>
                  </a:lnTo>
                  <a:lnTo>
                    <a:pt x="15119" y="17951"/>
                  </a:lnTo>
                  <a:lnTo>
                    <a:pt x="15143" y="17780"/>
                  </a:lnTo>
                  <a:lnTo>
                    <a:pt x="15143" y="3859"/>
                  </a:lnTo>
                  <a:lnTo>
                    <a:pt x="12554" y="3859"/>
                  </a:lnTo>
                  <a:lnTo>
                    <a:pt x="12286" y="3835"/>
                  </a:lnTo>
                  <a:lnTo>
                    <a:pt x="12066" y="3761"/>
                  </a:lnTo>
                  <a:lnTo>
                    <a:pt x="11846" y="3664"/>
                  </a:lnTo>
                  <a:lnTo>
                    <a:pt x="11651" y="3493"/>
                  </a:lnTo>
                  <a:lnTo>
                    <a:pt x="11504" y="3297"/>
                  </a:lnTo>
                  <a:lnTo>
                    <a:pt x="11382" y="3102"/>
                  </a:lnTo>
                  <a:lnTo>
                    <a:pt x="11309" y="2858"/>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8" name="Shape 406"/>
            <p:cNvSpPr/>
            <p:nvPr/>
          </p:nvSpPr>
          <p:spPr>
            <a:xfrm>
              <a:off x="1602125" y="910975"/>
              <a:ext cx="84300" cy="84275"/>
            </a:xfrm>
            <a:custGeom>
              <a:avLst/>
              <a:gdLst/>
              <a:ahLst/>
              <a:cxnLst/>
              <a:rect l="0" t="0" r="0" b="0"/>
              <a:pathLst>
                <a:path w="3372" h="3371" extrusionOk="0">
                  <a:moveTo>
                    <a:pt x="1" y="0"/>
                  </a:moveTo>
                  <a:lnTo>
                    <a:pt x="1" y="2589"/>
                  </a:lnTo>
                  <a:lnTo>
                    <a:pt x="1" y="2760"/>
                  </a:lnTo>
                  <a:lnTo>
                    <a:pt x="50" y="2907"/>
                  </a:lnTo>
                  <a:lnTo>
                    <a:pt x="123" y="3029"/>
                  </a:lnTo>
                  <a:lnTo>
                    <a:pt x="221" y="3151"/>
                  </a:lnTo>
                  <a:lnTo>
                    <a:pt x="343" y="3249"/>
                  </a:lnTo>
                  <a:lnTo>
                    <a:pt x="465" y="3322"/>
                  </a:lnTo>
                  <a:lnTo>
                    <a:pt x="611" y="3371"/>
                  </a:lnTo>
                  <a:lnTo>
                    <a:pt x="3371" y="3371"/>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9" name="Shape 407"/>
          <p:cNvGrpSpPr/>
          <p:nvPr/>
        </p:nvGrpSpPr>
        <p:grpSpPr>
          <a:xfrm>
            <a:off x="6646554" y="1697624"/>
            <a:ext cx="406220" cy="337941"/>
            <a:chOff x="1926350" y="995225"/>
            <a:chExt cx="428650" cy="356600"/>
          </a:xfrm>
          <a:solidFill>
            <a:schemeClr val="bg1"/>
          </a:solidFill>
        </p:grpSpPr>
        <p:sp>
          <p:nvSpPr>
            <p:cNvPr id="60" name="Shape 408"/>
            <p:cNvSpPr/>
            <p:nvPr/>
          </p:nvSpPr>
          <p:spPr>
            <a:xfrm>
              <a:off x="1926350" y="1298075"/>
              <a:ext cx="208225" cy="53750"/>
            </a:xfrm>
            <a:custGeom>
              <a:avLst/>
              <a:gdLst/>
              <a:ahLst/>
              <a:cxnLst/>
              <a:rect l="0" t="0" r="0" b="0"/>
              <a:pathLst>
                <a:path w="8329" h="2150" extrusionOk="0">
                  <a:moveTo>
                    <a:pt x="0" y="0"/>
                  </a:moveTo>
                  <a:lnTo>
                    <a:pt x="0" y="489"/>
                  </a:lnTo>
                  <a:lnTo>
                    <a:pt x="25" y="635"/>
                  </a:lnTo>
                  <a:lnTo>
                    <a:pt x="74" y="758"/>
                  </a:lnTo>
                  <a:lnTo>
                    <a:pt x="147" y="855"/>
                  </a:lnTo>
                  <a:lnTo>
                    <a:pt x="245" y="953"/>
                  </a:lnTo>
                  <a:lnTo>
                    <a:pt x="391" y="1026"/>
                  </a:lnTo>
                  <a:lnTo>
                    <a:pt x="562" y="1051"/>
                  </a:lnTo>
                  <a:lnTo>
                    <a:pt x="733" y="1026"/>
                  </a:lnTo>
                  <a:lnTo>
                    <a:pt x="1295" y="855"/>
                  </a:lnTo>
                  <a:lnTo>
                    <a:pt x="1661" y="782"/>
                  </a:lnTo>
                  <a:lnTo>
                    <a:pt x="2076" y="684"/>
                  </a:lnTo>
                  <a:lnTo>
                    <a:pt x="2540" y="611"/>
                  </a:lnTo>
                  <a:lnTo>
                    <a:pt x="3029" y="562"/>
                  </a:lnTo>
                  <a:lnTo>
                    <a:pt x="3591" y="513"/>
                  </a:lnTo>
                  <a:lnTo>
                    <a:pt x="4177" y="489"/>
                  </a:lnTo>
                  <a:lnTo>
                    <a:pt x="4616" y="513"/>
                  </a:lnTo>
                  <a:lnTo>
                    <a:pt x="5032" y="538"/>
                  </a:lnTo>
                  <a:lnTo>
                    <a:pt x="5422" y="611"/>
                  </a:lnTo>
                  <a:lnTo>
                    <a:pt x="5789" y="684"/>
                  </a:lnTo>
                  <a:lnTo>
                    <a:pt x="6131" y="782"/>
                  </a:lnTo>
                  <a:lnTo>
                    <a:pt x="6448" y="880"/>
                  </a:lnTo>
                  <a:lnTo>
                    <a:pt x="6717" y="1002"/>
                  </a:lnTo>
                  <a:lnTo>
                    <a:pt x="6985" y="1124"/>
                  </a:lnTo>
                  <a:lnTo>
                    <a:pt x="7205" y="1246"/>
                  </a:lnTo>
                  <a:lnTo>
                    <a:pt x="7425" y="1393"/>
                  </a:lnTo>
                  <a:lnTo>
                    <a:pt x="7791" y="1661"/>
                  </a:lnTo>
                  <a:lnTo>
                    <a:pt x="8084" y="1930"/>
                  </a:lnTo>
                  <a:lnTo>
                    <a:pt x="8329" y="2150"/>
                  </a:lnTo>
                  <a:lnTo>
                    <a:pt x="8329" y="1661"/>
                  </a:lnTo>
                  <a:lnTo>
                    <a:pt x="8084" y="1441"/>
                  </a:lnTo>
                  <a:lnTo>
                    <a:pt x="7791" y="1173"/>
                  </a:lnTo>
                  <a:lnTo>
                    <a:pt x="7425" y="904"/>
                  </a:lnTo>
                  <a:lnTo>
                    <a:pt x="7205" y="758"/>
                  </a:lnTo>
                  <a:lnTo>
                    <a:pt x="6985" y="635"/>
                  </a:lnTo>
                  <a:lnTo>
                    <a:pt x="6717" y="513"/>
                  </a:lnTo>
                  <a:lnTo>
                    <a:pt x="6448" y="391"/>
                  </a:lnTo>
                  <a:lnTo>
                    <a:pt x="6131" y="294"/>
                  </a:lnTo>
                  <a:lnTo>
                    <a:pt x="5789" y="196"/>
                  </a:lnTo>
                  <a:lnTo>
                    <a:pt x="5422" y="123"/>
                  </a:lnTo>
                  <a:lnTo>
                    <a:pt x="5032" y="49"/>
                  </a:lnTo>
                  <a:lnTo>
                    <a:pt x="4616" y="25"/>
                  </a:lnTo>
                  <a:lnTo>
                    <a:pt x="4177" y="0"/>
                  </a:lnTo>
                  <a:lnTo>
                    <a:pt x="3591" y="25"/>
                  </a:lnTo>
                  <a:lnTo>
                    <a:pt x="3029" y="74"/>
                  </a:lnTo>
                  <a:lnTo>
                    <a:pt x="2540" y="123"/>
                  </a:lnTo>
                  <a:lnTo>
                    <a:pt x="2076" y="196"/>
                  </a:lnTo>
                  <a:lnTo>
                    <a:pt x="1661" y="294"/>
                  </a:lnTo>
                  <a:lnTo>
                    <a:pt x="1295" y="367"/>
                  </a:lnTo>
                  <a:lnTo>
                    <a:pt x="733" y="538"/>
                  </a:lnTo>
                  <a:lnTo>
                    <a:pt x="562" y="562"/>
                  </a:lnTo>
                  <a:lnTo>
                    <a:pt x="391" y="538"/>
                  </a:lnTo>
                  <a:lnTo>
                    <a:pt x="245" y="465"/>
                  </a:lnTo>
                  <a:lnTo>
                    <a:pt x="147" y="367"/>
                  </a:lnTo>
                  <a:lnTo>
                    <a:pt x="74" y="269"/>
                  </a:lnTo>
                  <a:lnTo>
                    <a:pt x="25" y="147"/>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1" name="Shape 409"/>
            <p:cNvSpPr/>
            <p:nvPr/>
          </p:nvSpPr>
          <p:spPr>
            <a:xfrm>
              <a:off x="2146775" y="1298075"/>
              <a:ext cx="208225" cy="53750"/>
            </a:xfrm>
            <a:custGeom>
              <a:avLst/>
              <a:gdLst/>
              <a:ahLst/>
              <a:cxnLst/>
              <a:rect l="0" t="0" r="0" b="0"/>
              <a:pathLst>
                <a:path w="8329" h="2150" extrusionOk="0">
                  <a:moveTo>
                    <a:pt x="4152" y="0"/>
                  </a:moveTo>
                  <a:lnTo>
                    <a:pt x="3712" y="25"/>
                  </a:lnTo>
                  <a:lnTo>
                    <a:pt x="3297" y="49"/>
                  </a:lnTo>
                  <a:lnTo>
                    <a:pt x="2907" y="123"/>
                  </a:lnTo>
                  <a:lnTo>
                    <a:pt x="2540" y="196"/>
                  </a:lnTo>
                  <a:lnTo>
                    <a:pt x="2198" y="294"/>
                  </a:lnTo>
                  <a:lnTo>
                    <a:pt x="1881" y="391"/>
                  </a:lnTo>
                  <a:lnTo>
                    <a:pt x="1612" y="513"/>
                  </a:lnTo>
                  <a:lnTo>
                    <a:pt x="1343" y="635"/>
                  </a:lnTo>
                  <a:lnTo>
                    <a:pt x="1124" y="758"/>
                  </a:lnTo>
                  <a:lnTo>
                    <a:pt x="904" y="904"/>
                  </a:lnTo>
                  <a:lnTo>
                    <a:pt x="537" y="1173"/>
                  </a:lnTo>
                  <a:lnTo>
                    <a:pt x="244" y="1441"/>
                  </a:lnTo>
                  <a:lnTo>
                    <a:pt x="0" y="1661"/>
                  </a:lnTo>
                  <a:lnTo>
                    <a:pt x="0" y="2150"/>
                  </a:lnTo>
                  <a:lnTo>
                    <a:pt x="244" y="1930"/>
                  </a:lnTo>
                  <a:lnTo>
                    <a:pt x="537" y="1661"/>
                  </a:lnTo>
                  <a:lnTo>
                    <a:pt x="904" y="1393"/>
                  </a:lnTo>
                  <a:lnTo>
                    <a:pt x="1124" y="1246"/>
                  </a:lnTo>
                  <a:lnTo>
                    <a:pt x="1343" y="1124"/>
                  </a:lnTo>
                  <a:lnTo>
                    <a:pt x="1612" y="1002"/>
                  </a:lnTo>
                  <a:lnTo>
                    <a:pt x="1881" y="880"/>
                  </a:lnTo>
                  <a:lnTo>
                    <a:pt x="2198" y="782"/>
                  </a:lnTo>
                  <a:lnTo>
                    <a:pt x="2540" y="684"/>
                  </a:lnTo>
                  <a:lnTo>
                    <a:pt x="2907" y="611"/>
                  </a:lnTo>
                  <a:lnTo>
                    <a:pt x="3297" y="538"/>
                  </a:lnTo>
                  <a:lnTo>
                    <a:pt x="3712" y="513"/>
                  </a:lnTo>
                  <a:lnTo>
                    <a:pt x="4152" y="489"/>
                  </a:lnTo>
                  <a:lnTo>
                    <a:pt x="4738" y="513"/>
                  </a:lnTo>
                  <a:lnTo>
                    <a:pt x="5300" y="562"/>
                  </a:lnTo>
                  <a:lnTo>
                    <a:pt x="5788" y="611"/>
                  </a:lnTo>
                  <a:lnTo>
                    <a:pt x="6252" y="684"/>
                  </a:lnTo>
                  <a:lnTo>
                    <a:pt x="6668" y="782"/>
                  </a:lnTo>
                  <a:lnTo>
                    <a:pt x="7034" y="855"/>
                  </a:lnTo>
                  <a:lnTo>
                    <a:pt x="7596" y="1026"/>
                  </a:lnTo>
                  <a:lnTo>
                    <a:pt x="7767" y="1051"/>
                  </a:lnTo>
                  <a:lnTo>
                    <a:pt x="7938" y="1026"/>
                  </a:lnTo>
                  <a:lnTo>
                    <a:pt x="8084" y="953"/>
                  </a:lnTo>
                  <a:lnTo>
                    <a:pt x="8182" y="855"/>
                  </a:lnTo>
                  <a:lnTo>
                    <a:pt x="8255" y="758"/>
                  </a:lnTo>
                  <a:lnTo>
                    <a:pt x="8304" y="635"/>
                  </a:lnTo>
                  <a:lnTo>
                    <a:pt x="8328" y="489"/>
                  </a:lnTo>
                  <a:lnTo>
                    <a:pt x="8328" y="0"/>
                  </a:lnTo>
                  <a:lnTo>
                    <a:pt x="8304" y="147"/>
                  </a:lnTo>
                  <a:lnTo>
                    <a:pt x="8255" y="269"/>
                  </a:lnTo>
                  <a:lnTo>
                    <a:pt x="8182" y="367"/>
                  </a:lnTo>
                  <a:lnTo>
                    <a:pt x="8084" y="465"/>
                  </a:lnTo>
                  <a:lnTo>
                    <a:pt x="7938" y="538"/>
                  </a:lnTo>
                  <a:lnTo>
                    <a:pt x="7767" y="562"/>
                  </a:lnTo>
                  <a:lnTo>
                    <a:pt x="7596" y="538"/>
                  </a:lnTo>
                  <a:lnTo>
                    <a:pt x="7034" y="367"/>
                  </a:lnTo>
                  <a:lnTo>
                    <a:pt x="6668" y="294"/>
                  </a:lnTo>
                  <a:lnTo>
                    <a:pt x="6252" y="196"/>
                  </a:lnTo>
                  <a:lnTo>
                    <a:pt x="5788" y="123"/>
                  </a:lnTo>
                  <a:lnTo>
                    <a:pt x="5300" y="74"/>
                  </a:lnTo>
                  <a:lnTo>
                    <a:pt x="4738" y="25"/>
                  </a:lnTo>
                  <a:lnTo>
                    <a:pt x="415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2" name="Shape 410"/>
            <p:cNvSpPr/>
            <p:nvPr/>
          </p:nvSpPr>
          <p:spPr>
            <a:xfrm>
              <a:off x="1926350" y="995225"/>
              <a:ext cx="208225" cy="332175"/>
            </a:xfrm>
            <a:custGeom>
              <a:avLst/>
              <a:gdLst/>
              <a:ahLst/>
              <a:cxnLst/>
              <a:rect l="0" t="0" r="0" b="0"/>
              <a:pathLst>
                <a:path w="8329" h="13287" extrusionOk="0">
                  <a:moveTo>
                    <a:pt x="4177" y="1"/>
                  </a:moveTo>
                  <a:lnTo>
                    <a:pt x="3591" y="25"/>
                  </a:lnTo>
                  <a:lnTo>
                    <a:pt x="3029" y="74"/>
                  </a:lnTo>
                  <a:lnTo>
                    <a:pt x="2467" y="196"/>
                  </a:lnTo>
                  <a:lnTo>
                    <a:pt x="1905" y="343"/>
                  </a:lnTo>
                  <a:lnTo>
                    <a:pt x="1393" y="538"/>
                  </a:lnTo>
                  <a:lnTo>
                    <a:pt x="929" y="758"/>
                  </a:lnTo>
                  <a:lnTo>
                    <a:pt x="513" y="978"/>
                  </a:lnTo>
                  <a:lnTo>
                    <a:pt x="342" y="1124"/>
                  </a:lnTo>
                  <a:lnTo>
                    <a:pt x="196" y="1246"/>
                  </a:lnTo>
                  <a:lnTo>
                    <a:pt x="123" y="1319"/>
                  </a:lnTo>
                  <a:lnTo>
                    <a:pt x="49" y="1442"/>
                  </a:lnTo>
                  <a:lnTo>
                    <a:pt x="25" y="1539"/>
                  </a:lnTo>
                  <a:lnTo>
                    <a:pt x="0" y="1661"/>
                  </a:lnTo>
                  <a:lnTo>
                    <a:pt x="0" y="11626"/>
                  </a:lnTo>
                  <a:lnTo>
                    <a:pt x="25" y="11773"/>
                  </a:lnTo>
                  <a:lnTo>
                    <a:pt x="74" y="11895"/>
                  </a:lnTo>
                  <a:lnTo>
                    <a:pt x="147" y="11992"/>
                  </a:lnTo>
                  <a:lnTo>
                    <a:pt x="245" y="12090"/>
                  </a:lnTo>
                  <a:lnTo>
                    <a:pt x="391" y="12163"/>
                  </a:lnTo>
                  <a:lnTo>
                    <a:pt x="562" y="12188"/>
                  </a:lnTo>
                  <a:lnTo>
                    <a:pt x="733" y="12163"/>
                  </a:lnTo>
                  <a:lnTo>
                    <a:pt x="1295" y="11992"/>
                  </a:lnTo>
                  <a:lnTo>
                    <a:pt x="1661" y="11919"/>
                  </a:lnTo>
                  <a:lnTo>
                    <a:pt x="2076" y="11821"/>
                  </a:lnTo>
                  <a:lnTo>
                    <a:pt x="2540" y="11748"/>
                  </a:lnTo>
                  <a:lnTo>
                    <a:pt x="3029" y="11699"/>
                  </a:lnTo>
                  <a:lnTo>
                    <a:pt x="3591" y="11650"/>
                  </a:lnTo>
                  <a:lnTo>
                    <a:pt x="4177" y="11626"/>
                  </a:lnTo>
                  <a:lnTo>
                    <a:pt x="4616" y="11650"/>
                  </a:lnTo>
                  <a:lnTo>
                    <a:pt x="5032" y="11675"/>
                  </a:lnTo>
                  <a:lnTo>
                    <a:pt x="5422" y="11748"/>
                  </a:lnTo>
                  <a:lnTo>
                    <a:pt x="5789" y="11821"/>
                  </a:lnTo>
                  <a:lnTo>
                    <a:pt x="6131" y="11919"/>
                  </a:lnTo>
                  <a:lnTo>
                    <a:pt x="6448" y="12017"/>
                  </a:lnTo>
                  <a:lnTo>
                    <a:pt x="6717" y="12139"/>
                  </a:lnTo>
                  <a:lnTo>
                    <a:pt x="6985" y="12261"/>
                  </a:lnTo>
                  <a:lnTo>
                    <a:pt x="7205" y="12383"/>
                  </a:lnTo>
                  <a:lnTo>
                    <a:pt x="7425" y="12530"/>
                  </a:lnTo>
                  <a:lnTo>
                    <a:pt x="7791" y="12798"/>
                  </a:lnTo>
                  <a:lnTo>
                    <a:pt x="8084" y="13067"/>
                  </a:lnTo>
                  <a:lnTo>
                    <a:pt x="8329" y="13287"/>
                  </a:lnTo>
                  <a:lnTo>
                    <a:pt x="8329" y="2199"/>
                  </a:lnTo>
                  <a:lnTo>
                    <a:pt x="8329" y="2101"/>
                  </a:lnTo>
                  <a:lnTo>
                    <a:pt x="8280" y="1979"/>
                  </a:lnTo>
                  <a:lnTo>
                    <a:pt x="8231" y="1881"/>
                  </a:lnTo>
                  <a:lnTo>
                    <a:pt x="8158" y="1808"/>
                  </a:lnTo>
                  <a:lnTo>
                    <a:pt x="8036" y="1686"/>
                  </a:lnTo>
                  <a:lnTo>
                    <a:pt x="7767" y="1442"/>
                  </a:lnTo>
                  <a:lnTo>
                    <a:pt x="7449" y="1173"/>
                  </a:lnTo>
                  <a:lnTo>
                    <a:pt x="7083" y="904"/>
                  </a:lnTo>
                  <a:lnTo>
                    <a:pt x="6644" y="611"/>
                  </a:lnTo>
                  <a:lnTo>
                    <a:pt x="6375" y="489"/>
                  </a:lnTo>
                  <a:lnTo>
                    <a:pt x="6131" y="367"/>
                  </a:lnTo>
                  <a:lnTo>
                    <a:pt x="5838" y="269"/>
                  </a:lnTo>
                  <a:lnTo>
                    <a:pt x="5544" y="172"/>
                  </a:lnTo>
                  <a:lnTo>
                    <a:pt x="5227" y="98"/>
                  </a:lnTo>
                  <a:lnTo>
                    <a:pt x="4885" y="49"/>
                  </a:lnTo>
                  <a:lnTo>
                    <a:pt x="45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3" name="Shape 411"/>
            <p:cNvSpPr/>
            <p:nvPr/>
          </p:nvSpPr>
          <p:spPr>
            <a:xfrm>
              <a:off x="2146775" y="995225"/>
              <a:ext cx="208225" cy="332175"/>
            </a:xfrm>
            <a:custGeom>
              <a:avLst/>
              <a:gdLst/>
              <a:ahLst/>
              <a:cxnLst/>
              <a:rect l="0" t="0" r="0" b="0"/>
              <a:pathLst>
                <a:path w="8329" h="13287" extrusionOk="0">
                  <a:moveTo>
                    <a:pt x="3786" y="1"/>
                  </a:moveTo>
                  <a:lnTo>
                    <a:pt x="3444" y="49"/>
                  </a:lnTo>
                  <a:lnTo>
                    <a:pt x="3102" y="98"/>
                  </a:lnTo>
                  <a:lnTo>
                    <a:pt x="2784" y="172"/>
                  </a:lnTo>
                  <a:lnTo>
                    <a:pt x="2491" y="269"/>
                  </a:lnTo>
                  <a:lnTo>
                    <a:pt x="2198" y="367"/>
                  </a:lnTo>
                  <a:lnTo>
                    <a:pt x="1954" y="489"/>
                  </a:lnTo>
                  <a:lnTo>
                    <a:pt x="1685" y="611"/>
                  </a:lnTo>
                  <a:lnTo>
                    <a:pt x="1246" y="904"/>
                  </a:lnTo>
                  <a:lnTo>
                    <a:pt x="879" y="1173"/>
                  </a:lnTo>
                  <a:lnTo>
                    <a:pt x="562" y="1442"/>
                  </a:lnTo>
                  <a:lnTo>
                    <a:pt x="293" y="1686"/>
                  </a:lnTo>
                  <a:lnTo>
                    <a:pt x="171" y="1808"/>
                  </a:lnTo>
                  <a:lnTo>
                    <a:pt x="98" y="1881"/>
                  </a:lnTo>
                  <a:lnTo>
                    <a:pt x="49" y="1979"/>
                  </a:lnTo>
                  <a:lnTo>
                    <a:pt x="0" y="2101"/>
                  </a:lnTo>
                  <a:lnTo>
                    <a:pt x="0" y="2199"/>
                  </a:lnTo>
                  <a:lnTo>
                    <a:pt x="0" y="13287"/>
                  </a:lnTo>
                  <a:lnTo>
                    <a:pt x="244" y="13067"/>
                  </a:lnTo>
                  <a:lnTo>
                    <a:pt x="537" y="12798"/>
                  </a:lnTo>
                  <a:lnTo>
                    <a:pt x="904" y="12530"/>
                  </a:lnTo>
                  <a:lnTo>
                    <a:pt x="1124" y="12383"/>
                  </a:lnTo>
                  <a:lnTo>
                    <a:pt x="1343" y="12261"/>
                  </a:lnTo>
                  <a:lnTo>
                    <a:pt x="1612" y="12139"/>
                  </a:lnTo>
                  <a:lnTo>
                    <a:pt x="1881" y="12017"/>
                  </a:lnTo>
                  <a:lnTo>
                    <a:pt x="2198" y="11919"/>
                  </a:lnTo>
                  <a:lnTo>
                    <a:pt x="2540" y="11821"/>
                  </a:lnTo>
                  <a:lnTo>
                    <a:pt x="2907" y="11748"/>
                  </a:lnTo>
                  <a:lnTo>
                    <a:pt x="3297" y="11675"/>
                  </a:lnTo>
                  <a:lnTo>
                    <a:pt x="3712" y="11650"/>
                  </a:lnTo>
                  <a:lnTo>
                    <a:pt x="4152" y="11626"/>
                  </a:lnTo>
                  <a:lnTo>
                    <a:pt x="4738" y="11650"/>
                  </a:lnTo>
                  <a:lnTo>
                    <a:pt x="5300" y="11699"/>
                  </a:lnTo>
                  <a:lnTo>
                    <a:pt x="5788" y="11748"/>
                  </a:lnTo>
                  <a:lnTo>
                    <a:pt x="6252" y="11821"/>
                  </a:lnTo>
                  <a:lnTo>
                    <a:pt x="6668" y="11919"/>
                  </a:lnTo>
                  <a:lnTo>
                    <a:pt x="7034" y="11992"/>
                  </a:lnTo>
                  <a:lnTo>
                    <a:pt x="7596" y="12163"/>
                  </a:lnTo>
                  <a:lnTo>
                    <a:pt x="7767" y="12188"/>
                  </a:lnTo>
                  <a:lnTo>
                    <a:pt x="7938" y="12163"/>
                  </a:lnTo>
                  <a:lnTo>
                    <a:pt x="8084" y="12090"/>
                  </a:lnTo>
                  <a:lnTo>
                    <a:pt x="8182" y="11992"/>
                  </a:lnTo>
                  <a:lnTo>
                    <a:pt x="8255" y="11895"/>
                  </a:lnTo>
                  <a:lnTo>
                    <a:pt x="8304" y="11773"/>
                  </a:lnTo>
                  <a:lnTo>
                    <a:pt x="8328" y="11626"/>
                  </a:lnTo>
                  <a:lnTo>
                    <a:pt x="8328" y="1661"/>
                  </a:lnTo>
                  <a:lnTo>
                    <a:pt x="8304" y="1539"/>
                  </a:lnTo>
                  <a:lnTo>
                    <a:pt x="8280" y="1442"/>
                  </a:lnTo>
                  <a:lnTo>
                    <a:pt x="8206" y="1319"/>
                  </a:lnTo>
                  <a:lnTo>
                    <a:pt x="8133" y="1246"/>
                  </a:lnTo>
                  <a:lnTo>
                    <a:pt x="7987" y="1124"/>
                  </a:lnTo>
                  <a:lnTo>
                    <a:pt x="7816" y="978"/>
                  </a:lnTo>
                  <a:lnTo>
                    <a:pt x="7400" y="758"/>
                  </a:lnTo>
                  <a:lnTo>
                    <a:pt x="6936" y="538"/>
                  </a:lnTo>
                  <a:lnTo>
                    <a:pt x="6423" y="343"/>
                  </a:lnTo>
                  <a:lnTo>
                    <a:pt x="5862" y="196"/>
                  </a:lnTo>
                  <a:lnTo>
                    <a:pt x="5300" y="74"/>
                  </a:lnTo>
                  <a:lnTo>
                    <a:pt x="4738" y="25"/>
                  </a:lnTo>
                  <a:lnTo>
                    <a:pt x="415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64" name="Shape 412"/>
          <p:cNvSpPr/>
          <p:nvPr/>
        </p:nvSpPr>
        <p:spPr>
          <a:xfrm>
            <a:off x="7290009" y="1669273"/>
            <a:ext cx="396980" cy="394659"/>
          </a:xfrm>
          <a:custGeom>
            <a:avLst/>
            <a:gdLst/>
            <a:ahLst/>
            <a:cxnLst/>
            <a:rect l="0" t="0" r="0" b="0"/>
            <a:pathLst>
              <a:path w="16756" h="16658" extrusionOk="0">
                <a:moveTo>
                  <a:pt x="13287" y="2565"/>
                </a:moveTo>
                <a:lnTo>
                  <a:pt x="13482" y="2590"/>
                </a:lnTo>
                <a:lnTo>
                  <a:pt x="13653" y="2663"/>
                </a:lnTo>
                <a:lnTo>
                  <a:pt x="13800" y="2736"/>
                </a:lnTo>
                <a:lnTo>
                  <a:pt x="13922" y="2858"/>
                </a:lnTo>
                <a:lnTo>
                  <a:pt x="14069" y="3005"/>
                </a:lnTo>
                <a:lnTo>
                  <a:pt x="14142" y="3176"/>
                </a:lnTo>
                <a:lnTo>
                  <a:pt x="14191" y="3371"/>
                </a:lnTo>
                <a:lnTo>
                  <a:pt x="14215" y="3567"/>
                </a:lnTo>
                <a:lnTo>
                  <a:pt x="14191" y="3738"/>
                </a:lnTo>
                <a:lnTo>
                  <a:pt x="14142" y="3884"/>
                </a:lnTo>
                <a:lnTo>
                  <a:pt x="14069" y="4055"/>
                </a:lnTo>
                <a:lnTo>
                  <a:pt x="13922" y="4202"/>
                </a:lnTo>
                <a:lnTo>
                  <a:pt x="13800" y="4348"/>
                </a:lnTo>
                <a:lnTo>
                  <a:pt x="13653" y="4446"/>
                </a:lnTo>
                <a:lnTo>
                  <a:pt x="13482" y="4495"/>
                </a:lnTo>
                <a:lnTo>
                  <a:pt x="13067" y="4495"/>
                </a:lnTo>
                <a:lnTo>
                  <a:pt x="12896" y="4446"/>
                </a:lnTo>
                <a:lnTo>
                  <a:pt x="12725" y="4348"/>
                </a:lnTo>
                <a:lnTo>
                  <a:pt x="12554" y="4202"/>
                </a:lnTo>
                <a:lnTo>
                  <a:pt x="12481" y="4055"/>
                </a:lnTo>
                <a:lnTo>
                  <a:pt x="12408" y="3884"/>
                </a:lnTo>
                <a:lnTo>
                  <a:pt x="12359" y="3738"/>
                </a:lnTo>
                <a:lnTo>
                  <a:pt x="12359" y="3567"/>
                </a:lnTo>
                <a:lnTo>
                  <a:pt x="12359" y="3371"/>
                </a:lnTo>
                <a:lnTo>
                  <a:pt x="12408" y="3176"/>
                </a:lnTo>
                <a:lnTo>
                  <a:pt x="12481" y="3005"/>
                </a:lnTo>
                <a:lnTo>
                  <a:pt x="12554" y="2858"/>
                </a:lnTo>
                <a:lnTo>
                  <a:pt x="12725" y="2736"/>
                </a:lnTo>
                <a:lnTo>
                  <a:pt x="12896" y="2663"/>
                </a:lnTo>
                <a:lnTo>
                  <a:pt x="13067" y="2590"/>
                </a:lnTo>
                <a:lnTo>
                  <a:pt x="13287" y="2565"/>
                </a:lnTo>
                <a:close/>
                <a:moveTo>
                  <a:pt x="10845" y="1"/>
                </a:moveTo>
                <a:lnTo>
                  <a:pt x="10527" y="25"/>
                </a:lnTo>
                <a:lnTo>
                  <a:pt x="10210" y="74"/>
                </a:lnTo>
                <a:lnTo>
                  <a:pt x="9868" y="172"/>
                </a:lnTo>
                <a:lnTo>
                  <a:pt x="9477" y="318"/>
                </a:lnTo>
                <a:lnTo>
                  <a:pt x="9184" y="489"/>
                </a:lnTo>
                <a:lnTo>
                  <a:pt x="8891" y="660"/>
                </a:lnTo>
                <a:lnTo>
                  <a:pt x="8622" y="831"/>
                </a:lnTo>
                <a:lnTo>
                  <a:pt x="8525" y="953"/>
                </a:lnTo>
                <a:lnTo>
                  <a:pt x="8427" y="1051"/>
                </a:lnTo>
                <a:lnTo>
                  <a:pt x="416" y="8866"/>
                </a:lnTo>
                <a:lnTo>
                  <a:pt x="270" y="9086"/>
                </a:lnTo>
                <a:lnTo>
                  <a:pt x="123" y="9355"/>
                </a:lnTo>
                <a:lnTo>
                  <a:pt x="25" y="9624"/>
                </a:lnTo>
                <a:lnTo>
                  <a:pt x="1" y="9746"/>
                </a:lnTo>
                <a:lnTo>
                  <a:pt x="1" y="9917"/>
                </a:lnTo>
                <a:lnTo>
                  <a:pt x="1" y="10039"/>
                </a:lnTo>
                <a:lnTo>
                  <a:pt x="25" y="10136"/>
                </a:lnTo>
                <a:lnTo>
                  <a:pt x="123" y="10381"/>
                </a:lnTo>
                <a:lnTo>
                  <a:pt x="270" y="10625"/>
                </a:lnTo>
                <a:lnTo>
                  <a:pt x="416" y="10869"/>
                </a:lnTo>
                <a:lnTo>
                  <a:pt x="5911" y="16242"/>
                </a:lnTo>
                <a:lnTo>
                  <a:pt x="6009" y="16340"/>
                </a:lnTo>
                <a:lnTo>
                  <a:pt x="6131" y="16438"/>
                </a:lnTo>
                <a:lnTo>
                  <a:pt x="6253" y="16511"/>
                </a:lnTo>
                <a:lnTo>
                  <a:pt x="6400" y="16560"/>
                </a:lnTo>
                <a:lnTo>
                  <a:pt x="6522" y="16609"/>
                </a:lnTo>
                <a:lnTo>
                  <a:pt x="6668" y="16633"/>
                </a:lnTo>
                <a:lnTo>
                  <a:pt x="6961" y="16657"/>
                </a:lnTo>
                <a:lnTo>
                  <a:pt x="7206" y="16633"/>
                </a:lnTo>
                <a:lnTo>
                  <a:pt x="7474" y="16560"/>
                </a:lnTo>
                <a:lnTo>
                  <a:pt x="7596" y="16511"/>
                </a:lnTo>
                <a:lnTo>
                  <a:pt x="7719" y="16438"/>
                </a:lnTo>
                <a:lnTo>
                  <a:pt x="7816" y="16340"/>
                </a:lnTo>
                <a:lnTo>
                  <a:pt x="7914" y="16242"/>
                </a:lnTo>
                <a:lnTo>
                  <a:pt x="15803" y="8427"/>
                </a:lnTo>
                <a:lnTo>
                  <a:pt x="15974" y="8183"/>
                </a:lnTo>
                <a:lnTo>
                  <a:pt x="16169" y="7938"/>
                </a:lnTo>
                <a:lnTo>
                  <a:pt x="16242" y="7792"/>
                </a:lnTo>
                <a:lnTo>
                  <a:pt x="16340" y="7645"/>
                </a:lnTo>
                <a:lnTo>
                  <a:pt x="16389" y="7474"/>
                </a:lnTo>
                <a:lnTo>
                  <a:pt x="16438" y="7279"/>
                </a:lnTo>
                <a:lnTo>
                  <a:pt x="16584" y="6961"/>
                </a:lnTo>
                <a:lnTo>
                  <a:pt x="16682" y="6644"/>
                </a:lnTo>
                <a:lnTo>
                  <a:pt x="16731" y="6326"/>
                </a:lnTo>
                <a:lnTo>
                  <a:pt x="16755" y="6009"/>
                </a:lnTo>
                <a:lnTo>
                  <a:pt x="16755" y="1491"/>
                </a:lnTo>
                <a:lnTo>
                  <a:pt x="16731" y="1173"/>
                </a:lnTo>
                <a:lnTo>
                  <a:pt x="16706" y="1051"/>
                </a:lnTo>
                <a:lnTo>
                  <a:pt x="16657" y="905"/>
                </a:lnTo>
                <a:lnTo>
                  <a:pt x="16609" y="782"/>
                </a:lnTo>
                <a:lnTo>
                  <a:pt x="16535" y="660"/>
                </a:lnTo>
                <a:lnTo>
                  <a:pt x="16438" y="538"/>
                </a:lnTo>
                <a:lnTo>
                  <a:pt x="16340" y="416"/>
                </a:lnTo>
                <a:lnTo>
                  <a:pt x="16144" y="270"/>
                </a:lnTo>
                <a:lnTo>
                  <a:pt x="15900" y="123"/>
                </a:lnTo>
                <a:lnTo>
                  <a:pt x="15632" y="50"/>
                </a:lnTo>
                <a:lnTo>
                  <a:pt x="15509"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5" name="Shape 413"/>
          <p:cNvSpPr/>
          <p:nvPr/>
        </p:nvSpPr>
        <p:spPr>
          <a:xfrm>
            <a:off x="7929411" y="1688962"/>
            <a:ext cx="395796" cy="355306"/>
          </a:xfrm>
          <a:custGeom>
            <a:avLst/>
            <a:gdLst/>
            <a:ahLst/>
            <a:cxnLst/>
            <a:rect l="0" t="0" r="0" b="0"/>
            <a:pathLst>
              <a:path w="16706" h="14997" extrusionOk="0">
                <a:moveTo>
                  <a:pt x="4299" y="0"/>
                </a:moveTo>
                <a:lnTo>
                  <a:pt x="3859" y="25"/>
                </a:lnTo>
                <a:lnTo>
                  <a:pt x="3444" y="74"/>
                </a:lnTo>
                <a:lnTo>
                  <a:pt x="3029" y="196"/>
                </a:lnTo>
                <a:lnTo>
                  <a:pt x="2614" y="342"/>
                </a:lnTo>
                <a:lnTo>
                  <a:pt x="2247" y="513"/>
                </a:lnTo>
                <a:lnTo>
                  <a:pt x="1905" y="733"/>
                </a:lnTo>
                <a:lnTo>
                  <a:pt x="1563" y="977"/>
                </a:lnTo>
                <a:lnTo>
                  <a:pt x="1270" y="1246"/>
                </a:lnTo>
                <a:lnTo>
                  <a:pt x="977" y="1563"/>
                </a:lnTo>
                <a:lnTo>
                  <a:pt x="733" y="1881"/>
                </a:lnTo>
                <a:lnTo>
                  <a:pt x="513" y="2247"/>
                </a:lnTo>
                <a:lnTo>
                  <a:pt x="342" y="2614"/>
                </a:lnTo>
                <a:lnTo>
                  <a:pt x="196" y="3004"/>
                </a:lnTo>
                <a:lnTo>
                  <a:pt x="98" y="3420"/>
                </a:lnTo>
                <a:lnTo>
                  <a:pt x="25" y="3859"/>
                </a:lnTo>
                <a:lnTo>
                  <a:pt x="0" y="4299"/>
                </a:lnTo>
                <a:lnTo>
                  <a:pt x="0" y="4592"/>
                </a:lnTo>
                <a:lnTo>
                  <a:pt x="25" y="4885"/>
                </a:lnTo>
                <a:lnTo>
                  <a:pt x="122" y="5447"/>
                </a:lnTo>
                <a:lnTo>
                  <a:pt x="245" y="6008"/>
                </a:lnTo>
                <a:lnTo>
                  <a:pt x="440" y="6546"/>
                </a:lnTo>
                <a:lnTo>
                  <a:pt x="660" y="7059"/>
                </a:lnTo>
                <a:lnTo>
                  <a:pt x="928" y="7547"/>
                </a:lnTo>
                <a:lnTo>
                  <a:pt x="1197" y="8011"/>
                </a:lnTo>
                <a:lnTo>
                  <a:pt x="1515" y="8475"/>
                </a:lnTo>
                <a:lnTo>
                  <a:pt x="1856" y="8915"/>
                </a:lnTo>
                <a:lnTo>
                  <a:pt x="2198" y="9330"/>
                </a:lnTo>
                <a:lnTo>
                  <a:pt x="2565" y="9745"/>
                </a:lnTo>
                <a:lnTo>
                  <a:pt x="2931" y="10136"/>
                </a:lnTo>
                <a:lnTo>
                  <a:pt x="3639" y="10869"/>
                </a:lnTo>
                <a:lnTo>
                  <a:pt x="4299" y="11528"/>
                </a:lnTo>
                <a:lnTo>
                  <a:pt x="4861" y="12065"/>
                </a:lnTo>
                <a:lnTo>
                  <a:pt x="5496" y="12627"/>
                </a:lnTo>
                <a:lnTo>
                  <a:pt x="6839" y="13775"/>
                </a:lnTo>
                <a:lnTo>
                  <a:pt x="7913" y="14654"/>
                </a:lnTo>
                <a:lnTo>
                  <a:pt x="8353" y="14996"/>
                </a:lnTo>
                <a:lnTo>
                  <a:pt x="8793" y="14654"/>
                </a:lnTo>
                <a:lnTo>
                  <a:pt x="9843" y="13799"/>
                </a:lnTo>
                <a:lnTo>
                  <a:pt x="11186" y="12651"/>
                </a:lnTo>
                <a:lnTo>
                  <a:pt x="11821" y="12090"/>
                </a:lnTo>
                <a:lnTo>
                  <a:pt x="12407" y="11528"/>
                </a:lnTo>
                <a:lnTo>
                  <a:pt x="13067" y="10869"/>
                </a:lnTo>
                <a:lnTo>
                  <a:pt x="13775" y="10136"/>
                </a:lnTo>
                <a:lnTo>
                  <a:pt x="14141" y="9745"/>
                </a:lnTo>
                <a:lnTo>
                  <a:pt x="14508" y="9330"/>
                </a:lnTo>
                <a:lnTo>
                  <a:pt x="14850" y="8915"/>
                </a:lnTo>
                <a:lnTo>
                  <a:pt x="15191" y="8475"/>
                </a:lnTo>
                <a:lnTo>
                  <a:pt x="15509" y="8011"/>
                </a:lnTo>
                <a:lnTo>
                  <a:pt x="15778" y="7547"/>
                </a:lnTo>
                <a:lnTo>
                  <a:pt x="16046" y="7059"/>
                </a:lnTo>
                <a:lnTo>
                  <a:pt x="16266" y="6546"/>
                </a:lnTo>
                <a:lnTo>
                  <a:pt x="16461" y="6008"/>
                </a:lnTo>
                <a:lnTo>
                  <a:pt x="16584" y="5447"/>
                </a:lnTo>
                <a:lnTo>
                  <a:pt x="16681" y="4885"/>
                </a:lnTo>
                <a:lnTo>
                  <a:pt x="16706" y="4592"/>
                </a:lnTo>
                <a:lnTo>
                  <a:pt x="16706" y="4299"/>
                </a:lnTo>
                <a:lnTo>
                  <a:pt x="16681" y="3859"/>
                </a:lnTo>
                <a:lnTo>
                  <a:pt x="16608" y="3420"/>
                </a:lnTo>
                <a:lnTo>
                  <a:pt x="16510" y="3004"/>
                </a:lnTo>
                <a:lnTo>
                  <a:pt x="16364" y="2614"/>
                </a:lnTo>
                <a:lnTo>
                  <a:pt x="16193" y="2247"/>
                </a:lnTo>
                <a:lnTo>
                  <a:pt x="15973" y="1881"/>
                </a:lnTo>
                <a:lnTo>
                  <a:pt x="15729" y="1563"/>
                </a:lnTo>
                <a:lnTo>
                  <a:pt x="15436" y="1246"/>
                </a:lnTo>
                <a:lnTo>
                  <a:pt x="15143" y="977"/>
                </a:lnTo>
                <a:lnTo>
                  <a:pt x="14801" y="733"/>
                </a:lnTo>
                <a:lnTo>
                  <a:pt x="14459" y="513"/>
                </a:lnTo>
                <a:lnTo>
                  <a:pt x="14092" y="342"/>
                </a:lnTo>
                <a:lnTo>
                  <a:pt x="13677" y="196"/>
                </a:lnTo>
                <a:lnTo>
                  <a:pt x="13262" y="74"/>
                </a:lnTo>
                <a:lnTo>
                  <a:pt x="12847" y="25"/>
                </a:lnTo>
                <a:lnTo>
                  <a:pt x="12407" y="0"/>
                </a:lnTo>
                <a:lnTo>
                  <a:pt x="12065" y="0"/>
                </a:lnTo>
                <a:lnTo>
                  <a:pt x="11723" y="49"/>
                </a:lnTo>
                <a:lnTo>
                  <a:pt x="11381" y="122"/>
                </a:lnTo>
                <a:lnTo>
                  <a:pt x="11064" y="196"/>
                </a:lnTo>
                <a:lnTo>
                  <a:pt x="10746" y="318"/>
                </a:lnTo>
                <a:lnTo>
                  <a:pt x="10453" y="464"/>
                </a:lnTo>
                <a:lnTo>
                  <a:pt x="10160" y="611"/>
                </a:lnTo>
                <a:lnTo>
                  <a:pt x="9892" y="806"/>
                </a:lnTo>
                <a:lnTo>
                  <a:pt x="9647" y="1002"/>
                </a:lnTo>
                <a:lnTo>
                  <a:pt x="9403" y="1221"/>
                </a:lnTo>
                <a:lnTo>
                  <a:pt x="9183" y="1466"/>
                </a:lnTo>
                <a:lnTo>
                  <a:pt x="8964" y="1710"/>
                </a:lnTo>
                <a:lnTo>
                  <a:pt x="8793" y="1979"/>
                </a:lnTo>
                <a:lnTo>
                  <a:pt x="8622" y="2272"/>
                </a:lnTo>
                <a:lnTo>
                  <a:pt x="8475" y="2565"/>
                </a:lnTo>
                <a:lnTo>
                  <a:pt x="8353" y="2858"/>
                </a:lnTo>
                <a:lnTo>
                  <a:pt x="8231" y="2565"/>
                </a:lnTo>
                <a:lnTo>
                  <a:pt x="8084" y="2272"/>
                </a:lnTo>
                <a:lnTo>
                  <a:pt x="7913" y="1979"/>
                </a:lnTo>
                <a:lnTo>
                  <a:pt x="7742" y="1710"/>
                </a:lnTo>
                <a:lnTo>
                  <a:pt x="7523" y="1466"/>
                </a:lnTo>
                <a:lnTo>
                  <a:pt x="7303" y="1221"/>
                </a:lnTo>
                <a:lnTo>
                  <a:pt x="7059" y="1002"/>
                </a:lnTo>
                <a:lnTo>
                  <a:pt x="6814" y="806"/>
                </a:lnTo>
                <a:lnTo>
                  <a:pt x="6546" y="611"/>
                </a:lnTo>
                <a:lnTo>
                  <a:pt x="6253" y="464"/>
                </a:lnTo>
                <a:lnTo>
                  <a:pt x="5960" y="318"/>
                </a:lnTo>
                <a:lnTo>
                  <a:pt x="5642" y="196"/>
                </a:lnTo>
                <a:lnTo>
                  <a:pt x="5325" y="122"/>
                </a:lnTo>
                <a:lnTo>
                  <a:pt x="4983" y="49"/>
                </a:lnTo>
                <a:lnTo>
                  <a:pt x="4641"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6" name="Shape 414"/>
          <p:cNvSpPr/>
          <p:nvPr/>
        </p:nvSpPr>
        <p:spPr>
          <a:xfrm>
            <a:off x="8574004" y="1691852"/>
            <a:ext cx="384235" cy="349502"/>
          </a:xfrm>
          <a:custGeom>
            <a:avLst/>
            <a:gdLst/>
            <a:ahLst/>
            <a:cxnLst/>
            <a:rect l="0" t="0" r="0" b="0"/>
            <a:pathLst>
              <a:path w="16218" h="14752" extrusionOk="0">
                <a:moveTo>
                  <a:pt x="7694" y="0"/>
                </a:moveTo>
                <a:lnTo>
                  <a:pt x="7279" y="25"/>
                </a:lnTo>
                <a:lnTo>
                  <a:pt x="6863" y="74"/>
                </a:lnTo>
                <a:lnTo>
                  <a:pt x="6473" y="123"/>
                </a:lnTo>
                <a:lnTo>
                  <a:pt x="6082" y="196"/>
                </a:lnTo>
                <a:lnTo>
                  <a:pt x="5691" y="293"/>
                </a:lnTo>
                <a:lnTo>
                  <a:pt x="5325" y="416"/>
                </a:lnTo>
                <a:lnTo>
                  <a:pt x="4958" y="538"/>
                </a:lnTo>
                <a:lnTo>
                  <a:pt x="4592" y="660"/>
                </a:lnTo>
                <a:lnTo>
                  <a:pt x="4250" y="831"/>
                </a:lnTo>
                <a:lnTo>
                  <a:pt x="3908" y="977"/>
                </a:lnTo>
                <a:lnTo>
                  <a:pt x="3566" y="1173"/>
                </a:lnTo>
                <a:lnTo>
                  <a:pt x="3249" y="1368"/>
                </a:lnTo>
                <a:lnTo>
                  <a:pt x="2956" y="1563"/>
                </a:lnTo>
                <a:lnTo>
                  <a:pt x="2663" y="1783"/>
                </a:lnTo>
                <a:lnTo>
                  <a:pt x="2370" y="2003"/>
                </a:lnTo>
                <a:lnTo>
                  <a:pt x="2101" y="2247"/>
                </a:lnTo>
                <a:lnTo>
                  <a:pt x="1857" y="2492"/>
                </a:lnTo>
                <a:lnTo>
                  <a:pt x="1612" y="2760"/>
                </a:lnTo>
                <a:lnTo>
                  <a:pt x="1393" y="3029"/>
                </a:lnTo>
                <a:lnTo>
                  <a:pt x="1173" y="3298"/>
                </a:lnTo>
                <a:lnTo>
                  <a:pt x="977" y="3591"/>
                </a:lnTo>
                <a:lnTo>
                  <a:pt x="807" y="3884"/>
                </a:lnTo>
                <a:lnTo>
                  <a:pt x="636" y="4201"/>
                </a:lnTo>
                <a:lnTo>
                  <a:pt x="489" y="4519"/>
                </a:lnTo>
                <a:lnTo>
                  <a:pt x="367" y="4836"/>
                </a:lnTo>
                <a:lnTo>
                  <a:pt x="245" y="5154"/>
                </a:lnTo>
                <a:lnTo>
                  <a:pt x="172" y="5496"/>
                </a:lnTo>
                <a:lnTo>
                  <a:pt x="98" y="5838"/>
                </a:lnTo>
                <a:lnTo>
                  <a:pt x="49" y="6179"/>
                </a:lnTo>
                <a:lnTo>
                  <a:pt x="1" y="6521"/>
                </a:lnTo>
                <a:lnTo>
                  <a:pt x="1" y="6888"/>
                </a:lnTo>
                <a:lnTo>
                  <a:pt x="1" y="7254"/>
                </a:lnTo>
                <a:lnTo>
                  <a:pt x="49" y="7645"/>
                </a:lnTo>
                <a:lnTo>
                  <a:pt x="98" y="8011"/>
                </a:lnTo>
                <a:lnTo>
                  <a:pt x="196" y="8353"/>
                </a:lnTo>
                <a:lnTo>
                  <a:pt x="294" y="8719"/>
                </a:lnTo>
                <a:lnTo>
                  <a:pt x="416" y="9061"/>
                </a:lnTo>
                <a:lnTo>
                  <a:pt x="562" y="9403"/>
                </a:lnTo>
                <a:lnTo>
                  <a:pt x="733" y="9745"/>
                </a:lnTo>
                <a:lnTo>
                  <a:pt x="904" y="10063"/>
                </a:lnTo>
                <a:lnTo>
                  <a:pt x="1100" y="10356"/>
                </a:lnTo>
                <a:lnTo>
                  <a:pt x="1344" y="10673"/>
                </a:lnTo>
                <a:lnTo>
                  <a:pt x="1564" y="10966"/>
                </a:lnTo>
                <a:lnTo>
                  <a:pt x="1832" y="11235"/>
                </a:lnTo>
                <a:lnTo>
                  <a:pt x="2101" y="11504"/>
                </a:lnTo>
                <a:lnTo>
                  <a:pt x="2394" y="11772"/>
                </a:lnTo>
                <a:lnTo>
                  <a:pt x="2687" y="12017"/>
                </a:lnTo>
                <a:lnTo>
                  <a:pt x="2492" y="12383"/>
                </a:lnTo>
                <a:lnTo>
                  <a:pt x="2272" y="12749"/>
                </a:lnTo>
                <a:lnTo>
                  <a:pt x="2028" y="13140"/>
                </a:lnTo>
                <a:lnTo>
                  <a:pt x="1710" y="13506"/>
                </a:lnTo>
                <a:lnTo>
                  <a:pt x="1368" y="13873"/>
                </a:lnTo>
                <a:lnTo>
                  <a:pt x="1173" y="14044"/>
                </a:lnTo>
                <a:lnTo>
                  <a:pt x="953" y="14190"/>
                </a:lnTo>
                <a:lnTo>
                  <a:pt x="733" y="14337"/>
                </a:lnTo>
                <a:lnTo>
                  <a:pt x="513" y="14483"/>
                </a:lnTo>
                <a:lnTo>
                  <a:pt x="269" y="14581"/>
                </a:lnTo>
                <a:lnTo>
                  <a:pt x="1" y="14703"/>
                </a:lnTo>
                <a:lnTo>
                  <a:pt x="123" y="14703"/>
                </a:lnTo>
                <a:lnTo>
                  <a:pt x="489" y="14752"/>
                </a:lnTo>
                <a:lnTo>
                  <a:pt x="1368" y="14752"/>
                </a:lnTo>
                <a:lnTo>
                  <a:pt x="1710" y="14728"/>
                </a:lnTo>
                <a:lnTo>
                  <a:pt x="2101" y="14654"/>
                </a:lnTo>
                <a:lnTo>
                  <a:pt x="2492" y="14581"/>
                </a:lnTo>
                <a:lnTo>
                  <a:pt x="2907" y="14459"/>
                </a:lnTo>
                <a:lnTo>
                  <a:pt x="3322" y="14312"/>
                </a:lnTo>
                <a:lnTo>
                  <a:pt x="3762" y="14117"/>
                </a:lnTo>
                <a:lnTo>
                  <a:pt x="4177" y="13873"/>
                </a:lnTo>
                <a:lnTo>
                  <a:pt x="4592" y="13604"/>
                </a:lnTo>
                <a:lnTo>
                  <a:pt x="4983" y="13238"/>
                </a:lnTo>
                <a:lnTo>
                  <a:pt x="5349" y="13360"/>
                </a:lnTo>
                <a:lnTo>
                  <a:pt x="5716" y="13482"/>
                </a:lnTo>
                <a:lnTo>
                  <a:pt x="6106" y="13555"/>
                </a:lnTo>
                <a:lnTo>
                  <a:pt x="6497" y="13628"/>
                </a:lnTo>
                <a:lnTo>
                  <a:pt x="6888" y="13702"/>
                </a:lnTo>
                <a:lnTo>
                  <a:pt x="7279" y="13751"/>
                </a:lnTo>
                <a:lnTo>
                  <a:pt x="7694" y="13775"/>
                </a:lnTo>
                <a:lnTo>
                  <a:pt x="8524" y="13775"/>
                </a:lnTo>
                <a:lnTo>
                  <a:pt x="8939" y="13751"/>
                </a:lnTo>
                <a:lnTo>
                  <a:pt x="9355" y="13702"/>
                </a:lnTo>
                <a:lnTo>
                  <a:pt x="9745" y="13628"/>
                </a:lnTo>
                <a:lnTo>
                  <a:pt x="10136" y="13555"/>
                </a:lnTo>
                <a:lnTo>
                  <a:pt x="10527" y="13458"/>
                </a:lnTo>
                <a:lnTo>
                  <a:pt x="10893" y="13360"/>
                </a:lnTo>
                <a:lnTo>
                  <a:pt x="11260" y="13238"/>
                </a:lnTo>
                <a:lnTo>
                  <a:pt x="11626" y="13091"/>
                </a:lnTo>
                <a:lnTo>
                  <a:pt x="11968" y="12945"/>
                </a:lnTo>
                <a:lnTo>
                  <a:pt x="12310" y="12774"/>
                </a:lnTo>
                <a:lnTo>
                  <a:pt x="12652" y="12603"/>
                </a:lnTo>
                <a:lnTo>
                  <a:pt x="12969" y="12407"/>
                </a:lnTo>
                <a:lnTo>
                  <a:pt x="13262" y="12212"/>
                </a:lnTo>
                <a:lnTo>
                  <a:pt x="13555" y="11992"/>
                </a:lnTo>
                <a:lnTo>
                  <a:pt x="13848" y="11748"/>
                </a:lnTo>
                <a:lnTo>
                  <a:pt x="14117" y="11528"/>
                </a:lnTo>
                <a:lnTo>
                  <a:pt x="14361" y="11259"/>
                </a:lnTo>
                <a:lnTo>
                  <a:pt x="14606" y="11015"/>
                </a:lnTo>
                <a:lnTo>
                  <a:pt x="14825" y="10747"/>
                </a:lnTo>
                <a:lnTo>
                  <a:pt x="15045" y="10453"/>
                </a:lnTo>
                <a:lnTo>
                  <a:pt x="15241" y="10160"/>
                </a:lnTo>
                <a:lnTo>
                  <a:pt x="15412" y="9867"/>
                </a:lnTo>
                <a:lnTo>
                  <a:pt x="15582" y="9574"/>
                </a:lnTo>
                <a:lnTo>
                  <a:pt x="15729" y="9257"/>
                </a:lnTo>
                <a:lnTo>
                  <a:pt x="15851" y="8939"/>
                </a:lnTo>
                <a:lnTo>
                  <a:pt x="15973" y="8597"/>
                </a:lnTo>
                <a:lnTo>
                  <a:pt x="16047" y="8280"/>
                </a:lnTo>
                <a:lnTo>
                  <a:pt x="16120" y="7938"/>
                </a:lnTo>
                <a:lnTo>
                  <a:pt x="16169" y="7596"/>
                </a:lnTo>
                <a:lnTo>
                  <a:pt x="16217" y="7230"/>
                </a:lnTo>
                <a:lnTo>
                  <a:pt x="16217" y="6888"/>
                </a:lnTo>
                <a:lnTo>
                  <a:pt x="16217" y="6521"/>
                </a:lnTo>
                <a:lnTo>
                  <a:pt x="16169" y="6179"/>
                </a:lnTo>
                <a:lnTo>
                  <a:pt x="16120" y="5838"/>
                </a:lnTo>
                <a:lnTo>
                  <a:pt x="16047" y="5496"/>
                </a:lnTo>
                <a:lnTo>
                  <a:pt x="15973" y="5154"/>
                </a:lnTo>
                <a:lnTo>
                  <a:pt x="15851" y="4836"/>
                </a:lnTo>
                <a:lnTo>
                  <a:pt x="15729" y="4519"/>
                </a:lnTo>
                <a:lnTo>
                  <a:pt x="15582" y="4201"/>
                </a:lnTo>
                <a:lnTo>
                  <a:pt x="15412" y="3884"/>
                </a:lnTo>
                <a:lnTo>
                  <a:pt x="15241" y="3591"/>
                </a:lnTo>
                <a:lnTo>
                  <a:pt x="15045" y="3298"/>
                </a:lnTo>
                <a:lnTo>
                  <a:pt x="14825" y="3029"/>
                </a:lnTo>
                <a:lnTo>
                  <a:pt x="14606" y="2760"/>
                </a:lnTo>
                <a:lnTo>
                  <a:pt x="14361" y="2492"/>
                </a:lnTo>
                <a:lnTo>
                  <a:pt x="14117" y="2247"/>
                </a:lnTo>
                <a:lnTo>
                  <a:pt x="13848" y="2003"/>
                </a:lnTo>
                <a:lnTo>
                  <a:pt x="13555" y="1783"/>
                </a:lnTo>
                <a:lnTo>
                  <a:pt x="13262" y="1563"/>
                </a:lnTo>
                <a:lnTo>
                  <a:pt x="12969" y="1368"/>
                </a:lnTo>
                <a:lnTo>
                  <a:pt x="12652" y="1173"/>
                </a:lnTo>
                <a:lnTo>
                  <a:pt x="12310" y="977"/>
                </a:lnTo>
                <a:lnTo>
                  <a:pt x="11968" y="831"/>
                </a:lnTo>
                <a:lnTo>
                  <a:pt x="11626" y="660"/>
                </a:lnTo>
                <a:lnTo>
                  <a:pt x="11260" y="538"/>
                </a:lnTo>
                <a:lnTo>
                  <a:pt x="10893" y="416"/>
                </a:lnTo>
                <a:lnTo>
                  <a:pt x="10527" y="293"/>
                </a:lnTo>
                <a:lnTo>
                  <a:pt x="10136" y="196"/>
                </a:lnTo>
                <a:lnTo>
                  <a:pt x="9745" y="123"/>
                </a:lnTo>
                <a:lnTo>
                  <a:pt x="9355" y="74"/>
                </a:lnTo>
                <a:lnTo>
                  <a:pt x="8939" y="25"/>
                </a:lnTo>
                <a:lnTo>
                  <a:pt x="852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7" name="Shape 415"/>
          <p:cNvSpPr/>
          <p:nvPr/>
        </p:nvSpPr>
        <p:spPr>
          <a:xfrm>
            <a:off x="9225539" y="1695311"/>
            <a:ext cx="358789" cy="342583"/>
          </a:xfrm>
          <a:custGeom>
            <a:avLst/>
            <a:gdLst/>
            <a:ahLst/>
            <a:cxnLst/>
            <a:rect l="0" t="0" r="0" b="0"/>
            <a:pathLst>
              <a:path w="15144" h="14460" extrusionOk="0">
                <a:moveTo>
                  <a:pt x="7572" y="1"/>
                </a:moveTo>
                <a:lnTo>
                  <a:pt x="7499" y="25"/>
                </a:lnTo>
                <a:lnTo>
                  <a:pt x="7401" y="74"/>
                </a:lnTo>
                <a:lnTo>
                  <a:pt x="7328" y="172"/>
                </a:lnTo>
                <a:lnTo>
                  <a:pt x="7255" y="294"/>
                </a:lnTo>
                <a:lnTo>
                  <a:pt x="5594" y="4104"/>
                </a:lnTo>
                <a:lnTo>
                  <a:pt x="5521" y="4226"/>
                </a:lnTo>
                <a:lnTo>
                  <a:pt x="5398" y="4373"/>
                </a:lnTo>
                <a:lnTo>
                  <a:pt x="5276" y="4495"/>
                </a:lnTo>
                <a:lnTo>
                  <a:pt x="5130" y="4617"/>
                </a:lnTo>
                <a:lnTo>
                  <a:pt x="4983" y="4715"/>
                </a:lnTo>
                <a:lnTo>
                  <a:pt x="4812" y="4788"/>
                </a:lnTo>
                <a:lnTo>
                  <a:pt x="4666" y="4861"/>
                </a:lnTo>
                <a:lnTo>
                  <a:pt x="4495" y="4886"/>
                </a:lnTo>
                <a:lnTo>
                  <a:pt x="392" y="5301"/>
                </a:lnTo>
                <a:lnTo>
                  <a:pt x="245" y="5325"/>
                </a:lnTo>
                <a:lnTo>
                  <a:pt x="123" y="5374"/>
                </a:lnTo>
                <a:lnTo>
                  <a:pt x="50" y="5423"/>
                </a:lnTo>
                <a:lnTo>
                  <a:pt x="1" y="5521"/>
                </a:lnTo>
                <a:lnTo>
                  <a:pt x="1" y="5594"/>
                </a:lnTo>
                <a:lnTo>
                  <a:pt x="25" y="5692"/>
                </a:lnTo>
                <a:lnTo>
                  <a:pt x="74" y="5789"/>
                </a:lnTo>
                <a:lnTo>
                  <a:pt x="196" y="5911"/>
                </a:lnTo>
                <a:lnTo>
                  <a:pt x="3274" y="8647"/>
                </a:lnTo>
                <a:lnTo>
                  <a:pt x="3396" y="8769"/>
                </a:lnTo>
                <a:lnTo>
                  <a:pt x="3493" y="8915"/>
                </a:lnTo>
                <a:lnTo>
                  <a:pt x="3567" y="9086"/>
                </a:lnTo>
                <a:lnTo>
                  <a:pt x="3640" y="9257"/>
                </a:lnTo>
                <a:lnTo>
                  <a:pt x="3689" y="9428"/>
                </a:lnTo>
                <a:lnTo>
                  <a:pt x="3713" y="9599"/>
                </a:lnTo>
                <a:lnTo>
                  <a:pt x="3713" y="9770"/>
                </a:lnTo>
                <a:lnTo>
                  <a:pt x="3689" y="9941"/>
                </a:lnTo>
                <a:lnTo>
                  <a:pt x="2810" y="13995"/>
                </a:lnTo>
                <a:lnTo>
                  <a:pt x="2785" y="14142"/>
                </a:lnTo>
                <a:lnTo>
                  <a:pt x="2810" y="14240"/>
                </a:lnTo>
                <a:lnTo>
                  <a:pt x="2834" y="14337"/>
                </a:lnTo>
                <a:lnTo>
                  <a:pt x="2883" y="14411"/>
                </a:lnTo>
                <a:lnTo>
                  <a:pt x="2981" y="14435"/>
                </a:lnTo>
                <a:lnTo>
                  <a:pt x="3078" y="14459"/>
                </a:lnTo>
                <a:lnTo>
                  <a:pt x="3200" y="14411"/>
                </a:lnTo>
                <a:lnTo>
                  <a:pt x="3322" y="14362"/>
                </a:lnTo>
                <a:lnTo>
                  <a:pt x="6888" y="12261"/>
                </a:lnTo>
                <a:lnTo>
                  <a:pt x="7035" y="12188"/>
                </a:lnTo>
                <a:lnTo>
                  <a:pt x="7206" y="12139"/>
                </a:lnTo>
                <a:lnTo>
                  <a:pt x="7401" y="12115"/>
                </a:lnTo>
                <a:lnTo>
                  <a:pt x="7743" y="12115"/>
                </a:lnTo>
                <a:lnTo>
                  <a:pt x="7938" y="12139"/>
                </a:lnTo>
                <a:lnTo>
                  <a:pt x="8109" y="12188"/>
                </a:lnTo>
                <a:lnTo>
                  <a:pt x="8256" y="12261"/>
                </a:lnTo>
                <a:lnTo>
                  <a:pt x="11822" y="14362"/>
                </a:lnTo>
                <a:lnTo>
                  <a:pt x="11944" y="14411"/>
                </a:lnTo>
                <a:lnTo>
                  <a:pt x="12066" y="14459"/>
                </a:lnTo>
                <a:lnTo>
                  <a:pt x="12164" y="14435"/>
                </a:lnTo>
                <a:lnTo>
                  <a:pt x="12261" y="14411"/>
                </a:lnTo>
                <a:lnTo>
                  <a:pt x="12310" y="14337"/>
                </a:lnTo>
                <a:lnTo>
                  <a:pt x="12335" y="14240"/>
                </a:lnTo>
                <a:lnTo>
                  <a:pt x="12359" y="14142"/>
                </a:lnTo>
                <a:lnTo>
                  <a:pt x="12335" y="13995"/>
                </a:lnTo>
                <a:lnTo>
                  <a:pt x="11455" y="9941"/>
                </a:lnTo>
                <a:lnTo>
                  <a:pt x="11431" y="9770"/>
                </a:lnTo>
                <a:lnTo>
                  <a:pt x="11431" y="9599"/>
                </a:lnTo>
                <a:lnTo>
                  <a:pt x="11455" y="9428"/>
                </a:lnTo>
                <a:lnTo>
                  <a:pt x="11504" y="9257"/>
                </a:lnTo>
                <a:lnTo>
                  <a:pt x="11577" y="9086"/>
                </a:lnTo>
                <a:lnTo>
                  <a:pt x="11651" y="8915"/>
                </a:lnTo>
                <a:lnTo>
                  <a:pt x="11748" y="8769"/>
                </a:lnTo>
                <a:lnTo>
                  <a:pt x="11870" y="8647"/>
                </a:lnTo>
                <a:lnTo>
                  <a:pt x="14948" y="5911"/>
                </a:lnTo>
                <a:lnTo>
                  <a:pt x="15070" y="5789"/>
                </a:lnTo>
                <a:lnTo>
                  <a:pt x="15119" y="5692"/>
                </a:lnTo>
                <a:lnTo>
                  <a:pt x="15143" y="5594"/>
                </a:lnTo>
                <a:lnTo>
                  <a:pt x="15143" y="5521"/>
                </a:lnTo>
                <a:lnTo>
                  <a:pt x="15094" y="5423"/>
                </a:lnTo>
                <a:lnTo>
                  <a:pt x="15021" y="5374"/>
                </a:lnTo>
                <a:lnTo>
                  <a:pt x="14899" y="5325"/>
                </a:lnTo>
                <a:lnTo>
                  <a:pt x="14752" y="5301"/>
                </a:lnTo>
                <a:lnTo>
                  <a:pt x="10649" y="4886"/>
                </a:lnTo>
                <a:lnTo>
                  <a:pt x="10478" y="4861"/>
                </a:lnTo>
                <a:lnTo>
                  <a:pt x="10332" y="4788"/>
                </a:lnTo>
                <a:lnTo>
                  <a:pt x="10161" y="4715"/>
                </a:lnTo>
                <a:lnTo>
                  <a:pt x="10014" y="4617"/>
                </a:lnTo>
                <a:lnTo>
                  <a:pt x="9868" y="4495"/>
                </a:lnTo>
                <a:lnTo>
                  <a:pt x="9746" y="4373"/>
                </a:lnTo>
                <a:lnTo>
                  <a:pt x="9624" y="4226"/>
                </a:lnTo>
                <a:lnTo>
                  <a:pt x="9550" y="4104"/>
                </a:lnTo>
                <a:lnTo>
                  <a:pt x="7890" y="294"/>
                </a:lnTo>
                <a:lnTo>
                  <a:pt x="7816" y="172"/>
                </a:lnTo>
                <a:lnTo>
                  <a:pt x="7743" y="74"/>
                </a:lnTo>
                <a:lnTo>
                  <a:pt x="7645" y="25"/>
                </a:lnTo>
                <a:lnTo>
                  <a:pt x="7572"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68" name="Shape 416"/>
          <p:cNvGrpSpPr/>
          <p:nvPr/>
        </p:nvGrpSpPr>
        <p:grpSpPr>
          <a:xfrm>
            <a:off x="9845784" y="1672178"/>
            <a:ext cx="395796" cy="396364"/>
            <a:chOff x="5302225" y="968375"/>
            <a:chExt cx="417650" cy="418250"/>
          </a:xfrm>
          <a:solidFill>
            <a:schemeClr val="bg1"/>
          </a:solidFill>
        </p:grpSpPr>
        <p:sp>
          <p:nvSpPr>
            <p:cNvPr id="69" name="Shape 417"/>
            <p:cNvSpPr/>
            <p:nvPr/>
          </p:nvSpPr>
          <p:spPr>
            <a:xfrm>
              <a:off x="5333350" y="991575"/>
              <a:ext cx="152075" cy="155100"/>
            </a:xfrm>
            <a:custGeom>
              <a:avLst/>
              <a:gdLst/>
              <a:ahLst/>
              <a:cxnLst/>
              <a:rect l="0" t="0" r="0" b="0"/>
              <a:pathLst>
                <a:path w="6083" h="6204" extrusionOk="0">
                  <a:moveTo>
                    <a:pt x="2541" y="0"/>
                  </a:moveTo>
                  <a:lnTo>
                    <a:pt x="2468" y="25"/>
                  </a:lnTo>
                  <a:lnTo>
                    <a:pt x="2443" y="147"/>
                  </a:lnTo>
                  <a:lnTo>
                    <a:pt x="2101" y="1807"/>
                  </a:lnTo>
                  <a:lnTo>
                    <a:pt x="2052" y="1930"/>
                  </a:lnTo>
                  <a:lnTo>
                    <a:pt x="1979" y="2052"/>
                  </a:lnTo>
                  <a:lnTo>
                    <a:pt x="1857" y="2174"/>
                  </a:lnTo>
                  <a:lnTo>
                    <a:pt x="1735" y="2223"/>
                  </a:lnTo>
                  <a:lnTo>
                    <a:pt x="123" y="2760"/>
                  </a:lnTo>
                  <a:lnTo>
                    <a:pt x="25" y="2833"/>
                  </a:lnTo>
                  <a:lnTo>
                    <a:pt x="1" y="2882"/>
                  </a:lnTo>
                  <a:lnTo>
                    <a:pt x="25" y="2955"/>
                  </a:lnTo>
                  <a:lnTo>
                    <a:pt x="99" y="3029"/>
                  </a:lnTo>
                  <a:lnTo>
                    <a:pt x="1588" y="3859"/>
                  </a:lnTo>
                  <a:lnTo>
                    <a:pt x="1711" y="3932"/>
                  </a:lnTo>
                  <a:lnTo>
                    <a:pt x="1808" y="4054"/>
                  </a:lnTo>
                  <a:lnTo>
                    <a:pt x="1857" y="4201"/>
                  </a:lnTo>
                  <a:lnTo>
                    <a:pt x="1882" y="4323"/>
                  </a:lnTo>
                  <a:lnTo>
                    <a:pt x="1906" y="6033"/>
                  </a:lnTo>
                  <a:lnTo>
                    <a:pt x="1930" y="6130"/>
                  </a:lnTo>
                  <a:lnTo>
                    <a:pt x="1979" y="6204"/>
                  </a:lnTo>
                  <a:lnTo>
                    <a:pt x="2052" y="6204"/>
                  </a:lnTo>
                  <a:lnTo>
                    <a:pt x="2126" y="6130"/>
                  </a:lnTo>
                  <a:lnTo>
                    <a:pt x="3371" y="4982"/>
                  </a:lnTo>
                  <a:lnTo>
                    <a:pt x="3493" y="4885"/>
                  </a:lnTo>
                  <a:lnTo>
                    <a:pt x="3640" y="4836"/>
                  </a:lnTo>
                  <a:lnTo>
                    <a:pt x="3787" y="4836"/>
                  </a:lnTo>
                  <a:lnTo>
                    <a:pt x="3933" y="4860"/>
                  </a:lnTo>
                  <a:lnTo>
                    <a:pt x="5545" y="5349"/>
                  </a:lnTo>
                  <a:lnTo>
                    <a:pt x="5667" y="5373"/>
                  </a:lnTo>
                  <a:lnTo>
                    <a:pt x="5716" y="5349"/>
                  </a:lnTo>
                  <a:lnTo>
                    <a:pt x="5740" y="5275"/>
                  </a:lnTo>
                  <a:lnTo>
                    <a:pt x="5716" y="5178"/>
                  </a:lnTo>
                  <a:lnTo>
                    <a:pt x="5008" y="3615"/>
                  </a:lnTo>
                  <a:lnTo>
                    <a:pt x="4959" y="3493"/>
                  </a:lnTo>
                  <a:lnTo>
                    <a:pt x="4959" y="3346"/>
                  </a:lnTo>
                  <a:lnTo>
                    <a:pt x="4983" y="3200"/>
                  </a:lnTo>
                  <a:lnTo>
                    <a:pt x="5057" y="3077"/>
                  </a:lnTo>
                  <a:lnTo>
                    <a:pt x="6033" y="1685"/>
                  </a:lnTo>
                  <a:lnTo>
                    <a:pt x="6082" y="1588"/>
                  </a:lnTo>
                  <a:lnTo>
                    <a:pt x="6082" y="1514"/>
                  </a:lnTo>
                  <a:lnTo>
                    <a:pt x="6009" y="1465"/>
                  </a:lnTo>
                  <a:lnTo>
                    <a:pt x="5911" y="1465"/>
                  </a:lnTo>
                  <a:lnTo>
                    <a:pt x="4202" y="1661"/>
                  </a:lnTo>
                  <a:lnTo>
                    <a:pt x="4080" y="1661"/>
                  </a:lnTo>
                  <a:lnTo>
                    <a:pt x="3933" y="1612"/>
                  </a:lnTo>
                  <a:lnTo>
                    <a:pt x="3811" y="1539"/>
                  </a:lnTo>
                  <a:lnTo>
                    <a:pt x="3713" y="1441"/>
                  </a:lnTo>
                  <a:lnTo>
                    <a:pt x="2687" y="73"/>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0" name="Shape 418"/>
            <p:cNvSpPr/>
            <p:nvPr/>
          </p:nvSpPr>
          <p:spPr>
            <a:xfrm>
              <a:off x="5302225" y="968375"/>
              <a:ext cx="417650" cy="418250"/>
            </a:xfrm>
            <a:custGeom>
              <a:avLst/>
              <a:gdLst/>
              <a:ahLst/>
              <a:cxnLst/>
              <a:rect l="0" t="0" r="0" b="0"/>
              <a:pathLst>
                <a:path w="16706" h="16730" extrusionOk="0">
                  <a:moveTo>
                    <a:pt x="10331" y="0"/>
                  </a:moveTo>
                  <a:lnTo>
                    <a:pt x="10747" y="513"/>
                  </a:lnTo>
                  <a:lnTo>
                    <a:pt x="10942" y="782"/>
                  </a:lnTo>
                  <a:lnTo>
                    <a:pt x="11137" y="1050"/>
                  </a:lnTo>
                  <a:lnTo>
                    <a:pt x="11284" y="1343"/>
                  </a:lnTo>
                  <a:lnTo>
                    <a:pt x="11455" y="1636"/>
                  </a:lnTo>
                  <a:lnTo>
                    <a:pt x="11577" y="1929"/>
                  </a:lnTo>
                  <a:lnTo>
                    <a:pt x="11723" y="2223"/>
                  </a:lnTo>
                  <a:lnTo>
                    <a:pt x="11821" y="2540"/>
                  </a:lnTo>
                  <a:lnTo>
                    <a:pt x="11919" y="2858"/>
                  </a:lnTo>
                  <a:lnTo>
                    <a:pt x="12017" y="3199"/>
                  </a:lnTo>
                  <a:lnTo>
                    <a:pt x="12090" y="3517"/>
                  </a:lnTo>
                  <a:lnTo>
                    <a:pt x="12139" y="3859"/>
                  </a:lnTo>
                  <a:lnTo>
                    <a:pt x="12187" y="4201"/>
                  </a:lnTo>
                  <a:lnTo>
                    <a:pt x="12212" y="4543"/>
                  </a:lnTo>
                  <a:lnTo>
                    <a:pt x="12212" y="4909"/>
                  </a:lnTo>
                  <a:lnTo>
                    <a:pt x="12212" y="5275"/>
                  </a:lnTo>
                  <a:lnTo>
                    <a:pt x="12187" y="5642"/>
                  </a:lnTo>
                  <a:lnTo>
                    <a:pt x="12139" y="6008"/>
                  </a:lnTo>
                  <a:lnTo>
                    <a:pt x="12065" y="6374"/>
                  </a:lnTo>
                  <a:lnTo>
                    <a:pt x="11992" y="6741"/>
                  </a:lnTo>
                  <a:lnTo>
                    <a:pt x="11894" y="7083"/>
                  </a:lnTo>
                  <a:lnTo>
                    <a:pt x="11772" y="7425"/>
                  </a:lnTo>
                  <a:lnTo>
                    <a:pt x="11650" y="7742"/>
                  </a:lnTo>
                  <a:lnTo>
                    <a:pt x="11504" y="8084"/>
                  </a:lnTo>
                  <a:lnTo>
                    <a:pt x="11333" y="8402"/>
                  </a:lnTo>
                  <a:lnTo>
                    <a:pt x="11162" y="8695"/>
                  </a:lnTo>
                  <a:lnTo>
                    <a:pt x="10966" y="8988"/>
                  </a:lnTo>
                  <a:lnTo>
                    <a:pt x="10771" y="9281"/>
                  </a:lnTo>
                  <a:lnTo>
                    <a:pt x="10551" y="9549"/>
                  </a:lnTo>
                  <a:lnTo>
                    <a:pt x="10307" y="9818"/>
                  </a:lnTo>
                  <a:lnTo>
                    <a:pt x="10063" y="10087"/>
                  </a:lnTo>
                  <a:lnTo>
                    <a:pt x="9818" y="10331"/>
                  </a:lnTo>
                  <a:lnTo>
                    <a:pt x="9550" y="10551"/>
                  </a:lnTo>
                  <a:lnTo>
                    <a:pt x="9281" y="10771"/>
                  </a:lnTo>
                  <a:lnTo>
                    <a:pt x="8988" y="10966"/>
                  </a:lnTo>
                  <a:lnTo>
                    <a:pt x="8695" y="11161"/>
                  </a:lnTo>
                  <a:lnTo>
                    <a:pt x="8377" y="11332"/>
                  </a:lnTo>
                  <a:lnTo>
                    <a:pt x="8060" y="11503"/>
                  </a:lnTo>
                  <a:lnTo>
                    <a:pt x="7742" y="11650"/>
                  </a:lnTo>
                  <a:lnTo>
                    <a:pt x="7401" y="11772"/>
                  </a:lnTo>
                  <a:lnTo>
                    <a:pt x="7059" y="11894"/>
                  </a:lnTo>
                  <a:lnTo>
                    <a:pt x="6717" y="11992"/>
                  </a:lnTo>
                  <a:lnTo>
                    <a:pt x="6375" y="12065"/>
                  </a:lnTo>
                  <a:lnTo>
                    <a:pt x="6008" y="12138"/>
                  </a:lnTo>
                  <a:lnTo>
                    <a:pt x="5642" y="12187"/>
                  </a:lnTo>
                  <a:lnTo>
                    <a:pt x="5276" y="12212"/>
                  </a:lnTo>
                  <a:lnTo>
                    <a:pt x="4885" y="12236"/>
                  </a:lnTo>
                  <a:lnTo>
                    <a:pt x="4543" y="12212"/>
                  </a:lnTo>
                  <a:lnTo>
                    <a:pt x="4201" y="12187"/>
                  </a:lnTo>
                  <a:lnTo>
                    <a:pt x="3859" y="12163"/>
                  </a:lnTo>
                  <a:lnTo>
                    <a:pt x="3517" y="12089"/>
                  </a:lnTo>
                  <a:lnTo>
                    <a:pt x="3175" y="12016"/>
                  </a:lnTo>
                  <a:lnTo>
                    <a:pt x="2858" y="11943"/>
                  </a:lnTo>
                  <a:lnTo>
                    <a:pt x="2540" y="11845"/>
                  </a:lnTo>
                  <a:lnTo>
                    <a:pt x="2223" y="11723"/>
                  </a:lnTo>
                  <a:lnTo>
                    <a:pt x="1905" y="11601"/>
                  </a:lnTo>
                  <a:lnTo>
                    <a:pt x="1612" y="11454"/>
                  </a:lnTo>
                  <a:lnTo>
                    <a:pt x="1319" y="11308"/>
                  </a:lnTo>
                  <a:lnTo>
                    <a:pt x="1051" y="11137"/>
                  </a:lnTo>
                  <a:lnTo>
                    <a:pt x="757" y="10966"/>
                  </a:lnTo>
                  <a:lnTo>
                    <a:pt x="489" y="10771"/>
                  </a:lnTo>
                  <a:lnTo>
                    <a:pt x="0" y="10355"/>
                  </a:lnTo>
                  <a:lnTo>
                    <a:pt x="98" y="10697"/>
                  </a:lnTo>
                  <a:lnTo>
                    <a:pt x="196" y="11015"/>
                  </a:lnTo>
                  <a:lnTo>
                    <a:pt x="464" y="11674"/>
                  </a:lnTo>
                  <a:lnTo>
                    <a:pt x="757" y="12309"/>
                  </a:lnTo>
                  <a:lnTo>
                    <a:pt x="1124" y="12895"/>
                  </a:lnTo>
                  <a:lnTo>
                    <a:pt x="1515" y="13457"/>
                  </a:lnTo>
                  <a:lnTo>
                    <a:pt x="1979" y="13970"/>
                  </a:lnTo>
                  <a:lnTo>
                    <a:pt x="2443" y="14458"/>
                  </a:lnTo>
                  <a:lnTo>
                    <a:pt x="2980" y="14898"/>
                  </a:lnTo>
                  <a:lnTo>
                    <a:pt x="3542" y="15313"/>
                  </a:lnTo>
                  <a:lnTo>
                    <a:pt x="4128" y="15680"/>
                  </a:lnTo>
                  <a:lnTo>
                    <a:pt x="4738" y="15973"/>
                  </a:lnTo>
                  <a:lnTo>
                    <a:pt x="5398" y="16241"/>
                  </a:lnTo>
                  <a:lnTo>
                    <a:pt x="5740" y="16339"/>
                  </a:lnTo>
                  <a:lnTo>
                    <a:pt x="6082" y="16437"/>
                  </a:lnTo>
                  <a:lnTo>
                    <a:pt x="6424" y="16534"/>
                  </a:lnTo>
                  <a:lnTo>
                    <a:pt x="6766" y="16608"/>
                  </a:lnTo>
                  <a:lnTo>
                    <a:pt x="7132" y="16657"/>
                  </a:lnTo>
                  <a:lnTo>
                    <a:pt x="7474" y="16681"/>
                  </a:lnTo>
                  <a:lnTo>
                    <a:pt x="7840" y="16705"/>
                  </a:lnTo>
                  <a:lnTo>
                    <a:pt x="8231" y="16730"/>
                  </a:lnTo>
                  <a:lnTo>
                    <a:pt x="8646" y="16705"/>
                  </a:lnTo>
                  <a:lnTo>
                    <a:pt x="9086" y="16681"/>
                  </a:lnTo>
                  <a:lnTo>
                    <a:pt x="9501" y="16632"/>
                  </a:lnTo>
                  <a:lnTo>
                    <a:pt x="9941" y="16559"/>
                  </a:lnTo>
                  <a:lnTo>
                    <a:pt x="10331" y="16461"/>
                  </a:lnTo>
                  <a:lnTo>
                    <a:pt x="10747" y="16339"/>
                  </a:lnTo>
                  <a:lnTo>
                    <a:pt x="11137" y="16217"/>
                  </a:lnTo>
                  <a:lnTo>
                    <a:pt x="11528" y="16046"/>
                  </a:lnTo>
                  <a:lnTo>
                    <a:pt x="11894" y="15875"/>
                  </a:lnTo>
                  <a:lnTo>
                    <a:pt x="12261" y="15704"/>
                  </a:lnTo>
                  <a:lnTo>
                    <a:pt x="12627" y="15484"/>
                  </a:lnTo>
                  <a:lnTo>
                    <a:pt x="12969" y="15264"/>
                  </a:lnTo>
                  <a:lnTo>
                    <a:pt x="13311" y="15045"/>
                  </a:lnTo>
                  <a:lnTo>
                    <a:pt x="13628" y="14776"/>
                  </a:lnTo>
                  <a:lnTo>
                    <a:pt x="13922" y="14507"/>
                  </a:lnTo>
                  <a:lnTo>
                    <a:pt x="14215" y="14239"/>
                  </a:lnTo>
                  <a:lnTo>
                    <a:pt x="14508" y="13946"/>
                  </a:lnTo>
                  <a:lnTo>
                    <a:pt x="14776" y="13628"/>
                  </a:lnTo>
                  <a:lnTo>
                    <a:pt x="15021" y="13311"/>
                  </a:lnTo>
                  <a:lnTo>
                    <a:pt x="15265" y="12969"/>
                  </a:lnTo>
                  <a:lnTo>
                    <a:pt x="15485" y="12627"/>
                  </a:lnTo>
                  <a:lnTo>
                    <a:pt x="15680" y="12285"/>
                  </a:lnTo>
                  <a:lnTo>
                    <a:pt x="15875" y="11918"/>
                  </a:lnTo>
                  <a:lnTo>
                    <a:pt x="16046" y="11528"/>
                  </a:lnTo>
                  <a:lnTo>
                    <a:pt x="16193" y="11161"/>
                  </a:lnTo>
                  <a:lnTo>
                    <a:pt x="16339" y="10746"/>
                  </a:lnTo>
                  <a:lnTo>
                    <a:pt x="16437" y="10355"/>
                  </a:lnTo>
                  <a:lnTo>
                    <a:pt x="16535" y="9940"/>
                  </a:lnTo>
                  <a:lnTo>
                    <a:pt x="16608" y="9525"/>
                  </a:lnTo>
                  <a:lnTo>
                    <a:pt x="16657" y="9085"/>
                  </a:lnTo>
                  <a:lnTo>
                    <a:pt x="16706" y="8670"/>
                  </a:lnTo>
                  <a:lnTo>
                    <a:pt x="16706" y="8231"/>
                  </a:lnTo>
                  <a:lnTo>
                    <a:pt x="16706" y="7864"/>
                  </a:lnTo>
                  <a:lnTo>
                    <a:pt x="16681" y="7498"/>
                  </a:lnTo>
                  <a:lnTo>
                    <a:pt x="16632" y="7132"/>
                  </a:lnTo>
                  <a:lnTo>
                    <a:pt x="16584" y="6790"/>
                  </a:lnTo>
                  <a:lnTo>
                    <a:pt x="16510" y="6423"/>
                  </a:lnTo>
                  <a:lnTo>
                    <a:pt x="16437" y="6081"/>
                  </a:lnTo>
                  <a:lnTo>
                    <a:pt x="16339" y="5739"/>
                  </a:lnTo>
                  <a:lnTo>
                    <a:pt x="16242" y="5398"/>
                  </a:lnTo>
                  <a:lnTo>
                    <a:pt x="15973" y="4763"/>
                  </a:lnTo>
                  <a:lnTo>
                    <a:pt x="15656" y="4128"/>
                  </a:lnTo>
                  <a:lnTo>
                    <a:pt x="15314" y="3541"/>
                  </a:lnTo>
                  <a:lnTo>
                    <a:pt x="14898" y="2980"/>
                  </a:lnTo>
                  <a:lnTo>
                    <a:pt x="14459" y="2467"/>
                  </a:lnTo>
                  <a:lnTo>
                    <a:pt x="13970" y="1978"/>
                  </a:lnTo>
                  <a:lnTo>
                    <a:pt x="13433" y="1539"/>
                  </a:lnTo>
                  <a:lnTo>
                    <a:pt x="12871" y="1123"/>
                  </a:lnTo>
                  <a:lnTo>
                    <a:pt x="12285" y="782"/>
                  </a:lnTo>
                  <a:lnTo>
                    <a:pt x="11675" y="464"/>
                  </a:lnTo>
                  <a:lnTo>
                    <a:pt x="11015" y="220"/>
                  </a:lnTo>
                  <a:lnTo>
                    <a:pt x="10673" y="98"/>
                  </a:lnTo>
                  <a:lnTo>
                    <a:pt x="1033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1" name="Shape 419"/>
          <p:cNvGrpSpPr/>
          <p:nvPr/>
        </p:nvGrpSpPr>
        <p:grpSpPr>
          <a:xfrm>
            <a:off x="10437133" y="1627614"/>
            <a:ext cx="490705" cy="477960"/>
            <a:chOff x="5926225" y="921350"/>
            <a:chExt cx="517800" cy="504350"/>
          </a:xfrm>
          <a:solidFill>
            <a:schemeClr val="bg1"/>
          </a:solidFill>
        </p:grpSpPr>
        <p:sp>
          <p:nvSpPr>
            <p:cNvPr id="72" name="Shape 420"/>
            <p:cNvSpPr/>
            <p:nvPr/>
          </p:nvSpPr>
          <p:spPr>
            <a:xfrm>
              <a:off x="5926225" y="921350"/>
              <a:ext cx="517800" cy="504350"/>
            </a:xfrm>
            <a:custGeom>
              <a:avLst/>
              <a:gdLst/>
              <a:ahLst/>
              <a:cxnLst/>
              <a:rect l="0" t="0" r="0" b="0"/>
              <a:pathLst>
                <a:path w="20712" h="20174" extrusionOk="0">
                  <a:moveTo>
                    <a:pt x="10356" y="2858"/>
                  </a:moveTo>
                  <a:lnTo>
                    <a:pt x="10722" y="2882"/>
                  </a:lnTo>
                  <a:lnTo>
                    <a:pt x="11089" y="2907"/>
                  </a:lnTo>
                  <a:lnTo>
                    <a:pt x="11455" y="2956"/>
                  </a:lnTo>
                  <a:lnTo>
                    <a:pt x="11821" y="3004"/>
                  </a:lnTo>
                  <a:lnTo>
                    <a:pt x="12163" y="3102"/>
                  </a:lnTo>
                  <a:lnTo>
                    <a:pt x="12505" y="3200"/>
                  </a:lnTo>
                  <a:lnTo>
                    <a:pt x="12847" y="3298"/>
                  </a:lnTo>
                  <a:lnTo>
                    <a:pt x="13165" y="3444"/>
                  </a:lnTo>
                  <a:lnTo>
                    <a:pt x="13482" y="3591"/>
                  </a:lnTo>
                  <a:lnTo>
                    <a:pt x="13800" y="3737"/>
                  </a:lnTo>
                  <a:lnTo>
                    <a:pt x="14093" y="3908"/>
                  </a:lnTo>
                  <a:lnTo>
                    <a:pt x="14386" y="4104"/>
                  </a:lnTo>
                  <a:lnTo>
                    <a:pt x="14679" y="4299"/>
                  </a:lnTo>
                  <a:lnTo>
                    <a:pt x="14948" y="4519"/>
                  </a:lnTo>
                  <a:lnTo>
                    <a:pt x="15216" y="4739"/>
                  </a:lnTo>
                  <a:lnTo>
                    <a:pt x="15460" y="4983"/>
                  </a:lnTo>
                  <a:lnTo>
                    <a:pt x="15705" y="5227"/>
                  </a:lnTo>
                  <a:lnTo>
                    <a:pt x="15925" y="5496"/>
                  </a:lnTo>
                  <a:lnTo>
                    <a:pt x="16144" y="5764"/>
                  </a:lnTo>
                  <a:lnTo>
                    <a:pt x="16340" y="6057"/>
                  </a:lnTo>
                  <a:lnTo>
                    <a:pt x="16535" y="6350"/>
                  </a:lnTo>
                  <a:lnTo>
                    <a:pt x="16706" y="6644"/>
                  </a:lnTo>
                  <a:lnTo>
                    <a:pt x="16853" y="6961"/>
                  </a:lnTo>
                  <a:lnTo>
                    <a:pt x="16999" y="7279"/>
                  </a:lnTo>
                  <a:lnTo>
                    <a:pt x="17146" y="7596"/>
                  </a:lnTo>
                  <a:lnTo>
                    <a:pt x="17243" y="7938"/>
                  </a:lnTo>
                  <a:lnTo>
                    <a:pt x="17341" y="8280"/>
                  </a:lnTo>
                  <a:lnTo>
                    <a:pt x="17439" y="8622"/>
                  </a:lnTo>
                  <a:lnTo>
                    <a:pt x="17488" y="8988"/>
                  </a:lnTo>
                  <a:lnTo>
                    <a:pt x="17536" y="9354"/>
                  </a:lnTo>
                  <a:lnTo>
                    <a:pt x="17561" y="9721"/>
                  </a:lnTo>
                  <a:lnTo>
                    <a:pt x="17585" y="10087"/>
                  </a:lnTo>
                  <a:lnTo>
                    <a:pt x="17561" y="10454"/>
                  </a:lnTo>
                  <a:lnTo>
                    <a:pt x="17536" y="10820"/>
                  </a:lnTo>
                  <a:lnTo>
                    <a:pt x="17488" y="11186"/>
                  </a:lnTo>
                  <a:lnTo>
                    <a:pt x="17439" y="11553"/>
                  </a:lnTo>
                  <a:lnTo>
                    <a:pt x="17341" y="11894"/>
                  </a:lnTo>
                  <a:lnTo>
                    <a:pt x="17243" y="12236"/>
                  </a:lnTo>
                  <a:lnTo>
                    <a:pt x="17146" y="12578"/>
                  </a:lnTo>
                  <a:lnTo>
                    <a:pt x="16999" y="12896"/>
                  </a:lnTo>
                  <a:lnTo>
                    <a:pt x="16853" y="13213"/>
                  </a:lnTo>
                  <a:lnTo>
                    <a:pt x="16706" y="13531"/>
                  </a:lnTo>
                  <a:lnTo>
                    <a:pt x="16535" y="13824"/>
                  </a:lnTo>
                  <a:lnTo>
                    <a:pt x="16340" y="14117"/>
                  </a:lnTo>
                  <a:lnTo>
                    <a:pt x="16144" y="14410"/>
                  </a:lnTo>
                  <a:lnTo>
                    <a:pt x="15925" y="14679"/>
                  </a:lnTo>
                  <a:lnTo>
                    <a:pt x="15705" y="14947"/>
                  </a:lnTo>
                  <a:lnTo>
                    <a:pt x="15460" y="15192"/>
                  </a:lnTo>
                  <a:lnTo>
                    <a:pt x="15216" y="15436"/>
                  </a:lnTo>
                  <a:lnTo>
                    <a:pt x="14948" y="15656"/>
                  </a:lnTo>
                  <a:lnTo>
                    <a:pt x="14679" y="15875"/>
                  </a:lnTo>
                  <a:lnTo>
                    <a:pt x="14386" y="16071"/>
                  </a:lnTo>
                  <a:lnTo>
                    <a:pt x="14093" y="16266"/>
                  </a:lnTo>
                  <a:lnTo>
                    <a:pt x="13800" y="16437"/>
                  </a:lnTo>
                  <a:lnTo>
                    <a:pt x="13482" y="16584"/>
                  </a:lnTo>
                  <a:lnTo>
                    <a:pt x="13165" y="16730"/>
                  </a:lnTo>
                  <a:lnTo>
                    <a:pt x="12847" y="16877"/>
                  </a:lnTo>
                  <a:lnTo>
                    <a:pt x="12505" y="16974"/>
                  </a:lnTo>
                  <a:lnTo>
                    <a:pt x="12163" y="17072"/>
                  </a:lnTo>
                  <a:lnTo>
                    <a:pt x="11821" y="17170"/>
                  </a:lnTo>
                  <a:lnTo>
                    <a:pt x="11455" y="17219"/>
                  </a:lnTo>
                  <a:lnTo>
                    <a:pt x="11089" y="17268"/>
                  </a:lnTo>
                  <a:lnTo>
                    <a:pt x="10722" y="17292"/>
                  </a:lnTo>
                  <a:lnTo>
                    <a:pt x="10356" y="17316"/>
                  </a:lnTo>
                  <a:lnTo>
                    <a:pt x="9990" y="17292"/>
                  </a:lnTo>
                  <a:lnTo>
                    <a:pt x="9623" y="17268"/>
                  </a:lnTo>
                  <a:lnTo>
                    <a:pt x="9257" y="17219"/>
                  </a:lnTo>
                  <a:lnTo>
                    <a:pt x="8891" y="17170"/>
                  </a:lnTo>
                  <a:lnTo>
                    <a:pt x="8549" y="17072"/>
                  </a:lnTo>
                  <a:lnTo>
                    <a:pt x="8207" y="16974"/>
                  </a:lnTo>
                  <a:lnTo>
                    <a:pt x="7865" y="16877"/>
                  </a:lnTo>
                  <a:lnTo>
                    <a:pt x="7547" y="16730"/>
                  </a:lnTo>
                  <a:lnTo>
                    <a:pt x="7230" y="16584"/>
                  </a:lnTo>
                  <a:lnTo>
                    <a:pt x="6912" y="16437"/>
                  </a:lnTo>
                  <a:lnTo>
                    <a:pt x="6619" y="16266"/>
                  </a:lnTo>
                  <a:lnTo>
                    <a:pt x="6326" y="16071"/>
                  </a:lnTo>
                  <a:lnTo>
                    <a:pt x="6033" y="15875"/>
                  </a:lnTo>
                  <a:lnTo>
                    <a:pt x="5765" y="15656"/>
                  </a:lnTo>
                  <a:lnTo>
                    <a:pt x="5496" y="15436"/>
                  </a:lnTo>
                  <a:lnTo>
                    <a:pt x="5252" y="15192"/>
                  </a:lnTo>
                  <a:lnTo>
                    <a:pt x="5007" y="14947"/>
                  </a:lnTo>
                  <a:lnTo>
                    <a:pt x="4788" y="14679"/>
                  </a:lnTo>
                  <a:lnTo>
                    <a:pt x="4568" y="14410"/>
                  </a:lnTo>
                  <a:lnTo>
                    <a:pt x="4372" y="14117"/>
                  </a:lnTo>
                  <a:lnTo>
                    <a:pt x="4177" y="13824"/>
                  </a:lnTo>
                  <a:lnTo>
                    <a:pt x="4006" y="13531"/>
                  </a:lnTo>
                  <a:lnTo>
                    <a:pt x="3860" y="13213"/>
                  </a:lnTo>
                  <a:lnTo>
                    <a:pt x="3713" y="12896"/>
                  </a:lnTo>
                  <a:lnTo>
                    <a:pt x="3566" y="12578"/>
                  </a:lnTo>
                  <a:lnTo>
                    <a:pt x="3469" y="12236"/>
                  </a:lnTo>
                  <a:lnTo>
                    <a:pt x="3371" y="11894"/>
                  </a:lnTo>
                  <a:lnTo>
                    <a:pt x="3273" y="11553"/>
                  </a:lnTo>
                  <a:lnTo>
                    <a:pt x="3225" y="11186"/>
                  </a:lnTo>
                  <a:lnTo>
                    <a:pt x="3176" y="10820"/>
                  </a:lnTo>
                  <a:lnTo>
                    <a:pt x="3151" y="10454"/>
                  </a:lnTo>
                  <a:lnTo>
                    <a:pt x="3127" y="10087"/>
                  </a:lnTo>
                  <a:lnTo>
                    <a:pt x="3151" y="9721"/>
                  </a:lnTo>
                  <a:lnTo>
                    <a:pt x="3176" y="9354"/>
                  </a:lnTo>
                  <a:lnTo>
                    <a:pt x="3225" y="8988"/>
                  </a:lnTo>
                  <a:lnTo>
                    <a:pt x="3273" y="8622"/>
                  </a:lnTo>
                  <a:lnTo>
                    <a:pt x="3371" y="8280"/>
                  </a:lnTo>
                  <a:lnTo>
                    <a:pt x="3469" y="7938"/>
                  </a:lnTo>
                  <a:lnTo>
                    <a:pt x="3566" y="7596"/>
                  </a:lnTo>
                  <a:lnTo>
                    <a:pt x="3713" y="7279"/>
                  </a:lnTo>
                  <a:lnTo>
                    <a:pt x="3860" y="6961"/>
                  </a:lnTo>
                  <a:lnTo>
                    <a:pt x="4006" y="6644"/>
                  </a:lnTo>
                  <a:lnTo>
                    <a:pt x="4177" y="6350"/>
                  </a:lnTo>
                  <a:lnTo>
                    <a:pt x="4372" y="6057"/>
                  </a:lnTo>
                  <a:lnTo>
                    <a:pt x="4568" y="5764"/>
                  </a:lnTo>
                  <a:lnTo>
                    <a:pt x="4788" y="5496"/>
                  </a:lnTo>
                  <a:lnTo>
                    <a:pt x="5007" y="5227"/>
                  </a:lnTo>
                  <a:lnTo>
                    <a:pt x="5252" y="4983"/>
                  </a:lnTo>
                  <a:lnTo>
                    <a:pt x="5496" y="4739"/>
                  </a:lnTo>
                  <a:lnTo>
                    <a:pt x="5765" y="4519"/>
                  </a:lnTo>
                  <a:lnTo>
                    <a:pt x="6033" y="4299"/>
                  </a:lnTo>
                  <a:lnTo>
                    <a:pt x="6326" y="4104"/>
                  </a:lnTo>
                  <a:lnTo>
                    <a:pt x="6619" y="3908"/>
                  </a:lnTo>
                  <a:lnTo>
                    <a:pt x="6912" y="3737"/>
                  </a:lnTo>
                  <a:lnTo>
                    <a:pt x="7230" y="3591"/>
                  </a:lnTo>
                  <a:lnTo>
                    <a:pt x="7547" y="3444"/>
                  </a:lnTo>
                  <a:lnTo>
                    <a:pt x="7865" y="3298"/>
                  </a:lnTo>
                  <a:lnTo>
                    <a:pt x="8207" y="3200"/>
                  </a:lnTo>
                  <a:lnTo>
                    <a:pt x="8549" y="3102"/>
                  </a:lnTo>
                  <a:lnTo>
                    <a:pt x="8891" y="3004"/>
                  </a:lnTo>
                  <a:lnTo>
                    <a:pt x="9257" y="2956"/>
                  </a:lnTo>
                  <a:lnTo>
                    <a:pt x="9623" y="2907"/>
                  </a:lnTo>
                  <a:lnTo>
                    <a:pt x="9990" y="2882"/>
                  </a:lnTo>
                  <a:lnTo>
                    <a:pt x="10356" y="2858"/>
                  </a:lnTo>
                  <a:close/>
                  <a:moveTo>
                    <a:pt x="8060" y="0"/>
                  </a:moveTo>
                  <a:lnTo>
                    <a:pt x="6717" y="2516"/>
                  </a:lnTo>
                  <a:lnTo>
                    <a:pt x="3908" y="2003"/>
                  </a:lnTo>
                  <a:lnTo>
                    <a:pt x="3786" y="4861"/>
                  </a:lnTo>
                  <a:lnTo>
                    <a:pt x="1026" y="5593"/>
                  </a:lnTo>
                  <a:lnTo>
                    <a:pt x="2174" y="8207"/>
                  </a:lnTo>
                  <a:lnTo>
                    <a:pt x="1" y="10087"/>
                  </a:lnTo>
                  <a:lnTo>
                    <a:pt x="2174" y="11968"/>
                  </a:lnTo>
                  <a:lnTo>
                    <a:pt x="1026" y="14581"/>
                  </a:lnTo>
                  <a:lnTo>
                    <a:pt x="3786" y="15314"/>
                  </a:lnTo>
                  <a:lnTo>
                    <a:pt x="3908" y="18171"/>
                  </a:lnTo>
                  <a:lnTo>
                    <a:pt x="6717" y="17658"/>
                  </a:lnTo>
                  <a:lnTo>
                    <a:pt x="8060" y="20174"/>
                  </a:lnTo>
                  <a:lnTo>
                    <a:pt x="10356" y="18489"/>
                  </a:lnTo>
                  <a:lnTo>
                    <a:pt x="12652" y="20174"/>
                  </a:lnTo>
                  <a:lnTo>
                    <a:pt x="13995" y="17658"/>
                  </a:lnTo>
                  <a:lnTo>
                    <a:pt x="16804" y="18171"/>
                  </a:lnTo>
                  <a:lnTo>
                    <a:pt x="16926" y="15314"/>
                  </a:lnTo>
                  <a:lnTo>
                    <a:pt x="19686" y="14581"/>
                  </a:lnTo>
                  <a:lnTo>
                    <a:pt x="18538" y="11968"/>
                  </a:lnTo>
                  <a:lnTo>
                    <a:pt x="20711" y="10087"/>
                  </a:lnTo>
                  <a:lnTo>
                    <a:pt x="18538" y="8207"/>
                  </a:lnTo>
                  <a:lnTo>
                    <a:pt x="19686" y="5593"/>
                  </a:lnTo>
                  <a:lnTo>
                    <a:pt x="16926" y="4861"/>
                  </a:lnTo>
                  <a:lnTo>
                    <a:pt x="16804" y="2003"/>
                  </a:lnTo>
                  <a:lnTo>
                    <a:pt x="13995" y="2516"/>
                  </a:lnTo>
                  <a:lnTo>
                    <a:pt x="12652" y="0"/>
                  </a:lnTo>
                  <a:lnTo>
                    <a:pt x="10356" y="1686"/>
                  </a:lnTo>
                  <a:lnTo>
                    <a:pt x="806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3" name="Shape 421"/>
            <p:cNvSpPr/>
            <p:nvPr/>
          </p:nvSpPr>
          <p:spPr>
            <a:xfrm>
              <a:off x="6016600" y="1005000"/>
              <a:ext cx="337050" cy="337050"/>
            </a:xfrm>
            <a:custGeom>
              <a:avLst/>
              <a:gdLst/>
              <a:ahLst/>
              <a:cxnLst/>
              <a:rect l="0" t="0" r="0" b="0"/>
              <a:pathLst>
                <a:path w="13482" h="13482" extrusionOk="0">
                  <a:moveTo>
                    <a:pt x="6741" y="0"/>
                  </a:moveTo>
                  <a:lnTo>
                    <a:pt x="6399" y="25"/>
                  </a:lnTo>
                  <a:lnTo>
                    <a:pt x="6057" y="49"/>
                  </a:lnTo>
                  <a:lnTo>
                    <a:pt x="5715" y="98"/>
                  </a:lnTo>
                  <a:lnTo>
                    <a:pt x="5398" y="147"/>
                  </a:lnTo>
                  <a:lnTo>
                    <a:pt x="5056" y="220"/>
                  </a:lnTo>
                  <a:lnTo>
                    <a:pt x="4738" y="318"/>
                  </a:lnTo>
                  <a:lnTo>
                    <a:pt x="4421" y="416"/>
                  </a:lnTo>
                  <a:lnTo>
                    <a:pt x="4128" y="538"/>
                  </a:lnTo>
                  <a:lnTo>
                    <a:pt x="3835" y="684"/>
                  </a:lnTo>
                  <a:lnTo>
                    <a:pt x="3542" y="831"/>
                  </a:lnTo>
                  <a:lnTo>
                    <a:pt x="3249" y="977"/>
                  </a:lnTo>
                  <a:lnTo>
                    <a:pt x="2980" y="1173"/>
                  </a:lnTo>
                  <a:lnTo>
                    <a:pt x="2711" y="1344"/>
                  </a:lnTo>
                  <a:lnTo>
                    <a:pt x="2467" y="1539"/>
                  </a:lnTo>
                  <a:lnTo>
                    <a:pt x="2223" y="1759"/>
                  </a:lnTo>
                  <a:lnTo>
                    <a:pt x="1979" y="1979"/>
                  </a:lnTo>
                  <a:lnTo>
                    <a:pt x="1759" y="2223"/>
                  </a:lnTo>
                  <a:lnTo>
                    <a:pt x="1539" y="2467"/>
                  </a:lnTo>
                  <a:lnTo>
                    <a:pt x="1344" y="2711"/>
                  </a:lnTo>
                  <a:lnTo>
                    <a:pt x="1173" y="2980"/>
                  </a:lnTo>
                  <a:lnTo>
                    <a:pt x="977" y="3249"/>
                  </a:lnTo>
                  <a:lnTo>
                    <a:pt x="831" y="3542"/>
                  </a:lnTo>
                  <a:lnTo>
                    <a:pt x="684" y="3835"/>
                  </a:lnTo>
                  <a:lnTo>
                    <a:pt x="538" y="4128"/>
                  </a:lnTo>
                  <a:lnTo>
                    <a:pt x="416" y="4421"/>
                  </a:lnTo>
                  <a:lnTo>
                    <a:pt x="318" y="4738"/>
                  </a:lnTo>
                  <a:lnTo>
                    <a:pt x="220" y="5056"/>
                  </a:lnTo>
                  <a:lnTo>
                    <a:pt x="147" y="5398"/>
                  </a:lnTo>
                  <a:lnTo>
                    <a:pt x="98" y="5715"/>
                  </a:lnTo>
                  <a:lnTo>
                    <a:pt x="49" y="6057"/>
                  </a:lnTo>
                  <a:lnTo>
                    <a:pt x="25" y="6399"/>
                  </a:lnTo>
                  <a:lnTo>
                    <a:pt x="0" y="6741"/>
                  </a:lnTo>
                  <a:lnTo>
                    <a:pt x="25" y="7083"/>
                  </a:lnTo>
                  <a:lnTo>
                    <a:pt x="49" y="7425"/>
                  </a:lnTo>
                  <a:lnTo>
                    <a:pt x="98" y="7767"/>
                  </a:lnTo>
                  <a:lnTo>
                    <a:pt x="147" y="8084"/>
                  </a:lnTo>
                  <a:lnTo>
                    <a:pt x="220" y="8426"/>
                  </a:lnTo>
                  <a:lnTo>
                    <a:pt x="318" y="8744"/>
                  </a:lnTo>
                  <a:lnTo>
                    <a:pt x="416" y="9061"/>
                  </a:lnTo>
                  <a:lnTo>
                    <a:pt x="538" y="9354"/>
                  </a:lnTo>
                  <a:lnTo>
                    <a:pt x="684" y="9648"/>
                  </a:lnTo>
                  <a:lnTo>
                    <a:pt x="831" y="9941"/>
                  </a:lnTo>
                  <a:lnTo>
                    <a:pt x="977" y="10234"/>
                  </a:lnTo>
                  <a:lnTo>
                    <a:pt x="1173" y="10502"/>
                  </a:lnTo>
                  <a:lnTo>
                    <a:pt x="1344" y="10771"/>
                  </a:lnTo>
                  <a:lnTo>
                    <a:pt x="1539" y="11015"/>
                  </a:lnTo>
                  <a:lnTo>
                    <a:pt x="1759" y="11259"/>
                  </a:lnTo>
                  <a:lnTo>
                    <a:pt x="1979" y="11504"/>
                  </a:lnTo>
                  <a:lnTo>
                    <a:pt x="2223" y="11723"/>
                  </a:lnTo>
                  <a:lnTo>
                    <a:pt x="2467" y="11943"/>
                  </a:lnTo>
                  <a:lnTo>
                    <a:pt x="2711" y="12139"/>
                  </a:lnTo>
                  <a:lnTo>
                    <a:pt x="2980" y="12310"/>
                  </a:lnTo>
                  <a:lnTo>
                    <a:pt x="3249" y="12505"/>
                  </a:lnTo>
                  <a:lnTo>
                    <a:pt x="3542" y="12652"/>
                  </a:lnTo>
                  <a:lnTo>
                    <a:pt x="3835" y="12798"/>
                  </a:lnTo>
                  <a:lnTo>
                    <a:pt x="4128" y="12945"/>
                  </a:lnTo>
                  <a:lnTo>
                    <a:pt x="4421" y="13067"/>
                  </a:lnTo>
                  <a:lnTo>
                    <a:pt x="4738" y="13164"/>
                  </a:lnTo>
                  <a:lnTo>
                    <a:pt x="5056" y="13262"/>
                  </a:lnTo>
                  <a:lnTo>
                    <a:pt x="5398" y="13335"/>
                  </a:lnTo>
                  <a:lnTo>
                    <a:pt x="5715" y="13384"/>
                  </a:lnTo>
                  <a:lnTo>
                    <a:pt x="6057" y="13433"/>
                  </a:lnTo>
                  <a:lnTo>
                    <a:pt x="6399" y="13458"/>
                  </a:lnTo>
                  <a:lnTo>
                    <a:pt x="6741" y="13482"/>
                  </a:lnTo>
                  <a:lnTo>
                    <a:pt x="7083" y="13458"/>
                  </a:lnTo>
                  <a:lnTo>
                    <a:pt x="7425" y="13433"/>
                  </a:lnTo>
                  <a:lnTo>
                    <a:pt x="7767" y="13384"/>
                  </a:lnTo>
                  <a:lnTo>
                    <a:pt x="8084" y="13335"/>
                  </a:lnTo>
                  <a:lnTo>
                    <a:pt x="8426" y="13262"/>
                  </a:lnTo>
                  <a:lnTo>
                    <a:pt x="8744" y="13164"/>
                  </a:lnTo>
                  <a:lnTo>
                    <a:pt x="9061" y="13067"/>
                  </a:lnTo>
                  <a:lnTo>
                    <a:pt x="9354" y="12945"/>
                  </a:lnTo>
                  <a:lnTo>
                    <a:pt x="9647" y="12798"/>
                  </a:lnTo>
                  <a:lnTo>
                    <a:pt x="9940" y="12652"/>
                  </a:lnTo>
                  <a:lnTo>
                    <a:pt x="10234" y="12505"/>
                  </a:lnTo>
                  <a:lnTo>
                    <a:pt x="10502" y="12310"/>
                  </a:lnTo>
                  <a:lnTo>
                    <a:pt x="10771" y="12139"/>
                  </a:lnTo>
                  <a:lnTo>
                    <a:pt x="11015" y="11943"/>
                  </a:lnTo>
                  <a:lnTo>
                    <a:pt x="11259" y="11723"/>
                  </a:lnTo>
                  <a:lnTo>
                    <a:pt x="11504" y="11504"/>
                  </a:lnTo>
                  <a:lnTo>
                    <a:pt x="11723" y="11259"/>
                  </a:lnTo>
                  <a:lnTo>
                    <a:pt x="11943" y="11015"/>
                  </a:lnTo>
                  <a:lnTo>
                    <a:pt x="12139" y="10771"/>
                  </a:lnTo>
                  <a:lnTo>
                    <a:pt x="12310" y="10502"/>
                  </a:lnTo>
                  <a:lnTo>
                    <a:pt x="12505" y="10234"/>
                  </a:lnTo>
                  <a:lnTo>
                    <a:pt x="12651" y="9941"/>
                  </a:lnTo>
                  <a:lnTo>
                    <a:pt x="12798" y="9648"/>
                  </a:lnTo>
                  <a:lnTo>
                    <a:pt x="12945" y="9354"/>
                  </a:lnTo>
                  <a:lnTo>
                    <a:pt x="13067" y="9061"/>
                  </a:lnTo>
                  <a:lnTo>
                    <a:pt x="13164" y="8744"/>
                  </a:lnTo>
                  <a:lnTo>
                    <a:pt x="13262" y="8426"/>
                  </a:lnTo>
                  <a:lnTo>
                    <a:pt x="13335" y="8084"/>
                  </a:lnTo>
                  <a:lnTo>
                    <a:pt x="13384" y="7767"/>
                  </a:lnTo>
                  <a:lnTo>
                    <a:pt x="13433" y="7425"/>
                  </a:lnTo>
                  <a:lnTo>
                    <a:pt x="13457" y="7083"/>
                  </a:lnTo>
                  <a:lnTo>
                    <a:pt x="13482" y="6741"/>
                  </a:lnTo>
                  <a:lnTo>
                    <a:pt x="13457" y="6399"/>
                  </a:lnTo>
                  <a:lnTo>
                    <a:pt x="13433" y="6057"/>
                  </a:lnTo>
                  <a:lnTo>
                    <a:pt x="13384" y="5715"/>
                  </a:lnTo>
                  <a:lnTo>
                    <a:pt x="13335" y="5398"/>
                  </a:lnTo>
                  <a:lnTo>
                    <a:pt x="13262" y="5056"/>
                  </a:lnTo>
                  <a:lnTo>
                    <a:pt x="13164" y="4738"/>
                  </a:lnTo>
                  <a:lnTo>
                    <a:pt x="13067" y="4421"/>
                  </a:lnTo>
                  <a:lnTo>
                    <a:pt x="12945" y="4128"/>
                  </a:lnTo>
                  <a:lnTo>
                    <a:pt x="12798" y="3835"/>
                  </a:lnTo>
                  <a:lnTo>
                    <a:pt x="12651" y="3542"/>
                  </a:lnTo>
                  <a:lnTo>
                    <a:pt x="12505" y="3249"/>
                  </a:lnTo>
                  <a:lnTo>
                    <a:pt x="12310" y="2980"/>
                  </a:lnTo>
                  <a:lnTo>
                    <a:pt x="12139" y="2711"/>
                  </a:lnTo>
                  <a:lnTo>
                    <a:pt x="11943" y="2467"/>
                  </a:lnTo>
                  <a:lnTo>
                    <a:pt x="11723" y="2223"/>
                  </a:lnTo>
                  <a:lnTo>
                    <a:pt x="11504" y="1979"/>
                  </a:lnTo>
                  <a:lnTo>
                    <a:pt x="11259" y="1759"/>
                  </a:lnTo>
                  <a:lnTo>
                    <a:pt x="11015" y="1539"/>
                  </a:lnTo>
                  <a:lnTo>
                    <a:pt x="10771" y="1344"/>
                  </a:lnTo>
                  <a:lnTo>
                    <a:pt x="10502" y="1173"/>
                  </a:lnTo>
                  <a:lnTo>
                    <a:pt x="10234" y="977"/>
                  </a:lnTo>
                  <a:lnTo>
                    <a:pt x="9940" y="831"/>
                  </a:lnTo>
                  <a:lnTo>
                    <a:pt x="9647" y="684"/>
                  </a:lnTo>
                  <a:lnTo>
                    <a:pt x="9354" y="538"/>
                  </a:lnTo>
                  <a:lnTo>
                    <a:pt x="9061" y="416"/>
                  </a:lnTo>
                  <a:lnTo>
                    <a:pt x="8744" y="318"/>
                  </a:lnTo>
                  <a:lnTo>
                    <a:pt x="8426" y="220"/>
                  </a:lnTo>
                  <a:lnTo>
                    <a:pt x="8084" y="147"/>
                  </a:lnTo>
                  <a:lnTo>
                    <a:pt x="7767" y="98"/>
                  </a:lnTo>
                  <a:lnTo>
                    <a:pt x="7425" y="49"/>
                  </a:lnTo>
                  <a:lnTo>
                    <a:pt x="7083" y="25"/>
                  </a:lnTo>
                  <a:lnTo>
                    <a:pt x="67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4" name="Shape 422"/>
          <p:cNvGrpSpPr/>
          <p:nvPr/>
        </p:nvGrpSpPr>
        <p:grpSpPr>
          <a:xfrm>
            <a:off x="11092142" y="1636878"/>
            <a:ext cx="458295" cy="459457"/>
            <a:chOff x="6617400" y="931125"/>
            <a:chExt cx="483600" cy="484825"/>
          </a:xfrm>
          <a:solidFill>
            <a:schemeClr val="bg1"/>
          </a:solidFill>
        </p:grpSpPr>
        <p:sp>
          <p:nvSpPr>
            <p:cNvPr id="75" name="Shape 423"/>
            <p:cNvSpPr/>
            <p:nvPr/>
          </p:nvSpPr>
          <p:spPr>
            <a:xfrm>
              <a:off x="6843925" y="1183900"/>
              <a:ext cx="121525" cy="232050"/>
            </a:xfrm>
            <a:custGeom>
              <a:avLst/>
              <a:gdLst/>
              <a:ahLst/>
              <a:cxnLst/>
              <a:rect l="0" t="0" r="0" b="0"/>
              <a:pathLst>
                <a:path w="4861" h="9282" extrusionOk="0">
                  <a:moveTo>
                    <a:pt x="1" y="0"/>
                  </a:moveTo>
                  <a:lnTo>
                    <a:pt x="1" y="6863"/>
                  </a:lnTo>
                  <a:lnTo>
                    <a:pt x="25" y="7107"/>
                  </a:lnTo>
                  <a:lnTo>
                    <a:pt x="49" y="7327"/>
                  </a:lnTo>
                  <a:lnTo>
                    <a:pt x="123" y="7572"/>
                  </a:lnTo>
                  <a:lnTo>
                    <a:pt x="196" y="7791"/>
                  </a:lnTo>
                  <a:lnTo>
                    <a:pt x="294" y="8011"/>
                  </a:lnTo>
                  <a:lnTo>
                    <a:pt x="416" y="8207"/>
                  </a:lnTo>
                  <a:lnTo>
                    <a:pt x="562" y="8402"/>
                  </a:lnTo>
                  <a:lnTo>
                    <a:pt x="709" y="8573"/>
                  </a:lnTo>
                  <a:lnTo>
                    <a:pt x="880" y="8719"/>
                  </a:lnTo>
                  <a:lnTo>
                    <a:pt x="1075" y="8866"/>
                  </a:lnTo>
                  <a:lnTo>
                    <a:pt x="1271" y="8988"/>
                  </a:lnTo>
                  <a:lnTo>
                    <a:pt x="1490" y="9086"/>
                  </a:lnTo>
                  <a:lnTo>
                    <a:pt x="1710" y="9159"/>
                  </a:lnTo>
                  <a:lnTo>
                    <a:pt x="1930" y="9232"/>
                  </a:lnTo>
                  <a:lnTo>
                    <a:pt x="2174" y="9257"/>
                  </a:lnTo>
                  <a:lnTo>
                    <a:pt x="2418" y="9281"/>
                  </a:lnTo>
                  <a:lnTo>
                    <a:pt x="2663" y="9257"/>
                  </a:lnTo>
                  <a:lnTo>
                    <a:pt x="2907" y="9232"/>
                  </a:lnTo>
                  <a:lnTo>
                    <a:pt x="3151" y="9159"/>
                  </a:lnTo>
                  <a:lnTo>
                    <a:pt x="3371" y="9086"/>
                  </a:lnTo>
                  <a:lnTo>
                    <a:pt x="3591" y="8988"/>
                  </a:lnTo>
                  <a:lnTo>
                    <a:pt x="3786" y="8866"/>
                  </a:lnTo>
                  <a:lnTo>
                    <a:pt x="3957" y="8719"/>
                  </a:lnTo>
                  <a:lnTo>
                    <a:pt x="4128" y="8573"/>
                  </a:lnTo>
                  <a:lnTo>
                    <a:pt x="4299" y="8402"/>
                  </a:lnTo>
                  <a:lnTo>
                    <a:pt x="4446" y="8207"/>
                  </a:lnTo>
                  <a:lnTo>
                    <a:pt x="4568" y="8011"/>
                  </a:lnTo>
                  <a:lnTo>
                    <a:pt x="4665" y="7791"/>
                  </a:lnTo>
                  <a:lnTo>
                    <a:pt x="4739" y="7572"/>
                  </a:lnTo>
                  <a:lnTo>
                    <a:pt x="4812" y="7327"/>
                  </a:lnTo>
                  <a:lnTo>
                    <a:pt x="4836" y="7107"/>
                  </a:lnTo>
                  <a:lnTo>
                    <a:pt x="4861" y="6863"/>
                  </a:lnTo>
                  <a:lnTo>
                    <a:pt x="4836" y="6717"/>
                  </a:lnTo>
                  <a:lnTo>
                    <a:pt x="4812" y="6619"/>
                  </a:lnTo>
                  <a:lnTo>
                    <a:pt x="4739" y="6521"/>
                  </a:lnTo>
                  <a:lnTo>
                    <a:pt x="4665" y="6424"/>
                  </a:lnTo>
                  <a:lnTo>
                    <a:pt x="4592" y="6350"/>
                  </a:lnTo>
                  <a:lnTo>
                    <a:pt x="4470" y="6302"/>
                  </a:lnTo>
                  <a:lnTo>
                    <a:pt x="4372" y="6253"/>
                  </a:lnTo>
                  <a:lnTo>
                    <a:pt x="4128" y="6253"/>
                  </a:lnTo>
                  <a:lnTo>
                    <a:pt x="4006" y="6302"/>
                  </a:lnTo>
                  <a:lnTo>
                    <a:pt x="3908" y="6350"/>
                  </a:lnTo>
                  <a:lnTo>
                    <a:pt x="3811" y="6424"/>
                  </a:lnTo>
                  <a:lnTo>
                    <a:pt x="3737" y="6521"/>
                  </a:lnTo>
                  <a:lnTo>
                    <a:pt x="3688" y="6619"/>
                  </a:lnTo>
                  <a:lnTo>
                    <a:pt x="3640" y="6717"/>
                  </a:lnTo>
                  <a:lnTo>
                    <a:pt x="3640" y="6863"/>
                  </a:lnTo>
                  <a:lnTo>
                    <a:pt x="3615" y="7083"/>
                  </a:lnTo>
                  <a:lnTo>
                    <a:pt x="3542" y="7327"/>
                  </a:lnTo>
                  <a:lnTo>
                    <a:pt x="3420" y="7523"/>
                  </a:lnTo>
                  <a:lnTo>
                    <a:pt x="3273" y="7718"/>
                  </a:lnTo>
                  <a:lnTo>
                    <a:pt x="3102" y="7865"/>
                  </a:lnTo>
                  <a:lnTo>
                    <a:pt x="2907" y="7962"/>
                  </a:lnTo>
                  <a:lnTo>
                    <a:pt x="2663" y="8036"/>
                  </a:lnTo>
                  <a:lnTo>
                    <a:pt x="2418" y="8060"/>
                  </a:lnTo>
                  <a:lnTo>
                    <a:pt x="2174" y="8036"/>
                  </a:lnTo>
                  <a:lnTo>
                    <a:pt x="1954" y="7962"/>
                  </a:lnTo>
                  <a:lnTo>
                    <a:pt x="1759" y="7865"/>
                  </a:lnTo>
                  <a:lnTo>
                    <a:pt x="1564" y="7718"/>
                  </a:lnTo>
                  <a:lnTo>
                    <a:pt x="1417" y="7523"/>
                  </a:lnTo>
                  <a:lnTo>
                    <a:pt x="1319" y="7327"/>
                  </a:lnTo>
                  <a:lnTo>
                    <a:pt x="1246" y="7083"/>
                  </a:lnTo>
                  <a:lnTo>
                    <a:pt x="1222" y="6863"/>
                  </a:lnTo>
                  <a:lnTo>
                    <a:pt x="1222" y="0"/>
                  </a:lnTo>
                  <a:lnTo>
                    <a:pt x="953" y="220"/>
                  </a:lnTo>
                  <a:lnTo>
                    <a:pt x="880" y="293"/>
                  </a:lnTo>
                  <a:lnTo>
                    <a:pt x="806" y="342"/>
                  </a:lnTo>
                  <a:lnTo>
                    <a:pt x="709" y="367"/>
                  </a:lnTo>
                  <a:lnTo>
                    <a:pt x="513" y="367"/>
                  </a:lnTo>
                  <a:lnTo>
                    <a:pt x="416" y="342"/>
                  </a:lnTo>
                  <a:lnTo>
                    <a:pt x="342" y="293"/>
                  </a:lnTo>
                  <a:lnTo>
                    <a:pt x="269" y="220"/>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6" name="Shape 424"/>
            <p:cNvSpPr/>
            <p:nvPr/>
          </p:nvSpPr>
          <p:spPr>
            <a:xfrm>
              <a:off x="6617400" y="931125"/>
              <a:ext cx="483600" cy="259500"/>
            </a:xfrm>
            <a:custGeom>
              <a:avLst/>
              <a:gdLst/>
              <a:ahLst/>
              <a:cxnLst/>
              <a:rect l="0" t="0" r="0" b="0"/>
              <a:pathLst>
                <a:path w="19344" h="10380" extrusionOk="0">
                  <a:moveTo>
                    <a:pt x="5252" y="9769"/>
                  </a:moveTo>
                  <a:lnTo>
                    <a:pt x="5252" y="9769"/>
                  </a:lnTo>
                  <a:lnTo>
                    <a:pt x="5252" y="9769"/>
                  </a:lnTo>
                  <a:close/>
                  <a:moveTo>
                    <a:pt x="9672" y="0"/>
                  </a:moveTo>
                  <a:lnTo>
                    <a:pt x="9550" y="25"/>
                  </a:lnTo>
                  <a:lnTo>
                    <a:pt x="9428" y="49"/>
                  </a:lnTo>
                  <a:lnTo>
                    <a:pt x="9330" y="122"/>
                  </a:lnTo>
                  <a:lnTo>
                    <a:pt x="9232" y="196"/>
                  </a:lnTo>
                  <a:lnTo>
                    <a:pt x="9159" y="269"/>
                  </a:lnTo>
                  <a:lnTo>
                    <a:pt x="9110" y="367"/>
                  </a:lnTo>
                  <a:lnTo>
                    <a:pt x="9086" y="489"/>
                  </a:lnTo>
                  <a:lnTo>
                    <a:pt x="9062" y="611"/>
                  </a:lnTo>
                  <a:lnTo>
                    <a:pt x="9062" y="1246"/>
                  </a:lnTo>
                  <a:lnTo>
                    <a:pt x="8622" y="1270"/>
                  </a:lnTo>
                  <a:lnTo>
                    <a:pt x="8182" y="1343"/>
                  </a:lnTo>
                  <a:lnTo>
                    <a:pt x="7767" y="1417"/>
                  </a:lnTo>
                  <a:lnTo>
                    <a:pt x="7328" y="1514"/>
                  </a:lnTo>
                  <a:lnTo>
                    <a:pt x="6912" y="1612"/>
                  </a:lnTo>
                  <a:lnTo>
                    <a:pt x="6497" y="1759"/>
                  </a:lnTo>
                  <a:lnTo>
                    <a:pt x="6082" y="1905"/>
                  </a:lnTo>
                  <a:lnTo>
                    <a:pt x="5691" y="2076"/>
                  </a:lnTo>
                  <a:lnTo>
                    <a:pt x="5300" y="2247"/>
                  </a:lnTo>
                  <a:lnTo>
                    <a:pt x="4910" y="2467"/>
                  </a:lnTo>
                  <a:lnTo>
                    <a:pt x="4543" y="2687"/>
                  </a:lnTo>
                  <a:lnTo>
                    <a:pt x="4177" y="2931"/>
                  </a:lnTo>
                  <a:lnTo>
                    <a:pt x="3811" y="3175"/>
                  </a:lnTo>
                  <a:lnTo>
                    <a:pt x="3469" y="3468"/>
                  </a:lnTo>
                  <a:lnTo>
                    <a:pt x="3151" y="3761"/>
                  </a:lnTo>
                  <a:lnTo>
                    <a:pt x="2834" y="4054"/>
                  </a:lnTo>
                  <a:lnTo>
                    <a:pt x="2516" y="4372"/>
                  </a:lnTo>
                  <a:lnTo>
                    <a:pt x="2223" y="4714"/>
                  </a:lnTo>
                  <a:lnTo>
                    <a:pt x="1930" y="5080"/>
                  </a:lnTo>
                  <a:lnTo>
                    <a:pt x="1686" y="5422"/>
                  </a:lnTo>
                  <a:lnTo>
                    <a:pt x="1442" y="5788"/>
                  </a:lnTo>
                  <a:lnTo>
                    <a:pt x="1222" y="6179"/>
                  </a:lnTo>
                  <a:lnTo>
                    <a:pt x="1002" y="6570"/>
                  </a:lnTo>
                  <a:lnTo>
                    <a:pt x="807" y="6961"/>
                  </a:lnTo>
                  <a:lnTo>
                    <a:pt x="660" y="7376"/>
                  </a:lnTo>
                  <a:lnTo>
                    <a:pt x="489" y="7791"/>
                  </a:lnTo>
                  <a:lnTo>
                    <a:pt x="367" y="8206"/>
                  </a:lnTo>
                  <a:lnTo>
                    <a:pt x="245" y="8622"/>
                  </a:lnTo>
                  <a:lnTo>
                    <a:pt x="172" y="9061"/>
                  </a:lnTo>
                  <a:lnTo>
                    <a:pt x="98" y="9501"/>
                  </a:lnTo>
                  <a:lnTo>
                    <a:pt x="25" y="9940"/>
                  </a:lnTo>
                  <a:lnTo>
                    <a:pt x="1" y="10380"/>
                  </a:lnTo>
                  <a:lnTo>
                    <a:pt x="196" y="10111"/>
                  </a:lnTo>
                  <a:lnTo>
                    <a:pt x="465" y="9867"/>
                  </a:lnTo>
                  <a:lnTo>
                    <a:pt x="758" y="9647"/>
                  </a:lnTo>
                  <a:lnTo>
                    <a:pt x="1075" y="9452"/>
                  </a:lnTo>
                  <a:lnTo>
                    <a:pt x="1442" y="9305"/>
                  </a:lnTo>
                  <a:lnTo>
                    <a:pt x="1808" y="9183"/>
                  </a:lnTo>
                  <a:lnTo>
                    <a:pt x="2223" y="9110"/>
                  </a:lnTo>
                  <a:lnTo>
                    <a:pt x="2638" y="9086"/>
                  </a:lnTo>
                  <a:lnTo>
                    <a:pt x="2956" y="9110"/>
                  </a:lnTo>
                  <a:lnTo>
                    <a:pt x="3249" y="9134"/>
                  </a:lnTo>
                  <a:lnTo>
                    <a:pt x="3542" y="9208"/>
                  </a:lnTo>
                  <a:lnTo>
                    <a:pt x="3811" y="9281"/>
                  </a:lnTo>
                  <a:lnTo>
                    <a:pt x="4079" y="9379"/>
                  </a:lnTo>
                  <a:lnTo>
                    <a:pt x="4323" y="9501"/>
                  </a:lnTo>
                  <a:lnTo>
                    <a:pt x="4543" y="9647"/>
                  </a:lnTo>
                  <a:lnTo>
                    <a:pt x="4763" y="9794"/>
                  </a:lnTo>
                  <a:lnTo>
                    <a:pt x="4812" y="9305"/>
                  </a:lnTo>
                  <a:lnTo>
                    <a:pt x="4934" y="8573"/>
                  </a:lnTo>
                  <a:lnTo>
                    <a:pt x="5007" y="8109"/>
                  </a:lnTo>
                  <a:lnTo>
                    <a:pt x="5129" y="7620"/>
                  </a:lnTo>
                  <a:lnTo>
                    <a:pt x="5276" y="7107"/>
                  </a:lnTo>
                  <a:lnTo>
                    <a:pt x="5447" y="6546"/>
                  </a:lnTo>
                  <a:lnTo>
                    <a:pt x="5642" y="5984"/>
                  </a:lnTo>
                  <a:lnTo>
                    <a:pt x="5887" y="5373"/>
                  </a:lnTo>
                  <a:lnTo>
                    <a:pt x="6180" y="4763"/>
                  </a:lnTo>
                  <a:lnTo>
                    <a:pt x="6522" y="4152"/>
                  </a:lnTo>
                  <a:lnTo>
                    <a:pt x="6888" y="3542"/>
                  </a:lnTo>
                  <a:lnTo>
                    <a:pt x="7303" y="2931"/>
                  </a:lnTo>
                  <a:lnTo>
                    <a:pt x="7792" y="2345"/>
                  </a:lnTo>
                  <a:lnTo>
                    <a:pt x="8329" y="1783"/>
                  </a:lnTo>
                  <a:lnTo>
                    <a:pt x="8402" y="1710"/>
                  </a:lnTo>
                  <a:lnTo>
                    <a:pt x="8597" y="1710"/>
                  </a:lnTo>
                  <a:lnTo>
                    <a:pt x="8671" y="1783"/>
                  </a:lnTo>
                  <a:lnTo>
                    <a:pt x="8720" y="1856"/>
                  </a:lnTo>
                  <a:lnTo>
                    <a:pt x="8744" y="1954"/>
                  </a:lnTo>
                  <a:lnTo>
                    <a:pt x="8720" y="2027"/>
                  </a:lnTo>
                  <a:lnTo>
                    <a:pt x="8671" y="2125"/>
                  </a:lnTo>
                  <a:lnTo>
                    <a:pt x="8182" y="2662"/>
                  </a:lnTo>
                  <a:lnTo>
                    <a:pt x="7718" y="3200"/>
                  </a:lnTo>
                  <a:lnTo>
                    <a:pt x="7328" y="3786"/>
                  </a:lnTo>
                  <a:lnTo>
                    <a:pt x="6961" y="4348"/>
                  </a:lnTo>
                  <a:lnTo>
                    <a:pt x="6668" y="4934"/>
                  </a:lnTo>
                  <a:lnTo>
                    <a:pt x="6375" y="5495"/>
                  </a:lnTo>
                  <a:lnTo>
                    <a:pt x="6155" y="6082"/>
                  </a:lnTo>
                  <a:lnTo>
                    <a:pt x="5960" y="6619"/>
                  </a:lnTo>
                  <a:lnTo>
                    <a:pt x="5789" y="7156"/>
                  </a:lnTo>
                  <a:lnTo>
                    <a:pt x="5642" y="7645"/>
                  </a:lnTo>
                  <a:lnTo>
                    <a:pt x="5520" y="8109"/>
                  </a:lnTo>
                  <a:lnTo>
                    <a:pt x="5423" y="8548"/>
                  </a:lnTo>
                  <a:lnTo>
                    <a:pt x="5300" y="9257"/>
                  </a:lnTo>
                  <a:lnTo>
                    <a:pt x="5252" y="9769"/>
                  </a:lnTo>
                  <a:lnTo>
                    <a:pt x="5471" y="9623"/>
                  </a:lnTo>
                  <a:lnTo>
                    <a:pt x="5691" y="9476"/>
                  </a:lnTo>
                  <a:lnTo>
                    <a:pt x="5935" y="9379"/>
                  </a:lnTo>
                  <a:lnTo>
                    <a:pt x="6180" y="9281"/>
                  </a:lnTo>
                  <a:lnTo>
                    <a:pt x="6448" y="9208"/>
                  </a:lnTo>
                  <a:lnTo>
                    <a:pt x="6741" y="9134"/>
                  </a:lnTo>
                  <a:lnTo>
                    <a:pt x="7034" y="9110"/>
                  </a:lnTo>
                  <a:lnTo>
                    <a:pt x="7328" y="9086"/>
                  </a:lnTo>
                  <a:lnTo>
                    <a:pt x="7645" y="9110"/>
                  </a:lnTo>
                  <a:lnTo>
                    <a:pt x="7938" y="9134"/>
                  </a:lnTo>
                  <a:lnTo>
                    <a:pt x="8207" y="9208"/>
                  </a:lnTo>
                  <a:lnTo>
                    <a:pt x="8475" y="9281"/>
                  </a:lnTo>
                  <a:lnTo>
                    <a:pt x="8744" y="9379"/>
                  </a:lnTo>
                  <a:lnTo>
                    <a:pt x="8988" y="9501"/>
                  </a:lnTo>
                  <a:lnTo>
                    <a:pt x="9208" y="9623"/>
                  </a:lnTo>
                  <a:lnTo>
                    <a:pt x="9428" y="9794"/>
                  </a:lnTo>
                  <a:lnTo>
                    <a:pt x="9428" y="1954"/>
                  </a:lnTo>
                  <a:lnTo>
                    <a:pt x="9452" y="1856"/>
                  </a:lnTo>
                  <a:lnTo>
                    <a:pt x="9501" y="1783"/>
                  </a:lnTo>
                  <a:lnTo>
                    <a:pt x="9574" y="1710"/>
                  </a:lnTo>
                  <a:lnTo>
                    <a:pt x="9770" y="1710"/>
                  </a:lnTo>
                  <a:lnTo>
                    <a:pt x="9843" y="1783"/>
                  </a:lnTo>
                  <a:lnTo>
                    <a:pt x="9892" y="1856"/>
                  </a:lnTo>
                  <a:lnTo>
                    <a:pt x="9916" y="1954"/>
                  </a:lnTo>
                  <a:lnTo>
                    <a:pt x="9916" y="9794"/>
                  </a:lnTo>
                  <a:lnTo>
                    <a:pt x="10136" y="9623"/>
                  </a:lnTo>
                  <a:lnTo>
                    <a:pt x="10356" y="9501"/>
                  </a:lnTo>
                  <a:lnTo>
                    <a:pt x="10600" y="9379"/>
                  </a:lnTo>
                  <a:lnTo>
                    <a:pt x="10869" y="9281"/>
                  </a:lnTo>
                  <a:lnTo>
                    <a:pt x="11137" y="9208"/>
                  </a:lnTo>
                  <a:lnTo>
                    <a:pt x="11406" y="9134"/>
                  </a:lnTo>
                  <a:lnTo>
                    <a:pt x="11699" y="9110"/>
                  </a:lnTo>
                  <a:lnTo>
                    <a:pt x="12017" y="9086"/>
                  </a:lnTo>
                  <a:lnTo>
                    <a:pt x="12310" y="9110"/>
                  </a:lnTo>
                  <a:lnTo>
                    <a:pt x="12603" y="9134"/>
                  </a:lnTo>
                  <a:lnTo>
                    <a:pt x="12896" y="9208"/>
                  </a:lnTo>
                  <a:lnTo>
                    <a:pt x="13165" y="9281"/>
                  </a:lnTo>
                  <a:lnTo>
                    <a:pt x="13409" y="9379"/>
                  </a:lnTo>
                  <a:lnTo>
                    <a:pt x="13653" y="9476"/>
                  </a:lnTo>
                  <a:lnTo>
                    <a:pt x="13873" y="9623"/>
                  </a:lnTo>
                  <a:lnTo>
                    <a:pt x="14093" y="9769"/>
                  </a:lnTo>
                  <a:lnTo>
                    <a:pt x="14019" y="9257"/>
                  </a:lnTo>
                  <a:lnTo>
                    <a:pt x="13897" y="8548"/>
                  </a:lnTo>
                  <a:lnTo>
                    <a:pt x="13824" y="8109"/>
                  </a:lnTo>
                  <a:lnTo>
                    <a:pt x="13702" y="7645"/>
                  </a:lnTo>
                  <a:lnTo>
                    <a:pt x="13555" y="7132"/>
                  </a:lnTo>
                  <a:lnTo>
                    <a:pt x="13384" y="6619"/>
                  </a:lnTo>
                  <a:lnTo>
                    <a:pt x="13189" y="6057"/>
                  </a:lnTo>
                  <a:lnTo>
                    <a:pt x="12945" y="5495"/>
                  </a:lnTo>
                  <a:lnTo>
                    <a:pt x="12676" y="4934"/>
                  </a:lnTo>
                  <a:lnTo>
                    <a:pt x="12359" y="4348"/>
                  </a:lnTo>
                  <a:lnTo>
                    <a:pt x="12017" y="3786"/>
                  </a:lnTo>
                  <a:lnTo>
                    <a:pt x="11626" y="3200"/>
                  </a:lnTo>
                  <a:lnTo>
                    <a:pt x="11162" y="2662"/>
                  </a:lnTo>
                  <a:lnTo>
                    <a:pt x="10673" y="2125"/>
                  </a:lnTo>
                  <a:lnTo>
                    <a:pt x="10625" y="2027"/>
                  </a:lnTo>
                  <a:lnTo>
                    <a:pt x="10600" y="1954"/>
                  </a:lnTo>
                  <a:lnTo>
                    <a:pt x="10625" y="1856"/>
                  </a:lnTo>
                  <a:lnTo>
                    <a:pt x="10673" y="1783"/>
                  </a:lnTo>
                  <a:lnTo>
                    <a:pt x="10747" y="1710"/>
                  </a:lnTo>
                  <a:lnTo>
                    <a:pt x="10942" y="1710"/>
                  </a:lnTo>
                  <a:lnTo>
                    <a:pt x="11015" y="1783"/>
                  </a:lnTo>
                  <a:lnTo>
                    <a:pt x="11553" y="2345"/>
                  </a:lnTo>
                  <a:lnTo>
                    <a:pt x="12017" y="2931"/>
                  </a:lnTo>
                  <a:lnTo>
                    <a:pt x="12456" y="3542"/>
                  </a:lnTo>
                  <a:lnTo>
                    <a:pt x="12823" y="4152"/>
                  </a:lnTo>
                  <a:lnTo>
                    <a:pt x="13165" y="4787"/>
                  </a:lnTo>
                  <a:lnTo>
                    <a:pt x="13458" y="5373"/>
                  </a:lnTo>
                  <a:lnTo>
                    <a:pt x="13702" y="5984"/>
                  </a:lnTo>
                  <a:lnTo>
                    <a:pt x="13897" y="6546"/>
                  </a:lnTo>
                  <a:lnTo>
                    <a:pt x="14068" y="7107"/>
                  </a:lnTo>
                  <a:lnTo>
                    <a:pt x="14215" y="7620"/>
                  </a:lnTo>
                  <a:lnTo>
                    <a:pt x="14337" y="8109"/>
                  </a:lnTo>
                  <a:lnTo>
                    <a:pt x="14410" y="8573"/>
                  </a:lnTo>
                  <a:lnTo>
                    <a:pt x="14532" y="9305"/>
                  </a:lnTo>
                  <a:lnTo>
                    <a:pt x="14581" y="9794"/>
                  </a:lnTo>
                  <a:lnTo>
                    <a:pt x="14801" y="9647"/>
                  </a:lnTo>
                  <a:lnTo>
                    <a:pt x="15021" y="9501"/>
                  </a:lnTo>
                  <a:lnTo>
                    <a:pt x="15265" y="9379"/>
                  </a:lnTo>
                  <a:lnTo>
                    <a:pt x="15534" y="9281"/>
                  </a:lnTo>
                  <a:lnTo>
                    <a:pt x="15802" y="9208"/>
                  </a:lnTo>
                  <a:lnTo>
                    <a:pt x="16095" y="9134"/>
                  </a:lnTo>
                  <a:lnTo>
                    <a:pt x="16388" y="9110"/>
                  </a:lnTo>
                  <a:lnTo>
                    <a:pt x="16706" y="9086"/>
                  </a:lnTo>
                  <a:lnTo>
                    <a:pt x="17121" y="9110"/>
                  </a:lnTo>
                  <a:lnTo>
                    <a:pt x="17536" y="9183"/>
                  </a:lnTo>
                  <a:lnTo>
                    <a:pt x="17903" y="9305"/>
                  </a:lnTo>
                  <a:lnTo>
                    <a:pt x="18269" y="9452"/>
                  </a:lnTo>
                  <a:lnTo>
                    <a:pt x="18587" y="9647"/>
                  </a:lnTo>
                  <a:lnTo>
                    <a:pt x="18880" y="9867"/>
                  </a:lnTo>
                  <a:lnTo>
                    <a:pt x="19148" y="10111"/>
                  </a:lnTo>
                  <a:lnTo>
                    <a:pt x="19344" y="10380"/>
                  </a:lnTo>
                  <a:lnTo>
                    <a:pt x="19319" y="9940"/>
                  </a:lnTo>
                  <a:lnTo>
                    <a:pt x="19246" y="9501"/>
                  </a:lnTo>
                  <a:lnTo>
                    <a:pt x="19173" y="9061"/>
                  </a:lnTo>
                  <a:lnTo>
                    <a:pt x="19099" y="8622"/>
                  </a:lnTo>
                  <a:lnTo>
                    <a:pt x="18977" y="8206"/>
                  </a:lnTo>
                  <a:lnTo>
                    <a:pt x="18855" y="7791"/>
                  </a:lnTo>
                  <a:lnTo>
                    <a:pt x="18684" y="7376"/>
                  </a:lnTo>
                  <a:lnTo>
                    <a:pt x="18538" y="6961"/>
                  </a:lnTo>
                  <a:lnTo>
                    <a:pt x="18342" y="6570"/>
                  </a:lnTo>
                  <a:lnTo>
                    <a:pt x="18122" y="6179"/>
                  </a:lnTo>
                  <a:lnTo>
                    <a:pt x="17903" y="5788"/>
                  </a:lnTo>
                  <a:lnTo>
                    <a:pt x="17658" y="5422"/>
                  </a:lnTo>
                  <a:lnTo>
                    <a:pt x="17414" y="5080"/>
                  </a:lnTo>
                  <a:lnTo>
                    <a:pt x="17121" y="4714"/>
                  </a:lnTo>
                  <a:lnTo>
                    <a:pt x="16828" y="4372"/>
                  </a:lnTo>
                  <a:lnTo>
                    <a:pt x="16511" y="4054"/>
                  </a:lnTo>
                  <a:lnTo>
                    <a:pt x="16193" y="3761"/>
                  </a:lnTo>
                  <a:lnTo>
                    <a:pt x="15876" y="3468"/>
                  </a:lnTo>
                  <a:lnTo>
                    <a:pt x="15534" y="3175"/>
                  </a:lnTo>
                  <a:lnTo>
                    <a:pt x="15167" y="2931"/>
                  </a:lnTo>
                  <a:lnTo>
                    <a:pt x="14801" y="2687"/>
                  </a:lnTo>
                  <a:lnTo>
                    <a:pt x="14435" y="2467"/>
                  </a:lnTo>
                  <a:lnTo>
                    <a:pt x="14044" y="2247"/>
                  </a:lnTo>
                  <a:lnTo>
                    <a:pt x="13653" y="2076"/>
                  </a:lnTo>
                  <a:lnTo>
                    <a:pt x="13262" y="1905"/>
                  </a:lnTo>
                  <a:lnTo>
                    <a:pt x="12847" y="1759"/>
                  </a:lnTo>
                  <a:lnTo>
                    <a:pt x="12432" y="1612"/>
                  </a:lnTo>
                  <a:lnTo>
                    <a:pt x="12017" y="1514"/>
                  </a:lnTo>
                  <a:lnTo>
                    <a:pt x="11577" y="1417"/>
                  </a:lnTo>
                  <a:lnTo>
                    <a:pt x="11162" y="1343"/>
                  </a:lnTo>
                  <a:lnTo>
                    <a:pt x="10722" y="1270"/>
                  </a:lnTo>
                  <a:lnTo>
                    <a:pt x="10283" y="1246"/>
                  </a:lnTo>
                  <a:lnTo>
                    <a:pt x="10283" y="611"/>
                  </a:lnTo>
                  <a:lnTo>
                    <a:pt x="10258" y="489"/>
                  </a:lnTo>
                  <a:lnTo>
                    <a:pt x="10234" y="367"/>
                  </a:lnTo>
                  <a:lnTo>
                    <a:pt x="10185" y="269"/>
                  </a:lnTo>
                  <a:lnTo>
                    <a:pt x="10112" y="196"/>
                  </a:lnTo>
                  <a:lnTo>
                    <a:pt x="10014" y="122"/>
                  </a:lnTo>
                  <a:lnTo>
                    <a:pt x="9916" y="49"/>
                  </a:lnTo>
                  <a:lnTo>
                    <a:pt x="9794" y="25"/>
                  </a:lnTo>
                  <a:lnTo>
                    <a:pt x="96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7" name="Shape 425"/>
          <p:cNvGrpSpPr/>
          <p:nvPr/>
        </p:nvGrpSpPr>
        <p:grpSpPr>
          <a:xfrm>
            <a:off x="5351012" y="2350310"/>
            <a:ext cx="442089" cy="310174"/>
            <a:chOff x="559275" y="1683950"/>
            <a:chExt cx="466500" cy="327300"/>
          </a:xfrm>
          <a:solidFill>
            <a:schemeClr val="bg1"/>
          </a:solidFill>
        </p:grpSpPr>
        <p:sp>
          <p:nvSpPr>
            <p:cNvPr id="78" name="Shape 426"/>
            <p:cNvSpPr/>
            <p:nvPr/>
          </p:nvSpPr>
          <p:spPr>
            <a:xfrm>
              <a:off x="559275" y="1683950"/>
              <a:ext cx="466500" cy="197850"/>
            </a:xfrm>
            <a:custGeom>
              <a:avLst/>
              <a:gdLst/>
              <a:ahLst/>
              <a:cxnLst/>
              <a:rect l="0" t="0" r="0" b="0"/>
              <a:pathLst>
                <a:path w="18660" h="7914" extrusionOk="0">
                  <a:moveTo>
                    <a:pt x="391" y="1"/>
                  </a:moveTo>
                  <a:lnTo>
                    <a:pt x="293" y="50"/>
                  </a:lnTo>
                  <a:lnTo>
                    <a:pt x="220" y="74"/>
                  </a:lnTo>
                  <a:lnTo>
                    <a:pt x="147" y="147"/>
                  </a:lnTo>
                  <a:lnTo>
                    <a:pt x="74" y="221"/>
                  </a:lnTo>
                  <a:lnTo>
                    <a:pt x="49" y="294"/>
                  </a:lnTo>
                  <a:lnTo>
                    <a:pt x="0" y="392"/>
                  </a:lnTo>
                  <a:lnTo>
                    <a:pt x="0" y="489"/>
                  </a:lnTo>
                  <a:lnTo>
                    <a:pt x="0" y="1173"/>
                  </a:lnTo>
                  <a:lnTo>
                    <a:pt x="9330" y="7914"/>
                  </a:lnTo>
                  <a:lnTo>
                    <a:pt x="18659" y="1173"/>
                  </a:lnTo>
                  <a:lnTo>
                    <a:pt x="18659" y="489"/>
                  </a:lnTo>
                  <a:lnTo>
                    <a:pt x="18659" y="392"/>
                  </a:lnTo>
                  <a:lnTo>
                    <a:pt x="18611" y="294"/>
                  </a:lnTo>
                  <a:lnTo>
                    <a:pt x="18586" y="221"/>
                  </a:lnTo>
                  <a:lnTo>
                    <a:pt x="18513" y="147"/>
                  </a:lnTo>
                  <a:lnTo>
                    <a:pt x="18440" y="74"/>
                  </a:lnTo>
                  <a:lnTo>
                    <a:pt x="18366" y="50"/>
                  </a:lnTo>
                  <a:lnTo>
                    <a:pt x="1826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9" name="Shape 427"/>
            <p:cNvSpPr/>
            <p:nvPr/>
          </p:nvSpPr>
          <p:spPr>
            <a:xfrm>
              <a:off x="559275" y="1727925"/>
              <a:ext cx="466500" cy="283325"/>
            </a:xfrm>
            <a:custGeom>
              <a:avLst/>
              <a:gdLst/>
              <a:ahLst/>
              <a:cxnLst/>
              <a:rect l="0" t="0" r="0" b="0"/>
              <a:pathLst>
                <a:path w="18660" h="11333" extrusionOk="0">
                  <a:moveTo>
                    <a:pt x="0" y="0"/>
                  </a:moveTo>
                  <a:lnTo>
                    <a:pt x="0" y="10844"/>
                  </a:lnTo>
                  <a:lnTo>
                    <a:pt x="0" y="10917"/>
                  </a:lnTo>
                  <a:lnTo>
                    <a:pt x="5129" y="7230"/>
                  </a:lnTo>
                  <a:lnTo>
                    <a:pt x="5227" y="7181"/>
                  </a:lnTo>
                  <a:lnTo>
                    <a:pt x="5325" y="7181"/>
                  </a:lnTo>
                  <a:lnTo>
                    <a:pt x="5398" y="7205"/>
                  </a:lnTo>
                  <a:lnTo>
                    <a:pt x="5471" y="7278"/>
                  </a:lnTo>
                  <a:lnTo>
                    <a:pt x="5520" y="7376"/>
                  </a:lnTo>
                  <a:lnTo>
                    <a:pt x="5520" y="7474"/>
                  </a:lnTo>
                  <a:lnTo>
                    <a:pt x="5471" y="7547"/>
                  </a:lnTo>
                  <a:lnTo>
                    <a:pt x="5422" y="7620"/>
                  </a:lnTo>
                  <a:lnTo>
                    <a:pt x="318" y="11308"/>
                  </a:lnTo>
                  <a:lnTo>
                    <a:pt x="415" y="11333"/>
                  </a:lnTo>
                  <a:lnTo>
                    <a:pt x="18244" y="11333"/>
                  </a:lnTo>
                  <a:lnTo>
                    <a:pt x="18342" y="11308"/>
                  </a:lnTo>
                  <a:lnTo>
                    <a:pt x="13238" y="7620"/>
                  </a:lnTo>
                  <a:lnTo>
                    <a:pt x="13189" y="7547"/>
                  </a:lnTo>
                  <a:lnTo>
                    <a:pt x="13140" y="7474"/>
                  </a:lnTo>
                  <a:lnTo>
                    <a:pt x="13140" y="7376"/>
                  </a:lnTo>
                  <a:lnTo>
                    <a:pt x="13189" y="7278"/>
                  </a:lnTo>
                  <a:lnTo>
                    <a:pt x="13262" y="7205"/>
                  </a:lnTo>
                  <a:lnTo>
                    <a:pt x="13335" y="7181"/>
                  </a:lnTo>
                  <a:lnTo>
                    <a:pt x="13433" y="7181"/>
                  </a:lnTo>
                  <a:lnTo>
                    <a:pt x="13531" y="7230"/>
                  </a:lnTo>
                  <a:lnTo>
                    <a:pt x="18659" y="10917"/>
                  </a:lnTo>
                  <a:lnTo>
                    <a:pt x="18659" y="10844"/>
                  </a:lnTo>
                  <a:lnTo>
                    <a:pt x="18659" y="0"/>
                  </a:lnTo>
                  <a:lnTo>
                    <a:pt x="9476" y="6643"/>
                  </a:lnTo>
                  <a:lnTo>
                    <a:pt x="9403" y="6692"/>
                  </a:lnTo>
                  <a:lnTo>
                    <a:pt x="9257" y="6692"/>
                  </a:lnTo>
                  <a:lnTo>
                    <a:pt x="9183" y="6643"/>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0" name="Shape 428"/>
          <p:cNvGrpSpPr/>
          <p:nvPr/>
        </p:nvGrpSpPr>
        <p:grpSpPr>
          <a:xfrm>
            <a:off x="5989816" y="2288997"/>
            <a:ext cx="442089" cy="432826"/>
            <a:chOff x="1233350" y="1619250"/>
            <a:chExt cx="466500" cy="456725"/>
          </a:xfrm>
          <a:solidFill>
            <a:schemeClr val="bg1"/>
          </a:solidFill>
        </p:grpSpPr>
        <p:sp>
          <p:nvSpPr>
            <p:cNvPr id="81" name="Shape 429"/>
            <p:cNvSpPr/>
            <p:nvPr/>
          </p:nvSpPr>
          <p:spPr>
            <a:xfrm>
              <a:off x="1233350" y="1619250"/>
              <a:ext cx="466500" cy="456725"/>
            </a:xfrm>
            <a:custGeom>
              <a:avLst/>
              <a:gdLst/>
              <a:ahLst/>
              <a:cxnLst/>
              <a:rect l="0" t="0" r="0" b="0"/>
              <a:pathLst>
                <a:path w="18660" h="18269" extrusionOk="0">
                  <a:moveTo>
                    <a:pt x="14923" y="5080"/>
                  </a:moveTo>
                  <a:lnTo>
                    <a:pt x="14923" y="9037"/>
                  </a:lnTo>
                  <a:lnTo>
                    <a:pt x="17316" y="7913"/>
                  </a:lnTo>
                  <a:lnTo>
                    <a:pt x="9476" y="13579"/>
                  </a:lnTo>
                  <a:lnTo>
                    <a:pt x="9403" y="13604"/>
                  </a:lnTo>
                  <a:lnTo>
                    <a:pt x="9330" y="13628"/>
                  </a:lnTo>
                  <a:lnTo>
                    <a:pt x="9257" y="13604"/>
                  </a:lnTo>
                  <a:lnTo>
                    <a:pt x="9183" y="13579"/>
                  </a:lnTo>
                  <a:lnTo>
                    <a:pt x="1344" y="7913"/>
                  </a:lnTo>
                  <a:lnTo>
                    <a:pt x="3737" y="9037"/>
                  </a:lnTo>
                  <a:lnTo>
                    <a:pt x="3737" y="5080"/>
                  </a:lnTo>
                  <a:close/>
                  <a:moveTo>
                    <a:pt x="9330" y="0"/>
                  </a:moveTo>
                  <a:lnTo>
                    <a:pt x="0" y="6741"/>
                  </a:lnTo>
                  <a:lnTo>
                    <a:pt x="0" y="17780"/>
                  </a:lnTo>
                  <a:lnTo>
                    <a:pt x="0" y="17853"/>
                  </a:lnTo>
                  <a:lnTo>
                    <a:pt x="5129" y="14165"/>
                  </a:lnTo>
                  <a:lnTo>
                    <a:pt x="5227" y="14117"/>
                  </a:lnTo>
                  <a:lnTo>
                    <a:pt x="5325" y="14117"/>
                  </a:lnTo>
                  <a:lnTo>
                    <a:pt x="5398" y="14141"/>
                  </a:lnTo>
                  <a:lnTo>
                    <a:pt x="5471" y="14214"/>
                  </a:lnTo>
                  <a:lnTo>
                    <a:pt x="5520" y="14312"/>
                  </a:lnTo>
                  <a:lnTo>
                    <a:pt x="5520" y="14385"/>
                  </a:lnTo>
                  <a:lnTo>
                    <a:pt x="5471" y="14483"/>
                  </a:lnTo>
                  <a:lnTo>
                    <a:pt x="5422" y="14556"/>
                  </a:lnTo>
                  <a:lnTo>
                    <a:pt x="318" y="18244"/>
                  </a:lnTo>
                  <a:lnTo>
                    <a:pt x="416" y="18244"/>
                  </a:lnTo>
                  <a:lnTo>
                    <a:pt x="489" y="18268"/>
                  </a:lnTo>
                  <a:lnTo>
                    <a:pt x="18171" y="18268"/>
                  </a:lnTo>
                  <a:lnTo>
                    <a:pt x="18244" y="18244"/>
                  </a:lnTo>
                  <a:lnTo>
                    <a:pt x="18342" y="18244"/>
                  </a:lnTo>
                  <a:lnTo>
                    <a:pt x="13238" y="14556"/>
                  </a:lnTo>
                  <a:lnTo>
                    <a:pt x="13189" y="14483"/>
                  </a:lnTo>
                  <a:lnTo>
                    <a:pt x="13140" y="14385"/>
                  </a:lnTo>
                  <a:lnTo>
                    <a:pt x="13140" y="14312"/>
                  </a:lnTo>
                  <a:lnTo>
                    <a:pt x="13189" y="14214"/>
                  </a:lnTo>
                  <a:lnTo>
                    <a:pt x="13262" y="14141"/>
                  </a:lnTo>
                  <a:lnTo>
                    <a:pt x="13335" y="14117"/>
                  </a:lnTo>
                  <a:lnTo>
                    <a:pt x="13433" y="14117"/>
                  </a:lnTo>
                  <a:lnTo>
                    <a:pt x="13531" y="14165"/>
                  </a:lnTo>
                  <a:lnTo>
                    <a:pt x="18660" y="17853"/>
                  </a:lnTo>
                  <a:lnTo>
                    <a:pt x="18660" y="17780"/>
                  </a:lnTo>
                  <a:lnTo>
                    <a:pt x="18660" y="6741"/>
                  </a:lnTo>
                  <a:lnTo>
                    <a:pt x="93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2" name="Shape 430"/>
            <p:cNvSpPr/>
            <p:nvPr/>
          </p:nvSpPr>
          <p:spPr>
            <a:xfrm>
              <a:off x="1382325" y="1792025"/>
              <a:ext cx="168550" cy="12250"/>
            </a:xfrm>
            <a:custGeom>
              <a:avLst/>
              <a:gdLst/>
              <a:ahLst/>
              <a:cxnLst/>
              <a:rect l="0" t="0" r="0" b="0"/>
              <a:pathLst>
                <a:path w="6742" h="490" extrusionOk="0">
                  <a:moveTo>
                    <a:pt x="147" y="1"/>
                  </a:move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3" name="Shape 431"/>
            <p:cNvSpPr/>
            <p:nvPr/>
          </p:nvSpPr>
          <p:spPr>
            <a:xfrm>
              <a:off x="1382325" y="1825000"/>
              <a:ext cx="168550" cy="12250"/>
            </a:xfrm>
            <a:custGeom>
              <a:avLst/>
              <a:gdLst/>
              <a:ahLst/>
              <a:cxnLst/>
              <a:rect l="0" t="0" r="0" b="0"/>
              <a:pathLst>
                <a:path w="6742" h="490" extrusionOk="0">
                  <a:moveTo>
                    <a:pt x="245" y="1"/>
                  </a:moveTo>
                  <a:lnTo>
                    <a:pt x="147" y="25"/>
                  </a:ln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25"/>
                  </a:lnTo>
                  <a:lnTo>
                    <a:pt x="649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4" name="Shape 432"/>
            <p:cNvSpPr/>
            <p:nvPr/>
          </p:nvSpPr>
          <p:spPr>
            <a:xfrm>
              <a:off x="1382325" y="1858575"/>
              <a:ext cx="70850" cy="12250"/>
            </a:xfrm>
            <a:custGeom>
              <a:avLst/>
              <a:gdLst/>
              <a:ahLst/>
              <a:cxnLst/>
              <a:rect l="0" t="0" r="0" b="0"/>
              <a:pathLst>
                <a:path w="2834" h="490" extrusionOk="0">
                  <a:moveTo>
                    <a:pt x="245" y="1"/>
                  </a:moveTo>
                  <a:lnTo>
                    <a:pt x="147" y="25"/>
                  </a:lnTo>
                  <a:lnTo>
                    <a:pt x="74" y="74"/>
                  </a:lnTo>
                  <a:lnTo>
                    <a:pt x="25" y="147"/>
                  </a:lnTo>
                  <a:lnTo>
                    <a:pt x="1" y="245"/>
                  </a:lnTo>
                  <a:lnTo>
                    <a:pt x="25" y="343"/>
                  </a:lnTo>
                  <a:lnTo>
                    <a:pt x="74" y="416"/>
                  </a:lnTo>
                  <a:lnTo>
                    <a:pt x="147" y="465"/>
                  </a:lnTo>
                  <a:lnTo>
                    <a:pt x="245" y="489"/>
                  </a:lnTo>
                  <a:lnTo>
                    <a:pt x="2589" y="489"/>
                  </a:lnTo>
                  <a:lnTo>
                    <a:pt x="2687" y="465"/>
                  </a:lnTo>
                  <a:lnTo>
                    <a:pt x="2760" y="416"/>
                  </a:lnTo>
                  <a:lnTo>
                    <a:pt x="2809" y="343"/>
                  </a:lnTo>
                  <a:lnTo>
                    <a:pt x="2834" y="245"/>
                  </a:lnTo>
                  <a:lnTo>
                    <a:pt x="2809" y="147"/>
                  </a:lnTo>
                  <a:lnTo>
                    <a:pt x="2760" y="74"/>
                  </a:lnTo>
                  <a:lnTo>
                    <a:pt x="2687" y="25"/>
                  </a:lnTo>
                  <a:lnTo>
                    <a:pt x="25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5" name="Shape 433"/>
          <p:cNvGrpSpPr/>
          <p:nvPr/>
        </p:nvGrpSpPr>
        <p:grpSpPr>
          <a:xfrm>
            <a:off x="6642502" y="2298235"/>
            <a:ext cx="414322" cy="414322"/>
            <a:chOff x="1922075" y="1629000"/>
            <a:chExt cx="437200" cy="437200"/>
          </a:xfrm>
          <a:solidFill>
            <a:schemeClr val="bg1"/>
          </a:solidFill>
        </p:grpSpPr>
        <p:sp>
          <p:nvSpPr>
            <p:cNvPr id="86" name="Shape 434"/>
            <p:cNvSpPr/>
            <p:nvPr/>
          </p:nvSpPr>
          <p:spPr>
            <a:xfrm>
              <a:off x="2208425" y="1629000"/>
              <a:ext cx="150850" cy="150850"/>
            </a:xfrm>
            <a:custGeom>
              <a:avLst/>
              <a:gdLst/>
              <a:ahLst/>
              <a:cxnLst/>
              <a:rect l="0" t="0" r="0" b="0"/>
              <a:pathLst>
                <a:path w="6034" h="6034" extrusionOk="0">
                  <a:moveTo>
                    <a:pt x="2004" y="1"/>
                  </a:moveTo>
                  <a:lnTo>
                    <a:pt x="1881" y="25"/>
                  </a:lnTo>
                  <a:lnTo>
                    <a:pt x="1784" y="50"/>
                  </a:lnTo>
                  <a:lnTo>
                    <a:pt x="1686" y="98"/>
                  </a:lnTo>
                  <a:lnTo>
                    <a:pt x="1588" y="172"/>
                  </a:lnTo>
                  <a:lnTo>
                    <a:pt x="1" y="1784"/>
                  </a:lnTo>
                  <a:lnTo>
                    <a:pt x="4251" y="6033"/>
                  </a:lnTo>
                  <a:lnTo>
                    <a:pt x="5862" y="4446"/>
                  </a:lnTo>
                  <a:lnTo>
                    <a:pt x="5936" y="4348"/>
                  </a:lnTo>
                  <a:lnTo>
                    <a:pt x="5985" y="4250"/>
                  </a:lnTo>
                  <a:lnTo>
                    <a:pt x="6009" y="4153"/>
                  </a:lnTo>
                  <a:lnTo>
                    <a:pt x="6033" y="4031"/>
                  </a:lnTo>
                  <a:lnTo>
                    <a:pt x="6009" y="3933"/>
                  </a:lnTo>
                  <a:lnTo>
                    <a:pt x="5985" y="3811"/>
                  </a:lnTo>
                  <a:lnTo>
                    <a:pt x="5936" y="3713"/>
                  </a:lnTo>
                  <a:lnTo>
                    <a:pt x="5862" y="3615"/>
                  </a:lnTo>
                  <a:lnTo>
                    <a:pt x="2419" y="172"/>
                  </a:lnTo>
                  <a:lnTo>
                    <a:pt x="2321" y="98"/>
                  </a:lnTo>
                  <a:lnTo>
                    <a:pt x="2223" y="50"/>
                  </a:lnTo>
                  <a:lnTo>
                    <a:pt x="2101" y="25"/>
                  </a:lnTo>
                  <a:lnTo>
                    <a:pt x="20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7" name="Shape 435"/>
            <p:cNvSpPr/>
            <p:nvPr/>
          </p:nvSpPr>
          <p:spPr>
            <a:xfrm>
              <a:off x="1922075" y="1686400"/>
              <a:ext cx="379800" cy="379800"/>
            </a:xfrm>
            <a:custGeom>
              <a:avLst/>
              <a:gdLst/>
              <a:ahLst/>
              <a:cxnLst/>
              <a:rect l="0" t="0" r="0" b="0"/>
              <a:pathLst>
                <a:path w="15192" h="15192" extrusionOk="0">
                  <a:moveTo>
                    <a:pt x="1100" y="10527"/>
                  </a:moveTo>
                  <a:lnTo>
                    <a:pt x="4665" y="14093"/>
                  </a:lnTo>
                  <a:lnTo>
                    <a:pt x="4616" y="14117"/>
                  </a:lnTo>
                  <a:lnTo>
                    <a:pt x="1979" y="14508"/>
                  </a:lnTo>
                  <a:lnTo>
                    <a:pt x="684" y="13213"/>
                  </a:lnTo>
                  <a:lnTo>
                    <a:pt x="1075" y="10576"/>
                  </a:lnTo>
                  <a:lnTo>
                    <a:pt x="1100" y="10527"/>
                  </a:lnTo>
                  <a:close/>
                  <a:moveTo>
                    <a:pt x="10918" y="1"/>
                  </a:moveTo>
                  <a:lnTo>
                    <a:pt x="758" y="10185"/>
                  </a:lnTo>
                  <a:lnTo>
                    <a:pt x="684" y="10258"/>
                  </a:lnTo>
                  <a:lnTo>
                    <a:pt x="636" y="10332"/>
                  </a:lnTo>
                  <a:lnTo>
                    <a:pt x="611" y="10405"/>
                  </a:lnTo>
                  <a:lnTo>
                    <a:pt x="587" y="10502"/>
                  </a:lnTo>
                  <a:lnTo>
                    <a:pt x="1" y="14532"/>
                  </a:lnTo>
                  <a:lnTo>
                    <a:pt x="1" y="14654"/>
                  </a:lnTo>
                  <a:lnTo>
                    <a:pt x="25" y="14801"/>
                  </a:lnTo>
                  <a:lnTo>
                    <a:pt x="98" y="14923"/>
                  </a:lnTo>
                  <a:lnTo>
                    <a:pt x="171" y="15021"/>
                  </a:lnTo>
                  <a:lnTo>
                    <a:pt x="269" y="15094"/>
                  </a:lnTo>
                  <a:lnTo>
                    <a:pt x="367" y="15143"/>
                  </a:lnTo>
                  <a:lnTo>
                    <a:pt x="465" y="15167"/>
                  </a:lnTo>
                  <a:lnTo>
                    <a:pt x="587" y="15192"/>
                  </a:lnTo>
                  <a:lnTo>
                    <a:pt x="660" y="15192"/>
                  </a:lnTo>
                  <a:lnTo>
                    <a:pt x="4690" y="14606"/>
                  </a:lnTo>
                  <a:lnTo>
                    <a:pt x="4861" y="14557"/>
                  </a:lnTo>
                  <a:lnTo>
                    <a:pt x="4934" y="14508"/>
                  </a:lnTo>
                  <a:lnTo>
                    <a:pt x="5007" y="14435"/>
                  </a:lnTo>
                  <a:lnTo>
                    <a:pt x="15192" y="4275"/>
                  </a:lnTo>
                  <a:lnTo>
                    <a:pt x="13970" y="3053"/>
                  </a:lnTo>
                  <a:lnTo>
                    <a:pt x="4152" y="12872"/>
                  </a:lnTo>
                  <a:lnTo>
                    <a:pt x="3810" y="12530"/>
                  </a:lnTo>
                  <a:lnTo>
                    <a:pt x="13629" y="2712"/>
                  </a:lnTo>
                  <a:lnTo>
                    <a:pt x="12481" y="1564"/>
                  </a:lnTo>
                  <a:lnTo>
                    <a:pt x="2663" y="11382"/>
                  </a:lnTo>
                  <a:lnTo>
                    <a:pt x="2321" y="11040"/>
                  </a:lnTo>
                  <a:lnTo>
                    <a:pt x="12139" y="1222"/>
                  </a:lnTo>
                  <a:lnTo>
                    <a:pt x="109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8" name="Shape 436"/>
          <p:cNvGrpSpPr/>
          <p:nvPr/>
        </p:nvGrpSpPr>
        <p:grpSpPr>
          <a:xfrm>
            <a:off x="7279578" y="2296507"/>
            <a:ext cx="417780" cy="417781"/>
            <a:chOff x="2594325" y="1627175"/>
            <a:chExt cx="440850" cy="440850"/>
          </a:xfrm>
          <a:solidFill>
            <a:schemeClr val="bg1"/>
          </a:solidFill>
        </p:grpSpPr>
        <p:sp>
          <p:nvSpPr>
            <p:cNvPr id="89" name="Shape 437"/>
            <p:cNvSpPr/>
            <p:nvPr/>
          </p:nvSpPr>
          <p:spPr>
            <a:xfrm>
              <a:off x="2594325" y="1890950"/>
              <a:ext cx="177075" cy="177075"/>
            </a:xfrm>
            <a:custGeom>
              <a:avLst/>
              <a:gdLst/>
              <a:ahLst/>
              <a:cxnLst/>
              <a:rect l="0" t="0" r="0" b="0"/>
              <a:pathLst>
                <a:path w="7083" h="7083" extrusionOk="0">
                  <a:moveTo>
                    <a:pt x="5544" y="0"/>
                  </a:moveTo>
                  <a:lnTo>
                    <a:pt x="538" y="5984"/>
                  </a:lnTo>
                  <a:lnTo>
                    <a:pt x="0" y="7083"/>
                  </a:lnTo>
                  <a:lnTo>
                    <a:pt x="1099" y="6546"/>
                  </a:lnTo>
                  <a:lnTo>
                    <a:pt x="7083" y="1539"/>
                  </a:lnTo>
                  <a:lnTo>
                    <a:pt x="5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0" name="Shape 438"/>
            <p:cNvSpPr/>
            <p:nvPr/>
          </p:nvSpPr>
          <p:spPr>
            <a:xfrm>
              <a:off x="2858700" y="1627175"/>
              <a:ext cx="176475" cy="176475"/>
            </a:xfrm>
            <a:custGeom>
              <a:avLst/>
              <a:gdLst/>
              <a:ahLst/>
              <a:cxnLst/>
              <a:rect l="0" t="0" r="0" b="0"/>
              <a:pathLst>
                <a:path w="7059" h="7059" extrusionOk="0">
                  <a:moveTo>
                    <a:pt x="904" y="1"/>
                  </a:moveTo>
                  <a:lnTo>
                    <a:pt x="782" y="25"/>
                  </a:lnTo>
                  <a:lnTo>
                    <a:pt x="684" y="98"/>
                  </a:lnTo>
                  <a:lnTo>
                    <a:pt x="611" y="147"/>
                  </a:lnTo>
                  <a:lnTo>
                    <a:pt x="489" y="294"/>
                  </a:lnTo>
                  <a:lnTo>
                    <a:pt x="367" y="440"/>
                  </a:lnTo>
                  <a:lnTo>
                    <a:pt x="294" y="587"/>
                  </a:lnTo>
                  <a:lnTo>
                    <a:pt x="196" y="733"/>
                  </a:lnTo>
                  <a:lnTo>
                    <a:pt x="74" y="1051"/>
                  </a:lnTo>
                  <a:lnTo>
                    <a:pt x="0" y="1393"/>
                  </a:lnTo>
                  <a:lnTo>
                    <a:pt x="0" y="1735"/>
                  </a:lnTo>
                  <a:lnTo>
                    <a:pt x="25" y="2052"/>
                  </a:lnTo>
                  <a:lnTo>
                    <a:pt x="123" y="2394"/>
                  </a:lnTo>
                  <a:lnTo>
                    <a:pt x="269" y="2711"/>
                  </a:lnTo>
                  <a:lnTo>
                    <a:pt x="4348" y="6790"/>
                  </a:lnTo>
                  <a:lnTo>
                    <a:pt x="4665" y="6937"/>
                  </a:lnTo>
                  <a:lnTo>
                    <a:pt x="5007" y="7034"/>
                  </a:lnTo>
                  <a:lnTo>
                    <a:pt x="5325" y="7059"/>
                  </a:lnTo>
                  <a:lnTo>
                    <a:pt x="5667" y="7059"/>
                  </a:lnTo>
                  <a:lnTo>
                    <a:pt x="6008" y="6986"/>
                  </a:lnTo>
                  <a:lnTo>
                    <a:pt x="6326" y="6863"/>
                  </a:lnTo>
                  <a:lnTo>
                    <a:pt x="6473" y="6766"/>
                  </a:lnTo>
                  <a:lnTo>
                    <a:pt x="6619" y="6692"/>
                  </a:lnTo>
                  <a:lnTo>
                    <a:pt x="6766" y="6570"/>
                  </a:lnTo>
                  <a:lnTo>
                    <a:pt x="6912" y="6448"/>
                  </a:lnTo>
                  <a:lnTo>
                    <a:pt x="6961" y="6375"/>
                  </a:lnTo>
                  <a:lnTo>
                    <a:pt x="7034" y="6277"/>
                  </a:lnTo>
                  <a:lnTo>
                    <a:pt x="7059" y="6155"/>
                  </a:lnTo>
                  <a:lnTo>
                    <a:pt x="7059" y="6057"/>
                  </a:lnTo>
                  <a:lnTo>
                    <a:pt x="7059" y="5960"/>
                  </a:lnTo>
                  <a:lnTo>
                    <a:pt x="7034" y="5862"/>
                  </a:lnTo>
                  <a:lnTo>
                    <a:pt x="6961" y="5764"/>
                  </a:lnTo>
                  <a:lnTo>
                    <a:pt x="6912" y="5667"/>
                  </a:lnTo>
                  <a:lnTo>
                    <a:pt x="1393" y="147"/>
                  </a:lnTo>
                  <a:lnTo>
                    <a:pt x="1295" y="98"/>
                  </a:lnTo>
                  <a:lnTo>
                    <a:pt x="1197" y="25"/>
                  </a:lnTo>
                  <a:lnTo>
                    <a:pt x="109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1" name="Shape 439"/>
            <p:cNvSpPr/>
            <p:nvPr/>
          </p:nvSpPr>
          <p:spPr>
            <a:xfrm>
              <a:off x="2663325" y="1702275"/>
              <a:ext cx="296750" cy="296775"/>
            </a:xfrm>
            <a:custGeom>
              <a:avLst/>
              <a:gdLst/>
              <a:ahLst/>
              <a:cxnLst/>
              <a:rect l="0" t="0" r="0" b="0"/>
              <a:pathLst>
                <a:path w="11870" h="11871" extrusionOk="0">
                  <a:moveTo>
                    <a:pt x="7718" y="1295"/>
                  </a:moveTo>
                  <a:lnTo>
                    <a:pt x="7815" y="1319"/>
                  </a:lnTo>
                  <a:lnTo>
                    <a:pt x="7889" y="1368"/>
                  </a:lnTo>
                  <a:lnTo>
                    <a:pt x="7938" y="1442"/>
                  </a:lnTo>
                  <a:lnTo>
                    <a:pt x="7938" y="1515"/>
                  </a:lnTo>
                  <a:lnTo>
                    <a:pt x="7938" y="1588"/>
                  </a:lnTo>
                  <a:lnTo>
                    <a:pt x="7889" y="1661"/>
                  </a:lnTo>
                  <a:lnTo>
                    <a:pt x="5862" y="3664"/>
                  </a:lnTo>
                  <a:lnTo>
                    <a:pt x="5788" y="3713"/>
                  </a:lnTo>
                  <a:lnTo>
                    <a:pt x="5715" y="3737"/>
                  </a:lnTo>
                  <a:lnTo>
                    <a:pt x="5642" y="3713"/>
                  </a:lnTo>
                  <a:lnTo>
                    <a:pt x="5569" y="3664"/>
                  </a:lnTo>
                  <a:lnTo>
                    <a:pt x="5520" y="3591"/>
                  </a:lnTo>
                  <a:lnTo>
                    <a:pt x="5495" y="3517"/>
                  </a:lnTo>
                  <a:lnTo>
                    <a:pt x="5520" y="3444"/>
                  </a:lnTo>
                  <a:lnTo>
                    <a:pt x="5569" y="3371"/>
                  </a:lnTo>
                  <a:lnTo>
                    <a:pt x="7571" y="1368"/>
                  </a:lnTo>
                  <a:lnTo>
                    <a:pt x="7644" y="1319"/>
                  </a:lnTo>
                  <a:lnTo>
                    <a:pt x="7718" y="1295"/>
                  </a:lnTo>
                  <a:close/>
                  <a:moveTo>
                    <a:pt x="7767" y="1"/>
                  </a:moveTo>
                  <a:lnTo>
                    <a:pt x="4885" y="2907"/>
                  </a:lnTo>
                  <a:lnTo>
                    <a:pt x="4640" y="2809"/>
                  </a:lnTo>
                  <a:lnTo>
                    <a:pt x="4396" y="2712"/>
                  </a:lnTo>
                  <a:lnTo>
                    <a:pt x="4103" y="2614"/>
                  </a:lnTo>
                  <a:lnTo>
                    <a:pt x="3810" y="2565"/>
                  </a:lnTo>
                  <a:lnTo>
                    <a:pt x="3493" y="2492"/>
                  </a:lnTo>
                  <a:lnTo>
                    <a:pt x="3175" y="2443"/>
                  </a:lnTo>
                  <a:lnTo>
                    <a:pt x="2858" y="2418"/>
                  </a:lnTo>
                  <a:lnTo>
                    <a:pt x="2247" y="2418"/>
                  </a:lnTo>
                  <a:lnTo>
                    <a:pt x="1954" y="2443"/>
                  </a:lnTo>
                  <a:lnTo>
                    <a:pt x="1636" y="2492"/>
                  </a:lnTo>
                  <a:lnTo>
                    <a:pt x="1319" y="2565"/>
                  </a:lnTo>
                  <a:lnTo>
                    <a:pt x="1001" y="2687"/>
                  </a:lnTo>
                  <a:lnTo>
                    <a:pt x="708" y="2809"/>
                  </a:lnTo>
                  <a:lnTo>
                    <a:pt x="415" y="3005"/>
                  </a:lnTo>
                  <a:lnTo>
                    <a:pt x="147" y="3224"/>
                  </a:lnTo>
                  <a:lnTo>
                    <a:pt x="73" y="3298"/>
                  </a:lnTo>
                  <a:lnTo>
                    <a:pt x="24" y="3395"/>
                  </a:lnTo>
                  <a:lnTo>
                    <a:pt x="0" y="3493"/>
                  </a:lnTo>
                  <a:lnTo>
                    <a:pt x="0" y="3615"/>
                  </a:lnTo>
                  <a:lnTo>
                    <a:pt x="0" y="3713"/>
                  </a:lnTo>
                  <a:lnTo>
                    <a:pt x="24" y="3811"/>
                  </a:lnTo>
                  <a:lnTo>
                    <a:pt x="73" y="3908"/>
                  </a:lnTo>
                  <a:lnTo>
                    <a:pt x="147" y="4006"/>
                  </a:lnTo>
                  <a:lnTo>
                    <a:pt x="7864" y="11724"/>
                  </a:lnTo>
                  <a:lnTo>
                    <a:pt x="7962" y="11797"/>
                  </a:lnTo>
                  <a:lnTo>
                    <a:pt x="8060" y="11846"/>
                  </a:lnTo>
                  <a:lnTo>
                    <a:pt x="8157" y="11870"/>
                  </a:lnTo>
                  <a:lnTo>
                    <a:pt x="8377" y="11870"/>
                  </a:lnTo>
                  <a:lnTo>
                    <a:pt x="8475" y="11846"/>
                  </a:lnTo>
                  <a:lnTo>
                    <a:pt x="8573" y="11797"/>
                  </a:lnTo>
                  <a:lnTo>
                    <a:pt x="8646" y="11724"/>
                  </a:lnTo>
                  <a:lnTo>
                    <a:pt x="8866" y="11455"/>
                  </a:lnTo>
                  <a:lnTo>
                    <a:pt x="9061" y="11162"/>
                  </a:lnTo>
                  <a:lnTo>
                    <a:pt x="9183" y="10869"/>
                  </a:lnTo>
                  <a:lnTo>
                    <a:pt x="9305" y="10551"/>
                  </a:lnTo>
                  <a:lnTo>
                    <a:pt x="9379" y="10234"/>
                  </a:lnTo>
                  <a:lnTo>
                    <a:pt x="9427" y="9916"/>
                  </a:lnTo>
                  <a:lnTo>
                    <a:pt x="9452" y="9623"/>
                  </a:lnTo>
                  <a:lnTo>
                    <a:pt x="9452" y="9330"/>
                  </a:lnTo>
                  <a:lnTo>
                    <a:pt x="9452" y="9013"/>
                  </a:lnTo>
                  <a:lnTo>
                    <a:pt x="9427" y="8695"/>
                  </a:lnTo>
                  <a:lnTo>
                    <a:pt x="9379" y="8378"/>
                  </a:lnTo>
                  <a:lnTo>
                    <a:pt x="9305" y="8060"/>
                  </a:lnTo>
                  <a:lnTo>
                    <a:pt x="9256" y="7767"/>
                  </a:lnTo>
                  <a:lnTo>
                    <a:pt x="9159" y="7474"/>
                  </a:lnTo>
                  <a:lnTo>
                    <a:pt x="9061" y="7230"/>
                  </a:lnTo>
                  <a:lnTo>
                    <a:pt x="8963" y="6986"/>
                  </a:lnTo>
                  <a:lnTo>
                    <a:pt x="11870" y="4104"/>
                  </a:lnTo>
                  <a:lnTo>
                    <a:pt x="776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92" name="Shape 440"/>
          <p:cNvSpPr/>
          <p:nvPr/>
        </p:nvSpPr>
        <p:spPr>
          <a:xfrm>
            <a:off x="7936922" y="2315050"/>
            <a:ext cx="380775" cy="380752"/>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93" name="Shape 441"/>
          <p:cNvGrpSpPr/>
          <p:nvPr/>
        </p:nvGrpSpPr>
        <p:grpSpPr>
          <a:xfrm>
            <a:off x="8596537" y="2265256"/>
            <a:ext cx="339077" cy="480280"/>
            <a:chOff x="3984000" y="1594200"/>
            <a:chExt cx="357800" cy="506800"/>
          </a:xfrm>
          <a:solidFill>
            <a:schemeClr val="bg1"/>
          </a:solidFill>
        </p:grpSpPr>
        <p:sp>
          <p:nvSpPr>
            <p:cNvPr id="94" name="Shape 442"/>
            <p:cNvSpPr/>
            <p:nvPr/>
          </p:nvSpPr>
          <p:spPr>
            <a:xfrm>
              <a:off x="3984000" y="1597875"/>
              <a:ext cx="44575" cy="503125"/>
            </a:xfrm>
            <a:custGeom>
              <a:avLst/>
              <a:gdLst/>
              <a:ahLst/>
              <a:cxnLst/>
              <a:rect l="0" t="0" r="0" b="0"/>
              <a:pathLst>
                <a:path w="1783" h="20125" extrusionOk="0">
                  <a:moveTo>
                    <a:pt x="391" y="0"/>
                  </a:moveTo>
                  <a:lnTo>
                    <a:pt x="293" y="25"/>
                  </a:lnTo>
                  <a:lnTo>
                    <a:pt x="220" y="73"/>
                  </a:lnTo>
                  <a:lnTo>
                    <a:pt x="147" y="147"/>
                  </a:lnTo>
                  <a:lnTo>
                    <a:pt x="98" y="220"/>
                  </a:lnTo>
                  <a:lnTo>
                    <a:pt x="49" y="293"/>
                  </a:lnTo>
                  <a:lnTo>
                    <a:pt x="24" y="391"/>
                  </a:lnTo>
                  <a:lnTo>
                    <a:pt x="0" y="489"/>
                  </a:lnTo>
                  <a:lnTo>
                    <a:pt x="0" y="20125"/>
                  </a:lnTo>
                  <a:lnTo>
                    <a:pt x="1783" y="20125"/>
                  </a:lnTo>
                  <a:lnTo>
                    <a:pt x="1783" y="489"/>
                  </a:lnTo>
                  <a:lnTo>
                    <a:pt x="1783" y="391"/>
                  </a:lnTo>
                  <a:lnTo>
                    <a:pt x="1734" y="293"/>
                  </a:lnTo>
                  <a:lnTo>
                    <a:pt x="1710" y="220"/>
                  </a:lnTo>
                  <a:lnTo>
                    <a:pt x="1636" y="147"/>
                  </a:lnTo>
                  <a:lnTo>
                    <a:pt x="1563" y="73"/>
                  </a:lnTo>
                  <a:lnTo>
                    <a:pt x="1490" y="25"/>
                  </a:lnTo>
                  <a:lnTo>
                    <a:pt x="13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5" name="Shape 443"/>
            <p:cNvSpPr/>
            <p:nvPr/>
          </p:nvSpPr>
          <p:spPr>
            <a:xfrm>
              <a:off x="4041375" y="1594200"/>
              <a:ext cx="300425" cy="229600"/>
            </a:xfrm>
            <a:custGeom>
              <a:avLst/>
              <a:gdLst/>
              <a:ahLst/>
              <a:cxnLst/>
              <a:rect l="0" t="0" r="0" b="0"/>
              <a:pathLst>
                <a:path w="12017" h="9184" extrusionOk="0">
                  <a:moveTo>
                    <a:pt x="2541" y="1"/>
                  </a:moveTo>
                  <a:lnTo>
                    <a:pt x="2174" y="25"/>
                  </a:lnTo>
                  <a:lnTo>
                    <a:pt x="1808" y="74"/>
                  </a:lnTo>
                  <a:lnTo>
                    <a:pt x="1442" y="123"/>
                  </a:lnTo>
                  <a:lnTo>
                    <a:pt x="1100" y="245"/>
                  </a:lnTo>
                  <a:lnTo>
                    <a:pt x="734" y="367"/>
                  </a:lnTo>
                  <a:lnTo>
                    <a:pt x="367" y="538"/>
                  </a:lnTo>
                  <a:lnTo>
                    <a:pt x="1" y="758"/>
                  </a:lnTo>
                  <a:lnTo>
                    <a:pt x="1" y="8427"/>
                  </a:lnTo>
                  <a:lnTo>
                    <a:pt x="367" y="8207"/>
                  </a:lnTo>
                  <a:lnTo>
                    <a:pt x="734" y="8036"/>
                  </a:lnTo>
                  <a:lnTo>
                    <a:pt x="1100" y="7889"/>
                  </a:lnTo>
                  <a:lnTo>
                    <a:pt x="1442" y="7792"/>
                  </a:lnTo>
                  <a:lnTo>
                    <a:pt x="1808" y="7718"/>
                  </a:lnTo>
                  <a:lnTo>
                    <a:pt x="2174" y="7694"/>
                  </a:lnTo>
                  <a:lnTo>
                    <a:pt x="2541" y="7670"/>
                  </a:lnTo>
                  <a:lnTo>
                    <a:pt x="2883" y="7694"/>
                  </a:lnTo>
                  <a:lnTo>
                    <a:pt x="3249" y="7718"/>
                  </a:lnTo>
                  <a:lnTo>
                    <a:pt x="3615" y="7767"/>
                  </a:lnTo>
                  <a:lnTo>
                    <a:pt x="3982" y="7840"/>
                  </a:lnTo>
                  <a:lnTo>
                    <a:pt x="4324" y="7914"/>
                  </a:lnTo>
                  <a:lnTo>
                    <a:pt x="5056" y="8134"/>
                  </a:lnTo>
                  <a:lnTo>
                    <a:pt x="5765" y="8353"/>
                  </a:lnTo>
                  <a:lnTo>
                    <a:pt x="6497" y="8573"/>
                  </a:lnTo>
                  <a:lnTo>
                    <a:pt x="7206" y="8793"/>
                  </a:lnTo>
                  <a:lnTo>
                    <a:pt x="7938" y="8988"/>
                  </a:lnTo>
                  <a:lnTo>
                    <a:pt x="8305" y="9062"/>
                  </a:lnTo>
                  <a:lnTo>
                    <a:pt x="8647" y="9110"/>
                  </a:lnTo>
                  <a:lnTo>
                    <a:pt x="9013" y="9159"/>
                  </a:lnTo>
                  <a:lnTo>
                    <a:pt x="9379" y="9184"/>
                  </a:lnTo>
                  <a:lnTo>
                    <a:pt x="9746" y="9159"/>
                  </a:lnTo>
                  <a:lnTo>
                    <a:pt x="10088" y="9135"/>
                  </a:lnTo>
                  <a:lnTo>
                    <a:pt x="10454" y="9086"/>
                  </a:lnTo>
                  <a:lnTo>
                    <a:pt x="10820" y="8988"/>
                  </a:lnTo>
                  <a:lnTo>
                    <a:pt x="11187" y="8866"/>
                  </a:lnTo>
                  <a:lnTo>
                    <a:pt x="11529" y="8695"/>
                  </a:lnTo>
                  <a:lnTo>
                    <a:pt x="11699" y="8598"/>
                  </a:lnTo>
                  <a:lnTo>
                    <a:pt x="11822" y="8500"/>
                  </a:lnTo>
                  <a:lnTo>
                    <a:pt x="11895" y="8378"/>
                  </a:lnTo>
                  <a:lnTo>
                    <a:pt x="11968" y="8256"/>
                  </a:lnTo>
                  <a:lnTo>
                    <a:pt x="12017" y="8134"/>
                  </a:lnTo>
                  <a:lnTo>
                    <a:pt x="12017" y="8011"/>
                  </a:lnTo>
                  <a:lnTo>
                    <a:pt x="11968" y="7914"/>
                  </a:lnTo>
                  <a:lnTo>
                    <a:pt x="11919" y="7816"/>
                  </a:lnTo>
                  <a:lnTo>
                    <a:pt x="11529" y="7425"/>
                  </a:lnTo>
                  <a:lnTo>
                    <a:pt x="11138" y="6961"/>
                  </a:lnTo>
                  <a:lnTo>
                    <a:pt x="10771" y="6473"/>
                  </a:lnTo>
                  <a:lnTo>
                    <a:pt x="10381" y="5960"/>
                  </a:lnTo>
                  <a:lnTo>
                    <a:pt x="10307" y="5813"/>
                  </a:lnTo>
                  <a:lnTo>
                    <a:pt x="10259" y="5667"/>
                  </a:lnTo>
                  <a:lnTo>
                    <a:pt x="10234" y="5496"/>
                  </a:lnTo>
                  <a:lnTo>
                    <a:pt x="10210" y="5300"/>
                  </a:lnTo>
                  <a:lnTo>
                    <a:pt x="10234" y="5130"/>
                  </a:lnTo>
                  <a:lnTo>
                    <a:pt x="10259" y="4959"/>
                  </a:lnTo>
                  <a:lnTo>
                    <a:pt x="10307" y="4788"/>
                  </a:lnTo>
                  <a:lnTo>
                    <a:pt x="10381" y="4617"/>
                  </a:lnTo>
                  <a:lnTo>
                    <a:pt x="10771" y="3884"/>
                  </a:lnTo>
                  <a:lnTo>
                    <a:pt x="11138" y="3127"/>
                  </a:lnTo>
                  <a:lnTo>
                    <a:pt x="11529" y="2345"/>
                  </a:lnTo>
                  <a:lnTo>
                    <a:pt x="11919" y="1490"/>
                  </a:lnTo>
                  <a:lnTo>
                    <a:pt x="11993" y="1320"/>
                  </a:lnTo>
                  <a:lnTo>
                    <a:pt x="12017" y="1173"/>
                  </a:lnTo>
                  <a:lnTo>
                    <a:pt x="12017" y="1051"/>
                  </a:lnTo>
                  <a:lnTo>
                    <a:pt x="11968" y="978"/>
                  </a:lnTo>
                  <a:lnTo>
                    <a:pt x="11895" y="953"/>
                  </a:lnTo>
                  <a:lnTo>
                    <a:pt x="11822" y="929"/>
                  </a:lnTo>
                  <a:lnTo>
                    <a:pt x="11699" y="978"/>
                  </a:lnTo>
                  <a:lnTo>
                    <a:pt x="11529" y="1026"/>
                  </a:lnTo>
                  <a:lnTo>
                    <a:pt x="11187" y="1197"/>
                  </a:lnTo>
                  <a:lnTo>
                    <a:pt x="10820" y="1320"/>
                  </a:lnTo>
                  <a:lnTo>
                    <a:pt x="10454" y="1417"/>
                  </a:lnTo>
                  <a:lnTo>
                    <a:pt x="10088" y="1466"/>
                  </a:lnTo>
                  <a:lnTo>
                    <a:pt x="9746" y="1515"/>
                  </a:lnTo>
                  <a:lnTo>
                    <a:pt x="9379" y="1515"/>
                  </a:lnTo>
                  <a:lnTo>
                    <a:pt x="9013" y="1490"/>
                  </a:lnTo>
                  <a:lnTo>
                    <a:pt x="8647" y="1466"/>
                  </a:lnTo>
                  <a:lnTo>
                    <a:pt x="8305" y="1393"/>
                  </a:lnTo>
                  <a:lnTo>
                    <a:pt x="7938" y="1320"/>
                  </a:lnTo>
                  <a:lnTo>
                    <a:pt x="7206" y="1149"/>
                  </a:lnTo>
                  <a:lnTo>
                    <a:pt x="6497" y="929"/>
                  </a:lnTo>
                  <a:lnTo>
                    <a:pt x="5765" y="685"/>
                  </a:lnTo>
                  <a:lnTo>
                    <a:pt x="5056" y="465"/>
                  </a:lnTo>
                  <a:lnTo>
                    <a:pt x="4324" y="269"/>
                  </a:lnTo>
                  <a:lnTo>
                    <a:pt x="3982" y="172"/>
                  </a:lnTo>
                  <a:lnTo>
                    <a:pt x="3615" y="98"/>
                  </a:lnTo>
                  <a:lnTo>
                    <a:pt x="3249" y="50"/>
                  </a:lnTo>
                  <a:lnTo>
                    <a:pt x="2883" y="25"/>
                  </a:lnTo>
                  <a:lnTo>
                    <a:pt x="254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6" name="Shape 444"/>
          <p:cNvGrpSpPr/>
          <p:nvPr/>
        </p:nvGrpSpPr>
        <p:grpSpPr>
          <a:xfrm>
            <a:off x="9181513" y="2368244"/>
            <a:ext cx="446733" cy="274304"/>
            <a:chOff x="4601275" y="1702875"/>
            <a:chExt cx="471400" cy="289450"/>
          </a:xfrm>
          <a:solidFill>
            <a:schemeClr val="bg1"/>
          </a:solidFill>
        </p:grpSpPr>
        <p:sp>
          <p:nvSpPr>
            <p:cNvPr id="97" name="Shape 445"/>
            <p:cNvSpPr/>
            <p:nvPr/>
          </p:nvSpPr>
          <p:spPr>
            <a:xfrm>
              <a:off x="4816200" y="1702875"/>
              <a:ext cx="41550" cy="41550"/>
            </a:xfrm>
            <a:custGeom>
              <a:avLst/>
              <a:gdLst/>
              <a:ahLst/>
              <a:cxnLst/>
              <a:rect l="0" t="0" r="0" b="0"/>
              <a:pathLst>
                <a:path w="1662" h="1662" extrusionOk="0">
                  <a:moveTo>
                    <a:pt x="831" y="1"/>
                  </a:moveTo>
                  <a:lnTo>
                    <a:pt x="660" y="25"/>
                  </a:lnTo>
                  <a:lnTo>
                    <a:pt x="514" y="74"/>
                  </a:lnTo>
                  <a:lnTo>
                    <a:pt x="367" y="148"/>
                  </a:lnTo>
                  <a:lnTo>
                    <a:pt x="245" y="245"/>
                  </a:lnTo>
                  <a:lnTo>
                    <a:pt x="147" y="367"/>
                  </a:lnTo>
                  <a:lnTo>
                    <a:pt x="74" y="514"/>
                  </a:lnTo>
                  <a:lnTo>
                    <a:pt x="25" y="660"/>
                  </a:lnTo>
                  <a:lnTo>
                    <a:pt x="1" y="831"/>
                  </a:lnTo>
                  <a:lnTo>
                    <a:pt x="25" y="1002"/>
                  </a:lnTo>
                  <a:lnTo>
                    <a:pt x="74" y="1173"/>
                  </a:lnTo>
                  <a:lnTo>
                    <a:pt x="147" y="1295"/>
                  </a:lnTo>
                  <a:lnTo>
                    <a:pt x="245" y="1418"/>
                  </a:lnTo>
                  <a:lnTo>
                    <a:pt x="367" y="1540"/>
                  </a:lnTo>
                  <a:lnTo>
                    <a:pt x="514" y="1613"/>
                  </a:lnTo>
                  <a:lnTo>
                    <a:pt x="660" y="1662"/>
                  </a:lnTo>
                  <a:lnTo>
                    <a:pt x="1002" y="1662"/>
                  </a:lnTo>
                  <a:lnTo>
                    <a:pt x="1149" y="1613"/>
                  </a:lnTo>
                  <a:lnTo>
                    <a:pt x="1295" y="1540"/>
                  </a:lnTo>
                  <a:lnTo>
                    <a:pt x="1417" y="1418"/>
                  </a:lnTo>
                  <a:lnTo>
                    <a:pt x="1515" y="1295"/>
                  </a:lnTo>
                  <a:lnTo>
                    <a:pt x="1588" y="1173"/>
                  </a:lnTo>
                  <a:lnTo>
                    <a:pt x="1637" y="1002"/>
                  </a:lnTo>
                  <a:lnTo>
                    <a:pt x="1661" y="831"/>
                  </a:lnTo>
                  <a:lnTo>
                    <a:pt x="1637" y="660"/>
                  </a:lnTo>
                  <a:lnTo>
                    <a:pt x="1588" y="514"/>
                  </a:lnTo>
                  <a:lnTo>
                    <a:pt x="1515" y="367"/>
                  </a:lnTo>
                  <a:lnTo>
                    <a:pt x="1417" y="245"/>
                  </a:lnTo>
                  <a:lnTo>
                    <a:pt x="1295" y="148"/>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8" name="Shape 446"/>
            <p:cNvSpPr/>
            <p:nvPr/>
          </p:nvSpPr>
          <p:spPr>
            <a:xfrm>
              <a:off x="5031125" y="1757225"/>
              <a:ext cx="41550" cy="41550"/>
            </a:xfrm>
            <a:custGeom>
              <a:avLst/>
              <a:gdLst/>
              <a:ahLst/>
              <a:cxnLst/>
              <a:rect l="0" t="0" r="0" b="0"/>
              <a:pathLst>
                <a:path w="1662" h="1662" extrusionOk="0">
                  <a:moveTo>
                    <a:pt x="831" y="1"/>
                  </a:moveTo>
                  <a:lnTo>
                    <a:pt x="660" y="25"/>
                  </a:lnTo>
                  <a:lnTo>
                    <a:pt x="513"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3" y="1613"/>
                  </a:lnTo>
                  <a:lnTo>
                    <a:pt x="660" y="1661"/>
                  </a:lnTo>
                  <a:lnTo>
                    <a:pt x="1002" y="1661"/>
                  </a:lnTo>
                  <a:lnTo>
                    <a:pt x="1148" y="1613"/>
                  </a:lnTo>
                  <a:lnTo>
                    <a:pt x="1295" y="1539"/>
                  </a:lnTo>
                  <a:lnTo>
                    <a:pt x="1417" y="1417"/>
                  </a:lnTo>
                  <a:lnTo>
                    <a:pt x="1515" y="1295"/>
                  </a:lnTo>
                  <a:lnTo>
                    <a:pt x="1588" y="1173"/>
                  </a:lnTo>
                  <a:lnTo>
                    <a:pt x="1637" y="1002"/>
                  </a:lnTo>
                  <a:lnTo>
                    <a:pt x="1661" y="831"/>
                  </a:lnTo>
                  <a:lnTo>
                    <a:pt x="1637" y="684"/>
                  </a:lnTo>
                  <a:lnTo>
                    <a:pt x="1588" y="514"/>
                  </a:lnTo>
                  <a:lnTo>
                    <a:pt x="1515" y="367"/>
                  </a:lnTo>
                  <a:lnTo>
                    <a:pt x="1417" y="245"/>
                  </a:lnTo>
                  <a:lnTo>
                    <a:pt x="1295" y="147"/>
                  </a:lnTo>
                  <a:lnTo>
                    <a:pt x="1148"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9" name="Shape 447"/>
            <p:cNvSpPr/>
            <p:nvPr/>
          </p:nvSpPr>
          <p:spPr>
            <a:xfrm>
              <a:off x="4634875" y="1756000"/>
              <a:ext cx="404225" cy="178325"/>
            </a:xfrm>
            <a:custGeom>
              <a:avLst/>
              <a:gdLst/>
              <a:ahLst/>
              <a:cxnLst/>
              <a:rect l="0" t="0" r="0" b="0"/>
              <a:pathLst>
                <a:path w="16169" h="7133" extrusionOk="0">
                  <a:moveTo>
                    <a:pt x="7742" y="1"/>
                  </a:moveTo>
                  <a:lnTo>
                    <a:pt x="5007" y="3444"/>
                  </a:lnTo>
                  <a:lnTo>
                    <a:pt x="464" y="1784"/>
                  </a:lnTo>
                  <a:lnTo>
                    <a:pt x="366" y="1881"/>
                  </a:lnTo>
                  <a:lnTo>
                    <a:pt x="244" y="1979"/>
                  </a:lnTo>
                  <a:lnTo>
                    <a:pt x="122" y="2052"/>
                  </a:lnTo>
                  <a:lnTo>
                    <a:pt x="0" y="2101"/>
                  </a:lnTo>
                  <a:lnTo>
                    <a:pt x="1465" y="7132"/>
                  </a:lnTo>
                  <a:lnTo>
                    <a:pt x="14703" y="7132"/>
                  </a:lnTo>
                  <a:lnTo>
                    <a:pt x="16168" y="2101"/>
                  </a:lnTo>
                  <a:lnTo>
                    <a:pt x="16046" y="2052"/>
                  </a:lnTo>
                  <a:lnTo>
                    <a:pt x="15924" y="1979"/>
                  </a:lnTo>
                  <a:lnTo>
                    <a:pt x="15802" y="1881"/>
                  </a:lnTo>
                  <a:lnTo>
                    <a:pt x="15704" y="1784"/>
                  </a:lnTo>
                  <a:lnTo>
                    <a:pt x="11161" y="3444"/>
                  </a:lnTo>
                  <a:lnTo>
                    <a:pt x="8426" y="1"/>
                  </a:lnTo>
                  <a:lnTo>
                    <a:pt x="8255" y="25"/>
                  </a:lnTo>
                  <a:lnTo>
                    <a:pt x="7913" y="25"/>
                  </a:lnTo>
                  <a:lnTo>
                    <a:pt x="774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0" name="Shape 448"/>
            <p:cNvSpPr/>
            <p:nvPr/>
          </p:nvSpPr>
          <p:spPr>
            <a:xfrm>
              <a:off x="4601275" y="1757225"/>
              <a:ext cx="41550" cy="41550"/>
            </a:xfrm>
            <a:custGeom>
              <a:avLst/>
              <a:gdLst/>
              <a:ahLst/>
              <a:cxnLst/>
              <a:rect l="0" t="0" r="0" b="0"/>
              <a:pathLst>
                <a:path w="1662" h="1662" extrusionOk="0">
                  <a:moveTo>
                    <a:pt x="831" y="1"/>
                  </a:moveTo>
                  <a:lnTo>
                    <a:pt x="660" y="25"/>
                  </a:lnTo>
                  <a:lnTo>
                    <a:pt x="514"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4" y="1613"/>
                  </a:lnTo>
                  <a:lnTo>
                    <a:pt x="660" y="1661"/>
                  </a:lnTo>
                  <a:lnTo>
                    <a:pt x="1002" y="1661"/>
                  </a:lnTo>
                  <a:lnTo>
                    <a:pt x="1149" y="1613"/>
                  </a:lnTo>
                  <a:lnTo>
                    <a:pt x="1295" y="1539"/>
                  </a:lnTo>
                  <a:lnTo>
                    <a:pt x="1417" y="1417"/>
                  </a:lnTo>
                  <a:lnTo>
                    <a:pt x="1515" y="1295"/>
                  </a:lnTo>
                  <a:lnTo>
                    <a:pt x="1588" y="1173"/>
                  </a:lnTo>
                  <a:lnTo>
                    <a:pt x="1637" y="1002"/>
                  </a:lnTo>
                  <a:lnTo>
                    <a:pt x="1662" y="831"/>
                  </a:lnTo>
                  <a:lnTo>
                    <a:pt x="1637" y="684"/>
                  </a:lnTo>
                  <a:lnTo>
                    <a:pt x="1588" y="514"/>
                  </a:lnTo>
                  <a:lnTo>
                    <a:pt x="1515" y="367"/>
                  </a:lnTo>
                  <a:lnTo>
                    <a:pt x="1417" y="245"/>
                  </a:lnTo>
                  <a:lnTo>
                    <a:pt x="1295" y="147"/>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1" name="Shape 449"/>
            <p:cNvSpPr/>
            <p:nvPr/>
          </p:nvSpPr>
          <p:spPr>
            <a:xfrm>
              <a:off x="4673325" y="1947725"/>
              <a:ext cx="327300" cy="44600"/>
            </a:xfrm>
            <a:custGeom>
              <a:avLst/>
              <a:gdLst/>
              <a:ahLst/>
              <a:cxnLst/>
              <a:rect l="0" t="0" r="0" b="0"/>
              <a:pathLst>
                <a:path w="13092" h="1784" extrusionOk="0">
                  <a:moveTo>
                    <a:pt x="1" y="1"/>
                  </a:moveTo>
                  <a:lnTo>
                    <a:pt x="514" y="1784"/>
                  </a:lnTo>
                  <a:lnTo>
                    <a:pt x="1808" y="1686"/>
                  </a:lnTo>
                  <a:lnTo>
                    <a:pt x="3249" y="1588"/>
                  </a:lnTo>
                  <a:lnTo>
                    <a:pt x="4836" y="1539"/>
                  </a:lnTo>
                  <a:lnTo>
                    <a:pt x="8256" y="1539"/>
                  </a:lnTo>
                  <a:lnTo>
                    <a:pt x="9843" y="1588"/>
                  </a:lnTo>
                  <a:lnTo>
                    <a:pt x="11284" y="1661"/>
                  </a:lnTo>
                  <a:lnTo>
                    <a:pt x="12579" y="1784"/>
                  </a:lnTo>
                  <a:lnTo>
                    <a:pt x="130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2" name="Shape 450"/>
          <p:cNvGrpSpPr/>
          <p:nvPr/>
        </p:nvGrpSpPr>
        <p:grpSpPr>
          <a:xfrm>
            <a:off x="9841733" y="2301125"/>
            <a:ext cx="403898" cy="408542"/>
            <a:chOff x="5297950" y="1632050"/>
            <a:chExt cx="426200" cy="431100"/>
          </a:xfrm>
          <a:solidFill>
            <a:schemeClr val="bg1"/>
          </a:solidFill>
        </p:grpSpPr>
        <p:sp>
          <p:nvSpPr>
            <p:cNvPr id="103" name="Shape 451"/>
            <p:cNvSpPr/>
            <p:nvPr/>
          </p:nvSpPr>
          <p:spPr>
            <a:xfrm>
              <a:off x="5404800" y="1936125"/>
              <a:ext cx="212500" cy="127025"/>
            </a:xfrm>
            <a:custGeom>
              <a:avLst/>
              <a:gdLst/>
              <a:ahLst/>
              <a:cxnLst/>
              <a:rect l="0" t="0" r="0" b="0"/>
              <a:pathLst>
                <a:path w="8500" h="5081" extrusionOk="0">
                  <a:moveTo>
                    <a:pt x="3175" y="1"/>
                  </a:moveTo>
                  <a:lnTo>
                    <a:pt x="3175" y="2834"/>
                  </a:lnTo>
                  <a:lnTo>
                    <a:pt x="2614" y="2956"/>
                  </a:lnTo>
                  <a:lnTo>
                    <a:pt x="2076" y="3102"/>
                  </a:lnTo>
                  <a:lnTo>
                    <a:pt x="1588" y="3298"/>
                  </a:lnTo>
                  <a:lnTo>
                    <a:pt x="1148" y="3493"/>
                  </a:lnTo>
                  <a:lnTo>
                    <a:pt x="782" y="3713"/>
                  </a:lnTo>
                  <a:lnTo>
                    <a:pt x="611" y="3859"/>
                  </a:lnTo>
                  <a:lnTo>
                    <a:pt x="464" y="3982"/>
                  </a:lnTo>
                  <a:lnTo>
                    <a:pt x="318" y="4128"/>
                  </a:lnTo>
                  <a:lnTo>
                    <a:pt x="196" y="4275"/>
                  </a:lnTo>
                  <a:lnTo>
                    <a:pt x="74" y="4421"/>
                  </a:lnTo>
                  <a:lnTo>
                    <a:pt x="0" y="4592"/>
                  </a:lnTo>
                  <a:lnTo>
                    <a:pt x="171" y="4665"/>
                  </a:lnTo>
                  <a:lnTo>
                    <a:pt x="416" y="4739"/>
                  </a:lnTo>
                  <a:lnTo>
                    <a:pt x="782" y="4836"/>
                  </a:lnTo>
                  <a:lnTo>
                    <a:pt x="1344" y="4910"/>
                  </a:lnTo>
                  <a:lnTo>
                    <a:pt x="2101" y="5007"/>
                  </a:lnTo>
                  <a:lnTo>
                    <a:pt x="3053" y="5056"/>
                  </a:lnTo>
                  <a:lnTo>
                    <a:pt x="4250" y="5081"/>
                  </a:lnTo>
                  <a:lnTo>
                    <a:pt x="5447" y="5056"/>
                  </a:lnTo>
                  <a:lnTo>
                    <a:pt x="6399" y="5007"/>
                  </a:lnTo>
                  <a:lnTo>
                    <a:pt x="7156" y="4910"/>
                  </a:lnTo>
                  <a:lnTo>
                    <a:pt x="7718" y="4836"/>
                  </a:lnTo>
                  <a:lnTo>
                    <a:pt x="8084" y="4739"/>
                  </a:lnTo>
                  <a:lnTo>
                    <a:pt x="8329" y="4665"/>
                  </a:lnTo>
                  <a:lnTo>
                    <a:pt x="8500" y="4592"/>
                  </a:lnTo>
                  <a:lnTo>
                    <a:pt x="8426" y="4421"/>
                  </a:lnTo>
                  <a:lnTo>
                    <a:pt x="8304" y="4275"/>
                  </a:lnTo>
                  <a:lnTo>
                    <a:pt x="8182" y="4128"/>
                  </a:lnTo>
                  <a:lnTo>
                    <a:pt x="8036" y="3982"/>
                  </a:lnTo>
                  <a:lnTo>
                    <a:pt x="7889" y="3859"/>
                  </a:lnTo>
                  <a:lnTo>
                    <a:pt x="7718" y="3713"/>
                  </a:lnTo>
                  <a:lnTo>
                    <a:pt x="7352" y="3493"/>
                  </a:lnTo>
                  <a:lnTo>
                    <a:pt x="6912" y="3298"/>
                  </a:lnTo>
                  <a:lnTo>
                    <a:pt x="6424" y="3102"/>
                  </a:lnTo>
                  <a:lnTo>
                    <a:pt x="5886" y="2956"/>
                  </a:lnTo>
                  <a:lnTo>
                    <a:pt x="5325" y="2834"/>
                  </a:lnTo>
                  <a:lnTo>
                    <a:pt x="5325" y="1"/>
                  </a:lnTo>
                  <a:lnTo>
                    <a:pt x="5032" y="49"/>
                  </a:lnTo>
                  <a:lnTo>
                    <a:pt x="4763" y="98"/>
                  </a:lnTo>
                  <a:lnTo>
                    <a:pt x="4250" y="123"/>
                  </a:lnTo>
                  <a:lnTo>
                    <a:pt x="3737" y="98"/>
                  </a:lnTo>
                  <a:lnTo>
                    <a:pt x="3469" y="49"/>
                  </a:lnTo>
                  <a:lnTo>
                    <a:pt x="317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4" name="Shape 452"/>
            <p:cNvSpPr/>
            <p:nvPr/>
          </p:nvSpPr>
          <p:spPr>
            <a:xfrm>
              <a:off x="5297950" y="1632050"/>
              <a:ext cx="426200" cy="294950"/>
            </a:xfrm>
            <a:custGeom>
              <a:avLst/>
              <a:gdLst/>
              <a:ahLst/>
              <a:cxnLst/>
              <a:rect l="0" t="0" r="0" b="0"/>
              <a:pathLst>
                <a:path w="17048" h="11798" extrusionOk="0">
                  <a:moveTo>
                    <a:pt x="8524" y="2956"/>
                  </a:moveTo>
                  <a:lnTo>
                    <a:pt x="8573" y="2981"/>
                  </a:lnTo>
                  <a:lnTo>
                    <a:pt x="8622" y="3054"/>
                  </a:lnTo>
                  <a:lnTo>
                    <a:pt x="9086" y="4128"/>
                  </a:lnTo>
                  <a:lnTo>
                    <a:pt x="9135" y="4202"/>
                  </a:lnTo>
                  <a:lnTo>
                    <a:pt x="9208" y="4275"/>
                  </a:lnTo>
                  <a:lnTo>
                    <a:pt x="9306" y="4324"/>
                  </a:lnTo>
                  <a:lnTo>
                    <a:pt x="9403" y="4348"/>
                  </a:lnTo>
                  <a:lnTo>
                    <a:pt x="10576" y="4470"/>
                  </a:lnTo>
                  <a:lnTo>
                    <a:pt x="10649" y="4495"/>
                  </a:lnTo>
                  <a:lnTo>
                    <a:pt x="10698" y="4519"/>
                  </a:lnTo>
                  <a:lnTo>
                    <a:pt x="10673" y="4592"/>
                  </a:lnTo>
                  <a:lnTo>
                    <a:pt x="10624" y="4641"/>
                  </a:lnTo>
                  <a:lnTo>
                    <a:pt x="9745" y="5423"/>
                  </a:lnTo>
                  <a:lnTo>
                    <a:pt x="9696" y="5496"/>
                  </a:lnTo>
                  <a:lnTo>
                    <a:pt x="9648" y="5594"/>
                  </a:lnTo>
                  <a:lnTo>
                    <a:pt x="9623" y="5691"/>
                  </a:lnTo>
                  <a:lnTo>
                    <a:pt x="9623" y="5789"/>
                  </a:lnTo>
                  <a:lnTo>
                    <a:pt x="9892" y="6961"/>
                  </a:lnTo>
                  <a:lnTo>
                    <a:pt x="9892" y="7035"/>
                  </a:lnTo>
                  <a:lnTo>
                    <a:pt x="9867" y="7084"/>
                  </a:lnTo>
                  <a:lnTo>
                    <a:pt x="9818" y="7084"/>
                  </a:lnTo>
                  <a:lnTo>
                    <a:pt x="9745" y="7059"/>
                  </a:lnTo>
                  <a:lnTo>
                    <a:pt x="8719" y="6473"/>
                  </a:lnTo>
                  <a:lnTo>
                    <a:pt x="8622" y="6424"/>
                  </a:lnTo>
                  <a:lnTo>
                    <a:pt x="8426" y="6424"/>
                  </a:lnTo>
                  <a:lnTo>
                    <a:pt x="8329" y="6473"/>
                  </a:lnTo>
                  <a:lnTo>
                    <a:pt x="7303" y="7059"/>
                  </a:lnTo>
                  <a:lnTo>
                    <a:pt x="7230" y="7084"/>
                  </a:lnTo>
                  <a:lnTo>
                    <a:pt x="7181" y="7084"/>
                  </a:lnTo>
                  <a:lnTo>
                    <a:pt x="7156" y="7035"/>
                  </a:lnTo>
                  <a:lnTo>
                    <a:pt x="7156" y="6961"/>
                  </a:lnTo>
                  <a:lnTo>
                    <a:pt x="7425" y="5789"/>
                  </a:lnTo>
                  <a:lnTo>
                    <a:pt x="7425" y="5691"/>
                  </a:lnTo>
                  <a:lnTo>
                    <a:pt x="7401" y="5594"/>
                  </a:lnTo>
                  <a:lnTo>
                    <a:pt x="7352" y="5496"/>
                  </a:lnTo>
                  <a:lnTo>
                    <a:pt x="7303" y="5423"/>
                  </a:lnTo>
                  <a:lnTo>
                    <a:pt x="6424" y="4641"/>
                  </a:lnTo>
                  <a:lnTo>
                    <a:pt x="6375" y="4592"/>
                  </a:lnTo>
                  <a:lnTo>
                    <a:pt x="6350" y="4519"/>
                  </a:lnTo>
                  <a:lnTo>
                    <a:pt x="6399" y="4495"/>
                  </a:lnTo>
                  <a:lnTo>
                    <a:pt x="6473" y="4470"/>
                  </a:lnTo>
                  <a:lnTo>
                    <a:pt x="7645" y="4348"/>
                  </a:lnTo>
                  <a:lnTo>
                    <a:pt x="7743" y="4324"/>
                  </a:lnTo>
                  <a:lnTo>
                    <a:pt x="7840" y="4275"/>
                  </a:lnTo>
                  <a:lnTo>
                    <a:pt x="7913" y="4202"/>
                  </a:lnTo>
                  <a:lnTo>
                    <a:pt x="7962" y="4128"/>
                  </a:lnTo>
                  <a:lnTo>
                    <a:pt x="8426" y="3054"/>
                  </a:lnTo>
                  <a:lnTo>
                    <a:pt x="8475" y="2981"/>
                  </a:lnTo>
                  <a:lnTo>
                    <a:pt x="8524" y="2956"/>
                  </a:lnTo>
                  <a:close/>
                  <a:moveTo>
                    <a:pt x="15973" y="2150"/>
                  </a:moveTo>
                  <a:lnTo>
                    <a:pt x="15973" y="2516"/>
                  </a:lnTo>
                  <a:lnTo>
                    <a:pt x="15924" y="2932"/>
                  </a:lnTo>
                  <a:lnTo>
                    <a:pt x="15875" y="3371"/>
                  </a:lnTo>
                  <a:lnTo>
                    <a:pt x="15802" y="3835"/>
                  </a:lnTo>
                  <a:lnTo>
                    <a:pt x="15704" y="4299"/>
                  </a:lnTo>
                  <a:lnTo>
                    <a:pt x="15558" y="4788"/>
                  </a:lnTo>
                  <a:lnTo>
                    <a:pt x="15411" y="5252"/>
                  </a:lnTo>
                  <a:lnTo>
                    <a:pt x="15216" y="5740"/>
                  </a:lnTo>
                  <a:lnTo>
                    <a:pt x="14996" y="6204"/>
                  </a:lnTo>
                  <a:lnTo>
                    <a:pt x="14752" y="6620"/>
                  </a:lnTo>
                  <a:lnTo>
                    <a:pt x="14459" y="7035"/>
                  </a:lnTo>
                  <a:lnTo>
                    <a:pt x="14141" y="7426"/>
                  </a:lnTo>
                  <a:lnTo>
                    <a:pt x="13799" y="7767"/>
                  </a:lnTo>
                  <a:lnTo>
                    <a:pt x="13604" y="7914"/>
                  </a:lnTo>
                  <a:lnTo>
                    <a:pt x="13409" y="8061"/>
                  </a:lnTo>
                  <a:lnTo>
                    <a:pt x="13213" y="8183"/>
                  </a:lnTo>
                  <a:lnTo>
                    <a:pt x="12993" y="8305"/>
                  </a:lnTo>
                  <a:lnTo>
                    <a:pt x="12774" y="8402"/>
                  </a:lnTo>
                  <a:lnTo>
                    <a:pt x="12529" y="8476"/>
                  </a:lnTo>
                  <a:lnTo>
                    <a:pt x="12529" y="8476"/>
                  </a:lnTo>
                  <a:lnTo>
                    <a:pt x="12823" y="7767"/>
                  </a:lnTo>
                  <a:lnTo>
                    <a:pt x="13042" y="7059"/>
                  </a:lnTo>
                  <a:lnTo>
                    <a:pt x="13262" y="6351"/>
                  </a:lnTo>
                  <a:lnTo>
                    <a:pt x="13433" y="5618"/>
                  </a:lnTo>
                  <a:lnTo>
                    <a:pt x="13555" y="4837"/>
                  </a:lnTo>
                  <a:lnTo>
                    <a:pt x="13677" y="4031"/>
                  </a:lnTo>
                  <a:lnTo>
                    <a:pt x="13751" y="3127"/>
                  </a:lnTo>
                  <a:lnTo>
                    <a:pt x="13799" y="2150"/>
                  </a:lnTo>
                  <a:close/>
                  <a:moveTo>
                    <a:pt x="3249" y="2150"/>
                  </a:moveTo>
                  <a:lnTo>
                    <a:pt x="3298" y="3127"/>
                  </a:lnTo>
                  <a:lnTo>
                    <a:pt x="3371" y="4031"/>
                  </a:lnTo>
                  <a:lnTo>
                    <a:pt x="3493" y="4837"/>
                  </a:lnTo>
                  <a:lnTo>
                    <a:pt x="3615" y="5618"/>
                  </a:lnTo>
                  <a:lnTo>
                    <a:pt x="3786" y="6351"/>
                  </a:lnTo>
                  <a:lnTo>
                    <a:pt x="4006" y="7059"/>
                  </a:lnTo>
                  <a:lnTo>
                    <a:pt x="4226" y="7767"/>
                  </a:lnTo>
                  <a:lnTo>
                    <a:pt x="4519" y="8476"/>
                  </a:lnTo>
                  <a:lnTo>
                    <a:pt x="4274" y="8402"/>
                  </a:lnTo>
                  <a:lnTo>
                    <a:pt x="4055" y="8305"/>
                  </a:lnTo>
                  <a:lnTo>
                    <a:pt x="3835" y="8183"/>
                  </a:lnTo>
                  <a:lnTo>
                    <a:pt x="3639" y="8061"/>
                  </a:lnTo>
                  <a:lnTo>
                    <a:pt x="3444" y="7914"/>
                  </a:lnTo>
                  <a:lnTo>
                    <a:pt x="3249" y="7767"/>
                  </a:lnTo>
                  <a:lnTo>
                    <a:pt x="2907" y="7426"/>
                  </a:lnTo>
                  <a:lnTo>
                    <a:pt x="2589" y="7035"/>
                  </a:lnTo>
                  <a:lnTo>
                    <a:pt x="2296" y="6620"/>
                  </a:lnTo>
                  <a:lnTo>
                    <a:pt x="2052" y="6204"/>
                  </a:lnTo>
                  <a:lnTo>
                    <a:pt x="1832" y="5740"/>
                  </a:lnTo>
                  <a:lnTo>
                    <a:pt x="1637" y="5252"/>
                  </a:lnTo>
                  <a:lnTo>
                    <a:pt x="1490" y="4788"/>
                  </a:lnTo>
                  <a:lnTo>
                    <a:pt x="1344" y="4299"/>
                  </a:lnTo>
                  <a:lnTo>
                    <a:pt x="1246" y="3835"/>
                  </a:lnTo>
                  <a:lnTo>
                    <a:pt x="1173" y="3371"/>
                  </a:lnTo>
                  <a:lnTo>
                    <a:pt x="1124" y="2932"/>
                  </a:lnTo>
                  <a:lnTo>
                    <a:pt x="1075" y="2516"/>
                  </a:lnTo>
                  <a:lnTo>
                    <a:pt x="1075" y="2150"/>
                  </a:lnTo>
                  <a:close/>
                  <a:moveTo>
                    <a:pt x="3737" y="1"/>
                  </a:moveTo>
                  <a:lnTo>
                    <a:pt x="3639" y="25"/>
                  </a:lnTo>
                  <a:lnTo>
                    <a:pt x="3542" y="50"/>
                  </a:lnTo>
                  <a:lnTo>
                    <a:pt x="3444" y="99"/>
                  </a:lnTo>
                  <a:lnTo>
                    <a:pt x="3371" y="147"/>
                  </a:lnTo>
                  <a:lnTo>
                    <a:pt x="3322" y="221"/>
                  </a:lnTo>
                  <a:lnTo>
                    <a:pt x="3249" y="294"/>
                  </a:lnTo>
                  <a:lnTo>
                    <a:pt x="3224" y="392"/>
                  </a:lnTo>
                  <a:lnTo>
                    <a:pt x="3200" y="489"/>
                  </a:lnTo>
                  <a:lnTo>
                    <a:pt x="3224" y="1076"/>
                  </a:lnTo>
                  <a:lnTo>
                    <a:pt x="1075" y="1076"/>
                  </a:lnTo>
                  <a:lnTo>
                    <a:pt x="855" y="1100"/>
                  </a:lnTo>
                  <a:lnTo>
                    <a:pt x="660" y="1149"/>
                  </a:lnTo>
                  <a:lnTo>
                    <a:pt x="489" y="1246"/>
                  </a:lnTo>
                  <a:lnTo>
                    <a:pt x="318" y="1393"/>
                  </a:lnTo>
                  <a:lnTo>
                    <a:pt x="196" y="1540"/>
                  </a:lnTo>
                  <a:lnTo>
                    <a:pt x="98" y="1735"/>
                  </a:lnTo>
                  <a:lnTo>
                    <a:pt x="25" y="1930"/>
                  </a:lnTo>
                  <a:lnTo>
                    <a:pt x="0" y="2150"/>
                  </a:lnTo>
                  <a:lnTo>
                    <a:pt x="25" y="2614"/>
                  </a:lnTo>
                  <a:lnTo>
                    <a:pt x="49" y="3078"/>
                  </a:lnTo>
                  <a:lnTo>
                    <a:pt x="98" y="3518"/>
                  </a:lnTo>
                  <a:lnTo>
                    <a:pt x="171" y="3957"/>
                  </a:lnTo>
                  <a:lnTo>
                    <a:pt x="269" y="4348"/>
                  </a:lnTo>
                  <a:lnTo>
                    <a:pt x="367" y="4739"/>
                  </a:lnTo>
                  <a:lnTo>
                    <a:pt x="489" y="5130"/>
                  </a:lnTo>
                  <a:lnTo>
                    <a:pt x="635" y="5496"/>
                  </a:lnTo>
                  <a:lnTo>
                    <a:pt x="782" y="5838"/>
                  </a:lnTo>
                  <a:lnTo>
                    <a:pt x="928" y="6156"/>
                  </a:lnTo>
                  <a:lnTo>
                    <a:pt x="1099" y="6473"/>
                  </a:lnTo>
                  <a:lnTo>
                    <a:pt x="1295" y="6766"/>
                  </a:lnTo>
                  <a:lnTo>
                    <a:pt x="1466" y="7059"/>
                  </a:lnTo>
                  <a:lnTo>
                    <a:pt x="1661" y="7328"/>
                  </a:lnTo>
                  <a:lnTo>
                    <a:pt x="2076" y="7816"/>
                  </a:lnTo>
                  <a:lnTo>
                    <a:pt x="2516" y="8256"/>
                  </a:lnTo>
                  <a:lnTo>
                    <a:pt x="2931" y="8622"/>
                  </a:lnTo>
                  <a:lnTo>
                    <a:pt x="3346" y="8940"/>
                  </a:lnTo>
                  <a:lnTo>
                    <a:pt x="3762" y="9184"/>
                  </a:lnTo>
                  <a:lnTo>
                    <a:pt x="4152" y="9379"/>
                  </a:lnTo>
                  <a:lnTo>
                    <a:pt x="4519" y="9526"/>
                  </a:lnTo>
                  <a:lnTo>
                    <a:pt x="4836" y="9624"/>
                  </a:lnTo>
                  <a:lnTo>
                    <a:pt x="5105" y="9672"/>
                  </a:lnTo>
                  <a:lnTo>
                    <a:pt x="5422" y="10136"/>
                  </a:lnTo>
                  <a:lnTo>
                    <a:pt x="5764" y="10576"/>
                  </a:lnTo>
                  <a:lnTo>
                    <a:pt x="5935" y="10747"/>
                  </a:lnTo>
                  <a:lnTo>
                    <a:pt x="6131" y="10918"/>
                  </a:lnTo>
                  <a:lnTo>
                    <a:pt x="6326" y="11089"/>
                  </a:lnTo>
                  <a:lnTo>
                    <a:pt x="6546" y="11236"/>
                  </a:lnTo>
                  <a:lnTo>
                    <a:pt x="6766" y="11358"/>
                  </a:lnTo>
                  <a:lnTo>
                    <a:pt x="6985" y="11480"/>
                  </a:lnTo>
                  <a:lnTo>
                    <a:pt x="7230" y="11577"/>
                  </a:lnTo>
                  <a:lnTo>
                    <a:pt x="7474" y="11651"/>
                  </a:lnTo>
                  <a:lnTo>
                    <a:pt x="7718" y="11724"/>
                  </a:lnTo>
                  <a:lnTo>
                    <a:pt x="7987" y="11773"/>
                  </a:lnTo>
                  <a:lnTo>
                    <a:pt x="8255" y="11797"/>
                  </a:lnTo>
                  <a:lnTo>
                    <a:pt x="8793" y="11797"/>
                  </a:lnTo>
                  <a:lnTo>
                    <a:pt x="9061" y="11773"/>
                  </a:lnTo>
                  <a:lnTo>
                    <a:pt x="9330" y="11724"/>
                  </a:lnTo>
                  <a:lnTo>
                    <a:pt x="9574" y="11651"/>
                  </a:lnTo>
                  <a:lnTo>
                    <a:pt x="9818" y="11577"/>
                  </a:lnTo>
                  <a:lnTo>
                    <a:pt x="10063" y="11480"/>
                  </a:lnTo>
                  <a:lnTo>
                    <a:pt x="10283" y="11358"/>
                  </a:lnTo>
                  <a:lnTo>
                    <a:pt x="10502" y="11236"/>
                  </a:lnTo>
                  <a:lnTo>
                    <a:pt x="10722" y="11089"/>
                  </a:lnTo>
                  <a:lnTo>
                    <a:pt x="10918" y="10918"/>
                  </a:lnTo>
                  <a:lnTo>
                    <a:pt x="11113" y="10747"/>
                  </a:lnTo>
                  <a:lnTo>
                    <a:pt x="11284" y="10576"/>
                  </a:lnTo>
                  <a:lnTo>
                    <a:pt x="11626" y="10136"/>
                  </a:lnTo>
                  <a:lnTo>
                    <a:pt x="11943" y="9672"/>
                  </a:lnTo>
                  <a:lnTo>
                    <a:pt x="12212" y="9624"/>
                  </a:lnTo>
                  <a:lnTo>
                    <a:pt x="12529" y="9550"/>
                  </a:lnTo>
                  <a:lnTo>
                    <a:pt x="12896" y="9404"/>
                  </a:lnTo>
                  <a:lnTo>
                    <a:pt x="13287" y="9208"/>
                  </a:lnTo>
                  <a:lnTo>
                    <a:pt x="13702" y="8964"/>
                  </a:lnTo>
                  <a:lnTo>
                    <a:pt x="14117" y="8647"/>
                  </a:lnTo>
                  <a:lnTo>
                    <a:pt x="14557" y="8280"/>
                  </a:lnTo>
                  <a:lnTo>
                    <a:pt x="14972" y="7865"/>
                  </a:lnTo>
                  <a:lnTo>
                    <a:pt x="15387" y="7377"/>
                  </a:lnTo>
                  <a:lnTo>
                    <a:pt x="15582" y="7108"/>
                  </a:lnTo>
                  <a:lnTo>
                    <a:pt x="15753" y="6815"/>
                  </a:lnTo>
                  <a:lnTo>
                    <a:pt x="15949" y="6522"/>
                  </a:lnTo>
                  <a:lnTo>
                    <a:pt x="16120" y="6204"/>
                  </a:lnTo>
                  <a:lnTo>
                    <a:pt x="16266" y="5887"/>
                  </a:lnTo>
                  <a:lnTo>
                    <a:pt x="16413" y="5521"/>
                  </a:lnTo>
                  <a:lnTo>
                    <a:pt x="16559" y="5179"/>
                  </a:lnTo>
                  <a:lnTo>
                    <a:pt x="16681" y="4788"/>
                  </a:lnTo>
                  <a:lnTo>
                    <a:pt x="16779" y="4397"/>
                  </a:lnTo>
                  <a:lnTo>
                    <a:pt x="16877" y="3982"/>
                  </a:lnTo>
                  <a:lnTo>
                    <a:pt x="16950" y="3542"/>
                  </a:lnTo>
                  <a:lnTo>
                    <a:pt x="16999" y="3103"/>
                  </a:lnTo>
                  <a:lnTo>
                    <a:pt x="17023" y="2614"/>
                  </a:lnTo>
                  <a:lnTo>
                    <a:pt x="17048" y="2150"/>
                  </a:lnTo>
                  <a:lnTo>
                    <a:pt x="17023" y="1930"/>
                  </a:lnTo>
                  <a:lnTo>
                    <a:pt x="16950" y="1735"/>
                  </a:lnTo>
                  <a:lnTo>
                    <a:pt x="16852" y="1540"/>
                  </a:lnTo>
                  <a:lnTo>
                    <a:pt x="16730" y="1393"/>
                  </a:lnTo>
                  <a:lnTo>
                    <a:pt x="16559" y="1246"/>
                  </a:lnTo>
                  <a:lnTo>
                    <a:pt x="16388" y="1149"/>
                  </a:lnTo>
                  <a:lnTo>
                    <a:pt x="16193" y="1100"/>
                  </a:lnTo>
                  <a:lnTo>
                    <a:pt x="15973" y="1076"/>
                  </a:lnTo>
                  <a:lnTo>
                    <a:pt x="13824" y="1076"/>
                  </a:lnTo>
                  <a:lnTo>
                    <a:pt x="13848" y="489"/>
                  </a:lnTo>
                  <a:lnTo>
                    <a:pt x="13824" y="392"/>
                  </a:lnTo>
                  <a:lnTo>
                    <a:pt x="13799" y="294"/>
                  </a:lnTo>
                  <a:lnTo>
                    <a:pt x="13726" y="221"/>
                  </a:lnTo>
                  <a:lnTo>
                    <a:pt x="13677" y="147"/>
                  </a:lnTo>
                  <a:lnTo>
                    <a:pt x="13604" y="99"/>
                  </a:lnTo>
                  <a:lnTo>
                    <a:pt x="13506" y="50"/>
                  </a:lnTo>
                  <a:lnTo>
                    <a:pt x="13409" y="25"/>
                  </a:lnTo>
                  <a:lnTo>
                    <a:pt x="133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5" name="Shape 453"/>
          <p:cNvGrpSpPr/>
          <p:nvPr/>
        </p:nvGrpSpPr>
        <p:grpSpPr>
          <a:xfrm>
            <a:off x="10479376" y="2288997"/>
            <a:ext cx="406220" cy="432826"/>
            <a:chOff x="5970800" y="1619250"/>
            <a:chExt cx="428650" cy="456725"/>
          </a:xfrm>
          <a:solidFill>
            <a:schemeClr val="bg1"/>
          </a:solidFill>
        </p:grpSpPr>
        <p:sp>
          <p:nvSpPr>
            <p:cNvPr id="106"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7"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8"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9"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0"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1" name="Shape 459"/>
          <p:cNvGrpSpPr/>
          <p:nvPr/>
        </p:nvGrpSpPr>
        <p:grpSpPr>
          <a:xfrm>
            <a:off x="11099676" y="2283784"/>
            <a:ext cx="455380" cy="415459"/>
            <a:chOff x="6625350" y="1613750"/>
            <a:chExt cx="480525" cy="438400"/>
          </a:xfrm>
          <a:solidFill>
            <a:schemeClr val="bg1"/>
          </a:solidFill>
        </p:grpSpPr>
        <p:sp>
          <p:nvSpPr>
            <p:cNvPr id="112" name="Shape 460"/>
            <p:cNvSpPr/>
            <p:nvPr/>
          </p:nvSpPr>
          <p:spPr>
            <a:xfrm>
              <a:off x="6670525" y="1887275"/>
              <a:ext cx="117875" cy="164875"/>
            </a:xfrm>
            <a:custGeom>
              <a:avLst/>
              <a:gdLst/>
              <a:ahLst/>
              <a:cxnLst/>
              <a:rect l="0" t="0" r="0" b="0"/>
              <a:pathLst>
                <a:path w="4715" h="6595" extrusionOk="0">
                  <a:moveTo>
                    <a:pt x="0" y="1"/>
                  </a:moveTo>
                  <a:lnTo>
                    <a:pt x="538" y="6058"/>
                  </a:lnTo>
                  <a:lnTo>
                    <a:pt x="562" y="6180"/>
                  </a:lnTo>
                  <a:lnTo>
                    <a:pt x="587" y="6277"/>
                  </a:lnTo>
                  <a:lnTo>
                    <a:pt x="660" y="6351"/>
                  </a:lnTo>
                  <a:lnTo>
                    <a:pt x="733" y="6448"/>
                  </a:lnTo>
                  <a:lnTo>
                    <a:pt x="806" y="6497"/>
                  </a:lnTo>
                  <a:lnTo>
                    <a:pt x="904" y="6546"/>
                  </a:lnTo>
                  <a:lnTo>
                    <a:pt x="1002" y="6571"/>
                  </a:lnTo>
                  <a:lnTo>
                    <a:pt x="1124" y="6595"/>
                  </a:lnTo>
                  <a:lnTo>
                    <a:pt x="4128" y="6595"/>
                  </a:lnTo>
                  <a:lnTo>
                    <a:pt x="4274" y="6571"/>
                  </a:lnTo>
                  <a:lnTo>
                    <a:pt x="4397" y="6522"/>
                  </a:lnTo>
                  <a:lnTo>
                    <a:pt x="4494" y="6473"/>
                  </a:lnTo>
                  <a:lnTo>
                    <a:pt x="4592" y="6375"/>
                  </a:lnTo>
                  <a:lnTo>
                    <a:pt x="4665" y="6253"/>
                  </a:lnTo>
                  <a:lnTo>
                    <a:pt x="4714" y="6155"/>
                  </a:lnTo>
                  <a:lnTo>
                    <a:pt x="4714" y="6009"/>
                  </a:lnTo>
                  <a:lnTo>
                    <a:pt x="4714" y="5887"/>
                  </a:lnTo>
                  <a:lnTo>
                    <a:pt x="3713" y="123"/>
                  </a:lnTo>
                  <a:lnTo>
                    <a:pt x="2589" y="50"/>
                  </a:lnTo>
                  <a:lnTo>
                    <a:pt x="1637"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3" name="Shape 461"/>
            <p:cNvSpPr/>
            <p:nvPr/>
          </p:nvSpPr>
          <p:spPr>
            <a:xfrm>
              <a:off x="7075950" y="1754175"/>
              <a:ext cx="29925" cy="99550"/>
            </a:xfrm>
            <a:custGeom>
              <a:avLst/>
              <a:gdLst/>
              <a:ahLst/>
              <a:cxnLst/>
              <a:rect l="0" t="0" r="0" b="0"/>
              <a:pathLst>
                <a:path w="1197" h="3982" extrusionOk="0">
                  <a:moveTo>
                    <a:pt x="0" y="1"/>
                  </a:moveTo>
                  <a:lnTo>
                    <a:pt x="0" y="3981"/>
                  </a:lnTo>
                  <a:lnTo>
                    <a:pt x="269" y="3811"/>
                  </a:lnTo>
                  <a:lnTo>
                    <a:pt x="489" y="3615"/>
                  </a:lnTo>
                  <a:lnTo>
                    <a:pt x="684" y="3420"/>
                  </a:lnTo>
                  <a:lnTo>
                    <a:pt x="855" y="3176"/>
                  </a:lnTo>
                  <a:lnTo>
                    <a:pt x="1002" y="2907"/>
                  </a:lnTo>
                  <a:lnTo>
                    <a:pt x="1099" y="2614"/>
                  </a:lnTo>
                  <a:lnTo>
                    <a:pt x="1173" y="2296"/>
                  </a:lnTo>
                  <a:lnTo>
                    <a:pt x="1197" y="1979"/>
                  </a:lnTo>
                  <a:lnTo>
                    <a:pt x="1173" y="1661"/>
                  </a:lnTo>
                  <a:lnTo>
                    <a:pt x="1099" y="1368"/>
                  </a:lnTo>
                  <a:lnTo>
                    <a:pt x="1002" y="1075"/>
                  </a:lnTo>
                  <a:lnTo>
                    <a:pt x="855" y="806"/>
                  </a:lnTo>
                  <a:lnTo>
                    <a:pt x="684" y="562"/>
                  </a:lnTo>
                  <a:lnTo>
                    <a:pt x="489" y="342"/>
                  </a:lnTo>
                  <a:lnTo>
                    <a:pt x="269" y="171"/>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4" name="Shape 462"/>
            <p:cNvSpPr/>
            <p:nvPr/>
          </p:nvSpPr>
          <p:spPr>
            <a:xfrm>
              <a:off x="6625350" y="1729750"/>
              <a:ext cx="97700" cy="147175"/>
            </a:xfrm>
            <a:custGeom>
              <a:avLst/>
              <a:gdLst/>
              <a:ahLst/>
              <a:cxnLst/>
              <a:rect l="0" t="0" r="0" b="0"/>
              <a:pathLst>
                <a:path w="3908" h="5887" extrusionOk="0">
                  <a:moveTo>
                    <a:pt x="3908" y="1"/>
                  </a:moveTo>
                  <a:lnTo>
                    <a:pt x="2711" y="25"/>
                  </a:lnTo>
                  <a:lnTo>
                    <a:pt x="1759" y="25"/>
                  </a:lnTo>
                  <a:lnTo>
                    <a:pt x="1588" y="49"/>
                  </a:lnTo>
                  <a:lnTo>
                    <a:pt x="1417" y="74"/>
                  </a:lnTo>
                  <a:lnTo>
                    <a:pt x="1246" y="123"/>
                  </a:lnTo>
                  <a:lnTo>
                    <a:pt x="1099" y="172"/>
                  </a:lnTo>
                  <a:lnTo>
                    <a:pt x="953" y="245"/>
                  </a:lnTo>
                  <a:lnTo>
                    <a:pt x="806" y="343"/>
                  </a:lnTo>
                  <a:lnTo>
                    <a:pt x="660" y="440"/>
                  </a:lnTo>
                  <a:lnTo>
                    <a:pt x="537" y="562"/>
                  </a:lnTo>
                  <a:lnTo>
                    <a:pt x="415" y="684"/>
                  </a:lnTo>
                  <a:lnTo>
                    <a:pt x="318" y="831"/>
                  </a:lnTo>
                  <a:lnTo>
                    <a:pt x="220" y="978"/>
                  </a:lnTo>
                  <a:lnTo>
                    <a:pt x="147" y="1124"/>
                  </a:lnTo>
                  <a:lnTo>
                    <a:pt x="73" y="1295"/>
                  </a:lnTo>
                  <a:lnTo>
                    <a:pt x="49" y="1442"/>
                  </a:lnTo>
                  <a:lnTo>
                    <a:pt x="0" y="1613"/>
                  </a:lnTo>
                  <a:lnTo>
                    <a:pt x="0" y="1783"/>
                  </a:lnTo>
                  <a:lnTo>
                    <a:pt x="0" y="4128"/>
                  </a:lnTo>
                  <a:lnTo>
                    <a:pt x="0" y="4299"/>
                  </a:lnTo>
                  <a:lnTo>
                    <a:pt x="49" y="4446"/>
                  </a:lnTo>
                  <a:lnTo>
                    <a:pt x="73" y="4617"/>
                  </a:lnTo>
                  <a:lnTo>
                    <a:pt x="147" y="4763"/>
                  </a:lnTo>
                  <a:lnTo>
                    <a:pt x="220" y="4934"/>
                  </a:lnTo>
                  <a:lnTo>
                    <a:pt x="318" y="5081"/>
                  </a:lnTo>
                  <a:lnTo>
                    <a:pt x="415" y="5203"/>
                  </a:lnTo>
                  <a:lnTo>
                    <a:pt x="537" y="5325"/>
                  </a:lnTo>
                  <a:lnTo>
                    <a:pt x="660" y="5447"/>
                  </a:lnTo>
                  <a:lnTo>
                    <a:pt x="806" y="5545"/>
                  </a:lnTo>
                  <a:lnTo>
                    <a:pt x="953" y="5642"/>
                  </a:lnTo>
                  <a:lnTo>
                    <a:pt x="1099" y="5716"/>
                  </a:lnTo>
                  <a:lnTo>
                    <a:pt x="1246" y="5789"/>
                  </a:lnTo>
                  <a:lnTo>
                    <a:pt x="1417" y="5838"/>
                  </a:lnTo>
                  <a:lnTo>
                    <a:pt x="1588" y="5862"/>
                  </a:lnTo>
                  <a:lnTo>
                    <a:pt x="1759" y="5862"/>
                  </a:lnTo>
                  <a:lnTo>
                    <a:pt x="2711" y="5887"/>
                  </a:lnTo>
                  <a:lnTo>
                    <a:pt x="3908" y="5887"/>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5" name="Shape 463"/>
            <p:cNvSpPr/>
            <p:nvPr/>
          </p:nvSpPr>
          <p:spPr>
            <a:xfrm>
              <a:off x="6736475" y="1638175"/>
              <a:ext cx="279650" cy="330325"/>
            </a:xfrm>
            <a:custGeom>
              <a:avLst/>
              <a:gdLst/>
              <a:ahLst/>
              <a:cxnLst/>
              <a:rect l="0" t="0" r="0" b="0"/>
              <a:pathLst>
                <a:path w="11186" h="13213" extrusionOk="0">
                  <a:moveTo>
                    <a:pt x="11186" y="0"/>
                  </a:moveTo>
                  <a:lnTo>
                    <a:pt x="10771" y="342"/>
                  </a:lnTo>
                  <a:lnTo>
                    <a:pt x="10380" y="635"/>
                  </a:lnTo>
                  <a:lnTo>
                    <a:pt x="9940" y="904"/>
                  </a:lnTo>
                  <a:lnTo>
                    <a:pt x="9525" y="1172"/>
                  </a:lnTo>
                  <a:lnTo>
                    <a:pt x="9110" y="1417"/>
                  </a:lnTo>
                  <a:lnTo>
                    <a:pt x="8695" y="1661"/>
                  </a:lnTo>
                  <a:lnTo>
                    <a:pt x="7840" y="2052"/>
                  </a:lnTo>
                  <a:lnTo>
                    <a:pt x="7034" y="2418"/>
                  </a:lnTo>
                  <a:lnTo>
                    <a:pt x="6228" y="2687"/>
                  </a:lnTo>
                  <a:lnTo>
                    <a:pt x="5471" y="2931"/>
                  </a:lnTo>
                  <a:lnTo>
                    <a:pt x="4763" y="3126"/>
                  </a:lnTo>
                  <a:lnTo>
                    <a:pt x="4225" y="3248"/>
                  </a:lnTo>
                  <a:lnTo>
                    <a:pt x="3664" y="3346"/>
                  </a:lnTo>
                  <a:lnTo>
                    <a:pt x="3077" y="3419"/>
                  </a:lnTo>
                  <a:lnTo>
                    <a:pt x="2467" y="3493"/>
                  </a:lnTo>
                  <a:lnTo>
                    <a:pt x="1221" y="3590"/>
                  </a:lnTo>
                  <a:lnTo>
                    <a:pt x="0" y="3664"/>
                  </a:lnTo>
                  <a:lnTo>
                    <a:pt x="0" y="9574"/>
                  </a:lnTo>
                  <a:lnTo>
                    <a:pt x="1221" y="9623"/>
                  </a:lnTo>
                  <a:lnTo>
                    <a:pt x="2467" y="9721"/>
                  </a:lnTo>
                  <a:lnTo>
                    <a:pt x="3077" y="9794"/>
                  </a:lnTo>
                  <a:lnTo>
                    <a:pt x="3664" y="9891"/>
                  </a:lnTo>
                  <a:lnTo>
                    <a:pt x="4225" y="9989"/>
                  </a:lnTo>
                  <a:lnTo>
                    <a:pt x="4763" y="10111"/>
                  </a:lnTo>
                  <a:lnTo>
                    <a:pt x="5471" y="10307"/>
                  </a:lnTo>
                  <a:lnTo>
                    <a:pt x="6228" y="10526"/>
                  </a:lnTo>
                  <a:lnTo>
                    <a:pt x="7034" y="10820"/>
                  </a:lnTo>
                  <a:lnTo>
                    <a:pt x="7840" y="11161"/>
                  </a:lnTo>
                  <a:lnTo>
                    <a:pt x="8695" y="11577"/>
                  </a:lnTo>
                  <a:lnTo>
                    <a:pt x="9110" y="11796"/>
                  </a:lnTo>
                  <a:lnTo>
                    <a:pt x="9525" y="12041"/>
                  </a:lnTo>
                  <a:lnTo>
                    <a:pt x="9940" y="12309"/>
                  </a:lnTo>
                  <a:lnTo>
                    <a:pt x="10380" y="12602"/>
                  </a:lnTo>
                  <a:lnTo>
                    <a:pt x="10771" y="12896"/>
                  </a:lnTo>
                  <a:lnTo>
                    <a:pt x="11186" y="13213"/>
                  </a:lnTo>
                  <a:lnTo>
                    <a:pt x="111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6" name="Shape 464"/>
            <p:cNvSpPr/>
            <p:nvPr/>
          </p:nvSpPr>
          <p:spPr>
            <a:xfrm>
              <a:off x="7029550" y="1613750"/>
              <a:ext cx="34200" cy="379800"/>
            </a:xfrm>
            <a:custGeom>
              <a:avLst/>
              <a:gdLst/>
              <a:ahLst/>
              <a:cxnLst/>
              <a:rect l="0" t="0" r="0" b="0"/>
              <a:pathLst>
                <a:path w="1368" h="15192" extrusionOk="0">
                  <a:moveTo>
                    <a:pt x="684" y="0"/>
                  </a:moveTo>
                  <a:lnTo>
                    <a:pt x="562" y="25"/>
                  </a:lnTo>
                  <a:lnTo>
                    <a:pt x="464" y="98"/>
                  </a:lnTo>
                  <a:lnTo>
                    <a:pt x="366" y="171"/>
                  </a:lnTo>
                  <a:lnTo>
                    <a:pt x="0" y="513"/>
                  </a:lnTo>
                  <a:lnTo>
                    <a:pt x="0" y="14654"/>
                  </a:lnTo>
                  <a:lnTo>
                    <a:pt x="366" y="15020"/>
                  </a:lnTo>
                  <a:lnTo>
                    <a:pt x="464" y="15094"/>
                  </a:lnTo>
                  <a:lnTo>
                    <a:pt x="562" y="15143"/>
                  </a:lnTo>
                  <a:lnTo>
                    <a:pt x="684" y="15191"/>
                  </a:lnTo>
                  <a:lnTo>
                    <a:pt x="904" y="15191"/>
                  </a:lnTo>
                  <a:lnTo>
                    <a:pt x="1001" y="15143"/>
                  </a:lnTo>
                  <a:lnTo>
                    <a:pt x="1148" y="15045"/>
                  </a:lnTo>
                  <a:lnTo>
                    <a:pt x="1270" y="14923"/>
                  </a:lnTo>
                  <a:lnTo>
                    <a:pt x="1343" y="14776"/>
                  </a:lnTo>
                  <a:lnTo>
                    <a:pt x="1368" y="14605"/>
                  </a:lnTo>
                  <a:lnTo>
                    <a:pt x="1368" y="586"/>
                  </a:lnTo>
                  <a:lnTo>
                    <a:pt x="1343" y="415"/>
                  </a:lnTo>
                  <a:lnTo>
                    <a:pt x="1270" y="244"/>
                  </a:lnTo>
                  <a:lnTo>
                    <a:pt x="1148" y="122"/>
                  </a:lnTo>
                  <a:lnTo>
                    <a:pt x="1001" y="25"/>
                  </a:lnTo>
                  <a:lnTo>
                    <a:pt x="9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7" name="Shape 465"/>
          <p:cNvGrpSpPr/>
          <p:nvPr/>
        </p:nvGrpSpPr>
        <p:grpSpPr>
          <a:xfrm>
            <a:off x="5400196" y="2959617"/>
            <a:ext cx="343721" cy="369190"/>
            <a:chOff x="611175" y="2326900"/>
            <a:chExt cx="362700" cy="389575"/>
          </a:xfrm>
          <a:solidFill>
            <a:schemeClr val="bg1"/>
          </a:solidFill>
        </p:grpSpPr>
        <p:sp>
          <p:nvSpPr>
            <p:cNvPr id="118" name="Shape 466"/>
            <p:cNvSpPr/>
            <p:nvPr/>
          </p:nvSpPr>
          <p:spPr>
            <a:xfrm>
              <a:off x="611175" y="2326900"/>
              <a:ext cx="362700" cy="389575"/>
            </a:xfrm>
            <a:custGeom>
              <a:avLst/>
              <a:gdLst/>
              <a:ahLst/>
              <a:cxnLst/>
              <a:rect l="0" t="0" r="0" b="0"/>
              <a:pathLst>
                <a:path w="14508" h="15583" extrusionOk="0">
                  <a:moveTo>
                    <a:pt x="9647" y="489"/>
                  </a:moveTo>
                  <a:lnTo>
                    <a:pt x="9769" y="513"/>
                  </a:lnTo>
                  <a:lnTo>
                    <a:pt x="9916" y="562"/>
                  </a:lnTo>
                  <a:lnTo>
                    <a:pt x="10014" y="660"/>
                  </a:lnTo>
                  <a:lnTo>
                    <a:pt x="10087" y="782"/>
                  </a:lnTo>
                  <a:lnTo>
                    <a:pt x="10111" y="928"/>
                  </a:lnTo>
                  <a:lnTo>
                    <a:pt x="10111" y="1075"/>
                  </a:lnTo>
                  <a:lnTo>
                    <a:pt x="10063" y="1197"/>
                  </a:lnTo>
                  <a:lnTo>
                    <a:pt x="9989" y="1319"/>
                  </a:lnTo>
                  <a:lnTo>
                    <a:pt x="9281" y="2003"/>
                  </a:lnTo>
                  <a:lnTo>
                    <a:pt x="9232" y="2076"/>
                  </a:lnTo>
                  <a:lnTo>
                    <a:pt x="9183" y="2174"/>
                  </a:lnTo>
                  <a:lnTo>
                    <a:pt x="9159" y="2247"/>
                  </a:lnTo>
                  <a:lnTo>
                    <a:pt x="9159" y="2345"/>
                  </a:lnTo>
                  <a:lnTo>
                    <a:pt x="9159" y="6497"/>
                  </a:lnTo>
                  <a:lnTo>
                    <a:pt x="9183" y="6643"/>
                  </a:lnTo>
                  <a:lnTo>
                    <a:pt x="9232" y="6790"/>
                  </a:lnTo>
                  <a:lnTo>
                    <a:pt x="10575" y="8671"/>
                  </a:lnTo>
                  <a:lnTo>
                    <a:pt x="3932" y="8671"/>
                  </a:lnTo>
                  <a:lnTo>
                    <a:pt x="5276" y="6790"/>
                  </a:lnTo>
                  <a:lnTo>
                    <a:pt x="5324" y="6643"/>
                  </a:lnTo>
                  <a:lnTo>
                    <a:pt x="5349" y="6497"/>
                  </a:lnTo>
                  <a:lnTo>
                    <a:pt x="5349" y="2345"/>
                  </a:lnTo>
                  <a:lnTo>
                    <a:pt x="5349" y="2247"/>
                  </a:lnTo>
                  <a:lnTo>
                    <a:pt x="5324" y="2174"/>
                  </a:lnTo>
                  <a:lnTo>
                    <a:pt x="5276" y="2076"/>
                  </a:lnTo>
                  <a:lnTo>
                    <a:pt x="5227" y="2003"/>
                  </a:lnTo>
                  <a:lnTo>
                    <a:pt x="4519" y="1319"/>
                  </a:lnTo>
                  <a:lnTo>
                    <a:pt x="4445" y="1197"/>
                  </a:lnTo>
                  <a:lnTo>
                    <a:pt x="4396" y="1075"/>
                  </a:lnTo>
                  <a:lnTo>
                    <a:pt x="4396" y="928"/>
                  </a:lnTo>
                  <a:lnTo>
                    <a:pt x="4421" y="782"/>
                  </a:lnTo>
                  <a:lnTo>
                    <a:pt x="4494" y="660"/>
                  </a:lnTo>
                  <a:lnTo>
                    <a:pt x="4592" y="562"/>
                  </a:lnTo>
                  <a:lnTo>
                    <a:pt x="4738" y="513"/>
                  </a:lnTo>
                  <a:lnTo>
                    <a:pt x="4860" y="489"/>
                  </a:lnTo>
                  <a:close/>
                  <a:moveTo>
                    <a:pt x="6717" y="9574"/>
                  </a:moveTo>
                  <a:lnTo>
                    <a:pt x="6912" y="9647"/>
                  </a:lnTo>
                  <a:lnTo>
                    <a:pt x="7083" y="9745"/>
                  </a:lnTo>
                  <a:lnTo>
                    <a:pt x="7254" y="9892"/>
                  </a:lnTo>
                  <a:lnTo>
                    <a:pt x="7376" y="10038"/>
                  </a:lnTo>
                  <a:lnTo>
                    <a:pt x="7474" y="10234"/>
                  </a:lnTo>
                  <a:lnTo>
                    <a:pt x="7547" y="10429"/>
                  </a:lnTo>
                  <a:lnTo>
                    <a:pt x="7571" y="10649"/>
                  </a:lnTo>
                  <a:lnTo>
                    <a:pt x="7547" y="10869"/>
                  </a:lnTo>
                  <a:lnTo>
                    <a:pt x="7474" y="11064"/>
                  </a:lnTo>
                  <a:lnTo>
                    <a:pt x="7376" y="11259"/>
                  </a:lnTo>
                  <a:lnTo>
                    <a:pt x="7254" y="11406"/>
                  </a:lnTo>
                  <a:lnTo>
                    <a:pt x="7083" y="11552"/>
                  </a:lnTo>
                  <a:lnTo>
                    <a:pt x="6912" y="11650"/>
                  </a:lnTo>
                  <a:lnTo>
                    <a:pt x="6717" y="11699"/>
                  </a:lnTo>
                  <a:lnTo>
                    <a:pt x="6497" y="11723"/>
                  </a:lnTo>
                  <a:lnTo>
                    <a:pt x="6277" y="11699"/>
                  </a:lnTo>
                  <a:lnTo>
                    <a:pt x="6057" y="11650"/>
                  </a:lnTo>
                  <a:lnTo>
                    <a:pt x="5886" y="11552"/>
                  </a:lnTo>
                  <a:lnTo>
                    <a:pt x="5715" y="11406"/>
                  </a:lnTo>
                  <a:lnTo>
                    <a:pt x="5593" y="11259"/>
                  </a:lnTo>
                  <a:lnTo>
                    <a:pt x="5495" y="11064"/>
                  </a:lnTo>
                  <a:lnTo>
                    <a:pt x="5422" y="10869"/>
                  </a:lnTo>
                  <a:lnTo>
                    <a:pt x="5398" y="10649"/>
                  </a:lnTo>
                  <a:lnTo>
                    <a:pt x="5422" y="10429"/>
                  </a:lnTo>
                  <a:lnTo>
                    <a:pt x="5495" y="10234"/>
                  </a:lnTo>
                  <a:lnTo>
                    <a:pt x="5593" y="10038"/>
                  </a:lnTo>
                  <a:lnTo>
                    <a:pt x="5715" y="9892"/>
                  </a:lnTo>
                  <a:lnTo>
                    <a:pt x="5886" y="9745"/>
                  </a:lnTo>
                  <a:lnTo>
                    <a:pt x="6057" y="9647"/>
                  </a:lnTo>
                  <a:lnTo>
                    <a:pt x="6277" y="9574"/>
                  </a:lnTo>
                  <a:close/>
                  <a:moveTo>
                    <a:pt x="8475" y="11894"/>
                  </a:moveTo>
                  <a:lnTo>
                    <a:pt x="8597" y="11919"/>
                  </a:lnTo>
                  <a:lnTo>
                    <a:pt x="8695" y="11943"/>
                  </a:lnTo>
                  <a:lnTo>
                    <a:pt x="8817" y="11992"/>
                  </a:lnTo>
                  <a:lnTo>
                    <a:pt x="8915" y="12065"/>
                  </a:lnTo>
                  <a:lnTo>
                    <a:pt x="8988" y="12163"/>
                  </a:lnTo>
                  <a:lnTo>
                    <a:pt x="9037" y="12285"/>
                  </a:lnTo>
                  <a:lnTo>
                    <a:pt x="9086" y="12383"/>
                  </a:lnTo>
                  <a:lnTo>
                    <a:pt x="9086" y="12529"/>
                  </a:lnTo>
                  <a:lnTo>
                    <a:pt x="9086" y="12652"/>
                  </a:lnTo>
                  <a:lnTo>
                    <a:pt x="9037" y="12749"/>
                  </a:lnTo>
                  <a:lnTo>
                    <a:pt x="8988" y="12871"/>
                  </a:lnTo>
                  <a:lnTo>
                    <a:pt x="8915" y="12969"/>
                  </a:lnTo>
                  <a:lnTo>
                    <a:pt x="8817" y="13042"/>
                  </a:lnTo>
                  <a:lnTo>
                    <a:pt x="8695" y="13091"/>
                  </a:lnTo>
                  <a:lnTo>
                    <a:pt x="8597" y="13140"/>
                  </a:lnTo>
                  <a:lnTo>
                    <a:pt x="8329" y="13140"/>
                  </a:lnTo>
                  <a:lnTo>
                    <a:pt x="8231" y="13091"/>
                  </a:lnTo>
                  <a:lnTo>
                    <a:pt x="8109" y="13042"/>
                  </a:lnTo>
                  <a:lnTo>
                    <a:pt x="8011" y="12969"/>
                  </a:lnTo>
                  <a:lnTo>
                    <a:pt x="7938" y="12871"/>
                  </a:lnTo>
                  <a:lnTo>
                    <a:pt x="7889" y="12749"/>
                  </a:lnTo>
                  <a:lnTo>
                    <a:pt x="7864" y="12652"/>
                  </a:lnTo>
                  <a:lnTo>
                    <a:pt x="7840" y="12529"/>
                  </a:lnTo>
                  <a:lnTo>
                    <a:pt x="7864" y="12383"/>
                  </a:lnTo>
                  <a:lnTo>
                    <a:pt x="7889" y="12285"/>
                  </a:lnTo>
                  <a:lnTo>
                    <a:pt x="7938" y="12163"/>
                  </a:lnTo>
                  <a:lnTo>
                    <a:pt x="8011" y="12065"/>
                  </a:lnTo>
                  <a:lnTo>
                    <a:pt x="8109" y="11992"/>
                  </a:lnTo>
                  <a:lnTo>
                    <a:pt x="8231" y="11943"/>
                  </a:lnTo>
                  <a:lnTo>
                    <a:pt x="8329" y="11919"/>
                  </a:lnTo>
                  <a:lnTo>
                    <a:pt x="8475" y="11894"/>
                  </a:lnTo>
                  <a:close/>
                  <a:moveTo>
                    <a:pt x="6741" y="13360"/>
                  </a:moveTo>
                  <a:lnTo>
                    <a:pt x="6814" y="13384"/>
                  </a:lnTo>
                  <a:lnTo>
                    <a:pt x="6912" y="13433"/>
                  </a:lnTo>
                  <a:lnTo>
                    <a:pt x="6985" y="13482"/>
                  </a:lnTo>
                  <a:lnTo>
                    <a:pt x="7034" y="13555"/>
                  </a:lnTo>
                  <a:lnTo>
                    <a:pt x="7083" y="13653"/>
                  </a:lnTo>
                  <a:lnTo>
                    <a:pt x="7107" y="13726"/>
                  </a:lnTo>
                  <a:lnTo>
                    <a:pt x="7107" y="13824"/>
                  </a:lnTo>
                  <a:lnTo>
                    <a:pt x="7107" y="13922"/>
                  </a:lnTo>
                  <a:lnTo>
                    <a:pt x="7083" y="14019"/>
                  </a:lnTo>
                  <a:lnTo>
                    <a:pt x="7034" y="14117"/>
                  </a:lnTo>
                  <a:lnTo>
                    <a:pt x="6985" y="14166"/>
                  </a:lnTo>
                  <a:lnTo>
                    <a:pt x="6912" y="14239"/>
                  </a:lnTo>
                  <a:lnTo>
                    <a:pt x="6814" y="14288"/>
                  </a:lnTo>
                  <a:lnTo>
                    <a:pt x="6741" y="14312"/>
                  </a:lnTo>
                  <a:lnTo>
                    <a:pt x="6546" y="14312"/>
                  </a:lnTo>
                  <a:lnTo>
                    <a:pt x="6448" y="14288"/>
                  </a:lnTo>
                  <a:lnTo>
                    <a:pt x="6375" y="14239"/>
                  </a:lnTo>
                  <a:lnTo>
                    <a:pt x="6301" y="14166"/>
                  </a:lnTo>
                  <a:lnTo>
                    <a:pt x="6228" y="14117"/>
                  </a:lnTo>
                  <a:lnTo>
                    <a:pt x="6179" y="14019"/>
                  </a:lnTo>
                  <a:lnTo>
                    <a:pt x="6155" y="13922"/>
                  </a:lnTo>
                  <a:lnTo>
                    <a:pt x="6155" y="13824"/>
                  </a:lnTo>
                  <a:lnTo>
                    <a:pt x="6155" y="13726"/>
                  </a:lnTo>
                  <a:lnTo>
                    <a:pt x="6179" y="13653"/>
                  </a:lnTo>
                  <a:lnTo>
                    <a:pt x="6228" y="13555"/>
                  </a:lnTo>
                  <a:lnTo>
                    <a:pt x="6301" y="13482"/>
                  </a:lnTo>
                  <a:lnTo>
                    <a:pt x="6375" y="13433"/>
                  </a:lnTo>
                  <a:lnTo>
                    <a:pt x="6448" y="13384"/>
                  </a:lnTo>
                  <a:lnTo>
                    <a:pt x="6546" y="13360"/>
                  </a:lnTo>
                  <a:close/>
                  <a:moveTo>
                    <a:pt x="4860" y="0"/>
                  </a:moveTo>
                  <a:lnTo>
                    <a:pt x="4714" y="25"/>
                  </a:lnTo>
                  <a:lnTo>
                    <a:pt x="4592" y="49"/>
                  </a:lnTo>
                  <a:lnTo>
                    <a:pt x="4445" y="98"/>
                  </a:lnTo>
                  <a:lnTo>
                    <a:pt x="4323" y="171"/>
                  </a:lnTo>
                  <a:lnTo>
                    <a:pt x="4225" y="245"/>
                  </a:lnTo>
                  <a:lnTo>
                    <a:pt x="4128" y="367"/>
                  </a:lnTo>
                  <a:lnTo>
                    <a:pt x="4030" y="464"/>
                  </a:lnTo>
                  <a:lnTo>
                    <a:pt x="3981" y="611"/>
                  </a:lnTo>
                  <a:lnTo>
                    <a:pt x="3932" y="733"/>
                  </a:lnTo>
                  <a:lnTo>
                    <a:pt x="3908" y="880"/>
                  </a:lnTo>
                  <a:lnTo>
                    <a:pt x="3908" y="1026"/>
                  </a:lnTo>
                  <a:lnTo>
                    <a:pt x="3908" y="1173"/>
                  </a:lnTo>
                  <a:lnTo>
                    <a:pt x="3957" y="1295"/>
                  </a:lnTo>
                  <a:lnTo>
                    <a:pt x="4006" y="1441"/>
                  </a:lnTo>
                  <a:lnTo>
                    <a:pt x="4079" y="1563"/>
                  </a:lnTo>
                  <a:lnTo>
                    <a:pt x="4177" y="1661"/>
                  </a:lnTo>
                  <a:lnTo>
                    <a:pt x="4860" y="2345"/>
                  </a:lnTo>
                  <a:lnTo>
                    <a:pt x="4860" y="6497"/>
                  </a:lnTo>
                  <a:lnTo>
                    <a:pt x="196" y="13067"/>
                  </a:lnTo>
                  <a:lnTo>
                    <a:pt x="122" y="13189"/>
                  </a:lnTo>
                  <a:lnTo>
                    <a:pt x="49" y="13311"/>
                  </a:lnTo>
                  <a:lnTo>
                    <a:pt x="25" y="13433"/>
                  </a:lnTo>
                  <a:lnTo>
                    <a:pt x="0" y="13555"/>
                  </a:lnTo>
                  <a:lnTo>
                    <a:pt x="0" y="13677"/>
                  </a:lnTo>
                  <a:lnTo>
                    <a:pt x="25" y="13824"/>
                  </a:lnTo>
                  <a:lnTo>
                    <a:pt x="49" y="13946"/>
                  </a:lnTo>
                  <a:lnTo>
                    <a:pt x="98" y="14068"/>
                  </a:lnTo>
                  <a:lnTo>
                    <a:pt x="586" y="15045"/>
                  </a:lnTo>
                  <a:lnTo>
                    <a:pt x="660" y="15167"/>
                  </a:lnTo>
                  <a:lnTo>
                    <a:pt x="757" y="15265"/>
                  </a:lnTo>
                  <a:lnTo>
                    <a:pt x="831" y="15362"/>
                  </a:lnTo>
                  <a:lnTo>
                    <a:pt x="953" y="15436"/>
                  </a:lnTo>
                  <a:lnTo>
                    <a:pt x="1075" y="15485"/>
                  </a:lnTo>
                  <a:lnTo>
                    <a:pt x="1197" y="15533"/>
                  </a:lnTo>
                  <a:lnTo>
                    <a:pt x="1319" y="15582"/>
                  </a:lnTo>
                  <a:lnTo>
                    <a:pt x="13189" y="15582"/>
                  </a:lnTo>
                  <a:lnTo>
                    <a:pt x="13311" y="15533"/>
                  </a:lnTo>
                  <a:lnTo>
                    <a:pt x="13433" y="15485"/>
                  </a:lnTo>
                  <a:lnTo>
                    <a:pt x="13555" y="15436"/>
                  </a:lnTo>
                  <a:lnTo>
                    <a:pt x="13677" y="15362"/>
                  </a:lnTo>
                  <a:lnTo>
                    <a:pt x="13750" y="15265"/>
                  </a:lnTo>
                  <a:lnTo>
                    <a:pt x="13848" y="15167"/>
                  </a:lnTo>
                  <a:lnTo>
                    <a:pt x="13921" y="15045"/>
                  </a:lnTo>
                  <a:lnTo>
                    <a:pt x="14410" y="14068"/>
                  </a:lnTo>
                  <a:lnTo>
                    <a:pt x="14459" y="13946"/>
                  </a:lnTo>
                  <a:lnTo>
                    <a:pt x="14483" y="13824"/>
                  </a:lnTo>
                  <a:lnTo>
                    <a:pt x="14508" y="13677"/>
                  </a:lnTo>
                  <a:lnTo>
                    <a:pt x="14508" y="13555"/>
                  </a:lnTo>
                  <a:lnTo>
                    <a:pt x="14483" y="13433"/>
                  </a:lnTo>
                  <a:lnTo>
                    <a:pt x="14459" y="13311"/>
                  </a:lnTo>
                  <a:lnTo>
                    <a:pt x="14385" y="13189"/>
                  </a:lnTo>
                  <a:lnTo>
                    <a:pt x="14312" y="13067"/>
                  </a:lnTo>
                  <a:lnTo>
                    <a:pt x="9647" y="6497"/>
                  </a:lnTo>
                  <a:lnTo>
                    <a:pt x="9647" y="2345"/>
                  </a:lnTo>
                  <a:lnTo>
                    <a:pt x="10331" y="1661"/>
                  </a:lnTo>
                  <a:lnTo>
                    <a:pt x="10429" y="1563"/>
                  </a:lnTo>
                  <a:lnTo>
                    <a:pt x="10502" y="1441"/>
                  </a:lnTo>
                  <a:lnTo>
                    <a:pt x="10551" y="1295"/>
                  </a:lnTo>
                  <a:lnTo>
                    <a:pt x="10600" y="1173"/>
                  </a:lnTo>
                  <a:lnTo>
                    <a:pt x="10600" y="1026"/>
                  </a:lnTo>
                  <a:lnTo>
                    <a:pt x="10600" y="880"/>
                  </a:lnTo>
                  <a:lnTo>
                    <a:pt x="10575" y="733"/>
                  </a:lnTo>
                  <a:lnTo>
                    <a:pt x="10527" y="611"/>
                  </a:lnTo>
                  <a:lnTo>
                    <a:pt x="10478" y="464"/>
                  </a:lnTo>
                  <a:lnTo>
                    <a:pt x="10380" y="367"/>
                  </a:lnTo>
                  <a:lnTo>
                    <a:pt x="10282" y="245"/>
                  </a:lnTo>
                  <a:lnTo>
                    <a:pt x="10185" y="171"/>
                  </a:lnTo>
                  <a:lnTo>
                    <a:pt x="10063" y="98"/>
                  </a:lnTo>
                  <a:lnTo>
                    <a:pt x="9916" y="49"/>
                  </a:lnTo>
                  <a:lnTo>
                    <a:pt x="9794" y="25"/>
                  </a:lnTo>
                  <a:lnTo>
                    <a:pt x="964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9" name="Shape 467"/>
            <p:cNvSpPr/>
            <p:nvPr/>
          </p:nvSpPr>
          <p:spPr>
            <a:xfrm>
              <a:off x="794950" y="2500900"/>
              <a:ext cx="24450" cy="23850"/>
            </a:xfrm>
            <a:custGeom>
              <a:avLst/>
              <a:gdLst/>
              <a:ahLst/>
              <a:cxnLst/>
              <a:rect l="0" t="0" r="0" b="0"/>
              <a:pathLst>
                <a:path w="978" h="954" extrusionOk="0">
                  <a:moveTo>
                    <a:pt x="391" y="1"/>
                  </a:moveTo>
                  <a:lnTo>
                    <a:pt x="294" y="25"/>
                  </a:lnTo>
                  <a:lnTo>
                    <a:pt x="220" y="74"/>
                  </a:lnTo>
                  <a:lnTo>
                    <a:pt x="147" y="123"/>
                  </a:lnTo>
                  <a:lnTo>
                    <a:pt x="98" y="196"/>
                  </a:lnTo>
                  <a:lnTo>
                    <a:pt x="49" y="294"/>
                  </a:lnTo>
                  <a:lnTo>
                    <a:pt x="25" y="367"/>
                  </a:lnTo>
                  <a:lnTo>
                    <a:pt x="1" y="465"/>
                  </a:lnTo>
                  <a:lnTo>
                    <a:pt x="25" y="563"/>
                  </a:lnTo>
                  <a:lnTo>
                    <a:pt x="49" y="660"/>
                  </a:lnTo>
                  <a:lnTo>
                    <a:pt x="98" y="734"/>
                  </a:lnTo>
                  <a:lnTo>
                    <a:pt x="147" y="807"/>
                  </a:lnTo>
                  <a:lnTo>
                    <a:pt x="220" y="880"/>
                  </a:lnTo>
                  <a:lnTo>
                    <a:pt x="294" y="905"/>
                  </a:lnTo>
                  <a:lnTo>
                    <a:pt x="391" y="953"/>
                  </a:lnTo>
                  <a:lnTo>
                    <a:pt x="587" y="953"/>
                  </a:lnTo>
                  <a:lnTo>
                    <a:pt x="684" y="905"/>
                  </a:lnTo>
                  <a:lnTo>
                    <a:pt x="758" y="880"/>
                  </a:lnTo>
                  <a:lnTo>
                    <a:pt x="831" y="807"/>
                  </a:lnTo>
                  <a:lnTo>
                    <a:pt x="880" y="734"/>
                  </a:lnTo>
                  <a:lnTo>
                    <a:pt x="929" y="660"/>
                  </a:lnTo>
                  <a:lnTo>
                    <a:pt x="953" y="563"/>
                  </a:lnTo>
                  <a:lnTo>
                    <a:pt x="978" y="465"/>
                  </a:lnTo>
                  <a:lnTo>
                    <a:pt x="953" y="367"/>
                  </a:lnTo>
                  <a:lnTo>
                    <a:pt x="929" y="294"/>
                  </a:lnTo>
                  <a:lnTo>
                    <a:pt x="880" y="196"/>
                  </a:lnTo>
                  <a:lnTo>
                    <a:pt x="831" y="123"/>
                  </a:lnTo>
                  <a:lnTo>
                    <a:pt x="758" y="74"/>
                  </a:lnTo>
                  <a:lnTo>
                    <a:pt x="684" y="25"/>
                  </a:lnTo>
                  <a:lnTo>
                    <a:pt x="58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0" name="Shape 468"/>
            <p:cNvSpPr/>
            <p:nvPr/>
          </p:nvSpPr>
          <p:spPr>
            <a:xfrm>
              <a:off x="754650" y="2381250"/>
              <a:ext cx="75750" cy="14050"/>
            </a:xfrm>
            <a:custGeom>
              <a:avLst/>
              <a:gdLst/>
              <a:ahLst/>
              <a:cxnLst/>
              <a:rect l="0" t="0" r="0" b="0"/>
              <a:pathLst>
                <a:path w="3030" h="562" extrusionOk="0">
                  <a:moveTo>
                    <a:pt x="294" y="0"/>
                  </a:moveTo>
                  <a:lnTo>
                    <a:pt x="172" y="24"/>
                  </a:lnTo>
                  <a:lnTo>
                    <a:pt x="74" y="73"/>
                  </a:lnTo>
                  <a:lnTo>
                    <a:pt x="25" y="171"/>
                  </a:lnTo>
                  <a:lnTo>
                    <a:pt x="1" y="269"/>
                  </a:lnTo>
                  <a:lnTo>
                    <a:pt x="25" y="391"/>
                  </a:lnTo>
                  <a:lnTo>
                    <a:pt x="74" y="488"/>
                  </a:lnTo>
                  <a:lnTo>
                    <a:pt x="172" y="537"/>
                  </a:lnTo>
                  <a:lnTo>
                    <a:pt x="294" y="562"/>
                  </a:lnTo>
                  <a:lnTo>
                    <a:pt x="2736" y="562"/>
                  </a:lnTo>
                  <a:lnTo>
                    <a:pt x="2858" y="537"/>
                  </a:lnTo>
                  <a:lnTo>
                    <a:pt x="2956" y="488"/>
                  </a:lnTo>
                  <a:lnTo>
                    <a:pt x="3005" y="391"/>
                  </a:lnTo>
                  <a:lnTo>
                    <a:pt x="3029" y="269"/>
                  </a:lnTo>
                  <a:lnTo>
                    <a:pt x="3005" y="171"/>
                  </a:lnTo>
                  <a:lnTo>
                    <a:pt x="2956" y="73"/>
                  </a:lnTo>
                  <a:lnTo>
                    <a:pt x="2858" y="24"/>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1" name="Shape 469"/>
            <p:cNvSpPr/>
            <p:nvPr/>
          </p:nvSpPr>
          <p:spPr>
            <a:xfrm>
              <a:off x="765025" y="2453900"/>
              <a:ext cx="31175" cy="31150"/>
            </a:xfrm>
            <a:custGeom>
              <a:avLst/>
              <a:gdLst/>
              <a:ahLst/>
              <a:cxnLst/>
              <a:rect l="0" t="0" r="0" b="0"/>
              <a:pathLst>
                <a:path w="1247" h="1246" extrusionOk="0">
                  <a:moveTo>
                    <a:pt x="611" y="0"/>
                  </a:moveTo>
                  <a:lnTo>
                    <a:pt x="489" y="25"/>
                  </a:lnTo>
                  <a:lnTo>
                    <a:pt x="367" y="49"/>
                  </a:lnTo>
                  <a:lnTo>
                    <a:pt x="270" y="122"/>
                  </a:lnTo>
                  <a:lnTo>
                    <a:pt x="172" y="196"/>
                  </a:lnTo>
                  <a:lnTo>
                    <a:pt x="99" y="269"/>
                  </a:lnTo>
                  <a:lnTo>
                    <a:pt x="50" y="391"/>
                  </a:lnTo>
                  <a:lnTo>
                    <a:pt x="1" y="513"/>
                  </a:lnTo>
                  <a:lnTo>
                    <a:pt x="1" y="635"/>
                  </a:lnTo>
                  <a:lnTo>
                    <a:pt x="1" y="757"/>
                  </a:lnTo>
                  <a:lnTo>
                    <a:pt x="50" y="880"/>
                  </a:lnTo>
                  <a:lnTo>
                    <a:pt x="99" y="977"/>
                  </a:lnTo>
                  <a:lnTo>
                    <a:pt x="172" y="1075"/>
                  </a:lnTo>
                  <a:lnTo>
                    <a:pt x="270" y="1148"/>
                  </a:lnTo>
                  <a:lnTo>
                    <a:pt x="367" y="1197"/>
                  </a:lnTo>
                  <a:lnTo>
                    <a:pt x="489" y="1246"/>
                  </a:lnTo>
                  <a:lnTo>
                    <a:pt x="734" y="1246"/>
                  </a:lnTo>
                  <a:lnTo>
                    <a:pt x="856" y="1197"/>
                  </a:lnTo>
                  <a:lnTo>
                    <a:pt x="978" y="1148"/>
                  </a:lnTo>
                  <a:lnTo>
                    <a:pt x="1051" y="1075"/>
                  </a:lnTo>
                  <a:lnTo>
                    <a:pt x="1149" y="977"/>
                  </a:lnTo>
                  <a:lnTo>
                    <a:pt x="1198" y="880"/>
                  </a:lnTo>
                  <a:lnTo>
                    <a:pt x="1222" y="757"/>
                  </a:lnTo>
                  <a:lnTo>
                    <a:pt x="1246" y="635"/>
                  </a:lnTo>
                  <a:lnTo>
                    <a:pt x="1222" y="513"/>
                  </a:lnTo>
                  <a:lnTo>
                    <a:pt x="1198" y="391"/>
                  </a:lnTo>
                  <a:lnTo>
                    <a:pt x="1149" y="269"/>
                  </a:lnTo>
                  <a:lnTo>
                    <a:pt x="1051" y="196"/>
                  </a:lnTo>
                  <a:lnTo>
                    <a:pt x="978" y="122"/>
                  </a:lnTo>
                  <a:lnTo>
                    <a:pt x="856" y="49"/>
                  </a:lnTo>
                  <a:lnTo>
                    <a:pt x="734" y="25"/>
                  </a:lnTo>
                  <a:lnTo>
                    <a:pt x="61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22" name="Shape 470"/>
          <p:cNvSpPr/>
          <p:nvPr/>
        </p:nvSpPr>
        <p:spPr>
          <a:xfrm>
            <a:off x="6029751" y="2963099"/>
            <a:ext cx="362248" cy="362248"/>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308" y="10210"/>
                </a:moveTo>
                <a:lnTo>
                  <a:pt x="11406" y="10234"/>
                </a:lnTo>
                <a:lnTo>
                  <a:pt x="11479" y="10259"/>
                </a:lnTo>
                <a:lnTo>
                  <a:pt x="11577" y="10307"/>
                </a:lnTo>
                <a:lnTo>
                  <a:pt x="11650" y="10356"/>
                </a:lnTo>
                <a:lnTo>
                  <a:pt x="11699" y="10430"/>
                </a:lnTo>
                <a:lnTo>
                  <a:pt x="11748" y="10527"/>
                </a:lnTo>
                <a:lnTo>
                  <a:pt x="11772" y="10625"/>
                </a:lnTo>
                <a:lnTo>
                  <a:pt x="11797" y="10698"/>
                </a:lnTo>
                <a:lnTo>
                  <a:pt x="11772" y="10796"/>
                </a:lnTo>
                <a:lnTo>
                  <a:pt x="11748" y="10894"/>
                </a:lnTo>
                <a:lnTo>
                  <a:pt x="11699" y="10967"/>
                </a:lnTo>
                <a:lnTo>
                  <a:pt x="11650" y="11065"/>
                </a:lnTo>
                <a:lnTo>
                  <a:pt x="11235" y="11431"/>
                </a:lnTo>
                <a:lnTo>
                  <a:pt x="10795" y="11773"/>
                </a:lnTo>
                <a:lnTo>
                  <a:pt x="10307" y="12041"/>
                </a:lnTo>
                <a:lnTo>
                  <a:pt x="9819" y="12286"/>
                </a:lnTo>
                <a:lnTo>
                  <a:pt x="9281" y="12457"/>
                </a:lnTo>
                <a:lnTo>
                  <a:pt x="8768" y="12603"/>
                </a:lnTo>
                <a:lnTo>
                  <a:pt x="8207" y="12676"/>
                </a:lnTo>
                <a:lnTo>
                  <a:pt x="7645" y="12701"/>
                </a:lnTo>
                <a:lnTo>
                  <a:pt x="7083" y="12676"/>
                </a:lnTo>
                <a:lnTo>
                  <a:pt x="6521" y="12603"/>
                </a:lnTo>
                <a:lnTo>
                  <a:pt x="6009" y="12457"/>
                </a:lnTo>
                <a:lnTo>
                  <a:pt x="5471" y="12286"/>
                </a:lnTo>
                <a:lnTo>
                  <a:pt x="4983" y="12041"/>
                </a:lnTo>
                <a:lnTo>
                  <a:pt x="4494" y="11773"/>
                </a:lnTo>
                <a:lnTo>
                  <a:pt x="4055" y="11431"/>
                </a:lnTo>
                <a:lnTo>
                  <a:pt x="3640" y="11065"/>
                </a:lnTo>
                <a:lnTo>
                  <a:pt x="3591" y="10967"/>
                </a:lnTo>
                <a:lnTo>
                  <a:pt x="3542" y="10894"/>
                </a:lnTo>
                <a:lnTo>
                  <a:pt x="3517" y="10796"/>
                </a:lnTo>
                <a:lnTo>
                  <a:pt x="3493" y="10698"/>
                </a:lnTo>
                <a:lnTo>
                  <a:pt x="3517" y="10625"/>
                </a:lnTo>
                <a:lnTo>
                  <a:pt x="3542" y="10527"/>
                </a:lnTo>
                <a:lnTo>
                  <a:pt x="3591" y="10430"/>
                </a:lnTo>
                <a:lnTo>
                  <a:pt x="3640" y="10356"/>
                </a:lnTo>
                <a:lnTo>
                  <a:pt x="3713" y="10307"/>
                </a:lnTo>
                <a:lnTo>
                  <a:pt x="3811" y="10259"/>
                </a:lnTo>
                <a:lnTo>
                  <a:pt x="3884" y="10234"/>
                </a:lnTo>
                <a:lnTo>
                  <a:pt x="3981" y="10210"/>
                </a:lnTo>
                <a:lnTo>
                  <a:pt x="4079" y="10234"/>
                </a:lnTo>
                <a:lnTo>
                  <a:pt x="4177" y="10259"/>
                </a:lnTo>
                <a:lnTo>
                  <a:pt x="4250" y="10307"/>
                </a:lnTo>
                <a:lnTo>
                  <a:pt x="4323" y="10356"/>
                </a:lnTo>
                <a:lnTo>
                  <a:pt x="4690" y="10674"/>
                </a:lnTo>
                <a:lnTo>
                  <a:pt x="5056" y="10942"/>
                </a:lnTo>
                <a:lnTo>
                  <a:pt x="5447" y="11187"/>
                </a:lnTo>
                <a:lnTo>
                  <a:pt x="5862" y="11382"/>
                </a:lnTo>
                <a:lnTo>
                  <a:pt x="6277" y="11529"/>
                </a:lnTo>
                <a:lnTo>
                  <a:pt x="6717" y="11651"/>
                </a:lnTo>
                <a:lnTo>
                  <a:pt x="7181" y="11700"/>
                </a:lnTo>
                <a:lnTo>
                  <a:pt x="7645" y="11724"/>
                </a:lnTo>
                <a:lnTo>
                  <a:pt x="8109" y="11700"/>
                </a:lnTo>
                <a:lnTo>
                  <a:pt x="8573" y="11651"/>
                </a:lnTo>
                <a:lnTo>
                  <a:pt x="9013" y="11529"/>
                </a:lnTo>
                <a:lnTo>
                  <a:pt x="9428" y="11382"/>
                </a:lnTo>
                <a:lnTo>
                  <a:pt x="9843" y="11187"/>
                </a:lnTo>
                <a:lnTo>
                  <a:pt x="10234" y="10942"/>
                </a:lnTo>
                <a:lnTo>
                  <a:pt x="10600" y="10674"/>
                </a:lnTo>
                <a:lnTo>
                  <a:pt x="10966" y="10356"/>
                </a:lnTo>
                <a:lnTo>
                  <a:pt x="11040" y="10307"/>
                </a:lnTo>
                <a:lnTo>
                  <a:pt x="11113" y="10259"/>
                </a:lnTo>
                <a:lnTo>
                  <a:pt x="11211" y="10234"/>
                </a:lnTo>
                <a:lnTo>
                  <a:pt x="11308" y="10210"/>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0" y="8427"/>
                </a:lnTo>
                <a:lnTo>
                  <a:pt x="15289" y="8036"/>
                </a:lnTo>
                <a:lnTo>
                  <a:pt x="15289" y="7645"/>
                </a:lnTo>
                <a:lnTo>
                  <a:pt x="15289" y="7255"/>
                </a:lnTo>
                <a:lnTo>
                  <a:pt x="15240"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3" name="Shape 471"/>
          <p:cNvSpPr/>
          <p:nvPr/>
        </p:nvSpPr>
        <p:spPr>
          <a:xfrm>
            <a:off x="6668562" y="2963099"/>
            <a:ext cx="362248" cy="362248"/>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7645" y="10063"/>
                </a:moveTo>
                <a:lnTo>
                  <a:pt x="8207" y="10112"/>
                </a:lnTo>
                <a:lnTo>
                  <a:pt x="8768" y="10185"/>
                </a:lnTo>
                <a:lnTo>
                  <a:pt x="9281" y="10307"/>
                </a:lnTo>
                <a:lnTo>
                  <a:pt x="9819" y="10503"/>
                </a:lnTo>
                <a:lnTo>
                  <a:pt x="10307" y="10747"/>
                </a:lnTo>
                <a:lnTo>
                  <a:pt x="10796" y="11016"/>
                </a:lnTo>
                <a:lnTo>
                  <a:pt x="11235" y="11358"/>
                </a:lnTo>
                <a:lnTo>
                  <a:pt x="11650" y="11724"/>
                </a:lnTo>
                <a:lnTo>
                  <a:pt x="11699" y="11797"/>
                </a:lnTo>
                <a:lnTo>
                  <a:pt x="11748" y="11895"/>
                </a:lnTo>
                <a:lnTo>
                  <a:pt x="11772" y="11993"/>
                </a:lnTo>
                <a:lnTo>
                  <a:pt x="11797" y="12066"/>
                </a:lnTo>
                <a:lnTo>
                  <a:pt x="11772" y="12164"/>
                </a:lnTo>
                <a:lnTo>
                  <a:pt x="11748" y="12261"/>
                </a:lnTo>
                <a:lnTo>
                  <a:pt x="11699" y="12335"/>
                </a:lnTo>
                <a:lnTo>
                  <a:pt x="11650" y="12432"/>
                </a:lnTo>
                <a:lnTo>
                  <a:pt x="11577" y="12481"/>
                </a:lnTo>
                <a:lnTo>
                  <a:pt x="11479" y="12530"/>
                </a:lnTo>
                <a:lnTo>
                  <a:pt x="11406" y="12554"/>
                </a:lnTo>
                <a:lnTo>
                  <a:pt x="11211" y="12554"/>
                </a:lnTo>
                <a:lnTo>
                  <a:pt x="11113" y="12530"/>
                </a:lnTo>
                <a:lnTo>
                  <a:pt x="11040" y="12481"/>
                </a:lnTo>
                <a:lnTo>
                  <a:pt x="10966" y="12432"/>
                </a:lnTo>
                <a:lnTo>
                  <a:pt x="10600" y="12115"/>
                </a:lnTo>
                <a:lnTo>
                  <a:pt x="10234" y="11846"/>
                </a:lnTo>
                <a:lnTo>
                  <a:pt x="9843" y="11602"/>
                </a:lnTo>
                <a:lnTo>
                  <a:pt x="9428" y="11406"/>
                </a:lnTo>
                <a:lnTo>
                  <a:pt x="9013" y="11260"/>
                </a:lnTo>
                <a:lnTo>
                  <a:pt x="8573" y="11138"/>
                </a:lnTo>
                <a:lnTo>
                  <a:pt x="8109" y="11065"/>
                </a:lnTo>
                <a:lnTo>
                  <a:pt x="7645" y="11040"/>
                </a:lnTo>
                <a:lnTo>
                  <a:pt x="7181" y="11065"/>
                </a:lnTo>
                <a:lnTo>
                  <a:pt x="6717" y="11138"/>
                </a:lnTo>
                <a:lnTo>
                  <a:pt x="6277" y="11260"/>
                </a:lnTo>
                <a:lnTo>
                  <a:pt x="5862" y="11406"/>
                </a:lnTo>
                <a:lnTo>
                  <a:pt x="5447" y="11602"/>
                </a:lnTo>
                <a:lnTo>
                  <a:pt x="5056" y="11846"/>
                </a:lnTo>
                <a:lnTo>
                  <a:pt x="4690" y="12115"/>
                </a:lnTo>
                <a:lnTo>
                  <a:pt x="4323" y="12432"/>
                </a:lnTo>
                <a:lnTo>
                  <a:pt x="4250" y="12481"/>
                </a:lnTo>
                <a:lnTo>
                  <a:pt x="4177" y="12530"/>
                </a:lnTo>
                <a:lnTo>
                  <a:pt x="4079" y="12554"/>
                </a:lnTo>
                <a:lnTo>
                  <a:pt x="3884" y="12554"/>
                </a:lnTo>
                <a:lnTo>
                  <a:pt x="3811" y="12530"/>
                </a:lnTo>
                <a:lnTo>
                  <a:pt x="3713" y="12481"/>
                </a:lnTo>
                <a:lnTo>
                  <a:pt x="3640" y="12432"/>
                </a:lnTo>
                <a:lnTo>
                  <a:pt x="3591" y="12335"/>
                </a:lnTo>
                <a:lnTo>
                  <a:pt x="3542" y="12261"/>
                </a:lnTo>
                <a:lnTo>
                  <a:pt x="3517" y="12164"/>
                </a:lnTo>
                <a:lnTo>
                  <a:pt x="3493" y="12066"/>
                </a:lnTo>
                <a:lnTo>
                  <a:pt x="3517" y="11993"/>
                </a:lnTo>
                <a:lnTo>
                  <a:pt x="3542" y="11895"/>
                </a:lnTo>
                <a:lnTo>
                  <a:pt x="3591" y="11797"/>
                </a:lnTo>
                <a:lnTo>
                  <a:pt x="3640" y="11724"/>
                </a:lnTo>
                <a:lnTo>
                  <a:pt x="4055" y="11358"/>
                </a:lnTo>
                <a:lnTo>
                  <a:pt x="4494" y="11016"/>
                </a:lnTo>
                <a:lnTo>
                  <a:pt x="4983" y="10747"/>
                </a:lnTo>
                <a:lnTo>
                  <a:pt x="5471" y="10503"/>
                </a:lnTo>
                <a:lnTo>
                  <a:pt x="6009" y="10307"/>
                </a:lnTo>
                <a:lnTo>
                  <a:pt x="6521" y="10185"/>
                </a:lnTo>
                <a:lnTo>
                  <a:pt x="7083" y="10112"/>
                </a:lnTo>
                <a:lnTo>
                  <a:pt x="7645" y="1006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4" name="Shape 472"/>
          <p:cNvSpPr/>
          <p:nvPr/>
        </p:nvSpPr>
        <p:spPr>
          <a:xfrm>
            <a:off x="7307374" y="2963099"/>
            <a:ext cx="362248" cy="362248"/>
          </a:xfrm>
          <a:custGeom>
            <a:avLst/>
            <a:gdLst/>
            <a:ahLst/>
            <a:cxnLst/>
            <a:rect l="0" t="0" r="0" b="0"/>
            <a:pathLst>
              <a:path w="15290" h="15290" extrusionOk="0">
                <a:moveTo>
                  <a:pt x="4519" y="6815"/>
                </a:moveTo>
                <a:lnTo>
                  <a:pt x="4690" y="6839"/>
                </a:lnTo>
                <a:lnTo>
                  <a:pt x="4861" y="6888"/>
                </a:lnTo>
                <a:lnTo>
                  <a:pt x="5007" y="6986"/>
                </a:lnTo>
                <a:lnTo>
                  <a:pt x="5154" y="7084"/>
                </a:lnTo>
                <a:lnTo>
                  <a:pt x="5252" y="7230"/>
                </a:lnTo>
                <a:lnTo>
                  <a:pt x="5325" y="7401"/>
                </a:lnTo>
                <a:lnTo>
                  <a:pt x="5374" y="7572"/>
                </a:lnTo>
                <a:lnTo>
                  <a:pt x="5398" y="7767"/>
                </a:lnTo>
                <a:lnTo>
                  <a:pt x="5374" y="7963"/>
                </a:lnTo>
                <a:lnTo>
                  <a:pt x="5325" y="8134"/>
                </a:lnTo>
                <a:lnTo>
                  <a:pt x="5252"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699" y="10503"/>
                </a:moveTo>
                <a:lnTo>
                  <a:pt x="11797" y="10527"/>
                </a:lnTo>
                <a:lnTo>
                  <a:pt x="11895" y="10576"/>
                </a:lnTo>
                <a:lnTo>
                  <a:pt x="11968" y="10625"/>
                </a:lnTo>
                <a:lnTo>
                  <a:pt x="12041" y="10674"/>
                </a:lnTo>
                <a:lnTo>
                  <a:pt x="12090" y="10771"/>
                </a:lnTo>
                <a:lnTo>
                  <a:pt x="12114" y="10845"/>
                </a:lnTo>
                <a:lnTo>
                  <a:pt x="12139" y="10942"/>
                </a:lnTo>
                <a:lnTo>
                  <a:pt x="12139" y="11040"/>
                </a:lnTo>
                <a:lnTo>
                  <a:pt x="12114" y="11138"/>
                </a:lnTo>
                <a:lnTo>
                  <a:pt x="12090" y="11236"/>
                </a:lnTo>
                <a:lnTo>
                  <a:pt x="12041" y="11309"/>
                </a:lnTo>
                <a:lnTo>
                  <a:pt x="11968" y="11382"/>
                </a:lnTo>
                <a:lnTo>
                  <a:pt x="11895" y="11431"/>
                </a:lnTo>
                <a:lnTo>
                  <a:pt x="11797" y="11455"/>
                </a:lnTo>
                <a:lnTo>
                  <a:pt x="7792" y="12701"/>
                </a:lnTo>
                <a:lnTo>
                  <a:pt x="7645" y="12725"/>
                </a:lnTo>
                <a:lnTo>
                  <a:pt x="7498" y="12701"/>
                </a:lnTo>
                <a:lnTo>
                  <a:pt x="7352" y="12628"/>
                </a:lnTo>
                <a:lnTo>
                  <a:pt x="7254" y="12530"/>
                </a:lnTo>
                <a:lnTo>
                  <a:pt x="7181" y="12383"/>
                </a:lnTo>
                <a:lnTo>
                  <a:pt x="7157" y="12286"/>
                </a:lnTo>
                <a:lnTo>
                  <a:pt x="7157" y="12188"/>
                </a:lnTo>
                <a:lnTo>
                  <a:pt x="7181" y="12090"/>
                </a:lnTo>
                <a:lnTo>
                  <a:pt x="7205" y="12017"/>
                </a:lnTo>
                <a:lnTo>
                  <a:pt x="7254" y="11919"/>
                </a:lnTo>
                <a:lnTo>
                  <a:pt x="7327" y="11871"/>
                </a:lnTo>
                <a:lnTo>
                  <a:pt x="7401" y="11797"/>
                </a:lnTo>
                <a:lnTo>
                  <a:pt x="7498" y="11773"/>
                </a:lnTo>
                <a:lnTo>
                  <a:pt x="11504" y="10527"/>
                </a:lnTo>
                <a:lnTo>
                  <a:pt x="11602" y="1050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7" y="15241"/>
                </a:lnTo>
                <a:lnTo>
                  <a:pt x="8817" y="15192"/>
                </a:lnTo>
                <a:lnTo>
                  <a:pt x="9184" y="15143"/>
                </a:lnTo>
                <a:lnTo>
                  <a:pt x="9550" y="15046"/>
                </a:lnTo>
                <a:lnTo>
                  <a:pt x="9916" y="14948"/>
                </a:lnTo>
                <a:lnTo>
                  <a:pt x="10283" y="14826"/>
                </a:lnTo>
                <a:lnTo>
                  <a:pt x="10625" y="14679"/>
                </a:lnTo>
                <a:lnTo>
                  <a:pt x="10967" y="14533"/>
                </a:lnTo>
                <a:lnTo>
                  <a:pt x="11284" y="14362"/>
                </a:lnTo>
                <a:lnTo>
                  <a:pt x="11602"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2" y="1100"/>
                </a:lnTo>
                <a:lnTo>
                  <a:pt x="11284" y="929"/>
                </a:lnTo>
                <a:lnTo>
                  <a:pt x="10967" y="758"/>
                </a:lnTo>
                <a:lnTo>
                  <a:pt x="10625" y="611"/>
                </a:lnTo>
                <a:lnTo>
                  <a:pt x="10283" y="465"/>
                </a:lnTo>
                <a:lnTo>
                  <a:pt x="9916" y="343"/>
                </a:lnTo>
                <a:lnTo>
                  <a:pt x="9550" y="245"/>
                </a:lnTo>
                <a:lnTo>
                  <a:pt x="9184" y="147"/>
                </a:lnTo>
                <a:lnTo>
                  <a:pt x="8817" y="99"/>
                </a:lnTo>
                <a:lnTo>
                  <a:pt x="8427"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25" name="Shape 473"/>
          <p:cNvGrpSpPr/>
          <p:nvPr/>
        </p:nvGrpSpPr>
        <p:grpSpPr>
          <a:xfrm>
            <a:off x="8030632" y="2900601"/>
            <a:ext cx="193278" cy="482602"/>
            <a:chOff x="3386850" y="2264625"/>
            <a:chExt cx="203950" cy="509250"/>
          </a:xfrm>
          <a:solidFill>
            <a:schemeClr val="bg1"/>
          </a:solidFill>
        </p:grpSpPr>
        <p:sp>
          <p:nvSpPr>
            <p:cNvPr id="126" name="Shape 474"/>
            <p:cNvSpPr/>
            <p:nvPr/>
          </p:nvSpPr>
          <p:spPr>
            <a:xfrm>
              <a:off x="3386850" y="2370850"/>
              <a:ext cx="203950" cy="403025"/>
            </a:xfrm>
            <a:custGeom>
              <a:avLst/>
              <a:gdLst/>
              <a:ahLst/>
              <a:cxnLst/>
              <a:rect l="0" t="0" r="0" b="0"/>
              <a:pathLst>
                <a:path w="8158" h="16121" extrusionOk="0">
                  <a:moveTo>
                    <a:pt x="3249" y="1"/>
                  </a:moveTo>
                  <a:lnTo>
                    <a:pt x="3004" y="50"/>
                  </a:lnTo>
                  <a:lnTo>
                    <a:pt x="2785" y="99"/>
                  </a:lnTo>
                  <a:lnTo>
                    <a:pt x="2565" y="172"/>
                  </a:lnTo>
                  <a:lnTo>
                    <a:pt x="2369" y="269"/>
                  </a:lnTo>
                  <a:lnTo>
                    <a:pt x="2174" y="367"/>
                  </a:lnTo>
                  <a:lnTo>
                    <a:pt x="1979" y="465"/>
                  </a:lnTo>
                  <a:lnTo>
                    <a:pt x="1808" y="587"/>
                  </a:lnTo>
                  <a:lnTo>
                    <a:pt x="1637" y="734"/>
                  </a:lnTo>
                  <a:lnTo>
                    <a:pt x="1490" y="880"/>
                  </a:lnTo>
                  <a:lnTo>
                    <a:pt x="1344" y="1027"/>
                  </a:lnTo>
                  <a:lnTo>
                    <a:pt x="1075" y="1369"/>
                  </a:lnTo>
                  <a:lnTo>
                    <a:pt x="855" y="1784"/>
                  </a:lnTo>
                  <a:lnTo>
                    <a:pt x="660" y="2199"/>
                  </a:lnTo>
                  <a:lnTo>
                    <a:pt x="489" y="2687"/>
                  </a:lnTo>
                  <a:lnTo>
                    <a:pt x="342" y="3176"/>
                  </a:lnTo>
                  <a:lnTo>
                    <a:pt x="245" y="3738"/>
                  </a:lnTo>
                  <a:lnTo>
                    <a:pt x="147" y="4299"/>
                  </a:lnTo>
                  <a:lnTo>
                    <a:pt x="74" y="4910"/>
                  </a:lnTo>
                  <a:lnTo>
                    <a:pt x="49" y="5545"/>
                  </a:lnTo>
                  <a:lnTo>
                    <a:pt x="25" y="6204"/>
                  </a:lnTo>
                  <a:lnTo>
                    <a:pt x="0" y="6888"/>
                  </a:lnTo>
                  <a:lnTo>
                    <a:pt x="25" y="7035"/>
                  </a:lnTo>
                  <a:lnTo>
                    <a:pt x="49" y="7181"/>
                  </a:lnTo>
                  <a:lnTo>
                    <a:pt x="98" y="7328"/>
                  </a:lnTo>
                  <a:lnTo>
                    <a:pt x="171" y="7425"/>
                  </a:lnTo>
                  <a:lnTo>
                    <a:pt x="269" y="7523"/>
                  </a:lnTo>
                  <a:lnTo>
                    <a:pt x="391" y="7596"/>
                  </a:lnTo>
                  <a:lnTo>
                    <a:pt x="513" y="7645"/>
                  </a:lnTo>
                  <a:lnTo>
                    <a:pt x="660" y="7670"/>
                  </a:lnTo>
                  <a:lnTo>
                    <a:pt x="806" y="7645"/>
                  </a:lnTo>
                  <a:lnTo>
                    <a:pt x="928" y="7596"/>
                  </a:lnTo>
                  <a:lnTo>
                    <a:pt x="1051" y="7523"/>
                  </a:lnTo>
                  <a:lnTo>
                    <a:pt x="1148" y="7425"/>
                  </a:lnTo>
                  <a:lnTo>
                    <a:pt x="1222" y="7328"/>
                  </a:lnTo>
                  <a:lnTo>
                    <a:pt x="1270" y="7181"/>
                  </a:lnTo>
                  <a:lnTo>
                    <a:pt x="1295" y="7035"/>
                  </a:lnTo>
                  <a:lnTo>
                    <a:pt x="1319" y="6888"/>
                  </a:lnTo>
                  <a:lnTo>
                    <a:pt x="1344" y="6278"/>
                  </a:lnTo>
                  <a:lnTo>
                    <a:pt x="1417" y="5569"/>
                  </a:lnTo>
                  <a:lnTo>
                    <a:pt x="1515" y="4861"/>
                  </a:lnTo>
                  <a:lnTo>
                    <a:pt x="1637" y="4153"/>
                  </a:lnTo>
                  <a:lnTo>
                    <a:pt x="1759" y="3542"/>
                  </a:lnTo>
                  <a:lnTo>
                    <a:pt x="1881" y="3029"/>
                  </a:lnTo>
                  <a:lnTo>
                    <a:pt x="2003" y="2687"/>
                  </a:lnTo>
                  <a:lnTo>
                    <a:pt x="2052" y="2614"/>
                  </a:lnTo>
                  <a:lnTo>
                    <a:pt x="2101" y="2590"/>
                  </a:lnTo>
                  <a:lnTo>
                    <a:pt x="2101" y="2639"/>
                  </a:lnTo>
                  <a:lnTo>
                    <a:pt x="2125" y="2736"/>
                  </a:lnTo>
                  <a:lnTo>
                    <a:pt x="2125" y="3151"/>
                  </a:lnTo>
                  <a:lnTo>
                    <a:pt x="2076" y="4568"/>
                  </a:lnTo>
                  <a:lnTo>
                    <a:pt x="1954" y="6595"/>
                  </a:lnTo>
                  <a:lnTo>
                    <a:pt x="1832" y="8866"/>
                  </a:lnTo>
                  <a:lnTo>
                    <a:pt x="1539" y="13165"/>
                  </a:lnTo>
                  <a:lnTo>
                    <a:pt x="1392" y="15119"/>
                  </a:lnTo>
                  <a:lnTo>
                    <a:pt x="1392" y="15290"/>
                  </a:lnTo>
                  <a:lnTo>
                    <a:pt x="1417" y="15461"/>
                  </a:lnTo>
                  <a:lnTo>
                    <a:pt x="1466" y="15607"/>
                  </a:lnTo>
                  <a:lnTo>
                    <a:pt x="1563" y="15754"/>
                  </a:lnTo>
                  <a:lnTo>
                    <a:pt x="1661" y="15900"/>
                  </a:lnTo>
                  <a:lnTo>
                    <a:pt x="1783" y="15998"/>
                  </a:lnTo>
                  <a:lnTo>
                    <a:pt x="1930" y="16071"/>
                  </a:lnTo>
                  <a:lnTo>
                    <a:pt x="2101" y="16120"/>
                  </a:lnTo>
                  <a:lnTo>
                    <a:pt x="2394" y="16120"/>
                  </a:lnTo>
                  <a:lnTo>
                    <a:pt x="2516" y="16071"/>
                  </a:lnTo>
                  <a:lnTo>
                    <a:pt x="2662" y="15998"/>
                  </a:lnTo>
                  <a:lnTo>
                    <a:pt x="2785" y="15925"/>
                  </a:lnTo>
                  <a:lnTo>
                    <a:pt x="2882" y="15803"/>
                  </a:lnTo>
                  <a:lnTo>
                    <a:pt x="2956" y="15680"/>
                  </a:lnTo>
                  <a:lnTo>
                    <a:pt x="3029" y="15534"/>
                  </a:lnTo>
                  <a:lnTo>
                    <a:pt x="3053" y="15387"/>
                  </a:lnTo>
                  <a:lnTo>
                    <a:pt x="3713" y="8549"/>
                  </a:lnTo>
                  <a:lnTo>
                    <a:pt x="3737" y="8476"/>
                  </a:lnTo>
                  <a:lnTo>
                    <a:pt x="3786" y="8354"/>
                  </a:lnTo>
                  <a:lnTo>
                    <a:pt x="3835" y="8305"/>
                  </a:lnTo>
                  <a:lnTo>
                    <a:pt x="3884" y="8231"/>
                  </a:lnTo>
                  <a:lnTo>
                    <a:pt x="3981" y="8207"/>
                  </a:lnTo>
                  <a:lnTo>
                    <a:pt x="4079" y="8183"/>
                  </a:lnTo>
                  <a:lnTo>
                    <a:pt x="4177" y="8207"/>
                  </a:lnTo>
                  <a:lnTo>
                    <a:pt x="4274" y="8231"/>
                  </a:lnTo>
                  <a:lnTo>
                    <a:pt x="4323" y="8305"/>
                  </a:lnTo>
                  <a:lnTo>
                    <a:pt x="4372" y="8354"/>
                  </a:lnTo>
                  <a:lnTo>
                    <a:pt x="4421" y="8476"/>
                  </a:lnTo>
                  <a:lnTo>
                    <a:pt x="4445" y="8549"/>
                  </a:lnTo>
                  <a:lnTo>
                    <a:pt x="5105" y="15387"/>
                  </a:lnTo>
                  <a:lnTo>
                    <a:pt x="5129" y="15534"/>
                  </a:lnTo>
                  <a:lnTo>
                    <a:pt x="5202" y="15680"/>
                  </a:lnTo>
                  <a:lnTo>
                    <a:pt x="5276" y="15803"/>
                  </a:lnTo>
                  <a:lnTo>
                    <a:pt x="5373" y="15925"/>
                  </a:lnTo>
                  <a:lnTo>
                    <a:pt x="5496" y="15998"/>
                  </a:lnTo>
                  <a:lnTo>
                    <a:pt x="5642" y="16071"/>
                  </a:lnTo>
                  <a:lnTo>
                    <a:pt x="5764" y="16120"/>
                  </a:lnTo>
                  <a:lnTo>
                    <a:pt x="6057" y="16120"/>
                  </a:lnTo>
                  <a:lnTo>
                    <a:pt x="6228" y="16071"/>
                  </a:lnTo>
                  <a:lnTo>
                    <a:pt x="6375" y="15998"/>
                  </a:lnTo>
                  <a:lnTo>
                    <a:pt x="6497" y="15900"/>
                  </a:lnTo>
                  <a:lnTo>
                    <a:pt x="6595" y="15754"/>
                  </a:lnTo>
                  <a:lnTo>
                    <a:pt x="6692" y="15607"/>
                  </a:lnTo>
                  <a:lnTo>
                    <a:pt x="6741" y="15461"/>
                  </a:lnTo>
                  <a:lnTo>
                    <a:pt x="6766" y="15290"/>
                  </a:lnTo>
                  <a:lnTo>
                    <a:pt x="6766" y="15119"/>
                  </a:lnTo>
                  <a:lnTo>
                    <a:pt x="6619" y="13165"/>
                  </a:lnTo>
                  <a:lnTo>
                    <a:pt x="6350" y="8915"/>
                  </a:lnTo>
                  <a:lnTo>
                    <a:pt x="6204" y="6619"/>
                  </a:lnTo>
                  <a:lnTo>
                    <a:pt x="6106" y="4617"/>
                  </a:lnTo>
                  <a:lnTo>
                    <a:pt x="6057" y="3176"/>
                  </a:lnTo>
                  <a:lnTo>
                    <a:pt x="6057" y="2761"/>
                  </a:lnTo>
                  <a:lnTo>
                    <a:pt x="6057" y="2590"/>
                  </a:lnTo>
                  <a:lnTo>
                    <a:pt x="6106" y="2590"/>
                  </a:lnTo>
                  <a:lnTo>
                    <a:pt x="6155" y="2687"/>
                  </a:lnTo>
                  <a:lnTo>
                    <a:pt x="6253" y="3005"/>
                  </a:lnTo>
                  <a:lnTo>
                    <a:pt x="6399" y="3493"/>
                  </a:lnTo>
                  <a:lnTo>
                    <a:pt x="6521" y="4128"/>
                  </a:lnTo>
                  <a:lnTo>
                    <a:pt x="6643" y="4837"/>
                  </a:lnTo>
                  <a:lnTo>
                    <a:pt x="6741" y="5569"/>
                  </a:lnTo>
                  <a:lnTo>
                    <a:pt x="6814" y="6278"/>
                  </a:lnTo>
                  <a:lnTo>
                    <a:pt x="6839" y="6888"/>
                  </a:lnTo>
                  <a:lnTo>
                    <a:pt x="6863" y="7035"/>
                  </a:lnTo>
                  <a:lnTo>
                    <a:pt x="6888" y="7181"/>
                  </a:lnTo>
                  <a:lnTo>
                    <a:pt x="6936" y="7328"/>
                  </a:lnTo>
                  <a:lnTo>
                    <a:pt x="7010" y="7425"/>
                  </a:lnTo>
                  <a:lnTo>
                    <a:pt x="7107" y="7523"/>
                  </a:lnTo>
                  <a:lnTo>
                    <a:pt x="7230" y="7596"/>
                  </a:lnTo>
                  <a:lnTo>
                    <a:pt x="7352" y="7645"/>
                  </a:lnTo>
                  <a:lnTo>
                    <a:pt x="7498" y="7670"/>
                  </a:lnTo>
                  <a:lnTo>
                    <a:pt x="7645" y="7645"/>
                  </a:lnTo>
                  <a:lnTo>
                    <a:pt x="7767" y="7596"/>
                  </a:lnTo>
                  <a:lnTo>
                    <a:pt x="7889" y="7523"/>
                  </a:lnTo>
                  <a:lnTo>
                    <a:pt x="7987" y="7425"/>
                  </a:lnTo>
                  <a:lnTo>
                    <a:pt x="8060" y="7328"/>
                  </a:lnTo>
                  <a:lnTo>
                    <a:pt x="8109" y="7181"/>
                  </a:lnTo>
                  <a:lnTo>
                    <a:pt x="8133" y="7035"/>
                  </a:lnTo>
                  <a:lnTo>
                    <a:pt x="8158" y="6888"/>
                  </a:lnTo>
                  <a:lnTo>
                    <a:pt x="8133" y="5520"/>
                  </a:lnTo>
                  <a:lnTo>
                    <a:pt x="8109" y="4885"/>
                  </a:lnTo>
                  <a:lnTo>
                    <a:pt x="8060" y="4299"/>
                  </a:lnTo>
                  <a:lnTo>
                    <a:pt x="7987" y="3713"/>
                  </a:lnTo>
                  <a:lnTo>
                    <a:pt x="7889" y="3176"/>
                  </a:lnTo>
                  <a:lnTo>
                    <a:pt x="7767" y="2663"/>
                  </a:lnTo>
                  <a:lnTo>
                    <a:pt x="7620" y="2174"/>
                  </a:lnTo>
                  <a:lnTo>
                    <a:pt x="7425" y="1759"/>
                  </a:lnTo>
                  <a:lnTo>
                    <a:pt x="7205" y="1369"/>
                  </a:lnTo>
                  <a:lnTo>
                    <a:pt x="7083" y="1173"/>
                  </a:lnTo>
                  <a:lnTo>
                    <a:pt x="6936" y="1002"/>
                  </a:lnTo>
                  <a:lnTo>
                    <a:pt x="6790" y="856"/>
                  </a:lnTo>
                  <a:lnTo>
                    <a:pt x="6643" y="709"/>
                  </a:lnTo>
                  <a:lnTo>
                    <a:pt x="6472" y="563"/>
                  </a:lnTo>
                  <a:lnTo>
                    <a:pt x="6277" y="440"/>
                  </a:lnTo>
                  <a:lnTo>
                    <a:pt x="6082" y="343"/>
                  </a:lnTo>
                  <a:lnTo>
                    <a:pt x="5886" y="245"/>
                  </a:lnTo>
                  <a:lnTo>
                    <a:pt x="5666" y="172"/>
                  </a:lnTo>
                  <a:lnTo>
                    <a:pt x="5422" y="99"/>
                  </a:lnTo>
                  <a:lnTo>
                    <a:pt x="5178" y="50"/>
                  </a:lnTo>
                  <a:lnTo>
                    <a:pt x="4909" y="1"/>
                  </a:lnTo>
                  <a:lnTo>
                    <a:pt x="4714" y="74"/>
                  </a:lnTo>
                  <a:lnTo>
                    <a:pt x="4519" y="147"/>
                  </a:lnTo>
                  <a:lnTo>
                    <a:pt x="4299" y="196"/>
                  </a:lnTo>
                  <a:lnTo>
                    <a:pt x="3859" y="196"/>
                  </a:lnTo>
                  <a:lnTo>
                    <a:pt x="3664" y="147"/>
                  </a:lnTo>
                  <a:lnTo>
                    <a:pt x="3444" y="99"/>
                  </a:lnTo>
                  <a:lnTo>
                    <a:pt x="324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7" name="Shape 475"/>
            <p:cNvSpPr/>
            <p:nvPr/>
          </p:nvSpPr>
          <p:spPr>
            <a:xfrm>
              <a:off x="3446075" y="2264625"/>
              <a:ext cx="85500" cy="94050"/>
            </a:xfrm>
            <a:custGeom>
              <a:avLst/>
              <a:gdLst/>
              <a:ahLst/>
              <a:cxnLst/>
              <a:rect l="0" t="0" r="0" b="0"/>
              <a:pathLst>
                <a:path w="3420" h="3762" extrusionOk="0">
                  <a:moveTo>
                    <a:pt x="1539" y="0"/>
                  </a:moveTo>
                  <a:lnTo>
                    <a:pt x="1368" y="25"/>
                  </a:lnTo>
                  <a:lnTo>
                    <a:pt x="1197" y="49"/>
                  </a:lnTo>
                  <a:lnTo>
                    <a:pt x="1051" y="122"/>
                  </a:lnTo>
                  <a:lnTo>
                    <a:pt x="904" y="171"/>
                  </a:lnTo>
                  <a:lnTo>
                    <a:pt x="757" y="269"/>
                  </a:lnTo>
                  <a:lnTo>
                    <a:pt x="611" y="342"/>
                  </a:lnTo>
                  <a:lnTo>
                    <a:pt x="489" y="464"/>
                  </a:lnTo>
                  <a:lnTo>
                    <a:pt x="391" y="586"/>
                  </a:lnTo>
                  <a:lnTo>
                    <a:pt x="293" y="708"/>
                  </a:lnTo>
                  <a:lnTo>
                    <a:pt x="196" y="855"/>
                  </a:lnTo>
                  <a:lnTo>
                    <a:pt x="122" y="1002"/>
                  </a:lnTo>
                  <a:lnTo>
                    <a:pt x="74" y="1148"/>
                  </a:lnTo>
                  <a:lnTo>
                    <a:pt x="25" y="1319"/>
                  </a:lnTo>
                  <a:lnTo>
                    <a:pt x="0" y="1514"/>
                  </a:lnTo>
                  <a:lnTo>
                    <a:pt x="0" y="1710"/>
                  </a:lnTo>
                  <a:lnTo>
                    <a:pt x="0" y="1905"/>
                  </a:lnTo>
                  <a:lnTo>
                    <a:pt x="25" y="2101"/>
                  </a:lnTo>
                  <a:lnTo>
                    <a:pt x="74" y="2272"/>
                  </a:lnTo>
                  <a:lnTo>
                    <a:pt x="122" y="2467"/>
                  </a:lnTo>
                  <a:lnTo>
                    <a:pt x="196" y="2638"/>
                  </a:lnTo>
                  <a:lnTo>
                    <a:pt x="293" y="2809"/>
                  </a:lnTo>
                  <a:lnTo>
                    <a:pt x="391" y="2980"/>
                  </a:lnTo>
                  <a:lnTo>
                    <a:pt x="489" y="3126"/>
                  </a:lnTo>
                  <a:lnTo>
                    <a:pt x="611" y="3273"/>
                  </a:lnTo>
                  <a:lnTo>
                    <a:pt x="757" y="3395"/>
                  </a:lnTo>
                  <a:lnTo>
                    <a:pt x="904" y="3493"/>
                  </a:lnTo>
                  <a:lnTo>
                    <a:pt x="1051" y="3590"/>
                  </a:lnTo>
                  <a:lnTo>
                    <a:pt x="1197" y="3664"/>
                  </a:lnTo>
                  <a:lnTo>
                    <a:pt x="1368" y="3713"/>
                  </a:lnTo>
                  <a:lnTo>
                    <a:pt x="1539" y="3761"/>
                  </a:lnTo>
                  <a:lnTo>
                    <a:pt x="1881" y="3761"/>
                  </a:lnTo>
                  <a:lnTo>
                    <a:pt x="2052" y="3713"/>
                  </a:lnTo>
                  <a:lnTo>
                    <a:pt x="2223" y="3664"/>
                  </a:lnTo>
                  <a:lnTo>
                    <a:pt x="2369" y="3590"/>
                  </a:lnTo>
                  <a:lnTo>
                    <a:pt x="2516" y="3493"/>
                  </a:lnTo>
                  <a:lnTo>
                    <a:pt x="2662" y="3395"/>
                  </a:lnTo>
                  <a:lnTo>
                    <a:pt x="2809" y="3273"/>
                  </a:lnTo>
                  <a:lnTo>
                    <a:pt x="2931" y="3126"/>
                  </a:lnTo>
                  <a:lnTo>
                    <a:pt x="3029" y="2980"/>
                  </a:lnTo>
                  <a:lnTo>
                    <a:pt x="3127" y="2809"/>
                  </a:lnTo>
                  <a:lnTo>
                    <a:pt x="3224" y="2638"/>
                  </a:lnTo>
                  <a:lnTo>
                    <a:pt x="3297" y="2467"/>
                  </a:lnTo>
                  <a:lnTo>
                    <a:pt x="3346" y="2272"/>
                  </a:lnTo>
                  <a:lnTo>
                    <a:pt x="3395" y="2101"/>
                  </a:lnTo>
                  <a:lnTo>
                    <a:pt x="3420" y="1905"/>
                  </a:lnTo>
                  <a:lnTo>
                    <a:pt x="3420" y="1710"/>
                  </a:lnTo>
                  <a:lnTo>
                    <a:pt x="3420" y="1514"/>
                  </a:lnTo>
                  <a:lnTo>
                    <a:pt x="3395" y="1319"/>
                  </a:lnTo>
                  <a:lnTo>
                    <a:pt x="3346" y="1148"/>
                  </a:lnTo>
                  <a:lnTo>
                    <a:pt x="3297" y="1002"/>
                  </a:lnTo>
                  <a:lnTo>
                    <a:pt x="3224" y="855"/>
                  </a:lnTo>
                  <a:lnTo>
                    <a:pt x="3127" y="708"/>
                  </a:lnTo>
                  <a:lnTo>
                    <a:pt x="3029" y="586"/>
                  </a:lnTo>
                  <a:lnTo>
                    <a:pt x="2931" y="464"/>
                  </a:lnTo>
                  <a:lnTo>
                    <a:pt x="2809" y="342"/>
                  </a:lnTo>
                  <a:lnTo>
                    <a:pt x="2662" y="269"/>
                  </a:lnTo>
                  <a:lnTo>
                    <a:pt x="2516" y="171"/>
                  </a:lnTo>
                  <a:lnTo>
                    <a:pt x="2369" y="122"/>
                  </a:lnTo>
                  <a:lnTo>
                    <a:pt x="2223" y="49"/>
                  </a:lnTo>
                  <a:lnTo>
                    <a:pt x="2052" y="25"/>
                  </a:lnTo>
                  <a:lnTo>
                    <a:pt x="18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28" name="Shape 476"/>
          <p:cNvGrpSpPr/>
          <p:nvPr/>
        </p:nvGrpSpPr>
        <p:grpSpPr>
          <a:xfrm>
            <a:off x="9325606" y="2961940"/>
            <a:ext cx="158545" cy="359926"/>
            <a:chOff x="4753325" y="2329350"/>
            <a:chExt cx="167300" cy="379800"/>
          </a:xfrm>
          <a:solidFill>
            <a:schemeClr val="bg1"/>
          </a:solidFill>
        </p:grpSpPr>
        <p:sp>
          <p:nvSpPr>
            <p:cNvPr id="129" name="Shape 477"/>
            <p:cNvSpPr/>
            <p:nvPr/>
          </p:nvSpPr>
          <p:spPr>
            <a:xfrm>
              <a:off x="4753325" y="2424600"/>
              <a:ext cx="167300" cy="284550"/>
            </a:xfrm>
            <a:custGeom>
              <a:avLst/>
              <a:gdLst/>
              <a:ahLst/>
              <a:cxnLst/>
              <a:rect l="0" t="0" r="0" b="0"/>
              <a:pathLst>
                <a:path w="6692" h="11382" extrusionOk="0">
                  <a:moveTo>
                    <a:pt x="4030" y="0"/>
                  </a:moveTo>
                  <a:lnTo>
                    <a:pt x="3883" y="73"/>
                  </a:lnTo>
                  <a:lnTo>
                    <a:pt x="3712" y="122"/>
                  </a:lnTo>
                  <a:lnTo>
                    <a:pt x="3517" y="171"/>
                  </a:lnTo>
                  <a:lnTo>
                    <a:pt x="3175" y="171"/>
                  </a:lnTo>
                  <a:lnTo>
                    <a:pt x="3004" y="147"/>
                  </a:lnTo>
                  <a:lnTo>
                    <a:pt x="2833" y="73"/>
                  </a:lnTo>
                  <a:lnTo>
                    <a:pt x="2662" y="24"/>
                  </a:lnTo>
                  <a:lnTo>
                    <a:pt x="2418" y="24"/>
                  </a:lnTo>
                  <a:lnTo>
                    <a:pt x="2174" y="98"/>
                  </a:lnTo>
                  <a:lnTo>
                    <a:pt x="1954" y="171"/>
                  </a:lnTo>
                  <a:lnTo>
                    <a:pt x="1710" y="318"/>
                  </a:lnTo>
                  <a:lnTo>
                    <a:pt x="1490" y="489"/>
                  </a:lnTo>
                  <a:lnTo>
                    <a:pt x="1246" y="684"/>
                  </a:lnTo>
                  <a:lnTo>
                    <a:pt x="1050" y="928"/>
                  </a:lnTo>
                  <a:lnTo>
                    <a:pt x="855" y="1197"/>
                  </a:lnTo>
                  <a:lnTo>
                    <a:pt x="660" y="1514"/>
                  </a:lnTo>
                  <a:lnTo>
                    <a:pt x="513" y="1856"/>
                  </a:lnTo>
                  <a:lnTo>
                    <a:pt x="366" y="2223"/>
                  </a:lnTo>
                  <a:lnTo>
                    <a:pt x="244" y="2638"/>
                  </a:lnTo>
                  <a:lnTo>
                    <a:pt x="122" y="3102"/>
                  </a:lnTo>
                  <a:lnTo>
                    <a:pt x="49" y="3590"/>
                  </a:lnTo>
                  <a:lnTo>
                    <a:pt x="0" y="4103"/>
                  </a:lnTo>
                  <a:lnTo>
                    <a:pt x="0" y="4665"/>
                  </a:lnTo>
                  <a:lnTo>
                    <a:pt x="0" y="4787"/>
                  </a:lnTo>
                  <a:lnTo>
                    <a:pt x="25" y="4909"/>
                  </a:lnTo>
                  <a:lnTo>
                    <a:pt x="73" y="5007"/>
                  </a:lnTo>
                  <a:lnTo>
                    <a:pt x="147" y="5104"/>
                  </a:lnTo>
                  <a:lnTo>
                    <a:pt x="220" y="5178"/>
                  </a:lnTo>
                  <a:lnTo>
                    <a:pt x="318" y="5251"/>
                  </a:lnTo>
                  <a:lnTo>
                    <a:pt x="415" y="5275"/>
                  </a:lnTo>
                  <a:lnTo>
                    <a:pt x="537" y="5300"/>
                  </a:lnTo>
                  <a:lnTo>
                    <a:pt x="660" y="5275"/>
                  </a:lnTo>
                  <a:lnTo>
                    <a:pt x="757" y="5251"/>
                  </a:lnTo>
                  <a:lnTo>
                    <a:pt x="855" y="5178"/>
                  </a:lnTo>
                  <a:lnTo>
                    <a:pt x="928" y="5104"/>
                  </a:lnTo>
                  <a:lnTo>
                    <a:pt x="1001" y="5007"/>
                  </a:lnTo>
                  <a:lnTo>
                    <a:pt x="1026" y="4909"/>
                  </a:lnTo>
                  <a:lnTo>
                    <a:pt x="1050" y="4787"/>
                  </a:lnTo>
                  <a:lnTo>
                    <a:pt x="1075" y="4665"/>
                  </a:lnTo>
                  <a:lnTo>
                    <a:pt x="1099" y="4201"/>
                  </a:lnTo>
                  <a:lnTo>
                    <a:pt x="1148" y="3737"/>
                  </a:lnTo>
                  <a:lnTo>
                    <a:pt x="1221" y="3322"/>
                  </a:lnTo>
                  <a:lnTo>
                    <a:pt x="1319" y="2931"/>
                  </a:lnTo>
                  <a:lnTo>
                    <a:pt x="1441" y="2589"/>
                  </a:lnTo>
                  <a:lnTo>
                    <a:pt x="1539" y="2345"/>
                  </a:lnTo>
                  <a:lnTo>
                    <a:pt x="1636" y="2174"/>
                  </a:lnTo>
                  <a:lnTo>
                    <a:pt x="1685" y="2149"/>
                  </a:lnTo>
                  <a:lnTo>
                    <a:pt x="1710" y="2149"/>
                  </a:lnTo>
                  <a:lnTo>
                    <a:pt x="1734" y="2247"/>
                  </a:lnTo>
                  <a:lnTo>
                    <a:pt x="1734" y="2516"/>
                  </a:lnTo>
                  <a:lnTo>
                    <a:pt x="1685" y="3493"/>
                  </a:lnTo>
                  <a:lnTo>
                    <a:pt x="1612" y="4836"/>
                  </a:lnTo>
                  <a:lnTo>
                    <a:pt x="1490" y="6374"/>
                  </a:lnTo>
                  <a:lnTo>
                    <a:pt x="1246" y="9256"/>
                  </a:lnTo>
                  <a:lnTo>
                    <a:pt x="1148" y="10551"/>
                  </a:lnTo>
                  <a:lnTo>
                    <a:pt x="1148" y="10697"/>
                  </a:lnTo>
                  <a:lnTo>
                    <a:pt x="1148" y="10844"/>
                  </a:lnTo>
                  <a:lnTo>
                    <a:pt x="1197" y="10966"/>
                  </a:lnTo>
                  <a:lnTo>
                    <a:pt x="1270" y="11088"/>
                  </a:lnTo>
                  <a:lnTo>
                    <a:pt x="1343" y="11186"/>
                  </a:lnTo>
                  <a:lnTo>
                    <a:pt x="1465" y="11284"/>
                  </a:lnTo>
                  <a:lnTo>
                    <a:pt x="1588" y="11357"/>
                  </a:lnTo>
                  <a:lnTo>
                    <a:pt x="1710" y="11381"/>
                  </a:lnTo>
                  <a:lnTo>
                    <a:pt x="1954" y="11381"/>
                  </a:lnTo>
                  <a:lnTo>
                    <a:pt x="2076" y="11357"/>
                  </a:lnTo>
                  <a:lnTo>
                    <a:pt x="2174" y="11284"/>
                  </a:lnTo>
                  <a:lnTo>
                    <a:pt x="2271" y="11210"/>
                  </a:lnTo>
                  <a:lnTo>
                    <a:pt x="2345" y="11137"/>
                  </a:lnTo>
                  <a:lnTo>
                    <a:pt x="2418" y="11039"/>
                  </a:lnTo>
                  <a:lnTo>
                    <a:pt x="2467" y="10917"/>
                  </a:lnTo>
                  <a:lnTo>
                    <a:pt x="2516" y="10795"/>
                  </a:lnTo>
                  <a:lnTo>
                    <a:pt x="3053" y="7034"/>
                  </a:lnTo>
                  <a:lnTo>
                    <a:pt x="3053" y="6985"/>
                  </a:lnTo>
                  <a:lnTo>
                    <a:pt x="3102" y="6887"/>
                  </a:lnTo>
                  <a:lnTo>
                    <a:pt x="3151" y="6839"/>
                  </a:lnTo>
                  <a:lnTo>
                    <a:pt x="3200" y="6790"/>
                  </a:lnTo>
                  <a:lnTo>
                    <a:pt x="3273" y="6765"/>
                  </a:lnTo>
                  <a:lnTo>
                    <a:pt x="3346" y="6741"/>
                  </a:lnTo>
                  <a:lnTo>
                    <a:pt x="3419" y="6765"/>
                  </a:lnTo>
                  <a:lnTo>
                    <a:pt x="3493" y="6790"/>
                  </a:lnTo>
                  <a:lnTo>
                    <a:pt x="3541" y="6839"/>
                  </a:lnTo>
                  <a:lnTo>
                    <a:pt x="3590" y="6887"/>
                  </a:lnTo>
                  <a:lnTo>
                    <a:pt x="3639" y="6985"/>
                  </a:lnTo>
                  <a:lnTo>
                    <a:pt x="3639" y="7034"/>
                  </a:lnTo>
                  <a:lnTo>
                    <a:pt x="4176" y="10795"/>
                  </a:lnTo>
                  <a:lnTo>
                    <a:pt x="4225" y="10917"/>
                  </a:lnTo>
                  <a:lnTo>
                    <a:pt x="4274" y="11039"/>
                  </a:lnTo>
                  <a:lnTo>
                    <a:pt x="4347" y="11137"/>
                  </a:lnTo>
                  <a:lnTo>
                    <a:pt x="4421" y="11210"/>
                  </a:lnTo>
                  <a:lnTo>
                    <a:pt x="4518" y="11284"/>
                  </a:lnTo>
                  <a:lnTo>
                    <a:pt x="4616" y="11357"/>
                  </a:lnTo>
                  <a:lnTo>
                    <a:pt x="4738" y="11381"/>
                  </a:lnTo>
                  <a:lnTo>
                    <a:pt x="4982" y="11381"/>
                  </a:lnTo>
                  <a:lnTo>
                    <a:pt x="5104" y="11357"/>
                  </a:lnTo>
                  <a:lnTo>
                    <a:pt x="5227" y="11284"/>
                  </a:lnTo>
                  <a:lnTo>
                    <a:pt x="5349" y="11186"/>
                  </a:lnTo>
                  <a:lnTo>
                    <a:pt x="5422" y="11088"/>
                  </a:lnTo>
                  <a:lnTo>
                    <a:pt x="5495" y="10966"/>
                  </a:lnTo>
                  <a:lnTo>
                    <a:pt x="5544" y="10844"/>
                  </a:lnTo>
                  <a:lnTo>
                    <a:pt x="5544" y="10697"/>
                  </a:lnTo>
                  <a:lnTo>
                    <a:pt x="5544" y="10551"/>
                  </a:lnTo>
                  <a:lnTo>
                    <a:pt x="5202" y="6399"/>
                  </a:lnTo>
                  <a:lnTo>
                    <a:pt x="5007" y="3517"/>
                  </a:lnTo>
                  <a:lnTo>
                    <a:pt x="4958" y="2540"/>
                  </a:lnTo>
                  <a:lnTo>
                    <a:pt x="4958" y="2247"/>
                  </a:lnTo>
                  <a:lnTo>
                    <a:pt x="4982" y="2149"/>
                  </a:lnTo>
                  <a:lnTo>
                    <a:pt x="5007" y="2149"/>
                  </a:lnTo>
                  <a:lnTo>
                    <a:pt x="5056" y="2174"/>
                  </a:lnTo>
                  <a:lnTo>
                    <a:pt x="5153" y="2320"/>
                  </a:lnTo>
                  <a:lnTo>
                    <a:pt x="5251" y="2564"/>
                  </a:lnTo>
                  <a:lnTo>
                    <a:pt x="5349" y="2906"/>
                  </a:lnTo>
                  <a:lnTo>
                    <a:pt x="5446" y="3297"/>
                  </a:lnTo>
                  <a:lnTo>
                    <a:pt x="5544" y="3737"/>
                  </a:lnTo>
                  <a:lnTo>
                    <a:pt x="5593" y="4201"/>
                  </a:lnTo>
                  <a:lnTo>
                    <a:pt x="5617" y="4665"/>
                  </a:lnTo>
                  <a:lnTo>
                    <a:pt x="5642" y="4787"/>
                  </a:lnTo>
                  <a:lnTo>
                    <a:pt x="5666" y="4909"/>
                  </a:lnTo>
                  <a:lnTo>
                    <a:pt x="5691" y="5007"/>
                  </a:lnTo>
                  <a:lnTo>
                    <a:pt x="5764" y="5104"/>
                  </a:lnTo>
                  <a:lnTo>
                    <a:pt x="5837" y="5178"/>
                  </a:lnTo>
                  <a:lnTo>
                    <a:pt x="5935" y="5251"/>
                  </a:lnTo>
                  <a:lnTo>
                    <a:pt x="6033" y="5275"/>
                  </a:lnTo>
                  <a:lnTo>
                    <a:pt x="6155" y="5300"/>
                  </a:lnTo>
                  <a:lnTo>
                    <a:pt x="6277" y="5275"/>
                  </a:lnTo>
                  <a:lnTo>
                    <a:pt x="6374" y="5251"/>
                  </a:lnTo>
                  <a:lnTo>
                    <a:pt x="6472" y="5178"/>
                  </a:lnTo>
                  <a:lnTo>
                    <a:pt x="6545" y="5104"/>
                  </a:lnTo>
                  <a:lnTo>
                    <a:pt x="6619" y="5007"/>
                  </a:lnTo>
                  <a:lnTo>
                    <a:pt x="6668" y="4909"/>
                  </a:lnTo>
                  <a:lnTo>
                    <a:pt x="6692" y="4787"/>
                  </a:lnTo>
                  <a:lnTo>
                    <a:pt x="6692" y="4665"/>
                  </a:lnTo>
                  <a:lnTo>
                    <a:pt x="6692" y="4103"/>
                  </a:lnTo>
                  <a:lnTo>
                    <a:pt x="6643" y="3566"/>
                  </a:lnTo>
                  <a:lnTo>
                    <a:pt x="6570" y="3077"/>
                  </a:lnTo>
                  <a:lnTo>
                    <a:pt x="6472" y="2638"/>
                  </a:lnTo>
                  <a:lnTo>
                    <a:pt x="6374" y="2223"/>
                  </a:lnTo>
                  <a:lnTo>
                    <a:pt x="6228" y="1832"/>
                  </a:lnTo>
                  <a:lnTo>
                    <a:pt x="6081" y="1490"/>
                  </a:lnTo>
                  <a:lnTo>
                    <a:pt x="5910" y="1172"/>
                  </a:lnTo>
                  <a:lnTo>
                    <a:pt x="5715" y="904"/>
                  </a:lnTo>
                  <a:lnTo>
                    <a:pt x="5520" y="659"/>
                  </a:lnTo>
                  <a:lnTo>
                    <a:pt x="5300" y="464"/>
                  </a:lnTo>
                  <a:lnTo>
                    <a:pt x="5056" y="293"/>
                  </a:lnTo>
                  <a:lnTo>
                    <a:pt x="4811" y="171"/>
                  </a:lnTo>
                  <a:lnTo>
                    <a:pt x="4567" y="73"/>
                  </a:lnTo>
                  <a:lnTo>
                    <a:pt x="4299" y="24"/>
                  </a:lnTo>
                  <a:lnTo>
                    <a:pt x="40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0" name="Shape 478"/>
            <p:cNvSpPr/>
            <p:nvPr/>
          </p:nvSpPr>
          <p:spPr>
            <a:xfrm>
              <a:off x="4798500" y="2329350"/>
              <a:ext cx="76950" cy="84275"/>
            </a:xfrm>
            <a:custGeom>
              <a:avLst/>
              <a:gdLst/>
              <a:ahLst/>
              <a:cxnLst/>
              <a:rect l="0" t="0" r="0" b="0"/>
              <a:pathLst>
                <a:path w="3078" h="3371" extrusionOk="0">
                  <a:moveTo>
                    <a:pt x="1539" y="0"/>
                  </a:moveTo>
                  <a:lnTo>
                    <a:pt x="1222" y="24"/>
                  </a:lnTo>
                  <a:lnTo>
                    <a:pt x="953" y="98"/>
                  </a:lnTo>
                  <a:lnTo>
                    <a:pt x="684" y="220"/>
                  </a:lnTo>
                  <a:lnTo>
                    <a:pt x="464" y="415"/>
                  </a:lnTo>
                  <a:lnTo>
                    <a:pt x="367" y="513"/>
                  </a:lnTo>
                  <a:lnTo>
                    <a:pt x="269" y="635"/>
                  </a:lnTo>
                  <a:lnTo>
                    <a:pt x="196" y="757"/>
                  </a:lnTo>
                  <a:lnTo>
                    <a:pt x="123" y="879"/>
                  </a:lnTo>
                  <a:lnTo>
                    <a:pt x="74" y="1026"/>
                  </a:lnTo>
                  <a:lnTo>
                    <a:pt x="49" y="1172"/>
                  </a:lnTo>
                  <a:lnTo>
                    <a:pt x="25" y="1343"/>
                  </a:lnTo>
                  <a:lnTo>
                    <a:pt x="0" y="1514"/>
                  </a:lnTo>
                  <a:lnTo>
                    <a:pt x="25" y="1685"/>
                  </a:lnTo>
                  <a:lnTo>
                    <a:pt x="49" y="1856"/>
                  </a:lnTo>
                  <a:lnTo>
                    <a:pt x="123" y="2198"/>
                  </a:lnTo>
                  <a:lnTo>
                    <a:pt x="269" y="2516"/>
                  </a:lnTo>
                  <a:lnTo>
                    <a:pt x="464" y="2784"/>
                  </a:lnTo>
                  <a:lnTo>
                    <a:pt x="562" y="2906"/>
                  </a:lnTo>
                  <a:lnTo>
                    <a:pt x="684" y="3029"/>
                  </a:lnTo>
                  <a:lnTo>
                    <a:pt x="806" y="3126"/>
                  </a:lnTo>
                  <a:lnTo>
                    <a:pt x="953" y="3199"/>
                  </a:lnTo>
                  <a:lnTo>
                    <a:pt x="1075" y="3273"/>
                  </a:lnTo>
                  <a:lnTo>
                    <a:pt x="1222" y="3322"/>
                  </a:lnTo>
                  <a:lnTo>
                    <a:pt x="1393" y="3346"/>
                  </a:lnTo>
                  <a:lnTo>
                    <a:pt x="1539" y="3370"/>
                  </a:lnTo>
                  <a:lnTo>
                    <a:pt x="1686" y="3346"/>
                  </a:lnTo>
                  <a:lnTo>
                    <a:pt x="1857" y="3322"/>
                  </a:lnTo>
                  <a:lnTo>
                    <a:pt x="2003" y="3273"/>
                  </a:lnTo>
                  <a:lnTo>
                    <a:pt x="2125" y="3199"/>
                  </a:lnTo>
                  <a:lnTo>
                    <a:pt x="2272" y="3126"/>
                  </a:lnTo>
                  <a:lnTo>
                    <a:pt x="2394" y="3029"/>
                  </a:lnTo>
                  <a:lnTo>
                    <a:pt x="2516" y="2906"/>
                  </a:lnTo>
                  <a:lnTo>
                    <a:pt x="2614" y="2784"/>
                  </a:lnTo>
                  <a:lnTo>
                    <a:pt x="2809" y="2516"/>
                  </a:lnTo>
                  <a:lnTo>
                    <a:pt x="2956" y="2198"/>
                  </a:lnTo>
                  <a:lnTo>
                    <a:pt x="3029" y="1856"/>
                  </a:lnTo>
                  <a:lnTo>
                    <a:pt x="3053" y="1685"/>
                  </a:lnTo>
                  <a:lnTo>
                    <a:pt x="3078" y="1514"/>
                  </a:lnTo>
                  <a:lnTo>
                    <a:pt x="3053" y="1343"/>
                  </a:lnTo>
                  <a:lnTo>
                    <a:pt x="3029" y="1172"/>
                  </a:lnTo>
                  <a:lnTo>
                    <a:pt x="3004" y="1026"/>
                  </a:lnTo>
                  <a:lnTo>
                    <a:pt x="2956" y="879"/>
                  </a:lnTo>
                  <a:lnTo>
                    <a:pt x="2882" y="757"/>
                  </a:lnTo>
                  <a:lnTo>
                    <a:pt x="2809" y="635"/>
                  </a:lnTo>
                  <a:lnTo>
                    <a:pt x="2711" y="513"/>
                  </a:lnTo>
                  <a:lnTo>
                    <a:pt x="2614" y="415"/>
                  </a:lnTo>
                  <a:lnTo>
                    <a:pt x="2394" y="220"/>
                  </a:lnTo>
                  <a:lnTo>
                    <a:pt x="2125" y="98"/>
                  </a:lnTo>
                  <a:lnTo>
                    <a:pt x="1857" y="24"/>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1" name="Shape 479"/>
          <p:cNvGrpSpPr/>
          <p:nvPr/>
        </p:nvGrpSpPr>
        <p:grpSpPr>
          <a:xfrm>
            <a:off x="8683888" y="2902899"/>
            <a:ext cx="164372" cy="477982"/>
            <a:chOff x="4076175" y="2267050"/>
            <a:chExt cx="173450" cy="504375"/>
          </a:xfrm>
          <a:solidFill>
            <a:schemeClr val="bg1"/>
          </a:solidFill>
        </p:grpSpPr>
        <p:sp>
          <p:nvSpPr>
            <p:cNvPr id="132" name="Shape 480"/>
            <p:cNvSpPr/>
            <p:nvPr/>
          </p:nvSpPr>
          <p:spPr>
            <a:xfrm>
              <a:off x="4122600" y="2267050"/>
              <a:ext cx="80600" cy="91625"/>
            </a:xfrm>
            <a:custGeom>
              <a:avLst/>
              <a:gdLst/>
              <a:ahLst/>
              <a:cxnLst/>
              <a:rect l="0" t="0" r="0" b="0"/>
              <a:pathLst>
                <a:path w="3224" h="3665" extrusionOk="0">
                  <a:moveTo>
                    <a:pt x="1441" y="1"/>
                  </a:moveTo>
                  <a:lnTo>
                    <a:pt x="1295" y="25"/>
                  </a:lnTo>
                  <a:lnTo>
                    <a:pt x="1124" y="74"/>
                  </a:lnTo>
                  <a:lnTo>
                    <a:pt x="977" y="123"/>
                  </a:lnTo>
                  <a:lnTo>
                    <a:pt x="855" y="172"/>
                  </a:lnTo>
                  <a:lnTo>
                    <a:pt x="708" y="245"/>
                  </a:lnTo>
                  <a:lnTo>
                    <a:pt x="586" y="343"/>
                  </a:lnTo>
                  <a:lnTo>
                    <a:pt x="464" y="441"/>
                  </a:lnTo>
                  <a:lnTo>
                    <a:pt x="366" y="563"/>
                  </a:lnTo>
                  <a:lnTo>
                    <a:pt x="269" y="685"/>
                  </a:lnTo>
                  <a:lnTo>
                    <a:pt x="195" y="831"/>
                  </a:lnTo>
                  <a:lnTo>
                    <a:pt x="122" y="978"/>
                  </a:lnTo>
                  <a:lnTo>
                    <a:pt x="73" y="1124"/>
                  </a:lnTo>
                  <a:lnTo>
                    <a:pt x="25" y="1295"/>
                  </a:lnTo>
                  <a:lnTo>
                    <a:pt x="0" y="1466"/>
                  </a:lnTo>
                  <a:lnTo>
                    <a:pt x="0" y="1662"/>
                  </a:lnTo>
                  <a:lnTo>
                    <a:pt x="0" y="1833"/>
                  </a:lnTo>
                  <a:lnTo>
                    <a:pt x="25" y="2028"/>
                  </a:lnTo>
                  <a:lnTo>
                    <a:pt x="73" y="2223"/>
                  </a:lnTo>
                  <a:lnTo>
                    <a:pt x="122" y="2394"/>
                  </a:lnTo>
                  <a:lnTo>
                    <a:pt x="195" y="2565"/>
                  </a:lnTo>
                  <a:lnTo>
                    <a:pt x="269" y="2736"/>
                  </a:lnTo>
                  <a:lnTo>
                    <a:pt x="366" y="2883"/>
                  </a:lnTo>
                  <a:lnTo>
                    <a:pt x="464" y="3029"/>
                  </a:lnTo>
                  <a:lnTo>
                    <a:pt x="586" y="3176"/>
                  </a:lnTo>
                  <a:lnTo>
                    <a:pt x="708" y="3298"/>
                  </a:lnTo>
                  <a:lnTo>
                    <a:pt x="855" y="3396"/>
                  </a:lnTo>
                  <a:lnTo>
                    <a:pt x="977" y="3493"/>
                  </a:lnTo>
                  <a:lnTo>
                    <a:pt x="1124" y="3567"/>
                  </a:lnTo>
                  <a:lnTo>
                    <a:pt x="1295" y="3616"/>
                  </a:lnTo>
                  <a:lnTo>
                    <a:pt x="1441" y="3640"/>
                  </a:lnTo>
                  <a:lnTo>
                    <a:pt x="1612" y="3664"/>
                  </a:lnTo>
                  <a:lnTo>
                    <a:pt x="1783" y="3640"/>
                  </a:lnTo>
                  <a:lnTo>
                    <a:pt x="1930" y="3616"/>
                  </a:lnTo>
                  <a:lnTo>
                    <a:pt x="2100" y="3567"/>
                  </a:lnTo>
                  <a:lnTo>
                    <a:pt x="2247" y="3493"/>
                  </a:lnTo>
                  <a:lnTo>
                    <a:pt x="2369" y="3396"/>
                  </a:lnTo>
                  <a:lnTo>
                    <a:pt x="2516" y="3298"/>
                  </a:lnTo>
                  <a:lnTo>
                    <a:pt x="2638" y="3176"/>
                  </a:lnTo>
                  <a:lnTo>
                    <a:pt x="2760" y="3029"/>
                  </a:lnTo>
                  <a:lnTo>
                    <a:pt x="2858" y="2883"/>
                  </a:lnTo>
                  <a:lnTo>
                    <a:pt x="2955" y="2736"/>
                  </a:lnTo>
                  <a:lnTo>
                    <a:pt x="3029" y="2565"/>
                  </a:lnTo>
                  <a:lnTo>
                    <a:pt x="3102" y="2394"/>
                  </a:lnTo>
                  <a:lnTo>
                    <a:pt x="3151" y="2223"/>
                  </a:lnTo>
                  <a:lnTo>
                    <a:pt x="3200" y="2028"/>
                  </a:lnTo>
                  <a:lnTo>
                    <a:pt x="3224" y="1833"/>
                  </a:lnTo>
                  <a:lnTo>
                    <a:pt x="3224" y="1662"/>
                  </a:lnTo>
                  <a:lnTo>
                    <a:pt x="3224" y="1466"/>
                  </a:lnTo>
                  <a:lnTo>
                    <a:pt x="3200" y="1295"/>
                  </a:lnTo>
                  <a:lnTo>
                    <a:pt x="3151" y="1124"/>
                  </a:lnTo>
                  <a:lnTo>
                    <a:pt x="3102" y="978"/>
                  </a:lnTo>
                  <a:lnTo>
                    <a:pt x="3029" y="831"/>
                  </a:lnTo>
                  <a:lnTo>
                    <a:pt x="2955" y="685"/>
                  </a:lnTo>
                  <a:lnTo>
                    <a:pt x="2858" y="563"/>
                  </a:lnTo>
                  <a:lnTo>
                    <a:pt x="2760" y="441"/>
                  </a:lnTo>
                  <a:lnTo>
                    <a:pt x="2638" y="343"/>
                  </a:lnTo>
                  <a:lnTo>
                    <a:pt x="2516" y="245"/>
                  </a:lnTo>
                  <a:lnTo>
                    <a:pt x="2369" y="172"/>
                  </a:lnTo>
                  <a:lnTo>
                    <a:pt x="2247" y="123"/>
                  </a:lnTo>
                  <a:lnTo>
                    <a:pt x="2100" y="74"/>
                  </a:lnTo>
                  <a:lnTo>
                    <a:pt x="1930" y="25"/>
                  </a:lnTo>
                  <a:lnTo>
                    <a:pt x="178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3" name="Shape 481"/>
            <p:cNvSpPr/>
            <p:nvPr/>
          </p:nvSpPr>
          <p:spPr>
            <a:xfrm>
              <a:off x="4076175" y="2370250"/>
              <a:ext cx="173450" cy="401175"/>
            </a:xfrm>
            <a:custGeom>
              <a:avLst/>
              <a:gdLst/>
              <a:ahLst/>
              <a:cxnLst/>
              <a:rect l="0" t="0" r="0" b="0"/>
              <a:pathLst>
                <a:path w="6938" h="16047" extrusionOk="0">
                  <a:moveTo>
                    <a:pt x="2736" y="0"/>
                  </a:moveTo>
                  <a:lnTo>
                    <a:pt x="2541" y="49"/>
                  </a:lnTo>
                  <a:lnTo>
                    <a:pt x="2346" y="123"/>
                  </a:lnTo>
                  <a:lnTo>
                    <a:pt x="2175" y="196"/>
                  </a:lnTo>
                  <a:lnTo>
                    <a:pt x="2028" y="293"/>
                  </a:lnTo>
                  <a:lnTo>
                    <a:pt x="1711" y="489"/>
                  </a:lnTo>
                  <a:lnTo>
                    <a:pt x="1442" y="758"/>
                  </a:lnTo>
                  <a:lnTo>
                    <a:pt x="1173" y="1075"/>
                  </a:lnTo>
                  <a:lnTo>
                    <a:pt x="953" y="1417"/>
                  </a:lnTo>
                  <a:lnTo>
                    <a:pt x="758" y="1808"/>
                  </a:lnTo>
                  <a:lnTo>
                    <a:pt x="587" y="2223"/>
                  </a:lnTo>
                  <a:lnTo>
                    <a:pt x="441" y="2711"/>
                  </a:lnTo>
                  <a:lnTo>
                    <a:pt x="318" y="3200"/>
                  </a:lnTo>
                  <a:lnTo>
                    <a:pt x="221" y="3737"/>
                  </a:lnTo>
                  <a:lnTo>
                    <a:pt x="147" y="4323"/>
                  </a:lnTo>
                  <a:lnTo>
                    <a:pt x="74" y="4909"/>
                  </a:lnTo>
                  <a:lnTo>
                    <a:pt x="25" y="5544"/>
                  </a:lnTo>
                  <a:lnTo>
                    <a:pt x="1" y="6204"/>
                  </a:lnTo>
                  <a:lnTo>
                    <a:pt x="1" y="6888"/>
                  </a:lnTo>
                  <a:lnTo>
                    <a:pt x="25" y="7034"/>
                  </a:lnTo>
                  <a:lnTo>
                    <a:pt x="50" y="7181"/>
                  </a:lnTo>
                  <a:lnTo>
                    <a:pt x="99" y="7327"/>
                  </a:lnTo>
                  <a:lnTo>
                    <a:pt x="172" y="7425"/>
                  </a:lnTo>
                  <a:lnTo>
                    <a:pt x="245" y="7523"/>
                  </a:lnTo>
                  <a:lnTo>
                    <a:pt x="318" y="7596"/>
                  </a:lnTo>
                  <a:lnTo>
                    <a:pt x="416" y="7645"/>
                  </a:lnTo>
                  <a:lnTo>
                    <a:pt x="636" y="7645"/>
                  </a:lnTo>
                  <a:lnTo>
                    <a:pt x="734" y="7596"/>
                  </a:lnTo>
                  <a:lnTo>
                    <a:pt x="807" y="7523"/>
                  </a:lnTo>
                  <a:lnTo>
                    <a:pt x="880" y="7425"/>
                  </a:lnTo>
                  <a:lnTo>
                    <a:pt x="929" y="7327"/>
                  </a:lnTo>
                  <a:lnTo>
                    <a:pt x="953" y="7181"/>
                  </a:lnTo>
                  <a:lnTo>
                    <a:pt x="978" y="6888"/>
                  </a:lnTo>
                  <a:lnTo>
                    <a:pt x="1002" y="6521"/>
                  </a:lnTo>
                  <a:lnTo>
                    <a:pt x="1027" y="6106"/>
                  </a:lnTo>
                  <a:lnTo>
                    <a:pt x="1149" y="5105"/>
                  </a:lnTo>
                  <a:lnTo>
                    <a:pt x="1295" y="4103"/>
                  </a:lnTo>
                  <a:lnTo>
                    <a:pt x="1369" y="3664"/>
                  </a:lnTo>
                  <a:lnTo>
                    <a:pt x="1466" y="3298"/>
                  </a:lnTo>
                  <a:lnTo>
                    <a:pt x="1417" y="3102"/>
                  </a:lnTo>
                  <a:lnTo>
                    <a:pt x="1393" y="2907"/>
                  </a:lnTo>
                  <a:lnTo>
                    <a:pt x="1393" y="2711"/>
                  </a:lnTo>
                  <a:lnTo>
                    <a:pt x="1417" y="2540"/>
                  </a:lnTo>
                  <a:lnTo>
                    <a:pt x="1442" y="2394"/>
                  </a:lnTo>
                  <a:lnTo>
                    <a:pt x="1515" y="2247"/>
                  </a:lnTo>
                  <a:lnTo>
                    <a:pt x="1588" y="2125"/>
                  </a:lnTo>
                  <a:lnTo>
                    <a:pt x="1662" y="2052"/>
                  </a:lnTo>
                  <a:lnTo>
                    <a:pt x="1588" y="2150"/>
                  </a:lnTo>
                  <a:lnTo>
                    <a:pt x="1540" y="2296"/>
                  </a:lnTo>
                  <a:lnTo>
                    <a:pt x="1491" y="2492"/>
                  </a:lnTo>
                  <a:lnTo>
                    <a:pt x="1491" y="2687"/>
                  </a:lnTo>
                  <a:lnTo>
                    <a:pt x="1515" y="2882"/>
                  </a:lnTo>
                  <a:lnTo>
                    <a:pt x="1564" y="3078"/>
                  </a:lnTo>
                  <a:lnTo>
                    <a:pt x="1613" y="3175"/>
                  </a:lnTo>
                  <a:lnTo>
                    <a:pt x="1686" y="3273"/>
                  </a:lnTo>
                  <a:lnTo>
                    <a:pt x="1759" y="3346"/>
                  </a:lnTo>
                  <a:lnTo>
                    <a:pt x="1857" y="3420"/>
                  </a:lnTo>
                  <a:lnTo>
                    <a:pt x="1906" y="3786"/>
                  </a:lnTo>
                  <a:lnTo>
                    <a:pt x="1930" y="3981"/>
                  </a:lnTo>
                  <a:lnTo>
                    <a:pt x="1955" y="4201"/>
                  </a:lnTo>
                  <a:lnTo>
                    <a:pt x="1930" y="4445"/>
                  </a:lnTo>
                  <a:lnTo>
                    <a:pt x="1906" y="4738"/>
                  </a:lnTo>
                  <a:lnTo>
                    <a:pt x="1833" y="5032"/>
                  </a:lnTo>
                  <a:lnTo>
                    <a:pt x="1711" y="5398"/>
                  </a:lnTo>
                  <a:lnTo>
                    <a:pt x="1515" y="5911"/>
                  </a:lnTo>
                  <a:lnTo>
                    <a:pt x="1369" y="6399"/>
                  </a:lnTo>
                  <a:lnTo>
                    <a:pt x="1271" y="6839"/>
                  </a:lnTo>
                  <a:lnTo>
                    <a:pt x="1222" y="7230"/>
                  </a:lnTo>
                  <a:lnTo>
                    <a:pt x="1173" y="7620"/>
                  </a:lnTo>
                  <a:lnTo>
                    <a:pt x="1173" y="8011"/>
                  </a:lnTo>
                  <a:lnTo>
                    <a:pt x="1198" y="8817"/>
                  </a:lnTo>
                  <a:lnTo>
                    <a:pt x="1247" y="9989"/>
                  </a:lnTo>
                  <a:lnTo>
                    <a:pt x="1295" y="11162"/>
                  </a:lnTo>
                  <a:lnTo>
                    <a:pt x="1320" y="13238"/>
                  </a:lnTo>
                  <a:lnTo>
                    <a:pt x="1344" y="14728"/>
                  </a:lnTo>
                  <a:lnTo>
                    <a:pt x="1344" y="15314"/>
                  </a:lnTo>
                  <a:lnTo>
                    <a:pt x="1369" y="15533"/>
                  </a:lnTo>
                  <a:lnTo>
                    <a:pt x="1417" y="15704"/>
                  </a:lnTo>
                  <a:lnTo>
                    <a:pt x="1491" y="15827"/>
                  </a:lnTo>
                  <a:lnTo>
                    <a:pt x="1588" y="15924"/>
                  </a:lnTo>
                  <a:lnTo>
                    <a:pt x="1662" y="15998"/>
                  </a:lnTo>
                  <a:lnTo>
                    <a:pt x="1735" y="16022"/>
                  </a:lnTo>
                  <a:lnTo>
                    <a:pt x="1833" y="16046"/>
                  </a:lnTo>
                  <a:lnTo>
                    <a:pt x="1955" y="16046"/>
                  </a:lnTo>
                  <a:lnTo>
                    <a:pt x="2077" y="15998"/>
                  </a:lnTo>
                  <a:lnTo>
                    <a:pt x="2175" y="15949"/>
                  </a:lnTo>
                  <a:lnTo>
                    <a:pt x="2248" y="15875"/>
                  </a:lnTo>
                  <a:lnTo>
                    <a:pt x="2321" y="15802"/>
                  </a:lnTo>
                  <a:lnTo>
                    <a:pt x="2394" y="15680"/>
                  </a:lnTo>
                  <a:lnTo>
                    <a:pt x="2419" y="15533"/>
                  </a:lnTo>
                  <a:lnTo>
                    <a:pt x="2468" y="15387"/>
                  </a:lnTo>
                  <a:lnTo>
                    <a:pt x="3152" y="8548"/>
                  </a:lnTo>
                  <a:lnTo>
                    <a:pt x="3152" y="8451"/>
                  </a:lnTo>
                  <a:lnTo>
                    <a:pt x="3200" y="8280"/>
                  </a:lnTo>
                  <a:lnTo>
                    <a:pt x="3249" y="8182"/>
                  </a:lnTo>
                  <a:lnTo>
                    <a:pt x="3298" y="8084"/>
                  </a:lnTo>
                  <a:lnTo>
                    <a:pt x="3371" y="8011"/>
                  </a:lnTo>
                  <a:lnTo>
                    <a:pt x="3469" y="7987"/>
                  </a:lnTo>
                  <a:lnTo>
                    <a:pt x="3567" y="8011"/>
                  </a:lnTo>
                  <a:lnTo>
                    <a:pt x="3640" y="8084"/>
                  </a:lnTo>
                  <a:lnTo>
                    <a:pt x="3689" y="8182"/>
                  </a:lnTo>
                  <a:lnTo>
                    <a:pt x="3738" y="8280"/>
                  </a:lnTo>
                  <a:lnTo>
                    <a:pt x="3787" y="8451"/>
                  </a:lnTo>
                  <a:lnTo>
                    <a:pt x="3787" y="8548"/>
                  </a:lnTo>
                  <a:lnTo>
                    <a:pt x="4470" y="15387"/>
                  </a:lnTo>
                  <a:lnTo>
                    <a:pt x="4519" y="15533"/>
                  </a:lnTo>
                  <a:lnTo>
                    <a:pt x="4544" y="15680"/>
                  </a:lnTo>
                  <a:lnTo>
                    <a:pt x="4617" y="15802"/>
                  </a:lnTo>
                  <a:lnTo>
                    <a:pt x="4690" y="15875"/>
                  </a:lnTo>
                  <a:lnTo>
                    <a:pt x="4763" y="15949"/>
                  </a:lnTo>
                  <a:lnTo>
                    <a:pt x="4861" y="15998"/>
                  </a:lnTo>
                  <a:lnTo>
                    <a:pt x="4983" y="16046"/>
                  </a:lnTo>
                  <a:lnTo>
                    <a:pt x="5105" y="16046"/>
                  </a:lnTo>
                  <a:lnTo>
                    <a:pt x="5203" y="16022"/>
                  </a:lnTo>
                  <a:lnTo>
                    <a:pt x="5276" y="15998"/>
                  </a:lnTo>
                  <a:lnTo>
                    <a:pt x="5350" y="15924"/>
                  </a:lnTo>
                  <a:lnTo>
                    <a:pt x="5447" y="15827"/>
                  </a:lnTo>
                  <a:lnTo>
                    <a:pt x="5521" y="15704"/>
                  </a:lnTo>
                  <a:lnTo>
                    <a:pt x="5569" y="15533"/>
                  </a:lnTo>
                  <a:lnTo>
                    <a:pt x="5594" y="15314"/>
                  </a:lnTo>
                  <a:lnTo>
                    <a:pt x="5594" y="14728"/>
                  </a:lnTo>
                  <a:lnTo>
                    <a:pt x="5618" y="13238"/>
                  </a:lnTo>
                  <a:lnTo>
                    <a:pt x="5643" y="11162"/>
                  </a:lnTo>
                  <a:lnTo>
                    <a:pt x="5692" y="9989"/>
                  </a:lnTo>
                  <a:lnTo>
                    <a:pt x="5740" y="8817"/>
                  </a:lnTo>
                  <a:lnTo>
                    <a:pt x="5765" y="8011"/>
                  </a:lnTo>
                  <a:lnTo>
                    <a:pt x="5765" y="7620"/>
                  </a:lnTo>
                  <a:lnTo>
                    <a:pt x="5716" y="7230"/>
                  </a:lnTo>
                  <a:lnTo>
                    <a:pt x="5667" y="6839"/>
                  </a:lnTo>
                  <a:lnTo>
                    <a:pt x="5569" y="6399"/>
                  </a:lnTo>
                  <a:lnTo>
                    <a:pt x="5423" y="5911"/>
                  </a:lnTo>
                  <a:lnTo>
                    <a:pt x="5227" y="5398"/>
                  </a:lnTo>
                  <a:lnTo>
                    <a:pt x="5105" y="5032"/>
                  </a:lnTo>
                  <a:lnTo>
                    <a:pt x="5032" y="4738"/>
                  </a:lnTo>
                  <a:lnTo>
                    <a:pt x="5008" y="4445"/>
                  </a:lnTo>
                  <a:lnTo>
                    <a:pt x="4983" y="4201"/>
                  </a:lnTo>
                  <a:lnTo>
                    <a:pt x="5008" y="3981"/>
                  </a:lnTo>
                  <a:lnTo>
                    <a:pt x="5032" y="3786"/>
                  </a:lnTo>
                  <a:lnTo>
                    <a:pt x="5081" y="3420"/>
                  </a:lnTo>
                  <a:lnTo>
                    <a:pt x="5179" y="3346"/>
                  </a:lnTo>
                  <a:lnTo>
                    <a:pt x="5252" y="3273"/>
                  </a:lnTo>
                  <a:lnTo>
                    <a:pt x="5325" y="3175"/>
                  </a:lnTo>
                  <a:lnTo>
                    <a:pt x="5374" y="3078"/>
                  </a:lnTo>
                  <a:lnTo>
                    <a:pt x="5423" y="2882"/>
                  </a:lnTo>
                  <a:lnTo>
                    <a:pt x="5447" y="2687"/>
                  </a:lnTo>
                  <a:lnTo>
                    <a:pt x="5447" y="2492"/>
                  </a:lnTo>
                  <a:lnTo>
                    <a:pt x="5398" y="2296"/>
                  </a:lnTo>
                  <a:lnTo>
                    <a:pt x="5350" y="2150"/>
                  </a:lnTo>
                  <a:lnTo>
                    <a:pt x="5276" y="2052"/>
                  </a:lnTo>
                  <a:lnTo>
                    <a:pt x="5350" y="2125"/>
                  </a:lnTo>
                  <a:lnTo>
                    <a:pt x="5423" y="2247"/>
                  </a:lnTo>
                  <a:lnTo>
                    <a:pt x="5496" y="2394"/>
                  </a:lnTo>
                  <a:lnTo>
                    <a:pt x="5521" y="2540"/>
                  </a:lnTo>
                  <a:lnTo>
                    <a:pt x="5545" y="2711"/>
                  </a:lnTo>
                  <a:lnTo>
                    <a:pt x="5545" y="2907"/>
                  </a:lnTo>
                  <a:lnTo>
                    <a:pt x="5521" y="3102"/>
                  </a:lnTo>
                  <a:lnTo>
                    <a:pt x="5472" y="3298"/>
                  </a:lnTo>
                  <a:lnTo>
                    <a:pt x="5569" y="3664"/>
                  </a:lnTo>
                  <a:lnTo>
                    <a:pt x="5643" y="4103"/>
                  </a:lnTo>
                  <a:lnTo>
                    <a:pt x="5789" y="5105"/>
                  </a:lnTo>
                  <a:lnTo>
                    <a:pt x="5911" y="6106"/>
                  </a:lnTo>
                  <a:lnTo>
                    <a:pt x="5936" y="6521"/>
                  </a:lnTo>
                  <a:lnTo>
                    <a:pt x="5960" y="6888"/>
                  </a:lnTo>
                  <a:lnTo>
                    <a:pt x="5985" y="7181"/>
                  </a:lnTo>
                  <a:lnTo>
                    <a:pt x="6009" y="7327"/>
                  </a:lnTo>
                  <a:lnTo>
                    <a:pt x="6058" y="7425"/>
                  </a:lnTo>
                  <a:lnTo>
                    <a:pt x="6131" y="7523"/>
                  </a:lnTo>
                  <a:lnTo>
                    <a:pt x="6204" y="7596"/>
                  </a:lnTo>
                  <a:lnTo>
                    <a:pt x="6302" y="7645"/>
                  </a:lnTo>
                  <a:lnTo>
                    <a:pt x="6522" y="7645"/>
                  </a:lnTo>
                  <a:lnTo>
                    <a:pt x="6620" y="7596"/>
                  </a:lnTo>
                  <a:lnTo>
                    <a:pt x="6693" y="7523"/>
                  </a:lnTo>
                  <a:lnTo>
                    <a:pt x="6766" y="7425"/>
                  </a:lnTo>
                  <a:lnTo>
                    <a:pt x="6839" y="7327"/>
                  </a:lnTo>
                  <a:lnTo>
                    <a:pt x="6888" y="7181"/>
                  </a:lnTo>
                  <a:lnTo>
                    <a:pt x="6913" y="7034"/>
                  </a:lnTo>
                  <a:lnTo>
                    <a:pt x="6937" y="6888"/>
                  </a:lnTo>
                  <a:lnTo>
                    <a:pt x="6937" y="6204"/>
                  </a:lnTo>
                  <a:lnTo>
                    <a:pt x="6913" y="5544"/>
                  </a:lnTo>
                  <a:lnTo>
                    <a:pt x="6864" y="4909"/>
                  </a:lnTo>
                  <a:lnTo>
                    <a:pt x="6791" y="4323"/>
                  </a:lnTo>
                  <a:lnTo>
                    <a:pt x="6717" y="3737"/>
                  </a:lnTo>
                  <a:lnTo>
                    <a:pt x="6620" y="3200"/>
                  </a:lnTo>
                  <a:lnTo>
                    <a:pt x="6497" y="2711"/>
                  </a:lnTo>
                  <a:lnTo>
                    <a:pt x="6351" y="2223"/>
                  </a:lnTo>
                  <a:lnTo>
                    <a:pt x="6180" y="1808"/>
                  </a:lnTo>
                  <a:lnTo>
                    <a:pt x="5985" y="1417"/>
                  </a:lnTo>
                  <a:lnTo>
                    <a:pt x="5765" y="1075"/>
                  </a:lnTo>
                  <a:lnTo>
                    <a:pt x="5496" y="758"/>
                  </a:lnTo>
                  <a:lnTo>
                    <a:pt x="5227" y="489"/>
                  </a:lnTo>
                  <a:lnTo>
                    <a:pt x="4910" y="293"/>
                  </a:lnTo>
                  <a:lnTo>
                    <a:pt x="4763" y="196"/>
                  </a:lnTo>
                  <a:lnTo>
                    <a:pt x="4592" y="123"/>
                  </a:lnTo>
                  <a:lnTo>
                    <a:pt x="4397" y="49"/>
                  </a:lnTo>
                  <a:lnTo>
                    <a:pt x="4202" y="0"/>
                  </a:lnTo>
                  <a:lnTo>
                    <a:pt x="4031" y="98"/>
                  </a:lnTo>
                  <a:lnTo>
                    <a:pt x="3860" y="147"/>
                  </a:lnTo>
                  <a:lnTo>
                    <a:pt x="3664" y="196"/>
                  </a:lnTo>
                  <a:lnTo>
                    <a:pt x="3469" y="220"/>
                  </a:lnTo>
                  <a:lnTo>
                    <a:pt x="3274" y="196"/>
                  </a:lnTo>
                  <a:lnTo>
                    <a:pt x="3078" y="147"/>
                  </a:lnTo>
                  <a:lnTo>
                    <a:pt x="2907" y="98"/>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34" name="Shape 482"/>
          <p:cNvSpPr/>
          <p:nvPr/>
        </p:nvSpPr>
        <p:spPr>
          <a:xfrm>
            <a:off x="9862621" y="2953267"/>
            <a:ext cx="362248" cy="381913"/>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35" name="Shape 483"/>
          <p:cNvGrpSpPr/>
          <p:nvPr/>
        </p:nvGrpSpPr>
        <p:grpSpPr>
          <a:xfrm>
            <a:off x="10483427" y="2960187"/>
            <a:ext cx="398117" cy="368029"/>
            <a:chOff x="5975075" y="2327500"/>
            <a:chExt cx="420100" cy="388350"/>
          </a:xfrm>
          <a:solidFill>
            <a:schemeClr val="bg1"/>
          </a:solidFill>
        </p:grpSpPr>
        <p:sp>
          <p:nvSpPr>
            <p:cNvPr id="136" name="Shape 484"/>
            <p:cNvSpPr/>
            <p:nvPr/>
          </p:nvSpPr>
          <p:spPr>
            <a:xfrm>
              <a:off x="5975075" y="2474650"/>
              <a:ext cx="98325" cy="220450"/>
            </a:xfrm>
            <a:custGeom>
              <a:avLst/>
              <a:gdLst/>
              <a:ahLst/>
              <a:cxnLst/>
              <a:rect l="0" t="0" r="0" b="0"/>
              <a:pathLst>
                <a:path w="3933" h="8818" extrusionOk="0">
                  <a:moveTo>
                    <a:pt x="2418" y="1002"/>
                  </a:moveTo>
                  <a:lnTo>
                    <a:pt x="2565" y="1027"/>
                  </a:lnTo>
                  <a:lnTo>
                    <a:pt x="2687" y="1075"/>
                  </a:lnTo>
                  <a:lnTo>
                    <a:pt x="2809" y="1124"/>
                  </a:lnTo>
                  <a:lnTo>
                    <a:pt x="2907" y="1222"/>
                  </a:lnTo>
                  <a:lnTo>
                    <a:pt x="3005" y="1320"/>
                  </a:lnTo>
                  <a:lnTo>
                    <a:pt x="3078" y="1442"/>
                  </a:lnTo>
                  <a:lnTo>
                    <a:pt x="3102" y="1564"/>
                  </a:lnTo>
                  <a:lnTo>
                    <a:pt x="3127" y="1710"/>
                  </a:lnTo>
                  <a:lnTo>
                    <a:pt x="3102" y="1857"/>
                  </a:lnTo>
                  <a:lnTo>
                    <a:pt x="3078" y="1979"/>
                  </a:lnTo>
                  <a:lnTo>
                    <a:pt x="3005" y="2101"/>
                  </a:lnTo>
                  <a:lnTo>
                    <a:pt x="2907" y="2223"/>
                  </a:lnTo>
                  <a:lnTo>
                    <a:pt x="2809" y="2297"/>
                  </a:lnTo>
                  <a:lnTo>
                    <a:pt x="2687" y="2370"/>
                  </a:lnTo>
                  <a:lnTo>
                    <a:pt x="2565" y="2394"/>
                  </a:lnTo>
                  <a:lnTo>
                    <a:pt x="2418" y="2419"/>
                  </a:lnTo>
                  <a:lnTo>
                    <a:pt x="2272" y="2394"/>
                  </a:lnTo>
                  <a:lnTo>
                    <a:pt x="2150" y="2370"/>
                  </a:lnTo>
                  <a:lnTo>
                    <a:pt x="2028" y="2297"/>
                  </a:lnTo>
                  <a:lnTo>
                    <a:pt x="1930" y="2223"/>
                  </a:lnTo>
                  <a:lnTo>
                    <a:pt x="1832" y="2101"/>
                  </a:lnTo>
                  <a:lnTo>
                    <a:pt x="1759" y="1979"/>
                  </a:lnTo>
                  <a:lnTo>
                    <a:pt x="1735" y="1857"/>
                  </a:lnTo>
                  <a:lnTo>
                    <a:pt x="1710" y="1710"/>
                  </a:lnTo>
                  <a:lnTo>
                    <a:pt x="1735" y="1564"/>
                  </a:lnTo>
                  <a:lnTo>
                    <a:pt x="1759" y="1442"/>
                  </a:lnTo>
                  <a:lnTo>
                    <a:pt x="1832" y="1320"/>
                  </a:lnTo>
                  <a:lnTo>
                    <a:pt x="1930" y="1222"/>
                  </a:lnTo>
                  <a:lnTo>
                    <a:pt x="2028" y="1124"/>
                  </a:lnTo>
                  <a:lnTo>
                    <a:pt x="2150" y="1075"/>
                  </a:lnTo>
                  <a:lnTo>
                    <a:pt x="2272" y="1027"/>
                  </a:lnTo>
                  <a:lnTo>
                    <a:pt x="2418" y="1002"/>
                  </a:lnTo>
                  <a:close/>
                  <a:moveTo>
                    <a:pt x="1" y="1"/>
                  </a:moveTo>
                  <a:lnTo>
                    <a:pt x="1" y="8817"/>
                  </a:lnTo>
                  <a:lnTo>
                    <a:pt x="3933" y="8817"/>
                  </a:lnTo>
                  <a:lnTo>
                    <a:pt x="393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7" name="Shape 485"/>
            <p:cNvSpPr/>
            <p:nvPr/>
          </p:nvSpPr>
          <p:spPr>
            <a:xfrm>
              <a:off x="6088025" y="2327500"/>
              <a:ext cx="307150" cy="388350"/>
            </a:xfrm>
            <a:custGeom>
              <a:avLst/>
              <a:gdLst/>
              <a:ahLst/>
              <a:cxnLst/>
              <a:rect l="0" t="0" r="0" b="0"/>
              <a:pathLst>
                <a:path w="12286" h="15534" extrusionOk="0">
                  <a:moveTo>
                    <a:pt x="6326" y="1"/>
                  </a:moveTo>
                  <a:lnTo>
                    <a:pt x="5960" y="25"/>
                  </a:lnTo>
                  <a:lnTo>
                    <a:pt x="5716" y="74"/>
                  </a:lnTo>
                  <a:lnTo>
                    <a:pt x="5520" y="147"/>
                  </a:lnTo>
                  <a:lnTo>
                    <a:pt x="5374" y="221"/>
                  </a:lnTo>
                  <a:lnTo>
                    <a:pt x="4983" y="1466"/>
                  </a:lnTo>
                  <a:lnTo>
                    <a:pt x="4788" y="2028"/>
                  </a:lnTo>
                  <a:lnTo>
                    <a:pt x="4592" y="2541"/>
                  </a:lnTo>
                  <a:lnTo>
                    <a:pt x="4397" y="3005"/>
                  </a:lnTo>
                  <a:lnTo>
                    <a:pt x="4202" y="3396"/>
                  </a:lnTo>
                  <a:lnTo>
                    <a:pt x="4031" y="3689"/>
                  </a:lnTo>
                  <a:lnTo>
                    <a:pt x="3884" y="3933"/>
                  </a:lnTo>
                  <a:lnTo>
                    <a:pt x="3664" y="4153"/>
                  </a:lnTo>
                  <a:lnTo>
                    <a:pt x="3322" y="4495"/>
                  </a:lnTo>
                  <a:lnTo>
                    <a:pt x="2516" y="5252"/>
                  </a:lnTo>
                  <a:lnTo>
                    <a:pt x="1442" y="6229"/>
                  </a:lnTo>
                  <a:lnTo>
                    <a:pt x="1" y="6229"/>
                  </a:lnTo>
                  <a:lnTo>
                    <a:pt x="1" y="13433"/>
                  </a:lnTo>
                  <a:lnTo>
                    <a:pt x="1515" y="13433"/>
                  </a:lnTo>
                  <a:lnTo>
                    <a:pt x="2004" y="13678"/>
                  </a:lnTo>
                  <a:lnTo>
                    <a:pt x="2687" y="13971"/>
                  </a:lnTo>
                  <a:lnTo>
                    <a:pt x="3567" y="14313"/>
                  </a:lnTo>
                  <a:lnTo>
                    <a:pt x="4544" y="14679"/>
                  </a:lnTo>
                  <a:lnTo>
                    <a:pt x="5594" y="14997"/>
                  </a:lnTo>
                  <a:lnTo>
                    <a:pt x="6131" y="15143"/>
                  </a:lnTo>
                  <a:lnTo>
                    <a:pt x="6668" y="15265"/>
                  </a:lnTo>
                  <a:lnTo>
                    <a:pt x="7181" y="15387"/>
                  </a:lnTo>
                  <a:lnTo>
                    <a:pt x="7694" y="15461"/>
                  </a:lnTo>
                  <a:lnTo>
                    <a:pt x="8158" y="15509"/>
                  </a:lnTo>
                  <a:lnTo>
                    <a:pt x="8622" y="15534"/>
                  </a:lnTo>
                  <a:lnTo>
                    <a:pt x="9404" y="15534"/>
                  </a:lnTo>
                  <a:lnTo>
                    <a:pt x="9819" y="15509"/>
                  </a:lnTo>
                  <a:lnTo>
                    <a:pt x="10210" y="15461"/>
                  </a:lnTo>
                  <a:lnTo>
                    <a:pt x="10552" y="15363"/>
                  </a:lnTo>
                  <a:lnTo>
                    <a:pt x="10723" y="15314"/>
                  </a:lnTo>
                  <a:lnTo>
                    <a:pt x="10845" y="15265"/>
                  </a:lnTo>
                  <a:lnTo>
                    <a:pt x="10967" y="15192"/>
                  </a:lnTo>
                  <a:lnTo>
                    <a:pt x="11064" y="15094"/>
                  </a:lnTo>
                  <a:lnTo>
                    <a:pt x="11113" y="14997"/>
                  </a:lnTo>
                  <a:lnTo>
                    <a:pt x="11162" y="14874"/>
                  </a:lnTo>
                  <a:lnTo>
                    <a:pt x="11235" y="14166"/>
                  </a:lnTo>
                  <a:lnTo>
                    <a:pt x="11211" y="13995"/>
                  </a:lnTo>
                  <a:lnTo>
                    <a:pt x="11162" y="13849"/>
                  </a:lnTo>
                  <a:lnTo>
                    <a:pt x="11064" y="13702"/>
                  </a:lnTo>
                  <a:lnTo>
                    <a:pt x="10918" y="13580"/>
                  </a:lnTo>
                  <a:lnTo>
                    <a:pt x="11040" y="13556"/>
                  </a:lnTo>
                  <a:lnTo>
                    <a:pt x="11162" y="13507"/>
                  </a:lnTo>
                  <a:lnTo>
                    <a:pt x="11284" y="13458"/>
                  </a:lnTo>
                  <a:lnTo>
                    <a:pt x="11382" y="13360"/>
                  </a:lnTo>
                  <a:lnTo>
                    <a:pt x="11455" y="13263"/>
                  </a:lnTo>
                  <a:lnTo>
                    <a:pt x="11528" y="13140"/>
                  </a:lnTo>
                  <a:lnTo>
                    <a:pt x="11577" y="12994"/>
                  </a:lnTo>
                  <a:lnTo>
                    <a:pt x="11602" y="12872"/>
                  </a:lnTo>
                  <a:lnTo>
                    <a:pt x="11675" y="11993"/>
                  </a:lnTo>
                  <a:lnTo>
                    <a:pt x="11675" y="11870"/>
                  </a:lnTo>
                  <a:lnTo>
                    <a:pt x="11675" y="11773"/>
                  </a:lnTo>
                  <a:lnTo>
                    <a:pt x="11651" y="11651"/>
                  </a:lnTo>
                  <a:lnTo>
                    <a:pt x="11602" y="11553"/>
                  </a:lnTo>
                  <a:lnTo>
                    <a:pt x="11480" y="11382"/>
                  </a:lnTo>
                  <a:lnTo>
                    <a:pt x="11406" y="11309"/>
                  </a:lnTo>
                  <a:lnTo>
                    <a:pt x="11333" y="11235"/>
                  </a:lnTo>
                  <a:lnTo>
                    <a:pt x="11455" y="11211"/>
                  </a:lnTo>
                  <a:lnTo>
                    <a:pt x="11553" y="11162"/>
                  </a:lnTo>
                  <a:lnTo>
                    <a:pt x="11651" y="11089"/>
                  </a:lnTo>
                  <a:lnTo>
                    <a:pt x="11748" y="10991"/>
                  </a:lnTo>
                  <a:lnTo>
                    <a:pt x="11822" y="10893"/>
                  </a:lnTo>
                  <a:lnTo>
                    <a:pt x="11870" y="10796"/>
                  </a:lnTo>
                  <a:lnTo>
                    <a:pt x="11919" y="10674"/>
                  </a:lnTo>
                  <a:lnTo>
                    <a:pt x="11944" y="10527"/>
                  </a:lnTo>
                  <a:lnTo>
                    <a:pt x="12017" y="9672"/>
                  </a:lnTo>
                  <a:lnTo>
                    <a:pt x="12017" y="9550"/>
                  </a:lnTo>
                  <a:lnTo>
                    <a:pt x="12017" y="9428"/>
                  </a:lnTo>
                  <a:lnTo>
                    <a:pt x="11993" y="9306"/>
                  </a:lnTo>
                  <a:lnTo>
                    <a:pt x="11944" y="9208"/>
                  </a:lnTo>
                  <a:lnTo>
                    <a:pt x="11895" y="9111"/>
                  </a:lnTo>
                  <a:lnTo>
                    <a:pt x="11822" y="9037"/>
                  </a:lnTo>
                  <a:lnTo>
                    <a:pt x="11748" y="8964"/>
                  </a:lnTo>
                  <a:lnTo>
                    <a:pt x="11651" y="8891"/>
                  </a:lnTo>
                  <a:lnTo>
                    <a:pt x="11748" y="8866"/>
                  </a:lnTo>
                  <a:lnTo>
                    <a:pt x="11846" y="8793"/>
                  </a:lnTo>
                  <a:lnTo>
                    <a:pt x="11944" y="8720"/>
                  </a:lnTo>
                  <a:lnTo>
                    <a:pt x="12017" y="8647"/>
                  </a:lnTo>
                  <a:lnTo>
                    <a:pt x="12090" y="8549"/>
                  </a:lnTo>
                  <a:lnTo>
                    <a:pt x="12139" y="8451"/>
                  </a:lnTo>
                  <a:lnTo>
                    <a:pt x="12163" y="8329"/>
                  </a:lnTo>
                  <a:lnTo>
                    <a:pt x="12188" y="8207"/>
                  </a:lnTo>
                  <a:lnTo>
                    <a:pt x="12286" y="7328"/>
                  </a:lnTo>
                  <a:lnTo>
                    <a:pt x="12261" y="7206"/>
                  </a:lnTo>
                  <a:lnTo>
                    <a:pt x="12237" y="7083"/>
                  </a:lnTo>
                  <a:lnTo>
                    <a:pt x="12188" y="6986"/>
                  </a:lnTo>
                  <a:lnTo>
                    <a:pt x="12139" y="6888"/>
                  </a:lnTo>
                  <a:lnTo>
                    <a:pt x="12066" y="6790"/>
                  </a:lnTo>
                  <a:lnTo>
                    <a:pt x="11968" y="6717"/>
                  </a:lnTo>
                  <a:lnTo>
                    <a:pt x="11748" y="6571"/>
                  </a:lnTo>
                  <a:lnTo>
                    <a:pt x="11504" y="6448"/>
                  </a:lnTo>
                  <a:lnTo>
                    <a:pt x="11211" y="6351"/>
                  </a:lnTo>
                  <a:lnTo>
                    <a:pt x="10893" y="6278"/>
                  </a:lnTo>
                  <a:lnTo>
                    <a:pt x="10576" y="6229"/>
                  </a:lnTo>
                  <a:lnTo>
                    <a:pt x="9892" y="6131"/>
                  </a:lnTo>
                  <a:lnTo>
                    <a:pt x="8842" y="6033"/>
                  </a:lnTo>
                  <a:lnTo>
                    <a:pt x="7596" y="5960"/>
                  </a:lnTo>
                  <a:lnTo>
                    <a:pt x="6326" y="5887"/>
                  </a:lnTo>
                  <a:lnTo>
                    <a:pt x="6497" y="5594"/>
                  </a:lnTo>
                  <a:lnTo>
                    <a:pt x="6644" y="5252"/>
                  </a:lnTo>
                  <a:lnTo>
                    <a:pt x="6790" y="4885"/>
                  </a:lnTo>
                  <a:lnTo>
                    <a:pt x="6888" y="4495"/>
                  </a:lnTo>
                  <a:lnTo>
                    <a:pt x="6986" y="4104"/>
                  </a:lnTo>
                  <a:lnTo>
                    <a:pt x="7083" y="3689"/>
                  </a:lnTo>
                  <a:lnTo>
                    <a:pt x="7181" y="2883"/>
                  </a:lnTo>
                  <a:lnTo>
                    <a:pt x="7254" y="2150"/>
                  </a:lnTo>
                  <a:lnTo>
                    <a:pt x="7303" y="1539"/>
                  </a:lnTo>
                  <a:lnTo>
                    <a:pt x="7303" y="978"/>
                  </a:lnTo>
                  <a:lnTo>
                    <a:pt x="7303" y="807"/>
                  </a:lnTo>
                  <a:lnTo>
                    <a:pt x="7230" y="611"/>
                  </a:lnTo>
                  <a:lnTo>
                    <a:pt x="7157" y="465"/>
                  </a:lnTo>
                  <a:lnTo>
                    <a:pt x="7035" y="318"/>
                  </a:lnTo>
                  <a:lnTo>
                    <a:pt x="6888" y="172"/>
                  </a:lnTo>
                  <a:lnTo>
                    <a:pt x="6717" y="98"/>
                  </a:lnTo>
                  <a:lnTo>
                    <a:pt x="6522" y="25"/>
                  </a:lnTo>
                  <a:lnTo>
                    <a:pt x="632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8" name="Shape 486"/>
          <p:cNvGrpSpPr/>
          <p:nvPr/>
        </p:nvGrpSpPr>
        <p:grpSpPr>
          <a:xfrm>
            <a:off x="11199181" y="2949192"/>
            <a:ext cx="244215" cy="398117"/>
            <a:chOff x="6730350" y="2315900"/>
            <a:chExt cx="257700" cy="420100"/>
          </a:xfrm>
          <a:solidFill>
            <a:schemeClr val="bg1"/>
          </a:solidFill>
        </p:grpSpPr>
        <p:sp>
          <p:nvSpPr>
            <p:cNvPr id="139"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0"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1"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2"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3"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4" name="Shape 492"/>
          <p:cNvGrpSpPr/>
          <p:nvPr/>
        </p:nvGrpSpPr>
        <p:grpSpPr>
          <a:xfrm>
            <a:off x="5510126" y="3557339"/>
            <a:ext cx="123860" cy="451354"/>
            <a:chOff x="727175" y="2957625"/>
            <a:chExt cx="130700" cy="476275"/>
          </a:xfrm>
          <a:solidFill>
            <a:schemeClr val="bg1"/>
          </a:solidFill>
        </p:grpSpPr>
        <p:sp>
          <p:nvSpPr>
            <p:cNvPr id="145" name="Shape 493"/>
            <p:cNvSpPr/>
            <p:nvPr/>
          </p:nvSpPr>
          <p:spPr>
            <a:xfrm>
              <a:off x="727175" y="2957625"/>
              <a:ext cx="130700" cy="476275"/>
            </a:xfrm>
            <a:custGeom>
              <a:avLst/>
              <a:gdLst/>
              <a:ahLst/>
              <a:cxnLst/>
              <a:rect l="0" t="0" r="0" b="0"/>
              <a:pathLst>
                <a:path w="5228" h="19051" extrusionOk="0">
                  <a:moveTo>
                    <a:pt x="2614" y="489"/>
                  </a:moveTo>
                  <a:lnTo>
                    <a:pt x="2858" y="538"/>
                  </a:lnTo>
                  <a:lnTo>
                    <a:pt x="3102" y="611"/>
                  </a:lnTo>
                  <a:lnTo>
                    <a:pt x="3322" y="709"/>
                  </a:lnTo>
                  <a:lnTo>
                    <a:pt x="3493" y="880"/>
                  </a:lnTo>
                  <a:lnTo>
                    <a:pt x="3664" y="1051"/>
                  </a:lnTo>
                  <a:lnTo>
                    <a:pt x="3762" y="1270"/>
                  </a:lnTo>
                  <a:lnTo>
                    <a:pt x="3835" y="1490"/>
                  </a:lnTo>
                  <a:lnTo>
                    <a:pt x="3859" y="1759"/>
                  </a:lnTo>
                  <a:lnTo>
                    <a:pt x="3859" y="14483"/>
                  </a:lnTo>
                  <a:lnTo>
                    <a:pt x="3884" y="14581"/>
                  </a:lnTo>
                  <a:lnTo>
                    <a:pt x="3908" y="14679"/>
                  </a:lnTo>
                  <a:lnTo>
                    <a:pt x="3957" y="14776"/>
                  </a:lnTo>
                  <a:lnTo>
                    <a:pt x="4030" y="14850"/>
                  </a:lnTo>
                  <a:lnTo>
                    <a:pt x="4177" y="14996"/>
                  </a:lnTo>
                  <a:lnTo>
                    <a:pt x="4324" y="15167"/>
                  </a:lnTo>
                  <a:lnTo>
                    <a:pt x="4446" y="15363"/>
                  </a:lnTo>
                  <a:lnTo>
                    <a:pt x="4543" y="15558"/>
                  </a:lnTo>
                  <a:lnTo>
                    <a:pt x="4641" y="15778"/>
                  </a:lnTo>
                  <a:lnTo>
                    <a:pt x="4690" y="15973"/>
                  </a:lnTo>
                  <a:lnTo>
                    <a:pt x="4714" y="16193"/>
                  </a:lnTo>
                  <a:lnTo>
                    <a:pt x="4739" y="16437"/>
                  </a:lnTo>
                  <a:lnTo>
                    <a:pt x="4714" y="16633"/>
                  </a:lnTo>
                  <a:lnTo>
                    <a:pt x="4690" y="16852"/>
                  </a:lnTo>
                  <a:lnTo>
                    <a:pt x="4641" y="17048"/>
                  </a:lnTo>
                  <a:lnTo>
                    <a:pt x="4568" y="17243"/>
                  </a:lnTo>
                  <a:lnTo>
                    <a:pt x="4470" y="17438"/>
                  </a:lnTo>
                  <a:lnTo>
                    <a:pt x="4372" y="17609"/>
                  </a:lnTo>
                  <a:lnTo>
                    <a:pt x="4250" y="17780"/>
                  </a:lnTo>
                  <a:lnTo>
                    <a:pt x="4104" y="17927"/>
                  </a:lnTo>
                  <a:lnTo>
                    <a:pt x="3957" y="18073"/>
                  </a:lnTo>
                  <a:lnTo>
                    <a:pt x="3811" y="18196"/>
                  </a:lnTo>
                  <a:lnTo>
                    <a:pt x="3615" y="18293"/>
                  </a:lnTo>
                  <a:lnTo>
                    <a:pt x="3444" y="18391"/>
                  </a:lnTo>
                  <a:lnTo>
                    <a:pt x="3249" y="18464"/>
                  </a:lnTo>
                  <a:lnTo>
                    <a:pt x="3029" y="18513"/>
                  </a:lnTo>
                  <a:lnTo>
                    <a:pt x="2834" y="18538"/>
                  </a:lnTo>
                  <a:lnTo>
                    <a:pt x="2614" y="18562"/>
                  </a:lnTo>
                  <a:lnTo>
                    <a:pt x="2394" y="18538"/>
                  </a:lnTo>
                  <a:lnTo>
                    <a:pt x="2174" y="18513"/>
                  </a:lnTo>
                  <a:lnTo>
                    <a:pt x="1979" y="18464"/>
                  </a:lnTo>
                  <a:lnTo>
                    <a:pt x="1784" y="18391"/>
                  </a:lnTo>
                  <a:lnTo>
                    <a:pt x="1613" y="18293"/>
                  </a:lnTo>
                  <a:lnTo>
                    <a:pt x="1417" y="18196"/>
                  </a:lnTo>
                  <a:lnTo>
                    <a:pt x="1271" y="18073"/>
                  </a:lnTo>
                  <a:lnTo>
                    <a:pt x="1124" y="17927"/>
                  </a:lnTo>
                  <a:lnTo>
                    <a:pt x="978" y="17780"/>
                  </a:lnTo>
                  <a:lnTo>
                    <a:pt x="855" y="17609"/>
                  </a:lnTo>
                  <a:lnTo>
                    <a:pt x="758" y="17438"/>
                  </a:lnTo>
                  <a:lnTo>
                    <a:pt x="660" y="17243"/>
                  </a:lnTo>
                  <a:lnTo>
                    <a:pt x="587" y="17048"/>
                  </a:lnTo>
                  <a:lnTo>
                    <a:pt x="538" y="16852"/>
                  </a:lnTo>
                  <a:lnTo>
                    <a:pt x="514" y="16633"/>
                  </a:lnTo>
                  <a:lnTo>
                    <a:pt x="489" y="16437"/>
                  </a:lnTo>
                  <a:lnTo>
                    <a:pt x="514" y="16193"/>
                  </a:lnTo>
                  <a:lnTo>
                    <a:pt x="538" y="15973"/>
                  </a:lnTo>
                  <a:lnTo>
                    <a:pt x="587" y="15778"/>
                  </a:lnTo>
                  <a:lnTo>
                    <a:pt x="684" y="15558"/>
                  </a:lnTo>
                  <a:lnTo>
                    <a:pt x="782" y="15363"/>
                  </a:lnTo>
                  <a:lnTo>
                    <a:pt x="904" y="15167"/>
                  </a:lnTo>
                  <a:lnTo>
                    <a:pt x="1051" y="14996"/>
                  </a:lnTo>
                  <a:lnTo>
                    <a:pt x="1197" y="14850"/>
                  </a:lnTo>
                  <a:lnTo>
                    <a:pt x="1271" y="14776"/>
                  </a:lnTo>
                  <a:lnTo>
                    <a:pt x="1319" y="14679"/>
                  </a:lnTo>
                  <a:lnTo>
                    <a:pt x="1344" y="14581"/>
                  </a:lnTo>
                  <a:lnTo>
                    <a:pt x="1368" y="14483"/>
                  </a:lnTo>
                  <a:lnTo>
                    <a:pt x="1368" y="1759"/>
                  </a:lnTo>
                  <a:lnTo>
                    <a:pt x="1393" y="1490"/>
                  </a:lnTo>
                  <a:lnTo>
                    <a:pt x="1466" y="1270"/>
                  </a:lnTo>
                  <a:lnTo>
                    <a:pt x="1564" y="1051"/>
                  </a:lnTo>
                  <a:lnTo>
                    <a:pt x="1735" y="880"/>
                  </a:lnTo>
                  <a:lnTo>
                    <a:pt x="1906" y="709"/>
                  </a:lnTo>
                  <a:lnTo>
                    <a:pt x="2125" y="611"/>
                  </a:lnTo>
                  <a:lnTo>
                    <a:pt x="2370" y="538"/>
                  </a:lnTo>
                  <a:lnTo>
                    <a:pt x="2614" y="489"/>
                  </a:lnTo>
                  <a:close/>
                  <a:moveTo>
                    <a:pt x="2614" y="0"/>
                  </a:moveTo>
                  <a:lnTo>
                    <a:pt x="2443" y="25"/>
                  </a:lnTo>
                  <a:lnTo>
                    <a:pt x="2272" y="49"/>
                  </a:lnTo>
                  <a:lnTo>
                    <a:pt x="2101" y="98"/>
                  </a:lnTo>
                  <a:lnTo>
                    <a:pt x="1930" y="147"/>
                  </a:lnTo>
                  <a:lnTo>
                    <a:pt x="1784" y="220"/>
                  </a:lnTo>
                  <a:lnTo>
                    <a:pt x="1637" y="318"/>
                  </a:lnTo>
                  <a:lnTo>
                    <a:pt x="1515" y="416"/>
                  </a:lnTo>
                  <a:lnTo>
                    <a:pt x="1393" y="513"/>
                  </a:lnTo>
                  <a:lnTo>
                    <a:pt x="1271" y="635"/>
                  </a:lnTo>
                  <a:lnTo>
                    <a:pt x="1173" y="782"/>
                  </a:lnTo>
                  <a:lnTo>
                    <a:pt x="1075" y="928"/>
                  </a:lnTo>
                  <a:lnTo>
                    <a:pt x="1002" y="1075"/>
                  </a:lnTo>
                  <a:lnTo>
                    <a:pt x="953" y="1246"/>
                  </a:lnTo>
                  <a:lnTo>
                    <a:pt x="904" y="1393"/>
                  </a:lnTo>
                  <a:lnTo>
                    <a:pt x="880" y="1588"/>
                  </a:lnTo>
                  <a:lnTo>
                    <a:pt x="880" y="1759"/>
                  </a:lnTo>
                  <a:lnTo>
                    <a:pt x="880" y="14483"/>
                  </a:lnTo>
                  <a:lnTo>
                    <a:pt x="684" y="14679"/>
                  </a:lnTo>
                  <a:lnTo>
                    <a:pt x="514" y="14874"/>
                  </a:lnTo>
                  <a:lnTo>
                    <a:pt x="367" y="15094"/>
                  </a:lnTo>
                  <a:lnTo>
                    <a:pt x="245" y="15338"/>
                  </a:lnTo>
                  <a:lnTo>
                    <a:pt x="147" y="15607"/>
                  </a:lnTo>
                  <a:lnTo>
                    <a:pt x="74" y="15875"/>
                  </a:lnTo>
                  <a:lnTo>
                    <a:pt x="25" y="16144"/>
                  </a:lnTo>
                  <a:lnTo>
                    <a:pt x="1" y="16437"/>
                  </a:lnTo>
                  <a:lnTo>
                    <a:pt x="25" y="16681"/>
                  </a:lnTo>
                  <a:lnTo>
                    <a:pt x="49" y="16950"/>
                  </a:lnTo>
                  <a:lnTo>
                    <a:pt x="123" y="17194"/>
                  </a:lnTo>
                  <a:lnTo>
                    <a:pt x="196" y="17438"/>
                  </a:lnTo>
                  <a:lnTo>
                    <a:pt x="318" y="17683"/>
                  </a:lnTo>
                  <a:lnTo>
                    <a:pt x="440" y="17878"/>
                  </a:lnTo>
                  <a:lnTo>
                    <a:pt x="611" y="18098"/>
                  </a:lnTo>
                  <a:lnTo>
                    <a:pt x="758" y="18269"/>
                  </a:lnTo>
                  <a:lnTo>
                    <a:pt x="953" y="18440"/>
                  </a:lnTo>
                  <a:lnTo>
                    <a:pt x="1149" y="18586"/>
                  </a:lnTo>
                  <a:lnTo>
                    <a:pt x="1368" y="18733"/>
                  </a:lnTo>
                  <a:lnTo>
                    <a:pt x="1588" y="18831"/>
                  </a:lnTo>
                  <a:lnTo>
                    <a:pt x="1832" y="18928"/>
                  </a:lnTo>
                  <a:lnTo>
                    <a:pt x="2077" y="18977"/>
                  </a:lnTo>
                  <a:lnTo>
                    <a:pt x="2345" y="19026"/>
                  </a:lnTo>
                  <a:lnTo>
                    <a:pt x="2614" y="19050"/>
                  </a:lnTo>
                  <a:lnTo>
                    <a:pt x="2883" y="19026"/>
                  </a:lnTo>
                  <a:lnTo>
                    <a:pt x="3151" y="18977"/>
                  </a:lnTo>
                  <a:lnTo>
                    <a:pt x="3395" y="18928"/>
                  </a:lnTo>
                  <a:lnTo>
                    <a:pt x="3640" y="18831"/>
                  </a:lnTo>
                  <a:lnTo>
                    <a:pt x="3859" y="18733"/>
                  </a:lnTo>
                  <a:lnTo>
                    <a:pt x="4079" y="18586"/>
                  </a:lnTo>
                  <a:lnTo>
                    <a:pt x="4275" y="18440"/>
                  </a:lnTo>
                  <a:lnTo>
                    <a:pt x="4470" y="18269"/>
                  </a:lnTo>
                  <a:lnTo>
                    <a:pt x="4617" y="18098"/>
                  </a:lnTo>
                  <a:lnTo>
                    <a:pt x="4788" y="17878"/>
                  </a:lnTo>
                  <a:lnTo>
                    <a:pt x="4910" y="17683"/>
                  </a:lnTo>
                  <a:lnTo>
                    <a:pt x="5032" y="17438"/>
                  </a:lnTo>
                  <a:lnTo>
                    <a:pt x="5105" y="17194"/>
                  </a:lnTo>
                  <a:lnTo>
                    <a:pt x="5178" y="16950"/>
                  </a:lnTo>
                  <a:lnTo>
                    <a:pt x="5203" y="16681"/>
                  </a:lnTo>
                  <a:lnTo>
                    <a:pt x="5227" y="16437"/>
                  </a:lnTo>
                  <a:lnTo>
                    <a:pt x="5203" y="16144"/>
                  </a:lnTo>
                  <a:lnTo>
                    <a:pt x="5154" y="15875"/>
                  </a:lnTo>
                  <a:lnTo>
                    <a:pt x="5081" y="15607"/>
                  </a:lnTo>
                  <a:lnTo>
                    <a:pt x="4983" y="15338"/>
                  </a:lnTo>
                  <a:lnTo>
                    <a:pt x="4861" y="15094"/>
                  </a:lnTo>
                  <a:lnTo>
                    <a:pt x="4714" y="14874"/>
                  </a:lnTo>
                  <a:lnTo>
                    <a:pt x="4543" y="14679"/>
                  </a:lnTo>
                  <a:lnTo>
                    <a:pt x="4348" y="14483"/>
                  </a:lnTo>
                  <a:lnTo>
                    <a:pt x="4348" y="1759"/>
                  </a:lnTo>
                  <a:lnTo>
                    <a:pt x="4348" y="1588"/>
                  </a:lnTo>
                  <a:lnTo>
                    <a:pt x="4324" y="1393"/>
                  </a:lnTo>
                  <a:lnTo>
                    <a:pt x="4275" y="1246"/>
                  </a:lnTo>
                  <a:lnTo>
                    <a:pt x="4226" y="1075"/>
                  </a:lnTo>
                  <a:lnTo>
                    <a:pt x="4153" y="928"/>
                  </a:lnTo>
                  <a:lnTo>
                    <a:pt x="4055" y="782"/>
                  </a:lnTo>
                  <a:lnTo>
                    <a:pt x="3957" y="635"/>
                  </a:lnTo>
                  <a:lnTo>
                    <a:pt x="3835" y="513"/>
                  </a:lnTo>
                  <a:lnTo>
                    <a:pt x="3713" y="416"/>
                  </a:lnTo>
                  <a:lnTo>
                    <a:pt x="3591" y="318"/>
                  </a:lnTo>
                  <a:lnTo>
                    <a:pt x="3444" y="220"/>
                  </a:lnTo>
                  <a:lnTo>
                    <a:pt x="3298" y="147"/>
                  </a:lnTo>
                  <a:lnTo>
                    <a:pt x="3127" y="98"/>
                  </a:lnTo>
                  <a:lnTo>
                    <a:pt x="2956" y="49"/>
                  </a:lnTo>
                  <a:lnTo>
                    <a:pt x="2785"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6" name="Shape 494"/>
            <p:cNvSpPr/>
            <p:nvPr/>
          </p:nvSpPr>
          <p:spPr>
            <a:xfrm>
              <a:off x="751600" y="3090125"/>
              <a:ext cx="81850" cy="319350"/>
            </a:xfrm>
            <a:custGeom>
              <a:avLst/>
              <a:gdLst/>
              <a:ahLst/>
              <a:cxnLst/>
              <a:rect l="0" t="0" r="0" b="0"/>
              <a:pathLst>
                <a:path w="3274" h="12774" extrusionOk="0">
                  <a:moveTo>
                    <a:pt x="880" y="0"/>
                  </a:moveTo>
                  <a:lnTo>
                    <a:pt x="880" y="9183"/>
                  </a:lnTo>
                  <a:lnTo>
                    <a:pt x="855" y="9379"/>
                  </a:lnTo>
                  <a:lnTo>
                    <a:pt x="782" y="9574"/>
                  </a:lnTo>
                  <a:lnTo>
                    <a:pt x="684" y="9745"/>
                  </a:lnTo>
                  <a:lnTo>
                    <a:pt x="538" y="9916"/>
                  </a:lnTo>
                  <a:lnTo>
                    <a:pt x="416" y="10038"/>
                  </a:lnTo>
                  <a:lnTo>
                    <a:pt x="318" y="10160"/>
                  </a:lnTo>
                  <a:lnTo>
                    <a:pt x="220" y="10307"/>
                  </a:lnTo>
                  <a:lnTo>
                    <a:pt x="147" y="10453"/>
                  </a:lnTo>
                  <a:lnTo>
                    <a:pt x="74" y="10624"/>
                  </a:lnTo>
                  <a:lnTo>
                    <a:pt x="49" y="10795"/>
                  </a:lnTo>
                  <a:lnTo>
                    <a:pt x="1" y="10966"/>
                  </a:lnTo>
                  <a:lnTo>
                    <a:pt x="1" y="11137"/>
                  </a:lnTo>
                  <a:lnTo>
                    <a:pt x="1" y="11284"/>
                  </a:lnTo>
                  <a:lnTo>
                    <a:pt x="25" y="11455"/>
                  </a:lnTo>
                  <a:lnTo>
                    <a:pt x="74" y="11601"/>
                  </a:lnTo>
                  <a:lnTo>
                    <a:pt x="123" y="11772"/>
                  </a:lnTo>
                  <a:lnTo>
                    <a:pt x="196" y="11894"/>
                  </a:lnTo>
                  <a:lnTo>
                    <a:pt x="294" y="12041"/>
                  </a:lnTo>
                  <a:lnTo>
                    <a:pt x="367" y="12163"/>
                  </a:lnTo>
                  <a:lnTo>
                    <a:pt x="489" y="12285"/>
                  </a:lnTo>
                  <a:lnTo>
                    <a:pt x="587" y="12383"/>
                  </a:lnTo>
                  <a:lnTo>
                    <a:pt x="733" y="12480"/>
                  </a:lnTo>
                  <a:lnTo>
                    <a:pt x="855" y="12554"/>
                  </a:lnTo>
                  <a:lnTo>
                    <a:pt x="1002" y="12627"/>
                  </a:lnTo>
                  <a:lnTo>
                    <a:pt x="1148" y="12700"/>
                  </a:lnTo>
                  <a:lnTo>
                    <a:pt x="1319" y="12725"/>
                  </a:lnTo>
                  <a:lnTo>
                    <a:pt x="1466" y="12749"/>
                  </a:lnTo>
                  <a:lnTo>
                    <a:pt x="1637" y="12773"/>
                  </a:lnTo>
                  <a:lnTo>
                    <a:pt x="1808" y="12749"/>
                  </a:lnTo>
                  <a:lnTo>
                    <a:pt x="1954" y="12725"/>
                  </a:lnTo>
                  <a:lnTo>
                    <a:pt x="2125" y="12700"/>
                  </a:lnTo>
                  <a:lnTo>
                    <a:pt x="2272" y="12627"/>
                  </a:lnTo>
                  <a:lnTo>
                    <a:pt x="2418" y="12554"/>
                  </a:lnTo>
                  <a:lnTo>
                    <a:pt x="2541" y="12480"/>
                  </a:lnTo>
                  <a:lnTo>
                    <a:pt x="2687" y="12383"/>
                  </a:lnTo>
                  <a:lnTo>
                    <a:pt x="2785" y="12285"/>
                  </a:lnTo>
                  <a:lnTo>
                    <a:pt x="2907" y="12163"/>
                  </a:lnTo>
                  <a:lnTo>
                    <a:pt x="2980" y="12041"/>
                  </a:lnTo>
                  <a:lnTo>
                    <a:pt x="3078" y="11894"/>
                  </a:lnTo>
                  <a:lnTo>
                    <a:pt x="3151" y="11772"/>
                  </a:lnTo>
                  <a:lnTo>
                    <a:pt x="3200" y="11601"/>
                  </a:lnTo>
                  <a:lnTo>
                    <a:pt x="3249" y="11455"/>
                  </a:lnTo>
                  <a:lnTo>
                    <a:pt x="3273" y="11284"/>
                  </a:lnTo>
                  <a:lnTo>
                    <a:pt x="3273" y="11137"/>
                  </a:lnTo>
                  <a:lnTo>
                    <a:pt x="3273" y="10966"/>
                  </a:lnTo>
                  <a:lnTo>
                    <a:pt x="3224" y="10795"/>
                  </a:lnTo>
                  <a:lnTo>
                    <a:pt x="3200" y="10624"/>
                  </a:lnTo>
                  <a:lnTo>
                    <a:pt x="3127" y="10453"/>
                  </a:lnTo>
                  <a:lnTo>
                    <a:pt x="3053" y="10307"/>
                  </a:lnTo>
                  <a:lnTo>
                    <a:pt x="2956" y="10160"/>
                  </a:lnTo>
                  <a:lnTo>
                    <a:pt x="2858" y="10038"/>
                  </a:lnTo>
                  <a:lnTo>
                    <a:pt x="2736" y="9916"/>
                  </a:lnTo>
                  <a:lnTo>
                    <a:pt x="2589" y="9745"/>
                  </a:lnTo>
                  <a:lnTo>
                    <a:pt x="2492" y="9574"/>
                  </a:lnTo>
                  <a:lnTo>
                    <a:pt x="2418" y="9379"/>
                  </a:lnTo>
                  <a:lnTo>
                    <a:pt x="2394" y="9183"/>
                  </a:lnTo>
                  <a:lnTo>
                    <a:pt x="2394" y="8255"/>
                  </a:lnTo>
                  <a:lnTo>
                    <a:pt x="2052" y="8255"/>
                  </a:lnTo>
                  <a:lnTo>
                    <a:pt x="1954" y="8231"/>
                  </a:lnTo>
                  <a:lnTo>
                    <a:pt x="1881" y="8182"/>
                  </a:lnTo>
                  <a:lnTo>
                    <a:pt x="1832" y="8109"/>
                  </a:lnTo>
                  <a:lnTo>
                    <a:pt x="1808" y="8011"/>
                  </a:lnTo>
                  <a:lnTo>
                    <a:pt x="1832" y="7913"/>
                  </a:lnTo>
                  <a:lnTo>
                    <a:pt x="1881" y="7840"/>
                  </a:lnTo>
                  <a:lnTo>
                    <a:pt x="1954" y="7791"/>
                  </a:lnTo>
                  <a:lnTo>
                    <a:pt x="2052" y="7767"/>
                  </a:lnTo>
                  <a:lnTo>
                    <a:pt x="2394" y="7767"/>
                  </a:lnTo>
                  <a:lnTo>
                    <a:pt x="2394" y="6912"/>
                  </a:lnTo>
                  <a:lnTo>
                    <a:pt x="2052" y="6912"/>
                  </a:lnTo>
                  <a:lnTo>
                    <a:pt x="1954" y="6888"/>
                  </a:lnTo>
                  <a:lnTo>
                    <a:pt x="1881" y="6839"/>
                  </a:lnTo>
                  <a:lnTo>
                    <a:pt x="1832" y="6765"/>
                  </a:lnTo>
                  <a:lnTo>
                    <a:pt x="1808" y="6668"/>
                  </a:lnTo>
                  <a:lnTo>
                    <a:pt x="1832" y="6570"/>
                  </a:lnTo>
                  <a:lnTo>
                    <a:pt x="1881" y="6497"/>
                  </a:lnTo>
                  <a:lnTo>
                    <a:pt x="1954" y="6448"/>
                  </a:lnTo>
                  <a:lnTo>
                    <a:pt x="2052" y="6423"/>
                  </a:lnTo>
                  <a:lnTo>
                    <a:pt x="2394" y="6423"/>
                  </a:lnTo>
                  <a:lnTo>
                    <a:pt x="2394" y="5569"/>
                  </a:lnTo>
                  <a:lnTo>
                    <a:pt x="2052" y="5569"/>
                  </a:lnTo>
                  <a:lnTo>
                    <a:pt x="1954" y="5544"/>
                  </a:lnTo>
                  <a:lnTo>
                    <a:pt x="1881" y="5495"/>
                  </a:lnTo>
                  <a:lnTo>
                    <a:pt x="1832" y="5422"/>
                  </a:lnTo>
                  <a:lnTo>
                    <a:pt x="1808" y="5324"/>
                  </a:lnTo>
                  <a:lnTo>
                    <a:pt x="1832" y="5227"/>
                  </a:lnTo>
                  <a:lnTo>
                    <a:pt x="1881" y="5153"/>
                  </a:lnTo>
                  <a:lnTo>
                    <a:pt x="1954" y="5105"/>
                  </a:lnTo>
                  <a:lnTo>
                    <a:pt x="2052" y="5080"/>
                  </a:lnTo>
                  <a:lnTo>
                    <a:pt x="2394" y="5080"/>
                  </a:lnTo>
                  <a:lnTo>
                    <a:pt x="2394" y="4225"/>
                  </a:lnTo>
                  <a:lnTo>
                    <a:pt x="2052" y="4225"/>
                  </a:lnTo>
                  <a:lnTo>
                    <a:pt x="1954" y="4201"/>
                  </a:lnTo>
                  <a:lnTo>
                    <a:pt x="1881" y="4152"/>
                  </a:lnTo>
                  <a:lnTo>
                    <a:pt x="1832" y="4079"/>
                  </a:lnTo>
                  <a:lnTo>
                    <a:pt x="1808" y="3981"/>
                  </a:lnTo>
                  <a:lnTo>
                    <a:pt x="1832" y="3883"/>
                  </a:lnTo>
                  <a:lnTo>
                    <a:pt x="1881" y="3810"/>
                  </a:lnTo>
                  <a:lnTo>
                    <a:pt x="1954" y="3761"/>
                  </a:lnTo>
                  <a:lnTo>
                    <a:pt x="2052" y="3737"/>
                  </a:lnTo>
                  <a:lnTo>
                    <a:pt x="2394" y="3737"/>
                  </a:lnTo>
                  <a:lnTo>
                    <a:pt x="2394" y="2882"/>
                  </a:lnTo>
                  <a:lnTo>
                    <a:pt x="2052" y="2882"/>
                  </a:lnTo>
                  <a:lnTo>
                    <a:pt x="1954" y="2858"/>
                  </a:lnTo>
                  <a:lnTo>
                    <a:pt x="1881" y="2809"/>
                  </a:lnTo>
                  <a:lnTo>
                    <a:pt x="1832" y="2736"/>
                  </a:lnTo>
                  <a:lnTo>
                    <a:pt x="1808" y="2638"/>
                  </a:lnTo>
                  <a:lnTo>
                    <a:pt x="1832" y="2540"/>
                  </a:lnTo>
                  <a:lnTo>
                    <a:pt x="1881" y="2467"/>
                  </a:lnTo>
                  <a:lnTo>
                    <a:pt x="1954" y="2418"/>
                  </a:lnTo>
                  <a:lnTo>
                    <a:pt x="2052" y="2394"/>
                  </a:lnTo>
                  <a:lnTo>
                    <a:pt x="2394" y="2394"/>
                  </a:lnTo>
                  <a:lnTo>
                    <a:pt x="2394" y="1539"/>
                  </a:lnTo>
                  <a:lnTo>
                    <a:pt x="2052" y="1539"/>
                  </a:lnTo>
                  <a:lnTo>
                    <a:pt x="1954" y="1514"/>
                  </a:lnTo>
                  <a:lnTo>
                    <a:pt x="1881" y="1466"/>
                  </a:lnTo>
                  <a:lnTo>
                    <a:pt x="1832" y="1392"/>
                  </a:lnTo>
                  <a:lnTo>
                    <a:pt x="1808" y="1295"/>
                  </a:lnTo>
                  <a:lnTo>
                    <a:pt x="1832" y="1197"/>
                  </a:lnTo>
                  <a:lnTo>
                    <a:pt x="1881" y="1124"/>
                  </a:lnTo>
                  <a:lnTo>
                    <a:pt x="1954" y="1075"/>
                  </a:lnTo>
                  <a:lnTo>
                    <a:pt x="2052" y="1050"/>
                  </a:lnTo>
                  <a:lnTo>
                    <a:pt x="2394" y="1050"/>
                  </a:lnTo>
                  <a:lnTo>
                    <a:pt x="239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47" name="Shape 495"/>
          <p:cNvSpPr/>
          <p:nvPr/>
        </p:nvSpPr>
        <p:spPr>
          <a:xfrm>
            <a:off x="6659891" y="3539434"/>
            <a:ext cx="379590" cy="487223"/>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8" name="Shape 496"/>
          <p:cNvSpPr/>
          <p:nvPr/>
        </p:nvSpPr>
        <p:spPr>
          <a:xfrm>
            <a:off x="6070265" y="3539434"/>
            <a:ext cx="281222" cy="487223"/>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49" name="Shape 497"/>
          <p:cNvGrpSpPr/>
          <p:nvPr/>
        </p:nvGrpSpPr>
        <p:grpSpPr>
          <a:xfrm>
            <a:off x="7269153" y="3571791"/>
            <a:ext cx="438631" cy="422425"/>
            <a:chOff x="2583325" y="2972875"/>
            <a:chExt cx="462850" cy="445750"/>
          </a:xfrm>
          <a:solidFill>
            <a:schemeClr val="bg1"/>
          </a:solidFill>
        </p:grpSpPr>
        <p:sp>
          <p:nvSpPr>
            <p:cNvPr id="150" name="Shape 498"/>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1" name="Shape 499"/>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2" name="Shape 500"/>
          <p:cNvGrpSpPr/>
          <p:nvPr/>
        </p:nvGrpSpPr>
        <p:grpSpPr>
          <a:xfrm>
            <a:off x="7892911" y="3634883"/>
            <a:ext cx="468719" cy="296266"/>
            <a:chOff x="3241525" y="3039450"/>
            <a:chExt cx="494600" cy="312625"/>
          </a:xfrm>
          <a:solidFill>
            <a:schemeClr val="bg1"/>
          </a:solidFill>
        </p:grpSpPr>
        <p:sp>
          <p:nvSpPr>
            <p:cNvPr id="153" name="Shape 501"/>
            <p:cNvSpPr/>
            <p:nvPr/>
          </p:nvSpPr>
          <p:spPr>
            <a:xfrm>
              <a:off x="3241525" y="3039450"/>
              <a:ext cx="494600" cy="312625"/>
            </a:xfrm>
            <a:custGeom>
              <a:avLst/>
              <a:gdLst/>
              <a:ahLst/>
              <a:cxnLst/>
              <a:rect l="0" t="0" r="0" b="0"/>
              <a:pathLst>
                <a:path w="19784" h="12505" extrusionOk="0">
                  <a:moveTo>
                    <a:pt x="9892" y="977"/>
                  </a:moveTo>
                  <a:lnTo>
                    <a:pt x="10356" y="1001"/>
                  </a:lnTo>
                  <a:lnTo>
                    <a:pt x="10796" y="1050"/>
                  </a:lnTo>
                  <a:lnTo>
                    <a:pt x="11235" y="1124"/>
                  </a:lnTo>
                  <a:lnTo>
                    <a:pt x="11675" y="1221"/>
                  </a:lnTo>
                  <a:lnTo>
                    <a:pt x="12090" y="1343"/>
                  </a:lnTo>
                  <a:lnTo>
                    <a:pt x="12505" y="1490"/>
                  </a:lnTo>
                  <a:lnTo>
                    <a:pt x="12920" y="1661"/>
                  </a:lnTo>
                  <a:lnTo>
                    <a:pt x="13311" y="1832"/>
                  </a:lnTo>
                  <a:lnTo>
                    <a:pt x="13702" y="2027"/>
                  </a:lnTo>
                  <a:lnTo>
                    <a:pt x="14068" y="2223"/>
                  </a:lnTo>
                  <a:lnTo>
                    <a:pt x="14752" y="2662"/>
                  </a:lnTo>
                  <a:lnTo>
                    <a:pt x="15412" y="3126"/>
                  </a:lnTo>
                  <a:lnTo>
                    <a:pt x="15973" y="3590"/>
                  </a:lnTo>
                  <a:lnTo>
                    <a:pt x="16462" y="4005"/>
                  </a:lnTo>
                  <a:lnTo>
                    <a:pt x="16901" y="4421"/>
                  </a:lnTo>
                  <a:lnTo>
                    <a:pt x="17292" y="4811"/>
                  </a:lnTo>
                  <a:lnTo>
                    <a:pt x="17634" y="5178"/>
                  </a:lnTo>
                  <a:lnTo>
                    <a:pt x="18196" y="5813"/>
                  </a:lnTo>
                  <a:lnTo>
                    <a:pt x="18562" y="6252"/>
                  </a:lnTo>
                  <a:lnTo>
                    <a:pt x="18196" y="6692"/>
                  </a:lnTo>
                  <a:lnTo>
                    <a:pt x="17634" y="7327"/>
                  </a:lnTo>
                  <a:lnTo>
                    <a:pt x="17292" y="7693"/>
                  </a:lnTo>
                  <a:lnTo>
                    <a:pt x="16901" y="8084"/>
                  </a:lnTo>
                  <a:lnTo>
                    <a:pt x="16462" y="8499"/>
                  </a:lnTo>
                  <a:lnTo>
                    <a:pt x="15973" y="8915"/>
                  </a:lnTo>
                  <a:lnTo>
                    <a:pt x="15412" y="9379"/>
                  </a:lnTo>
                  <a:lnTo>
                    <a:pt x="14752" y="9843"/>
                  </a:lnTo>
                  <a:lnTo>
                    <a:pt x="14068" y="10282"/>
                  </a:lnTo>
                  <a:lnTo>
                    <a:pt x="13702" y="10478"/>
                  </a:lnTo>
                  <a:lnTo>
                    <a:pt x="13311" y="10673"/>
                  </a:lnTo>
                  <a:lnTo>
                    <a:pt x="12920" y="10844"/>
                  </a:lnTo>
                  <a:lnTo>
                    <a:pt x="12505" y="11015"/>
                  </a:lnTo>
                  <a:lnTo>
                    <a:pt x="12090" y="11161"/>
                  </a:lnTo>
                  <a:lnTo>
                    <a:pt x="11675" y="11284"/>
                  </a:lnTo>
                  <a:lnTo>
                    <a:pt x="11235" y="11381"/>
                  </a:lnTo>
                  <a:lnTo>
                    <a:pt x="10796" y="11455"/>
                  </a:lnTo>
                  <a:lnTo>
                    <a:pt x="10356" y="11503"/>
                  </a:lnTo>
                  <a:lnTo>
                    <a:pt x="9892" y="11528"/>
                  </a:lnTo>
                  <a:lnTo>
                    <a:pt x="9477" y="11528"/>
                  </a:lnTo>
                  <a:lnTo>
                    <a:pt x="9086" y="11479"/>
                  </a:lnTo>
                  <a:lnTo>
                    <a:pt x="8695" y="11430"/>
                  </a:lnTo>
                  <a:lnTo>
                    <a:pt x="8304" y="11332"/>
                  </a:lnTo>
                  <a:lnTo>
                    <a:pt x="7914" y="11235"/>
                  </a:lnTo>
                  <a:lnTo>
                    <a:pt x="7523" y="11113"/>
                  </a:lnTo>
                  <a:lnTo>
                    <a:pt x="7157" y="10990"/>
                  </a:lnTo>
                  <a:lnTo>
                    <a:pt x="6790" y="10844"/>
                  </a:lnTo>
                  <a:lnTo>
                    <a:pt x="6448" y="10673"/>
                  </a:lnTo>
                  <a:lnTo>
                    <a:pt x="6082" y="10502"/>
                  </a:lnTo>
                  <a:lnTo>
                    <a:pt x="5423" y="10111"/>
                  </a:lnTo>
                  <a:lnTo>
                    <a:pt x="4788" y="9696"/>
                  </a:lnTo>
                  <a:lnTo>
                    <a:pt x="4201" y="9232"/>
                  </a:lnTo>
                  <a:lnTo>
                    <a:pt x="3640" y="8792"/>
                  </a:lnTo>
                  <a:lnTo>
                    <a:pt x="3127" y="8328"/>
                  </a:lnTo>
                  <a:lnTo>
                    <a:pt x="2663" y="7889"/>
                  </a:lnTo>
                  <a:lnTo>
                    <a:pt x="2272" y="7474"/>
                  </a:lnTo>
                  <a:lnTo>
                    <a:pt x="1613" y="6741"/>
                  </a:lnTo>
                  <a:lnTo>
                    <a:pt x="1222" y="6252"/>
                  </a:lnTo>
                  <a:lnTo>
                    <a:pt x="1613" y="5764"/>
                  </a:lnTo>
                  <a:lnTo>
                    <a:pt x="2272" y="5031"/>
                  </a:lnTo>
                  <a:lnTo>
                    <a:pt x="2663" y="4616"/>
                  </a:lnTo>
                  <a:lnTo>
                    <a:pt x="3127" y="4176"/>
                  </a:lnTo>
                  <a:lnTo>
                    <a:pt x="3640" y="3712"/>
                  </a:lnTo>
                  <a:lnTo>
                    <a:pt x="4201" y="3273"/>
                  </a:lnTo>
                  <a:lnTo>
                    <a:pt x="4788" y="2833"/>
                  </a:lnTo>
                  <a:lnTo>
                    <a:pt x="5423" y="2394"/>
                  </a:lnTo>
                  <a:lnTo>
                    <a:pt x="6082" y="2003"/>
                  </a:lnTo>
                  <a:lnTo>
                    <a:pt x="6448" y="1832"/>
                  </a:lnTo>
                  <a:lnTo>
                    <a:pt x="6790" y="1661"/>
                  </a:lnTo>
                  <a:lnTo>
                    <a:pt x="7157" y="1514"/>
                  </a:lnTo>
                  <a:lnTo>
                    <a:pt x="7523" y="1392"/>
                  </a:lnTo>
                  <a:lnTo>
                    <a:pt x="7914" y="1270"/>
                  </a:lnTo>
                  <a:lnTo>
                    <a:pt x="8304" y="1172"/>
                  </a:lnTo>
                  <a:lnTo>
                    <a:pt x="8695" y="1075"/>
                  </a:lnTo>
                  <a:lnTo>
                    <a:pt x="9086" y="1026"/>
                  </a:lnTo>
                  <a:lnTo>
                    <a:pt x="9477" y="977"/>
                  </a:lnTo>
                  <a:close/>
                  <a:moveTo>
                    <a:pt x="9892" y="0"/>
                  </a:moveTo>
                  <a:lnTo>
                    <a:pt x="9404" y="25"/>
                  </a:lnTo>
                  <a:lnTo>
                    <a:pt x="8915" y="73"/>
                  </a:lnTo>
                  <a:lnTo>
                    <a:pt x="8451" y="147"/>
                  </a:lnTo>
                  <a:lnTo>
                    <a:pt x="7963" y="244"/>
                  </a:lnTo>
                  <a:lnTo>
                    <a:pt x="7523" y="366"/>
                  </a:lnTo>
                  <a:lnTo>
                    <a:pt x="7059" y="513"/>
                  </a:lnTo>
                  <a:lnTo>
                    <a:pt x="6619" y="684"/>
                  </a:lnTo>
                  <a:lnTo>
                    <a:pt x="6204" y="879"/>
                  </a:lnTo>
                  <a:lnTo>
                    <a:pt x="5765" y="1075"/>
                  </a:lnTo>
                  <a:lnTo>
                    <a:pt x="5374" y="1295"/>
                  </a:lnTo>
                  <a:lnTo>
                    <a:pt x="4959" y="1539"/>
                  </a:lnTo>
                  <a:lnTo>
                    <a:pt x="4592" y="1783"/>
                  </a:lnTo>
                  <a:lnTo>
                    <a:pt x="3860" y="2296"/>
                  </a:lnTo>
                  <a:lnTo>
                    <a:pt x="3176" y="2833"/>
                  </a:lnTo>
                  <a:lnTo>
                    <a:pt x="2565" y="3370"/>
                  </a:lnTo>
                  <a:lnTo>
                    <a:pt x="2028" y="3883"/>
                  </a:lnTo>
                  <a:lnTo>
                    <a:pt x="1539" y="4372"/>
                  </a:lnTo>
                  <a:lnTo>
                    <a:pt x="1149" y="4836"/>
                  </a:lnTo>
                  <a:lnTo>
                    <a:pt x="562" y="5520"/>
                  </a:lnTo>
                  <a:lnTo>
                    <a:pt x="318" y="5837"/>
                  </a:lnTo>
                  <a:lnTo>
                    <a:pt x="1" y="6252"/>
                  </a:lnTo>
                  <a:lnTo>
                    <a:pt x="318" y="6668"/>
                  </a:lnTo>
                  <a:lnTo>
                    <a:pt x="562" y="6985"/>
                  </a:lnTo>
                  <a:lnTo>
                    <a:pt x="1149" y="7669"/>
                  </a:lnTo>
                  <a:lnTo>
                    <a:pt x="1539" y="8133"/>
                  </a:lnTo>
                  <a:lnTo>
                    <a:pt x="2028" y="8621"/>
                  </a:lnTo>
                  <a:lnTo>
                    <a:pt x="2565" y="9134"/>
                  </a:lnTo>
                  <a:lnTo>
                    <a:pt x="3176" y="9672"/>
                  </a:lnTo>
                  <a:lnTo>
                    <a:pt x="3860" y="10209"/>
                  </a:lnTo>
                  <a:lnTo>
                    <a:pt x="4592" y="10722"/>
                  </a:lnTo>
                  <a:lnTo>
                    <a:pt x="4959" y="10966"/>
                  </a:lnTo>
                  <a:lnTo>
                    <a:pt x="5374" y="11210"/>
                  </a:lnTo>
                  <a:lnTo>
                    <a:pt x="5765" y="11430"/>
                  </a:lnTo>
                  <a:lnTo>
                    <a:pt x="6204" y="11625"/>
                  </a:lnTo>
                  <a:lnTo>
                    <a:pt x="6619" y="11821"/>
                  </a:lnTo>
                  <a:lnTo>
                    <a:pt x="7059" y="11992"/>
                  </a:lnTo>
                  <a:lnTo>
                    <a:pt x="7523" y="12138"/>
                  </a:lnTo>
                  <a:lnTo>
                    <a:pt x="7963" y="12260"/>
                  </a:lnTo>
                  <a:lnTo>
                    <a:pt x="8451" y="12358"/>
                  </a:lnTo>
                  <a:lnTo>
                    <a:pt x="8915" y="12431"/>
                  </a:lnTo>
                  <a:lnTo>
                    <a:pt x="9404" y="12480"/>
                  </a:lnTo>
                  <a:lnTo>
                    <a:pt x="9892" y="12505"/>
                  </a:lnTo>
                  <a:lnTo>
                    <a:pt x="10380" y="12480"/>
                  </a:lnTo>
                  <a:lnTo>
                    <a:pt x="10869" y="12431"/>
                  </a:lnTo>
                  <a:lnTo>
                    <a:pt x="11333" y="12358"/>
                  </a:lnTo>
                  <a:lnTo>
                    <a:pt x="11821" y="12260"/>
                  </a:lnTo>
                  <a:lnTo>
                    <a:pt x="12261" y="12138"/>
                  </a:lnTo>
                  <a:lnTo>
                    <a:pt x="12725" y="11992"/>
                  </a:lnTo>
                  <a:lnTo>
                    <a:pt x="13165" y="11821"/>
                  </a:lnTo>
                  <a:lnTo>
                    <a:pt x="13580" y="11625"/>
                  </a:lnTo>
                  <a:lnTo>
                    <a:pt x="14019" y="11430"/>
                  </a:lnTo>
                  <a:lnTo>
                    <a:pt x="14410" y="11210"/>
                  </a:lnTo>
                  <a:lnTo>
                    <a:pt x="14825" y="10966"/>
                  </a:lnTo>
                  <a:lnTo>
                    <a:pt x="15192" y="10722"/>
                  </a:lnTo>
                  <a:lnTo>
                    <a:pt x="15924" y="10209"/>
                  </a:lnTo>
                  <a:lnTo>
                    <a:pt x="16608" y="9672"/>
                  </a:lnTo>
                  <a:lnTo>
                    <a:pt x="17219" y="9134"/>
                  </a:lnTo>
                  <a:lnTo>
                    <a:pt x="17756" y="8621"/>
                  </a:lnTo>
                  <a:lnTo>
                    <a:pt x="18245" y="8133"/>
                  </a:lnTo>
                  <a:lnTo>
                    <a:pt x="18635" y="7669"/>
                  </a:lnTo>
                  <a:lnTo>
                    <a:pt x="19222" y="6985"/>
                  </a:lnTo>
                  <a:lnTo>
                    <a:pt x="19466" y="6668"/>
                  </a:lnTo>
                  <a:lnTo>
                    <a:pt x="19783" y="6252"/>
                  </a:lnTo>
                  <a:lnTo>
                    <a:pt x="19466" y="5837"/>
                  </a:lnTo>
                  <a:lnTo>
                    <a:pt x="19222" y="5520"/>
                  </a:lnTo>
                  <a:lnTo>
                    <a:pt x="18635" y="4836"/>
                  </a:lnTo>
                  <a:lnTo>
                    <a:pt x="18245" y="4372"/>
                  </a:lnTo>
                  <a:lnTo>
                    <a:pt x="17756" y="3883"/>
                  </a:lnTo>
                  <a:lnTo>
                    <a:pt x="17219" y="3370"/>
                  </a:lnTo>
                  <a:lnTo>
                    <a:pt x="16608" y="2833"/>
                  </a:lnTo>
                  <a:lnTo>
                    <a:pt x="15924" y="2296"/>
                  </a:lnTo>
                  <a:lnTo>
                    <a:pt x="15192" y="1783"/>
                  </a:lnTo>
                  <a:lnTo>
                    <a:pt x="14825" y="1539"/>
                  </a:lnTo>
                  <a:lnTo>
                    <a:pt x="14410" y="1295"/>
                  </a:lnTo>
                  <a:lnTo>
                    <a:pt x="14019" y="1075"/>
                  </a:lnTo>
                  <a:lnTo>
                    <a:pt x="13580" y="879"/>
                  </a:lnTo>
                  <a:lnTo>
                    <a:pt x="13165" y="684"/>
                  </a:lnTo>
                  <a:lnTo>
                    <a:pt x="12725" y="513"/>
                  </a:lnTo>
                  <a:lnTo>
                    <a:pt x="12261" y="366"/>
                  </a:lnTo>
                  <a:lnTo>
                    <a:pt x="11821" y="244"/>
                  </a:lnTo>
                  <a:lnTo>
                    <a:pt x="11333" y="147"/>
                  </a:lnTo>
                  <a:lnTo>
                    <a:pt x="10869" y="73"/>
                  </a:lnTo>
                  <a:lnTo>
                    <a:pt x="10380" y="25"/>
                  </a:lnTo>
                  <a:lnTo>
                    <a:pt x="98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4" name="Shape 502"/>
            <p:cNvSpPr/>
            <p:nvPr/>
          </p:nvSpPr>
          <p:spPr>
            <a:xfrm>
              <a:off x="3384400" y="3091350"/>
              <a:ext cx="208850" cy="208825"/>
            </a:xfrm>
            <a:custGeom>
              <a:avLst/>
              <a:gdLst/>
              <a:ahLst/>
              <a:cxnLst/>
              <a:rect l="0" t="0" r="0" b="0"/>
              <a:pathLst>
                <a:path w="8354" h="8353" extrusionOk="0">
                  <a:moveTo>
                    <a:pt x="4177" y="0"/>
                  </a:moveTo>
                  <a:lnTo>
                    <a:pt x="3762" y="24"/>
                  </a:lnTo>
                  <a:lnTo>
                    <a:pt x="3347" y="73"/>
                  </a:lnTo>
                  <a:lnTo>
                    <a:pt x="2931" y="195"/>
                  </a:lnTo>
                  <a:lnTo>
                    <a:pt x="2541" y="318"/>
                  </a:lnTo>
                  <a:lnTo>
                    <a:pt x="2174" y="513"/>
                  </a:lnTo>
                  <a:lnTo>
                    <a:pt x="1832" y="708"/>
                  </a:lnTo>
                  <a:lnTo>
                    <a:pt x="1515" y="953"/>
                  </a:lnTo>
                  <a:lnTo>
                    <a:pt x="1222" y="1221"/>
                  </a:lnTo>
                  <a:lnTo>
                    <a:pt x="953" y="1514"/>
                  </a:lnTo>
                  <a:lnTo>
                    <a:pt x="709" y="1832"/>
                  </a:lnTo>
                  <a:lnTo>
                    <a:pt x="514" y="2174"/>
                  </a:lnTo>
                  <a:lnTo>
                    <a:pt x="318" y="2540"/>
                  </a:lnTo>
                  <a:lnTo>
                    <a:pt x="196" y="2931"/>
                  </a:lnTo>
                  <a:lnTo>
                    <a:pt x="74" y="3346"/>
                  </a:lnTo>
                  <a:lnTo>
                    <a:pt x="25" y="3761"/>
                  </a:lnTo>
                  <a:lnTo>
                    <a:pt x="1" y="4176"/>
                  </a:lnTo>
                  <a:lnTo>
                    <a:pt x="25" y="4592"/>
                  </a:lnTo>
                  <a:lnTo>
                    <a:pt x="74" y="5007"/>
                  </a:lnTo>
                  <a:lnTo>
                    <a:pt x="196" y="5422"/>
                  </a:lnTo>
                  <a:lnTo>
                    <a:pt x="318" y="5813"/>
                  </a:lnTo>
                  <a:lnTo>
                    <a:pt x="514" y="6179"/>
                  </a:lnTo>
                  <a:lnTo>
                    <a:pt x="709" y="6521"/>
                  </a:lnTo>
                  <a:lnTo>
                    <a:pt x="953" y="6839"/>
                  </a:lnTo>
                  <a:lnTo>
                    <a:pt x="1222" y="7132"/>
                  </a:lnTo>
                  <a:lnTo>
                    <a:pt x="1515" y="7400"/>
                  </a:lnTo>
                  <a:lnTo>
                    <a:pt x="1832" y="7644"/>
                  </a:lnTo>
                  <a:lnTo>
                    <a:pt x="2174" y="7840"/>
                  </a:lnTo>
                  <a:lnTo>
                    <a:pt x="2541" y="8035"/>
                  </a:lnTo>
                  <a:lnTo>
                    <a:pt x="2931" y="8157"/>
                  </a:lnTo>
                  <a:lnTo>
                    <a:pt x="3347" y="8279"/>
                  </a:lnTo>
                  <a:lnTo>
                    <a:pt x="3762" y="8328"/>
                  </a:lnTo>
                  <a:lnTo>
                    <a:pt x="4177" y="8353"/>
                  </a:lnTo>
                  <a:lnTo>
                    <a:pt x="4592" y="8328"/>
                  </a:lnTo>
                  <a:lnTo>
                    <a:pt x="5007" y="8279"/>
                  </a:lnTo>
                  <a:lnTo>
                    <a:pt x="5423" y="8157"/>
                  </a:lnTo>
                  <a:lnTo>
                    <a:pt x="5813" y="8035"/>
                  </a:lnTo>
                  <a:lnTo>
                    <a:pt x="6180" y="7840"/>
                  </a:lnTo>
                  <a:lnTo>
                    <a:pt x="6522" y="7644"/>
                  </a:lnTo>
                  <a:lnTo>
                    <a:pt x="6839" y="7400"/>
                  </a:lnTo>
                  <a:lnTo>
                    <a:pt x="7132" y="7132"/>
                  </a:lnTo>
                  <a:lnTo>
                    <a:pt x="7401" y="6839"/>
                  </a:lnTo>
                  <a:lnTo>
                    <a:pt x="7645" y="6521"/>
                  </a:lnTo>
                  <a:lnTo>
                    <a:pt x="7840" y="6179"/>
                  </a:lnTo>
                  <a:lnTo>
                    <a:pt x="8036" y="5813"/>
                  </a:lnTo>
                  <a:lnTo>
                    <a:pt x="8158" y="5422"/>
                  </a:lnTo>
                  <a:lnTo>
                    <a:pt x="8280" y="5007"/>
                  </a:lnTo>
                  <a:lnTo>
                    <a:pt x="8329" y="4592"/>
                  </a:lnTo>
                  <a:lnTo>
                    <a:pt x="8353" y="4176"/>
                  </a:lnTo>
                  <a:lnTo>
                    <a:pt x="8329" y="3737"/>
                  </a:lnTo>
                  <a:lnTo>
                    <a:pt x="8256" y="3297"/>
                  </a:lnTo>
                  <a:lnTo>
                    <a:pt x="8134" y="3517"/>
                  </a:lnTo>
                  <a:lnTo>
                    <a:pt x="8011" y="3688"/>
                  </a:lnTo>
                  <a:lnTo>
                    <a:pt x="7840" y="3859"/>
                  </a:lnTo>
                  <a:lnTo>
                    <a:pt x="7645" y="4005"/>
                  </a:lnTo>
                  <a:lnTo>
                    <a:pt x="7425" y="4128"/>
                  </a:lnTo>
                  <a:lnTo>
                    <a:pt x="7205" y="4201"/>
                  </a:lnTo>
                  <a:lnTo>
                    <a:pt x="6961" y="4250"/>
                  </a:lnTo>
                  <a:lnTo>
                    <a:pt x="6717" y="4274"/>
                  </a:lnTo>
                  <a:lnTo>
                    <a:pt x="6546" y="4274"/>
                  </a:lnTo>
                  <a:lnTo>
                    <a:pt x="6375" y="4250"/>
                  </a:lnTo>
                  <a:lnTo>
                    <a:pt x="6204" y="4201"/>
                  </a:lnTo>
                  <a:lnTo>
                    <a:pt x="6058" y="4152"/>
                  </a:lnTo>
                  <a:lnTo>
                    <a:pt x="5887" y="4079"/>
                  </a:lnTo>
                  <a:lnTo>
                    <a:pt x="5764" y="3981"/>
                  </a:lnTo>
                  <a:lnTo>
                    <a:pt x="5618" y="3883"/>
                  </a:lnTo>
                  <a:lnTo>
                    <a:pt x="5496" y="3786"/>
                  </a:lnTo>
                  <a:lnTo>
                    <a:pt x="5398" y="3664"/>
                  </a:lnTo>
                  <a:lnTo>
                    <a:pt x="5300" y="3517"/>
                  </a:lnTo>
                  <a:lnTo>
                    <a:pt x="5203" y="3395"/>
                  </a:lnTo>
                  <a:lnTo>
                    <a:pt x="5129" y="3224"/>
                  </a:lnTo>
                  <a:lnTo>
                    <a:pt x="5081" y="3077"/>
                  </a:lnTo>
                  <a:lnTo>
                    <a:pt x="5032" y="2906"/>
                  </a:lnTo>
                  <a:lnTo>
                    <a:pt x="5007" y="2735"/>
                  </a:lnTo>
                  <a:lnTo>
                    <a:pt x="5007" y="2564"/>
                  </a:lnTo>
                  <a:lnTo>
                    <a:pt x="5007" y="2394"/>
                  </a:lnTo>
                  <a:lnTo>
                    <a:pt x="5032" y="2223"/>
                  </a:lnTo>
                  <a:lnTo>
                    <a:pt x="5081" y="2052"/>
                  </a:lnTo>
                  <a:lnTo>
                    <a:pt x="5129" y="1905"/>
                  </a:lnTo>
                  <a:lnTo>
                    <a:pt x="5203" y="1759"/>
                  </a:lnTo>
                  <a:lnTo>
                    <a:pt x="5300" y="1612"/>
                  </a:lnTo>
                  <a:lnTo>
                    <a:pt x="5398" y="1490"/>
                  </a:lnTo>
                  <a:lnTo>
                    <a:pt x="5496" y="1368"/>
                  </a:lnTo>
                  <a:lnTo>
                    <a:pt x="5618" y="1246"/>
                  </a:lnTo>
                  <a:lnTo>
                    <a:pt x="5764" y="1148"/>
                  </a:lnTo>
                  <a:lnTo>
                    <a:pt x="5887" y="1075"/>
                  </a:lnTo>
                  <a:lnTo>
                    <a:pt x="6033" y="1001"/>
                  </a:lnTo>
                  <a:lnTo>
                    <a:pt x="6204" y="928"/>
                  </a:lnTo>
                  <a:lnTo>
                    <a:pt x="6375" y="879"/>
                  </a:lnTo>
                  <a:lnTo>
                    <a:pt x="6522" y="855"/>
                  </a:lnTo>
                  <a:lnTo>
                    <a:pt x="6717" y="855"/>
                  </a:lnTo>
                  <a:lnTo>
                    <a:pt x="6448" y="659"/>
                  </a:lnTo>
                  <a:lnTo>
                    <a:pt x="6155" y="489"/>
                  </a:lnTo>
                  <a:lnTo>
                    <a:pt x="5838" y="342"/>
                  </a:lnTo>
                  <a:lnTo>
                    <a:pt x="5545" y="220"/>
                  </a:lnTo>
                  <a:lnTo>
                    <a:pt x="5203" y="122"/>
                  </a:lnTo>
                  <a:lnTo>
                    <a:pt x="4885" y="49"/>
                  </a:lnTo>
                  <a:lnTo>
                    <a:pt x="4519" y="24"/>
                  </a:lnTo>
                  <a:lnTo>
                    <a:pt x="41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5" name="Shape 503"/>
          <p:cNvSpPr/>
          <p:nvPr/>
        </p:nvSpPr>
        <p:spPr>
          <a:xfrm>
            <a:off x="9203551" y="3581676"/>
            <a:ext cx="402762" cy="402738"/>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6" name="Shape 504"/>
          <p:cNvGrpSpPr/>
          <p:nvPr/>
        </p:nvGrpSpPr>
        <p:grpSpPr>
          <a:xfrm>
            <a:off x="9801220" y="3603633"/>
            <a:ext cx="484924" cy="358765"/>
            <a:chOff x="5255200" y="3006475"/>
            <a:chExt cx="511700" cy="378575"/>
          </a:xfrm>
          <a:solidFill>
            <a:schemeClr val="bg1"/>
          </a:solidFill>
        </p:grpSpPr>
        <p:sp>
          <p:nvSpPr>
            <p:cNvPr id="157" name="Shape 505"/>
            <p:cNvSpPr/>
            <p:nvPr/>
          </p:nvSpPr>
          <p:spPr>
            <a:xfrm>
              <a:off x="5255200" y="3006475"/>
              <a:ext cx="349900" cy="349875"/>
            </a:xfrm>
            <a:custGeom>
              <a:avLst/>
              <a:gdLst/>
              <a:ahLst/>
              <a:cxnLst/>
              <a:rect l="0" t="0" r="0" b="0"/>
              <a:pathLst>
                <a:path w="13996" h="13995" extrusionOk="0">
                  <a:moveTo>
                    <a:pt x="6986" y="4714"/>
                  </a:moveTo>
                  <a:lnTo>
                    <a:pt x="7206" y="4738"/>
                  </a:lnTo>
                  <a:lnTo>
                    <a:pt x="7425" y="4763"/>
                  </a:lnTo>
                  <a:lnTo>
                    <a:pt x="7645" y="4812"/>
                  </a:lnTo>
                  <a:lnTo>
                    <a:pt x="7841" y="4885"/>
                  </a:lnTo>
                  <a:lnTo>
                    <a:pt x="8060" y="4983"/>
                  </a:lnTo>
                  <a:lnTo>
                    <a:pt x="8256" y="5105"/>
                  </a:lnTo>
                  <a:lnTo>
                    <a:pt x="8427" y="5227"/>
                  </a:lnTo>
                  <a:lnTo>
                    <a:pt x="8598" y="5398"/>
                  </a:lnTo>
                  <a:lnTo>
                    <a:pt x="8769" y="5569"/>
                  </a:lnTo>
                  <a:lnTo>
                    <a:pt x="8891" y="5740"/>
                  </a:lnTo>
                  <a:lnTo>
                    <a:pt x="9013" y="5935"/>
                  </a:lnTo>
                  <a:lnTo>
                    <a:pt x="9111" y="6155"/>
                  </a:lnTo>
                  <a:lnTo>
                    <a:pt x="9184" y="6350"/>
                  </a:lnTo>
                  <a:lnTo>
                    <a:pt x="9233" y="6570"/>
                  </a:lnTo>
                  <a:lnTo>
                    <a:pt x="9257" y="6790"/>
                  </a:lnTo>
                  <a:lnTo>
                    <a:pt x="9257" y="7010"/>
                  </a:lnTo>
                  <a:lnTo>
                    <a:pt x="9257" y="7229"/>
                  </a:lnTo>
                  <a:lnTo>
                    <a:pt x="9233" y="7425"/>
                  </a:lnTo>
                  <a:lnTo>
                    <a:pt x="9184" y="7645"/>
                  </a:lnTo>
                  <a:lnTo>
                    <a:pt x="9111" y="7864"/>
                  </a:lnTo>
                  <a:lnTo>
                    <a:pt x="9013" y="8060"/>
                  </a:lnTo>
                  <a:lnTo>
                    <a:pt x="8891" y="8255"/>
                  </a:lnTo>
                  <a:lnTo>
                    <a:pt x="8769" y="8451"/>
                  </a:lnTo>
                  <a:lnTo>
                    <a:pt x="8598" y="8622"/>
                  </a:lnTo>
                  <a:lnTo>
                    <a:pt x="8427" y="8768"/>
                  </a:lnTo>
                  <a:lnTo>
                    <a:pt x="8256" y="8915"/>
                  </a:lnTo>
                  <a:lnTo>
                    <a:pt x="8060" y="9012"/>
                  </a:lnTo>
                  <a:lnTo>
                    <a:pt x="7841" y="9110"/>
                  </a:lnTo>
                  <a:lnTo>
                    <a:pt x="7645" y="9183"/>
                  </a:lnTo>
                  <a:lnTo>
                    <a:pt x="7425" y="9232"/>
                  </a:lnTo>
                  <a:lnTo>
                    <a:pt x="7206" y="9257"/>
                  </a:lnTo>
                  <a:lnTo>
                    <a:pt x="6986" y="9281"/>
                  </a:lnTo>
                  <a:lnTo>
                    <a:pt x="6766" y="9257"/>
                  </a:lnTo>
                  <a:lnTo>
                    <a:pt x="6546" y="9232"/>
                  </a:lnTo>
                  <a:lnTo>
                    <a:pt x="6351" y="9183"/>
                  </a:lnTo>
                  <a:lnTo>
                    <a:pt x="6131" y="9110"/>
                  </a:lnTo>
                  <a:lnTo>
                    <a:pt x="5936" y="9012"/>
                  </a:lnTo>
                  <a:lnTo>
                    <a:pt x="5740" y="8915"/>
                  </a:lnTo>
                  <a:lnTo>
                    <a:pt x="5545" y="8768"/>
                  </a:lnTo>
                  <a:lnTo>
                    <a:pt x="5374" y="8622"/>
                  </a:lnTo>
                  <a:lnTo>
                    <a:pt x="5227" y="8451"/>
                  </a:lnTo>
                  <a:lnTo>
                    <a:pt x="5081" y="8255"/>
                  </a:lnTo>
                  <a:lnTo>
                    <a:pt x="4983" y="8060"/>
                  </a:lnTo>
                  <a:lnTo>
                    <a:pt x="4885" y="7864"/>
                  </a:lnTo>
                  <a:lnTo>
                    <a:pt x="4812" y="7645"/>
                  </a:lnTo>
                  <a:lnTo>
                    <a:pt x="4763" y="7425"/>
                  </a:lnTo>
                  <a:lnTo>
                    <a:pt x="4714" y="7229"/>
                  </a:lnTo>
                  <a:lnTo>
                    <a:pt x="4714" y="7010"/>
                  </a:lnTo>
                  <a:lnTo>
                    <a:pt x="4714" y="6790"/>
                  </a:lnTo>
                  <a:lnTo>
                    <a:pt x="4763" y="6570"/>
                  </a:lnTo>
                  <a:lnTo>
                    <a:pt x="4812" y="6350"/>
                  </a:lnTo>
                  <a:lnTo>
                    <a:pt x="4885" y="6155"/>
                  </a:lnTo>
                  <a:lnTo>
                    <a:pt x="4983" y="5935"/>
                  </a:lnTo>
                  <a:lnTo>
                    <a:pt x="5081" y="5740"/>
                  </a:lnTo>
                  <a:lnTo>
                    <a:pt x="5227" y="5569"/>
                  </a:lnTo>
                  <a:lnTo>
                    <a:pt x="5374" y="5398"/>
                  </a:lnTo>
                  <a:lnTo>
                    <a:pt x="5545" y="5227"/>
                  </a:lnTo>
                  <a:lnTo>
                    <a:pt x="5740" y="5105"/>
                  </a:lnTo>
                  <a:lnTo>
                    <a:pt x="5936" y="4983"/>
                  </a:lnTo>
                  <a:lnTo>
                    <a:pt x="6131" y="4885"/>
                  </a:lnTo>
                  <a:lnTo>
                    <a:pt x="6351" y="4812"/>
                  </a:lnTo>
                  <a:lnTo>
                    <a:pt x="6546" y="4763"/>
                  </a:lnTo>
                  <a:lnTo>
                    <a:pt x="6766" y="4738"/>
                  </a:lnTo>
                  <a:lnTo>
                    <a:pt x="6986" y="4714"/>
                  </a:lnTo>
                  <a:close/>
                  <a:moveTo>
                    <a:pt x="6497" y="0"/>
                  </a:moveTo>
                  <a:lnTo>
                    <a:pt x="6375" y="25"/>
                  </a:lnTo>
                  <a:lnTo>
                    <a:pt x="6253" y="49"/>
                  </a:lnTo>
                  <a:lnTo>
                    <a:pt x="6131" y="122"/>
                  </a:lnTo>
                  <a:lnTo>
                    <a:pt x="6033" y="196"/>
                  </a:lnTo>
                  <a:lnTo>
                    <a:pt x="5936" y="293"/>
                  </a:lnTo>
                  <a:lnTo>
                    <a:pt x="5862" y="391"/>
                  </a:lnTo>
                  <a:lnTo>
                    <a:pt x="5813" y="513"/>
                  </a:lnTo>
                  <a:lnTo>
                    <a:pt x="5789" y="635"/>
                  </a:lnTo>
                  <a:lnTo>
                    <a:pt x="5618" y="2076"/>
                  </a:lnTo>
                  <a:lnTo>
                    <a:pt x="5325" y="2174"/>
                  </a:lnTo>
                  <a:lnTo>
                    <a:pt x="5032" y="2296"/>
                  </a:lnTo>
                  <a:lnTo>
                    <a:pt x="4763" y="2418"/>
                  </a:lnTo>
                  <a:lnTo>
                    <a:pt x="4495" y="2565"/>
                  </a:lnTo>
                  <a:lnTo>
                    <a:pt x="3347" y="1661"/>
                  </a:lnTo>
                  <a:lnTo>
                    <a:pt x="3225" y="1588"/>
                  </a:lnTo>
                  <a:lnTo>
                    <a:pt x="3103" y="1539"/>
                  </a:lnTo>
                  <a:lnTo>
                    <a:pt x="2980" y="1514"/>
                  </a:lnTo>
                  <a:lnTo>
                    <a:pt x="2736" y="1514"/>
                  </a:lnTo>
                  <a:lnTo>
                    <a:pt x="2590" y="1563"/>
                  </a:lnTo>
                  <a:lnTo>
                    <a:pt x="2492" y="1637"/>
                  </a:lnTo>
                  <a:lnTo>
                    <a:pt x="2394" y="1710"/>
                  </a:lnTo>
                  <a:lnTo>
                    <a:pt x="1710" y="2394"/>
                  </a:lnTo>
                  <a:lnTo>
                    <a:pt x="1613" y="2491"/>
                  </a:lnTo>
                  <a:lnTo>
                    <a:pt x="1564" y="2614"/>
                  </a:lnTo>
                  <a:lnTo>
                    <a:pt x="1515" y="2736"/>
                  </a:lnTo>
                  <a:lnTo>
                    <a:pt x="1491" y="2858"/>
                  </a:lnTo>
                  <a:lnTo>
                    <a:pt x="1491" y="3004"/>
                  </a:lnTo>
                  <a:lnTo>
                    <a:pt x="1515" y="3126"/>
                  </a:lnTo>
                  <a:lnTo>
                    <a:pt x="1564" y="3249"/>
                  </a:lnTo>
                  <a:lnTo>
                    <a:pt x="1637" y="3346"/>
                  </a:lnTo>
                  <a:lnTo>
                    <a:pt x="2541" y="4494"/>
                  </a:lnTo>
                  <a:lnTo>
                    <a:pt x="2394" y="4763"/>
                  </a:lnTo>
                  <a:lnTo>
                    <a:pt x="2272" y="5056"/>
                  </a:lnTo>
                  <a:lnTo>
                    <a:pt x="2174" y="5349"/>
                  </a:lnTo>
                  <a:lnTo>
                    <a:pt x="2077" y="5642"/>
                  </a:lnTo>
                  <a:lnTo>
                    <a:pt x="636" y="5789"/>
                  </a:lnTo>
                  <a:lnTo>
                    <a:pt x="514" y="5837"/>
                  </a:lnTo>
                  <a:lnTo>
                    <a:pt x="392" y="5886"/>
                  </a:lnTo>
                  <a:lnTo>
                    <a:pt x="269" y="5959"/>
                  </a:lnTo>
                  <a:lnTo>
                    <a:pt x="172" y="6033"/>
                  </a:lnTo>
                  <a:lnTo>
                    <a:pt x="99" y="6155"/>
                  </a:lnTo>
                  <a:lnTo>
                    <a:pt x="50" y="6253"/>
                  </a:lnTo>
                  <a:lnTo>
                    <a:pt x="1" y="6399"/>
                  </a:lnTo>
                  <a:lnTo>
                    <a:pt x="1" y="6521"/>
                  </a:lnTo>
                  <a:lnTo>
                    <a:pt x="1" y="7474"/>
                  </a:lnTo>
                  <a:lnTo>
                    <a:pt x="1" y="7620"/>
                  </a:lnTo>
                  <a:lnTo>
                    <a:pt x="50" y="7742"/>
                  </a:lnTo>
                  <a:lnTo>
                    <a:pt x="99" y="7864"/>
                  </a:lnTo>
                  <a:lnTo>
                    <a:pt x="172" y="7962"/>
                  </a:lnTo>
                  <a:lnTo>
                    <a:pt x="269" y="8060"/>
                  </a:lnTo>
                  <a:lnTo>
                    <a:pt x="392" y="8133"/>
                  </a:lnTo>
                  <a:lnTo>
                    <a:pt x="514" y="8182"/>
                  </a:lnTo>
                  <a:lnTo>
                    <a:pt x="636" y="8206"/>
                  </a:lnTo>
                  <a:lnTo>
                    <a:pt x="2077" y="8377"/>
                  </a:lnTo>
                  <a:lnTo>
                    <a:pt x="2174" y="8670"/>
                  </a:lnTo>
                  <a:lnTo>
                    <a:pt x="2272" y="8939"/>
                  </a:lnTo>
                  <a:lnTo>
                    <a:pt x="2394" y="9232"/>
                  </a:lnTo>
                  <a:lnTo>
                    <a:pt x="2541" y="9501"/>
                  </a:lnTo>
                  <a:lnTo>
                    <a:pt x="1637" y="10649"/>
                  </a:lnTo>
                  <a:lnTo>
                    <a:pt x="1564" y="10771"/>
                  </a:lnTo>
                  <a:lnTo>
                    <a:pt x="1515" y="10893"/>
                  </a:lnTo>
                  <a:lnTo>
                    <a:pt x="1491" y="11015"/>
                  </a:lnTo>
                  <a:lnTo>
                    <a:pt x="1491" y="11137"/>
                  </a:lnTo>
                  <a:lnTo>
                    <a:pt x="1515" y="11259"/>
                  </a:lnTo>
                  <a:lnTo>
                    <a:pt x="1564" y="11381"/>
                  </a:lnTo>
                  <a:lnTo>
                    <a:pt x="1613" y="11504"/>
                  </a:lnTo>
                  <a:lnTo>
                    <a:pt x="1710" y="11601"/>
                  </a:lnTo>
                  <a:lnTo>
                    <a:pt x="2394" y="12285"/>
                  </a:lnTo>
                  <a:lnTo>
                    <a:pt x="2492" y="12383"/>
                  </a:lnTo>
                  <a:lnTo>
                    <a:pt x="2590" y="12432"/>
                  </a:lnTo>
                  <a:lnTo>
                    <a:pt x="2736" y="12480"/>
                  </a:lnTo>
                  <a:lnTo>
                    <a:pt x="2858" y="12505"/>
                  </a:lnTo>
                  <a:lnTo>
                    <a:pt x="2980" y="12505"/>
                  </a:lnTo>
                  <a:lnTo>
                    <a:pt x="3103" y="12456"/>
                  </a:lnTo>
                  <a:lnTo>
                    <a:pt x="3225" y="12407"/>
                  </a:lnTo>
                  <a:lnTo>
                    <a:pt x="3347" y="12358"/>
                  </a:lnTo>
                  <a:lnTo>
                    <a:pt x="4495" y="11455"/>
                  </a:lnTo>
                  <a:lnTo>
                    <a:pt x="4763" y="11577"/>
                  </a:lnTo>
                  <a:lnTo>
                    <a:pt x="5032" y="11723"/>
                  </a:lnTo>
                  <a:lnTo>
                    <a:pt x="5325" y="11821"/>
                  </a:lnTo>
                  <a:lnTo>
                    <a:pt x="5618" y="11919"/>
                  </a:lnTo>
                  <a:lnTo>
                    <a:pt x="5789" y="13360"/>
                  </a:lnTo>
                  <a:lnTo>
                    <a:pt x="5813" y="13482"/>
                  </a:lnTo>
                  <a:lnTo>
                    <a:pt x="5862" y="13604"/>
                  </a:lnTo>
                  <a:lnTo>
                    <a:pt x="5936" y="13726"/>
                  </a:lnTo>
                  <a:lnTo>
                    <a:pt x="6033" y="13824"/>
                  </a:lnTo>
                  <a:lnTo>
                    <a:pt x="6131" y="13897"/>
                  </a:lnTo>
                  <a:lnTo>
                    <a:pt x="6253" y="13946"/>
                  </a:lnTo>
                  <a:lnTo>
                    <a:pt x="6375" y="13995"/>
                  </a:lnTo>
                  <a:lnTo>
                    <a:pt x="7596" y="13995"/>
                  </a:lnTo>
                  <a:lnTo>
                    <a:pt x="7743" y="13946"/>
                  </a:lnTo>
                  <a:lnTo>
                    <a:pt x="7841" y="13897"/>
                  </a:lnTo>
                  <a:lnTo>
                    <a:pt x="7963" y="13824"/>
                  </a:lnTo>
                  <a:lnTo>
                    <a:pt x="8036" y="13726"/>
                  </a:lnTo>
                  <a:lnTo>
                    <a:pt x="8109" y="13604"/>
                  </a:lnTo>
                  <a:lnTo>
                    <a:pt x="8158" y="13482"/>
                  </a:lnTo>
                  <a:lnTo>
                    <a:pt x="8183" y="13360"/>
                  </a:lnTo>
                  <a:lnTo>
                    <a:pt x="8353" y="11919"/>
                  </a:lnTo>
                  <a:lnTo>
                    <a:pt x="8647" y="11821"/>
                  </a:lnTo>
                  <a:lnTo>
                    <a:pt x="8940" y="11723"/>
                  </a:lnTo>
                  <a:lnTo>
                    <a:pt x="9233" y="11577"/>
                  </a:lnTo>
                  <a:lnTo>
                    <a:pt x="9501" y="11455"/>
                  </a:lnTo>
                  <a:lnTo>
                    <a:pt x="10649" y="12358"/>
                  </a:lnTo>
                  <a:lnTo>
                    <a:pt x="10747" y="12407"/>
                  </a:lnTo>
                  <a:lnTo>
                    <a:pt x="10869" y="12456"/>
                  </a:lnTo>
                  <a:lnTo>
                    <a:pt x="10991" y="12505"/>
                  </a:lnTo>
                  <a:lnTo>
                    <a:pt x="11138" y="12505"/>
                  </a:lnTo>
                  <a:lnTo>
                    <a:pt x="11260" y="12480"/>
                  </a:lnTo>
                  <a:lnTo>
                    <a:pt x="11382" y="12432"/>
                  </a:lnTo>
                  <a:lnTo>
                    <a:pt x="11504" y="12383"/>
                  </a:lnTo>
                  <a:lnTo>
                    <a:pt x="11602" y="12285"/>
                  </a:lnTo>
                  <a:lnTo>
                    <a:pt x="12286" y="11601"/>
                  </a:lnTo>
                  <a:lnTo>
                    <a:pt x="12359" y="11504"/>
                  </a:lnTo>
                  <a:lnTo>
                    <a:pt x="12432" y="11381"/>
                  </a:lnTo>
                  <a:lnTo>
                    <a:pt x="12457" y="11259"/>
                  </a:lnTo>
                  <a:lnTo>
                    <a:pt x="12481" y="11137"/>
                  </a:lnTo>
                  <a:lnTo>
                    <a:pt x="12481" y="11015"/>
                  </a:lnTo>
                  <a:lnTo>
                    <a:pt x="12457" y="10893"/>
                  </a:lnTo>
                  <a:lnTo>
                    <a:pt x="12408" y="10771"/>
                  </a:lnTo>
                  <a:lnTo>
                    <a:pt x="12334" y="10649"/>
                  </a:lnTo>
                  <a:lnTo>
                    <a:pt x="11431" y="9501"/>
                  </a:lnTo>
                  <a:lnTo>
                    <a:pt x="11577" y="9232"/>
                  </a:lnTo>
                  <a:lnTo>
                    <a:pt x="11699" y="8939"/>
                  </a:lnTo>
                  <a:lnTo>
                    <a:pt x="11822" y="8670"/>
                  </a:lnTo>
                  <a:lnTo>
                    <a:pt x="11895" y="8377"/>
                  </a:lnTo>
                  <a:lnTo>
                    <a:pt x="13360" y="8206"/>
                  </a:lnTo>
                  <a:lnTo>
                    <a:pt x="13482" y="8182"/>
                  </a:lnTo>
                  <a:lnTo>
                    <a:pt x="13604" y="8133"/>
                  </a:lnTo>
                  <a:lnTo>
                    <a:pt x="13702" y="8060"/>
                  </a:lnTo>
                  <a:lnTo>
                    <a:pt x="13800" y="7962"/>
                  </a:lnTo>
                  <a:lnTo>
                    <a:pt x="13873" y="7864"/>
                  </a:lnTo>
                  <a:lnTo>
                    <a:pt x="13946" y="7742"/>
                  </a:lnTo>
                  <a:lnTo>
                    <a:pt x="13971" y="7620"/>
                  </a:lnTo>
                  <a:lnTo>
                    <a:pt x="13995" y="7474"/>
                  </a:lnTo>
                  <a:lnTo>
                    <a:pt x="13995" y="6521"/>
                  </a:lnTo>
                  <a:lnTo>
                    <a:pt x="13971" y="6399"/>
                  </a:lnTo>
                  <a:lnTo>
                    <a:pt x="13946" y="6253"/>
                  </a:lnTo>
                  <a:lnTo>
                    <a:pt x="13873" y="6155"/>
                  </a:lnTo>
                  <a:lnTo>
                    <a:pt x="13800" y="6033"/>
                  </a:lnTo>
                  <a:lnTo>
                    <a:pt x="13702" y="5959"/>
                  </a:lnTo>
                  <a:lnTo>
                    <a:pt x="13604" y="5886"/>
                  </a:lnTo>
                  <a:lnTo>
                    <a:pt x="13482" y="5837"/>
                  </a:lnTo>
                  <a:lnTo>
                    <a:pt x="13360" y="5789"/>
                  </a:lnTo>
                  <a:lnTo>
                    <a:pt x="11895" y="5642"/>
                  </a:lnTo>
                  <a:lnTo>
                    <a:pt x="11822" y="5349"/>
                  </a:lnTo>
                  <a:lnTo>
                    <a:pt x="11699" y="5056"/>
                  </a:lnTo>
                  <a:lnTo>
                    <a:pt x="11577" y="4763"/>
                  </a:lnTo>
                  <a:lnTo>
                    <a:pt x="11431" y="4494"/>
                  </a:lnTo>
                  <a:lnTo>
                    <a:pt x="12334" y="3346"/>
                  </a:lnTo>
                  <a:lnTo>
                    <a:pt x="12408" y="3249"/>
                  </a:lnTo>
                  <a:lnTo>
                    <a:pt x="12457" y="3126"/>
                  </a:lnTo>
                  <a:lnTo>
                    <a:pt x="12481" y="3004"/>
                  </a:lnTo>
                  <a:lnTo>
                    <a:pt x="12481" y="2858"/>
                  </a:lnTo>
                  <a:lnTo>
                    <a:pt x="12457" y="2736"/>
                  </a:lnTo>
                  <a:lnTo>
                    <a:pt x="12432" y="2614"/>
                  </a:lnTo>
                  <a:lnTo>
                    <a:pt x="12359" y="2491"/>
                  </a:lnTo>
                  <a:lnTo>
                    <a:pt x="12286" y="2394"/>
                  </a:lnTo>
                  <a:lnTo>
                    <a:pt x="11602" y="1710"/>
                  </a:lnTo>
                  <a:lnTo>
                    <a:pt x="11504" y="1637"/>
                  </a:lnTo>
                  <a:lnTo>
                    <a:pt x="11382" y="1563"/>
                  </a:lnTo>
                  <a:lnTo>
                    <a:pt x="11260" y="1514"/>
                  </a:lnTo>
                  <a:lnTo>
                    <a:pt x="10991" y="1514"/>
                  </a:lnTo>
                  <a:lnTo>
                    <a:pt x="10869" y="1539"/>
                  </a:lnTo>
                  <a:lnTo>
                    <a:pt x="10747" y="1588"/>
                  </a:lnTo>
                  <a:lnTo>
                    <a:pt x="10649" y="1661"/>
                  </a:lnTo>
                  <a:lnTo>
                    <a:pt x="9501" y="2565"/>
                  </a:lnTo>
                  <a:lnTo>
                    <a:pt x="9233" y="2418"/>
                  </a:lnTo>
                  <a:lnTo>
                    <a:pt x="8940" y="2296"/>
                  </a:lnTo>
                  <a:lnTo>
                    <a:pt x="8647" y="2174"/>
                  </a:lnTo>
                  <a:lnTo>
                    <a:pt x="8353" y="2076"/>
                  </a:lnTo>
                  <a:lnTo>
                    <a:pt x="8183" y="635"/>
                  </a:lnTo>
                  <a:lnTo>
                    <a:pt x="8158" y="513"/>
                  </a:lnTo>
                  <a:lnTo>
                    <a:pt x="8109" y="391"/>
                  </a:lnTo>
                  <a:lnTo>
                    <a:pt x="8036" y="293"/>
                  </a:lnTo>
                  <a:lnTo>
                    <a:pt x="7963" y="196"/>
                  </a:lnTo>
                  <a:lnTo>
                    <a:pt x="7841" y="122"/>
                  </a:lnTo>
                  <a:lnTo>
                    <a:pt x="7743" y="49"/>
                  </a:lnTo>
                  <a:lnTo>
                    <a:pt x="7596" y="25"/>
                  </a:lnTo>
                  <a:lnTo>
                    <a:pt x="74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8" name="Shape 506"/>
            <p:cNvSpPr/>
            <p:nvPr/>
          </p:nvSpPr>
          <p:spPr>
            <a:xfrm>
              <a:off x="5567825" y="3185975"/>
              <a:ext cx="199075" cy="199075"/>
            </a:xfrm>
            <a:custGeom>
              <a:avLst/>
              <a:gdLst/>
              <a:ahLst/>
              <a:cxnLst/>
              <a:rect l="0" t="0" r="0" b="0"/>
              <a:pathLst>
                <a:path w="7963" h="7963" extrusionOk="0">
                  <a:moveTo>
                    <a:pt x="3933" y="2296"/>
                  </a:moveTo>
                  <a:lnTo>
                    <a:pt x="4103" y="2321"/>
                  </a:lnTo>
                  <a:lnTo>
                    <a:pt x="4274" y="2321"/>
                  </a:lnTo>
                  <a:lnTo>
                    <a:pt x="4421" y="2370"/>
                  </a:lnTo>
                  <a:lnTo>
                    <a:pt x="4592" y="2419"/>
                  </a:lnTo>
                  <a:lnTo>
                    <a:pt x="4738" y="2492"/>
                  </a:lnTo>
                  <a:lnTo>
                    <a:pt x="4885" y="2565"/>
                  </a:lnTo>
                  <a:lnTo>
                    <a:pt x="5032" y="2663"/>
                  </a:lnTo>
                  <a:lnTo>
                    <a:pt x="5154" y="2785"/>
                  </a:lnTo>
                  <a:lnTo>
                    <a:pt x="5276" y="2883"/>
                  </a:lnTo>
                  <a:lnTo>
                    <a:pt x="5373" y="3029"/>
                  </a:lnTo>
                  <a:lnTo>
                    <a:pt x="5447" y="3151"/>
                  </a:lnTo>
                  <a:lnTo>
                    <a:pt x="5520" y="3298"/>
                  </a:lnTo>
                  <a:lnTo>
                    <a:pt x="5593" y="3444"/>
                  </a:lnTo>
                  <a:lnTo>
                    <a:pt x="5618" y="3615"/>
                  </a:lnTo>
                  <a:lnTo>
                    <a:pt x="5642" y="3762"/>
                  </a:lnTo>
                  <a:lnTo>
                    <a:pt x="5667" y="3933"/>
                  </a:lnTo>
                  <a:lnTo>
                    <a:pt x="5667" y="4079"/>
                  </a:lnTo>
                  <a:lnTo>
                    <a:pt x="5642" y="4250"/>
                  </a:lnTo>
                  <a:lnTo>
                    <a:pt x="5618" y="4421"/>
                  </a:lnTo>
                  <a:lnTo>
                    <a:pt x="5569" y="4568"/>
                  </a:lnTo>
                  <a:lnTo>
                    <a:pt x="5496" y="4739"/>
                  </a:lnTo>
                  <a:lnTo>
                    <a:pt x="5398" y="4885"/>
                  </a:lnTo>
                  <a:lnTo>
                    <a:pt x="5300" y="5007"/>
                  </a:lnTo>
                  <a:lnTo>
                    <a:pt x="5203" y="5154"/>
                  </a:lnTo>
                  <a:lnTo>
                    <a:pt x="5080" y="5252"/>
                  </a:lnTo>
                  <a:lnTo>
                    <a:pt x="4958" y="5349"/>
                  </a:lnTo>
                  <a:lnTo>
                    <a:pt x="4812" y="5447"/>
                  </a:lnTo>
                  <a:lnTo>
                    <a:pt x="4665" y="5520"/>
                  </a:lnTo>
                  <a:lnTo>
                    <a:pt x="4519" y="5569"/>
                  </a:lnTo>
                  <a:lnTo>
                    <a:pt x="4372" y="5618"/>
                  </a:lnTo>
                  <a:lnTo>
                    <a:pt x="4201" y="5642"/>
                  </a:lnTo>
                  <a:lnTo>
                    <a:pt x="4055" y="5667"/>
                  </a:lnTo>
                  <a:lnTo>
                    <a:pt x="3884" y="5642"/>
                  </a:lnTo>
                  <a:lnTo>
                    <a:pt x="3713" y="5642"/>
                  </a:lnTo>
                  <a:lnTo>
                    <a:pt x="3566" y="5594"/>
                  </a:lnTo>
                  <a:lnTo>
                    <a:pt x="3395" y="5545"/>
                  </a:lnTo>
                  <a:lnTo>
                    <a:pt x="3249" y="5471"/>
                  </a:lnTo>
                  <a:lnTo>
                    <a:pt x="3102" y="5398"/>
                  </a:lnTo>
                  <a:lnTo>
                    <a:pt x="2956" y="5300"/>
                  </a:lnTo>
                  <a:lnTo>
                    <a:pt x="2833" y="5178"/>
                  </a:lnTo>
                  <a:lnTo>
                    <a:pt x="2711" y="5081"/>
                  </a:lnTo>
                  <a:lnTo>
                    <a:pt x="2614" y="4934"/>
                  </a:lnTo>
                  <a:lnTo>
                    <a:pt x="2540" y="4812"/>
                  </a:lnTo>
                  <a:lnTo>
                    <a:pt x="2467" y="4665"/>
                  </a:lnTo>
                  <a:lnTo>
                    <a:pt x="2394" y="4519"/>
                  </a:lnTo>
                  <a:lnTo>
                    <a:pt x="2369" y="4348"/>
                  </a:lnTo>
                  <a:lnTo>
                    <a:pt x="2321" y="4201"/>
                  </a:lnTo>
                  <a:lnTo>
                    <a:pt x="2321" y="4030"/>
                  </a:lnTo>
                  <a:lnTo>
                    <a:pt x="2321" y="3884"/>
                  </a:lnTo>
                  <a:lnTo>
                    <a:pt x="2345" y="3713"/>
                  </a:lnTo>
                  <a:lnTo>
                    <a:pt x="2369" y="3542"/>
                  </a:lnTo>
                  <a:lnTo>
                    <a:pt x="2418" y="3395"/>
                  </a:lnTo>
                  <a:lnTo>
                    <a:pt x="2492" y="3224"/>
                  </a:lnTo>
                  <a:lnTo>
                    <a:pt x="2589" y="3078"/>
                  </a:lnTo>
                  <a:lnTo>
                    <a:pt x="2687" y="2956"/>
                  </a:lnTo>
                  <a:lnTo>
                    <a:pt x="2785" y="2809"/>
                  </a:lnTo>
                  <a:lnTo>
                    <a:pt x="2907" y="2712"/>
                  </a:lnTo>
                  <a:lnTo>
                    <a:pt x="3029" y="2614"/>
                  </a:lnTo>
                  <a:lnTo>
                    <a:pt x="3175" y="2516"/>
                  </a:lnTo>
                  <a:lnTo>
                    <a:pt x="3322" y="2443"/>
                  </a:lnTo>
                  <a:lnTo>
                    <a:pt x="3468" y="2394"/>
                  </a:lnTo>
                  <a:lnTo>
                    <a:pt x="3615" y="2345"/>
                  </a:lnTo>
                  <a:lnTo>
                    <a:pt x="3786" y="2321"/>
                  </a:lnTo>
                  <a:lnTo>
                    <a:pt x="3933" y="2296"/>
                  </a:lnTo>
                  <a:close/>
                  <a:moveTo>
                    <a:pt x="3053" y="1"/>
                  </a:moveTo>
                  <a:lnTo>
                    <a:pt x="2980" y="25"/>
                  </a:lnTo>
                  <a:lnTo>
                    <a:pt x="2443" y="196"/>
                  </a:lnTo>
                  <a:lnTo>
                    <a:pt x="2369" y="220"/>
                  </a:lnTo>
                  <a:lnTo>
                    <a:pt x="2296" y="269"/>
                  </a:lnTo>
                  <a:lnTo>
                    <a:pt x="2198" y="391"/>
                  </a:lnTo>
                  <a:lnTo>
                    <a:pt x="2150" y="538"/>
                  </a:lnTo>
                  <a:lnTo>
                    <a:pt x="2150" y="611"/>
                  </a:lnTo>
                  <a:lnTo>
                    <a:pt x="2150" y="684"/>
                  </a:lnTo>
                  <a:lnTo>
                    <a:pt x="2394" y="1832"/>
                  </a:lnTo>
                  <a:lnTo>
                    <a:pt x="2223" y="1954"/>
                  </a:lnTo>
                  <a:lnTo>
                    <a:pt x="2076" y="2101"/>
                  </a:lnTo>
                  <a:lnTo>
                    <a:pt x="1002" y="1686"/>
                  </a:lnTo>
                  <a:lnTo>
                    <a:pt x="928" y="1686"/>
                  </a:lnTo>
                  <a:lnTo>
                    <a:pt x="831" y="1661"/>
                  </a:lnTo>
                  <a:lnTo>
                    <a:pt x="684" y="1710"/>
                  </a:lnTo>
                  <a:lnTo>
                    <a:pt x="562" y="1784"/>
                  </a:lnTo>
                  <a:lnTo>
                    <a:pt x="513" y="1832"/>
                  </a:lnTo>
                  <a:lnTo>
                    <a:pt x="464" y="1906"/>
                  </a:lnTo>
                  <a:lnTo>
                    <a:pt x="220" y="2394"/>
                  </a:lnTo>
                  <a:lnTo>
                    <a:pt x="196" y="2467"/>
                  </a:lnTo>
                  <a:lnTo>
                    <a:pt x="171" y="2541"/>
                  </a:lnTo>
                  <a:lnTo>
                    <a:pt x="196" y="2712"/>
                  </a:lnTo>
                  <a:lnTo>
                    <a:pt x="245" y="2834"/>
                  </a:lnTo>
                  <a:lnTo>
                    <a:pt x="293" y="2907"/>
                  </a:lnTo>
                  <a:lnTo>
                    <a:pt x="367" y="2956"/>
                  </a:lnTo>
                  <a:lnTo>
                    <a:pt x="1344" y="3591"/>
                  </a:lnTo>
                  <a:lnTo>
                    <a:pt x="1319" y="3786"/>
                  </a:lnTo>
                  <a:lnTo>
                    <a:pt x="1295" y="4006"/>
                  </a:lnTo>
                  <a:lnTo>
                    <a:pt x="245" y="4494"/>
                  </a:lnTo>
                  <a:lnTo>
                    <a:pt x="196" y="4519"/>
                  </a:lnTo>
                  <a:lnTo>
                    <a:pt x="123" y="4568"/>
                  </a:lnTo>
                  <a:lnTo>
                    <a:pt x="49" y="4714"/>
                  </a:lnTo>
                  <a:lnTo>
                    <a:pt x="0" y="4861"/>
                  </a:lnTo>
                  <a:lnTo>
                    <a:pt x="25" y="4934"/>
                  </a:lnTo>
                  <a:lnTo>
                    <a:pt x="25" y="5007"/>
                  </a:lnTo>
                  <a:lnTo>
                    <a:pt x="220" y="5545"/>
                  </a:lnTo>
                  <a:lnTo>
                    <a:pt x="245" y="5594"/>
                  </a:lnTo>
                  <a:lnTo>
                    <a:pt x="293" y="5667"/>
                  </a:lnTo>
                  <a:lnTo>
                    <a:pt x="391" y="5764"/>
                  </a:lnTo>
                  <a:lnTo>
                    <a:pt x="538" y="5813"/>
                  </a:lnTo>
                  <a:lnTo>
                    <a:pt x="684" y="5813"/>
                  </a:lnTo>
                  <a:lnTo>
                    <a:pt x="1832" y="5569"/>
                  </a:lnTo>
                  <a:lnTo>
                    <a:pt x="1954" y="5740"/>
                  </a:lnTo>
                  <a:lnTo>
                    <a:pt x="2101" y="5887"/>
                  </a:lnTo>
                  <a:lnTo>
                    <a:pt x="1710" y="6986"/>
                  </a:lnTo>
                  <a:lnTo>
                    <a:pt x="1686" y="7059"/>
                  </a:lnTo>
                  <a:lnTo>
                    <a:pt x="1686" y="7132"/>
                  </a:lnTo>
                  <a:lnTo>
                    <a:pt x="1710" y="7279"/>
                  </a:lnTo>
                  <a:lnTo>
                    <a:pt x="1783" y="7401"/>
                  </a:lnTo>
                  <a:lnTo>
                    <a:pt x="1857" y="7450"/>
                  </a:lnTo>
                  <a:lnTo>
                    <a:pt x="1905" y="7499"/>
                  </a:lnTo>
                  <a:lnTo>
                    <a:pt x="2418" y="7743"/>
                  </a:lnTo>
                  <a:lnTo>
                    <a:pt x="2492" y="7792"/>
                  </a:lnTo>
                  <a:lnTo>
                    <a:pt x="2711" y="7792"/>
                  </a:lnTo>
                  <a:lnTo>
                    <a:pt x="2858" y="7718"/>
                  </a:lnTo>
                  <a:lnTo>
                    <a:pt x="2907" y="7669"/>
                  </a:lnTo>
                  <a:lnTo>
                    <a:pt x="2956" y="7621"/>
                  </a:lnTo>
                  <a:lnTo>
                    <a:pt x="3591" y="6644"/>
                  </a:lnTo>
                  <a:lnTo>
                    <a:pt x="3810" y="6668"/>
                  </a:lnTo>
                  <a:lnTo>
                    <a:pt x="4006" y="6668"/>
                  </a:lnTo>
                  <a:lnTo>
                    <a:pt x="4494" y="7718"/>
                  </a:lnTo>
                  <a:lnTo>
                    <a:pt x="4543" y="7792"/>
                  </a:lnTo>
                  <a:lnTo>
                    <a:pt x="4592" y="7840"/>
                  </a:lnTo>
                  <a:lnTo>
                    <a:pt x="4714" y="7914"/>
                  </a:lnTo>
                  <a:lnTo>
                    <a:pt x="4861" y="7963"/>
                  </a:lnTo>
                  <a:lnTo>
                    <a:pt x="4934" y="7963"/>
                  </a:lnTo>
                  <a:lnTo>
                    <a:pt x="5007" y="7938"/>
                  </a:lnTo>
                  <a:lnTo>
                    <a:pt x="5544" y="7767"/>
                  </a:lnTo>
                  <a:lnTo>
                    <a:pt x="5618" y="7743"/>
                  </a:lnTo>
                  <a:lnTo>
                    <a:pt x="5667" y="7694"/>
                  </a:lnTo>
                  <a:lnTo>
                    <a:pt x="5764" y="7572"/>
                  </a:lnTo>
                  <a:lnTo>
                    <a:pt x="5838" y="7425"/>
                  </a:lnTo>
                  <a:lnTo>
                    <a:pt x="5838" y="7352"/>
                  </a:lnTo>
                  <a:lnTo>
                    <a:pt x="5838" y="7279"/>
                  </a:lnTo>
                  <a:lnTo>
                    <a:pt x="5593" y="6131"/>
                  </a:lnTo>
                  <a:lnTo>
                    <a:pt x="5740" y="6009"/>
                  </a:lnTo>
                  <a:lnTo>
                    <a:pt x="5911" y="5862"/>
                  </a:lnTo>
                  <a:lnTo>
                    <a:pt x="6985" y="6277"/>
                  </a:lnTo>
                  <a:lnTo>
                    <a:pt x="7059" y="6277"/>
                  </a:lnTo>
                  <a:lnTo>
                    <a:pt x="7132" y="6302"/>
                  </a:lnTo>
                  <a:lnTo>
                    <a:pt x="7278" y="6253"/>
                  </a:lnTo>
                  <a:lnTo>
                    <a:pt x="7425" y="6180"/>
                  </a:lnTo>
                  <a:lnTo>
                    <a:pt x="7474" y="6131"/>
                  </a:lnTo>
                  <a:lnTo>
                    <a:pt x="7523" y="6058"/>
                  </a:lnTo>
                  <a:lnTo>
                    <a:pt x="7767" y="5545"/>
                  </a:lnTo>
                  <a:lnTo>
                    <a:pt x="7791" y="5496"/>
                  </a:lnTo>
                  <a:lnTo>
                    <a:pt x="7816" y="5398"/>
                  </a:lnTo>
                  <a:lnTo>
                    <a:pt x="7791" y="5252"/>
                  </a:lnTo>
                  <a:lnTo>
                    <a:pt x="7718" y="5129"/>
                  </a:lnTo>
                  <a:lnTo>
                    <a:pt x="7669" y="5056"/>
                  </a:lnTo>
                  <a:lnTo>
                    <a:pt x="7620" y="5007"/>
                  </a:lnTo>
                  <a:lnTo>
                    <a:pt x="6643" y="4372"/>
                  </a:lnTo>
                  <a:lnTo>
                    <a:pt x="6668" y="4177"/>
                  </a:lnTo>
                  <a:lnTo>
                    <a:pt x="6668" y="3957"/>
                  </a:lnTo>
                  <a:lnTo>
                    <a:pt x="7718" y="3469"/>
                  </a:lnTo>
                  <a:lnTo>
                    <a:pt x="7791" y="3444"/>
                  </a:lnTo>
                  <a:lnTo>
                    <a:pt x="7865" y="3395"/>
                  </a:lnTo>
                  <a:lnTo>
                    <a:pt x="7938" y="3249"/>
                  </a:lnTo>
                  <a:lnTo>
                    <a:pt x="7962" y="3102"/>
                  </a:lnTo>
                  <a:lnTo>
                    <a:pt x="7962" y="3029"/>
                  </a:lnTo>
                  <a:lnTo>
                    <a:pt x="7962" y="2956"/>
                  </a:lnTo>
                  <a:lnTo>
                    <a:pt x="7767" y="2419"/>
                  </a:lnTo>
                  <a:lnTo>
                    <a:pt x="7743" y="2345"/>
                  </a:lnTo>
                  <a:lnTo>
                    <a:pt x="7694" y="2296"/>
                  </a:lnTo>
                  <a:lnTo>
                    <a:pt x="7572" y="2199"/>
                  </a:lnTo>
                  <a:lnTo>
                    <a:pt x="7449" y="2150"/>
                  </a:lnTo>
                  <a:lnTo>
                    <a:pt x="7278" y="2150"/>
                  </a:lnTo>
                  <a:lnTo>
                    <a:pt x="6155" y="2394"/>
                  </a:lnTo>
                  <a:lnTo>
                    <a:pt x="6033" y="2223"/>
                  </a:lnTo>
                  <a:lnTo>
                    <a:pt x="5886" y="2077"/>
                  </a:lnTo>
                  <a:lnTo>
                    <a:pt x="6277" y="978"/>
                  </a:lnTo>
                  <a:lnTo>
                    <a:pt x="6302" y="904"/>
                  </a:lnTo>
                  <a:lnTo>
                    <a:pt x="6302" y="831"/>
                  </a:lnTo>
                  <a:lnTo>
                    <a:pt x="6277" y="684"/>
                  </a:lnTo>
                  <a:lnTo>
                    <a:pt x="6179" y="562"/>
                  </a:lnTo>
                  <a:lnTo>
                    <a:pt x="6131" y="489"/>
                  </a:lnTo>
                  <a:lnTo>
                    <a:pt x="6082" y="465"/>
                  </a:lnTo>
                  <a:lnTo>
                    <a:pt x="5569" y="196"/>
                  </a:lnTo>
                  <a:lnTo>
                    <a:pt x="5496" y="172"/>
                  </a:lnTo>
                  <a:lnTo>
                    <a:pt x="5276" y="172"/>
                  </a:lnTo>
                  <a:lnTo>
                    <a:pt x="5129" y="245"/>
                  </a:lnTo>
                  <a:lnTo>
                    <a:pt x="5080" y="294"/>
                  </a:lnTo>
                  <a:lnTo>
                    <a:pt x="5032" y="343"/>
                  </a:lnTo>
                  <a:lnTo>
                    <a:pt x="4397" y="1319"/>
                  </a:lnTo>
                  <a:lnTo>
                    <a:pt x="4177" y="1295"/>
                  </a:lnTo>
                  <a:lnTo>
                    <a:pt x="3981" y="1295"/>
                  </a:lnTo>
                  <a:lnTo>
                    <a:pt x="3493" y="245"/>
                  </a:lnTo>
                  <a:lnTo>
                    <a:pt x="3444" y="172"/>
                  </a:lnTo>
                  <a:lnTo>
                    <a:pt x="3395" y="123"/>
                  </a:lnTo>
                  <a:lnTo>
                    <a:pt x="3273" y="49"/>
                  </a:lnTo>
                  <a:lnTo>
                    <a:pt x="31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9" name="Shape 507"/>
          <p:cNvGrpSpPr/>
          <p:nvPr/>
        </p:nvGrpSpPr>
        <p:grpSpPr>
          <a:xfrm>
            <a:off x="8569906" y="3582807"/>
            <a:ext cx="392338" cy="400415"/>
            <a:chOff x="3955900" y="2984500"/>
            <a:chExt cx="414000" cy="422525"/>
          </a:xfrm>
          <a:solidFill>
            <a:schemeClr val="bg1"/>
          </a:solidFill>
        </p:grpSpPr>
        <p:sp>
          <p:nvSpPr>
            <p:cNvPr id="160" name="Shape 508"/>
            <p:cNvSpPr/>
            <p:nvPr/>
          </p:nvSpPr>
          <p:spPr>
            <a:xfrm>
              <a:off x="3955900" y="2984500"/>
              <a:ext cx="315700" cy="315675"/>
            </a:xfrm>
            <a:custGeom>
              <a:avLst/>
              <a:gdLst/>
              <a:ahLst/>
              <a:cxnLst/>
              <a:rect l="0" t="0" r="0" b="0"/>
              <a:pathLst>
                <a:path w="12628" h="12627" extrusionOk="0">
                  <a:moveTo>
                    <a:pt x="6302" y="977"/>
                  </a:moveTo>
                  <a:lnTo>
                    <a:pt x="6863" y="1026"/>
                  </a:lnTo>
                  <a:lnTo>
                    <a:pt x="7376" y="1099"/>
                  </a:lnTo>
                  <a:lnTo>
                    <a:pt x="7889" y="1221"/>
                  </a:lnTo>
                  <a:lnTo>
                    <a:pt x="8378" y="1417"/>
                  </a:lnTo>
                  <a:lnTo>
                    <a:pt x="8842" y="1636"/>
                  </a:lnTo>
                  <a:lnTo>
                    <a:pt x="9281" y="1905"/>
                  </a:lnTo>
                  <a:lnTo>
                    <a:pt x="9697" y="2198"/>
                  </a:lnTo>
                  <a:lnTo>
                    <a:pt x="10087" y="2540"/>
                  </a:lnTo>
                  <a:lnTo>
                    <a:pt x="10429" y="2931"/>
                  </a:lnTo>
                  <a:lnTo>
                    <a:pt x="10722" y="3346"/>
                  </a:lnTo>
                  <a:lnTo>
                    <a:pt x="10991" y="3786"/>
                  </a:lnTo>
                  <a:lnTo>
                    <a:pt x="11211" y="4250"/>
                  </a:lnTo>
                  <a:lnTo>
                    <a:pt x="11406" y="4738"/>
                  </a:lnTo>
                  <a:lnTo>
                    <a:pt x="11528" y="5251"/>
                  </a:lnTo>
                  <a:lnTo>
                    <a:pt x="11626" y="5764"/>
                  </a:lnTo>
                  <a:lnTo>
                    <a:pt x="11650" y="6326"/>
                  </a:lnTo>
                  <a:lnTo>
                    <a:pt x="11626" y="6863"/>
                  </a:lnTo>
                  <a:lnTo>
                    <a:pt x="11528" y="7400"/>
                  </a:lnTo>
                  <a:lnTo>
                    <a:pt x="11406" y="7913"/>
                  </a:lnTo>
                  <a:lnTo>
                    <a:pt x="11211" y="8402"/>
                  </a:lnTo>
                  <a:lnTo>
                    <a:pt x="10991" y="8866"/>
                  </a:lnTo>
                  <a:lnTo>
                    <a:pt x="10722" y="9305"/>
                  </a:lnTo>
                  <a:lnTo>
                    <a:pt x="10429" y="9696"/>
                  </a:lnTo>
                  <a:lnTo>
                    <a:pt x="10087" y="10087"/>
                  </a:lnTo>
                  <a:lnTo>
                    <a:pt x="9697" y="10429"/>
                  </a:lnTo>
                  <a:lnTo>
                    <a:pt x="9281" y="10746"/>
                  </a:lnTo>
                  <a:lnTo>
                    <a:pt x="8842" y="11015"/>
                  </a:lnTo>
                  <a:lnTo>
                    <a:pt x="8378" y="11235"/>
                  </a:lnTo>
                  <a:lnTo>
                    <a:pt x="7889" y="11406"/>
                  </a:lnTo>
                  <a:lnTo>
                    <a:pt x="7376" y="11552"/>
                  </a:lnTo>
                  <a:lnTo>
                    <a:pt x="6863" y="11625"/>
                  </a:lnTo>
                  <a:lnTo>
                    <a:pt x="6302" y="11650"/>
                  </a:lnTo>
                  <a:lnTo>
                    <a:pt x="5764" y="11625"/>
                  </a:lnTo>
                  <a:lnTo>
                    <a:pt x="5227" y="11552"/>
                  </a:lnTo>
                  <a:lnTo>
                    <a:pt x="4714" y="11406"/>
                  </a:lnTo>
                  <a:lnTo>
                    <a:pt x="4226" y="11235"/>
                  </a:lnTo>
                  <a:lnTo>
                    <a:pt x="3762" y="11015"/>
                  </a:lnTo>
                  <a:lnTo>
                    <a:pt x="3322" y="10746"/>
                  </a:lnTo>
                  <a:lnTo>
                    <a:pt x="2931" y="10429"/>
                  </a:lnTo>
                  <a:lnTo>
                    <a:pt x="2541" y="10087"/>
                  </a:lnTo>
                  <a:lnTo>
                    <a:pt x="2199" y="9696"/>
                  </a:lnTo>
                  <a:lnTo>
                    <a:pt x="1881" y="9305"/>
                  </a:lnTo>
                  <a:lnTo>
                    <a:pt x="1613" y="8866"/>
                  </a:lnTo>
                  <a:lnTo>
                    <a:pt x="1393" y="8402"/>
                  </a:lnTo>
                  <a:lnTo>
                    <a:pt x="1222" y="7913"/>
                  </a:lnTo>
                  <a:lnTo>
                    <a:pt x="1075" y="7400"/>
                  </a:lnTo>
                  <a:lnTo>
                    <a:pt x="1002" y="6863"/>
                  </a:lnTo>
                  <a:lnTo>
                    <a:pt x="978" y="6326"/>
                  </a:lnTo>
                  <a:lnTo>
                    <a:pt x="1002" y="5764"/>
                  </a:lnTo>
                  <a:lnTo>
                    <a:pt x="1075" y="5251"/>
                  </a:lnTo>
                  <a:lnTo>
                    <a:pt x="1222" y="4738"/>
                  </a:lnTo>
                  <a:lnTo>
                    <a:pt x="1393" y="4250"/>
                  </a:lnTo>
                  <a:lnTo>
                    <a:pt x="1613" y="3786"/>
                  </a:lnTo>
                  <a:lnTo>
                    <a:pt x="1881" y="3346"/>
                  </a:lnTo>
                  <a:lnTo>
                    <a:pt x="2199" y="2931"/>
                  </a:lnTo>
                  <a:lnTo>
                    <a:pt x="2541" y="2540"/>
                  </a:lnTo>
                  <a:lnTo>
                    <a:pt x="2931" y="2198"/>
                  </a:lnTo>
                  <a:lnTo>
                    <a:pt x="3322" y="1905"/>
                  </a:lnTo>
                  <a:lnTo>
                    <a:pt x="3762" y="1636"/>
                  </a:lnTo>
                  <a:lnTo>
                    <a:pt x="4226" y="1417"/>
                  </a:lnTo>
                  <a:lnTo>
                    <a:pt x="4714" y="1221"/>
                  </a:lnTo>
                  <a:lnTo>
                    <a:pt x="5227" y="1099"/>
                  </a:lnTo>
                  <a:lnTo>
                    <a:pt x="5764" y="1026"/>
                  </a:lnTo>
                  <a:lnTo>
                    <a:pt x="6302" y="977"/>
                  </a:lnTo>
                  <a:close/>
                  <a:moveTo>
                    <a:pt x="6302" y="0"/>
                  </a:moveTo>
                  <a:lnTo>
                    <a:pt x="5984" y="24"/>
                  </a:lnTo>
                  <a:lnTo>
                    <a:pt x="5667" y="49"/>
                  </a:lnTo>
                  <a:lnTo>
                    <a:pt x="5349" y="73"/>
                  </a:lnTo>
                  <a:lnTo>
                    <a:pt x="5032" y="147"/>
                  </a:lnTo>
                  <a:lnTo>
                    <a:pt x="4739" y="220"/>
                  </a:lnTo>
                  <a:lnTo>
                    <a:pt x="4446" y="293"/>
                  </a:lnTo>
                  <a:lnTo>
                    <a:pt x="4153" y="391"/>
                  </a:lnTo>
                  <a:lnTo>
                    <a:pt x="3859" y="513"/>
                  </a:lnTo>
                  <a:lnTo>
                    <a:pt x="3566" y="635"/>
                  </a:lnTo>
                  <a:lnTo>
                    <a:pt x="3298" y="782"/>
                  </a:lnTo>
                  <a:lnTo>
                    <a:pt x="3029" y="928"/>
                  </a:lnTo>
                  <a:lnTo>
                    <a:pt x="2785" y="1075"/>
                  </a:lnTo>
                  <a:lnTo>
                    <a:pt x="2296" y="1441"/>
                  </a:lnTo>
                  <a:lnTo>
                    <a:pt x="1857" y="1856"/>
                  </a:lnTo>
                  <a:lnTo>
                    <a:pt x="1442" y="2296"/>
                  </a:lnTo>
                  <a:lnTo>
                    <a:pt x="1075" y="2784"/>
                  </a:lnTo>
                  <a:lnTo>
                    <a:pt x="904" y="3053"/>
                  </a:lnTo>
                  <a:lnTo>
                    <a:pt x="758" y="3322"/>
                  </a:lnTo>
                  <a:lnTo>
                    <a:pt x="611" y="3590"/>
                  </a:lnTo>
                  <a:lnTo>
                    <a:pt x="489" y="3859"/>
                  </a:lnTo>
                  <a:lnTo>
                    <a:pt x="391" y="4152"/>
                  </a:lnTo>
                  <a:lnTo>
                    <a:pt x="294" y="4445"/>
                  </a:lnTo>
                  <a:lnTo>
                    <a:pt x="196" y="4738"/>
                  </a:lnTo>
                  <a:lnTo>
                    <a:pt x="123" y="5056"/>
                  </a:lnTo>
                  <a:lnTo>
                    <a:pt x="74" y="5349"/>
                  </a:lnTo>
                  <a:lnTo>
                    <a:pt x="25" y="5666"/>
                  </a:lnTo>
                  <a:lnTo>
                    <a:pt x="1" y="5984"/>
                  </a:lnTo>
                  <a:lnTo>
                    <a:pt x="1" y="6326"/>
                  </a:lnTo>
                  <a:lnTo>
                    <a:pt x="1" y="6643"/>
                  </a:lnTo>
                  <a:lnTo>
                    <a:pt x="25" y="6961"/>
                  </a:lnTo>
                  <a:lnTo>
                    <a:pt x="74" y="7278"/>
                  </a:lnTo>
                  <a:lnTo>
                    <a:pt x="123" y="7596"/>
                  </a:lnTo>
                  <a:lnTo>
                    <a:pt x="196" y="7889"/>
                  </a:lnTo>
                  <a:lnTo>
                    <a:pt x="294" y="8206"/>
                  </a:lnTo>
                  <a:lnTo>
                    <a:pt x="391" y="8499"/>
                  </a:lnTo>
                  <a:lnTo>
                    <a:pt x="489" y="8768"/>
                  </a:lnTo>
                  <a:lnTo>
                    <a:pt x="611" y="9061"/>
                  </a:lnTo>
                  <a:lnTo>
                    <a:pt x="758" y="9330"/>
                  </a:lnTo>
                  <a:lnTo>
                    <a:pt x="904" y="9598"/>
                  </a:lnTo>
                  <a:lnTo>
                    <a:pt x="1075" y="9843"/>
                  </a:lnTo>
                  <a:lnTo>
                    <a:pt x="1442" y="10331"/>
                  </a:lnTo>
                  <a:lnTo>
                    <a:pt x="1857" y="10771"/>
                  </a:lnTo>
                  <a:lnTo>
                    <a:pt x="2296" y="11186"/>
                  </a:lnTo>
                  <a:lnTo>
                    <a:pt x="2785" y="11552"/>
                  </a:lnTo>
                  <a:lnTo>
                    <a:pt x="3029" y="11723"/>
                  </a:lnTo>
                  <a:lnTo>
                    <a:pt x="3298" y="11870"/>
                  </a:lnTo>
                  <a:lnTo>
                    <a:pt x="3566" y="12016"/>
                  </a:lnTo>
                  <a:lnTo>
                    <a:pt x="3859" y="12138"/>
                  </a:lnTo>
                  <a:lnTo>
                    <a:pt x="4153" y="12236"/>
                  </a:lnTo>
                  <a:lnTo>
                    <a:pt x="4446" y="12334"/>
                  </a:lnTo>
                  <a:lnTo>
                    <a:pt x="4739" y="12431"/>
                  </a:lnTo>
                  <a:lnTo>
                    <a:pt x="5032" y="12505"/>
                  </a:lnTo>
                  <a:lnTo>
                    <a:pt x="5349" y="12553"/>
                  </a:lnTo>
                  <a:lnTo>
                    <a:pt x="5667" y="12602"/>
                  </a:lnTo>
                  <a:lnTo>
                    <a:pt x="5984" y="12627"/>
                  </a:lnTo>
                  <a:lnTo>
                    <a:pt x="6644" y="12627"/>
                  </a:lnTo>
                  <a:lnTo>
                    <a:pt x="6961" y="12602"/>
                  </a:lnTo>
                  <a:lnTo>
                    <a:pt x="7279" y="12553"/>
                  </a:lnTo>
                  <a:lnTo>
                    <a:pt x="7572" y="12505"/>
                  </a:lnTo>
                  <a:lnTo>
                    <a:pt x="7889" y="12431"/>
                  </a:lnTo>
                  <a:lnTo>
                    <a:pt x="8182" y="12334"/>
                  </a:lnTo>
                  <a:lnTo>
                    <a:pt x="8475" y="12236"/>
                  </a:lnTo>
                  <a:lnTo>
                    <a:pt x="8768" y="12138"/>
                  </a:lnTo>
                  <a:lnTo>
                    <a:pt x="9037" y="12016"/>
                  </a:lnTo>
                  <a:lnTo>
                    <a:pt x="9306" y="11870"/>
                  </a:lnTo>
                  <a:lnTo>
                    <a:pt x="9574" y="11723"/>
                  </a:lnTo>
                  <a:lnTo>
                    <a:pt x="9843" y="11552"/>
                  </a:lnTo>
                  <a:lnTo>
                    <a:pt x="10332" y="11186"/>
                  </a:lnTo>
                  <a:lnTo>
                    <a:pt x="10771" y="10771"/>
                  </a:lnTo>
                  <a:lnTo>
                    <a:pt x="11186" y="10331"/>
                  </a:lnTo>
                  <a:lnTo>
                    <a:pt x="11553" y="9843"/>
                  </a:lnTo>
                  <a:lnTo>
                    <a:pt x="11699" y="9598"/>
                  </a:lnTo>
                  <a:lnTo>
                    <a:pt x="11846" y="9330"/>
                  </a:lnTo>
                  <a:lnTo>
                    <a:pt x="11992" y="9061"/>
                  </a:lnTo>
                  <a:lnTo>
                    <a:pt x="12114" y="8768"/>
                  </a:lnTo>
                  <a:lnTo>
                    <a:pt x="12237" y="8499"/>
                  </a:lnTo>
                  <a:lnTo>
                    <a:pt x="12334" y="8206"/>
                  </a:lnTo>
                  <a:lnTo>
                    <a:pt x="12432" y="7889"/>
                  </a:lnTo>
                  <a:lnTo>
                    <a:pt x="12481" y="7596"/>
                  </a:lnTo>
                  <a:lnTo>
                    <a:pt x="12554" y="7278"/>
                  </a:lnTo>
                  <a:lnTo>
                    <a:pt x="12578" y="6961"/>
                  </a:lnTo>
                  <a:lnTo>
                    <a:pt x="12603" y="6643"/>
                  </a:lnTo>
                  <a:lnTo>
                    <a:pt x="12627" y="6326"/>
                  </a:lnTo>
                  <a:lnTo>
                    <a:pt x="12603" y="5984"/>
                  </a:lnTo>
                  <a:lnTo>
                    <a:pt x="12578" y="5666"/>
                  </a:lnTo>
                  <a:lnTo>
                    <a:pt x="12554" y="5349"/>
                  </a:lnTo>
                  <a:lnTo>
                    <a:pt x="12481" y="5056"/>
                  </a:lnTo>
                  <a:lnTo>
                    <a:pt x="12432" y="4738"/>
                  </a:lnTo>
                  <a:lnTo>
                    <a:pt x="12334" y="4445"/>
                  </a:lnTo>
                  <a:lnTo>
                    <a:pt x="12237" y="4152"/>
                  </a:lnTo>
                  <a:lnTo>
                    <a:pt x="12114" y="3859"/>
                  </a:lnTo>
                  <a:lnTo>
                    <a:pt x="11992" y="3590"/>
                  </a:lnTo>
                  <a:lnTo>
                    <a:pt x="11846" y="3322"/>
                  </a:lnTo>
                  <a:lnTo>
                    <a:pt x="11699" y="3053"/>
                  </a:lnTo>
                  <a:lnTo>
                    <a:pt x="11553" y="2784"/>
                  </a:lnTo>
                  <a:lnTo>
                    <a:pt x="11186" y="2296"/>
                  </a:lnTo>
                  <a:lnTo>
                    <a:pt x="10771" y="1856"/>
                  </a:lnTo>
                  <a:lnTo>
                    <a:pt x="10332" y="1441"/>
                  </a:lnTo>
                  <a:lnTo>
                    <a:pt x="9843" y="1075"/>
                  </a:lnTo>
                  <a:lnTo>
                    <a:pt x="9574" y="928"/>
                  </a:lnTo>
                  <a:lnTo>
                    <a:pt x="9306" y="782"/>
                  </a:lnTo>
                  <a:lnTo>
                    <a:pt x="9037" y="635"/>
                  </a:lnTo>
                  <a:lnTo>
                    <a:pt x="8768" y="513"/>
                  </a:lnTo>
                  <a:lnTo>
                    <a:pt x="8475" y="391"/>
                  </a:lnTo>
                  <a:lnTo>
                    <a:pt x="8182" y="293"/>
                  </a:lnTo>
                  <a:lnTo>
                    <a:pt x="7889" y="220"/>
                  </a:lnTo>
                  <a:lnTo>
                    <a:pt x="7572" y="147"/>
                  </a:lnTo>
                  <a:lnTo>
                    <a:pt x="7279" y="73"/>
                  </a:lnTo>
                  <a:lnTo>
                    <a:pt x="6961" y="49"/>
                  </a:lnTo>
                  <a:lnTo>
                    <a:pt x="6644" y="24"/>
                  </a:lnTo>
                  <a:lnTo>
                    <a:pt x="630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1" name="Shape 509"/>
            <p:cNvSpPr/>
            <p:nvPr/>
          </p:nvSpPr>
          <p:spPr>
            <a:xfrm>
              <a:off x="3992525" y="3021125"/>
              <a:ext cx="242425" cy="242425"/>
            </a:xfrm>
            <a:custGeom>
              <a:avLst/>
              <a:gdLst/>
              <a:ahLst/>
              <a:cxnLst/>
              <a:rect l="0" t="0" r="0" b="0"/>
              <a:pathLst>
                <a:path w="9697" h="9697" extrusionOk="0">
                  <a:moveTo>
                    <a:pt x="4934" y="1466"/>
                  </a:moveTo>
                  <a:lnTo>
                    <a:pt x="5008" y="1490"/>
                  </a:lnTo>
                  <a:lnTo>
                    <a:pt x="5081" y="1539"/>
                  </a:lnTo>
                  <a:lnTo>
                    <a:pt x="5154" y="1588"/>
                  </a:lnTo>
                  <a:lnTo>
                    <a:pt x="5203" y="1637"/>
                  </a:lnTo>
                  <a:lnTo>
                    <a:pt x="5252" y="1734"/>
                  </a:lnTo>
                  <a:lnTo>
                    <a:pt x="5276" y="1808"/>
                  </a:lnTo>
                  <a:lnTo>
                    <a:pt x="5276" y="1905"/>
                  </a:lnTo>
                  <a:lnTo>
                    <a:pt x="5276" y="1979"/>
                  </a:lnTo>
                  <a:lnTo>
                    <a:pt x="5252" y="2076"/>
                  </a:lnTo>
                  <a:lnTo>
                    <a:pt x="5203" y="2150"/>
                  </a:lnTo>
                  <a:lnTo>
                    <a:pt x="5154" y="2198"/>
                  </a:lnTo>
                  <a:lnTo>
                    <a:pt x="5081" y="2247"/>
                  </a:lnTo>
                  <a:lnTo>
                    <a:pt x="5008" y="2296"/>
                  </a:lnTo>
                  <a:lnTo>
                    <a:pt x="4934" y="2321"/>
                  </a:lnTo>
                  <a:lnTo>
                    <a:pt x="4837" y="2345"/>
                  </a:lnTo>
                  <a:lnTo>
                    <a:pt x="4593" y="2345"/>
                  </a:lnTo>
                  <a:lnTo>
                    <a:pt x="4348" y="2394"/>
                  </a:lnTo>
                  <a:lnTo>
                    <a:pt x="4104" y="2443"/>
                  </a:lnTo>
                  <a:lnTo>
                    <a:pt x="3860" y="2540"/>
                  </a:lnTo>
                  <a:lnTo>
                    <a:pt x="3640" y="2638"/>
                  </a:lnTo>
                  <a:lnTo>
                    <a:pt x="3445" y="2760"/>
                  </a:lnTo>
                  <a:lnTo>
                    <a:pt x="3249" y="2907"/>
                  </a:lnTo>
                  <a:lnTo>
                    <a:pt x="3054" y="3078"/>
                  </a:lnTo>
                  <a:lnTo>
                    <a:pt x="2907" y="3249"/>
                  </a:lnTo>
                  <a:lnTo>
                    <a:pt x="2761" y="3444"/>
                  </a:lnTo>
                  <a:lnTo>
                    <a:pt x="2639" y="3664"/>
                  </a:lnTo>
                  <a:lnTo>
                    <a:pt x="2517" y="3884"/>
                  </a:lnTo>
                  <a:lnTo>
                    <a:pt x="2443" y="4103"/>
                  </a:lnTo>
                  <a:lnTo>
                    <a:pt x="2370" y="4348"/>
                  </a:lnTo>
                  <a:lnTo>
                    <a:pt x="2346" y="4592"/>
                  </a:lnTo>
                  <a:lnTo>
                    <a:pt x="2321" y="4861"/>
                  </a:lnTo>
                  <a:lnTo>
                    <a:pt x="2321" y="4934"/>
                  </a:lnTo>
                  <a:lnTo>
                    <a:pt x="2297" y="5032"/>
                  </a:lnTo>
                  <a:lnTo>
                    <a:pt x="2248" y="5105"/>
                  </a:lnTo>
                  <a:lnTo>
                    <a:pt x="2199" y="5154"/>
                  </a:lnTo>
                  <a:lnTo>
                    <a:pt x="2126" y="5227"/>
                  </a:lnTo>
                  <a:lnTo>
                    <a:pt x="2053" y="5251"/>
                  </a:lnTo>
                  <a:lnTo>
                    <a:pt x="1979" y="5276"/>
                  </a:lnTo>
                  <a:lnTo>
                    <a:pt x="1882" y="5300"/>
                  </a:lnTo>
                  <a:lnTo>
                    <a:pt x="1808" y="5276"/>
                  </a:lnTo>
                  <a:lnTo>
                    <a:pt x="1711" y="5251"/>
                  </a:lnTo>
                  <a:lnTo>
                    <a:pt x="1637" y="5227"/>
                  </a:lnTo>
                  <a:lnTo>
                    <a:pt x="1564" y="5154"/>
                  </a:lnTo>
                  <a:lnTo>
                    <a:pt x="1515" y="5105"/>
                  </a:lnTo>
                  <a:lnTo>
                    <a:pt x="1491" y="5032"/>
                  </a:lnTo>
                  <a:lnTo>
                    <a:pt x="1466" y="4934"/>
                  </a:lnTo>
                  <a:lnTo>
                    <a:pt x="1442" y="4861"/>
                  </a:lnTo>
                  <a:lnTo>
                    <a:pt x="1466" y="4494"/>
                  </a:lnTo>
                  <a:lnTo>
                    <a:pt x="1515" y="4177"/>
                  </a:lnTo>
                  <a:lnTo>
                    <a:pt x="1588" y="3835"/>
                  </a:lnTo>
                  <a:lnTo>
                    <a:pt x="1711" y="3542"/>
                  </a:lnTo>
                  <a:lnTo>
                    <a:pt x="1857" y="3224"/>
                  </a:lnTo>
                  <a:lnTo>
                    <a:pt x="2028" y="2956"/>
                  </a:lnTo>
                  <a:lnTo>
                    <a:pt x="2223" y="2687"/>
                  </a:lnTo>
                  <a:lnTo>
                    <a:pt x="2443" y="2443"/>
                  </a:lnTo>
                  <a:lnTo>
                    <a:pt x="2688" y="2223"/>
                  </a:lnTo>
                  <a:lnTo>
                    <a:pt x="2956" y="2028"/>
                  </a:lnTo>
                  <a:lnTo>
                    <a:pt x="3225" y="1857"/>
                  </a:lnTo>
                  <a:lnTo>
                    <a:pt x="3518" y="1710"/>
                  </a:lnTo>
                  <a:lnTo>
                    <a:pt x="3835" y="1612"/>
                  </a:lnTo>
                  <a:lnTo>
                    <a:pt x="4153" y="1515"/>
                  </a:lnTo>
                  <a:lnTo>
                    <a:pt x="4495" y="1466"/>
                  </a:lnTo>
                  <a:close/>
                  <a:moveTo>
                    <a:pt x="4837" y="0"/>
                  </a:moveTo>
                  <a:lnTo>
                    <a:pt x="4348" y="25"/>
                  </a:lnTo>
                  <a:lnTo>
                    <a:pt x="3860" y="98"/>
                  </a:lnTo>
                  <a:lnTo>
                    <a:pt x="3396" y="220"/>
                  </a:lnTo>
                  <a:lnTo>
                    <a:pt x="2956" y="391"/>
                  </a:lnTo>
                  <a:lnTo>
                    <a:pt x="2541" y="587"/>
                  </a:lnTo>
                  <a:lnTo>
                    <a:pt x="2150" y="831"/>
                  </a:lnTo>
                  <a:lnTo>
                    <a:pt x="1759" y="1124"/>
                  </a:lnTo>
                  <a:lnTo>
                    <a:pt x="1418" y="1441"/>
                  </a:lnTo>
                  <a:lnTo>
                    <a:pt x="1100" y="1783"/>
                  </a:lnTo>
                  <a:lnTo>
                    <a:pt x="831" y="2150"/>
                  </a:lnTo>
                  <a:lnTo>
                    <a:pt x="587" y="2540"/>
                  </a:lnTo>
                  <a:lnTo>
                    <a:pt x="392" y="2980"/>
                  </a:lnTo>
                  <a:lnTo>
                    <a:pt x="221" y="3420"/>
                  </a:lnTo>
                  <a:lnTo>
                    <a:pt x="99" y="3884"/>
                  </a:lnTo>
                  <a:lnTo>
                    <a:pt x="25" y="4348"/>
                  </a:lnTo>
                  <a:lnTo>
                    <a:pt x="1" y="4861"/>
                  </a:lnTo>
                  <a:lnTo>
                    <a:pt x="25" y="5349"/>
                  </a:lnTo>
                  <a:lnTo>
                    <a:pt x="99" y="5838"/>
                  </a:lnTo>
                  <a:lnTo>
                    <a:pt x="221" y="6302"/>
                  </a:lnTo>
                  <a:lnTo>
                    <a:pt x="392" y="6741"/>
                  </a:lnTo>
                  <a:lnTo>
                    <a:pt x="587" y="7156"/>
                  </a:lnTo>
                  <a:lnTo>
                    <a:pt x="831" y="7547"/>
                  </a:lnTo>
                  <a:lnTo>
                    <a:pt x="1100" y="7938"/>
                  </a:lnTo>
                  <a:lnTo>
                    <a:pt x="1418" y="8280"/>
                  </a:lnTo>
                  <a:lnTo>
                    <a:pt x="1759" y="8597"/>
                  </a:lnTo>
                  <a:lnTo>
                    <a:pt x="2150" y="8866"/>
                  </a:lnTo>
                  <a:lnTo>
                    <a:pt x="2541" y="9110"/>
                  </a:lnTo>
                  <a:lnTo>
                    <a:pt x="2956" y="9306"/>
                  </a:lnTo>
                  <a:lnTo>
                    <a:pt x="3396" y="9477"/>
                  </a:lnTo>
                  <a:lnTo>
                    <a:pt x="3860" y="9599"/>
                  </a:lnTo>
                  <a:lnTo>
                    <a:pt x="4348" y="9672"/>
                  </a:lnTo>
                  <a:lnTo>
                    <a:pt x="4837" y="9696"/>
                  </a:lnTo>
                  <a:lnTo>
                    <a:pt x="5350" y="9672"/>
                  </a:lnTo>
                  <a:lnTo>
                    <a:pt x="5814" y="9599"/>
                  </a:lnTo>
                  <a:lnTo>
                    <a:pt x="6278" y="9477"/>
                  </a:lnTo>
                  <a:lnTo>
                    <a:pt x="6717" y="9306"/>
                  </a:lnTo>
                  <a:lnTo>
                    <a:pt x="7157" y="9110"/>
                  </a:lnTo>
                  <a:lnTo>
                    <a:pt x="7548" y="8866"/>
                  </a:lnTo>
                  <a:lnTo>
                    <a:pt x="7914" y="8597"/>
                  </a:lnTo>
                  <a:lnTo>
                    <a:pt x="8256" y="8280"/>
                  </a:lnTo>
                  <a:lnTo>
                    <a:pt x="8573" y="7938"/>
                  </a:lnTo>
                  <a:lnTo>
                    <a:pt x="8867" y="7547"/>
                  </a:lnTo>
                  <a:lnTo>
                    <a:pt x="9111" y="7156"/>
                  </a:lnTo>
                  <a:lnTo>
                    <a:pt x="9306" y="6741"/>
                  </a:lnTo>
                  <a:lnTo>
                    <a:pt x="9477" y="6302"/>
                  </a:lnTo>
                  <a:lnTo>
                    <a:pt x="9599" y="5838"/>
                  </a:lnTo>
                  <a:lnTo>
                    <a:pt x="9673" y="5349"/>
                  </a:lnTo>
                  <a:lnTo>
                    <a:pt x="9697" y="4861"/>
                  </a:lnTo>
                  <a:lnTo>
                    <a:pt x="9673" y="4348"/>
                  </a:lnTo>
                  <a:lnTo>
                    <a:pt x="9599" y="3884"/>
                  </a:lnTo>
                  <a:lnTo>
                    <a:pt x="9477" y="3420"/>
                  </a:lnTo>
                  <a:lnTo>
                    <a:pt x="9306" y="2980"/>
                  </a:lnTo>
                  <a:lnTo>
                    <a:pt x="9111" y="2540"/>
                  </a:lnTo>
                  <a:lnTo>
                    <a:pt x="8867" y="2150"/>
                  </a:lnTo>
                  <a:lnTo>
                    <a:pt x="8573" y="1783"/>
                  </a:lnTo>
                  <a:lnTo>
                    <a:pt x="8256" y="1441"/>
                  </a:lnTo>
                  <a:lnTo>
                    <a:pt x="7914" y="1124"/>
                  </a:lnTo>
                  <a:lnTo>
                    <a:pt x="7548" y="831"/>
                  </a:lnTo>
                  <a:lnTo>
                    <a:pt x="7157" y="587"/>
                  </a:lnTo>
                  <a:lnTo>
                    <a:pt x="6717" y="391"/>
                  </a:lnTo>
                  <a:lnTo>
                    <a:pt x="6278" y="220"/>
                  </a:lnTo>
                  <a:lnTo>
                    <a:pt x="5814" y="98"/>
                  </a:lnTo>
                  <a:lnTo>
                    <a:pt x="5350" y="25"/>
                  </a:lnTo>
                  <a:lnTo>
                    <a:pt x="48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2" name="Shape 510"/>
            <p:cNvSpPr/>
            <p:nvPr/>
          </p:nvSpPr>
          <p:spPr>
            <a:xfrm>
              <a:off x="4215400" y="3253150"/>
              <a:ext cx="154500" cy="153875"/>
            </a:xfrm>
            <a:custGeom>
              <a:avLst/>
              <a:gdLst/>
              <a:ahLst/>
              <a:cxnLst/>
              <a:rect l="0" t="0" r="0" b="0"/>
              <a:pathLst>
                <a:path w="6180" h="6155" extrusionOk="0">
                  <a:moveTo>
                    <a:pt x="1075" y="0"/>
                  </a:moveTo>
                  <a:lnTo>
                    <a:pt x="831" y="269"/>
                  </a:lnTo>
                  <a:lnTo>
                    <a:pt x="562" y="537"/>
                  </a:lnTo>
                  <a:lnTo>
                    <a:pt x="293" y="782"/>
                  </a:lnTo>
                  <a:lnTo>
                    <a:pt x="0" y="1026"/>
                  </a:lnTo>
                  <a:lnTo>
                    <a:pt x="4983" y="6008"/>
                  </a:lnTo>
                  <a:lnTo>
                    <a:pt x="5056" y="6057"/>
                  </a:lnTo>
                  <a:lnTo>
                    <a:pt x="5129" y="6106"/>
                  </a:lnTo>
                  <a:lnTo>
                    <a:pt x="5227" y="6130"/>
                  </a:lnTo>
                  <a:lnTo>
                    <a:pt x="5325" y="6155"/>
                  </a:lnTo>
                  <a:lnTo>
                    <a:pt x="5422" y="6130"/>
                  </a:lnTo>
                  <a:lnTo>
                    <a:pt x="5496" y="6106"/>
                  </a:lnTo>
                  <a:lnTo>
                    <a:pt x="5593" y="6057"/>
                  </a:lnTo>
                  <a:lnTo>
                    <a:pt x="5667" y="6008"/>
                  </a:lnTo>
                  <a:lnTo>
                    <a:pt x="6033" y="5642"/>
                  </a:lnTo>
                  <a:lnTo>
                    <a:pt x="6106" y="5569"/>
                  </a:lnTo>
                  <a:lnTo>
                    <a:pt x="6155" y="5471"/>
                  </a:lnTo>
                  <a:lnTo>
                    <a:pt x="6179" y="5373"/>
                  </a:lnTo>
                  <a:lnTo>
                    <a:pt x="6179" y="5300"/>
                  </a:lnTo>
                  <a:lnTo>
                    <a:pt x="6179" y="5202"/>
                  </a:lnTo>
                  <a:lnTo>
                    <a:pt x="6155" y="5105"/>
                  </a:lnTo>
                  <a:lnTo>
                    <a:pt x="6106" y="5031"/>
                  </a:lnTo>
                  <a:lnTo>
                    <a:pt x="6033" y="4934"/>
                  </a:lnTo>
                  <a:lnTo>
                    <a:pt x="107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63" name="Shape 511"/>
          <p:cNvSpPr/>
          <p:nvPr/>
        </p:nvSpPr>
        <p:spPr>
          <a:xfrm>
            <a:off x="5355070" y="4249416"/>
            <a:ext cx="438607" cy="344882"/>
          </a:xfrm>
          <a:custGeom>
            <a:avLst/>
            <a:gdLst/>
            <a:ahLst/>
            <a:cxnLst/>
            <a:rect l="0" t="0" r="0" b="0"/>
            <a:pathLst>
              <a:path w="18513" h="14557" extrusionOk="0">
                <a:moveTo>
                  <a:pt x="9159" y="2125"/>
                </a:moveTo>
                <a:lnTo>
                  <a:pt x="9403" y="2150"/>
                </a:lnTo>
                <a:lnTo>
                  <a:pt x="9672" y="2198"/>
                </a:lnTo>
                <a:lnTo>
                  <a:pt x="9916" y="2272"/>
                </a:lnTo>
                <a:lnTo>
                  <a:pt x="10160" y="2345"/>
                </a:lnTo>
                <a:lnTo>
                  <a:pt x="10404" y="2443"/>
                </a:lnTo>
                <a:lnTo>
                  <a:pt x="10624" y="2565"/>
                </a:lnTo>
                <a:lnTo>
                  <a:pt x="10820" y="2687"/>
                </a:lnTo>
                <a:lnTo>
                  <a:pt x="10893" y="2760"/>
                </a:lnTo>
                <a:lnTo>
                  <a:pt x="10942" y="2858"/>
                </a:lnTo>
                <a:lnTo>
                  <a:pt x="10942" y="2956"/>
                </a:lnTo>
                <a:lnTo>
                  <a:pt x="10917" y="3078"/>
                </a:lnTo>
                <a:lnTo>
                  <a:pt x="10844" y="3151"/>
                </a:lnTo>
                <a:lnTo>
                  <a:pt x="10771" y="3200"/>
                </a:lnTo>
                <a:lnTo>
                  <a:pt x="10698" y="3224"/>
                </a:lnTo>
                <a:lnTo>
                  <a:pt x="10600" y="3175"/>
                </a:lnTo>
                <a:lnTo>
                  <a:pt x="10404" y="3053"/>
                </a:lnTo>
                <a:lnTo>
                  <a:pt x="10209" y="2956"/>
                </a:lnTo>
                <a:lnTo>
                  <a:pt x="10014" y="2882"/>
                </a:lnTo>
                <a:lnTo>
                  <a:pt x="9794" y="2809"/>
                </a:lnTo>
                <a:lnTo>
                  <a:pt x="9574" y="2760"/>
                </a:lnTo>
                <a:lnTo>
                  <a:pt x="9354" y="2711"/>
                </a:lnTo>
                <a:lnTo>
                  <a:pt x="9110" y="2687"/>
                </a:lnTo>
                <a:lnTo>
                  <a:pt x="8646" y="2687"/>
                </a:lnTo>
                <a:lnTo>
                  <a:pt x="8426" y="2711"/>
                </a:lnTo>
                <a:lnTo>
                  <a:pt x="8206" y="2760"/>
                </a:lnTo>
                <a:lnTo>
                  <a:pt x="7987" y="2809"/>
                </a:lnTo>
                <a:lnTo>
                  <a:pt x="7767" y="2882"/>
                </a:lnTo>
                <a:lnTo>
                  <a:pt x="7547" y="2956"/>
                </a:lnTo>
                <a:lnTo>
                  <a:pt x="7352" y="3053"/>
                </a:lnTo>
                <a:lnTo>
                  <a:pt x="7181" y="3175"/>
                </a:lnTo>
                <a:lnTo>
                  <a:pt x="7107" y="3200"/>
                </a:lnTo>
                <a:lnTo>
                  <a:pt x="7059" y="3224"/>
                </a:lnTo>
                <a:lnTo>
                  <a:pt x="7010" y="3200"/>
                </a:lnTo>
                <a:lnTo>
                  <a:pt x="6936" y="3175"/>
                </a:lnTo>
                <a:lnTo>
                  <a:pt x="6888" y="3127"/>
                </a:lnTo>
                <a:lnTo>
                  <a:pt x="6863" y="3078"/>
                </a:lnTo>
                <a:lnTo>
                  <a:pt x="6839" y="2956"/>
                </a:lnTo>
                <a:lnTo>
                  <a:pt x="6839" y="2858"/>
                </a:lnTo>
                <a:lnTo>
                  <a:pt x="6888" y="2760"/>
                </a:lnTo>
                <a:lnTo>
                  <a:pt x="6936" y="2687"/>
                </a:lnTo>
                <a:lnTo>
                  <a:pt x="7156" y="2565"/>
                </a:lnTo>
                <a:lnTo>
                  <a:pt x="7376" y="2443"/>
                </a:lnTo>
                <a:lnTo>
                  <a:pt x="7620" y="2345"/>
                </a:lnTo>
                <a:lnTo>
                  <a:pt x="7864" y="2272"/>
                </a:lnTo>
                <a:lnTo>
                  <a:pt x="8109" y="2198"/>
                </a:lnTo>
                <a:lnTo>
                  <a:pt x="8377" y="2150"/>
                </a:lnTo>
                <a:lnTo>
                  <a:pt x="8622" y="2125"/>
                </a:lnTo>
                <a:close/>
                <a:moveTo>
                  <a:pt x="3761" y="5373"/>
                </a:moveTo>
                <a:lnTo>
                  <a:pt x="3884" y="5398"/>
                </a:lnTo>
                <a:lnTo>
                  <a:pt x="4030" y="5447"/>
                </a:lnTo>
                <a:lnTo>
                  <a:pt x="4128" y="5496"/>
                </a:lnTo>
                <a:lnTo>
                  <a:pt x="4250" y="5569"/>
                </a:lnTo>
                <a:lnTo>
                  <a:pt x="4323" y="5691"/>
                </a:lnTo>
                <a:lnTo>
                  <a:pt x="4372" y="5789"/>
                </a:lnTo>
                <a:lnTo>
                  <a:pt x="4421" y="5911"/>
                </a:lnTo>
                <a:lnTo>
                  <a:pt x="4445" y="6057"/>
                </a:lnTo>
                <a:lnTo>
                  <a:pt x="4421" y="6204"/>
                </a:lnTo>
                <a:lnTo>
                  <a:pt x="4372" y="6326"/>
                </a:lnTo>
                <a:lnTo>
                  <a:pt x="4323" y="6448"/>
                </a:lnTo>
                <a:lnTo>
                  <a:pt x="4250" y="6546"/>
                </a:lnTo>
                <a:lnTo>
                  <a:pt x="4128" y="6619"/>
                </a:lnTo>
                <a:lnTo>
                  <a:pt x="4030" y="6692"/>
                </a:lnTo>
                <a:lnTo>
                  <a:pt x="3884" y="6717"/>
                </a:lnTo>
                <a:lnTo>
                  <a:pt x="3761" y="6741"/>
                </a:lnTo>
                <a:lnTo>
                  <a:pt x="3615" y="6717"/>
                </a:lnTo>
                <a:lnTo>
                  <a:pt x="3493" y="6692"/>
                </a:lnTo>
                <a:lnTo>
                  <a:pt x="3371" y="6619"/>
                </a:lnTo>
                <a:lnTo>
                  <a:pt x="3273" y="6546"/>
                </a:lnTo>
                <a:lnTo>
                  <a:pt x="3200" y="6448"/>
                </a:lnTo>
                <a:lnTo>
                  <a:pt x="3126" y="6326"/>
                </a:lnTo>
                <a:lnTo>
                  <a:pt x="3102" y="6204"/>
                </a:lnTo>
                <a:lnTo>
                  <a:pt x="3078" y="6057"/>
                </a:lnTo>
                <a:lnTo>
                  <a:pt x="3102" y="5911"/>
                </a:lnTo>
                <a:lnTo>
                  <a:pt x="3126" y="5789"/>
                </a:lnTo>
                <a:lnTo>
                  <a:pt x="3200" y="5691"/>
                </a:lnTo>
                <a:lnTo>
                  <a:pt x="3273" y="5569"/>
                </a:lnTo>
                <a:lnTo>
                  <a:pt x="3371" y="5496"/>
                </a:lnTo>
                <a:lnTo>
                  <a:pt x="3493" y="5447"/>
                </a:lnTo>
                <a:lnTo>
                  <a:pt x="3615" y="5398"/>
                </a:lnTo>
                <a:lnTo>
                  <a:pt x="3761" y="5373"/>
                </a:lnTo>
                <a:close/>
                <a:moveTo>
                  <a:pt x="17609" y="6741"/>
                </a:moveTo>
                <a:lnTo>
                  <a:pt x="17609" y="6790"/>
                </a:lnTo>
                <a:lnTo>
                  <a:pt x="17585" y="6888"/>
                </a:lnTo>
                <a:lnTo>
                  <a:pt x="17560" y="6937"/>
                </a:lnTo>
                <a:lnTo>
                  <a:pt x="17512" y="7010"/>
                </a:lnTo>
                <a:lnTo>
                  <a:pt x="17365" y="7132"/>
                </a:lnTo>
                <a:lnTo>
                  <a:pt x="17365" y="7132"/>
                </a:lnTo>
                <a:lnTo>
                  <a:pt x="17389" y="7010"/>
                </a:lnTo>
                <a:lnTo>
                  <a:pt x="17414" y="6863"/>
                </a:lnTo>
                <a:lnTo>
                  <a:pt x="17463" y="6790"/>
                </a:lnTo>
                <a:lnTo>
                  <a:pt x="17512" y="6766"/>
                </a:lnTo>
                <a:lnTo>
                  <a:pt x="17560" y="6741"/>
                </a:lnTo>
                <a:close/>
                <a:moveTo>
                  <a:pt x="4836" y="0"/>
                </a:moveTo>
                <a:lnTo>
                  <a:pt x="4738" y="196"/>
                </a:lnTo>
                <a:lnTo>
                  <a:pt x="4641" y="391"/>
                </a:lnTo>
                <a:lnTo>
                  <a:pt x="4543" y="684"/>
                </a:lnTo>
                <a:lnTo>
                  <a:pt x="4445" y="1002"/>
                </a:lnTo>
                <a:lnTo>
                  <a:pt x="4396" y="1393"/>
                </a:lnTo>
                <a:lnTo>
                  <a:pt x="4372" y="1783"/>
                </a:lnTo>
                <a:lnTo>
                  <a:pt x="4372" y="2003"/>
                </a:lnTo>
                <a:lnTo>
                  <a:pt x="4421" y="2223"/>
                </a:lnTo>
                <a:lnTo>
                  <a:pt x="4079" y="2443"/>
                </a:lnTo>
                <a:lnTo>
                  <a:pt x="3688" y="2736"/>
                </a:lnTo>
                <a:lnTo>
                  <a:pt x="3273" y="3151"/>
                </a:lnTo>
                <a:lnTo>
                  <a:pt x="2833" y="3615"/>
                </a:lnTo>
                <a:lnTo>
                  <a:pt x="2418" y="4128"/>
                </a:lnTo>
                <a:lnTo>
                  <a:pt x="2027" y="4665"/>
                </a:lnTo>
                <a:lnTo>
                  <a:pt x="1856" y="4958"/>
                </a:lnTo>
                <a:lnTo>
                  <a:pt x="1710" y="5251"/>
                </a:lnTo>
                <a:lnTo>
                  <a:pt x="1563" y="5544"/>
                </a:lnTo>
                <a:lnTo>
                  <a:pt x="1466" y="5813"/>
                </a:lnTo>
                <a:lnTo>
                  <a:pt x="562" y="5813"/>
                </a:lnTo>
                <a:lnTo>
                  <a:pt x="464" y="5838"/>
                </a:lnTo>
                <a:lnTo>
                  <a:pt x="342" y="5862"/>
                </a:lnTo>
                <a:lnTo>
                  <a:pt x="244" y="5911"/>
                </a:lnTo>
                <a:lnTo>
                  <a:pt x="171" y="5984"/>
                </a:lnTo>
                <a:lnTo>
                  <a:pt x="98" y="6057"/>
                </a:lnTo>
                <a:lnTo>
                  <a:pt x="49" y="6155"/>
                </a:lnTo>
                <a:lnTo>
                  <a:pt x="25" y="6277"/>
                </a:lnTo>
                <a:lnTo>
                  <a:pt x="0" y="6375"/>
                </a:lnTo>
                <a:lnTo>
                  <a:pt x="0" y="8622"/>
                </a:lnTo>
                <a:lnTo>
                  <a:pt x="25" y="8744"/>
                </a:lnTo>
                <a:lnTo>
                  <a:pt x="49" y="8842"/>
                </a:lnTo>
                <a:lnTo>
                  <a:pt x="98" y="8939"/>
                </a:lnTo>
                <a:lnTo>
                  <a:pt x="171" y="9013"/>
                </a:lnTo>
                <a:lnTo>
                  <a:pt x="244" y="9086"/>
                </a:lnTo>
                <a:lnTo>
                  <a:pt x="342" y="9135"/>
                </a:lnTo>
                <a:lnTo>
                  <a:pt x="464" y="9183"/>
                </a:lnTo>
                <a:lnTo>
                  <a:pt x="1514" y="9183"/>
                </a:lnTo>
                <a:lnTo>
                  <a:pt x="1588" y="9379"/>
                </a:lnTo>
                <a:lnTo>
                  <a:pt x="1685" y="9599"/>
                </a:lnTo>
                <a:lnTo>
                  <a:pt x="1930" y="10014"/>
                </a:lnTo>
                <a:lnTo>
                  <a:pt x="2223" y="10405"/>
                </a:lnTo>
                <a:lnTo>
                  <a:pt x="2589" y="10795"/>
                </a:lnTo>
                <a:lnTo>
                  <a:pt x="2980" y="11162"/>
                </a:lnTo>
                <a:lnTo>
                  <a:pt x="3419" y="11504"/>
                </a:lnTo>
                <a:lnTo>
                  <a:pt x="3908" y="11821"/>
                </a:lnTo>
                <a:lnTo>
                  <a:pt x="4421" y="12065"/>
                </a:lnTo>
                <a:lnTo>
                  <a:pt x="4421" y="14557"/>
                </a:lnTo>
                <a:lnTo>
                  <a:pt x="5105" y="14557"/>
                </a:lnTo>
                <a:lnTo>
                  <a:pt x="6326" y="12896"/>
                </a:lnTo>
                <a:lnTo>
                  <a:pt x="6936" y="13067"/>
                </a:lnTo>
                <a:lnTo>
                  <a:pt x="7571" y="13164"/>
                </a:lnTo>
                <a:lnTo>
                  <a:pt x="8231" y="13238"/>
                </a:lnTo>
                <a:lnTo>
                  <a:pt x="8890" y="13262"/>
                </a:lnTo>
                <a:lnTo>
                  <a:pt x="9550" y="13238"/>
                </a:lnTo>
                <a:lnTo>
                  <a:pt x="10209" y="13164"/>
                </a:lnTo>
                <a:lnTo>
                  <a:pt x="10844" y="13067"/>
                </a:lnTo>
                <a:lnTo>
                  <a:pt x="11455" y="12896"/>
                </a:lnTo>
                <a:lnTo>
                  <a:pt x="12627" y="14557"/>
                </a:lnTo>
                <a:lnTo>
                  <a:pt x="13384" y="14557"/>
                </a:lnTo>
                <a:lnTo>
                  <a:pt x="13384" y="12065"/>
                </a:lnTo>
                <a:lnTo>
                  <a:pt x="13726" y="11919"/>
                </a:lnTo>
                <a:lnTo>
                  <a:pt x="14044" y="11748"/>
                </a:lnTo>
                <a:lnTo>
                  <a:pt x="14337" y="11577"/>
                </a:lnTo>
                <a:lnTo>
                  <a:pt x="14630" y="11382"/>
                </a:lnTo>
                <a:lnTo>
                  <a:pt x="14898" y="11162"/>
                </a:lnTo>
                <a:lnTo>
                  <a:pt x="15143" y="10942"/>
                </a:lnTo>
                <a:lnTo>
                  <a:pt x="15387" y="10698"/>
                </a:lnTo>
                <a:lnTo>
                  <a:pt x="15607" y="10429"/>
                </a:lnTo>
                <a:lnTo>
                  <a:pt x="15778" y="10160"/>
                </a:lnTo>
                <a:lnTo>
                  <a:pt x="15949" y="9892"/>
                </a:lnTo>
                <a:lnTo>
                  <a:pt x="16119" y="9599"/>
                </a:lnTo>
                <a:lnTo>
                  <a:pt x="16242" y="9281"/>
                </a:lnTo>
                <a:lnTo>
                  <a:pt x="16364" y="8964"/>
                </a:lnTo>
                <a:lnTo>
                  <a:pt x="16437" y="8622"/>
                </a:lnTo>
                <a:lnTo>
                  <a:pt x="16510" y="8280"/>
                </a:lnTo>
                <a:lnTo>
                  <a:pt x="16559" y="7938"/>
                </a:lnTo>
                <a:lnTo>
                  <a:pt x="16974" y="7938"/>
                </a:lnTo>
                <a:lnTo>
                  <a:pt x="17096" y="7913"/>
                </a:lnTo>
                <a:lnTo>
                  <a:pt x="17316" y="8109"/>
                </a:lnTo>
                <a:lnTo>
                  <a:pt x="17536" y="8231"/>
                </a:lnTo>
                <a:lnTo>
                  <a:pt x="17780" y="8329"/>
                </a:lnTo>
                <a:lnTo>
                  <a:pt x="18024" y="8353"/>
                </a:lnTo>
                <a:lnTo>
                  <a:pt x="18171" y="8353"/>
                </a:lnTo>
                <a:lnTo>
                  <a:pt x="18318" y="8304"/>
                </a:lnTo>
                <a:lnTo>
                  <a:pt x="18415" y="8255"/>
                </a:lnTo>
                <a:lnTo>
                  <a:pt x="18464" y="8158"/>
                </a:lnTo>
                <a:lnTo>
                  <a:pt x="18513" y="8060"/>
                </a:lnTo>
                <a:lnTo>
                  <a:pt x="18488" y="7962"/>
                </a:lnTo>
                <a:lnTo>
                  <a:pt x="18440" y="7865"/>
                </a:lnTo>
                <a:lnTo>
                  <a:pt x="18342" y="7791"/>
                </a:lnTo>
                <a:lnTo>
                  <a:pt x="18244" y="7767"/>
                </a:lnTo>
                <a:lnTo>
                  <a:pt x="18147" y="7767"/>
                </a:lnTo>
                <a:lnTo>
                  <a:pt x="18024" y="7791"/>
                </a:lnTo>
                <a:lnTo>
                  <a:pt x="17902" y="7767"/>
                </a:lnTo>
                <a:lnTo>
                  <a:pt x="17756" y="7718"/>
                </a:lnTo>
                <a:lnTo>
                  <a:pt x="17634" y="7645"/>
                </a:lnTo>
                <a:lnTo>
                  <a:pt x="17780" y="7523"/>
                </a:lnTo>
                <a:lnTo>
                  <a:pt x="17927" y="7376"/>
                </a:lnTo>
                <a:lnTo>
                  <a:pt x="18049" y="7230"/>
                </a:lnTo>
                <a:lnTo>
                  <a:pt x="18122" y="7059"/>
                </a:lnTo>
                <a:lnTo>
                  <a:pt x="18171" y="6888"/>
                </a:lnTo>
                <a:lnTo>
                  <a:pt x="18171" y="6717"/>
                </a:lnTo>
                <a:lnTo>
                  <a:pt x="18147" y="6546"/>
                </a:lnTo>
                <a:lnTo>
                  <a:pt x="18073" y="6424"/>
                </a:lnTo>
                <a:lnTo>
                  <a:pt x="18000" y="6326"/>
                </a:lnTo>
                <a:lnTo>
                  <a:pt x="17902" y="6253"/>
                </a:lnTo>
                <a:lnTo>
                  <a:pt x="17805" y="6204"/>
                </a:lnTo>
                <a:lnTo>
                  <a:pt x="17683" y="6179"/>
                </a:lnTo>
                <a:lnTo>
                  <a:pt x="17560" y="6179"/>
                </a:lnTo>
                <a:lnTo>
                  <a:pt x="17438" y="6204"/>
                </a:lnTo>
                <a:lnTo>
                  <a:pt x="17341" y="6228"/>
                </a:lnTo>
                <a:lnTo>
                  <a:pt x="17243" y="6277"/>
                </a:lnTo>
                <a:lnTo>
                  <a:pt x="17145" y="6326"/>
                </a:lnTo>
                <a:lnTo>
                  <a:pt x="17048" y="6424"/>
                </a:lnTo>
                <a:lnTo>
                  <a:pt x="16974" y="6497"/>
                </a:lnTo>
                <a:lnTo>
                  <a:pt x="16925" y="6619"/>
                </a:lnTo>
                <a:lnTo>
                  <a:pt x="16852" y="6790"/>
                </a:lnTo>
                <a:lnTo>
                  <a:pt x="16803" y="6985"/>
                </a:lnTo>
                <a:lnTo>
                  <a:pt x="16803" y="7181"/>
                </a:lnTo>
                <a:lnTo>
                  <a:pt x="16828" y="7376"/>
                </a:lnTo>
                <a:lnTo>
                  <a:pt x="16706" y="7376"/>
                </a:lnTo>
                <a:lnTo>
                  <a:pt x="16584" y="7352"/>
                </a:lnTo>
                <a:lnTo>
                  <a:pt x="16559" y="7034"/>
                </a:lnTo>
                <a:lnTo>
                  <a:pt x="16535" y="6717"/>
                </a:lnTo>
                <a:lnTo>
                  <a:pt x="16486" y="6399"/>
                </a:lnTo>
                <a:lnTo>
                  <a:pt x="16413" y="6082"/>
                </a:lnTo>
                <a:lnTo>
                  <a:pt x="16315" y="5764"/>
                </a:lnTo>
                <a:lnTo>
                  <a:pt x="16217" y="5471"/>
                </a:lnTo>
                <a:lnTo>
                  <a:pt x="16095" y="5178"/>
                </a:lnTo>
                <a:lnTo>
                  <a:pt x="15949" y="4885"/>
                </a:lnTo>
                <a:lnTo>
                  <a:pt x="15802" y="4616"/>
                </a:lnTo>
                <a:lnTo>
                  <a:pt x="15631" y="4323"/>
                </a:lnTo>
                <a:lnTo>
                  <a:pt x="15436" y="4079"/>
                </a:lnTo>
                <a:lnTo>
                  <a:pt x="15240" y="3810"/>
                </a:lnTo>
                <a:lnTo>
                  <a:pt x="15020" y="3566"/>
                </a:lnTo>
                <a:lnTo>
                  <a:pt x="14801" y="3322"/>
                </a:lnTo>
                <a:lnTo>
                  <a:pt x="14556" y="3102"/>
                </a:lnTo>
                <a:lnTo>
                  <a:pt x="14312" y="2882"/>
                </a:lnTo>
                <a:lnTo>
                  <a:pt x="14044" y="2663"/>
                </a:lnTo>
                <a:lnTo>
                  <a:pt x="13750" y="2467"/>
                </a:lnTo>
                <a:lnTo>
                  <a:pt x="13457" y="2272"/>
                </a:lnTo>
                <a:lnTo>
                  <a:pt x="13164" y="2101"/>
                </a:lnTo>
                <a:lnTo>
                  <a:pt x="12847" y="1930"/>
                </a:lnTo>
                <a:lnTo>
                  <a:pt x="12529" y="1783"/>
                </a:lnTo>
                <a:lnTo>
                  <a:pt x="12212" y="1637"/>
                </a:lnTo>
                <a:lnTo>
                  <a:pt x="11870" y="1515"/>
                </a:lnTo>
                <a:lnTo>
                  <a:pt x="11528" y="1393"/>
                </a:lnTo>
                <a:lnTo>
                  <a:pt x="11162" y="1295"/>
                </a:lnTo>
                <a:lnTo>
                  <a:pt x="10795" y="1222"/>
                </a:lnTo>
                <a:lnTo>
                  <a:pt x="10429" y="1148"/>
                </a:lnTo>
                <a:lnTo>
                  <a:pt x="10063" y="1099"/>
                </a:lnTo>
                <a:lnTo>
                  <a:pt x="9672" y="1051"/>
                </a:lnTo>
                <a:lnTo>
                  <a:pt x="9281" y="1026"/>
                </a:lnTo>
                <a:lnTo>
                  <a:pt x="8353" y="1026"/>
                </a:lnTo>
                <a:lnTo>
                  <a:pt x="7816" y="1075"/>
                </a:lnTo>
                <a:lnTo>
                  <a:pt x="7278" y="1148"/>
                </a:lnTo>
                <a:lnTo>
                  <a:pt x="6765" y="1270"/>
                </a:lnTo>
                <a:lnTo>
                  <a:pt x="6619" y="1051"/>
                </a:lnTo>
                <a:lnTo>
                  <a:pt x="6472" y="880"/>
                </a:lnTo>
                <a:lnTo>
                  <a:pt x="6301" y="709"/>
                </a:lnTo>
                <a:lnTo>
                  <a:pt x="6155" y="562"/>
                </a:lnTo>
                <a:lnTo>
                  <a:pt x="5984" y="440"/>
                </a:lnTo>
                <a:lnTo>
                  <a:pt x="5837" y="342"/>
                </a:lnTo>
                <a:lnTo>
                  <a:pt x="5520" y="196"/>
                </a:lnTo>
                <a:lnTo>
                  <a:pt x="5251" y="98"/>
                </a:lnTo>
                <a:lnTo>
                  <a:pt x="5031" y="49"/>
                </a:lnTo>
                <a:lnTo>
                  <a:pt x="48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4" name="Shape 512"/>
          <p:cNvSpPr/>
          <p:nvPr/>
        </p:nvSpPr>
        <p:spPr>
          <a:xfrm>
            <a:off x="10529792" y="3563150"/>
            <a:ext cx="305530" cy="439791"/>
          </a:xfrm>
          <a:custGeom>
            <a:avLst/>
            <a:gdLst/>
            <a:ahLst/>
            <a:cxnLst/>
            <a:rect l="0" t="0" r="0" b="0"/>
            <a:pathLst>
              <a:path w="12896" h="18563" extrusionOk="0">
                <a:moveTo>
                  <a:pt x="6448" y="1564"/>
                </a:moveTo>
                <a:lnTo>
                  <a:pt x="6814" y="1588"/>
                </a:lnTo>
                <a:lnTo>
                  <a:pt x="7181" y="1637"/>
                </a:lnTo>
                <a:lnTo>
                  <a:pt x="7523" y="1735"/>
                </a:lnTo>
                <a:lnTo>
                  <a:pt x="7865" y="1857"/>
                </a:lnTo>
                <a:lnTo>
                  <a:pt x="8182" y="2003"/>
                </a:lnTo>
                <a:lnTo>
                  <a:pt x="8475" y="2199"/>
                </a:lnTo>
                <a:lnTo>
                  <a:pt x="8768" y="2394"/>
                </a:lnTo>
                <a:lnTo>
                  <a:pt x="9013" y="2638"/>
                </a:lnTo>
                <a:lnTo>
                  <a:pt x="9257" y="2883"/>
                </a:lnTo>
                <a:lnTo>
                  <a:pt x="9477" y="3176"/>
                </a:lnTo>
                <a:lnTo>
                  <a:pt x="9647" y="3469"/>
                </a:lnTo>
                <a:lnTo>
                  <a:pt x="9794" y="3786"/>
                </a:lnTo>
                <a:lnTo>
                  <a:pt x="9916" y="4128"/>
                </a:lnTo>
                <a:lnTo>
                  <a:pt x="10014" y="4470"/>
                </a:lnTo>
                <a:lnTo>
                  <a:pt x="10063" y="4836"/>
                </a:lnTo>
                <a:lnTo>
                  <a:pt x="10087" y="5203"/>
                </a:lnTo>
                <a:lnTo>
                  <a:pt x="10087" y="7547"/>
                </a:lnTo>
                <a:lnTo>
                  <a:pt x="2809" y="7547"/>
                </a:lnTo>
                <a:lnTo>
                  <a:pt x="2809" y="5203"/>
                </a:lnTo>
                <a:lnTo>
                  <a:pt x="2833" y="4836"/>
                </a:lnTo>
                <a:lnTo>
                  <a:pt x="2882" y="4470"/>
                </a:lnTo>
                <a:lnTo>
                  <a:pt x="2980" y="4128"/>
                </a:lnTo>
                <a:lnTo>
                  <a:pt x="3102" y="3786"/>
                </a:lnTo>
                <a:lnTo>
                  <a:pt x="3249" y="3469"/>
                </a:lnTo>
                <a:lnTo>
                  <a:pt x="3420" y="3176"/>
                </a:lnTo>
                <a:lnTo>
                  <a:pt x="3639" y="2883"/>
                </a:lnTo>
                <a:lnTo>
                  <a:pt x="3884" y="2638"/>
                </a:lnTo>
                <a:lnTo>
                  <a:pt x="4128" y="2394"/>
                </a:lnTo>
                <a:lnTo>
                  <a:pt x="4421" y="2199"/>
                </a:lnTo>
                <a:lnTo>
                  <a:pt x="4714" y="2003"/>
                </a:lnTo>
                <a:lnTo>
                  <a:pt x="5032" y="1857"/>
                </a:lnTo>
                <a:lnTo>
                  <a:pt x="5373" y="1735"/>
                </a:lnTo>
                <a:lnTo>
                  <a:pt x="5715" y="1637"/>
                </a:lnTo>
                <a:lnTo>
                  <a:pt x="6082" y="1588"/>
                </a:lnTo>
                <a:lnTo>
                  <a:pt x="6448" y="1564"/>
                </a:lnTo>
                <a:close/>
                <a:moveTo>
                  <a:pt x="6448" y="10991"/>
                </a:moveTo>
                <a:lnTo>
                  <a:pt x="6692" y="11015"/>
                </a:lnTo>
                <a:lnTo>
                  <a:pt x="6937" y="11089"/>
                </a:lnTo>
                <a:lnTo>
                  <a:pt x="7132" y="11211"/>
                </a:lnTo>
                <a:lnTo>
                  <a:pt x="7327" y="11357"/>
                </a:lnTo>
                <a:lnTo>
                  <a:pt x="7474" y="11528"/>
                </a:lnTo>
                <a:lnTo>
                  <a:pt x="7572" y="11748"/>
                </a:lnTo>
                <a:lnTo>
                  <a:pt x="7645" y="11968"/>
                </a:lnTo>
                <a:lnTo>
                  <a:pt x="7669" y="12212"/>
                </a:lnTo>
                <a:lnTo>
                  <a:pt x="7669" y="12383"/>
                </a:lnTo>
                <a:lnTo>
                  <a:pt x="7645" y="12530"/>
                </a:lnTo>
                <a:lnTo>
                  <a:pt x="7596" y="12701"/>
                </a:lnTo>
                <a:lnTo>
                  <a:pt x="7523" y="12823"/>
                </a:lnTo>
                <a:lnTo>
                  <a:pt x="7425" y="12969"/>
                </a:lnTo>
                <a:lnTo>
                  <a:pt x="7327" y="13067"/>
                </a:lnTo>
                <a:lnTo>
                  <a:pt x="7205" y="13189"/>
                </a:lnTo>
                <a:lnTo>
                  <a:pt x="7083" y="13262"/>
                </a:lnTo>
                <a:lnTo>
                  <a:pt x="7230" y="15094"/>
                </a:lnTo>
                <a:lnTo>
                  <a:pt x="5667" y="15094"/>
                </a:lnTo>
                <a:lnTo>
                  <a:pt x="5813" y="13262"/>
                </a:lnTo>
                <a:lnTo>
                  <a:pt x="5691" y="13189"/>
                </a:lnTo>
                <a:lnTo>
                  <a:pt x="5569" y="13067"/>
                </a:lnTo>
                <a:lnTo>
                  <a:pt x="5471" y="12969"/>
                </a:lnTo>
                <a:lnTo>
                  <a:pt x="5373" y="12823"/>
                </a:lnTo>
                <a:lnTo>
                  <a:pt x="5300" y="12701"/>
                </a:lnTo>
                <a:lnTo>
                  <a:pt x="5251" y="12530"/>
                </a:lnTo>
                <a:lnTo>
                  <a:pt x="5227" y="12383"/>
                </a:lnTo>
                <a:lnTo>
                  <a:pt x="5227" y="12212"/>
                </a:lnTo>
                <a:lnTo>
                  <a:pt x="5251" y="11968"/>
                </a:lnTo>
                <a:lnTo>
                  <a:pt x="5325" y="11748"/>
                </a:lnTo>
                <a:lnTo>
                  <a:pt x="5422" y="11528"/>
                </a:lnTo>
                <a:lnTo>
                  <a:pt x="5569" y="11357"/>
                </a:lnTo>
                <a:lnTo>
                  <a:pt x="5764" y="11211"/>
                </a:lnTo>
                <a:lnTo>
                  <a:pt x="5960" y="11089"/>
                </a:lnTo>
                <a:lnTo>
                  <a:pt x="6204" y="11015"/>
                </a:lnTo>
                <a:lnTo>
                  <a:pt x="6448" y="10991"/>
                </a:lnTo>
                <a:close/>
                <a:moveTo>
                  <a:pt x="6448" y="1"/>
                </a:moveTo>
                <a:lnTo>
                  <a:pt x="5911" y="25"/>
                </a:lnTo>
                <a:lnTo>
                  <a:pt x="5398" y="123"/>
                </a:lnTo>
                <a:lnTo>
                  <a:pt x="4909" y="245"/>
                </a:lnTo>
                <a:lnTo>
                  <a:pt x="4421" y="416"/>
                </a:lnTo>
                <a:lnTo>
                  <a:pt x="3981" y="636"/>
                </a:lnTo>
                <a:lnTo>
                  <a:pt x="3542" y="904"/>
                </a:lnTo>
                <a:lnTo>
                  <a:pt x="3151" y="1197"/>
                </a:lnTo>
                <a:lnTo>
                  <a:pt x="2760" y="1539"/>
                </a:lnTo>
                <a:lnTo>
                  <a:pt x="2443" y="1906"/>
                </a:lnTo>
                <a:lnTo>
                  <a:pt x="2125" y="2296"/>
                </a:lnTo>
                <a:lnTo>
                  <a:pt x="1881" y="2736"/>
                </a:lnTo>
                <a:lnTo>
                  <a:pt x="1661" y="3176"/>
                </a:lnTo>
                <a:lnTo>
                  <a:pt x="1466" y="3664"/>
                </a:lnTo>
                <a:lnTo>
                  <a:pt x="1344" y="4153"/>
                </a:lnTo>
                <a:lnTo>
                  <a:pt x="1270" y="4690"/>
                </a:lnTo>
                <a:lnTo>
                  <a:pt x="1246" y="5203"/>
                </a:lnTo>
                <a:lnTo>
                  <a:pt x="1246" y="7547"/>
                </a:lnTo>
                <a:lnTo>
                  <a:pt x="391" y="7547"/>
                </a:lnTo>
                <a:lnTo>
                  <a:pt x="293" y="7572"/>
                </a:lnTo>
                <a:lnTo>
                  <a:pt x="220" y="7621"/>
                </a:lnTo>
                <a:lnTo>
                  <a:pt x="147" y="7669"/>
                </a:lnTo>
                <a:lnTo>
                  <a:pt x="74" y="7743"/>
                </a:lnTo>
                <a:lnTo>
                  <a:pt x="49" y="7840"/>
                </a:lnTo>
                <a:lnTo>
                  <a:pt x="0" y="7914"/>
                </a:lnTo>
                <a:lnTo>
                  <a:pt x="0" y="8036"/>
                </a:lnTo>
                <a:lnTo>
                  <a:pt x="0" y="18074"/>
                </a:lnTo>
                <a:lnTo>
                  <a:pt x="0" y="18171"/>
                </a:lnTo>
                <a:lnTo>
                  <a:pt x="49" y="18269"/>
                </a:lnTo>
                <a:lnTo>
                  <a:pt x="74" y="18342"/>
                </a:lnTo>
                <a:lnTo>
                  <a:pt x="147" y="18416"/>
                </a:lnTo>
                <a:lnTo>
                  <a:pt x="220" y="18464"/>
                </a:lnTo>
                <a:lnTo>
                  <a:pt x="293" y="18513"/>
                </a:lnTo>
                <a:lnTo>
                  <a:pt x="391" y="18538"/>
                </a:lnTo>
                <a:lnTo>
                  <a:pt x="489" y="18562"/>
                </a:lnTo>
                <a:lnTo>
                  <a:pt x="12407" y="18562"/>
                </a:lnTo>
                <a:lnTo>
                  <a:pt x="12505" y="18538"/>
                </a:lnTo>
                <a:lnTo>
                  <a:pt x="12603" y="18513"/>
                </a:lnTo>
                <a:lnTo>
                  <a:pt x="12676" y="18464"/>
                </a:lnTo>
                <a:lnTo>
                  <a:pt x="12749" y="18416"/>
                </a:lnTo>
                <a:lnTo>
                  <a:pt x="12822" y="18342"/>
                </a:lnTo>
                <a:lnTo>
                  <a:pt x="12847" y="18269"/>
                </a:lnTo>
                <a:lnTo>
                  <a:pt x="12896" y="18171"/>
                </a:lnTo>
                <a:lnTo>
                  <a:pt x="12896" y="18074"/>
                </a:lnTo>
                <a:lnTo>
                  <a:pt x="12896" y="8036"/>
                </a:lnTo>
                <a:lnTo>
                  <a:pt x="12896" y="7914"/>
                </a:lnTo>
                <a:lnTo>
                  <a:pt x="12847" y="7840"/>
                </a:lnTo>
                <a:lnTo>
                  <a:pt x="12822" y="7743"/>
                </a:lnTo>
                <a:lnTo>
                  <a:pt x="12749" y="7669"/>
                </a:lnTo>
                <a:lnTo>
                  <a:pt x="12676" y="7621"/>
                </a:lnTo>
                <a:lnTo>
                  <a:pt x="12603" y="7572"/>
                </a:lnTo>
                <a:lnTo>
                  <a:pt x="12505" y="7547"/>
                </a:lnTo>
                <a:lnTo>
                  <a:pt x="11650" y="7547"/>
                </a:lnTo>
                <a:lnTo>
                  <a:pt x="11650" y="5203"/>
                </a:lnTo>
                <a:lnTo>
                  <a:pt x="11626" y="4690"/>
                </a:lnTo>
                <a:lnTo>
                  <a:pt x="11552" y="4153"/>
                </a:lnTo>
                <a:lnTo>
                  <a:pt x="11430" y="3664"/>
                </a:lnTo>
                <a:lnTo>
                  <a:pt x="11235" y="3176"/>
                </a:lnTo>
                <a:lnTo>
                  <a:pt x="11015" y="2736"/>
                </a:lnTo>
                <a:lnTo>
                  <a:pt x="10771" y="2296"/>
                </a:lnTo>
                <a:lnTo>
                  <a:pt x="10453" y="1906"/>
                </a:lnTo>
                <a:lnTo>
                  <a:pt x="10136" y="1539"/>
                </a:lnTo>
                <a:lnTo>
                  <a:pt x="9745" y="1197"/>
                </a:lnTo>
                <a:lnTo>
                  <a:pt x="9354" y="904"/>
                </a:lnTo>
                <a:lnTo>
                  <a:pt x="8939" y="636"/>
                </a:lnTo>
                <a:lnTo>
                  <a:pt x="8475" y="416"/>
                </a:lnTo>
                <a:lnTo>
                  <a:pt x="7987" y="245"/>
                </a:lnTo>
                <a:lnTo>
                  <a:pt x="7498" y="123"/>
                </a:lnTo>
                <a:lnTo>
                  <a:pt x="6985" y="25"/>
                </a:lnTo>
                <a:lnTo>
                  <a:pt x="64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65" name="Shape 513"/>
          <p:cNvGrpSpPr/>
          <p:nvPr/>
        </p:nvGrpSpPr>
        <p:grpSpPr>
          <a:xfrm>
            <a:off x="11171415" y="3577004"/>
            <a:ext cx="299749" cy="425907"/>
            <a:chOff x="6701050" y="2978375"/>
            <a:chExt cx="316300" cy="449425"/>
          </a:xfrm>
          <a:solidFill>
            <a:schemeClr val="bg1"/>
          </a:solidFill>
        </p:grpSpPr>
        <p:sp>
          <p:nvSpPr>
            <p:cNvPr id="166" name="Shape 514"/>
            <p:cNvSpPr/>
            <p:nvPr/>
          </p:nvSpPr>
          <p:spPr>
            <a:xfrm>
              <a:off x="6701050" y="2978375"/>
              <a:ext cx="316300" cy="78175"/>
            </a:xfrm>
            <a:custGeom>
              <a:avLst/>
              <a:gdLst/>
              <a:ahLst/>
              <a:cxnLst/>
              <a:rect l="0" t="0" r="0" b="0"/>
              <a:pathLst>
                <a:path w="12652" h="3127" extrusionOk="0">
                  <a:moveTo>
                    <a:pt x="7840" y="782"/>
                  </a:moveTo>
                  <a:lnTo>
                    <a:pt x="7865" y="807"/>
                  </a:lnTo>
                  <a:lnTo>
                    <a:pt x="7889" y="831"/>
                  </a:lnTo>
                  <a:lnTo>
                    <a:pt x="7889" y="880"/>
                  </a:lnTo>
                  <a:lnTo>
                    <a:pt x="7889" y="1417"/>
                  </a:lnTo>
                  <a:lnTo>
                    <a:pt x="4763" y="1417"/>
                  </a:lnTo>
                  <a:lnTo>
                    <a:pt x="4763" y="880"/>
                  </a:lnTo>
                  <a:lnTo>
                    <a:pt x="4763" y="831"/>
                  </a:lnTo>
                  <a:lnTo>
                    <a:pt x="4787" y="807"/>
                  </a:lnTo>
                  <a:lnTo>
                    <a:pt x="4812" y="782"/>
                  </a:lnTo>
                  <a:close/>
                  <a:moveTo>
                    <a:pt x="4861" y="1"/>
                  </a:moveTo>
                  <a:lnTo>
                    <a:pt x="4690" y="25"/>
                  </a:lnTo>
                  <a:lnTo>
                    <a:pt x="4519" y="74"/>
                  </a:lnTo>
                  <a:lnTo>
                    <a:pt x="4372" y="147"/>
                  </a:lnTo>
                  <a:lnTo>
                    <a:pt x="4250" y="269"/>
                  </a:lnTo>
                  <a:lnTo>
                    <a:pt x="4128" y="392"/>
                  </a:lnTo>
                  <a:lnTo>
                    <a:pt x="4055" y="538"/>
                  </a:lnTo>
                  <a:lnTo>
                    <a:pt x="4006" y="709"/>
                  </a:lnTo>
                  <a:lnTo>
                    <a:pt x="3982" y="880"/>
                  </a:lnTo>
                  <a:lnTo>
                    <a:pt x="3982" y="1417"/>
                  </a:lnTo>
                  <a:lnTo>
                    <a:pt x="391" y="1417"/>
                  </a:lnTo>
                  <a:lnTo>
                    <a:pt x="294" y="1466"/>
                  </a:lnTo>
                  <a:lnTo>
                    <a:pt x="220" y="1491"/>
                  </a:lnTo>
                  <a:lnTo>
                    <a:pt x="147" y="1564"/>
                  </a:lnTo>
                  <a:lnTo>
                    <a:pt x="74" y="1637"/>
                  </a:lnTo>
                  <a:lnTo>
                    <a:pt x="49" y="1710"/>
                  </a:lnTo>
                  <a:lnTo>
                    <a:pt x="1" y="1808"/>
                  </a:lnTo>
                  <a:lnTo>
                    <a:pt x="1" y="1906"/>
                  </a:lnTo>
                  <a:lnTo>
                    <a:pt x="1" y="3127"/>
                  </a:lnTo>
                  <a:lnTo>
                    <a:pt x="12652" y="3127"/>
                  </a:lnTo>
                  <a:lnTo>
                    <a:pt x="12652" y="1906"/>
                  </a:lnTo>
                  <a:lnTo>
                    <a:pt x="12652" y="1808"/>
                  </a:lnTo>
                  <a:lnTo>
                    <a:pt x="12603" y="1710"/>
                  </a:lnTo>
                  <a:lnTo>
                    <a:pt x="12578" y="1637"/>
                  </a:lnTo>
                  <a:lnTo>
                    <a:pt x="12505" y="1564"/>
                  </a:lnTo>
                  <a:lnTo>
                    <a:pt x="12432" y="1491"/>
                  </a:lnTo>
                  <a:lnTo>
                    <a:pt x="12359" y="1466"/>
                  </a:lnTo>
                  <a:lnTo>
                    <a:pt x="12261" y="1417"/>
                  </a:lnTo>
                  <a:lnTo>
                    <a:pt x="8671" y="1417"/>
                  </a:lnTo>
                  <a:lnTo>
                    <a:pt x="8671" y="880"/>
                  </a:lnTo>
                  <a:lnTo>
                    <a:pt x="8646" y="709"/>
                  </a:lnTo>
                  <a:lnTo>
                    <a:pt x="8597" y="538"/>
                  </a:lnTo>
                  <a:lnTo>
                    <a:pt x="8524" y="392"/>
                  </a:lnTo>
                  <a:lnTo>
                    <a:pt x="8402" y="269"/>
                  </a:lnTo>
                  <a:lnTo>
                    <a:pt x="8280" y="147"/>
                  </a:lnTo>
                  <a:lnTo>
                    <a:pt x="8133" y="74"/>
                  </a:lnTo>
                  <a:lnTo>
                    <a:pt x="7962" y="25"/>
                  </a:lnTo>
                  <a:lnTo>
                    <a:pt x="77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7" name="Shape 515"/>
            <p:cNvSpPr/>
            <p:nvPr/>
          </p:nvSpPr>
          <p:spPr>
            <a:xfrm>
              <a:off x="6713875" y="3068750"/>
              <a:ext cx="290650" cy="359050"/>
            </a:xfrm>
            <a:custGeom>
              <a:avLst/>
              <a:gdLst/>
              <a:ahLst/>
              <a:cxnLst/>
              <a:rect l="0" t="0" r="0" b="0"/>
              <a:pathLst>
                <a:path w="11626" h="14362" extrusionOk="0">
                  <a:moveTo>
                    <a:pt x="2614" y="1686"/>
                  </a:moveTo>
                  <a:lnTo>
                    <a:pt x="2711" y="1710"/>
                  </a:lnTo>
                  <a:lnTo>
                    <a:pt x="2785" y="1759"/>
                  </a:lnTo>
                  <a:lnTo>
                    <a:pt x="2834" y="1857"/>
                  </a:lnTo>
                  <a:lnTo>
                    <a:pt x="2858" y="1930"/>
                  </a:lnTo>
                  <a:lnTo>
                    <a:pt x="2858" y="12432"/>
                  </a:lnTo>
                  <a:lnTo>
                    <a:pt x="2834" y="12529"/>
                  </a:lnTo>
                  <a:lnTo>
                    <a:pt x="2785" y="12603"/>
                  </a:lnTo>
                  <a:lnTo>
                    <a:pt x="2711" y="12652"/>
                  </a:lnTo>
                  <a:lnTo>
                    <a:pt x="2614" y="12676"/>
                  </a:lnTo>
                  <a:lnTo>
                    <a:pt x="2516" y="12652"/>
                  </a:lnTo>
                  <a:lnTo>
                    <a:pt x="2443" y="12603"/>
                  </a:lnTo>
                  <a:lnTo>
                    <a:pt x="2394" y="12529"/>
                  </a:lnTo>
                  <a:lnTo>
                    <a:pt x="2369" y="12432"/>
                  </a:lnTo>
                  <a:lnTo>
                    <a:pt x="2369" y="1930"/>
                  </a:lnTo>
                  <a:lnTo>
                    <a:pt x="2394" y="1857"/>
                  </a:lnTo>
                  <a:lnTo>
                    <a:pt x="2443" y="1759"/>
                  </a:lnTo>
                  <a:lnTo>
                    <a:pt x="2516" y="1710"/>
                  </a:lnTo>
                  <a:lnTo>
                    <a:pt x="2614" y="1686"/>
                  </a:lnTo>
                  <a:close/>
                  <a:moveTo>
                    <a:pt x="5813" y="1686"/>
                  </a:moveTo>
                  <a:lnTo>
                    <a:pt x="5911" y="1710"/>
                  </a:lnTo>
                  <a:lnTo>
                    <a:pt x="5984" y="1759"/>
                  </a:lnTo>
                  <a:lnTo>
                    <a:pt x="6033" y="1857"/>
                  </a:lnTo>
                  <a:lnTo>
                    <a:pt x="6057" y="1930"/>
                  </a:lnTo>
                  <a:lnTo>
                    <a:pt x="6057" y="12432"/>
                  </a:lnTo>
                  <a:lnTo>
                    <a:pt x="6033" y="12529"/>
                  </a:lnTo>
                  <a:lnTo>
                    <a:pt x="5984" y="12603"/>
                  </a:lnTo>
                  <a:lnTo>
                    <a:pt x="5911" y="12652"/>
                  </a:lnTo>
                  <a:lnTo>
                    <a:pt x="5813" y="12676"/>
                  </a:lnTo>
                  <a:lnTo>
                    <a:pt x="5715" y="12652"/>
                  </a:lnTo>
                  <a:lnTo>
                    <a:pt x="5642" y="12603"/>
                  </a:lnTo>
                  <a:lnTo>
                    <a:pt x="5593" y="12529"/>
                  </a:lnTo>
                  <a:lnTo>
                    <a:pt x="5569" y="12432"/>
                  </a:lnTo>
                  <a:lnTo>
                    <a:pt x="5569" y="1930"/>
                  </a:lnTo>
                  <a:lnTo>
                    <a:pt x="5593" y="1857"/>
                  </a:lnTo>
                  <a:lnTo>
                    <a:pt x="5642" y="1759"/>
                  </a:lnTo>
                  <a:lnTo>
                    <a:pt x="5715" y="1710"/>
                  </a:lnTo>
                  <a:lnTo>
                    <a:pt x="5813" y="1686"/>
                  </a:lnTo>
                  <a:close/>
                  <a:moveTo>
                    <a:pt x="9013" y="1686"/>
                  </a:moveTo>
                  <a:lnTo>
                    <a:pt x="9110" y="1710"/>
                  </a:lnTo>
                  <a:lnTo>
                    <a:pt x="9183" y="1759"/>
                  </a:lnTo>
                  <a:lnTo>
                    <a:pt x="9232" y="1857"/>
                  </a:lnTo>
                  <a:lnTo>
                    <a:pt x="9257" y="1930"/>
                  </a:lnTo>
                  <a:lnTo>
                    <a:pt x="9257" y="12432"/>
                  </a:lnTo>
                  <a:lnTo>
                    <a:pt x="9232" y="12529"/>
                  </a:lnTo>
                  <a:lnTo>
                    <a:pt x="9183" y="12603"/>
                  </a:lnTo>
                  <a:lnTo>
                    <a:pt x="9110" y="12652"/>
                  </a:lnTo>
                  <a:lnTo>
                    <a:pt x="9013" y="12676"/>
                  </a:lnTo>
                  <a:lnTo>
                    <a:pt x="8915" y="12652"/>
                  </a:lnTo>
                  <a:lnTo>
                    <a:pt x="8842" y="12603"/>
                  </a:lnTo>
                  <a:lnTo>
                    <a:pt x="8793" y="12529"/>
                  </a:lnTo>
                  <a:lnTo>
                    <a:pt x="8768" y="12432"/>
                  </a:lnTo>
                  <a:lnTo>
                    <a:pt x="8768" y="1930"/>
                  </a:lnTo>
                  <a:lnTo>
                    <a:pt x="8793" y="1857"/>
                  </a:lnTo>
                  <a:lnTo>
                    <a:pt x="8842" y="1759"/>
                  </a:lnTo>
                  <a:lnTo>
                    <a:pt x="8915" y="1710"/>
                  </a:lnTo>
                  <a:lnTo>
                    <a:pt x="9013" y="1686"/>
                  </a:lnTo>
                  <a:close/>
                  <a:moveTo>
                    <a:pt x="0" y="0"/>
                  </a:moveTo>
                  <a:lnTo>
                    <a:pt x="0" y="13873"/>
                  </a:lnTo>
                  <a:lnTo>
                    <a:pt x="0" y="13970"/>
                  </a:lnTo>
                  <a:lnTo>
                    <a:pt x="49" y="14068"/>
                  </a:lnTo>
                  <a:lnTo>
                    <a:pt x="74" y="14141"/>
                  </a:lnTo>
                  <a:lnTo>
                    <a:pt x="147" y="14215"/>
                  </a:lnTo>
                  <a:lnTo>
                    <a:pt x="220" y="14263"/>
                  </a:lnTo>
                  <a:lnTo>
                    <a:pt x="294" y="14312"/>
                  </a:lnTo>
                  <a:lnTo>
                    <a:pt x="391" y="14337"/>
                  </a:lnTo>
                  <a:lnTo>
                    <a:pt x="489" y="14361"/>
                  </a:lnTo>
                  <a:lnTo>
                    <a:pt x="11137" y="14361"/>
                  </a:lnTo>
                  <a:lnTo>
                    <a:pt x="11235" y="14337"/>
                  </a:lnTo>
                  <a:lnTo>
                    <a:pt x="11333" y="14312"/>
                  </a:lnTo>
                  <a:lnTo>
                    <a:pt x="11406" y="14263"/>
                  </a:lnTo>
                  <a:lnTo>
                    <a:pt x="11479" y="14215"/>
                  </a:lnTo>
                  <a:lnTo>
                    <a:pt x="11553" y="14141"/>
                  </a:lnTo>
                  <a:lnTo>
                    <a:pt x="11577" y="14068"/>
                  </a:lnTo>
                  <a:lnTo>
                    <a:pt x="11626" y="13970"/>
                  </a:lnTo>
                  <a:lnTo>
                    <a:pt x="11626" y="13873"/>
                  </a:lnTo>
                  <a:lnTo>
                    <a:pt x="1162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68" name="Shape 516"/>
          <p:cNvGrpSpPr/>
          <p:nvPr/>
        </p:nvGrpSpPr>
        <p:grpSpPr>
          <a:xfrm>
            <a:off x="5997327" y="4278307"/>
            <a:ext cx="427069" cy="287027"/>
            <a:chOff x="1241275" y="3718400"/>
            <a:chExt cx="450650" cy="302875"/>
          </a:xfrm>
          <a:solidFill>
            <a:schemeClr val="bg1"/>
          </a:solidFill>
        </p:grpSpPr>
        <p:sp>
          <p:nvSpPr>
            <p:cNvPr id="169" name="Shape 517"/>
            <p:cNvSpPr/>
            <p:nvPr/>
          </p:nvSpPr>
          <p:spPr>
            <a:xfrm>
              <a:off x="1241275" y="3718400"/>
              <a:ext cx="450650" cy="302875"/>
            </a:xfrm>
            <a:custGeom>
              <a:avLst/>
              <a:gdLst/>
              <a:ahLst/>
              <a:cxnLst/>
              <a:rect l="0" t="0" r="0" b="0"/>
              <a:pathLst>
                <a:path w="18026" h="12115" extrusionOk="0">
                  <a:moveTo>
                    <a:pt x="17048" y="977"/>
                  </a:moveTo>
                  <a:lnTo>
                    <a:pt x="17048" y="3127"/>
                  </a:lnTo>
                  <a:lnTo>
                    <a:pt x="978" y="3127"/>
                  </a:lnTo>
                  <a:lnTo>
                    <a:pt x="978" y="977"/>
                  </a:lnTo>
                  <a:close/>
                  <a:moveTo>
                    <a:pt x="17048" y="5447"/>
                  </a:moveTo>
                  <a:lnTo>
                    <a:pt x="17048" y="11137"/>
                  </a:lnTo>
                  <a:lnTo>
                    <a:pt x="978" y="11137"/>
                  </a:lnTo>
                  <a:lnTo>
                    <a:pt x="978" y="5447"/>
                  </a:lnTo>
                  <a:close/>
                  <a:moveTo>
                    <a:pt x="978" y="1"/>
                  </a:moveTo>
                  <a:lnTo>
                    <a:pt x="782" y="25"/>
                  </a:lnTo>
                  <a:lnTo>
                    <a:pt x="587" y="74"/>
                  </a:lnTo>
                  <a:lnTo>
                    <a:pt x="416" y="172"/>
                  </a:lnTo>
                  <a:lnTo>
                    <a:pt x="294" y="294"/>
                  </a:lnTo>
                  <a:lnTo>
                    <a:pt x="172" y="440"/>
                  </a:lnTo>
                  <a:lnTo>
                    <a:pt x="74" y="611"/>
                  </a:lnTo>
                  <a:lnTo>
                    <a:pt x="25" y="782"/>
                  </a:lnTo>
                  <a:lnTo>
                    <a:pt x="1" y="977"/>
                  </a:lnTo>
                  <a:lnTo>
                    <a:pt x="1" y="11137"/>
                  </a:lnTo>
                  <a:lnTo>
                    <a:pt x="25" y="11333"/>
                  </a:lnTo>
                  <a:lnTo>
                    <a:pt x="74" y="11504"/>
                  </a:lnTo>
                  <a:lnTo>
                    <a:pt x="172" y="11675"/>
                  </a:lnTo>
                  <a:lnTo>
                    <a:pt x="294" y="11821"/>
                  </a:lnTo>
                  <a:lnTo>
                    <a:pt x="416" y="11943"/>
                  </a:lnTo>
                  <a:lnTo>
                    <a:pt x="587" y="12041"/>
                  </a:lnTo>
                  <a:lnTo>
                    <a:pt x="782" y="12090"/>
                  </a:lnTo>
                  <a:lnTo>
                    <a:pt x="978" y="12114"/>
                  </a:lnTo>
                  <a:lnTo>
                    <a:pt x="17048" y="12114"/>
                  </a:lnTo>
                  <a:lnTo>
                    <a:pt x="17243" y="12090"/>
                  </a:lnTo>
                  <a:lnTo>
                    <a:pt x="17439" y="12041"/>
                  </a:lnTo>
                  <a:lnTo>
                    <a:pt x="17610" y="11943"/>
                  </a:lnTo>
                  <a:lnTo>
                    <a:pt x="17732" y="11821"/>
                  </a:lnTo>
                  <a:lnTo>
                    <a:pt x="17854" y="11675"/>
                  </a:lnTo>
                  <a:lnTo>
                    <a:pt x="17952" y="11504"/>
                  </a:lnTo>
                  <a:lnTo>
                    <a:pt x="18001" y="11333"/>
                  </a:lnTo>
                  <a:lnTo>
                    <a:pt x="18025" y="11137"/>
                  </a:lnTo>
                  <a:lnTo>
                    <a:pt x="18025" y="977"/>
                  </a:lnTo>
                  <a:lnTo>
                    <a:pt x="18001" y="782"/>
                  </a:lnTo>
                  <a:lnTo>
                    <a:pt x="17952" y="611"/>
                  </a:lnTo>
                  <a:lnTo>
                    <a:pt x="17854" y="440"/>
                  </a:lnTo>
                  <a:lnTo>
                    <a:pt x="17732" y="294"/>
                  </a:lnTo>
                  <a:lnTo>
                    <a:pt x="17610" y="172"/>
                  </a:lnTo>
                  <a:lnTo>
                    <a:pt x="17439" y="74"/>
                  </a:lnTo>
                  <a:lnTo>
                    <a:pt x="17243" y="25"/>
                  </a:lnTo>
                  <a:lnTo>
                    <a:pt x="170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0" name="Shape 518"/>
            <p:cNvSpPr/>
            <p:nvPr/>
          </p:nvSpPr>
          <p:spPr>
            <a:xfrm>
              <a:off x="1293175" y="3895475"/>
              <a:ext cx="174050" cy="12225"/>
            </a:xfrm>
            <a:custGeom>
              <a:avLst/>
              <a:gdLst/>
              <a:ahLst/>
              <a:cxnLst/>
              <a:rect l="0" t="0" r="0" b="0"/>
              <a:pathLst>
                <a:path w="6962" h="489" extrusionOk="0">
                  <a:moveTo>
                    <a:pt x="245" y="0"/>
                  </a:moveTo>
                  <a:lnTo>
                    <a:pt x="147" y="25"/>
                  </a:lnTo>
                  <a:lnTo>
                    <a:pt x="74" y="74"/>
                  </a:lnTo>
                  <a:lnTo>
                    <a:pt x="25" y="147"/>
                  </a:lnTo>
                  <a:lnTo>
                    <a:pt x="1" y="244"/>
                  </a:lnTo>
                  <a:lnTo>
                    <a:pt x="25" y="342"/>
                  </a:lnTo>
                  <a:lnTo>
                    <a:pt x="74" y="415"/>
                  </a:lnTo>
                  <a:lnTo>
                    <a:pt x="147" y="464"/>
                  </a:lnTo>
                  <a:lnTo>
                    <a:pt x="245" y="489"/>
                  </a:lnTo>
                  <a:lnTo>
                    <a:pt x="6717" y="489"/>
                  </a:lnTo>
                  <a:lnTo>
                    <a:pt x="6815" y="464"/>
                  </a:lnTo>
                  <a:lnTo>
                    <a:pt x="6888" y="415"/>
                  </a:lnTo>
                  <a:lnTo>
                    <a:pt x="6961" y="342"/>
                  </a:lnTo>
                  <a:lnTo>
                    <a:pt x="6961" y="244"/>
                  </a:lnTo>
                  <a:lnTo>
                    <a:pt x="6961" y="147"/>
                  </a:lnTo>
                  <a:lnTo>
                    <a:pt x="6888" y="74"/>
                  </a:lnTo>
                  <a:lnTo>
                    <a:pt x="6815" y="25"/>
                  </a:lnTo>
                  <a:lnTo>
                    <a:pt x="671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1" name="Shape 519"/>
            <p:cNvSpPr/>
            <p:nvPr/>
          </p:nvSpPr>
          <p:spPr>
            <a:xfrm>
              <a:off x="1293175" y="3935775"/>
              <a:ext cx="122750" cy="12225"/>
            </a:xfrm>
            <a:custGeom>
              <a:avLst/>
              <a:gdLst/>
              <a:ahLst/>
              <a:cxnLst/>
              <a:rect l="0" t="0" r="0" b="0"/>
              <a:pathLst>
                <a:path w="4910" h="489" extrusionOk="0">
                  <a:moveTo>
                    <a:pt x="245" y="0"/>
                  </a:moveTo>
                  <a:lnTo>
                    <a:pt x="147" y="25"/>
                  </a:lnTo>
                  <a:lnTo>
                    <a:pt x="74" y="73"/>
                  </a:lnTo>
                  <a:lnTo>
                    <a:pt x="25" y="147"/>
                  </a:lnTo>
                  <a:lnTo>
                    <a:pt x="1" y="244"/>
                  </a:lnTo>
                  <a:lnTo>
                    <a:pt x="25" y="342"/>
                  </a:lnTo>
                  <a:lnTo>
                    <a:pt x="74" y="415"/>
                  </a:lnTo>
                  <a:lnTo>
                    <a:pt x="147" y="464"/>
                  </a:lnTo>
                  <a:lnTo>
                    <a:pt x="245" y="489"/>
                  </a:lnTo>
                  <a:lnTo>
                    <a:pt x="4666" y="489"/>
                  </a:lnTo>
                  <a:lnTo>
                    <a:pt x="4763" y="464"/>
                  </a:lnTo>
                  <a:lnTo>
                    <a:pt x="4837" y="415"/>
                  </a:lnTo>
                  <a:lnTo>
                    <a:pt x="4885" y="342"/>
                  </a:lnTo>
                  <a:lnTo>
                    <a:pt x="4910" y="244"/>
                  </a:lnTo>
                  <a:lnTo>
                    <a:pt x="4885" y="147"/>
                  </a:lnTo>
                  <a:lnTo>
                    <a:pt x="4837" y="73"/>
                  </a:lnTo>
                  <a:lnTo>
                    <a:pt x="4763" y="25"/>
                  </a:lnTo>
                  <a:lnTo>
                    <a:pt x="46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2" name="Shape 520"/>
            <p:cNvSpPr/>
            <p:nvPr/>
          </p:nvSpPr>
          <p:spPr>
            <a:xfrm>
              <a:off x="1570375" y="3901575"/>
              <a:ext cx="62300" cy="40325"/>
            </a:xfrm>
            <a:custGeom>
              <a:avLst/>
              <a:gdLst/>
              <a:ahLst/>
              <a:cxnLst/>
              <a:rect l="0" t="0" r="0" b="0"/>
              <a:pathLst>
                <a:path w="2492" h="1613" extrusionOk="0">
                  <a:moveTo>
                    <a:pt x="392" y="0"/>
                  </a:moveTo>
                  <a:lnTo>
                    <a:pt x="294" y="25"/>
                  </a:lnTo>
                  <a:lnTo>
                    <a:pt x="221" y="74"/>
                  </a:lnTo>
                  <a:lnTo>
                    <a:pt x="147" y="147"/>
                  </a:lnTo>
                  <a:lnTo>
                    <a:pt x="99" y="220"/>
                  </a:lnTo>
                  <a:lnTo>
                    <a:pt x="50" y="294"/>
                  </a:lnTo>
                  <a:lnTo>
                    <a:pt x="25" y="391"/>
                  </a:lnTo>
                  <a:lnTo>
                    <a:pt x="1" y="489"/>
                  </a:lnTo>
                  <a:lnTo>
                    <a:pt x="1" y="1124"/>
                  </a:lnTo>
                  <a:lnTo>
                    <a:pt x="25" y="1222"/>
                  </a:lnTo>
                  <a:lnTo>
                    <a:pt x="50" y="1319"/>
                  </a:lnTo>
                  <a:lnTo>
                    <a:pt x="99" y="1393"/>
                  </a:lnTo>
                  <a:lnTo>
                    <a:pt x="147" y="1466"/>
                  </a:lnTo>
                  <a:lnTo>
                    <a:pt x="221" y="1515"/>
                  </a:lnTo>
                  <a:lnTo>
                    <a:pt x="294" y="1564"/>
                  </a:lnTo>
                  <a:lnTo>
                    <a:pt x="392" y="1588"/>
                  </a:lnTo>
                  <a:lnTo>
                    <a:pt x="489" y="1612"/>
                  </a:lnTo>
                  <a:lnTo>
                    <a:pt x="2004" y="1612"/>
                  </a:lnTo>
                  <a:lnTo>
                    <a:pt x="2101" y="1588"/>
                  </a:lnTo>
                  <a:lnTo>
                    <a:pt x="2199" y="1564"/>
                  </a:lnTo>
                  <a:lnTo>
                    <a:pt x="2272" y="1515"/>
                  </a:lnTo>
                  <a:lnTo>
                    <a:pt x="2345" y="1466"/>
                  </a:lnTo>
                  <a:lnTo>
                    <a:pt x="2394" y="1393"/>
                  </a:lnTo>
                  <a:lnTo>
                    <a:pt x="2443" y="1319"/>
                  </a:lnTo>
                  <a:lnTo>
                    <a:pt x="2492" y="1222"/>
                  </a:lnTo>
                  <a:lnTo>
                    <a:pt x="2492" y="1124"/>
                  </a:lnTo>
                  <a:lnTo>
                    <a:pt x="2492" y="489"/>
                  </a:lnTo>
                  <a:lnTo>
                    <a:pt x="2492" y="391"/>
                  </a:lnTo>
                  <a:lnTo>
                    <a:pt x="2443" y="294"/>
                  </a:lnTo>
                  <a:lnTo>
                    <a:pt x="2394" y="220"/>
                  </a:lnTo>
                  <a:lnTo>
                    <a:pt x="2345" y="147"/>
                  </a:lnTo>
                  <a:lnTo>
                    <a:pt x="2272" y="74"/>
                  </a:lnTo>
                  <a:lnTo>
                    <a:pt x="2199" y="25"/>
                  </a:lnTo>
                  <a:lnTo>
                    <a:pt x="21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3" name="Shape 521"/>
          <p:cNvGrpSpPr/>
          <p:nvPr/>
        </p:nvGrpSpPr>
        <p:grpSpPr>
          <a:xfrm>
            <a:off x="6641933" y="4256321"/>
            <a:ext cx="415459" cy="331567"/>
            <a:chOff x="1921475" y="3695200"/>
            <a:chExt cx="438400" cy="349875"/>
          </a:xfrm>
          <a:solidFill>
            <a:schemeClr val="bg1"/>
          </a:solidFill>
        </p:grpSpPr>
        <p:sp>
          <p:nvSpPr>
            <p:cNvPr id="174" name="Shape 522"/>
            <p:cNvSpPr/>
            <p:nvPr/>
          </p:nvSpPr>
          <p:spPr>
            <a:xfrm>
              <a:off x="2246900" y="3992550"/>
              <a:ext cx="52525" cy="52525"/>
            </a:xfrm>
            <a:custGeom>
              <a:avLst/>
              <a:gdLst/>
              <a:ahLst/>
              <a:cxnLst/>
              <a:rect l="0" t="0" r="0" b="0"/>
              <a:pathLst>
                <a:path w="2101"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3" y="1783"/>
                  </a:lnTo>
                  <a:lnTo>
                    <a:pt x="1930" y="1637"/>
                  </a:lnTo>
                  <a:lnTo>
                    <a:pt x="2028" y="1441"/>
                  </a:lnTo>
                  <a:lnTo>
                    <a:pt x="2077" y="1246"/>
                  </a:lnTo>
                  <a:lnTo>
                    <a:pt x="2101" y="1051"/>
                  </a:lnTo>
                  <a:lnTo>
                    <a:pt x="2077" y="831"/>
                  </a:lnTo>
                  <a:lnTo>
                    <a:pt x="2028" y="636"/>
                  </a:lnTo>
                  <a:lnTo>
                    <a:pt x="1930" y="440"/>
                  </a:lnTo>
                  <a:lnTo>
                    <a:pt x="1783"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5" name="Shape 523"/>
            <p:cNvSpPr/>
            <p:nvPr/>
          </p:nvSpPr>
          <p:spPr>
            <a:xfrm>
              <a:off x="2033800" y="3992550"/>
              <a:ext cx="52550" cy="52525"/>
            </a:xfrm>
            <a:custGeom>
              <a:avLst/>
              <a:gdLst/>
              <a:ahLst/>
              <a:cxnLst/>
              <a:rect l="0" t="0" r="0" b="0"/>
              <a:pathLst>
                <a:path w="2102"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4" y="1783"/>
                  </a:lnTo>
                  <a:lnTo>
                    <a:pt x="1930" y="1637"/>
                  </a:lnTo>
                  <a:lnTo>
                    <a:pt x="2028" y="1441"/>
                  </a:lnTo>
                  <a:lnTo>
                    <a:pt x="2077" y="1246"/>
                  </a:lnTo>
                  <a:lnTo>
                    <a:pt x="2101" y="1051"/>
                  </a:lnTo>
                  <a:lnTo>
                    <a:pt x="2077" y="831"/>
                  </a:lnTo>
                  <a:lnTo>
                    <a:pt x="2028" y="636"/>
                  </a:lnTo>
                  <a:lnTo>
                    <a:pt x="1930" y="440"/>
                  </a:lnTo>
                  <a:lnTo>
                    <a:pt x="1784"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6" name="Shape 524"/>
            <p:cNvSpPr/>
            <p:nvPr/>
          </p:nvSpPr>
          <p:spPr>
            <a:xfrm>
              <a:off x="1921475" y="3695200"/>
              <a:ext cx="438400" cy="297975"/>
            </a:xfrm>
            <a:custGeom>
              <a:avLst/>
              <a:gdLst/>
              <a:ahLst/>
              <a:cxnLst/>
              <a:rect l="0" t="0" r="0" b="0"/>
              <a:pathLst>
                <a:path w="17536" h="11919" extrusionOk="0">
                  <a:moveTo>
                    <a:pt x="15729" y="3371"/>
                  </a:moveTo>
                  <a:lnTo>
                    <a:pt x="15826" y="3395"/>
                  </a:lnTo>
                  <a:lnTo>
                    <a:pt x="15899" y="3444"/>
                  </a:lnTo>
                  <a:lnTo>
                    <a:pt x="15948" y="3517"/>
                  </a:lnTo>
                  <a:lnTo>
                    <a:pt x="15973" y="3615"/>
                  </a:lnTo>
                  <a:lnTo>
                    <a:pt x="15948" y="3713"/>
                  </a:lnTo>
                  <a:lnTo>
                    <a:pt x="13994" y="8060"/>
                  </a:lnTo>
                  <a:lnTo>
                    <a:pt x="13946" y="8133"/>
                  </a:lnTo>
                  <a:lnTo>
                    <a:pt x="13897" y="8158"/>
                  </a:lnTo>
                  <a:lnTo>
                    <a:pt x="13848" y="8207"/>
                  </a:lnTo>
                  <a:lnTo>
                    <a:pt x="13775" y="8207"/>
                  </a:lnTo>
                  <a:lnTo>
                    <a:pt x="13677" y="8182"/>
                  </a:lnTo>
                  <a:lnTo>
                    <a:pt x="13604" y="8133"/>
                  </a:lnTo>
                  <a:lnTo>
                    <a:pt x="13555" y="8036"/>
                  </a:lnTo>
                  <a:lnTo>
                    <a:pt x="13530" y="7962"/>
                  </a:lnTo>
                  <a:lnTo>
                    <a:pt x="13555" y="7865"/>
                  </a:lnTo>
                  <a:lnTo>
                    <a:pt x="15509" y="3517"/>
                  </a:lnTo>
                  <a:lnTo>
                    <a:pt x="15558" y="3420"/>
                  </a:lnTo>
                  <a:lnTo>
                    <a:pt x="15631" y="3371"/>
                  </a:lnTo>
                  <a:close/>
                  <a:moveTo>
                    <a:pt x="13628" y="3273"/>
                  </a:moveTo>
                  <a:lnTo>
                    <a:pt x="13726" y="3298"/>
                  </a:lnTo>
                  <a:lnTo>
                    <a:pt x="13824" y="3322"/>
                  </a:lnTo>
                  <a:lnTo>
                    <a:pt x="13872" y="3395"/>
                  </a:lnTo>
                  <a:lnTo>
                    <a:pt x="13897" y="3493"/>
                  </a:lnTo>
                  <a:lnTo>
                    <a:pt x="13897" y="3591"/>
                  </a:lnTo>
                  <a:lnTo>
                    <a:pt x="12602" y="8158"/>
                  </a:lnTo>
                  <a:lnTo>
                    <a:pt x="12578" y="8231"/>
                  </a:lnTo>
                  <a:lnTo>
                    <a:pt x="12505" y="8304"/>
                  </a:lnTo>
                  <a:lnTo>
                    <a:pt x="12456" y="8329"/>
                  </a:lnTo>
                  <a:lnTo>
                    <a:pt x="12358" y="8353"/>
                  </a:lnTo>
                  <a:lnTo>
                    <a:pt x="12309" y="8329"/>
                  </a:lnTo>
                  <a:lnTo>
                    <a:pt x="12212" y="8304"/>
                  </a:lnTo>
                  <a:lnTo>
                    <a:pt x="12163" y="8231"/>
                  </a:lnTo>
                  <a:lnTo>
                    <a:pt x="12138" y="8133"/>
                  </a:lnTo>
                  <a:lnTo>
                    <a:pt x="12138" y="8036"/>
                  </a:lnTo>
                  <a:lnTo>
                    <a:pt x="13433" y="3469"/>
                  </a:lnTo>
                  <a:lnTo>
                    <a:pt x="13482" y="3371"/>
                  </a:lnTo>
                  <a:lnTo>
                    <a:pt x="13530" y="3298"/>
                  </a:lnTo>
                  <a:lnTo>
                    <a:pt x="13628" y="3273"/>
                  </a:lnTo>
                  <a:close/>
                  <a:moveTo>
                    <a:pt x="11625" y="3200"/>
                  </a:moveTo>
                  <a:lnTo>
                    <a:pt x="11723" y="3224"/>
                  </a:lnTo>
                  <a:lnTo>
                    <a:pt x="11796" y="3298"/>
                  </a:lnTo>
                  <a:lnTo>
                    <a:pt x="11821" y="3371"/>
                  </a:lnTo>
                  <a:lnTo>
                    <a:pt x="11845" y="3469"/>
                  </a:lnTo>
                  <a:lnTo>
                    <a:pt x="11210" y="8280"/>
                  </a:lnTo>
                  <a:lnTo>
                    <a:pt x="11186" y="8353"/>
                  </a:lnTo>
                  <a:lnTo>
                    <a:pt x="11137" y="8426"/>
                  </a:lnTo>
                  <a:lnTo>
                    <a:pt x="11064" y="8475"/>
                  </a:lnTo>
                  <a:lnTo>
                    <a:pt x="10966" y="8500"/>
                  </a:lnTo>
                  <a:lnTo>
                    <a:pt x="10942" y="8500"/>
                  </a:lnTo>
                  <a:lnTo>
                    <a:pt x="10844" y="8451"/>
                  </a:lnTo>
                  <a:lnTo>
                    <a:pt x="10771" y="8402"/>
                  </a:lnTo>
                  <a:lnTo>
                    <a:pt x="10722" y="8304"/>
                  </a:lnTo>
                  <a:lnTo>
                    <a:pt x="10722" y="8207"/>
                  </a:lnTo>
                  <a:lnTo>
                    <a:pt x="11357" y="3420"/>
                  </a:lnTo>
                  <a:lnTo>
                    <a:pt x="11381" y="3322"/>
                  </a:lnTo>
                  <a:lnTo>
                    <a:pt x="11454" y="3249"/>
                  </a:lnTo>
                  <a:lnTo>
                    <a:pt x="11528" y="3200"/>
                  </a:lnTo>
                  <a:close/>
                  <a:moveTo>
                    <a:pt x="9525" y="3102"/>
                  </a:moveTo>
                  <a:lnTo>
                    <a:pt x="9623" y="3127"/>
                  </a:lnTo>
                  <a:lnTo>
                    <a:pt x="9696" y="3175"/>
                  </a:lnTo>
                  <a:lnTo>
                    <a:pt x="9745" y="3249"/>
                  </a:lnTo>
                  <a:lnTo>
                    <a:pt x="9769" y="3346"/>
                  </a:lnTo>
                  <a:lnTo>
                    <a:pt x="9818" y="8378"/>
                  </a:lnTo>
                  <a:lnTo>
                    <a:pt x="9794" y="8475"/>
                  </a:lnTo>
                  <a:lnTo>
                    <a:pt x="9745" y="8573"/>
                  </a:lnTo>
                  <a:lnTo>
                    <a:pt x="9672" y="8622"/>
                  </a:lnTo>
                  <a:lnTo>
                    <a:pt x="9574" y="8646"/>
                  </a:lnTo>
                  <a:lnTo>
                    <a:pt x="9476" y="8622"/>
                  </a:lnTo>
                  <a:lnTo>
                    <a:pt x="9403" y="8573"/>
                  </a:lnTo>
                  <a:lnTo>
                    <a:pt x="9354" y="8475"/>
                  </a:lnTo>
                  <a:lnTo>
                    <a:pt x="9330" y="8402"/>
                  </a:lnTo>
                  <a:lnTo>
                    <a:pt x="9281" y="3346"/>
                  </a:lnTo>
                  <a:lnTo>
                    <a:pt x="9305" y="3273"/>
                  </a:lnTo>
                  <a:lnTo>
                    <a:pt x="9354" y="3175"/>
                  </a:lnTo>
                  <a:lnTo>
                    <a:pt x="9427" y="3127"/>
                  </a:lnTo>
                  <a:lnTo>
                    <a:pt x="9525" y="3102"/>
                  </a:lnTo>
                  <a:close/>
                  <a:moveTo>
                    <a:pt x="7522" y="3029"/>
                  </a:moveTo>
                  <a:lnTo>
                    <a:pt x="7620" y="3078"/>
                  </a:lnTo>
                  <a:lnTo>
                    <a:pt x="7669" y="3151"/>
                  </a:lnTo>
                  <a:lnTo>
                    <a:pt x="7693" y="3249"/>
                  </a:lnTo>
                  <a:lnTo>
                    <a:pt x="8402" y="8500"/>
                  </a:lnTo>
                  <a:lnTo>
                    <a:pt x="8402" y="8597"/>
                  </a:lnTo>
                  <a:lnTo>
                    <a:pt x="8353" y="8671"/>
                  </a:lnTo>
                  <a:lnTo>
                    <a:pt x="8279" y="8744"/>
                  </a:lnTo>
                  <a:lnTo>
                    <a:pt x="8206" y="8768"/>
                  </a:lnTo>
                  <a:lnTo>
                    <a:pt x="8084" y="8768"/>
                  </a:lnTo>
                  <a:lnTo>
                    <a:pt x="8011" y="8720"/>
                  </a:lnTo>
                  <a:lnTo>
                    <a:pt x="7962" y="8646"/>
                  </a:lnTo>
                  <a:lnTo>
                    <a:pt x="7913" y="8573"/>
                  </a:lnTo>
                  <a:lnTo>
                    <a:pt x="7229" y="3298"/>
                  </a:lnTo>
                  <a:lnTo>
                    <a:pt x="7229" y="3200"/>
                  </a:lnTo>
                  <a:lnTo>
                    <a:pt x="7278" y="3127"/>
                  </a:lnTo>
                  <a:lnTo>
                    <a:pt x="7327" y="3053"/>
                  </a:lnTo>
                  <a:lnTo>
                    <a:pt x="7425" y="3029"/>
                  </a:lnTo>
                  <a:close/>
                  <a:moveTo>
                    <a:pt x="5446" y="2956"/>
                  </a:moveTo>
                  <a:lnTo>
                    <a:pt x="5520" y="2980"/>
                  </a:lnTo>
                  <a:lnTo>
                    <a:pt x="5593" y="3053"/>
                  </a:lnTo>
                  <a:lnTo>
                    <a:pt x="5642" y="3127"/>
                  </a:lnTo>
                  <a:lnTo>
                    <a:pt x="7009" y="8622"/>
                  </a:lnTo>
                  <a:lnTo>
                    <a:pt x="7009" y="8720"/>
                  </a:lnTo>
                  <a:lnTo>
                    <a:pt x="6985" y="8793"/>
                  </a:lnTo>
                  <a:lnTo>
                    <a:pt x="6912" y="8866"/>
                  </a:lnTo>
                  <a:lnTo>
                    <a:pt x="6814" y="8915"/>
                  </a:lnTo>
                  <a:lnTo>
                    <a:pt x="6692" y="8915"/>
                  </a:lnTo>
                  <a:lnTo>
                    <a:pt x="6619" y="8866"/>
                  </a:lnTo>
                  <a:lnTo>
                    <a:pt x="6570" y="8817"/>
                  </a:lnTo>
                  <a:lnTo>
                    <a:pt x="6521" y="8744"/>
                  </a:lnTo>
                  <a:lnTo>
                    <a:pt x="5153" y="3249"/>
                  </a:lnTo>
                  <a:lnTo>
                    <a:pt x="5153" y="3151"/>
                  </a:lnTo>
                  <a:lnTo>
                    <a:pt x="5178" y="3053"/>
                  </a:lnTo>
                  <a:lnTo>
                    <a:pt x="5251" y="3005"/>
                  </a:lnTo>
                  <a:lnTo>
                    <a:pt x="5349" y="2956"/>
                  </a:lnTo>
                  <a:close/>
                  <a:moveTo>
                    <a:pt x="391" y="0"/>
                  </a:moveTo>
                  <a:lnTo>
                    <a:pt x="293" y="25"/>
                  </a:lnTo>
                  <a:lnTo>
                    <a:pt x="220" y="74"/>
                  </a:lnTo>
                  <a:lnTo>
                    <a:pt x="147" y="123"/>
                  </a:lnTo>
                  <a:lnTo>
                    <a:pt x="73" y="196"/>
                  </a:lnTo>
                  <a:lnTo>
                    <a:pt x="25" y="294"/>
                  </a:lnTo>
                  <a:lnTo>
                    <a:pt x="0" y="367"/>
                  </a:lnTo>
                  <a:lnTo>
                    <a:pt x="0" y="489"/>
                  </a:lnTo>
                  <a:lnTo>
                    <a:pt x="0" y="587"/>
                  </a:lnTo>
                  <a:lnTo>
                    <a:pt x="25" y="660"/>
                  </a:lnTo>
                  <a:lnTo>
                    <a:pt x="73" y="758"/>
                  </a:lnTo>
                  <a:lnTo>
                    <a:pt x="147" y="831"/>
                  </a:lnTo>
                  <a:lnTo>
                    <a:pt x="220" y="880"/>
                  </a:lnTo>
                  <a:lnTo>
                    <a:pt x="293" y="929"/>
                  </a:lnTo>
                  <a:lnTo>
                    <a:pt x="391" y="953"/>
                  </a:lnTo>
                  <a:lnTo>
                    <a:pt x="489" y="977"/>
                  </a:lnTo>
                  <a:lnTo>
                    <a:pt x="3346" y="977"/>
                  </a:lnTo>
                  <a:lnTo>
                    <a:pt x="5300" y="9281"/>
                  </a:lnTo>
                  <a:lnTo>
                    <a:pt x="4518" y="11235"/>
                  </a:lnTo>
                  <a:lnTo>
                    <a:pt x="4494" y="11357"/>
                  </a:lnTo>
                  <a:lnTo>
                    <a:pt x="4494" y="11479"/>
                  </a:lnTo>
                  <a:lnTo>
                    <a:pt x="4518" y="11577"/>
                  </a:lnTo>
                  <a:lnTo>
                    <a:pt x="4567" y="11699"/>
                  </a:lnTo>
                  <a:lnTo>
                    <a:pt x="4592" y="11724"/>
                  </a:lnTo>
                  <a:lnTo>
                    <a:pt x="4811" y="11577"/>
                  </a:lnTo>
                  <a:lnTo>
                    <a:pt x="5031" y="11479"/>
                  </a:lnTo>
                  <a:lnTo>
                    <a:pt x="5275" y="11406"/>
                  </a:lnTo>
                  <a:lnTo>
                    <a:pt x="5715" y="11406"/>
                  </a:lnTo>
                  <a:lnTo>
                    <a:pt x="5886" y="11430"/>
                  </a:lnTo>
                  <a:lnTo>
                    <a:pt x="6033" y="11479"/>
                  </a:lnTo>
                  <a:lnTo>
                    <a:pt x="6179" y="11528"/>
                  </a:lnTo>
                  <a:lnTo>
                    <a:pt x="6326" y="11601"/>
                  </a:lnTo>
                  <a:lnTo>
                    <a:pt x="6448" y="11699"/>
                  </a:lnTo>
                  <a:lnTo>
                    <a:pt x="6570" y="11797"/>
                  </a:lnTo>
                  <a:lnTo>
                    <a:pt x="6692" y="11919"/>
                  </a:lnTo>
                  <a:lnTo>
                    <a:pt x="12920" y="11919"/>
                  </a:lnTo>
                  <a:lnTo>
                    <a:pt x="13042" y="11797"/>
                  </a:lnTo>
                  <a:lnTo>
                    <a:pt x="13164" y="11699"/>
                  </a:lnTo>
                  <a:lnTo>
                    <a:pt x="13286" y="11601"/>
                  </a:lnTo>
                  <a:lnTo>
                    <a:pt x="13433" y="11528"/>
                  </a:lnTo>
                  <a:lnTo>
                    <a:pt x="13579" y="11479"/>
                  </a:lnTo>
                  <a:lnTo>
                    <a:pt x="13726" y="11430"/>
                  </a:lnTo>
                  <a:lnTo>
                    <a:pt x="13897" y="11406"/>
                  </a:lnTo>
                  <a:lnTo>
                    <a:pt x="14312" y="11406"/>
                  </a:lnTo>
                  <a:lnTo>
                    <a:pt x="14556" y="11479"/>
                  </a:lnTo>
                  <a:lnTo>
                    <a:pt x="14776" y="11553"/>
                  </a:lnTo>
                  <a:lnTo>
                    <a:pt x="14971" y="11699"/>
                  </a:lnTo>
                  <a:lnTo>
                    <a:pt x="15020" y="11553"/>
                  </a:lnTo>
                  <a:lnTo>
                    <a:pt x="15045" y="11430"/>
                  </a:lnTo>
                  <a:lnTo>
                    <a:pt x="15045" y="11308"/>
                  </a:lnTo>
                  <a:lnTo>
                    <a:pt x="15020" y="11235"/>
                  </a:lnTo>
                  <a:lnTo>
                    <a:pt x="14971" y="11137"/>
                  </a:lnTo>
                  <a:lnTo>
                    <a:pt x="14898" y="11064"/>
                  </a:lnTo>
                  <a:lnTo>
                    <a:pt x="14825" y="11015"/>
                  </a:lnTo>
                  <a:lnTo>
                    <a:pt x="14752" y="10966"/>
                  </a:lnTo>
                  <a:lnTo>
                    <a:pt x="14654" y="10942"/>
                  </a:lnTo>
                  <a:lnTo>
                    <a:pt x="5691" y="10942"/>
                  </a:lnTo>
                  <a:lnTo>
                    <a:pt x="6106" y="9916"/>
                  </a:lnTo>
                  <a:lnTo>
                    <a:pt x="6252" y="9941"/>
                  </a:lnTo>
                  <a:lnTo>
                    <a:pt x="6423" y="9941"/>
                  </a:lnTo>
                  <a:lnTo>
                    <a:pt x="13848" y="9257"/>
                  </a:lnTo>
                  <a:lnTo>
                    <a:pt x="14019" y="9232"/>
                  </a:lnTo>
                  <a:lnTo>
                    <a:pt x="14190" y="9159"/>
                  </a:lnTo>
                  <a:lnTo>
                    <a:pt x="14336" y="9086"/>
                  </a:lnTo>
                  <a:lnTo>
                    <a:pt x="14507" y="8988"/>
                  </a:lnTo>
                  <a:lnTo>
                    <a:pt x="14654" y="8890"/>
                  </a:lnTo>
                  <a:lnTo>
                    <a:pt x="14776" y="8768"/>
                  </a:lnTo>
                  <a:lnTo>
                    <a:pt x="14874" y="8622"/>
                  </a:lnTo>
                  <a:lnTo>
                    <a:pt x="14971" y="8475"/>
                  </a:lnTo>
                  <a:lnTo>
                    <a:pt x="17463" y="3151"/>
                  </a:lnTo>
                  <a:lnTo>
                    <a:pt x="17511" y="3005"/>
                  </a:lnTo>
                  <a:lnTo>
                    <a:pt x="17536" y="2882"/>
                  </a:lnTo>
                  <a:lnTo>
                    <a:pt x="17511" y="2760"/>
                  </a:lnTo>
                  <a:lnTo>
                    <a:pt x="17487" y="2638"/>
                  </a:lnTo>
                  <a:lnTo>
                    <a:pt x="17414" y="2565"/>
                  </a:lnTo>
                  <a:lnTo>
                    <a:pt x="17292" y="2492"/>
                  </a:lnTo>
                  <a:lnTo>
                    <a:pt x="17169" y="2443"/>
                  </a:lnTo>
                  <a:lnTo>
                    <a:pt x="17023" y="2418"/>
                  </a:lnTo>
                  <a:lnTo>
                    <a:pt x="4592" y="2003"/>
                  </a:lnTo>
                  <a:lnTo>
                    <a:pt x="4225" y="367"/>
                  </a:lnTo>
                  <a:lnTo>
                    <a:pt x="4152" y="220"/>
                  </a:lnTo>
                  <a:lnTo>
                    <a:pt x="4054" y="98"/>
                  </a:lnTo>
                  <a:lnTo>
                    <a:pt x="3908" y="25"/>
                  </a:lnTo>
                  <a:lnTo>
                    <a:pt x="37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7" name="Shape 525"/>
          <p:cNvGrpSpPr/>
          <p:nvPr/>
        </p:nvGrpSpPr>
        <p:grpSpPr>
          <a:xfrm>
            <a:off x="7284790" y="4251109"/>
            <a:ext cx="407357" cy="341424"/>
            <a:chOff x="2599825" y="3689700"/>
            <a:chExt cx="429850" cy="360275"/>
          </a:xfrm>
          <a:solidFill>
            <a:schemeClr val="bg1"/>
          </a:solidFill>
        </p:grpSpPr>
        <p:sp>
          <p:nvSpPr>
            <p:cNvPr id="178" name="Shape 526"/>
            <p:cNvSpPr/>
            <p:nvPr/>
          </p:nvSpPr>
          <p:spPr>
            <a:xfrm>
              <a:off x="2599825" y="3689700"/>
              <a:ext cx="429850" cy="169150"/>
            </a:xfrm>
            <a:custGeom>
              <a:avLst/>
              <a:gdLst/>
              <a:ahLst/>
              <a:cxnLst/>
              <a:rect l="0" t="0" r="0" b="0"/>
              <a:pathLst>
                <a:path w="17194" h="6766" extrusionOk="0">
                  <a:moveTo>
                    <a:pt x="10160" y="978"/>
                  </a:moveTo>
                  <a:lnTo>
                    <a:pt x="10258" y="1002"/>
                  </a:lnTo>
                  <a:lnTo>
                    <a:pt x="10355" y="1026"/>
                  </a:lnTo>
                  <a:lnTo>
                    <a:pt x="10429" y="1075"/>
                  </a:lnTo>
                  <a:lnTo>
                    <a:pt x="10502" y="1124"/>
                  </a:lnTo>
                  <a:lnTo>
                    <a:pt x="10575" y="1197"/>
                  </a:lnTo>
                  <a:lnTo>
                    <a:pt x="10600" y="1295"/>
                  </a:lnTo>
                  <a:lnTo>
                    <a:pt x="10649" y="1368"/>
                  </a:lnTo>
                  <a:lnTo>
                    <a:pt x="10649" y="1466"/>
                  </a:lnTo>
                  <a:lnTo>
                    <a:pt x="10649" y="1881"/>
                  </a:lnTo>
                  <a:lnTo>
                    <a:pt x="6545" y="1881"/>
                  </a:lnTo>
                  <a:lnTo>
                    <a:pt x="6545" y="1466"/>
                  </a:lnTo>
                  <a:lnTo>
                    <a:pt x="6545" y="1368"/>
                  </a:lnTo>
                  <a:lnTo>
                    <a:pt x="6594" y="1295"/>
                  </a:lnTo>
                  <a:lnTo>
                    <a:pt x="6619" y="1197"/>
                  </a:lnTo>
                  <a:lnTo>
                    <a:pt x="6692" y="1124"/>
                  </a:lnTo>
                  <a:lnTo>
                    <a:pt x="6765" y="1075"/>
                  </a:lnTo>
                  <a:lnTo>
                    <a:pt x="6839" y="1026"/>
                  </a:lnTo>
                  <a:lnTo>
                    <a:pt x="6936" y="1002"/>
                  </a:lnTo>
                  <a:lnTo>
                    <a:pt x="7034" y="978"/>
                  </a:lnTo>
                  <a:close/>
                  <a:moveTo>
                    <a:pt x="7034" y="1"/>
                  </a:moveTo>
                  <a:lnTo>
                    <a:pt x="6887" y="25"/>
                  </a:lnTo>
                  <a:lnTo>
                    <a:pt x="6741" y="50"/>
                  </a:lnTo>
                  <a:lnTo>
                    <a:pt x="6472" y="123"/>
                  </a:lnTo>
                  <a:lnTo>
                    <a:pt x="6204" y="269"/>
                  </a:lnTo>
                  <a:lnTo>
                    <a:pt x="6008" y="440"/>
                  </a:lnTo>
                  <a:lnTo>
                    <a:pt x="5813" y="660"/>
                  </a:lnTo>
                  <a:lnTo>
                    <a:pt x="5691" y="904"/>
                  </a:lnTo>
                  <a:lnTo>
                    <a:pt x="5593" y="1173"/>
                  </a:lnTo>
                  <a:lnTo>
                    <a:pt x="5569" y="1320"/>
                  </a:lnTo>
                  <a:lnTo>
                    <a:pt x="5569" y="1466"/>
                  </a:lnTo>
                  <a:lnTo>
                    <a:pt x="5569" y="1881"/>
                  </a:lnTo>
                  <a:lnTo>
                    <a:pt x="391" y="1881"/>
                  </a:lnTo>
                  <a:lnTo>
                    <a:pt x="293" y="1906"/>
                  </a:lnTo>
                  <a:lnTo>
                    <a:pt x="220" y="1955"/>
                  </a:lnTo>
                  <a:lnTo>
                    <a:pt x="147" y="2028"/>
                  </a:lnTo>
                  <a:lnTo>
                    <a:pt x="73" y="2077"/>
                  </a:lnTo>
                  <a:lnTo>
                    <a:pt x="49" y="2174"/>
                  </a:lnTo>
                  <a:lnTo>
                    <a:pt x="0" y="2272"/>
                  </a:lnTo>
                  <a:lnTo>
                    <a:pt x="0" y="2370"/>
                  </a:lnTo>
                  <a:lnTo>
                    <a:pt x="0" y="5789"/>
                  </a:lnTo>
                  <a:lnTo>
                    <a:pt x="24" y="5984"/>
                  </a:lnTo>
                  <a:lnTo>
                    <a:pt x="73" y="6155"/>
                  </a:lnTo>
                  <a:lnTo>
                    <a:pt x="171" y="6326"/>
                  </a:lnTo>
                  <a:lnTo>
                    <a:pt x="293" y="6473"/>
                  </a:lnTo>
                  <a:lnTo>
                    <a:pt x="440" y="6595"/>
                  </a:lnTo>
                  <a:lnTo>
                    <a:pt x="586" y="6693"/>
                  </a:lnTo>
                  <a:lnTo>
                    <a:pt x="782" y="6741"/>
                  </a:lnTo>
                  <a:lnTo>
                    <a:pt x="977" y="6766"/>
                  </a:lnTo>
                  <a:lnTo>
                    <a:pt x="7742" y="6766"/>
                  </a:lnTo>
                  <a:lnTo>
                    <a:pt x="7742" y="6155"/>
                  </a:lnTo>
                  <a:lnTo>
                    <a:pt x="7767" y="6058"/>
                  </a:lnTo>
                  <a:lnTo>
                    <a:pt x="7791" y="5984"/>
                  </a:lnTo>
                  <a:lnTo>
                    <a:pt x="7840" y="5887"/>
                  </a:lnTo>
                  <a:lnTo>
                    <a:pt x="7889" y="5813"/>
                  </a:lnTo>
                  <a:lnTo>
                    <a:pt x="7962" y="5765"/>
                  </a:lnTo>
                  <a:lnTo>
                    <a:pt x="8060" y="5716"/>
                  </a:lnTo>
                  <a:lnTo>
                    <a:pt x="8133" y="5691"/>
                  </a:lnTo>
                  <a:lnTo>
                    <a:pt x="8231" y="5667"/>
                  </a:lnTo>
                  <a:lnTo>
                    <a:pt x="8963" y="5667"/>
                  </a:lnTo>
                  <a:lnTo>
                    <a:pt x="9061" y="5691"/>
                  </a:lnTo>
                  <a:lnTo>
                    <a:pt x="9134" y="5716"/>
                  </a:lnTo>
                  <a:lnTo>
                    <a:pt x="9232" y="5765"/>
                  </a:lnTo>
                  <a:lnTo>
                    <a:pt x="9305" y="5813"/>
                  </a:lnTo>
                  <a:lnTo>
                    <a:pt x="9354" y="5887"/>
                  </a:lnTo>
                  <a:lnTo>
                    <a:pt x="9403" y="5984"/>
                  </a:lnTo>
                  <a:lnTo>
                    <a:pt x="9427" y="6058"/>
                  </a:lnTo>
                  <a:lnTo>
                    <a:pt x="9452" y="6155"/>
                  </a:lnTo>
                  <a:lnTo>
                    <a:pt x="9452" y="6766"/>
                  </a:lnTo>
                  <a:lnTo>
                    <a:pt x="16217" y="6766"/>
                  </a:lnTo>
                  <a:lnTo>
                    <a:pt x="16412" y="6741"/>
                  </a:lnTo>
                  <a:lnTo>
                    <a:pt x="16608" y="6693"/>
                  </a:lnTo>
                  <a:lnTo>
                    <a:pt x="16754" y="6595"/>
                  </a:lnTo>
                  <a:lnTo>
                    <a:pt x="16901" y="6473"/>
                  </a:lnTo>
                  <a:lnTo>
                    <a:pt x="17023" y="6326"/>
                  </a:lnTo>
                  <a:lnTo>
                    <a:pt x="17121" y="6155"/>
                  </a:lnTo>
                  <a:lnTo>
                    <a:pt x="17169" y="5984"/>
                  </a:lnTo>
                  <a:lnTo>
                    <a:pt x="17194" y="5789"/>
                  </a:lnTo>
                  <a:lnTo>
                    <a:pt x="17194" y="2370"/>
                  </a:lnTo>
                  <a:lnTo>
                    <a:pt x="17194" y="2272"/>
                  </a:lnTo>
                  <a:lnTo>
                    <a:pt x="17145" y="2174"/>
                  </a:lnTo>
                  <a:lnTo>
                    <a:pt x="17121" y="2077"/>
                  </a:lnTo>
                  <a:lnTo>
                    <a:pt x="17047" y="2028"/>
                  </a:lnTo>
                  <a:lnTo>
                    <a:pt x="16974" y="1955"/>
                  </a:lnTo>
                  <a:lnTo>
                    <a:pt x="16901" y="1906"/>
                  </a:lnTo>
                  <a:lnTo>
                    <a:pt x="16803" y="1881"/>
                  </a:lnTo>
                  <a:lnTo>
                    <a:pt x="11625" y="1881"/>
                  </a:lnTo>
                  <a:lnTo>
                    <a:pt x="11625" y="1466"/>
                  </a:lnTo>
                  <a:lnTo>
                    <a:pt x="11625" y="1320"/>
                  </a:lnTo>
                  <a:lnTo>
                    <a:pt x="11601" y="1173"/>
                  </a:lnTo>
                  <a:lnTo>
                    <a:pt x="11503" y="904"/>
                  </a:lnTo>
                  <a:lnTo>
                    <a:pt x="11381" y="660"/>
                  </a:lnTo>
                  <a:lnTo>
                    <a:pt x="11186" y="440"/>
                  </a:lnTo>
                  <a:lnTo>
                    <a:pt x="10990" y="269"/>
                  </a:lnTo>
                  <a:lnTo>
                    <a:pt x="10722" y="123"/>
                  </a:lnTo>
                  <a:lnTo>
                    <a:pt x="10453" y="50"/>
                  </a:lnTo>
                  <a:lnTo>
                    <a:pt x="10307" y="25"/>
                  </a:lnTo>
                  <a:lnTo>
                    <a:pt x="1016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9" name="Shape 527"/>
            <p:cNvSpPr/>
            <p:nvPr/>
          </p:nvSpPr>
          <p:spPr>
            <a:xfrm>
              <a:off x="2599825" y="3861275"/>
              <a:ext cx="429850" cy="188700"/>
            </a:xfrm>
            <a:custGeom>
              <a:avLst/>
              <a:gdLst/>
              <a:ahLst/>
              <a:cxnLst/>
              <a:rect l="0" t="0" r="0" b="0"/>
              <a:pathLst>
                <a:path w="17194" h="7548" extrusionOk="0">
                  <a:moveTo>
                    <a:pt x="0" y="1"/>
                  </a:moveTo>
                  <a:lnTo>
                    <a:pt x="0" y="7059"/>
                  </a:lnTo>
                  <a:lnTo>
                    <a:pt x="0" y="7157"/>
                  </a:lnTo>
                  <a:lnTo>
                    <a:pt x="49" y="7230"/>
                  </a:lnTo>
                  <a:lnTo>
                    <a:pt x="73" y="7327"/>
                  </a:lnTo>
                  <a:lnTo>
                    <a:pt x="147" y="7401"/>
                  </a:lnTo>
                  <a:lnTo>
                    <a:pt x="220" y="7450"/>
                  </a:lnTo>
                  <a:lnTo>
                    <a:pt x="293" y="7498"/>
                  </a:lnTo>
                  <a:lnTo>
                    <a:pt x="391" y="7523"/>
                  </a:lnTo>
                  <a:lnTo>
                    <a:pt x="489" y="7547"/>
                  </a:lnTo>
                  <a:lnTo>
                    <a:pt x="16705" y="7547"/>
                  </a:lnTo>
                  <a:lnTo>
                    <a:pt x="16803" y="7523"/>
                  </a:lnTo>
                  <a:lnTo>
                    <a:pt x="16901" y="7498"/>
                  </a:lnTo>
                  <a:lnTo>
                    <a:pt x="16974" y="7450"/>
                  </a:lnTo>
                  <a:lnTo>
                    <a:pt x="17047" y="7401"/>
                  </a:lnTo>
                  <a:lnTo>
                    <a:pt x="17121" y="7327"/>
                  </a:lnTo>
                  <a:lnTo>
                    <a:pt x="17145" y="7230"/>
                  </a:lnTo>
                  <a:lnTo>
                    <a:pt x="17194" y="7157"/>
                  </a:lnTo>
                  <a:lnTo>
                    <a:pt x="17194" y="7059"/>
                  </a:lnTo>
                  <a:lnTo>
                    <a:pt x="17194" y="1"/>
                  </a:lnTo>
                  <a:lnTo>
                    <a:pt x="16974" y="172"/>
                  </a:lnTo>
                  <a:lnTo>
                    <a:pt x="16754" y="294"/>
                  </a:lnTo>
                  <a:lnTo>
                    <a:pt x="16486" y="367"/>
                  </a:lnTo>
                  <a:lnTo>
                    <a:pt x="16217" y="391"/>
                  </a:lnTo>
                  <a:lnTo>
                    <a:pt x="9452" y="391"/>
                  </a:lnTo>
                  <a:lnTo>
                    <a:pt x="9452" y="855"/>
                  </a:lnTo>
                  <a:lnTo>
                    <a:pt x="9427" y="953"/>
                  </a:lnTo>
                  <a:lnTo>
                    <a:pt x="9403" y="1051"/>
                  </a:lnTo>
                  <a:lnTo>
                    <a:pt x="9354" y="1148"/>
                  </a:lnTo>
                  <a:lnTo>
                    <a:pt x="9305" y="1197"/>
                  </a:lnTo>
                  <a:lnTo>
                    <a:pt x="9232" y="1271"/>
                  </a:lnTo>
                  <a:lnTo>
                    <a:pt x="9134" y="1319"/>
                  </a:lnTo>
                  <a:lnTo>
                    <a:pt x="9061" y="1344"/>
                  </a:lnTo>
                  <a:lnTo>
                    <a:pt x="8133" y="1344"/>
                  </a:lnTo>
                  <a:lnTo>
                    <a:pt x="8060" y="1319"/>
                  </a:lnTo>
                  <a:lnTo>
                    <a:pt x="7962" y="1271"/>
                  </a:lnTo>
                  <a:lnTo>
                    <a:pt x="7889" y="1197"/>
                  </a:lnTo>
                  <a:lnTo>
                    <a:pt x="7840" y="1148"/>
                  </a:lnTo>
                  <a:lnTo>
                    <a:pt x="7791" y="1051"/>
                  </a:lnTo>
                  <a:lnTo>
                    <a:pt x="7767" y="953"/>
                  </a:lnTo>
                  <a:lnTo>
                    <a:pt x="7742" y="855"/>
                  </a:lnTo>
                  <a:lnTo>
                    <a:pt x="7742" y="391"/>
                  </a:lnTo>
                  <a:lnTo>
                    <a:pt x="977" y="391"/>
                  </a:lnTo>
                  <a:lnTo>
                    <a:pt x="708" y="367"/>
                  </a:lnTo>
                  <a:lnTo>
                    <a:pt x="440" y="294"/>
                  </a:lnTo>
                  <a:lnTo>
                    <a:pt x="220"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0" name="Shape 528"/>
          <p:cNvGrpSpPr/>
          <p:nvPr/>
        </p:nvGrpSpPr>
        <p:grpSpPr>
          <a:xfrm>
            <a:off x="7943257" y="4215808"/>
            <a:ext cx="368029" cy="384235"/>
            <a:chOff x="3294650" y="3652450"/>
            <a:chExt cx="388350" cy="405450"/>
          </a:xfrm>
          <a:solidFill>
            <a:schemeClr val="bg1"/>
          </a:solidFill>
        </p:grpSpPr>
        <p:sp>
          <p:nvSpPr>
            <p:cNvPr id="181" name="Shape 529"/>
            <p:cNvSpPr/>
            <p:nvPr/>
          </p:nvSpPr>
          <p:spPr>
            <a:xfrm>
              <a:off x="3294650" y="3681775"/>
              <a:ext cx="376150" cy="376125"/>
            </a:xfrm>
            <a:custGeom>
              <a:avLst/>
              <a:gdLst/>
              <a:ahLst/>
              <a:cxnLst/>
              <a:rect l="0" t="0" r="0" b="0"/>
              <a:pathLst>
                <a:path w="15046" h="15045" extrusionOk="0">
                  <a:moveTo>
                    <a:pt x="7132" y="0"/>
                  </a:moveTo>
                  <a:lnTo>
                    <a:pt x="6766" y="49"/>
                  </a:lnTo>
                  <a:lnTo>
                    <a:pt x="6375" y="98"/>
                  </a:lnTo>
                  <a:lnTo>
                    <a:pt x="6009" y="147"/>
                  </a:lnTo>
                  <a:lnTo>
                    <a:pt x="5642" y="244"/>
                  </a:lnTo>
                  <a:lnTo>
                    <a:pt x="5276" y="342"/>
                  </a:lnTo>
                  <a:lnTo>
                    <a:pt x="4934" y="464"/>
                  </a:lnTo>
                  <a:lnTo>
                    <a:pt x="4592" y="586"/>
                  </a:lnTo>
                  <a:lnTo>
                    <a:pt x="4250" y="733"/>
                  </a:lnTo>
                  <a:lnTo>
                    <a:pt x="3933" y="904"/>
                  </a:lnTo>
                  <a:lnTo>
                    <a:pt x="3615" y="1099"/>
                  </a:lnTo>
                  <a:lnTo>
                    <a:pt x="3322" y="1295"/>
                  </a:lnTo>
                  <a:lnTo>
                    <a:pt x="3029" y="1490"/>
                  </a:lnTo>
                  <a:lnTo>
                    <a:pt x="2736" y="1710"/>
                  </a:lnTo>
                  <a:lnTo>
                    <a:pt x="2467" y="1954"/>
                  </a:lnTo>
                  <a:lnTo>
                    <a:pt x="2199" y="2198"/>
                  </a:lnTo>
                  <a:lnTo>
                    <a:pt x="1954" y="2467"/>
                  </a:lnTo>
                  <a:lnTo>
                    <a:pt x="1710" y="2736"/>
                  </a:lnTo>
                  <a:lnTo>
                    <a:pt x="1490" y="3029"/>
                  </a:lnTo>
                  <a:lnTo>
                    <a:pt x="1295" y="3322"/>
                  </a:lnTo>
                  <a:lnTo>
                    <a:pt x="1100" y="3615"/>
                  </a:lnTo>
                  <a:lnTo>
                    <a:pt x="904" y="3932"/>
                  </a:lnTo>
                  <a:lnTo>
                    <a:pt x="733" y="4250"/>
                  </a:lnTo>
                  <a:lnTo>
                    <a:pt x="587" y="4592"/>
                  </a:lnTo>
                  <a:lnTo>
                    <a:pt x="465" y="4934"/>
                  </a:lnTo>
                  <a:lnTo>
                    <a:pt x="342" y="5276"/>
                  </a:lnTo>
                  <a:lnTo>
                    <a:pt x="245" y="5642"/>
                  </a:lnTo>
                  <a:lnTo>
                    <a:pt x="147" y="6008"/>
                  </a:lnTo>
                  <a:lnTo>
                    <a:pt x="98" y="6375"/>
                  </a:lnTo>
                  <a:lnTo>
                    <a:pt x="49" y="6765"/>
                  </a:lnTo>
                  <a:lnTo>
                    <a:pt x="0" y="7132"/>
                  </a:lnTo>
                  <a:lnTo>
                    <a:pt x="0" y="7522"/>
                  </a:lnTo>
                  <a:lnTo>
                    <a:pt x="0" y="7913"/>
                  </a:lnTo>
                  <a:lnTo>
                    <a:pt x="49" y="8280"/>
                  </a:lnTo>
                  <a:lnTo>
                    <a:pt x="98" y="8670"/>
                  </a:lnTo>
                  <a:lnTo>
                    <a:pt x="147" y="9037"/>
                  </a:lnTo>
                  <a:lnTo>
                    <a:pt x="245" y="9403"/>
                  </a:lnTo>
                  <a:lnTo>
                    <a:pt x="342" y="9769"/>
                  </a:lnTo>
                  <a:lnTo>
                    <a:pt x="465" y="10111"/>
                  </a:lnTo>
                  <a:lnTo>
                    <a:pt x="587" y="10453"/>
                  </a:lnTo>
                  <a:lnTo>
                    <a:pt x="733" y="10795"/>
                  </a:lnTo>
                  <a:lnTo>
                    <a:pt x="904" y="11113"/>
                  </a:lnTo>
                  <a:lnTo>
                    <a:pt x="1100" y="11430"/>
                  </a:lnTo>
                  <a:lnTo>
                    <a:pt x="1295" y="11723"/>
                  </a:lnTo>
                  <a:lnTo>
                    <a:pt x="1490" y="12016"/>
                  </a:lnTo>
                  <a:lnTo>
                    <a:pt x="1710" y="12309"/>
                  </a:lnTo>
                  <a:lnTo>
                    <a:pt x="1954" y="12578"/>
                  </a:lnTo>
                  <a:lnTo>
                    <a:pt x="2199" y="12847"/>
                  </a:lnTo>
                  <a:lnTo>
                    <a:pt x="2467" y="13091"/>
                  </a:lnTo>
                  <a:lnTo>
                    <a:pt x="2736" y="13335"/>
                  </a:lnTo>
                  <a:lnTo>
                    <a:pt x="3029" y="13555"/>
                  </a:lnTo>
                  <a:lnTo>
                    <a:pt x="3322" y="13750"/>
                  </a:lnTo>
                  <a:lnTo>
                    <a:pt x="3615" y="13946"/>
                  </a:lnTo>
                  <a:lnTo>
                    <a:pt x="3933" y="14141"/>
                  </a:lnTo>
                  <a:lnTo>
                    <a:pt x="4250" y="14312"/>
                  </a:lnTo>
                  <a:lnTo>
                    <a:pt x="4592" y="14459"/>
                  </a:lnTo>
                  <a:lnTo>
                    <a:pt x="4934" y="14581"/>
                  </a:lnTo>
                  <a:lnTo>
                    <a:pt x="5276" y="14703"/>
                  </a:lnTo>
                  <a:lnTo>
                    <a:pt x="5642" y="14801"/>
                  </a:lnTo>
                  <a:lnTo>
                    <a:pt x="6009" y="14898"/>
                  </a:lnTo>
                  <a:lnTo>
                    <a:pt x="6375" y="14947"/>
                  </a:lnTo>
                  <a:lnTo>
                    <a:pt x="6766" y="14996"/>
                  </a:lnTo>
                  <a:lnTo>
                    <a:pt x="7132" y="15045"/>
                  </a:lnTo>
                  <a:lnTo>
                    <a:pt x="7914" y="15045"/>
                  </a:lnTo>
                  <a:lnTo>
                    <a:pt x="8280" y="14996"/>
                  </a:lnTo>
                  <a:lnTo>
                    <a:pt x="8671" y="14947"/>
                  </a:lnTo>
                  <a:lnTo>
                    <a:pt x="9037" y="14898"/>
                  </a:lnTo>
                  <a:lnTo>
                    <a:pt x="9403" y="14801"/>
                  </a:lnTo>
                  <a:lnTo>
                    <a:pt x="9770" y="14703"/>
                  </a:lnTo>
                  <a:lnTo>
                    <a:pt x="10112" y="14581"/>
                  </a:lnTo>
                  <a:lnTo>
                    <a:pt x="10454" y="14459"/>
                  </a:lnTo>
                  <a:lnTo>
                    <a:pt x="10795" y="14312"/>
                  </a:lnTo>
                  <a:lnTo>
                    <a:pt x="11113" y="14141"/>
                  </a:lnTo>
                  <a:lnTo>
                    <a:pt x="11430" y="13946"/>
                  </a:lnTo>
                  <a:lnTo>
                    <a:pt x="11724" y="13750"/>
                  </a:lnTo>
                  <a:lnTo>
                    <a:pt x="12017" y="13555"/>
                  </a:lnTo>
                  <a:lnTo>
                    <a:pt x="12310" y="13335"/>
                  </a:lnTo>
                  <a:lnTo>
                    <a:pt x="12578" y="13091"/>
                  </a:lnTo>
                  <a:lnTo>
                    <a:pt x="12847" y="12847"/>
                  </a:lnTo>
                  <a:lnTo>
                    <a:pt x="13091" y="12578"/>
                  </a:lnTo>
                  <a:lnTo>
                    <a:pt x="13335" y="12309"/>
                  </a:lnTo>
                  <a:lnTo>
                    <a:pt x="13555" y="12016"/>
                  </a:lnTo>
                  <a:lnTo>
                    <a:pt x="13751" y="11723"/>
                  </a:lnTo>
                  <a:lnTo>
                    <a:pt x="13946" y="11430"/>
                  </a:lnTo>
                  <a:lnTo>
                    <a:pt x="14141" y="11113"/>
                  </a:lnTo>
                  <a:lnTo>
                    <a:pt x="14312" y="10795"/>
                  </a:lnTo>
                  <a:lnTo>
                    <a:pt x="14459" y="10453"/>
                  </a:lnTo>
                  <a:lnTo>
                    <a:pt x="14581" y="10111"/>
                  </a:lnTo>
                  <a:lnTo>
                    <a:pt x="14703" y="9769"/>
                  </a:lnTo>
                  <a:lnTo>
                    <a:pt x="14801" y="9403"/>
                  </a:lnTo>
                  <a:lnTo>
                    <a:pt x="14899" y="9037"/>
                  </a:lnTo>
                  <a:lnTo>
                    <a:pt x="14947" y="8670"/>
                  </a:lnTo>
                  <a:lnTo>
                    <a:pt x="14996" y="8280"/>
                  </a:lnTo>
                  <a:lnTo>
                    <a:pt x="15045" y="7913"/>
                  </a:lnTo>
                  <a:lnTo>
                    <a:pt x="15045" y="7522"/>
                  </a:lnTo>
                  <a:lnTo>
                    <a:pt x="7523" y="7522"/>
                  </a:lnTo>
                  <a:lnTo>
                    <a:pt x="752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2" name="Shape 530"/>
            <p:cNvSpPr/>
            <p:nvPr/>
          </p:nvSpPr>
          <p:spPr>
            <a:xfrm>
              <a:off x="3494925" y="3760525"/>
              <a:ext cx="188075" cy="97100"/>
            </a:xfrm>
            <a:custGeom>
              <a:avLst/>
              <a:gdLst/>
              <a:ahLst/>
              <a:cxnLst/>
              <a:rect l="0" t="0" r="0" b="0"/>
              <a:pathLst>
                <a:path w="7523" h="3884" extrusionOk="0">
                  <a:moveTo>
                    <a:pt x="2491" y="2956"/>
                  </a:moveTo>
                  <a:lnTo>
                    <a:pt x="2491" y="3396"/>
                  </a:lnTo>
                  <a:lnTo>
                    <a:pt x="1759" y="3396"/>
                  </a:lnTo>
                  <a:lnTo>
                    <a:pt x="2491" y="2956"/>
                  </a:lnTo>
                  <a:close/>
                  <a:moveTo>
                    <a:pt x="3346" y="2443"/>
                  </a:moveTo>
                  <a:lnTo>
                    <a:pt x="3346" y="3396"/>
                  </a:lnTo>
                  <a:lnTo>
                    <a:pt x="2980" y="3396"/>
                  </a:lnTo>
                  <a:lnTo>
                    <a:pt x="2980" y="2663"/>
                  </a:lnTo>
                  <a:lnTo>
                    <a:pt x="3346" y="2443"/>
                  </a:lnTo>
                  <a:close/>
                  <a:moveTo>
                    <a:pt x="4201" y="1930"/>
                  </a:moveTo>
                  <a:lnTo>
                    <a:pt x="4201" y="3396"/>
                  </a:lnTo>
                  <a:lnTo>
                    <a:pt x="3835" y="3396"/>
                  </a:lnTo>
                  <a:lnTo>
                    <a:pt x="3835" y="2150"/>
                  </a:lnTo>
                  <a:lnTo>
                    <a:pt x="3835" y="2150"/>
                  </a:lnTo>
                  <a:lnTo>
                    <a:pt x="4201" y="1930"/>
                  </a:lnTo>
                  <a:close/>
                  <a:moveTo>
                    <a:pt x="5056" y="1393"/>
                  </a:moveTo>
                  <a:lnTo>
                    <a:pt x="5056" y="3396"/>
                  </a:lnTo>
                  <a:lnTo>
                    <a:pt x="4689" y="3396"/>
                  </a:lnTo>
                  <a:lnTo>
                    <a:pt x="4689" y="1637"/>
                  </a:lnTo>
                  <a:lnTo>
                    <a:pt x="5056" y="1393"/>
                  </a:lnTo>
                  <a:close/>
                  <a:moveTo>
                    <a:pt x="5911" y="885"/>
                  </a:moveTo>
                  <a:lnTo>
                    <a:pt x="5911" y="3396"/>
                  </a:lnTo>
                  <a:lnTo>
                    <a:pt x="5544" y="3396"/>
                  </a:lnTo>
                  <a:lnTo>
                    <a:pt x="5544" y="1100"/>
                  </a:lnTo>
                  <a:lnTo>
                    <a:pt x="5911" y="885"/>
                  </a:lnTo>
                  <a:close/>
                  <a:moveTo>
                    <a:pt x="6399" y="978"/>
                  </a:moveTo>
                  <a:lnTo>
                    <a:pt x="6619" y="1539"/>
                  </a:lnTo>
                  <a:lnTo>
                    <a:pt x="6790" y="2031"/>
                  </a:lnTo>
                  <a:lnTo>
                    <a:pt x="6790" y="3396"/>
                  </a:lnTo>
                  <a:lnTo>
                    <a:pt x="6399" y="3396"/>
                  </a:lnTo>
                  <a:lnTo>
                    <a:pt x="6399" y="978"/>
                  </a:lnTo>
                  <a:close/>
                  <a:moveTo>
                    <a:pt x="6448" y="1"/>
                  </a:moveTo>
                  <a:lnTo>
                    <a:pt x="0" y="3884"/>
                  </a:lnTo>
                  <a:lnTo>
                    <a:pt x="7523" y="3884"/>
                  </a:lnTo>
                  <a:lnTo>
                    <a:pt x="7498" y="3347"/>
                  </a:lnTo>
                  <a:lnTo>
                    <a:pt x="7449" y="2834"/>
                  </a:lnTo>
                  <a:lnTo>
                    <a:pt x="7352" y="2321"/>
                  </a:lnTo>
                  <a:lnTo>
                    <a:pt x="7229" y="1832"/>
                  </a:lnTo>
                  <a:lnTo>
                    <a:pt x="7083" y="1344"/>
                  </a:lnTo>
                  <a:lnTo>
                    <a:pt x="6912" y="880"/>
                  </a:lnTo>
                  <a:lnTo>
                    <a:pt x="6692" y="440"/>
                  </a:lnTo>
                  <a:lnTo>
                    <a:pt x="64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3" name="Shape 531"/>
            <p:cNvSpPr/>
            <p:nvPr/>
          </p:nvSpPr>
          <p:spPr>
            <a:xfrm>
              <a:off x="3494925" y="3652450"/>
              <a:ext cx="161200" cy="188100"/>
            </a:xfrm>
            <a:custGeom>
              <a:avLst/>
              <a:gdLst/>
              <a:ahLst/>
              <a:cxnLst/>
              <a:rect l="0" t="0" r="0" b="0"/>
              <a:pathLst>
                <a:path w="6448" h="7524" extrusionOk="0">
                  <a:moveTo>
                    <a:pt x="489" y="514"/>
                  </a:moveTo>
                  <a:lnTo>
                    <a:pt x="879" y="538"/>
                  </a:lnTo>
                  <a:lnTo>
                    <a:pt x="1270" y="611"/>
                  </a:lnTo>
                  <a:lnTo>
                    <a:pt x="1661" y="685"/>
                  </a:lnTo>
                  <a:lnTo>
                    <a:pt x="2052" y="782"/>
                  </a:lnTo>
                  <a:lnTo>
                    <a:pt x="2418" y="929"/>
                  </a:lnTo>
                  <a:lnTo>
                    <a:pt x="2809" y="1075"/>
                  </a:lnTo>
                  <a:lnTo>
                    <a:pt x="3151" y="1246"/>
                  </a:lnTo>
                  <a:lnTo>
                    <a:pt x="3517" y="1417"/>
                  </a:lnTo>
                  <a:lnTo>
                    <a:pt x="3835" y="1637"/>
                  </a:lnTo>
                  <a:lnTo>
                    <a:pt x="4152" y="1857"/>
                  </a:lnTo>
                  <a:lnTo>
                    <a:pt x="4445" y="2077"/>
                  </a:lnTo>
                  <a:lnTo>
                    <a:pt x="4738" y="2321"/>
                  </a:lnTo>
                  <a:lnTo>
                    <a:pt x="5031" y="2590"/>
                  </a:lnTo>
                  <a:lnTo>
                    <a:pt x="5276" y="2883"/>
                  </a:lnTo>
                  <a:lnTo>
                    <a:pt x="5520" y="3176"/>
                  </a:lnTo>
                  <a:lnTo>
                    <a:pt x="5764" y="3493"/>
                  </a:lnTo>
                  <a:lnTo>
                    <a:pt x="489" y="6668"/>
                  </a:lnTo>
                  <a:lnTo>
                    <a:pt x="489" y="514"/>
                  </a:lnTo>
                  <a:close/>
                  <a:moveTo>
                    <a:pt x="0" y="1"/>
                  </a:moveTo>
                  <a:lnTo>
                    <a:pt x="0" y="7523"/>
                  </a:lnTo>
                  <a:lnTo>
                    <a:pt x="6448" y="3640"/>
                  </a:lnTo>
                  <a:lnTo>
                    <a:pt x="6179" y="3249"/>
                  </a:lnTo>
                  <a:lnTo>
                    <a:pt x="5911" y="2858"/>
                  </a:lnTo>
                  <a:lnTo>
                    <a:pt x="5593" y="2492"/>
                  </a:lnTo>
                  <a:lnTo>
                    <a:pt x="5276" y="2150"/>
                  </a:lnTo>
                  <a:lnTo>
                    <a:pt x="4909" y="1833"/>
                  </a:lnTo>
                  <a:lnTo>
                    <a:pt x="4543" y="1540"/>
                  </a:lnTo>
                  <a:lnTo>
                    <a:pt x="4152" y="1246"/>
                  </a:lnTo>
                  <a:lnTo>
                    <a:pt x="3761" y="1002"/>
                  </a:lnTo>
                  <a:lnTo>
                    <a:pt x="3322" y="782"/>
                  </a:lnTo>
                  <a:lnTo>
                    <a:pt x="2882" y="587"/>
                  </a:lnTo>
                  <a:lnTo>
                    <a:pt x="2443" y="416"/>
                  </a:lnTo>
                  <a:lnTo>
                    <a:pt x="1978" y="270"/>
                  </a:lnTo>
                  <a:lnTo>
                    <a:pt x="1490" y="147"/>
                  </a:lnTo>
                  <a:lnTo>
                    <a:pt x="1002" y="74"/>
                  </a:lnTo>
                  <a:lnTo>
                    <a:pt x="513"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4" name="Shape 532"/>
          <p:cNvGrpSpPr/>
          <p:nvPr/>
        </p:nvGrpSpPr>
        <p:grpSpPr>
          <a:xfrm>
            <a:off x="8551403" y="4264423"/>
            <a:ext cx="429343" cy="314793"/>
            <a:chOff x="3936375" y="3703750"/>
            <a:chExt cx="453050" cy="332175"/>
          </a:xfrm>
          <a:solidFill>
            <a:schemeClr val="bg1"/>
          </a:solidFill>
        </p:grpSpPr>
        <p:sp>
          <p:nvSpPr>
            <p:cNvPr id="185" name="Shape 533"/>
            <p:cNvSpPr/>
            <p:nvPr/>
          </p:nvSpPr>
          <p:spPr>
            <a:xfrm>
              <a:off x="3936375" y="3703750"/>
              <a:ext cx="453050" cy="332175"/>
            </a:xfrm>
            <a:custGeom>
              <a:avLst/>
              <a:gdLst/>
              <a:ahLst/>
              <a:cxnLst/>
              <a:rect l="0" t="0" r="0" b="0"/>
              <a:pathLst>
                <a:path w="18122" h="13287" extrusionOk="0">
                  <a:moveTo>
                    <a:pt x="366" y="0"/>
                  </a:moveTo>
                  <a:lnTo>
                    <a:pt x="293" y="49"/>
                  </a:lnTo>
                  <a:lnTo>
                    <a:pt x="195" y="74"/>
                  </a:lnTo>
                  <a:lnTo>
                    <a:pt x="122" y="147"/>
                  </a:lnTo>
                  <a:lnTo>
                    <a:pt x="73" y="220"/>
                  </a:lnTo>
                  <a:lnTo>
                    <a:pt x="24" y="293"/>
                  </a:lnTo>
                  <a:lnTo>
                    <a:pt x="0" y="391"/>
                  </a:lnTo>
                  <a:lnTo>
                    <a:pt x="0" y="489"/>
                  </a:lnTo>
                  <a:lnTo>
                    <a:pt x="0" y="12798"/>
                  </a:lnTo>
                  <a:lnTo>
                    <a:pt x="0" y="12896"/>
                  </a:lnTo>
                  <a:lnTo>
                    <a:pt x="24"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59"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6" name="Shape 534"/>
            <p:cNvSpPr/>
            <p:nvPr/>
          </p:nvSpPr>
          <p:spPr>
            <a:xfrm>
              <a:off x="3988875" y="3864325"/>
              <a:ext cx="77575" cy="133125"/>
            </a:xfrm>
            <a:custGeom>
              <a:avLst/>
              <a:gdLst/>
              <a:ahLst/>
              <a:cxnLst/>
              <a:rect l="0" t="0" r="0" b="0"/>
              <a:pathLst>
                <a:path w="3103" h="5325" extrusionOk="0">
                  <a:moveTo>
                    <a:pt x="489" y="1"/>
                  </a:moveTo>
                  <a:lnTo>
                    <a:pt x="391" y="25"/>
                  </a:lnTo>
                  <a:lnTo>
                    <a:pt x="294" y="50"/>
                  </a:lnTo>
                  <a:lnTo>
                    <a:pt x="196" y="98"/>
                  </a:lnTo>
                  <a:lnTo>
                    <a:pt x="147" y="147"/>
                  </a:lnTo>
                  <a:lnTo>
                    <a:pt x="74" y="220"/>
                  </a:lnTo>
                  <a:lnTo>
                    <a:pt x="25" y="294"/>
                  </a:lnTo>
                  <a:lnTo>
                    <a:pt x="0" y="391"/>
                  </a:lnTo>
                  <a:lnTo>
                    <a:pt x="0" y="489"/>
                  </a:lnTo>
                  <a:lnTo>
                    <a:pt x="0" y="5325"/>
                  </a:lnTo>
                  <a:lnTo>
                    <a:pt x="3102" y="5325"/>
                  </a:lnTo>
                  <a:lnTo>
                    <a:pt x="3102" y="489"/>
                  </a:lnTo>
                  <a:lnTo>
                    <a:pt x="3102" y="391"/>
                  </a:lnTo>
                  <a:lnTo>
                    <a:pt x="3053" y="294"/>
                  </a:lnTo>
                  <a:lnTo>
                    <a:pt x="3029" y="220"/>
                  </a:lnTo>
                  <a:lnTo>
                    <a:pt x="2956" y="147"/>
                  </a:lnTo>
                  <a:lnTo>
                    <a:pt x="2882" y="98"/>
                  </a:lnTo>
                  <a:lnTo>
                    <a:pt x="2809" y="50"/>
                  </a:lnTo>
                  <a:lnTo>
                    <a:pt x="2711"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7" name="Shape 535"/>
            <p:cNvSpPr/>
            <p:nvPr/>
          </p:nvSpPr>
          <p:spPr>
            <a:xfrm>
              <a:off x="4259350" y="3864325"/>
              <a:ext cx="77575" cy="133125"/>
            </a:xfrm>
            <a:custGeom>
              <a:avLst/>
              <a:gdLst/>
              <a:ahLst/>
              <a:cxnLst/>
              <a:rect l="0" t="0" r="0" b="0"/>
              <a:pathLst>
                <a:path w="3103" h="5325" extrusionOk="0">
                  <a:moveTo>
                    <a:pt x="489" y="1"/>
                  </a:moveTo>
                  <a:lnTo>
                    <a:pt x="392" y="25"/>
                  </a:lnTo>
                  <a:lnTo>
                    <a:pt x="294" y="50"/>
                  </a:lnTo>
                  <a:lnTo>
                    <a:pt x="221" y="98"/>
                  </a:lnTo>
                  <a:lnTo>
                    <a:pt x="147" y="147"/>
                  </a:lnTo>
                  <a:lnTo>
                    <a:pt x="74" y="220"/>
                  </a:lnTo>
                  <a:lnTo>
                    <a:pt x="50" y="294"/>
                  </a:lnTo>
                  <a:lnTo>
                    <a:pt x="1" y="391"/>
                  </a:lnTo>
                  <a:lnTo>
                    <a:pt x="1" y="489"/>
                  </a:lnTo>
                  <a:lnTo>
                    <a:pt x="1" y="5325"/>
                  </a:lnTo>
                  <a:lnTo>
                    <a:pt x="3103" y="5325"/>
                  </a:lnTo>
                  <a:lnTo>
                    <a:pt x="3103" y="489"/>
                  </a:lnTo>
                  <a:lnTo>
                    <a:pt x="3103" y="391"/>
                  </a:lnTo>
                  <a:lnTo>
                    <a:pt x="3078" y="294"/>
                  </a:lnTo>
                  <a:lnTo>
                    <a:pt x="3029" y="220"/>
                  </a:lnTo>
                  <a:lnTo>
                    <a:pt x="2956" y="147"/>
                  </a:lnTo>
                  <a:lnTo>
                    <a:pt x="2907" y="98"/>
                  </a:lnTo>
                  <a:lnTo>
                    <a:pt x="2810" y="50"/>
                  </a:lnTo>
                  <a:lnTo>
                    <a:pt x="2712"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8" name="Shape 536"/>
            <p:cNvSpPr/>
            <p:nvPr/>
          </p:nvSpPr>
          <p:spPr>
            <a:xfrm>
              <a:off x="4078625" y="3717800"/>
              <a:ext cx="77575" cy="279650"/>
            </a:xfrm>
            <a:custGeom>
              <a:avLst/>
              <a:gdLst/>
              <a:ahLst/>
              <a:cxnLst/>
              <a:rect l="0" t="0" r="0" b="0"/>
              <a:pathLst>
                <a:path w="3103" h="11186" extrusionOk="0">
                  <a:moveTo>
                    <a:pt x="489" y="0"/>
                  </a:moveTo>
                  <a:lnTo>
                    <a:pt x="391" y="25"/>
                  </a:lnTo>
                  <a:lnTo>
                    <a:pt x="294" y="49"/>
                  </a:lnTo>
                  <a:lnTo>
                    <a:pt x="220" y="98"/>
                  </a:lnTo>
                  <a:lnTo>
                    <a:pt x="147" y="147"/>
                  </a:lnTo>
                  <a:lnTo>
                    <a:pt x="74" y="220"/>
                  </a:lnTo>
                  <a:lnTo>
                    <a:pt x="49" y="293"/>
                  </a:lnTo>
                  <a:lnTo>
                    <a:pt x="1" y="391"/>
                  </a:lnTo>
                  <a:lnTo>
                    <a:pt x="1" y="489"/>
                  </a:lnTo>
                  <a:lnTo>
                    <a:pt x="1" y="11186"/>
                  </a:lnTo>
                  <a:lnTo>
                    <a:pt x="3102" y="11186"/>
                  </a:lnTo>
                  <a:lnTo>
                    <a:pt x="3102" y="489"/>
                  </a:lnTo>
                  <a:lnTo>
                    <a:pt x="3102" y="391"/>
                  </a:lnTo>
                  <a:lnTo>
                    <a:pt x="3078" y="293"/>
                  </a:lnTo>
                  <a:lnTo>
                    <a:pt x="3029" y="220"/>
                  </a:lnTo>
                  <a:lnTo>
                    <a:pt x="2956" y="147"/>
                  </a:lnTo>
                  <a:lnTo>
                    <a:pt x="2907" y="98"/>
                  </a:lnTo>
                  <a:lnTo>
                    <a:pt x="2809" y="49"/>
                  </a:lnTo>
                  <a:lnTo>
                    <a:pt x="2712"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9" name="Shape 537"/>
            <p:cNvSpPr/>
            <p:nvPr/>
          </p:nvSpPr>
          <p:spPr>
            <a:xfrm>
              <a:off x="4168375" y="3788625"/>
              <a:ext cx="78175" cy="208825"/>
            </a:xfrm>
            <a:custGeom>
              <a:avLst/>
              <a:gdLst/>
              <a:ahLst/>
              <a:cxnLst/>
              <a:rect l="0" t="0" r="0" b="0"/>
              <a:pathLst>
                <a:path w="3127" h="8353" extrusionOk="0">
                  <a:moveTo>
                    <a:pt x="489" y="0"/>
                  </a:moveTo>
                  <a:lnTo>
                    <a:pt x="392" y="25"/>
                  </a:lnTo>
                  <a:lnTo>
                    <a:pt x="318" y="49"/>
                  </a:lnTo>
                  <a:lnTo>
                    <a:pt x="221" y="98"/>
                  </a:lnTo>
                  <a:lnTo>
                    <a:pt x="147" y="147"/>
                  </a:lnTo>
                  <a:lnTo>
                    <a:pt x="99" y="220"/>
                  </a:lnTo>
                  <a:lnTo>
                    <a:pt x="50" y="293"/>
                  </a:lnTo>
                  <a:lnTo>
                    <a:pt x="25" y="391"/>
                  </a:lnTo>
                  <a:lnTo>
                    <a:pt x="1" y="489"/>
                  </a:lnTo>
                  <a:lnTo>
                    <a:pt x="1" y="8353"/>
                  </a:lnTo>
                  <a:lnTo>
                    <a:pt x="3127" y="8353"/>
                  </a:lnTo>
                  <a:lnTo>
                    <a:pt x="3127" y="489"/>
                  </a:lnTo>
                  <a:lnTo>
                    <a:pt x="3103" y="391"/>
                  </a:lnTo>
                  <a:lnTo>
                    <a:pt x="3078" y="293"/>
                  </a:lnTo>
                  <a:lnTo>
                    <a:pt x="3029" y="220"/>
                  </a:lnTo>
                  <a:lnTo>
                    <a:pt x="2980" y="147"/>
                  </a:lnTo>
                  <a:lnTo>
                    <a:pt x="2907" y="98"/>
                  </a:lnTo>
                  <a:lnTo>
                    <a:pt x="2809" y="49"/>
                  </a:lnTo>
                  <a:lnTo>
                    <a:pt x="2736" y="25"/>
                  </a:lnTo>
                  <a:lnTo>
                    <a:pt x="2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0" name="Shape 538"/>
          <p:cNvGrpSpPr/>
          <p:nvPr/>
        </p:nvGrpSpPr>
        <p:grpSpPr>
          <a:xfrm>
            <a:off x="9190207" y="4264423"/>
            <a:ext cx="429343" cy="314793"/>
            <a:chOff x="4610450" y="3703750"/>
            <a:chExt cx="453050" cy="332175"/>
          </a:xfrm>
          <a:solidFill>
            <a:schemeClr val="bg1"/>
          </a:solidFill>
        </p:grpSpPr>
        <p:sp>
          <p:nvSpPr>
            <p:cNvPr id="191" name="Shape 539"/>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2" name="Shape 540"/>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3" name="Shape 541"/>
          <p:cNvGrpSpPr/>
          <p:nvPr/>
        </p:nvGrpSpPr>
        <p:grpSpPr>
          <a:xfrm>
            <a:off x="9844055" y="4232605"/>
            <a:ext cx="399254" cy="378430"/>
            <a:chOff x="5300400" y="3670175"/>
            <a:chExt cx="421300" cy="399325"/>
          </a:xfrm>
          <a:solidFill>
            <a:schemeClr val="bg1"/>
          </a:solidFill>
        </p:grpSpPr>
        <p:sp>
          <p:nvSpPr>
            <p:cNvPr id="194" name="Shape 542"/>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5" name="Shape 543"/>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6" name="Shape 544"/>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7" name="Shape 545"/>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8" name="Shape 546"/>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99" name="Shape 547"/>
          <p:cNvSpPr/>
          <p:nvPr/>
        </p:nvSpPr>
        <p:spPr>
          <a:xfrm>
            <a:off x="10460350" y="4199662"/>
            <a:ext cx="444411" cy="444387"/>
          </a:xfrm>
          <a:custGeom>
            <a:avLst/>
            <a:gdLst/>
            <a:ahLst/>
            <a:cxnLst/>
            <a:rect l="0" t="0" r="0" b="0"/>
            <a:pathLst>
              <a:path w="18758" h="18757" extrusionOk="0">
                <a:moveTo>
                  <a:pt x="10039" y="2467"/>
                </a:moveTo>
                <a:lnTo>
                  <a:pt x="10380" y="2491"/>
                </a:lnTo>
                <a:lnTo>
                  <a:pt x="10674" y="2516"/>
                </a:lnTo>
                <a:lnTo>
                  <a:pt x="10869" y="2540"/>
                </a:lnTo>
                <a:lnTo>
                  <a:pt x="10967" y="2564"/>
                </a:lnTo>
                <a:lnTo>
                  <a:pt x="10991" y="2589"/>
                </a:lnTo>
                <a:lnTo>
                  <a:pt x="10967" y="2638"/>
                </a:lnTo>
                <a:lnTo>
                  <a:pt x="10893" y="2784"/>
                </a:lnTo>
                <a:lnTo>
                  <a:pt x="10771" y="2955"/>
                </a:lnTo>
                <a:lnTo>
                  <a:pt x="10600" y="3151"/>
                </a:lnTo>
                <a:lnTo>
                  <a:pt x="10405" y="3322"/>
                </a:lnTo>
                <a:lnTo>
                  <a:pt x="10209" y="3468"/>
                </a:lnTo>
                <a:lnTo>
                  <a:pt x="10039" y="3590"/>
                </a:lnTo>
                <a:lnTo>
                  <a:pt x="9941" y="3615"/>
                </a:lnTo>
                <a:lnTo>
                  <a:pt x="9843" y="3639"/>
                </a:lnTo>
                <a:lnTo>
                  <a:pt x="9745" y="3663"/>
                </a:lnTo>
                <a:lnTo>
                  <a:pt x="9648" y="3737"/>
                </a:lnTo>
                <a:lnTo>
                  <a:pt x="9550" y="3810"/>
                </a:lnTo>
                <a:lnTo>
                  <a:pt x="9452" y="3883"/>
                </a:lnTo>
                <a:lnTo>
                  <a:pt x="9355" y="3957"/>
                </a:lnTo>
                <a:lnTo>
                  <a:pt x="9257" y="3981"/>
                </a:lnTo>
                <a:lnTo>
                  <a:pt x="9159" y="4005"/>
                </a:lnTo>
                <a:lnTo>
                  <a:pt x="9086" y="4005"/>
                </a:lnTo>
                <a:lnTo>
                  <a:pt x="8988" y="4054"/>
                </a:lnTo>
                <a:lnTo>
                  <a:pt x="8866" y="4128"/>
                </a:lnTo>
                <a:lnTo>
                  <a:pt x="8793" y="4201"/>
                </a:lnTo>
                <a:lnTo>
                  <a:pt x="8695" y="4274"/>
                </a:lnTo>
                <a:lnTo>
                  <a:pt x="8598" y="4323"/>
                </a:lnTo>
                <a:lnTo>
                  <a:pt x="8500" y="4372"/>
                </a:lnTo>
                <a:lnTo>
                  <a:pt x="8304" y="4372"/>
                </a:lnTo>
                <a:lnTo>
                  <a:pt x="8207" y="4323"/>
                </a:lnTo>
                <a:lnTo>
                  <a:pt x="8109" y="4274"/>
                </a:lnTo>
                <a:lnTo>
                  <a:pt x="8036" y="4201"/>
                </a:lnTo>
                <a:lnTo>
                  <a:pt x="7963" y="4103"/>
                </a:lnTo>
                <a:lnTo>
                  <a:pt x="7938" y="4005"/>
                </a:lnTo>
                <a:lnTo>
                  <a:pt x="7963" y="3908"/>
                </a:lnTo>
                <a:lnTo>
                  <a:pt x="8036" y="3810"/>
                </a:lnTo>
                <a:lnTo>
                  <a:pt x="8109" y="3712"/>
                </a:lnTo>
                <a:lnTo>
                  <a:pt x="8158" y="3615"/>
                </a:lnTo>
                <a:lnTo>
                  <a:pt x="8207" y="3517"/>
                </a:lnTo>
                <a:lnTo>
                  <a:pt x="8207" y="3419"/>
                </a:lnTo>
                <a:lnTo>
                  <a:pt x="8182" y="3273"/>
                </a:lnTo>
                <a:lnTo>
                  <a:pt x="8158" y="3199"/>
                </a:lnTo>
                <a:lnTo>
                  <a:pt x="8109" y="3151"/>
                </a:lnTo>
                <a:lnTo>
                  <a:pt x="8060" y="3102"/>
                </a:lnTo>
                <a:lnTo>
                  <a:pt x="7987" y="3077"/>
                </a:lnTo>
                <a:lnTo>
                  <a:pt x="7840" y="3053"/>
                </a:lnTo>
                <a:lnTo>
                  <a:pt x="7669" y="3028"/>
                </a:lnTo>
                <a:lnTo>
                  <a:pt x="7596" y="2980"/>
                </a:lnTo>
                <a:lnTo>
                  <a:pt x="7547" y="2955"/>
                </a:lnTo>
                <a:lnTo>
                  <a:pt x="7523" y="2906"/>
                </a:lnTo>
                <a:lnTo>
                  <a:pt x="7547" y="2833"/>
                </a:lnTo>
                <a:lnTo>
                  <a:pt x="7572" y="2760"/>
                </a:lnTo>
                <a:lnTo>
                  <a:pt x="7645" y="2662"/>
                </a:lnTo>
                <a:lnTo>
                  <a:pt x="7694" y="2638"/>
                </a:lnTo>
                <a:lnTo>
                  <a:pt x="7792" y="2589"/>
                </a:lnTo>
                <a:lnTo>
                  <a:pt x="8036" y="2540"/>
                </a:lnTo>
                <a:lnTo>
                  <a:pt x="8329" y="2491"/>
                </a:lnTo>
                <a:lnTo>
                  <a:pt x="8671" y="2467"/>
                </a:lnTo>
                <a:close/>
                <a:moveTo>
                  <a:pt x="11455" y="4763"/>
                </a:moveTo>
                <a:lnTo>
                  <a:pt x="11528" y="4787"/>
                </a:lnTo>
                <a:lnTo>
                  <a:pt x="11577" y="4811"/>
                </a:lnTo>
                <a:lnTo>
                  <a:pt x="11626" y="4885"/>
                </a:lnTo>
                <a:lnTo>
                  <a:pt x="11650" y="4958"/>
                </a:lnTo>
                <a:lnTo>
                  <a:pt x="11626" y="5031"/>
                </a:lnTo>
                <a:lnTo>
                  <a:pt x="11577" y="5153"/>
                </a:lnTo>
                <a:lnTo>
                  <a:pt x="11528" y="5251"/>
                </a:lnTo>
                <a:lnTo>
                  <a:pt x="11455" y="5324"/>
                </a:lnTo>
                <a:lnTo>
                  <a:pt x="11357" y="5398"/>
                </a:lnTo>
                <a:lnTo>
                  <a:pt x="11260" y="5471"/>
                </a:lnTo>
                <a:lnTo>
                  <a:pt x="11162" y="5520"/>
                </a:lnTo>
                <a:lnTo>
                  <a:pt x="10991" y="5520"/>
                </a:lnTo>
                <a:lnTo>
                  <a:pt x="10942" y="5471"/>
                </a:lnTo>
                <a:lnTo>
                  <a:pt x="10893" y="5398"/>
                </a:lnTo>
                <a:lnTo>
                  <a:pt x="10869" y="5324"/>
                </a:lnTo>
                <a:lnTo>
                  <a:pt x="10893" y="5251"/>
                </a:lnTo>
                <a:lnTo>
                  <a:pt x="10942" y="5153"/>
                </a:lnTo>
                <a:lnTo>
                  <a:pt x="10991" y="5031"/>
                </a:lnTo>
                <a:lnTo>
                  <a:pt x="11064" y="4958"/>
                </a:lnTo>
                <a:lnTo>
                  <a:pt x="11162" y="4885"/>
                </a:lnTo>
                <a:lnTo>
                  <a:pt x="11260" y="4811"/>
                </a:lnTo>
                <a:lnTo>
                  <a:pt x="11357" y="4787"/>
                </a:lnTo>
                <a:lnTo>
                  <a:pt x="11455" y="4763"/>
                </a:lnTo>
                <a:close/>
                <a:moveTo>
                  <a:pt x="16437" y="12260"/>
                </a:moveTo>
                <a:lnTo>
                  <a:pt x="16511" y="12285"/>
                </a:lnTo>
                <a:lnTo>
                  <a:pt x="16535" y="12334"/>
                </a:lnTo>
                <a:lnTo>
                  <a:pt x="16559" y="12407"/>
                </a:lnTo>
                <a:lnTo>
                  <a:pt x="16584" y="12578"/>
                </a:lnTo>
                <a:lnTo>
                  <a:pt x="16584" y="12651"/>
                </a:lnTo>
                <a:lnTo>
                  <a:pt x="16535" y="12749"/>
                </a:lnTo>
                <a:lnTo>
                  <a:pt x="16486" y="12871"/>
                </a:lnTo>
                <a:lnTo>
                  <a:pt x="16413" y="12944"/>
                </a:lnTo>
                <a:lnTo>
                  <a:pt x="16340" y="13042"/>
                </a:lnTo>
                <a:lnTo>
                  <a:pt x="16266" y="13140"/>
                </a:lnTo>
                <a:lnTo>
                  <a:pt x="16218" y="13237"/>
                </a:lnTo>
                <a:lnTo>
                  <a:pt x="16218" y="13335"/>
                </a:lnTo>
                <a:lnTo>
                  <a:pt x="16193" y="13482"/>
                </a:lnTo>
                <a:lnTo>
                  <a:pt x="16144" y="13555"/>
                </a:lnTo>
                <a:lnTo>
                  <a:pt x="16120" y="13628"/>
                </a:lnTo>
                <a:lnTo>
                  <a:pt x="16071" y="13653"/>
                </a:lnTo>
                <a:lnTo>
                  <a:pt x="15973" y="13653"/>
                </a:lnTo>
                <a:lnTo>
                  <a:pt x="15924" y="13628"/>
                </a:lnTo>
                <a:lnTo>
                  <a:pt x="15900" y="13555"/>
                </a:lnTo>
                <a:lnTo>
                  <a:pt x="15851" y="13433"/>
                </a:lnTo>
                <a:lnTo>
                  <a:pt x="15851" y="13286"/>
                </a:lnTo>
                <a:lnTo>
                  <a:pt x="15827" y="13140"/>
                </a:lnTo>
                <a:lnTo>
                  <a:pt x="15851" y="12969"/>
                </a:lnTo>
                <a:lnTo>
                  <a:pt x="15924" y="12798"/>
                </a:lnTo>
                <a:lnTo>
                  <a:pt x="15998" y="12627"/>
                </a:lnTo>
                <a:lnTo>
                  <a:pt x="16120" y="12480"/>
                </a:lnTo>
                <a:lnTo>
                  <a:pt x="16242" y="12383"/>
                </a:lnTo>
                <a:lnTo>
                  <a:pt x="16340" y="12309"/>
                </a:lnTo>
                <a:lnTo>
                  <a:pt x="16437" y="12260"/>
                </a:lnTo>
                <a:close/>
                <a:moveTo>
                  <a:pt x="13922" y="3615"/>
                </a:moveTo>
                <a:lnTo>
                  <a:pt x="14239" y="3639"/>
                </a:lnTo>
                <a:lnTo>
                  <a:pt x="14483" y="3639"/>
                </a:lnTo>
                <a:lnTo>
                  <a:pt x="14679" y="3688"/>
                </a:lnTo>
                <a:lnTo>
                  <a:pt x="14777" y="3712"/>
                </a:lnTo>
                <a:lnTo>
                  <a:pt x="14825" y="3737"/>
                </a:lnTo>
                <a:lnTo>
                  <a:pt x="14874" y="3761"/>
                </a:lnTo>
                <a:lnTo>
                  <a:pt x="14923" y="3737"/>
                </a:lnTo>
                <a:lnTo>
                  <a:pt x="14972" y="3712"/>
                </a:lnTo>
                <a:lnTo>
                  <a:pt x="15045" y="3688"/>
                </a:lnTo>
                <a:lnTo>
                  <a:pt x="15143" y="3663"/>
                </a:lnTo>
                <a:lnTo>
                  <a:pt x="15485" y="3639"/>
                </a:lnTo>
                <a:lnTo>
                  <a:pt x="15900" y="4103"/>
                </a:lnTo>
                <a:lnTo>
                  <a:pt x="16291" y="4616"/>
                </a:lnTo>
                <a:lnTo>
                  <a:pt x="16633" y="5153"/>
                </a:lnTo>
                <a:lnTo>
                  <a:pt x="16926" y="5715"/>
                </a:lnTo>
                <a:lnTo>
                  <a:pt x="17194" y="6301"/>
                </a:lnTo>
                <a:lnTo>
                  <a:pt x="17390" y="6912"/>
                </a:lnTo>
                <a:lnTo>
                  <a:pt x="17561" y="7547"/>
                </a:lnTo>
                <a:lnTo>
                  <a:pt x="17683" y="8182"/>
                </a:lnTo>
                <a:lnTo>
                  <a:pt x="17414" y="8157"/>
                </a:lnTo>
                <a:lnTo>
                  <a:pt x="17317" y="8133"/>
                </a:lnTo>
                <a:lnTo>
                  <a:pt x="17268" y="8084"/>
                </a:lnTo>
                <a:lnTo>
                  <a:pt x="17219" y="8060"/>
                </a:lnTo>
                <a:lnTo>
                  <a:pt x="17146" y="8035"/>
                </a:lnTo>
                <a:lnTo>
                  <a:pt x="16975" y="8011"/>
                </a:lnTo>
                <a:lnTo>
                  <a:pt x="16877" y="7986"/>
                </a:lnTo>
                <a:lnTo>
                  <a:pt x="16779" y="7938"/>
                </a:lnTo>
                <a:lnTo>
                  <a:pt x="16682" y="7889"/>
                </a:lnTo>
                <a:lnTo>
                  <a:pt x="16584" y="7815"/>
                </a:lnTo>
                <a:lnTo>
                  <a:pt x="16511" y="7742"/>
                </a:lnTo>
                <a:lnTo>
                  <a:pt x="16437" y="7693"/>
                </a:lnTo>
                <a:lnTo>
                  <a:pt x="16364" y="7693"/>
                </a:lnTo>
                <a:lnTo>
                  <a:pt x="16315" y="7718"/>
                </a:lnTo>
                <a:lnTo>
                  <a:pt x="16291" y="7767"/>
                </a:lnTo>
                <a:lnTo>
                  <a:pt x="16291" y="7840"/>
                </a:lnTo>
                <a:lnTo>
                  <a:pt x="16340" y="7913"/>
                </a:lnTo>
                <a:lnTo>
                  <a:pt x="16413" y="8011"/>
                </a:lnTo>
                <a:lnTo>
                  <a:pt x="16486" y="8084"/>
                </a:lnTo>
                <a:lnTo>
                  <a:pt x="16584" y="8133"/>
                </a:lnTo>
                <a:lnTo>
                  <a:pt x="16706" y="8182"/>
                </a:lnTo>
                <a:lnTo>
                  <a:pt x="16779" y="8182"/>
                </a:lnTo>
                <a:lnTo>
                  <a:pt x="16877" y="8206"/>
                </a:lnTo>
                <a:lnTo>
                  <a:pt x="16975" y="8255"/>
                </a:lnTo>
                <a:lnTo>
                  <a:pt x="17072" y="8304"/>
                </a:lnTo>
                <a:lnTo>
                  <a:pt x="17170" y="8377"/>
                </a:lnTo>
                <a:lnTo>
                  <a:pt x="17194" y="8426"/>
                </a:lnTo>
                <a:lnTo>
                  <a:pt x="17219" y="8475"/>
                </a:lnTo>
                <a:lnTo>
                  <a:pt x="17194" y="8621"/>
                </a:lnTo>
                <a:lnTo>
                  <a:pt x="17097" y="8792"/>
                </a:lnTo>
                <a:lnTo>
                  <a:pt x="16975" y="8963"/>
                </a:lnTo>
                <a:lnTo>
                  <a:pt x="16804" y="9110"/>
                </a:lnTo>
                <a:lnTo>
                  <a:pt x="16657" y="9232"/>
                </a:lnTo>
                <a:lnTo>
                  <a:pt x="16511" y="9305"/>
                </a:lnTo>
                <a:lnTo>
                  <a:pt x="16413" y="9330"/>
                </a:lnTo>
                <a:lnTo>
                  <a:pt x="16242" y="9354"/>
                </a:lnTo>
                <a:lnTo>
                  <a:pt x="16169" y="9378"/>
                </a:lnTo>
                <a:lnTo>
                  <a:pt x="16120" y="9427"/>
                </a:lnTo>
                <a:lnTo>
                  <a:pt x="16071" y="9452"/>
                </a:lnTo>
                <a:lnTo>
                  <a:pt x="16022" y="9476"/>
                </a:lnTo>
                <a:lnTo>
                  <a:pt x="15973" y="9452"/>
                </a:lnTo>
                <a:lnTo>
                  <a:pt x="15924" y="9427"/>
                </a:lnTo>
                <a:lnTo>
                  <a:pt x="15900" y="9378"/>
                </a:lnTo>
                <a:lnTo>
                  <a:pt x="15851" y="9305"/>
                </a:lnTo>
                <a:lnTo>
                  <a:pt x="15827" y="9134"/>
                </a:lnTo>
                <a:lnTo>
                  <a:pt x="15802" y="9037"/>
                </a:lnTo>
                <a:lnTo>
                  <a:pt x="15729" y="8890"/>
                </a:lnTo>
                <a:lnTo>
                  <a:pt x="15607" y="8743"/>
                </a:lnTo>
                <a:lnTo>
                  <a:pt x="15460" y="8573"/>
                </a:lnTo>
                <a:lnTo>
                  <a:pt x="15314" y="8402"/>
                </a:lnTo>
                <a:lnTo>
                  <a:pt x="15192" y="8255"/>
                </a:lnTo>
                <a:lnTo>
                  <a:pt x="15094" y="8108"/>
                </a:lnTo>
                <a:lnTo>
                  <a:pt x="15070" y="8011"/>
                </a:lnTo>
                <a:lnTo>
                  <a:pt x="15070" y="7938"/>
                </a:lnTo>
                <a:lnTo>
                  <a:pt x="15045" y="7889"/>
                </a:lnTo>
                <a:lnTo>
                  <a:pt x="15021" y="7889"/>
                </a:lnTo>
                <a:lnTo>
                  <a:pt x="14972" y="7913"/>
                </a:lnTo>
                <a:lnTo>
                  <a:pt x="14948" y="7962"/>
                </a:lnTo>
                <a:lnTo>
                  <a:pt x="14899" y="8035"/>
                </a:lnTo>
                <a:lnTo>
                  <a:pt x="14874" y="8182"/>
                </a:lnTo>
                <a:lnTo>
                  <a:pt x="14899" y="8279"/>
                </a:lnTo>
                <a:lnTo>
                  <a:pt x="14972" y="8402"/>
                </a:lnTo>
                <a:lnTo>
                  <a:pt x="15045" y="8548"/>
                </a:lnTo>
                <a:lnTo>
                  <a:pt x="15167" y="8670"/>
                </a:lnTo>
                <a:lnTo>
                  <a:pt x="15265" y="8792"/>
                </a:lnTo>
                <a:lnTo>
                  <a:pt x="15363" y="8914"/>
                </a:lnTo>
                <a:lnTo>
                  <a:pt x="15436" y="9037"/>
                </a:lnTo>
                <a:lnTo>
                  <a:pt x="15460" y="9134"/>
                </a:lnTo>
                <a:lnTo>
                  <a:pt x="15460" y="9232"/>
                </a:lnTo>
                <a:lnTo>
                  <a:pt x="15509" y="9330"/>
                </a:lnTo>
                <a:lnTo>
                  <a:pt x="15558" y="9427"/>
                </a:lnTo>
                <a:lnTo>
                  <a:pt x="15631" y="9525"/>
                </a:lnTo>
                <a:lnTo>
                  <a:pt x="15753" y="9598"/>
                </a:lnTo>
                <a:lnTo>
                  <a:pt x="15900" y="9647"/>
                </a:lnTo>
                <a:lnTo>
                  <a:pt x="16047" y="9696"/>
                </a:lnTo>
                <a:lnTo>
                  <a:pt x="16218" y="9720"/>
                </a:lnTo>
                <a:lnTo>
                  <a:pt x="16364" y="9720"/>
                </a:lnTo>
                <a:lnTo>
                  <a:pt x="16486" y="9769"/>
                </a:lnTo>
                <a:lnTo>
                  <a:pt x="16559" y="9818"/>
                </a:lnTo>
                <a:lnTo>
                  <a:pt x="16584" y="9867"/>
                </a:lnTo>
                <a:lnTo>
                  <a:pt x="16584" y="9916"/>
                </a:lnTo>
                <a:lnTo>
                  <a:pt x="16559" y="10013"/>
                </a:lnTo>
                <a:lnTo>
                  <a:pt x="16437" y="10209"/>
                </a:lnTo>
                <a:lnTo>
                  <a:pt x="16242" y="10429"/>
                </a:lnTo>
                <a:lnTo>
                  <a:pt x="16022" y="10673"/>
                </a:lnTo>
                <a:lnTo>
                  <a:pt x="15802" y="10917"/>
                </a:lnTo>
                <a:lnTo>
                  <a:pt x="15631" y="11186"/>
                </a:lnTo>
                <a:lnTo>
                  <a:pt x="15485" y="11430"/>
                </a:lnTo>
                <a:lnTo>
                  <a:pt x="15460" y="11528"/>
                </a:lnTo>
                <a:lnTo>
                  <a:pt x="15460" y="11625"/>
                </a:lnTo>
                <a:lnTo>
                  <a:pt x="15460" y="11772"/>
                </a:lnTo>
                <a:lnTo>
                  <a:pt x="15485" y="11918"/>
                </a:lnTo>
                <a:lnTo>
                  <a:pt x="15509" y="12016"/>
                </a:lnTo>
                <a:lnTo>
                  <a:pt x="15558" y="12089"/>
                </a:lnTo>
                <a:lnTo>
                  <a:pt x="15583" y="12138"/>
                </a:lnTo>
                <a:lnTo>
                  <a:pt x="15607" y="12212"/>
                </a:lnTo>
                <a:lnTo>
                  <a:pt x="15631" y="12383"/>
                </a:lnTo>
                <a:lnTo>
                  <a:pt x="15607" y="12480"/>
                </a:lnTo>
                <a:lnTo>
                  <a:pt x="15509" y="12651"/>
                </a:lnTo>
                <a:lnTo>
                  <a:pt x="15363" y="12847"/>
                </a:lnTo>
                <a:lnTo>
                  <a:pt x="15167" y="13042"/>
                </a:lnTo>
                <a:lnTo>
                  <a:pt x="14972" y="13237"/>
                </a:lnTo>
                <a:lnTo>
                  <a:pt x="14825" y="13433"/>
                </a:lnTo>
                <a:lnTo>
                  <a:pt x="14728" y="13604"/>
                </a:lnTo>
                <a:lnTo>
                  <a:pt x="14679" y="13701"/>
                </a:lnTo>
                <a:lnTo>
                  <a:pt x="14654" y="13823"/>
                </a:lnTo>
                <a:lnTo>
                  <a:pt x="14581" y="13970"/>
                </a:lnTo>
                <a:lnTo>
                  <a:pt x="14459" y="14117"/>
                </a:lnTo>
                <a:lnTo>
                  <a:pt x="14313" y="14288"/>
                </a:lnTo>
                <a:lnTo>
                  <a:pt x="14142" y="14434"/>
                </a:lnTo>
                <a:lnTo>
                  <a:pt x="13995" y="14556"/>
                </a:lnTo>
                <a:lnTo>
                  <a:pt x="13848" y="14629"/>
                </a:lnTo>
                <a:lnTo>
                  <a:pt x="13726" y="14654"/>
                </a:lnTo>
                <a:lnTo>
                  <a:pt x="13653" y="14654"/>
                </a:lnTo>
                <a:lnTo>
                  <a:pt x="13555" y="14605"/>
                </a:lnTo>
                <a:lnTo>
                  <a:pt x="13458" y="14556"/>
                </a:lnTo>
                <a:lnTo>
                  <a:pt x="13360" y="14483"/>
                </a:lnTo>
                <a:lnTo>
                  <a:pt x="13287" y="14385"/>
                </a:lnTo>
                <a:lnTo>
                  <a:pt x="13213" y="14288"/>
                </a:lnTo>
                <a:lnTo>
                  <a:pt x="13189" y="14190"/>
                </a:lnTo>
                <a:lnTo>
                  <a:pt x="13165" y="14092"/>
                </a:lnTo>
                <a:lnTo>
                  <a:pt x="13140" y="13921"/>
                </a:lnTo>
                <a:lnTo>
                  <a:pt x="13116" y="13848"/>
                </a:lnTo>
                <a:lnTo>
                  <a:pt x="13067" y="13799"/>
                </a:lnTo>
                <a:lnTo>
                  <a:pt x="13043" y="13750"/>
                </a:lnTo>
                <a:lnTo>
                  <a:pt x="12994" y="13677"/>
                </a:lnTo>
                <a:lnTo>
                  <a:pt x="12969" y="13530"/>
                </a:lnTo>
                <a:lnTo>
                  <a:pt x="12945" y="13359"/>
                </a:lnTo>
                <a:lnTo>
                  <a:pt x="12920" y="13286"/>
                </a:lnTo>
                <a:lnTo>
                  <a:pt x="12872" y="13237"/>
                </a:lnTo>
                <a:lnTo>
                  <a:pt x="12847" y="13164"/>
                </a:lnTo>
                <a:lnTo>
                  <a:pt x="12823" y="13066"/>
                </a:lnTo>
                <a:lnTo>
                  <a:pt x="12798" y="12920"/>
                </a:lnTo>
                <a:lnTo>
                  <a:pt x="12774" y="12749"/>
                </a:lnTo>
                <a:lnTo>
                  <a:pt x="12798" y="12602"/>
                </a:lnTo>
                <a:lnTo>
                  <a:pt x="12823" y="12456"/>
                </a:lnTo>
                <a:lnTo>
                  <a:pt x="12847" y="12358"/>
                </a:lnTo>
                <a:lnTo>
                  <a:pt x="12872" y="12285"/>
                </a:lnTo>
                <a:lnTo>
                  <a:pt x="12920" y="12236"/>
                </a:lnTo>
                <a:lnTo>
                  <a:pt x="12945" y="12163"/>
                </a:lnTo>
                <a:lnTo>
                  <a:pt x="12969" y="11992"/>
                </a:lnTo>
                <a:lnTo>
                  <a:pt x="12945" y="11894"/>
                </a:lnTo>
                <a:lnTo>
                  <a:pt x="12896" y="11772"/>
                </a:lnTo>
                <a:lnTo>
                  <a:pt x="12798" y="11650"/>
                </a:lnTo>
                <a:lnTo>
                  <a:pt x="12701" y="11528"/>
                </a:lnTo>
                <a:lnTo>
                  <a:pt x="12578" y="11381"/>
                </a:lnTo>
                <a:lnTo>
                  <a:pt x="12481" y="11210"/>
                </a:lnTo>
                <a:lnTo>
                  <a:pt x="12432" y="11015"/>
                </a:lnTo>
                <a:lnTo>
                  <a:pt x="12408" y="10844"/>
                </a:lnTo>
                <a:lnTo>
                  <a:pt x="12408" y="10697"/>
                </a:lnTo>
                <a:lnTo>
                  <a:pt x="12383" y="10551"/>
                </a:lnTo>
                <a:lnTo>
                  <a:pt x="12334" y="10453"/>
                </a:lnTo>
                <a:lnTo>
                  <a:pt x="12310" y="10380"/>
                </a:lnTo>
                <a:lnTo>
                  <a:pt x="12261" y="10331"/>
                </a:lnTo>
                <a:lnTo>
                  <a:pt x="12188" y="10307"/>
                </a:lnTo>
                <a:lnTo>
                  <a:pt x="12017" y="10282"/>
                </a:lnTo>
                <a:lnTo>
                  <a:pt x="11870" y="10307"/>
                </a:lnTo>
                <a:lnTo>
                  <a:pt x="11797" y="10331"/>
                </a:lnTo>
                <a:lnTo>
                  <a:pt x="11748" y="10380"/>
                </a:lnTo>
                <a:lnTo>
                  <a:pt x="11675" y="10429"/>
                </a:lnTo>
                <a:lnTo>
                  <a:pt x="11553" y="10453"/>
                </a:lnTo>
                <a:lnTo>
                  <a:pt x="11406" y="10478"/>
                </a:lnTo>
                <a:lnTo>
                  <a:pt x="11260" y="10478"/>
                </a:lnTo>
                <a:lnTo>
                  <a:pt x="11089" y="10453"/>
                </a:lnTo>
                <a:lnTo>
                  <a:pt x="10893" y="10355"/>
                </a:lnTo>
                <a:lnTo>
                  <a:pt x="10674" y="10233"/>
                </a:lnTo>
                <a:lnTo>
                  <a:pt x="10503" y="10087"/>
                </a:lnTo>
                <a:lnTo>
                  <a:pt x="10429" y="10013"/>
                </a:lnTo>
                <a:lnTo>
                  <a:pt x="10356" y="9891"/>
                </a:lnTo>
                <a:lnTo>
                  <a:pt x="10234" y="9598"/>
                </a:lnTo>
                <a:lnTo>
                  <a:pt x="10161" y="9281"/>
                </a:lnTo>
                <a:lnTo>
                  <a:pt x="10112" y="8963"/>
                </a:lnTo>
                <a:lnTo>
                  <a:pt x="10136" y="8792"/>
                </a:lnTo>
                <a:lnTo>
                  <a:pt x="10161" y="8621"/>
                </a:lnTo>
                <a:lnTo>
                  <a:pt x="10258" y="8279"/>
                </a:lnTo>
                <a:lnTo>
                  <a:pt x="10332" y="8108"/>
                </a:lnTo>
                <a:lnTo>
                  <a:pt x="10405" y="7962"/>
                </a:lnTo>
                <a:lnTo>
                  <a:pt x="10503" y="7815"/>
                </a:lnTo>
                <a:lnTo>
                  <a:pt x="10600" y="7718"/>
                </a:lnTo>
                <a:lnTo>
                  <a:pt x="10796" y="7522"/>
                </a:lnTo>
                <a:lnTo>
                  <a:pt x="10991" y="7376"/>
                </a:lnTo>
                <a:lnTo>
                  <a:pt x="11162" y="7278"/>
                </a:lnTo>
                <a:lnTo>
                  <a:pt x="11260" y="7229"/>
                </a:lnTo>
                <a:lnTo>
                  <a:pt x="11431" y="7205"/>
                </a:lnTo>
                <a:lnTo>
                  <a:pt x="11504" y="7180"/>
                </a:lnTo>
                <a:lnTo>
                  <a:pt x="11553" y="7132"/>
                </a:lnTo>
                <a:lnTo>
                  <a:pt x="11626" y="7107"/>
                </a:lnTo>
                <a:lnTo>
                  <a:pt x="11724" y="7083"/>
                </a:lnTo>
                <a:lnTo>
                  <a:pt x="11870" y="7058"/>
                </a:lnTo>
                <a:lnTo>
                  <a:pt x="12188" y="7058"/>
                </a:lnTo>
                <a:lnTo>
                  <a:pt x="12359" y="7107"/>
                </a:lnTo>
                <a:lnTo>
                  <a:pt x="12481" y="7156"/>
                </a:lnTo>
                <a:lnTo>
                  <a:pt x="12603" y="7229"/>
                </a:lnTo>
                <a:lnTo>
                  <a:pt x="12676" y="7303"/>
                </a:lnTo>
                <a:lnTo>
                  <a:pt x="12774" y="7376"/>
                </a:lnTo>
                <a:lnTo>
                  <a:pt x="12896" y="7425"/>
                </a:lnTo>
                <a:lnTo>
                  <a:pt x="12969" y="7425"/>
                </a:lnTo>
                <a:lnTo>
                  <a:pt x="13140" y="7449"/>
                </a:lnTo>
                <a:lnTo>
                  <a:pt x="13213" y="7498"/>
                </a:lnTo>
                <a:lnTo>
                  <a:pt x="13262" y="7522"/>
                </a:lnTo>
                <a:lnTo>
                  <a:pt x="13311" y="7547"/>
                </a:lnTo>
                <a:lnTo>
                  <a:pt x="13360" y="7571"/>
                </a:lnTo>
                <a:lnTo>
                  <a:pt x="13409" y="7547"/>
                </a:lnTo>
                <a:lnTo>
                  <a:pt x="13458" y="7522"/>
                </a:lnTo>
                <a:lnTo>
                  <a:pt x="13507" y="7498"/>
                </a:lnTo>
                <a:lnTo>
                  <a:pt x="13580" y="7449"/>
                </a:lnTo>
                <a:lnTo>
                  <a:pt x="13726" y="7425"/>
                </a:lnTo>
                <a:lnTo>
                  <a:pt x="13897" y="7449"/>
                </a:lnTo>
                <a:lnTo>
                  <a:pt x="13971" y="7498"/>
                </a:lnTo>
                <a:lnTo>
                  <a:pt x="14019" y="7522"/>
                </a:lnTo>
                <a:lnTo>
                  <a:pt x="14093" y="7571"/>
                </a:lnTo>
                <a:lnTo>
                  <a:pt x="14190" y="7596"/>
                </a:lnTo>
                <a:lnTo>
                  <a:pt x="14337" y="7620"/>
                </a:lnTo>
                <a:lnTo>
                  <a:pt x="14654" y="7620"/>
                </a:lnTo>
                <a:lnTo>
                  <a:pt x="14801" y="7596"/>
                </a:lnTo>
                <a:lnTo>
                  <a:pt x="14899" y="7571"/>
                </a:lnTo>
                <a:lnTo>
                  <a:pt x="14972" y="7522"/>
                </a:lnTo>
                <a:lnTo>
                  <a:pt x="15021" y="7473"/>
                </a:lnTo>
                <a:lnTo>
                  <a:pt x="15045" y="7400"/>
                </a:lnTo>
                <a:lnTo>
                  <a:pt x="15070" y="7229"/>
                </a:lnTo>
                <a:lnTo>
                  <a:pt x="15070" y="7205"/>
                </a:lnTo>
                <a:lnTo>
                  <a:pt x="15045" y="7156"/>
                </a:lnTo>
                <a:lnTo>
                  <a:pt x="14948" y="7107"/>
                </a:lnTo>
                <a:lnTo>
                  <a:pt x="14825" y="7058"/>
                </a:lnTo>
                <a:lnTo>
                  <a:pt x="14679" y="7058"/>
                </a:lnTo>
                <a:lnTo>
                  <a:pt x="14532" y="7034"/>
                </a:lnTo>
                <a:lnTo>
                  <a:pt x="14361" y="6985"/>
                </a:lnTo>
                <a:lnTo>
                  <a:pt x="14215" y="6936"/>
                </a:lnTo>
                <a:lnTo>
                  <a:pt x="14117" y="6863"/>
                </a:lnTo>
                <a:lnTo>
                  <a:pt x="14019" y="6790"/>
                </a:lnTo>
                <a:lnTo>
                  <a:pt x="13922" y="6716"/>
                </a:lnTo>
                <a:lnTo>
                  <a:pt x="13824" y="6692"/>
                </a:lnTo>
                <a:lnTo>
                  <a:pt x="13726" y="6668"/>
                </a:lnTo>
                <a:lnTo>
                  <a:pt x="13653" y="6643"/>
                </a:lnTo>
                <a:lnTo>
                  <a:pt x="13555" y="6619"/>
                </a:lnTo>
                <a:lnTo>
                  <a:pt x="13458" y="6545"/>
                </a:lnTo>
                <a:lnTo>
                  <a:pt x="13360" y="6472"/>
                </a:lnTo>
                <a:lnTo>
                  <a:pt x="13287" y="6399"/>
                </a:lnTo>
                <a:lnTo>
                  <a:pt x="13189" y="6374"/>
                </a:lnTo>
                <a:lnTo>
                  <a:pt x="13116" y="6350"/>
                </a:lnTo>
                <a:lnTo>
                  <a:pt x="13067" y="6374"/>
                </a:lnTo>
                <a:lnTo>
                  <a:pt x="13018" y="6399"/>
                </a:lnTo>
                <a:lnTo>
                  <a:pt x="12945" y="6399"/>
                </a:lnTo>
                <a:lnTo>
                  <a:pt x="12872" y="6350"/>
                </a:lnTo>
                <a:lnTo>
                  <a:pt x="12774" y="6277"/>
                </a:lnTo>
                <a:lnTo>
                  <a:pt x="12701" y="6228"/>
                </a:lnTo>
                <a:lnTo>
                  <a:pt x="12627" y="6179"/>
                </a:lnTo>
                <a:lnTo>
                  <a:pt x="12505" y="6179"/>
                </a:lnTo>
                <a:lnTo>
                  <a:pt x="12456" y="6228"/>
                </a:lnTo>
                <a:lnTo>
                  <a:pt x="12383" y="6252"/>
                </a:lnTo>
                <a:lnTo>
                  <a:pt x="12212" y="6277"/>
                </a:lnTo>
                <a:lnTo>
                  <a:pt x="12114" y="6326"/>
                </a:lnTo>
                <a:lnTo>
                  <a:pt x="11968" y="6399"/>
                </a:lnTo>
                <a:lnTo>
                  <a:pt x="11797" y="6521"/>
                </a:lnTo>
                <a:lnTo>
                  <a:pt x="11650" y="6668"/>
                </a:lnTo>
                <a:lnTo>
                  <a:pt x="11479" y="6814"/>
                </a:lnTo>
                <a:lnTo>
                  <a:pt x="11309" y="6936"/>
                </a:lnTo>
                <a:lnTo>
                  <a:pt x="11186" y="7009"/>
                </a:lnTo>
                <a:lnTo>
                  <a:pt x="11064" y="7058"/>
                </a:lnTo>
                <a:lnTo>
                  <a:pt x="10918" y="7009"/>
                </a:lnTo>
                <a:lnTo>
                  <a:pt x="10844" y="6985"/>
                </a:lnTo>
                <a:lnTo>
                  <a:pt x="10796" y="6961"/>
                </a:lnTo>
                <a:lnTo>
                  <a:pt x="10747" y="6912"/>
                </a:lnTo>
                <a:lnTo>
                  <a:pt x="10722" y="6838"/>
                </a:lnTo>
                <a:lnTo>
                  <a:pt x="10698" y="6668"/>
                </a:lnTo>
                <a:lnTo>
                  <a:pt x="10722" y="6497"/>
                </a:lnTo>
                <a:lnTo>
                  <a:pt x="10747" y="6423"/>
                </a:lnTo>
                <a:lnTo>
                  <a:pt x="10796" y="6374"/>
                </a:lnTo>
                <a:lnTo>
                  <a:pt x="10844" y="6350"/>
                </a:lnTo>
                <a:lnTo>
                  <a:pt x="10967" y="6326"/>
                </a:lnTo>
                <a:lnTo>
                  <a:pt x="11113" y="6301"/>
                </a:lnTo>
                <a:lnTo>
                  <a:pt x="11260" y="6277"/>
                </a:lnTo>
                <a:lnTo>
                  <a:pt x="11406" y="6277"/>
                </a:lnTo>
                <a:lnTo>
                  <a:pt x="11528" y="6228"/>
                </a:lnTo>
                <a:lnTo>
                  <a:pt x="11602" y="6179"/>
                </a:lnTo>
                <a:lnTo>
                  <a:pt x="11626" y="6130"/>
                </a:lnTo>
                <a:lnTo>
                  <a:pt x="11650" y="6106"/>
                </a:lnTo>
                <a:lnTo>
                  <a:pt x="11602" y="5935"/>
                </a:lnTo>
                <a:lnTo>
                  <a:pt x="11577" y="5862"/>
                </a:lnTo>
                <a:lnTo>
                  <a:pt x="11553" y="5813"/>
                </a:lnTo>
                <a:lnTo>
                  <a:pt x="11504" y="5764"/>
                </a:lnTo>
                <a:lnTo>
                  <a:pt x="11504" y="5715"/>
                </a:lnTo>
                <a:lnTo>
                  <a:pt x="11504" y="5666"/>
                </a:lnTo>
                <a:lnTo>
                  <a:pt x="11553" y="5617"/>
                </a:lnTo>
                <a:lnTo>
                  <a:pt x="11602" y="5593"/>
                </a:lnTo>
                <a:lnTo>
                  <a:pt x="11675" y="5544"/>
                </a:lnTo>
                <a:lnTo>
                  <a:pt x="11821" y="5520"/>
                </a:lnTo>
                <a:lnTo>
                  <a:pt x="11919" y="5520"/>
                </a:lnTo>
                <a:lnTo>
                  <a:pt x="12017" y="5471"/>
                </a:lnTo>
                <a:lnTo>
                  <a:pt x="12114" y="5398"/>
                </a:lnTo>
                <a:lnTo>
                  <a:pt x="12212" y="5324"/>
                </a:lnTo>
                <a:lnTo>
                  <a:pt x="12285" y="5251"/>
                </a:lnTo>
                <a:lnTo>
                  <a:pt x="12359" y="5153"/>
                </a:lnTo>
                <a:lnTo>
                  <a:pt x="12383" y="5031"/>
                </a:lnTo>
                <a:lnTo>
                  <a:pt x="12408" y="4958"/>
                </a:lnTo>
                <a:lnTo>
                  <a:pt x="12383" y="4787"/>
                </a:lnTo>
                <a:lnTo>
                  <a:pt x="12334" y="4714"/>
                </a:lnTo>
                <a:lnTo>
                  <a:pt x="12310" y="4665"/>
                </a:lnTo>
                <a:lnTo>
                  <a:pt x="12310" y="4640"/>
                </a:lnTo>
                <a:lnTo>
                  <a:pt x="12310" y="4592"/>
                </a:lnTo>
                <a:lnTo>
                  <a:pt x="12383" y="4469"/>
                </a:lnTo>
                <a:lnTo>
                  <a:pt x="12505" y="4298"/>
                </a:lnTo>
                <a:lnTo>
                  <a:pt x="12701" y="4103"/>
                </a:lnTo>
                <a:lnTo>
                  <a:pt x="12798" y="4005"/>
                </a:lnTo>
                <a:lnTo>
                  <a:pt x="12945" y="3908"/>
                </a:lnTo>
                <a:lnTo>
                  <a:pt x="13091" y="3834"/>
                </a:lnTo>
                <a:lnTo>
                  <a:pt x="13262" y="3761"/>
                </a:lnTo>
                <a:lnTo>
                  <a:pt x="13604" y="3663"/>
                </a:lnTo>
                <a:lnTo>
                  <a:pt x="13775" y="3639"/>
                </a:lnTo>
                <a:lnTo>
                  <a:pt x="13922" y="3615"/>
                </a:lnTo>
                <a:close/>
                <a:moveTo>
                  <a:pt x="6888" y="2467"/>
                </a:moveTo>
                <a:lnTo>
                  <a:pt x="6986" y="2491"/>
                </a:lnTo>
                <a:lnTo>
                  <a:pt x="7083" y="2516"/>
                </a:lnTo>
                <a:lnTo>
                  <a:pt x="7132" y="2540"/>
                </a:lnTo>
                <a:lnTo>
                  <a:pt x="7181" y="2589"/>
                </a:lnTo>
                <a:lnTo>
                  <a:pt x="7181" y="2638"/>
                </a:lnTo>
                <a:lnTo>
                  <a:pt x="7181" y="2711"/>
                </a:lnTo>
                <a:lnTo>
                  <a:pt x="7132" y="2784"/>
                </a:lnTo>
                <a:lnTo>
                  <a:pt x="7083" y="2858"/>
                </a:lnTo>
                <a:lnTo>
                  <a:pt x="6937" y="3028"/>
                </a:lnTo>
                <a:lnTo>
                  <a:pt x="6864" y="3175"/>
                </a:lnTo>
                <a:lnTo>
                  <a:pt x="6839" y="3322"/>
                </a:lnTo>
                <a:lnTo>
                  <a:pt x="6864" y="3395"/>
                </a:lnTo>
                <a:lnTo>
                  <a:pt x="6888" y="3419"/>
                </a:lnTo>
                <a:lnTo>
                  <a:pt x="6961" y="3517"/>
                </a:lnTo>
                <a:lnTo>
                  <a:pt x="7010" y="3615"/>
                </a:lnTo>
                <a:lnTo>
                  <a:pt x="7059" y="3712"/>
                </a:lnTo>
                <a:lnTo>
                  <a:pt x="7083" y="3810"/>
                </a:lnTo>
                <a:lnTo>
                  <a:pt x="7059" y="3908"/>
                </a:lnTo>
                <a:lnTo>
                  <a:pt x="7010" y="4005"/>
                </a:lnTo>
                <a:lnTo>
                  <a:pt x="6961" y="4103"/>
                </a:lnTo>
                <a:lnTo>
                  <a:pt x="6888" y="4201"/>
                </a:lnTo>
                <a:lnTo>
                  <a:pt x="6839" y="4225"/>
                </a:lnTo>
                <a:lnTo>
                  <a:pt x="6644" y="4225"/>
                </a:lnTo>
                <a:lnTo>
                  <a:pt x="6473" y="4128"/>
                </a:lnTo>
                <a:lnTo>
                  <a:pt x="6302" y="4005"/>
                </a:lnTo>
                <a:lnTo>
                  <a:pt x="6155" y="3859"/>
                </a:lnTo>
                <a:lnTo>
                  <a:pt x="5984" y="3786"/>
                </a:lnTo>
                <a:lnTo>
                  <a:pt x="5838" y="3761"/>
                </a:lnTo>
                <a:lnTo>
                  <a:pt x="5789" y="3786"/>
                </a:lnTo>
                <a:lnTo>
                  <a:pt x="5740" y="3810"/>
                </a:lnTo>
                <a:lnTo>
                  <a:pt x="5642" y="3883"/>
                </a:lnTo>
                <a:lnTo>
                  <a:pt x="5545" y="3957"/>
                </a:lnTo>
                <a:lnTo>
                  <a:pt x="5447" y="3981"/>
                </a:lnTo>
                <a:lnTo>
                  <a:pt x="5349" y="4005"/>
                </a:lnTo>
                <a:lnTo>
                  <a:pt x="5203" y="4030"/>
                </a:lnTo>
                <a:lnTo>
                  <a:pt x="5129" y="4054"/>
                </a:lnTo>
                <a:lnTo>
                  <a:pt x="5081" y="4103"/>
                </a:lnTo>
                <a:lnTo>
                  <a:pt x="5032" y="4128"/>
                </a:lnTo>
                <a:lnTo>
                  <a:pt x="4959" y="4152"/>
                </a:lnTo>
                <a:lnTo>
                  <a:pt x="4788" y="4201"/>
                </a:lnTo>
                <a:lnTo>
                  <a:pt x="4690" y="4201"/>
                </a:lnTo>
                <a:lnTo>
                  <a:pt x="4592" y="4250"/>
                </a:lnTo>
                <a:lnTo>
                  <a:pt x="4494" y="4298"/>
                </a:lnTo>
                <a:lnTo>
                  <a:pt x="4397" y="4372"/>
                </a:lnTo>
                <a:lnTo>
                  <a:pt x="4372" y="4421"/>
                </a:lnTo>
                <a:lnTo>
                  <a:pt x="4372" y="4494"/>
                </a:lnTo>
                <a:lnTo>
                  <a:pt x="4372" y="4616"/>
                </a:lnTo>
                <a:lnTo>
                  <a:pt x="4470" y="4787"/>
                </a:lnTo>
                <a:lnTo>
                  <a:pt x="4592" y="4958"/>
                </a:lnTo>
                <a:lnTo>
                  <a:pt x="4690" y="5031"/>
                </a:lnTo>
                <a:lnTo>
                  <a:pt x="4788" y="5056"/>
                </a:lnTo>
                <a:lnTo>
                  <a:pt x="4885" y="5080"/>
                </a:lnTo>
                <a:lnTo>
                  <a:pt x="5007" y="5080"/>
                </a:lnTo>
                <a:lnTo>
                  <a:pt x="5129" y="5056"/>
                </a:lnTo>
                <a:lnTo>
                  <a:pt x="5227" y="5007"/>
                </a:lnTo>
                <a:lnTo>
                  <a:pt x="5349" y="4933"/>
                </a:lnTo>
                <a:lnTo>
                  <a:pt x="5447" y="4860"/>
                </a:lnTo>
                <a:lnTo>
                  <a:pt x="5642" y="4665"/>
                </a:lnTo>
                <a:lnTo>
                  <a:pt x="5838" y="4518"/>
                </a:lnTo>
                <a:lnTo>
                  <a:pt x="6009" y="4421"/>
                </a:lnTo>
                <a:lnTo>
                  <a:pt x="6131" y="4372"/>
                </a:lnTo>
                <a:lnTo>
                  <a:pt x="6204" y="4396"/>
                </a:lnTo>
                <a:lnTo>
                  <a:pt x="6253" y="4445"/>
                </a:lnTo>
                <a:lnTo>
                  <a:pt x="6302" y="4494"/>
                </a:lnTo>
                <a:lnTo>
                  <a:pt x="6302" y="4567"/>
                </a:lnTo>
                <a:lnTo>
                  <a:pt x="6326" y="4640"/>
                </a:lnTo>
                <a:lnTo>
                  <a:pt x="6375" y="4714"/>
                </a:lnTo>
                <a:lnTo>
                  <a:pt x="6424" y="4738"/>
                </a:lnTo>
                <a:lnTo>
                  <a:pt x="6497" y="4763"/>
                </a:lnTo>
                <a:lnTo>
                  <a:pt x="6595" y="4787"/>
                </a:lnTo>
                <a:lnTo>
                  <a:pt x="6693" y="4811"/>
                </a:lnTo>
                <a:lnTo>
                  <a:pt x="6790" y="4885"/>
                </a:lnTo>
                <a:lnTo>
                  <a:pt x="6888" y="4958"/>
                </a:lnTo>
                <a:lnTo>
                  <a:pt x="6937" y="5031"/>
                </a:lnTo>
                <a:lnTo>
                  <a:pt x="6961" y="5153"/>
                </a:lnTo>
                <a:lnTo>
                  <a:pt x="6937" y="5251"/>
                </a:lnTo>
                <a:lnTo>
                  <a:pt x="6888" y="5324"/>
                </a:lnTo>
                <a:lnTo>
                  <a:pt x="6790" y="5398"/>
                </a:lnTo>
                <a:lnTo>
                  <a:pt x="6693" y="5471"/>
                </a:lnTo>
                <a:lnTo>
                  <a:pt x="6595" y="5520"/>
                </a:lnTo>
                <a:lnTo>
                  <a:pt x="6497" y="5520"/>
                </a:lnTo>
                <a:lnTo>
                  <a:pt x="6399" y="5544"/>
                </a:lnTo>
                <a:lnTo>
                  <a:pt x="6253" y="5642"/>
                </a:lnTo>
                <a:lnTo>
                  <a:pt x="6082" y="5764"/>
                </a:lnTo>
                <a:lnTo>
                  <a:pt x="5935" y="5910"/>
                </a:lnTo>
                <a:lnTo>
                  <a:pt x="5764" y="6057"/>
                </a:lnTo>
                <a:lnTo>
                  <a:pt x="5594" y="6179"/>
                </a:lnTo>
                <a:lnTo>
                  <a:pt x="5471" y="6252"/>
                </a:lnTo>
                <a:lnTo>
                  <a:pt x="5349" y="6277"/>
                </a:lnTo>
                <a:lnTo>
                  <a:pt x="5227" y="6326"/>
                </a:lnTo>
                <a:lnTo>
                  <a:pt x="5056" y="6448"/>
                </a:lnTo>
                <a:lnTo>
                  <a:pt x="4812" y="6643"/>
                </a:lnTo>
                <a:lnTo>
                  <a:pt x="4568" y="6887"/>
                </a:lnTo>
                <a:lnTo>
                  <a:pt x="4226" y="7229"/>
                </a:lnTo>
                <a:lnTo>
                  <a:pt x="4104" y="7327"/>
                </a:lnTo>
                <a:lnTo>
                  <a:pt x="3957" y="7449"/>
                </a:lnTo>
                <a:lnTo>
                  <a:pt x="3640" y="7644"/>
                </a:lnTo>
                <a:lnTo>
                  <a:pt x="3347" y="7767"/>
                </a:lnTo>
                <a:lnTo>
                  <a:pt x="3200" y="7791"/>
                </a:lnTo>
                <a:lnTo>
                  <a:pt x="3078" y="7815"/>
                </a:lnTo>
                <a:lnTo>
                  <a:pt x="2834" y="7815"/>
                </a:lnTo>
                <a:lnTo>
                  <a:pt x="2614" y="7864"/>
                </a:lnTo>
                <a:lnTo>
                  <a:pt x="2443" y="7938"/>
                </a:lnTo>
                <a:lnTo>
                  <a:pt x="2321" y="8011"/>
                </a:lnTo>
                <a:lnTo>
                  <a:pt x="2248" y="8084"/>
                </a:lnTo>
                <a:lnTo>
                  <a:pt x="2174" y="8182"/>
                </a:lnTo>
                <a:lnTo>
                  <a:pt x="2125" y="8279"/>
                </a:lnTo>
                <a:lnTo>
                  <a:pt x="2125" y="8377"/>
                </a:lnTo>
                <a:lnTo>
                  <a:pt x="2125" y="8475"/>
                </a:lnTo>
                <a:lnTo>
                  <a:pt x="2174" y="8573"/>
                </a:lnTo>
                <a:lnTo>
                  <a:pt x="2248" y="8670"/>
                </a:lnTo>
                <a:lnTo>
                  <a:pt x="2321" y="8768"/>
                </a:lnTo>
                <a:lnTo>
                  <a:pt x="2394" y="8841"/>
                </a:lnTo>
                <a:lnTo>
                  <a:pt x="2492" y="8890"/>
                </a:lnTo>
                <a:lnTo>
                  <a:pt x="2614" y="8939"/>
                </a:lnTo>
                <a:lnTo>
                  <a:pt x="2687" y="8939"/>
                </a:lnTo>
                <a:lnTo>
                  <a:pt x="2809" y="8988"/>
                </a:lnTo>
                <a:lnTo>
                  <a:pt x="2956" y="9085"/>
                </a:lnTo>
                <a:lnTo>
                  <a:pt x="3151" y="9232"/>
                </a:lnTo>
                <a:lnTo>
                  <a:pt x="3371" y="9427"/>
                </a:lnTo>
                <a:lnTo>
                  <a:pt x="3566" y="9623"/>
                </a:lnTo>
                <a:lnTo>
                  <a:pt x="3762" y="9769"/>
                </a:lnTo>
                <a:lnTo>
                  <a:pt x="3908" y="9867"/>
                </a:lnTo>
                <a:lnTo>
                  <a:pt x="4030" y="9891"/>
                </a:lnTo>
                <a:lnTo>
                  <a:pt x="4177" y="9867"/>
                </a:lnTo>
                <a:lnTo>
                  <a:pt x="4250" y="9843"/>
                </a:lnTo>
                <a:lnTo>
                  <a:pt x="4324" y="9818"/>
                </a:lnTo>
                <a:lnTo>
                  <a:pt x="4372" y="9769"/>
                </a:lnTo>
                <a:lnTo>
                  <a:pt x="4494" y="9745"/>
                </a:lnTo>
                <a:lnTo>
                  <a:pt x="4641" y="9720"/>
                </a:lnTo>
                <a:lnTo>
                  <a:pt x="4959" y="9720"/>
                </a:lnTo>
                <a:lnTo>
                  <a:pt x="5105" y="9769"/>
                </a:lnTo>
                <a:lnTo>
                  <a:pt x="5252" y="9818"/>
                </a:lnTo>
                <a:lnTo>
                  <a:pt x="5349" y="9916"/>
                </a:lnTo>
                <a:lnTo>
                  <a:pt x="5447" y="9989"/>
                </a:lnTo>
                <a:lnTo>
                  <a:pt x="5545" y="10038"/>
                </a:lnTo>
                <a:lnTo>
                  <a:pt x="5642" y="10087"/>
                </a:lnTo>
                <a:lnTo>
                  <a:pt x="5740" y="10087"/>
                </a:lnTo>
                <a:lnTo>
                  <a:pt x="5838" y="10136"/>
                </a:lnTo>
                <a:lnTo>
                  <a:pt x="5984" y="10209"/>
                </a:lnTo>
                <a:lnTo>
                  <a:pt x="6155" y="10331"/>
                </a:lnTo>
                <a:lnTo>
                  <a:pt x="6302" y="10478"/>
                </a:lnTo>
                <a:lnTo>
                  <a:pt x="6473" y="10624"/>
                </a:lnTo>
                <a:lnTo>
                  <a:pt x="6644" y="10746"/>
                </a:lnTo>
                <a:lnTo>
                  <a:pt x="6790" y="10819"/>
                </a:lnTo>
                <a:lnTo>
                  <a:pt x="6888" y="10844"/>
                </a:lnTo>
                <a:lnTo>
                  <a:pt x="6961" y="10868"/>
                </a:lnTo>
                <a:lnTo>
                  <a:pt x="7083" y="10917"/>
                </a:lnTo>
                <a:lnTo>
                  <a:pt x="7181" y="10966"/>
                </a:lnTo>
                <a:lnTo>
                  <a:pt x="7254" y="11039"/>
                </a:lnTo>
                <a:lnTo>
                  <a:pt x="7352" y="11113"/>
                </a:lnTo>
                <a:lnTo>
                  <a:pt x="7450" y="11186"/>
                </a:lnTo>
                <a:lnTo>
                  <a:pt x="7547" y="11210"/>
                </a:lnTo>
                <a:lnTo>
                  <a:pt x="7645" y="11235"/>
                </a:lnTo>
                <a:lnTo>
                  <a:pt x="7743" y="11259"/>
                </a:lnTo>
                <a:lnTo>
                  <a:pt x="7840" y="11283"/>
                </a:lnTo>
                <a:lnTo>
                  <a:pt x="7938" y="11357"/>
                </a:lnTo>
                <a:lnTo>
                  <a:pt x="8036" y="11430"/>
                </a:lnTo>
                <a:lnTo>
                  <a:pt x="8109" y="11528"/>
                </a:lnTo>
                <a:lnTo>
                  <a:pt x="8158" y="11625"/>
                </a:lnTo>
                <a:lnTo>
                  <a:pt x="8207" y="11723"/>
                </a:lnTo>
                <a:lnTo>
                  <a:pt x="8207" y="11796"/>
                </a:lnTo>
                <a:lnTo>
                  <a:pt x="8207" y="11894"/>
                </a:lnTo>
                <a:lnTo>
                  <a:pt x="8158" y="11992"/>
                </a:lnTo>
                <a:lnTo>
                  <a:pt x="8109" y="12089"/>
                </a:lnTo>
                <a:lnTo>
                  <a:pt x="8036" y="12187"/>
                </a:lnTo>
                <a:lnTo>
                  <a:pt x="7963" y="12285"/>
                </a:lnTo>
                <a:lnTo>
                  <a:pt x="7889" y="12383"/>
                </a:lnTo>
                <a:lnTo>
                  <a:pt x="7840" y="12480"/>
                </a:lnTo>
                <a:lnTo>
                  <a:pt x="7840" y="12578"/>
                </a:lnTo>
                <a:lnTo>
                  <a:pt x="7816" y="12676"/>
                </a:lnTo>
                <a:lnTo>
                  <a:pt x="7718" y="12822"/>
                </a:lnTo>
                <a:lnTo>
                  <a:pt x="7596" y="12969"/>
                </a:lnTo>
                <a:lnTo>
                  <a:pt x="7450" y="13140"/>
                </a:lnTo>
                <a:lnTo>
                  <a:pt x="7303" y="13311"/>
                </a:lnTo>
                <a:lnTo>
                  <a:pt x="7181" y="13457"/>
                </a:lnTo>
                <a:lnTo>
                  <a:pt x="7108" y="13604"/>
                </a:lnTo>
                <a:lnTo>
                  <a:pt x="7083" y="13701"/>
                </a:lnTo>
                <a:lnTo>
                  <a:pt x="7034" y="13823"/>
                </a:lnTo>
                <a:lnTo>
                  <a:pt x="6961" y="13970"/>
                </a:lnTo>
                <a:lnTo>
                  <a:pt x="6839" y="14117"/>
                </a:lnTo>
                <a:lnTo>
                  <a:pt x="6693" y="14288"/>
                </a:lnTo>
                <a:lnTo>
                  <a:pt x="6546" y="14434"/>
                </a:lnTo>
                <a:lnTo>
                  <a:pt x="6424" y="14605"/>
                </a:lnTo>
                <a:lnTo>
                  <a:pt x="6351" y="14752"/>
                </a:lnTo>
                <a:lnTo>
                  <a:pt x="6302" y="14849"/>
                </a:lnTo>
                <a:lnTo>
                  <a:pt x="6277" y="14947"/>
                </a:lnTo>
                <a:lnTo>
                  <a:pt x="6229" y="15069"/>
                </a:lnTo>
                <a:lnTo>
                  <a:pt x="6131" y="15216"/>
                </a:lnTo>
                <a:lnTo>
                  <a:pt x="6033" y="15338"/>
                </a:lnTo>
                <a:lnTo>
                  <a:pt x="5911" y="15460"/>
                </a:lnTo>
                <a:lnTo>
                  <a:pt x="5813" y="15582"/>
                </a:lnTo>
                <a:lnTo>
                  <a:pt x="5764" y="15704"/>
                </a:lnTo>
                <a:lnTo>
                  <a:pt x="5740" y="15802"/>
                </a:lnTo>
                <a:lnTo>
                  <a:pt x="5764" y="15973"/>
                </a:lnTo>
                <a:lnTo>
                  <a:pt x="5789" y="16046"/>
                </a:lnTo>
                <a:lnTo>
                  <a:pt x="5838" y="16095"/>
                </a:lnTo>
                <a:lnTo>
                  <a:pt x="5862" y="16144"/>
                </a:lnTo>
                <a:lnTo>
                  <a:pt x="5911" y="16217"/>
                </a:lnTo>
                <a:lnTo>
                  <a:pt x="5935" y="16388"/>
                </a:lnTo>
                <a:lnTo>
                  <a:pt x="5911" y="16461"/>
                </a:lnTo>
                <a:lnTo>
                  <a:pt x="5862" y="16510"/>
                </a:lnTo>
                <a:lnTo>
                  <a:pt x="5813" y="16559"/>
                </a:lnTo>
                <a:lnTo>
                  <a:pt x="5642" y="16559"/>
                </a:lnTo>
                <a:lnTo>
                  <a:pt x="5545" y="16510"/>
                </a:lnTo>
                <a:lnTo>
                  <a:pt x="5447" y="16461"/>
                </a:lnTo>
                <a:lnTo>
                  <a:pt x="5349" y="16388"/>
                </a:lnTo>
                <a:lnTo>
                  <a:pt x="5276" y="16266"/>
                </a:lnTo>
                <a:lnTo>
                  <a:pt x="5227" y="16119"/>
                </a:lnTo>
                <a:lnTo>
                  <a:pt x="5178" y="15973"/>
                </a:lnTo>
                <a:lnTo>
                  <a:pt x="5178" y="15802"/>
                </a:lnTo>
                <a:lnTo>
                  <a:pt x="5154" y="15655"/>
                </a:lnTo>
                <a:lnTo>
                  <a:pt x="5105" y="15484"/>
                </a:lnTo>
                <a:lnTo>
                  <a:pt x="5056" y="15338"/>
                </a:lnTo>
                <a:lnTo>
                  <a:pt x="4983" y="15240"/>
                </a:lnTo>
                <a:lnTo>
                  <a:pt x="4934" y="15191"/>
                </a:lnTo>
                <a:lnTo>
                  <a:pt x="4910" y="15093"/>
                </a:lnTo>
                <a:lnTo>
                  <a:pt x="4836" y="14849"/>
                </a:lnTo>
                <a:lnTo>
                  <a:pt x="4812" y="14556"/>
                </a:lnTo>
                <a:lnTo>
                  <a:pt x="4788" y="14214"/>
                </a:lnTo>
                <a:lnTo>
                  <a:pt x="4788" y="13970"/>
                </a:lnTo>
                <a:lnTo>
                  <a:pt x="4788" y="13799"/>
                </a:lnTo>
                <a:lnTo>
                  <a:pt x="4739" y="13604"/>
                </a:lnTo>
                <a:lnTo>
                  <a:pt x="4714" y="13433"/>
                </a:lnTo>
                <a:lnTo>
                  <a:pt x="4641" y="13237"/>
                </a:lnTo>
                <a:lnTo>
                  <a:pt x="4568" y="13066"/>
                </a:lnTo>
                <a:lnTo>
                  <a:pt x="4494" y="12920"/>
                </a:lnTo>
                <a:lnTo>
                  <a:pt x="4397" y="12773"/>
                </a:lnTo>
                <a:lnTo>
                  <a:pt x="4324" y="12676"/>
                </a:lnTo>
                <a:lnTo>
                  <a:pt x="4128" y="12456"/>
                </a:lnTo>
                <a:lnTo>
                  <a:pt x="3982" y="12260"/>
                </a:lnTo>
                <a:lnTo>
                  <a:pt x="3884" y="12114"/>
                </a:lnTo>
                <a:lnTo>
                  <a:pt x="3835" y="11992"/>
                </a:lnTo>
                <a:lnTo>
                  <a:pt x="3811" y="11845"/>
                </a:lnTo>
                <a:lnTo>
                  <a:pt x="3786" y="11772"/>
                </a:lnTo>
                <a:lnTo>
                  <a:pt x="3737" y="11723"/>
                </a:lnTo>
                <a:lnTo>
                  <a:pt x="3713" y="11650"/>
                </a:lnTo>
                <a:lnTo>
                  <a:pt x="3664" y="11528"/>
                </a:lnTo>
                <a:lnTo>
                  <a:pt x="3664" y="11381"/>
                </a:lnTo>
                <a:lnTo>
                  <a:pt x="3640" y="11235"/>
                </a:lnTo>
                <a:lnTo>
                  <a:pt x="3664" y="11088"/>
                </a:lnTo>
                <a:lnTo>
                  <a:pt x="3664" y="10942"/>
                </a:lnTo>
                <a:lnTo>
                  <a:pt x="3713" y="10819"/>
                </a:lnTo>
                <a:lnTo>
                  <a:pt x="3737" y="10771"/>
                </a:lnTo>
                <a:lnTo>
                  <a:pt x="3786" y="10697"/>
                </a:lnTo>
                <a:lnTo>
                  <a:pt x="3811" y="10648"/>
                </a:lnTo>
                <a:lnTo>
                  <a:pt x="3835" y="10478"/>
                </a:lnTo>
                <a:lnTo>
                  <a:pt x="3811" y="10307"/>
                </a:lnTo>
                <a:lnTo>
                  <a:pt x="3786" y="10233"/>
                </a:lnTo>
                <a:lnTo>
                  <a:pt x="3737" y="10184"/>
                </a:lnTo>
                <a:lnTo>
                  <a:pt x="3689" y="10160"/>
                </a:lnTo>
                <a:lnTo>
                  <a:pt x="3615" y="10111"/>
                </a:lnTo>
                <a:lnTo>
                  <a:pt x="3444" y="10087"/>
                </a:lnTo>
                <a:lnTo>
                  <a:pt x="3347" y="10062"/>
                </a:lnTo>
                <a:lnTo>
                  <a:pt x="3200" y="9989"/>
                </a:lnTo>
                <a:lnTo>
                  <a:pt x="3054" y="9867"/>
                </a:lnTo>
                <a:lnTo>
                  <a:pt x="2883" y="9720"/>
                </a:lnTo>
                <a:lnTo>
                  <a:pt x="2712" y="9574"/>
                </a:lnTo>
                <a:lnTo>
                  <a:pt x="2565" y="9452"/>
                </a:lnTo>
                <a:lnTo>
                  <a:pt x="2419" y="9354"/>
                </a:lnTo>
                <a:lnTo>
                  <a:pt x="2321" y="9330"/>
                </a:lnTo>
                <a:lnTo>
                  <a:pt x="2199" y="9281"/>
                </a:lnTo>
                <a:lnTo>
                  <a:pt x="2003" y="9159"/>
                </a:lnTo>
                <a:lnTo>
                  <a:pt x="1784" y="8988"/>
                </a:lnTo>
                <a:lnTo>
                  <a:pt x="1539" y="8768"/>
                </a:lnTo>
                <a:lnTo>
                  <a:pt x="1246" y="8402"/>
                </a:lnTo>
                <a:lnTo>
                  <a:pt x="1078" y="8185"/>
                </a:lnTo>
                <a:lnTo>
                  <a:pt x="1124" y="7840"/>
                </a:lnTo>
                <a:lnTo>
                  <a:pt x="1197" y="7473"/>
                </a:lnTo>
                <a:lnTo>
                  <a:pt x="1295" y="7132"/>
                </a:lnTo>
                <a:lnTo>
                  <a:pt x="1393" y="6790"/>
                </a:lnTo>
                <a:lnTo>
                  <a:pt x="1515" y="6448"/>
                </a:lnTo>
                <a:lnTo>
                  <a:pt x="1637" y="6106"/>
                </a:lnTo>
                <a:lnTo>
                  <a:pt x="1784" y="5788"/>
                </a:lnTo>
                <a:lnTo>
                  <a:pt x="1954" y="5471"/>
                </a:lnTo>
                <a:lnTo>
                  <a:pt x="2125" y="5153"/>
                </a:lnTo>
                <a:lnTo>
                  <a:pt x="2296" y="4860"/>
                </a:lnTo>
                <a:lnTo>
                  <a:pt x="2516" y="4567"/>
                </a:lnTo>
                <a:lnTo>
                  <a:pt x="2712" y="4298"/>
                </a:lnTo>
                <a:lnTo>
                  <a:pt x="3151" y="3737"/>
                </a:lnTo>
                <a:lnTo>
                  <a:pt x="3664" y="3248"/>
                </a:lnTo>
                <a:lnTo>
                  <a:pt x="4079" y="3248"/>
                </a:lnTo>
                <a:lnTo>
                  <a:pt x="4299" y="3297"/>
                </a:lnTo>
                <a:lnTo>
                  <a:pt x="4470" y="3346"/>
                </a:lnTo>
                <a:lnTo>
                  <a:pt x="4592" y="3419"/>
                </a:lnTo>
                <a:lnTo>
                  <a:pt x="4690" y="3493"/>
                </a:lnTo>
                <a:lnTo>
                  <a:pt x="4788" y="3517"/>
                </a:lnTo>
                <a:lnTo>
                  <a:pt x="4885" y="3493"/>
                </a:lnTo>
                <a:lnTo>
                  <a:pt x="4983" y="3419"/>
                </a:lnTo>
                <a:lnTo>
                  <a:pt x="5056" y="3346"/>
                </a:lnTo>
                <a:lnTo>
                  <a:pt x="5178" y="3297"/>
                </a:lnTo>
                <a:lnTo>
                  <a:pt x="5276" y="3248"/>
                </a:lnTo>
                <a:lnTo>
                  <a:pt x="5349" y="3248"/>
                </a:lnTo>
                <a:lnTo>
                  <a:pt x="5471" y="3199"/>
                </a:lnTo>
                <a:lnTo>
                  <a:pt x="5594" y="3126"/>
                </a:lnTo>
                <a:lnTo>
                  <a:pt x="5764" y="3004"/>
                </a:lnTo>
                <a:lnTo>
                  <a:pt x="5935" y="2858"/>
                </a:lnTo>
                <a:lnTo>
                  <a:pt x="6131" y="2711"/>
                </a:lnTo>
                <a:lnTo>
                  <a:pt x="6375" y="2589"/>
                </a:lnTo>
                <a:lnTo>
                  <a:pt x="6619" y="2516"/>
                </a:lnTo>
                <a:lnTo>
                  <a:pt x="6888" y="2467"/>
                </a:lnTo>
                <a:close/>
                <a:moveTo>
                  <a:pt x="9379" y="0"/>
                </a:moveTo>
                <a:lnTo>
                  <a:pt x="8891" y="24"/>
                </a:lnTo>
                <a:lnTo>
                  <a:pt x="8427" y="49"/>
                </a:lnTo>
                <a:lnTo>
                  <a:pt x="7963" y="122"/>
                </a:lnTo>
                <a:lnTo>
                  <a:pt x="7499" y="195"/>
                </a:lnTo>
                <a:lnTo>
                  <a:pt x="7034" y="293"/>
                </a:lnTo>
                <a:lnTo>
                  <a:pt x="6595" y="440"/>
                </a:lnTo>
                <a:lnTo>
                  <a:pt x="6155" y="586"/>
                </a:lnTo>
                <a:lnTo>
                  <a:pt x="5740" y="733"/>
                </a:lnTo>
                <a:lnTo>
                  <a:pt x="5325" y="928"/>
                </a:lnTo>
                <a:lnTo>
                  <a:pt x="4910" y="1148"/>
                </a:lnTo>
                <a:lnTo>
                  <a:pt x="4519" y="1368"/>
                </a:lnTo>
                <a:lnTo>
                  <a:pt x="4128" y="1612"/>
                </a:lnTo>
                <a:lnTo>
                  <a:pt x="3762" y="1881"/>
                </a:lnTo>
                <a:lnTo>
                  <a:pt x="3420" y="2149"/>
                </a:lnTo>
                <a:lnTo>
                  <a:pt x="3078" y="2442"/>
                </a:lnTo>
                <a:lnTo>
                  <a:pt x="2760" y="2760"/>
                </a:lnTo>
                <a:lnTo>
                  <a:pt x="2443" y="3077"/>
                </a:lnTo>
                <a:lnTo>
                  <a:pt x="2150" y="3419"/>
                </a:lnTo>
                <a:lnTo>
                  <a:pt x="1881" y="3761"/>
                </a:lnTo>
                <a:lnTo>
                  <a:pt x="1613" y="4128"/>
                </a:lnTo>
                <a:lnTo>
                  <a:pt x="1368" y="4518"/>
                </a:lnTo>
                <a:lnTo>
                  <a:pt x="1149" y="4909"/>
                </a:lnTo>
                <a:lnTo>
                  <a:pt x="929" y="5324"/>
                </a:lnTo>
                <a:lnTo>
                  <a:pt x="733" y="5739"/>
                </a:lnTo>
                <a:lnTo>
                  <a:pt x="587" y="6155"/>
                </a:lnTo>
                <a:lnTo>
                  <a:pt x="440" y="6594"/>
                </a:lnTo>
                <a:lnTo>
                  <a:pt x="294" y="7034"/>
                </a:lnTo>
                <a:lnTo>
                  <a:pt x="196" y="7498"/>
                </a:lnTo>
                <a:lnTo>
                  <a:pt x="123" y="7962"/>
                </a:lnTo>
                <a:lnTo>
                  <a:pt x="49" y="8426"/>
                </a:lnTo>
                <a:lnTo>
                  <a:pt x="25" y="8890"/>
                </a:lnTo>
                <a:lnTo>
                  <a:pt x="1" y="9378"/>
                </a:lnTo>
                <a:lnTo>
                  <a:pt x="25" y="9867"/>
                </a:lnTo>
                <a:lnTo>
                  <a:pt x="49" y="10331"/>
                </a:lnTo>
                <a:lnTo>
                  <a:pt x="123" y="10795"/>
                </a:lnTo>
                <a:lnTo>
                  <a:pt x="196" y="11259"/>
                </a:lnTo>
                <a:lnTo>
                  <a:pt x="294" y="11723"/>
                </a:lnTo>
                <a:lnTo>
                  <a:pt x="440" y="12163"/>
                </a:lnTo>
                <a:lnTo>
                  <a:pt x="587" y="12602"/>
                </a:lnTo>
                <a:lnTo>
                  <a:pt x="733" y="13018"/>
                </a:lnTo>
                <a:lnTo>
                  <a:pt x="929" y="13433"/>
                </a:lnTo>
                <a:lnTo>
                  <a:pt x="1149" y="13848"/>
                </a:lnTo>
                <a:lnTo>
                  <a:pt x="1368" y="14239"/>
                </a:lnTo>
                <a:lnTo>
                  <a:pt x="1613" y="14629"/>
                </a:lnTo>
                <a:lnTo>
                  <a:pt x="1881" y="14996"/>
                </a:lnTo>
                <a:lnTo>
                  <a:pt x="2150" y="15338"/>
                </a:lnTo>
                <a:lnTo>
                  <a:pt x="2443" y="15680"/>
                </a:lnTo>
                <a:lnTo>
                  <a:pt x="2760" y="15997"/>
                </a:lnTo>
                <a:lnTo>
                  <a:pt x="3078" y="16315"/>
                </a:lnTo>
                <a:lnTo>
                  <a:pt x="3420" y="16608"/>
                </a:lnTo>
                <a:lnTo>
                  <a:pt x="3762" y="16876"/>
                </a:lnTo>
                <a:lnTo>
                  <a:pt x="4128" y="17145"/>
                </a:lnTo>
                <a:lnTo>
                  <a:pt x="4519" y="17389"/>
                </a:lnTo>
                <a:lnTo>
                  <a:pt x="4910" y="17609"/>
                </a:lnTo>
                <a:lnTo>
                  <a:pt x="5325" y="17829"/>
                </a:lnTo>
                <a:lnTo>
                  <a:pt x="5740" y="18024"/>
                </a:lnTo>
                <a:lnTo>
                  <a:pt x="6155" y="18171"/>
                </a:lnTo>
                <a:lnTo>
                  <a:pt x="6595" y="18317"/>
                </a:lnTo>
                <a:lnTo>
                  <a:pt x="7034" y="18464"/>
                </a:lnTo>
                <a:lnTo>
                  <a:pt x="7499" y="18562"/>
                </a:lnTo>
                <a:lnTo>
                  <a:pt x="7963" y="18635"/>
                </a:lnTo>
                <a:lnTo>
                  <a:pt x="8427" y="18708"/>
                </a:lnTo>
                <a:lnTo>
                  <a:pt x="8891" y="18733"/>
                </a:lnTo>
                <a:lnTo>
                  <a:pt x="9379" y="18757"/>
                </a:lnTo>
                <a:lnTo>
                  <a:pt x="9868" y="18733"/>
                </a:lnTo>
                <a:lnTo>
                  <a:pt x="10332" y="18708"/>
                </a:lnTo>
                <a:lnTo>
                  <a:pt x="10796" y="18635"/>
                </a:lnTo>
                <a:lnTo>
                  <a:pt x="11260" y="18562"/>
                </a:lnTo>
                <a:lnTo>
                  <a:pt x="11724" y="18464"/>
                </a:lnTo>
                <a:lnTo>
                  <a:pt x="12163" y="18317"/>
                </a:lnTo>
                <a:lnTo>
                  <a:pt x="12603" y="18171"/>
                </a:lnTo>
                <a:lnTo>
                  <a:pt x="13018" y="18024"/>
                </a:lnTo>
                <a:lnTo>
                  <a:pt x="13433" y="17829"/>
                </a:lnTo>
                <a:lnTo>
                  <a:pt x="13848" y="17609"/>
                </a:lnTo>
                <a:lnTo>
                  <a:pt x="14239" y="17389"/>
                </a:lnTo>
                <a:lnTo>
                  <a:pt x="14630" y="17145"/>
                </a:lnTo>
                <a:lnTo>
                  <a:pt x="14996" y="16876"/>
                </a:lnTo>
                <a:lnTo>
                  <a:pt x="15338" y="16608"/>
                </a:lnTo>
                <a:lnTo>
                  <a:pt x="15680" y="16315"/>
                </a:lnTo>
                <a:lnTo>
                  <a:pt x="15998" y="15997"/>
                </a:lnTo>
                <a:lnTo>
                  <a:pt x="16315" y="15680"/>
                </a:lnTo>
                <a:lnTo>
                  <a:pt x="16608" y="15338"/>
                </a:lnTo>
                <a:lnTo>
                  <a:pt x="16877" y="14996"/>
                </a:lnTo>
                <a:lnTo>
                  <a:pt x="17146" y="14629"/>
                </a:lnTo>
                <a:lnTo>
                  <a:pt x="17390" y="14239"/>
                </a:lnTo>
                <a:lnTo>
                  <a:pt x="17610" y="13848"/>
                </a:lnTo>
                <a:lnTo>
                  <a:pt x="17829" y="13433"/>
                </a:lnTo>
                <a:lnTo>
                  <a:pt x="18025" y="13018"/>
                </a:lnTo>
                <a:lnTo>
                  <a:pt x="18171" y="12602"/>
                </a:lnTo>
                <a:lnTo>
                  <a:pt x="18318" y="12163"/>
                </a:lnTo>
                <a:lnTo>
                  <a:pt x="18464" y="11723"/>
                </a:lnTo>
                <a:lnTo>
                  <a:pt x="18562" y="11259"/>
                </a:lnTo>
                <a:lnTo>
                  <a:pt x="18635" y="10795"/>
                </a:lnTo>
                <a:lnTo>
                  <a:pt x="18709" y="10331"/>
                </a:lnTo>
                <a:lnTo>
                  <a:pt x="18733" y="9867"/>
                </a:lnTo>
                <a:lnTo>
                  <a:pt x="18758" y="9378"/>
                </a:lnTo>
                <a:lnTo>
                  <a:pt x="18733" y="8890"/>
                </a:lnTo>
                <a:lnTo>
                  <a:pt x="18709" y="8426"/>
                </a:lnTo>
                <a:lnTo>
                  <a:pt x="18635" y="7962"/>
                </a:lnTo>
                <a:lnTo>
                  <a:pt x="18562" y="7498"/>
                </a:lnTo>
                <a:lnTo>
                  <a:pt x="18464" y="7034"/>
                </a:lnTo>
                <a:lnTo>
                  <a:pt x="18318" y="6594"/>
                </a:lnTo>
                <a:lnTo>
                  <a:pt x="18171" y="6155"/>
                </a:lnTo>
                <a:lnTo>
                  <a:pt x="18025" y="5739"/>
                </a:lnTo>
                <a:lnTo>
                  <a:pt x="17829" y="5324"/>
                </a:lnTo>
                <a:lnTo>
                  <a:pt x="17610" y="4909"/>
                </a:lnTo>
                <a:lnTo>
                  <a:pt x="17390" y="4518"/>
                </a:lnTo>
                <a:lnTo>
                  <a:pt x="17146" y="4128"/>
                </a:lnTo>
                <a:lnTo>
                  <a:pt x="16877" y="3761"/>
                </a:lnTo>
                <a:lnTo>
                  <a:pt x="16608" y="3419"/>
                </a:lnTo>
                <a:lnTo>
                  <a:pt x="16315" y="3077"/>
                </a:lnTo>
                <a:lnTo>
                  <a:pt x="15998" y="2760"/>
                </a:lnTo>
                <a:lnTo>
                  <a:pt x="15680" y="2442"/>
                </a:lnTo>
                <a:lnTo>
                  <a:pt x="15338" y="2149"/>
                </a:lnTo>
                <a:lnTo>
                  <a:pt x="14996" y="1881"/>
                </a:lnTo>
                <a:lnTo>
                  <a:pt x="14630" y="1612"/>
                </a:lnTo>
                <a:lnTo>
                  <a:pt x="14239" y="1368"/>
                </a:lnTo>
                <a:lnTo>
                  <a:pt x="13848" y="1148"/>
                </a:lnTo>
                <a:lnTo>
                  <a:pt x="13433" y="928"/>
                </a:lnTo>
                <a:lnTo>
                  <a:pt x="13018" y="733"/>
                </a:lnTo>
                <a:lnTo>
                  <a:pt x="12603" y="586"/>
                </a:lnTo>
                <a:lnTo>
                  <a:pt x="12163" y="440"/>
                </a:lnTo>
                <a:lnTo>
                  <a:pt x="11724" y="293"/>
                </a:lnTo>
                <a:lnTo>
                  <a:pt x="11260" y="195"/>
                </a:lnTo>
                <a:lnTo>
                  <a:pt x="10796" y="122"/>
                </a:lnTo>
                <a:lnTo>
                  <a:pt x="10332" y="49"/>
                </a:lnTo>
                <a:lnTo>
                  <a:pt x="9868" y="24"/>
                </a:lnTo>
                <a:lnTo>
                  <a:pt x="937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0" name="Shape 548"/>
          <p:cNvGrpSpPr/>
          <p:nvPr/>
        </p:nvGrpSpPr>
        <p:grpSpPr>
          <a:xfrm>
            <a:off x="11127443" y="4227960"/>
            <a:ext cx="387693" cy="387717"/>
            <a:chOff x="6654650" y="3665275"/>
            <a:chExt cx="409100" cy="409125"/>
          </a:xfrm>
          <a:solidFill>
            <a:schemeClr val="bg1"/>
          </a:solidFill>
        </p:grpSpPr>
        <p:sp>
          <p:nvSpPr>
            <p:cNvPr id="201" name="Shape 549"/>
            <p:cNvSpPr/>
            <p:nvPr/>
          </p:nvSpPr>
          <p:spPr>
            <a:xfrm>
              <a:off x="6808525" y="3819150"/>
              <a:ext cx="211875" cy="211900"/>
            </a:xfrm>
            <a:custGeom>
              <a:avLst/>
              <a:gdLst/>
              <a:ahLst/>
              <a:cxnLst/>
              <a:rect l="0" t="0" r="0" b="0"/>
              <a:pathLst>
                <a:path w="8475" h="8476" extrusionOk="0">
                  <a:moveTo>
                    <a:pt x="8157" y="0"/>
                  </a:moveTo>
                  <a:lnTo>
                    <a:pt x="7327" y="1075"/>
                  </a:lnTo>
                  <a:lnTo>
                    <a:pt x="6399" y="2150"/>
                  </a:lnTo>
                  <a:lnTo>
                    <a:pt x="5422" y="3249"/>
                  </a:lnTo>
                  <a:lnTo>
                    <a:pt x="4347" y="4348"/>
                  </a:lnTo>
                  <a:lnTo>
                    <a:pt x="3248" y="5422"/>
                  </a:lnTo>
                  <a:lnTo>
                    <a:pt x="2149" y="6399"/>
                  </a:lnTo>
                  <a:lnTo>
                    <a:pt x="1075" y="7327"/>
                  </a:lnTo>
                  <a:lnTo>
                    <a:pt x="0" y="8158"/>
                  </a:lnTo>
                  <a:lnTo>
                    <a:pt x="440" y="8280"/>
                  </a:lnTo>
                  <a:lnTo>
                    <a:pt x="855" y="8377"/>
                  </a:lnTo>
                  <a:lnTo>
                    <a:pt x="1294" y="8426"/>
                  </a:lnTo>
                  <a:lnTo>
                    <a:pt x="1734" y="8475"/>
                  </a:lnTo>
                  <a:lnTo>
                    <a:pt x="2174" y="8475"/>
                  </a:lnTo>
                  <a:lnTo>
                    <a:pt x="2613" y="8451"/>
                  </a:lnTo>
                  <a:lnTo>
                    <a:pt x="3028" y="8402"/>
                  </a:lnTo>
                  <a:lnTo>
                    <a:pt x="3468" y="8304"/>
                  </a:lnTo>
                  <a:lnTo>
                    <a:pt x="3883" y="8207"/>
                  </a:lnTo>
                  <a:lnTo>
                    <a:pt x="4323" y="8060"/>
                  </a:lnTo>
                  <a:lnTo>
                    <a:pt x="4714" y="7889"/>
                  </a:lnTo>
                  <a:lnTo>
                    <a:pt x="5129" y="7694"/>
                  </a:lnTo>
                  <a:lnTo>
                    <a:pt x="5520" y="7449"/>
                  </a:lnTo>
                  <a:lnTo>
                    <a:pt x="5886" y="7205"/>
                  </a:lnTo>
                  <a:lnTo>
                    <a:pt x="6252" y="6912"/>
                  </a:lnTo>
                  <a:lnTo>
                    <a:pt x="6594" y="6595"/>
                  </a:lnTo>
                  <a:lnTo>
                    <a:pt x="6912" y="6253"/>
                  </a:lnTo>
                  <a:lnTo>
                    <a:pt x="7205" y="5886"/>
                  </a:lnTo>
                  <a:lnTo>
                    <a:pt x="7449" y="5520"/>
                  </a:lnTo>
                  <a:lnTo>
                    <a:pt x="7693" y="5129"/>
                  </a:lnTo>
                  <a:lnTo>
                    <a:pt x="7889" y="4714"/>
                  </a:lnTo>
                  <a:lnTo>
                    <a:pt x="8060" y="4323"/>
                  </a:lnTo>
                  <a:lnTo>
                    <a:pt x="8206" y="3884"/>
                  </a:lnTo>
                  <a:lnTo>
                    <a:pt x="8304" y="3468"/>
                  </a:lnTo>
                  <a:lnTo>
                    <a:pt x="8402" y="3029"/>
                  </a:lnTo>
                  <a:lnTo>
                    <a:pt x="8450" y="2614"/>
                  </a:lnTo>
                  <a:lnTo>
                    <a:pt x="8475" y="2174"/>
                  </a:lnTo>
                  <a:lnTo>
                    <a:pt x="8475" y="1734"/>
                  </a:lnTo>
                  <a:lnTo>
                    <a:pt x="8426" y="1295"/>
                  </a:lnTo>
                  <a:lnTo>
                    <a:pt x="8377" y="855"/>
                  </a:lnTo>
                  <a:lnTo>
                    <a:pt x="8279" y="440"/>
                  </a:lnTo>
                  <a:lnTo>
                    <a:pt x="81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2" name="Shape 550"/>
            <p:cNvSpPr/>
            <p:nvPr/>
          </p:nvSpPr>
          <p:spPr>
            <a:xfrm>
              <a:off x="6654650" y="3665275"/>
              <a:ext cx="409100" cy="409125"/>
            </a:xfrm>
            <a:custGeom>
              <a:avLst/>
              <a:gdLst/>
              <a:ahLst/>
              <a:cxnLst/>
              <a:rect l="0" t="0" r="0" b="0"/>
              <a:pathLst>
                <a:path w="16364" h="16365" extrusionOk="0">
                  <a:moveTo>
                    <a:pt x="13580" y="1686"/>
                  </a:moveTo>
                  <a:lnTo>
                    <a:pt x="13677" y="1735"/>
                  </a:lnTo>
                  <a:lnTo>
                    <a:pt x="13775" y="1759"/>
                  </a:lnTo>
                  <a:lnTo>
                    <a:pt x="13848" y="1832"/>
                  </a:lnTo>
                  <a:lnTo>
                    <a:pt x="13897" y="1906"/>
                  </a:lnTo>
                  <a:lnTo>
                    <a:pt x="13946" y="1979"/>
                  </a:lnTo>
                  <a:lnTo>
                    <a:pt x="13970" y="2077"/>
                  </a:lnTo>
                  <a:lnTo>
                    <a:pt x="13995" y="2174"/>
                  </a:lnTo>
                  <a:lnTo>
                    <a:pt x="13995" y="2419"/>
                  </a:lnTo>
                  <a:lnTo>
                    <a:pt x="13922" y="2687"/>
                  </a:lnTo>
                  <a:lnTo>
                    <a:pt x="13824" y="3029"/>
                  </a:lnTo>
                  <a:lnTo>
                    <a:pt x="13677" y="3371"/>
                  </a:lnTo>
                  <a:lnTo>
                    <a:pt x="13482" y="3762"/>
                  </a:lnTo>
                  <a:lnTo>
                    <a:pt x="13238" y="4177"/>
                  </a:lnTo>
                  <a:lnTo>
                    <a:pt x="12993" y="3908"/>
                  </a:lnTo>
                  <a:lnTo>
                    <a:pt x="12749" y="3615"/>
                  </a:lnTo>
                  <a:lnTo>
                    <a:pt x="12407" y="3298"/>
                  </a:lnTo>
                  <a:lnTo>
                    <a:pt x="12041" y="3029"/>
                  </a:lnTo>
                  <a:lnTo>
                    <a:pt x="11675" y="2761"/>
                  </a:lnTo>
                  <a:lnTo>
                    <a:pt x="11308" y="2541"/>
                  </a:lnTo>
                  <a:lnTo>
                    <a:pt x="11748" y="2272"/>
                  </a:lnTo>
                  <a:lnTo>
                    <a:pt x="12187" y="2052"/>
                  </a:lnTo>
                  <a:lnTo>
                    <a:pt x="12554" y="1881"/>
                  </a:lnTo>
                  <a:lnTo>
                    <a:pt x="12920" y="1759"/>
                  </a:lnTo>
                  <a:lnTo>
                    <a:pt x="13213" y="1686"/>
                  </a:lnTo>
                  <a:close/>
                  <a:moveTo>
                    <a:pt x="9721" y="3591"/>
                  </a:moveTo>
                  <a:lnTo>
                    <a:pt x="9794" y="3615"/>
                  </a:lnTo>
                  <a:lnTo>
                    <a:pt x="9916" y="3713"/>
                  </a:lnTo>
                  <a:lnTo>
                    <a:pt x="10014" y="3835"/>
                  </a:lnTo>
                  <a:lnTo>
                    <a:pt x="10038" y="3908"/>
                  </a:lnTo>
                  <a:lnTo>
                    <a:pt x="10038" y="3982"/>
                  </a:lnTo>
                  <a:lnTo>
                    <a:pt x="10038" y="4055"/>
                  </a:lnTo>
                  <a:lnTo>
                    <a:pt x="10014" y="4128"/>
                  </a:lnTo>
                  <a:lnTo>
                    <a:pt x="9916" y="4250"/>
                  </a:lnTo>
                  <a:lnTo>
                    <a:pt x="9794" y="4348"/>
                  </a:lnTo>
                  <a:lnTo>
                    <a:pt x="9721" y="4372"/>
                  </a:lnTo>
                  <a:lnTo>
                    <a:pt x="9574" y="4372"/>
                  </a:lnTo>
                  <a:lnTo>
                    <a:pt x="9501" y="4348"/>
                  </a:lnTo>
                  <a:lnTo>
                    <a:pt x="9379" y="4250"/>
                  </a:lnTo>
                  <a:lnTo>
                    <a:pt x="9281" y="4128"/>
                  </a:lnTo>
                  <a:lnTo>
                    <a:pt x="9257" y="4055"/>
                  </a:lnTo>
                  <a:lnTo>
                    <a:pt x="9257" y="3982"/>
                  </a:lnTo>
                  <a:lnTo>
                    <a:pt x="9257" y="3908"/>
                  </a:lnTo>
                  <a:lnTo>
                    <a:pt x="9281" y="3835"/>
                  </a:lnTo>
                  <a:lnTo>
                    <a:pt x="9379" y="3713"/>
                  </a:lnTo>
                  <a:lnTo>
                    <a:pt x="9501" y="3615"/>
                  </a:lnTo>
                  <a:lnTo>
                    <a:pt x="9574" y="3591"/>
                  </a:lnTo>
                  <a:close/>
                  <a:moveTo>
                    <a:pt x="8182" y="3322"/>
                  </a:moveTo>
                  <a:lnTo>
                    <a:pt x="8304" y="3347"/>
                  </a:lnTo>
                  <a:lnTo>
                    <a:pt x="8402" y="3371"/>
                  </a:lnTo>
                  <a:lnTo>
                    <a:pt x="8500" y="3420"/>
                  </a:lnTo>
                  <a:lnTo>
                    <a:pt x="8597" y="3493"/>
                  </a:lnTo>
                  <a:lnTo>
                    <a:pt x="8671" y="3591"/>
                  </a:lnTo>
                  <a:lnTo>
                    <a:pt x="8719" y="3689"/>
                  </a:lnTo>
                  <a:lnTo>
                    <a:pt x="8768" y="3786"/>
                  </a:lnTo>
                  <a:lnTo>
                    <a:pt x="8768" y="3908"/>
                  </a:lnTo>
                  <a:lnTo>
                    <a:pt x="8768" y="4031"/>
                  </a:lnTo>
                  <a:lnTo>
                    <a:pt x="8719" y="4153"/>
                  </a:lnTo>
                  <a:lnTo>
                    <a:pt x="8671" y="4250"/>
                  </a:lnTo>
                  <a:lnTo>
                    <a:pt x="8597" y="4324"/>
                  </a:lnTo>
                  <a:lnTo>
                    <a:pt x="8500" y="4397"/>
                  </a:lnTo>
                  <a:lnTo>
                    <a:pt x="8402" y="4446"/>
                  </a:lnTo>
                  <a:lnTo>
                    <a:pt x="8304" y="4495"/>
                  </a:lnTo>
                  <a:lnTo>
                    <a:pt x="8060" y="4495"/>
                  </a:lnTo>
                  <a:lnTo>
                    <a:pt x="7962" y="4446"/>
                  </a:lnTo>
                  <a:lnTo>
                    <a:pt x="7865" y="4397"/>
                  </a:lnTo>
                  <a:lnTo>
                    <a:pt x="7767" y="4324"/>
                  </a:lnTo>
                  <a:lnTo>
                    <a:pt x="7694" y="4250"/>
                  </a:lnTo>
                  <a:lnTo>
                    <a:pt x="7645" y="4153"/>
                  </a:lnTo>
                  <a:lnTo>
                    <a:pt x="7596" y="4031"/>
                  </a:lnTo>
                  <a:lnTo>
                    <a:pt x="7596" y="3908"/>
                  </a:lnTo>
                  <a:lnTo>
                    <a:pt x="7596" y="3786"/>
                  </a:lnTo>
                  <a:lnTo>
                    <a:pt x="7645" y="3689"/>
                  </a:lnTo>
                  <a:lnTo>
                    <a:pt x="7694" y="3591"/>
                  </a:lnTo>
                  <a:lnTo>
                    <a:pt x="7767" y="3493"/>
                  </a:lnTo>
                  <a:lnTo>
                    <a:pt x="7865" y="3420"/>
                  </a:lnTo>
                  <a:lnTo>
                    <a:pt x="7962" y="3371"/>
                  </a:lnTo>
                  <a:lnTo>
                    <a:pt x="8060" y="3347"/>
                  </a:lnTo>
                  <a:lnTo>
                    <a:pt x="8182" y="3322"/>
                  </a:lnTo>
                  <a:close/>
                  <a:moveTo>
                    <a:pt x="9086" y="4763"/>
                  </a:moveTo>
                  <a:lnTo>
                    <a:pt x="9159" y="4788"/>
                  </a:lnTo>
                  <a:lnTo>
                    <a:pt x="9281" y="4885"/>
                  </a:lnTo>
                  <a:lnTo>
                    <a:pt x="9354" y="5007"/>
                  </a:lnTo>
                  <a:lnTo>
                    <a:pt x="9379" y="5081"/>
                  </a:lnTo>
                  <a:lnTo>
                    <a:pt x="9379" y="5154"/>
                  </a:lnTo>
                  <a:lnTo>
                    <a:pt x="9379" y="5227"/>
                  </a:lnTo>
                  <a:lnTo>
                    <a:pt x="9354" y="5301"/>
                  </a:lnTo>
                  <a:lnTo>
                    <a:pt x="9281" y="5423"/>
                  </a:lnTo>
                  <a:lnTo>
                    <a:pt x="9159" y="5520"/>
                  </a:lnTo>
                  <a:lnTo>
                    <a:pt x="9086" y="5545"/>
                  </a:lnTo>
                  <a:lnTo>
                    <a:pt x="8915" y="5545"/>
                  </a:lnTo>
                  <a:lnTo>
                    <a:pt x="8842" y="5520"/>
                  </a:lnTo>
                  <a:lnTo>
                    <a:pt x="8719" y="5423"/>
                  </a:lnTo>
                  <a:lnTo>
                    <a:pt x="8646" y="5301"/>
                  </a:lnTo>
                  <a:lnTo>
                    <a:pt x="8622" y="5227"/>
                  </a:lnTo>
                  <a:lnTo>
                    <a:pt x="8597" y="5154"/>
                  </a:lnTo>
                  <a:lnTo>
                    <a:pt x="8622" y="5081"/>
                  </a:lnTo>
                  <a:lnTo>
                    <a:pt x="8646" y="5007"/>
                  </a:lnTo>
                  <a:lnTo>
                    <a:pt x="8719" y="4885"/>
                  </a:lnTo>
                  <a:lnTo>
                    <a:pt x="8842" y="4788"/>
                  </a:lnTo>
                  <a:lnTo>
                    <a:pt x="8915" y="4763"/>
                  </a:lnTo>
                  <a:close/>
                  <a:moveTo>
                    <a:pt x="2540" y="11309"/>
                  </a:moveTo>
                  <a:lnTo>
                    <a:pt x="2760" y="11675"/>
                  </a:lnTo>
                  <a:lnTo>
                    <a:pt x="3029" y="12041"/>
                  </a:lnTo>
                  <a:lnTo>
                    <a:pt x="3298" y="12408"/>
                  </a:lnTo>
                  <a:lnTo>
                    <a:pt x="3615" y="12750"/>
                  </a:lnTo>
                  <a:lnTo>
                    <a:pt x="3908" y="12994"/>
                  </a:lnTo>
                  <a:lnTo>
                    <a:pt x="4177" y="13238"/>
                  </a:lnTo>
                  <a:lnTo>
                    <a:pt x="3762" y="13482"/>
                  </a:lnTo>
                  <a:lnTo>
                    <a:pt x="3371" y="13678"/>
                  </a:lnTo>
                  <a:lnTo>
                    <a:pt x="3029" y="13824"/>
                  </a:lnTo>
                  <a:lnTo>
                    <a:pt x="2687" y="13922"/>
                  </a:lnTo>
                  <a:lnTo>
                    <a:pt x="2418" y="13995"/>
                  </a:lnTo>
                  <a:lnTo>
                    <a:pt x="2174" y="13995"/>
                  </a:lnTo>
                  <a:lnTo>
                    <a:pt x="2076" y="13971"/>
                  </a:lnTo>
                  <a:lnTo>
                    <a:pt x="1979" y="13946"/>
                  </a:lnTo>
                  <a:lnTo>
                    <a:pt x="1905" y="13897"/>
                  </a:lnTo>
                  <a:lnTo>
                    <a:pt x="1832" y="13849"/>
                  </a:lnTo>
                  <a:lnTo>
                    <a:pt x="1759" y="13775"/>
                  </a:lnTo>
                  <a:lnTo>
                    <a:pt x="1734" y="13678"/>
                  </a:lnTo>
                  <a:lnTo>
                    <a:pt x="1686" y="13580"/>
                  </a:lnTo>
                  <a:lnTo>
                    <a:pt x="1686" y="13482"/>
                  </a:lnTo>
                  <a:lnTo>
                    <a:pt x="1686" y="13214"/>
                  </a:lnTo>
                  <a:lnTo>
                    <a:pt x="1759" y="12921"/>
                  </a:lnTo>
                  <a:lnTo>
                    <a:pt x="1881" y="12554"/>
                  </a:lnTo>
                  <a:lnTo>
                    <a:pt x="2052" y="12188"/>
                  </a:lnTo>
                  <a:lnTo>
                    <a:pt x="2272" y="11748"/>
                  </a:lnTo>
                  <a:lnTo>
                    <a:pt x="2540" y="11309"/>
                  </a:lnTo>
                  <a:close/>
                  <a:moveTo>
                    <a:pt x="15362" y="1"/>
                  </a:moveTo>
                  <a:lnTo>
                    <a:pt x="15094" y="25"/>
                  </a:lnTo>
                  <a:lnTo>
                    <a:pt x="14801" y="74"/>
                  </a:lnTo>
                  <a:lnTo>
                    <a:pt x="14483" y="172"/>
                  </a:lnTo>
                  <a:lnTo>
                    <a:pt x="14141" y="294"/>
                  </a:lnTo>
                  <a:lnTo>
                    <a:pt x="13775" y="440"/>
                  </a:lnTo>
                  <a:lnTo>
                    <a:pt x="13384" y="611"/>
                  </a:lnTo>
                  <a:lnTo>
                    <a:pt x="12993" y="831"/>
                  </a:lnTo>
                  <a:lnTo>
                    <a:pt x="12578" y="1051"/>
                  </a:lnTo>
                  <a:lnTo>
                    <a:pt x="11699" y="1613"/>
                  </a:lnTo>
                  <a:lnTo>
                    <a:pt x="10747" y="2272"/>
                  </a:lnTo>
                  <a:lnTo>
                    <a:pt x="10307" y="2101"/>
                  </a:lnTo>
                  <a:lnTo>
                    <a:pt x="9843" y="1955"/>
                  </a:lnTo>
                  <a:lnTo>
                    <a:pt x="9379" y="1857"/>
                  </a:lnTo>
                  <a:lnTo>
                    <a:pt x="8915" y="1784"/>
                  </a:lnTo>
                  <a:lnTo>
                    <a:pt x="8451" y="1735"/>
                  </a:lnTo>
                  <a:lnTo>
                    <a:pt x="7962" y="1735"/>
                  </a:lnTo>
                  <a:lnTo>
                    <a:pt x="7498" y="1784"/>
                  </a:lnTo>
                  <a:lnTo>
                    <a:pt x="7034" y="1832"/>
                  </a:lnTo>
                  <a:lnTo>
                    <a:pt x="6570" y="1930"/>
                  </a:lnTo>
                  <a:lnTo>
                    <a:pt x="6106" y="2077"/>
                  </a:lnTo>
                  <a:lnTo>
                    <a:pt x="5667" y="2248"/>
                  </a:lnTo>
                  <a:lnTo>
                    <a:pt x="5227" y="2443"/>
                  </a:lnTo>
                  <a:lnTo>
                    <a:pt x="4787" y="2687"/>
                  </a:lnTo>
                  <a:lnTo>
                    <a:pt x="4397" y="2980"/>
                  </a:lnTo>
                  <a:lnTo>
                    <a:pt x="4006" y="3273"/>
                  </a:lnTo>
                  <a:lnTo>
                    <a:pt x="3615" y="3615"/>
                  </a:lnTo>
                  <a:lnTo>
                    <a:pt x="3273" y="4006"/>
                  </a:lnTo>
                  <a:lnTo>
                    <a:pt x="2980" y="4397"/>
                  </a:lnTo>
                  <a:lnTo>
                    <a:pt x="2687" y="4788"/>
                  </a:lnTo>
                  <a:lnTo>
                    <a:pt x="2443" y="5227"/>
                  </a:lnTo>
                  <a:lnTo>
                    <a:pt x="2247" y="5667"/>
                  </a:lnTo>
                  <a:lnTo>
                    <a:pt x="2076" y="6107"/>
                  </a:lnTo>
                  <a:lnTo>
                    <a:pt x="1930" y="6571"/>
                  </a:lnTo>
                  <a:lnTo>
                    <a:pt x="1832" y="7035"/>
                  </a:lnTo>
                  <a:lnTo>
                    <a:pt x="1783" y="7499"/>
                  </a:lnTo>
                  <a:lnTo>
                    <a:pt x="1734" y="7963"/>
                  </a:lnTo>
                  <a:lnTo>
                    <a:pt x="1734" y="8451"/>
                  </a:lnTo>
                  <a:lnTo>
                    <a:pt x="1783" y="8915"/>
                  </a:lnTo>
                  <a:lnTo>
                    <a:pt x="1857" y="9379"/>
                  </a:lnTo>
                  <a:lnTo>
                    <a:pt x="1954" y="9843"/>
                  </a:lnTo>
                  <a:lnTo>
                    <a:pt x="2101" y="10307"/>
                  </a:lnTo>
                  <a:lnTo>
                    <a:pt x="2272" y="10747"/>
                  </a:lnTo>
                  <a:lnTo>
                    <a:pt x="1612" y="11699"/>
                  </a:lnTo>
                  <a:lnTo>
                    <a:pt x="1051" y="12579"/>
                  </a:lnTo>
                  <a:lnTo>
                    <a:pt x="831" y="12994"/>
                  </a:lnTo>
                  <a:lnTo>
                    <a:pt x="611" y="13385"/>
                  </a:lnTo>
                  <a:lnTo>
                    <a:pt x="440" y="13775"/>
                  </a:lnTo>
                  <a:lnTo>
                    <a:pt x="293" y="14142"/>
                  </a:lnTo>
                  <a:lnTo>
                    <a:pt x="171" y="14484"/>
                  </a:lnTo>
                  <a:lnTo>
                    <a:pt x="74" y="14801"/>
                  </a:lnTo>
                  <a:lnTo>
                    <a:pt x="25" y="15094"/>
                  </a:lnTo>
                  <a:lnTo>
                    <a:pt x="0" y="15363"/>
                  </a:lnTo>
                  <a:lnTo>
                    <a:pt x="0" y="15583"/>
                  </a:lnTo>
                  <a:lnTo>
                    <a:pt x="49" y="15802"/>
                  </a:lnTo>
                  <a:lnTo>
                    <a:pt x="123" y="15973"/>
                  </a:lnTo>
                  <a:lnTo>
                    <a:pt x="245" y="16120"/>
                  </a:lnTo>
                  <a:lnTo>
                    <a:pt x="342" y="16218"/>
                  </a:lnTo>
                  <a:lnTo>
                    <a:pt x="489" y="16291"/>
                  </a:lnTo>
                  <a:lnTo>
                    <a:pt x="635" y="16340"/>
                  </a:lnTo>
                  <a:lnTo>
                    <a:pt x="806" y="16364"/>
                  </a:lnTo>
                  <a:lnTo>
                    <a:pt x="1173" y="16364"/>
                  </a:lnTo>
                  <a:lnTo>
                    <a:pt x="1393" y="16315"/>
                  </a:lnTo>
                  <a:lnTo>
                    <a:pt x="1637" y="16267"/>
                  </a:lnTo>
                  <a:lnTo>
                    <a:pt x="2150" y="16120"/>
                  </a:lnTo>
                  <a:lnTo>
                    <a:pt x="2711" y="15876"/>
                  </a:lnTo>
                  <a:lnTo>
                    <a:pt x="3322" y="15583"/>
                  </a:lnTo>
                  <a:lnTo>
                    <a:pt x="3957" y="15192"/>
                  </a:lnTo>
                  <a:lnTo>
                    <a:pt x="4665" y="14752"/>
                  </a:lnTo>
                  <a:lnTo>
                    <a:pt x="5373" y="14264"/>
                  </a:lnTo>
                  <a:lnTo>
                    <a:pt x="6131" y="13702"/>
                  </a:lnTo>
                  <a:lnTo>
                    <a:pt x="6912" y="13092"/>
                  </a:lnTo>
                  <a:lnTo>
                    <a:pt x="7718" y="12432"/>
                  </a:lnTo>
                  <a:lnTo>
                    <a:pt x="8524" y="11724"/>
                  </a:lnTo>
                  <a:lnTo>
                    <a:pt x="9330" y="10967"/>
                  </a:lnTo>
                  <a:lnTo>
                    <a:pt x="10160" y="10161"/>
                  </a:lnTo>
                  <a:lnTo>
                    <a:pt x="10966" y="9330"/>
                  </a:lnTo>
                  <a:lnTo>
                    <a:pt x="11723" y="8524"/>
                  </a:lnTo>
                  <a:lnTo>
                    <a:pt x="12432" y="7718"/>
                  </a:lnTo>
                  <a:lnTo>
                    <a:pt x="13091" y="6912"/>
                  </a:lnTo>
                  <a:lnTo>
                    <a:pt x="13702" y="6131"/>
                  </a:lnTo>
                  <a:lnTo>
                    <a:pt x="14263" y="5374"/>
                  </a:lnTo>
                  <a:lnTo>
                    <a:pt x="14752" y="4666"/>
                  </a:lnTo>
                  <a:lnTo>
                    <a:pt x="15192" y="3957"/>
                  </a:lnTo>
                  <a:lnTo>
                    <a:pt x="15582" y="3322"/>
                  </a:lnTo>
                  <a:lnTo>
                    <a:pt x="15875" y="2712"/>
                  </a:lnTo>
                  <a:lnTo>
                    <a:pt x="16120" y="2150"/>
                  </a:lnTo>
                  <a:lnTo>
                    <a:pt x="16266" y="1637"/>
                  </a:lnTo>
                  <a:lnTo>
                    <a:pt x="16315" y="1393"/>
                  </a:lnTo>
                  <a:lnTo>
                    <a:pt x="16364" y="1173"/>
                  </a:lnTo>
                  <a:lnTo>
                    <a:pt x="16364" y="978"/>
                  </a:lnTo>
                  <a:lnTo>
                    <a:pt x="16364" y="807"/>
                  </a:lnTo>
                  <a:lnTo>
                    <a:pt x="16339" y="636"/>
                  </a:lnTo>
                  <a:lnTo>
                    <a:pt x="16291" y="489"/>
                  </a:lnTo>
                  <a:lnTo>
                    <a:pt x="16217" y="343"/>
                  </a:lnTo>
                  <a:lnTo>
                    <a:pt x="16120" y="245"/>
                  </a:lnTo>
                  <a:lnTo>
                    <a:pt x="15973" y="123"/>
                  </a:lnTo>
                  <a:lnTo>
                    <a:pt x="15802" y="50"/>
                  </a:lnTo>
                  <a:lnTo>
                    <a:pt x="155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03" name="Shape 551"/>
          <p:cNvGrpSpPr/>
          <p:nvPr/>
        </p:nvGrpSpPr>
        <p:grpSpPr>
          <a:xfrm>
            <a:off x="5362005" y="4850559"/>
            <a:ext cx="420104" cy="420128"/>
            <a:chOff x="570875" y="4322250"/>
            <a:chExt cx="443300" cy="443325"/>
          </a:xfrm>
          <a:solidFill>
            <a:schemeClr val="bg1"/>
          </a:solidFill>
        </p:grpSpPr>
        <p:sp>
          <p:nvSpPr>
            <p:cNvPr id="204"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5"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6"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7"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08" name="Shape 556"/>
          <p:cNvSpPr/>
          <p:nvPr/>
        </p:nvSpPr>
        <p:spPr>
          <a:xfrm>
            <a:off x="5983457" y="4932199"/>
            <a:ext cx="454836" cy="256939"/>
          </a:xfrm>
          <a:custGeom>
            <a:avLst/>
            <a:gdLst/>
            <a:ahLst/>
            <a:cxnLst/>
            <a:rect l="0" t="0" r="0" b="0"/>
            <a:pathLst>
              <a:path w="19198" h="10845" extrusionOk="0">
                <a:moveTo>
                  <a:pt x="7572" y="1"/>
                </a:moveTo>
                <a:lnTo>
                  <a:pt x="7108" y="25"/>
                </a:lnTo>
                <a:lnTo>
                  <a:pt x="6668" y="98"/>
                </a:lnTo>
                <a:lnTo>
                  <a:pt x="6229" y="196"/>
                </a:lnTo>
                <a:lnTo>
                  <a:pt x="5813" y="343"/>
                </a:lnTo>
                <a:lnTo>
                  <a:pt x="5423" y="538"/>
                </a:lnTo>
                <a:lnTo>
                  <a:pt x="5056" y="758"/>
                </a:lnTo>
                <a:lnTo>
                  <a:pt x="4714" y="1026"/>
                </a:lnTo>
                <a:lnTo>
                  <a:pt x="4397" y="1319"/>
                </a:lnTo>
                <a:lnTo>
                  <a:pt x="4104" y="1637"/>
                </a:lnTo>
                <a:lnTo>
                  <a:pt x="3835" y="1979"/>
                </a:lnTo>
                <a:lnTo>
                  <a:pt x="3615" y="2345"/>
                </a:lnTo>
                <a:lnTo>
                  <a:pt x="3420" y="2736"/>
                </a:lnTo>
                <a:lnTo>
                  <a:pt x="3273" y="3151"/>
                </a:lnTo>
                <a:lnTo>
                  <a:pt x="3151" y="3591"/>
                </a:lnTo>
                <a:lnTo>
                  <a:pt x="3102" y="4030"/>
                </a:lnTo>
                <a:lnTo>
                  <a:pt x="3078" y="4494"/>
                </a:lnTo>
                <a:lnTo>
                  <a:pt x="3078" y="4788"/>
                </a:lnTo>
                <a:lnTo>
                  <a:pt x="2712" y="4788"/>
                </a:lnTo>
                <a:lnTo>
                  <a:pt x="2419" y="4836"/>
                </a:lnTo>
                <a:lnTo>
                  <a:pt x="2125" y="4910"/>
                </a:lnTo>
                <a:lnTo>
                  <a:pt x="1832" y="5032"/>
                </a:lnTo>
                <a:lnTo>
                  <a:pt x="1588" y="5154"/>
                </a:lnTo>
                <a:lnTo>
                  <a:pt x="1320" y="5300"/>
                </a:lnTo>
                <a:lnTo>
                  <a:pt x="1100" y="5471"/>
                </a:lnTo>
                <a:lnTo>
                  <a:pt x="880" y="5667"/>
                </a:lnTo>
                <a:lnTo>
                  <a:pt x="685" y="5887"/>
                </a:lnTo>
                <a:lnTo>
                  <a:pt x="514" y="6131"/>
                </a:lnTo>
                <a:lnTo>
                  <a:pt x="367" y="6375"/>
                </a:lnTo>
                <a:lnTo>
                  <a:pt x="220" y="6644"/>
                </a:lnTo>
                <a:lnTo>
                  <a:pt x="123" y="6912"/>
                </a:lnTo>
                <a:lnTo>
                  <a:pt x="50" y="7205"/>
                </a:lnTo>
                <a:lnTo>
                  <a:pt x="1" y="7499"/>
                </a:lnTo>
                <a:lnTo>
                  <a:pt x="1" y="7816"/>
                </a:lnTo>
                <a:lnTo>
                  <a:pt x="1" y="8134"/>
                </a:lnTo>
                <a:lnTo>
                  <a:pt x="50" y="8427"/>
                </a:lnTo>
                <a:lnTo>
                  <a:pt x="123" y="8720"/>
                </a:lnTo>
                <a:lnTo>
                  <a:pt x="220" y="8988"/>
                </a:lnTo>
                <a:lnTo>
                  <a:pt x="367" y="9257"/>
                </a:lnTo>
                <a:lnTo>
                  <a:pt x="514" y="9501"/>
                </a:lnTo>
                <a:lnTo>
                  <a:pt x="685" y="9745"/>
                </a:lnTo>
                <a:lnTo>
                  <a:pt x="880" y="9965"/>
                </a:lnTo>
                <a:lnTo>
                  <a:pt x="1100" y="10161"/>
                </a:lnTo>
                <a:lnTo>
                  <a:pt x="1320" y="10332"/>
                </a:lnTo>
                <a:lnTo>
                  <a:pt x="1588" y="10478"/>
                </a:lnTo>
                <a:lnTo>
                  <a:pt x="1832" y="10600"/>
                </a:lnTo>
                <a:lnTo>
                  <a:pt x="2125" y="10722"/>
                </a:lnTo>
                <a:lnTo>
                  <a:pt x="2419" y="10796"/>
                </a:lnTo>
                <a:lnTo>
                  <a:pt x="2712" y="10844"/>
                </a:lnTo>
                <a:lnTo>
                  <a:pt x="16486" y="10844"/>
                </a:lnTo>
                <a:lnTo>
                  <a:pt x="16779" y="10796"/>
                </a:lnTo>
                <a:lnTo>
                  <a:pt x="17072" y="10722"/>
                </a:lnTo>
                <a:lnTo>
                  <a:pt x="17365" y="10600"/>
                </a:lnTo>
                <a:lnTo>
                  <a:pt x="17610" y="10478"/>
                </a:lnTo>
                <a:lnTo>
                  <a:pt x="17878" y="10332"/>
                </a:lnTo>
                <a:lnTo>
                  <a:pt x="18098" y="10161"/>
                </a:lnTo>
                <a:lnTo>
                  <a:pt x="18318" y="9965"/>
                </a:lnTo>
                <a:lnTo>
                  <a:pt x="18513" y="9745"/>
                </a:lnTo>
                <a:lnTo>
                  <a:pt x="18684" y="9501"/>
                </a:lnTo>
                <a:lnTo>
                  <a:pt x="18831" y="9257"/>
                </a:lnTo>
                <a:lnTo>
                  <a:pt x="18977" y="8988"/>
                </a:lnTo>
                <a:lnTo>
                  <a:pt x="19075" y="8720"/>
                </a:lnTo>
                <a:lnTo>
                  <a:pt x="19148" y="8427"/>
                </a:lnTo>
                <a:lnTo>
                  <a:pt x="19197" y="8134"/>
                </a:lnTo>
                <a:lnTo>
                  <a:pt x="19197" y="7816"/>
                </a:lnTo>
                <a:lnTo>
                  <a:pt x="19197" y="7499"/>
                </a:lnTo>
                <a:lnTo>
                  <a:pt x="19148" y="7205"/>
                </a:lnTo>
                <a:lnTo>
                  <a:pt x="19075" y="6912"/>
                </a:lnTo>
                <a:lnTo>
                  <a:pt x="18977" y="6644"/>
                </a:lnTo>
                <a:lnTo>
                  <a:pt x="18831" y="6375"/>
                </a:lnTo>
                <a:lnTo>
                  <a:pt x="18684" y="6131"/>
                </a:lnTo>
                <a:lnTo>
                  <a:pt x="18513" y="5887"/>
                </a:lnTo>
                <a:lnTo>
                  <a:pt x="18318" y="5667"/>
                </a:lnTo>
                <a:lnTo>
                  <a:pt x="18098" y="5471"/>
                </a:lnTo>
                <a:lnTo>
                  <a:pt x="17878" y="5300"/>
                </a:lnTo>
                <a:lnTo>
                  <a:pt x="17610" y="5154"/>
                </a:lnTo>
                <a:lnTo>
                  <a:pt x="17365" y="5032"/>
                </a:lnTo>
                <a:lnTo>
                  <a:pt x="17072" y="4910"/>
                </a:lnTo>
                <a:lnTo>
                  <a:pt x="16779" y="4836"/>
                </a:lnTo>
                <a:lnTo>
                  <a:pt x="16486" y="4788"/>
                </a:lnTo>
                <a:lnTo>
                  <a:pt x="15412" y="4788"/>
                </a:lnTo>
                <a:lnTo>
                  <a:pt x="15436" y="4494"/>
                </a:lnTo>
                <a:lnTo>
                  <a:pt x="15412" y="4201"/>
                </a:lnTo>
                <a:lnTo>
                  <a:pt x="15387" y="3933"/>
                </a:lnTo>
                <a:lnTo>
                  <a:pt x="15314" y="3664"/>
                </a:lnTo>
                <a:lnTo>
                  <a:pt x="15216" y="3420"/>
                </a:lnTo>
                <a:lnTo>
                  <a:pt x="15094" y="3176"/>
                </a:lnTo>
                <a:lnTo>
                  <a:pt x="14972" y="2956"/>
                </a:lnTo>
                <a:lnTo>
                  <a:pt x="14801" y="2736"/>
                </a:lnTo>
                <a:lnTo>
                  <a:pt x="14630" y="2541"/>
                </a:lnTo>
                <a:lnTo>
                  <a:pt x="14435" y="2370"/>
                </a:lnTo>
                <a:lnTo>
                  <a:pt x="14215" y="2199"/>
                </a:lnTo>
                <a:lnTo>
                  <a:pt x="13995" y="2077"/>
                </a:lnTo>
                <a:lnTo>
                  <a:pt x="13751" y="1954"/>
                </a:lnTo>
                <a:lnTo>
                  <a:pt x="13507" y="1857"/>
                </a:lnTo>
                <a:lnTo>
                  <a:pt x="13238" y="1784"/>
                </a:lnTo>
                <a:lnTo>
                  <a:pt x="12969" y="1759"/>
                </a:lnTo>
                <a:lnTo>
                  <a:pt x="12676" y="1735"/>
                </a:lnTo>
                <a:lnTo>
                  <a:pt x="12334" y="1759"/>
                </a:lnTo>
                <a:lnTo>
                  <a:pt x="11992" y="1832"/>
                </a:lnTo>
                <a:lnTo>
                  <a:pt x="11650" y="1930"/>
                </a:lnTo>
                <a:lnTo>
                  <a:pt x="11357" y="2077"/>
                </a:lnTo>
                <a:lnTo>
                  <a:pt x="11186" y="1857"/>
                </a:lnTo>
                <a:lnTo>
                  <a:pt x="11015" y="1637"/>
                </a:lnTo>
                <a:lnTo>
                  <a:pt x="10844" y="1417"/>
                </a:lnTo>
                <a:lnTo>
                  <a:pt x="10649" y="1222"/>
                </a:lnTo>
                <a:lnTo>
                  <a:pt x="10454" y="1051"/>
                </a:lnTo>
                <a:lnTo>
                  <a:pt x="10234" y="880"/>
                </a:lnTo>
                <a:lnTo>
                  <a:pt x="9990" y="709"/>
                </a:lnTo>
                <a:lnTo>
                  <a:pt x="9745" y="562"/>
                </a:lnTo>
                <a:lnTo>
                  <a:pt x="9501" y="440"/>
                </a:lnTo>
                <a:lnTo>
                  <a:pt x="9257" y="318"/>
                </a:lnTo>
                <a:lnTo>
                  <a:pt x="8988" y="220"/>
                </a:lnTo>
                <a:lnTo>
                  <a:pt x="8720" y="147"/>
                </a:lnTo>
                <a:lnTo>
                  <a:pt x="8427" y="74"/>
                </a:lnTo>
                <a:lnTo>
                  <a:pt x="8158" y="25"/>
                </a:lnTo>
                <a:lnTo>
                  <a:pt x="7865"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9" name="Shape 557"/>
          <p:cNvGrpSpPr/>
          <p:nvPr/>
        </p:nvGrpSpPr>
        <p:grpSpPr>
          <a:xfrm>
            <a:off x="6696899" y="4819334"/>
            <a:ext cx="305530" cy="482578"/>
            <a:chOff x="1979475" y="4289300"/>
            <a:chExt cx="322400" cy="509225"/>
          </a:xfrm>
          <a:solidFill>
            <a:schemeClr val="bg1"/>
          </a:solidFill>
        </p:grpSpPr>
        <p:sp>
          <p:nvSpPr>
            <p:cNvPr id="210" name="Shape 558"/>
            <p:cNvSpPr/>
            <p:nvPr/>
          </p:nvSpPr>
          <p:spPr>
            <a:xfrm>
              <a:off x="2187075" y="4509100"/>
              <a:ext cx="114800" cy="114800"/>
            </a:xfrm>
            <a:custGeom>
              <a:avLst/>
              <a:gdLst/>
              <a:ahLst/>
              <a:cxnLst/>
              <a:rect l="0" t="0" r="0" b="0"/>
              <a:pathLst>
                <a:path w="4592" h="4592" extrusionOk="0">
                  <a:moveTo>
                    <a:pt x="4396" y="0"/>
                  </a:moveTo>
                  <a:lnTo>
                    <a:pt x="3981" y="49"/>
                  </a:lnTo>
                  <a:lnTo>
                    <a:pt x="3419" y="171"/>
                  </a:lnTo>
                  <a:lnTo>
                    <a:pt x="2784" y="367"/>
                  </a:lnTo>
                  <a:lnTo>
                    <a:pt x="2100" y="587"/>
                  </a:lnTo>
                  <a:lnTo>
                    <a:pt x="1465" y="831"/>
                  </a:lnTo>
                  <a:lnTo>
                    <a:pt x="1172" y="953"/>
                  </a:lnTo>
                  <a:lnTo>
                    <a:pt x="928" y="1099"/>
                  </a:lnTo>
                  <a:lnTo>
                    <a:pt x="708" y="1246"/>
                  </a:lnTo>
                  <a:lnTo>
                    <a:pt x="562" y="1368"/>
                  </a:lnTo>
                  <a:lnTo>
                    <a:pt x="440" y="1515"/>
                  </a:lnTo>
                  <a:lnTo>
                    <a:pt x="318" y="1637"/>
                  </a:lnTo>
                  <a:lnTo>
                    <a:pt x="244" y="1808"/>
                  </a:lnTo>
                  <a:lnTo>
                    <a:pt x="171" y="1954"/>
                  </a:lnTo>
                  <a:lnTo>
                    <a:pt x="98" y="2101"/>
                  </a:lnTo>
                  <a:lnTo>
                    <a:pt x="49" y="2272"/>
                  </a:lnTo>
                  <a:lnTo>
                    <a:pt x="25" y="2443"/>
                  </a:lnTo>
                  <a:lnTo>
                    <a:pt x="0" y="2589"/>
                  </a:lnTo>
                  <a:lnTo>
                    <a:pt x="0" y="2760"/>
                  </a:lnTo>
                  <a:lnTo>
                    <a:pt x="25" y="2931"/>
                  </a:lnTo>
                  <a:lnTo>
                    <a:pt x="49" y="3102"/>
                  </a:lnTo>
                  <a:lnTo>
                    <a:pt x="98" y="3273"/>
                  </a:lnTo>
                  <a:lnTo>
                    <a:pt x="147" y="3420"/>
                  </a:lnTo>
                  <a:lnTo>
                    <a:pt x="220" y="3566"/>
                  </a:lnTo>
                  <a:lnTo>
                    <a:pt x="318" y="3737"/>
                  </a:lnTo>
                  <a:lnTo>
                    <a:pt x="415" y="3859"/>
                  </a:lnTo>
                  <a:lnTo>
                    <a:pt x="2418" y="1857"/>
                  </a:lnTo>
                  <a:lnTo>
                    <a:pt x="2491" y="1808"/>
                  </a:lnTo>
                  <a:lnTo>
                    <a:pt x="2638" y="1808"/>
                  </a:lnTo>
                  <a:lnTo>
                    <a:pt x="2711" y="1857"/>
                  </a:lnTo>
                  <a:lnTo>
                    <a:pt x="2760" y="1930"/>
                  </a:lnTo>
                  <a:lnTo>
                    <a:pt x="2784" y="2028"/>
                  </a:lnTo>
                  <a:lnTo>
                    <a:pt x="2760" y="2101"/>
                  </a:lnTo>
                  <a:lnTo>
                    <a:pt x="2711" y="2174"/>
                  </a:lnTo>
                  <a:lnTo>
                    <a:pt x="708" y="4177"/>
                  </a:lnTo>
                  <a:lnTo>
                    <a:pt x="855" y="4274"/>
                  </a:lnTo>
                  <a:lnTo>
                    <a:pt x="1001" y="4372"/>
                  </a:lnTo>
                  <a:lnTo>
                    <a:pt x="1172" y="4445"/>
                  </a:lnTo>
                  <a:lnTo>
                    <a:pt x="1319" y="4494"/>
                  </a:lnTo>
                  <a:lnTo>
                    <a:pt x="1490" y="4543"/>
                  </a:lnTo>
                  <a:lnTo>
                    <a:pt x="1661" y="4568"/>
                  </a:lnTo>
                  <a:lnTo>
                    <a:pt x="1807" y="4592"/>
                  </a:lnTo>
                  <a:lnTo>
                    <a:pt x="1978" y="4568"/>
                  </a:lnTo>
                  <a:lnTo>
                    <a:pt x="2149" y="4568"/>
                  </a:lnTo>
                  <a:lnTo>
                    <a:pt x="2320" y="4543"/>
                  </a:lnTo>
                  <a:lnTo>
                    <a:pt x="2491" y="4494"/>
                  </a:lnTo>
                  <a:lnTo>
                    <a:pt x="2638" y="4421"/>
                  </a:lnTo>
                  <a:lnTo>
                    <a:pt x="2784" y="4348"/>
                  </a:lnTo>
                  <a:lnTo>
                    <a:pt x="2931" y="4250"/>
                  </a:lnTo>
                  <a:lnTo>
                    <a:pt x="3077" y="4152"/>
                  </a:lnTo>
                  <a:lnTo>
                    <a:pt x="3200" y="4030"/>
                  </a:lnTo>
                  <a:lnTo>
                    <a:pt x="3346" y="3859"/>
                  </a:lnTo>
                  <a:lnTo>
                    <a:pt x="3493" y="3664"/>
                  </a:lnTo>
                  <a:lnTo>
                    <a:pt x="3615" y="3395"/>
                  </a:lnTo>
                  <a:lnTo>
                    <a:pt x="3761" y="3127"/>
                  </a:lnTo>
                  <a:lnTo>
                    <a:pt x="4005" y="2467"/>
                  </a:lnTo>
                  <a:lnTo>
                    <a:pt x="4225" y="1808"/>
                  </a:lnTo>
                  <a:lnTo>
                    <a:pt x="4421" y="1148"/>
                  </a:lnTo>
                  <a:lnTo>
                    <a:pt x="4543" y="611"/>
                  </a:lnTo>
                  <a:lnTo>
                    <a:pt x="4592" y="196"/>
                  </a:lnTo>
                  <a:lnTo>
                    <a:pt x="4592" y="74"/>
                  </a:lnTo>
                  <a:lnTo>
                    <a:pt x="456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1" name="Shape 559"/>
            <p:cNvSpPr/>
            <p:nvPr/>
          </p:nvSpPr>
          <p:spPr>
            <a:xfrm>
              <a:off x="1979475" y="4542675"/>
              <a:ext cx="156925" cy="156950"/>
            </a:xfrm>
            <a:custGeom>
              <a:avLst/>
              <a:gdLst/>
              <a:ahLst/>
              <a:cxnLst/>
              <a:rect l="0" t="0" r="0" b="0"/>
              <a:pathLst>
                <a:path w="6277" h="6278" extrusionOk="0">
                  <a:moveTo>
                    <a:pt x="122" y="1"/>
                  </a:moveTo>
                  <a:lnTo>
                    <a:pt x="25" y="25"/>
                  </a:lnTo>
                  <a:lnTo>
                    <a:pt x="0" y="123"/>
                  </a:lnTo>
                  <a:lnTo>
                    <a:pt x="0" y="294"/>
                  </a:lnTo>
                  <a:lnTo>
                    <a:pt x="25" y="538"/>
                  </a:lnTo>
                  <a:lnTo>
                    <a:pt x="74" y="856"/>
                  </a:lnTo>
                  <a:lnTo>
                    <a:pt x="244" y="1613"/>
                  </a:lnTo>
                  <a:lnTo>
                    <a:pt x="489" y="2492"/>
                  </a:lnTo>
                  <a:lnTo>
                    <a:pt x="806" y="3420"/>
                  </a:lnTo>
                  <a:lnTo>
                    <a:pt x="977" y="3860"/>
                  </a:lnTo>
                  <a:lnTo>
                    <a:pt x="1148" y="4275"/>
                  </a:lnTo>
                  <a:lnTo>
                    <a:pt x="1319" y="4666"/>
                  </a:lnTo>
                  <a:lnTo>
                    <a:pt x="1514" y="5007"/>
                  </a:lnTo>
                  <a:lnTo>
                    <a:pt x="1710" y="5301"/>
                  </a:lnTo>
                  <a:lnTo>
                    <a:pt x="1905" y="5520"/>
                  </a:lnTo>
                  <a:lnTo>
                    <a:pt x="2076" y="5691"/>
                  </a:lnTo>
                  <a:lnTo>
                    <a:pt x="2272" y="5838"/>
                  </a:lnTo>
                  <a:lnTo>
                    <a:pt x="2467" y="5960"/>
                  </a:lnTo>
                  <a:lnTo>
                    <a:pt x="2687" y="6058"/>
                  </a:lnTo>
                  <a:lnTo>
                    <a:pt x="2907" y="6155"/>
                  </a:lnTo>
                  <a:lnTo>
                    <a:pt x="3126" y="6204"/>
                  </a:lnTo>
                  <a:lnTo>
                    <a:pt x="3371" y="6253"/>
                  </a:lnTo>
                  <a:lnTo>
                    <a:pt x="3590" y="6277"/>
                  </a:lnTo>
                  <a:lnTo>
                    <a:pt x="3835" y="6277"/>
                  </a:lnTo>
                  <a:lnTo>
                    <a:pt x="4054" y="6253"/>
                  </a:lnTo>
                  <a:lnTo>
                    <a:pt x="4299" y="6204"/>
                  </a:lnTo>
                  <a:lnTo>
                    <a:pt x="4519" y="6155"/>
                  </a:lnTo>
                  <a:lnTo>
                    <a:pt x="4738" y="6058"/>
                  </a:lnTo>
                  <a:lnTo>
                    <a:pt x="4958" y="5960"/>
                  </a:lnTo>
                  <a:lnTo>
                    <a:pt x="5154" y="5838"/>
                  </a:lnTo>
                  <a:lnTo>
                    <a:pt x="5349" y="5691"/>
                  </a:lnTo>
                  <a:lnTo>
                    <a:pt x="2003" y="2345"/>
                  </a:lnTo>
                  <a:lnTo>
                    <a:pt x="1954" y="2272"/>
                  </a:lnTo>
                  <a:lnTo>
                    <a:pt x="1954" y="2174"/>
                  </a:lnTo>
                  <a:lnTo>
                    <a:pt x="1954" y="2101"/>
                  </a:lnTo>
                  <a:lnTo>
                    <a:pt x="2003" y="2003"/>
                  </a:lnTo>
                  <a:lnTo>
                    <a:pt x="2101" y="1955"/>
                  </a:lnTo>
                  <a:lnTo>
                    <a:pt x="2272" y="1955"/>
                  </a:lnTo>
                  <a:lnTo>
                    <a:pt x="2345" y="2003"/>
                  </a:lnTo>
                  <a:lnTo>
                    <a:pt x="5691" y="5349"/>
                  </a:lnTo>
                  <a:lnTo>
                    <a:pt x="5837" y="5154"/>
                  </a:lnTo>
                  <a:lnTo>
                    <a:pt x="5959" y="4959"/>
                  </a:lnTo>
                  <a:lnTo>
                    <a:pt x="6057" y="4739"/>
                  </a:lnTo>
                  <a:lnTo>
                    <a:pt x="6155" y="4519"/>
                  </a:lnTo>
                  <a:lnTo>
                    <a:pt x="6204" y="4299"/>
                  </a:lnTo>
                  <a:lnTo>
                    <a:pt x="6253" y="4055"/>
                  </a:lnTo>
                  <a:lnTo>
                    <a:pt x="6277" y="3835"/>
                  </a:lnTo>
                  <a:lnTo>
                    <a:pt x="6277" y="3591"/>
                  </a:lnTo>
                  <a:lnTo>
                    <a:pt x="6253" y="3371"/>
                  </a:lnTo>
                  <a:lnTo>
                    <a:pt x="6204" y="3127"/>
                  </a:lnTo>
                  <a:lnTo>
                    <a:pt x="6155" y="2907"/>
                  </a:lnTo>
                  <a:lnTo>
                    <a:pt x="6057" y="2687"/>
                  </a:lnTo>
                  <a:lnTo>
                    <a:pt x="5959" y="2467"/>
                  </a:lnTo>
                  <a:lnTo>
                    <a:pt x="5837" y="2272"/>
                  </a:lnTo>
                  <a:lnTo>
                    <a:pt x="5691" y="2077"/>
                  </a:lnTo>
                  <a:lnTo>
                    <a:pt x="5520" y="1906"/>
                  </a:lnTo>
                  <a:lnTo>
                    <a:pt x="5300" y="1710"/>
                  </a:lnTo>
                  <a:lnTo>
                    <a:pt x="5007" y="1515"/>
                  </a:lnTo>
                  <a:lnTo>
                    <a:pt x="4665" y="1320"/>
                  </a:lnTo>
                  <a:lnTo>
                    <a:pt x="4274" y="1149"/>
                  </a:lnTo>
                  <a:lnTo>
                    <a:pt x="3859" y="978"/>
                  </a:lnTo>
                  <a:lnTo>
                    <a:pt x="3419" y="807"/>
                  </a:lnTo>
                  <a:lnTo>
                    <a:pt x="2491" y="489"/>
                  </a:lnTo>
                  <a:lnTo>
                    <a:pt x="1612" y="245"/>
                  </a:lnTo>
                  <a:lnTo>
                    <a:pt x="855" y="74"/>
                  </a:lnTo>
                  <a:lnTo>
                    <a:pt x="538" y="25"/>
                  </a:lnTo>
                  <a:lnTo>
                    <a:pt x="2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2" name="Shape 560"/>
            <p:cNvSpPr/>
            <p:nvPr/>
          </p:nvSpPr>
          <p:spPr>
            <a:xfrm>
              <a:off x="2041125" y="4289300"/>
              <a:ext cx="240000" cy="509225"/>
            </a:xfrm>
            <a:custGeom>
              <a:avLst/>
              <a:gdLst/>
              <a:ahLst/>
              <a:cxnLst/>
              <a:rect l="0" t="0" r="0" b="0"/>
              <a:pathLst>
                <a:path w="9600" h="20369" extrusionOk="0">
                  <a:moveTo>
                    <a:pt x="4788" y="3664"/>
                  </a:moveTo>
                  <a:lnTo>
                    <a:pt x="5032" y="3688"/>
                  </a:lnTo>
                  <a:lnTo>
                    <a:pt x="5228" y="3761"/>
                  </a:lnTo>
                  <a:lnTo>
                    <a:pt x="5423" y="3859"/>
                  </a:lnTo>
                  <a:lnTo>
                    <a:pt x="5594" y="3981"/>
                  </a:lnTo>
                  <a:lnTo>
                    <a:pt x="5716" y="4152"/>
                  </a:lnTo>
                  <a:lnTo>
                    <a:pt x="5838" y="4347"/>
                  </a:lnTo>
                  <a:lnTo>
                    <a:pt x="5887" y="4567"/>
                  </a:lnTo>
                  <a:lnTo>
                    <a:pt x="5911" y="4787"/>
                  </a:lnTo>
                  <a:lnTo>
                    <a:pt x="5887" y="5007"/>
                  </a:lnTo>
                  <a:lnTo>
                    <a:pt x="5838" y="5227"/>
                  </a:lnTo>
                  <a:lnTo>
                    <a:pt x="5716" y="5422"/>
                  </a:lnTo>
                  <a:lnTo>
                    <a:pt x="5594" y="5569"/>
                  </a:lnTo>
                  <a:lnTo>
                    <a:pt x="5423" y="5715"/>
                  </a:lnTo>
                  <a:lnTo>
                    <a:pt x="5228" y="5813"/>
                  </a:lnTo>
                  <a:lnTo>
                    <a:pt x="5032" y="5886"/>
                  </a:lnTo>
                  <a:lnTo>
                    <a:pt x="4788" y="5911"/>
                  </a:lnTo>
                  <a:lnTo>
                    <a:pt x="4568" y="5886"/>
                  </a:lnTo>
                  <a:lnTo>
                    <a:pt x="4348" y="5813"/>
                  </a:lnTo>
                  <a:lnTo>
                    <a:pt x="4177" y="5715"/>
                  </a:lnTo>
                  <a:lnTo>
                    <a:pt x="4006" y="5569"/>
                  </a:lnTo>
                  <a:lnTo>
                    <a:pt x="3860" y="5422"/>
                  </a:lnTo>
                  <a:lnTo>
                    <a:pt x="3762" y="5227"/>
                  </a:lnTo>
                  <a:lnTo>
                    <a:pt x="3689" y="5007"/>
                  </a:lnTo>
                  <a:lnTo>
                    <a:pt x="3664" y="4787"/>
                  </a:lnTo>
                  <a:lnTo>
                    <a:pt x="3689" y="4567"/>
                  </a:lnTo>
                  <a:lnTo>
                    <a:pt x="3762" y="4347"/>
                  </a:lnTo>
                  <a:lnTo>
                    <a:pt x="3860" y="4152"/>
                  </a:lnTo>
                  <a:lnTo>
                    <a:pt x="4006" y="3981"/>
                  </a:lnTo>
                  <a:lnTo>
                    <a:pt x="4177" y="3859"/>
                  </a:lnTo>
                  <a:lnTo>
                    <a:pt x="4348" y="3761"/>
                  </a:lnTo>
                  <a:lnTo>
                    <a:pt x="4568" y="3688"/>
                  </a:lnTo>
                  <a:lnTo>
                    <a:pt x="4788" y="3664"/>
                  </a:lnTo>
                  <a:close/>
                  <a:moveTo>
                    <a:pt x="4568" y="0"/>
                  </a:moveTo>
                  <a:lnTo>
                    <a:pt x="4348" y="49"/>
                  </a:lnTo>
                  <a:lnTo>
                    <a:pt x="4153" y="122"/>
                  </a:lnTo>
                  <a:lnTo>
                    <a:pt x="3933" y="220"/>
                  </a:lnTo>
                  <a:lnTo>
                    <a:pt x="3738" y="342"/>
                  </a:lnTo>
                  <a:lnTo>
                    <a:pt x="3542" y="489"/>
                  </a:lnTo>
                  <a:lnTo>
                    <a:pt x="3347" y="684"/>
                  </a:lnTo>
                  <a:lnTo>
                    <a:pt x="3176" y="904"/>
                  </a:lnTo>
                  <a:lnTo>
                    <a:pt x="2907" y="855"/>
                  </a:lnTo>
                  <a:lnTo>
                    <a:pt x="2663" y="855"/>
                  </a:lnTo>
                  <a:lnTo>
                    <a:pt x="2394" y="904"/>
                  </a:lnTo>
                  <a:lnTo>
                    <a:pt x="2175" y="953"/>
                  </a:lnTo>
                  <a:lnTo>
                    <a:pt x="1955" y="1026"/>
                  </a:lnTo>
                  <a:lnTo>
                    <a:pt x="1759" y="1124"/>
                  </a:lnTo>
                  <a:lnTo>
                    <a:pt x="1564" y="1246"/>
                  </a:lnTo>
                  <a:lnTo>
                    <a:pt x="1393" y="1392"/>
                  </a:lnTo>
                  <a:lnTo>
                    <a:pt x="1271" y="1563"/>
                  </a:lnTo>
                  <a:lnTo>
                    <a:pt x="1124" y="1734"/>
                  </a:lnTo>
                  <a:lnTo>
                    <a:pt x="1027" y="1930"/>
                  </a:lnTo>
                  <a:lnTo>
                    <a:pt x="953" y="2149"/>
                  </a:lnTo>
                  <a:lnTo>
                    <a:pt x="905" y="2394"/>
                  </a:lnTo>
                  <a:lnTo>
                    <a:pt x="880" y="2638"/>
                  </a:lnTo>
                  <a:lnTo>
                    <a:pt x="880" y="2906"/>
                  </a:lnTo>
                  <a:lnTo>
                    <a:pt x="905" y="3175"/>
                  </a:lnTo>
                  <a:lnTo>
                    <a:pt x="685" y="3346"/>
                  </a:lnTo>
                  <a:lnTo>
                    <a:pt x="514" y="3517"/>
                  </a:lnTo>
                  <a:lnTo>
                    <a:pt x="343" y="3712"/>
                  </a:lnTo>
                  <a:lnTo>
                    <a:pt x="221" y="3932"/>
                  </a:lnTo>
                  <a:lnTo>
                    <a:pt x="123" y="4128"/>
                  </a:lnTo>
                  <a:lnTo>
                    <a:pt x="50" y="4347"/>
                  </a:lnTo>
                  <a:lnTo>
                    <a:pt x="25" y="4567"/>
                  </a:lnTo>
                  <a:lnTo>
                    <a:pt x="1" y="4787"/>
                  </a:lnTo>
                  <a:lnTo>
                    <a:pt x="25" y="5007"/>
                  </a:lnTo>
                  <a:lnTo>
                    <a:pt x="50" y="5227"/>
                  </a:lnTo>
                  <a:lnTo>
                    <a:pt x="123" y="5422"/>
                  </a:lnTo>
                  <a:lnTo>
                    <a:pt x="221" y="5642"/>
                  </a:lnTo>
                  <a:lnTo>
                    <a:pt x="343" y="5837"/>
                  </a:lnTo>
                  <a:lnTo>
                    <a:pt x="514" y="6033"/>
                  </a:lnTo>
                  <a:lnTo>
                    <a:pt x="685" y="6228"/>
                  </a:lnTo>
                  <a:lnTo>
                    <a:pt x="905" y="6399"/>
                  </a:lnTo>
                  <a:lnTo>
                    <a:pt x="880" y="6668"/>
                  </a:lnTo>
                  <a:lnTo>
                    <a:pt x="880" y="6936"/>
                  </a:lnTo>
                  <a:lnTo>
                    <a:pt x="905" y="7181"/>
                  </a:lnTo>
                  <a:lnTo>
                    <a:pt x="953" y="7400"/>
                  </a:lnTo>
                  <a:lnTo>
                    <a:pt x="1027" y="7620"/>
                  </a:lnTo>
                  <a:lnTo>
                    <a:pt x="1124" y="7816"/>
                  </a:lnTo>
                  <a:lnTo>
                    <a:pt x="1271" y="8011"/>
                  </a:lnTo>
                  <a:lnTo>
                    <a:pt x="1393" y="8182"/>
                  </a:lnTo>
                  <a:lnTo>
                    <a:pt x="1564" y="8328"/>
                  </a:lnTo>
                  <a:lnTo>
                    <a:pt x="1759" y="8451"/>
                  </a:lnTo>
                  <a:lnTo>
                    <a:pt x="1955" y="8548"/>
                  </a:lnTo>
                  <a:lnTo>
                    <a:pt x="2175" y="8621"/>
                  </a:lnTo>
                  <a:lnTo>
                    <a:pt x="2394" y="8670"/>
                  </a:lnTo>
                  <a:lnTo>
                    <a:pt x="2663" y="8695"/>
                  </a:lnTo>
                  <a:lnTo>
                    <a:pt x="2907" y="8695"/>
                  </a:lnTo>
                  <a:lnTo>
                    <a:pt x="3176" y="8670"/>
                  </a:lnTo>
                  <a:lnTo>
                    <a:pt x="3420" y="8939"/>
                  </a:lnTo>
                  <a:lnTo>
                    <a:pt x="3664" y="9159"/>
                  </a:lnTo>
                  <a:lnTo>
                    <a:pt x="3933" y="9354"/>
                  </a:lnTo>
                  <a:lnTo>
                    <a:pt x="4202" y="9476"/>
                  </a:lnTo>
                  <a:lnTo>
                    <a:pt x="4202" y="19783"/>
                  </a:lnTo>
                  <a:lnTo>
                    <a:pt x="4226" y="19905"/>
                  </a:lnTo>
                  <a:lnTo>
                    <a:pt x="4251" y="20027"/>
                  </a:lnTo>
                  <a:lnTo>
                    <a:pt x="4299" y="20125"/>
                  </a:lnTo>
                  <a:lnTo>
                    <a:pt x="4373" y="20198"/>
                  </a:lnTo>
                  <a:lnTo>
                    <a:pt x="4470" y="20271"/>
                  </a:lnTo>
                  <a:lnTo>
                    <a:pt x="4568" y="20345"/>
                  </a:lnTo>
                  <a:lnTo>
                    <a:pt x="4666" y="20369"/>
                  </a:lnTo>
                  <a:lnTo>
                    <a:pt x="4910" y="20369"/>
                  </a:lnTo>
                  <a:lnTo>
                    <a:pt x="5032" y="20345"/>
                  </a:lnTo>
                  <a:lnTo>
                    <a:pt x="5130" y="20271"/>
                  </a:lnTo>
                  <a:lnTo>
                    <a:pt x="5203" y="20198"/>
                  </a:lnTo>
                  <a:lnTo>
                    <a:pt x="5276" y="20125"/>
                  </a:lnTo>
                  <a:lnTo>
                    <a:pt x="5350" y="20027"/>
                  </a:lnTo>
                  <a:lnTo>
                    <a:pt x="5374" y="19905"/>
                  </a:lnTo>
                  <a:lnTo>
                    <a:pt x="5374" y="19783"/>
                  </a:lnTo>
                  <a:lnTo>
                    <a:pt x="5374" y="9476"/>
                  </a:lnTo>
                  <a:lnTo>
                    <a:pt x="5667" y="9354"/>
                  </a:lnTo>
                  <a:lnTo>
                    <a:pt x="5936" y="9159"/>
                  </a:lnTo>
                  <a:lnTo>
                    <a:pt x="6180" y="8939"/>
                  </a:lnTo>
                  <a:lnTo>
                    <a:pt x="6400" y="8670"/>
                  </a:lnTo>
                  <a:lnTo>
                    <a:pt x="6668" y="8695"/>
                  </a:lnTo>
                  <a:lnTo>
                    <a:pt x="6937" y="8695"/>
                  </a:lnTo>
                  <a:lnTo>
                    <a:pt x="7181" y="8670"/>
                  </a:lnTo>
                  <a:lnTo>
                    <a:pt x="7426" y="8621"/>
                  </a:lnTo>
                  <a:lnTo>
                    <a:pt x="7645" y="8548"/>
                  </a:lnTo>
                  <a:lnTo>
                    <a:pt x="7841" y="8451"/>
                  </a:lnTo>
                  <a:lnTo>
                    <a:pt x="8012" y="8328"/>
                  </a:lnTo>
                  <a:lnTo>
                    <a:pt x="8183" y="8182"/>
                  </a:lnTo>
                  <a:lnTo>
                    <a:pt x="8329" y="8011"/>
                  </a:lnTo>
                  <a:lnTo>
                    <a:pt x="8451" y="7816"/>
                  </a:lnTo>
                  <a:lnTo>
                    <a:pt x="8549" y="7620"/>
                  </a:lnTo>
                  <a:lnTo>
                    <a:pt x="8622" y="7400"/>
                  </a:lnTo>
                  <a:lnTo>
                    <a:pt x="8696" y="7181"/>
                  </a:lnTo>
                  <a:lnTo>
                    <a:pt x="8720" y="6936"/>
                  </a:lnTo>
                  <a:lnTo>
                    <a:pt x="8720" y="6668"/>
                  </a:lnTo>
                  <a:lnTo>
                    <a:pt x="8696" y="6399"/>
                  </a:lnTo>
                  <a:lnTo>
                    <a:pt x="8891" y="6228"/>
                  </a:lnTo>
                  <a:lnTo>
                    <a:pt x="9086" y="6033"/>
                  </a:lnTo>
                  <a:lnTo>
                    <a:pt x="9233" y="5837"/>
                  </a:lnTo>
                  <a:lnTo>
                    <a:pt x="9355" y="5642"/>
                  </a:lnTo>
                  <a:lnTo>
                    <a:pt x="9453" y="5422"/>
                  </a:lnTo>
                  <a:lnTo>
                    <a:pt x="9526" y="5227"/>
                  </a:lnTo>
                  <a:lnTo>
                    <a:pt x="9575" y="5007"/>
                  </a:lnTo>
                  <a:lnTo>
                    <a:pt x="9599" y="4787"/>
                  </a:lnTo>
                  <a:lnTo>
                    <a:pt x="9575" y="4567"/>
                  </a:lnTo>
                  <a:lnTo>
                    <a:pt x="9526" y="4347"/>
                  </a:lnTo>
                  <a:lnTo>
                    <a:pt x="9453" y="4128"/>
                  </a:lnTo>
                  <a:lnTo>
                    <a:pt x="9355" y="3932"/>
                  </a:lnTo>
                  <a:lnTo>
                    <a:pt x="9233" y="3712"/>
                  </a:lnTo>
                  <a:lnTo>
                    <a:pt x="9086" y="3517"/>
                  </a:lnTo>
                  <a:lnTo>
                    <a:pt x="8891" y="3346"/>
                  </a:lnTo>
                  <a:lnTo>
                    <a:pt x="8696" y="3175"/>
                  </a:lnTo>
                  <a:lnTo>
                    <a:pt x="8720" y="2906"/>
                  </a:lnTo>
                  <a:lnTo>
                    <a:pt x="8720" y="2638"/>
                  </a:lnTo>
                  <a:lnTo>
                    <a:pt x="8696" y="2394"/>
                  </a:lnTo>
                  <a:lnTo>
                    <a:pt x="8622" y="2149"/>
                  </a:lnTo>
                  <a:lnTo>
                    <a:pt x="8549" y="1930"/>
                  </a:lnTo>
                  <a:lnTo>
                    <a:pt x="8451" y="1734"/>
                  </a:lnTo>
                  <a:lnTo>
                    <a:pt x="8329" y="1563"/>
                  </a:lnTo>
                  <a:lnTo>
                    <a:pt x="8183" y="1392"/>
                  </a:lnTo>
                  <a:lnTo>
                    <a:pt x="8012" y="1246"/>
                  </a:lnTo>
                  <a:lnTo>
                    <a:pt x="7841" y="1124"/>
                  </a:lnTo>
                  <a:lnTo>
                    <a:pt x="7645" y="1026"/>
                  </a:lnTo>
                  <a:lnTo>
                    <a:pt x="7426" y="953"/>
                  </a:lnTo>
                  <a:lnTo>
                    <a:pt x="7181" y="904"/>
                  </a:lnTo>
                  <a:lnTo>
                    <a:pt x="6937" y="855"/>
                  </a:lnTo>
                  <a:lnTo>
                    <a:pt x="6668" y="855"/>
                  </a:lnTo>
                  <a:lnTo>
                    <a:pt x="6400" y="904"/>
                  </a:lnTo>
                  <a:lnTo>
                    <a:pt x="6229" y="684"/>
                  </a:lnTo>
                  <a:lnTo>
                    <a:pt x="6058" y="489"/>
                  </a:lnTo>
                  <a:lnTo>
                    <a:pt x="5863" y="342"/>
                  </a:lnTo>
                  <a:lnTo>
                    <a:pt x="5643" y="220"/>
                  </a:lnTo>
                  <a:lnTo>
                    <a:pt x="5447" y="122"/>
                  </a:lnTo>
                  <a:lnTo>
                    <a:pt x="5228" y="49"/>
                  </a:lnTo>
                  <a:lnTo>
                    <a:pt x="500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3" name="Shape 561"/>
          <p:cNvGrpSpPr/>
          <p:nvPr/>
        </p:nvGrpSpPr>
        <p:grpSpPr>
          <a:xfrm>
            <a:off x="7308503" y="4825683"/>
            <a:ext cx="360495" cy="469880"/>
            <a:chOff x="2624850" y="4296000"/>
            <a:chExt cx="380400" cy="495825"/>
          </a:xfrm>
          <a:solidFill>
            <a:schemeClr val="bg1"/>
          </a:solidFill>
        </p:grpSpPr>
        <p:sp>
          <p:nvSpPr>
            <p:cNvPr id="214" name="Shape 562"/>
            <p:cNvSpPr/>
            <p:nvPr/>
          </p:nvSpPr>
          <p:spPr>
            <a:xfrm>
              <a:off x="2845875" y="4296000"/>
              <a:ext cx="126425" cy="125800"/>
            </a:xfrm>
            <a:custGeom>
              <a:avLst/>
              <a:gdLst/>
              <a:ahLst/>
              <a:cxnLst/>
              <a:rect l="0" t="0" r="0" b="0"/>
              <a:pathLst>
                <a:path w="5057" h="5032" extrusionOk="0">
                  <a:moveTo>
                    <a:pt x="4812" y="1"/>
                  </a:moveTo>
                  <a:lnTo>
                    <a:pt x="4372" y="74"/>
                  </a:lnTo>
                  <a:lnTo>
                    <a:pt x="3762" y="196"/>
                  </a:lnTo>
                  <a:lnTo>
                    <a:pt x="3053" y="392"/>
                  </a:lnTo>
                  <a:lnTo>
                    <a:pt x="2321" y="636"/>
                  </a:lnTo>
                  <a:lnTo>
                    <a:pt x="1612" y="929"/>
                  </a:lnTo>
                  <a:lnTo>
                    <a:pt x="1295" y="1075"/>
                  </a:lnTo>
                  <a:lnTo>
                    <a:pt x="1026" y="1222"/>
                  </a:lnTo>
                  <a:lnTo>
                    <a:pt x="782" y="1368"/>
                  </a:lnTo>
                  <a:lnTo>
                    <a:pt x="611" y="1515"/>
                  </a:lnTo>
                  <a:lnTo>
                    <a:pt x="489" y="1662"/>
                  </a:lnTo>
                  <a:lnTo>
                    <a:pt x="367" y="1808"/>
                  </a:lnTo>
                  <a:lnTo>
                    <a:pt x="269" y="1979"/>
                  </a:lnTo>
                  <a:lnTo>
                    <a:pt x="172" y="2150"/>
                  </a:lnTo>
                  <a:lnTo>
                    <a:pt x="123" y="2321"/>
                  </a:lnTo>
                  <a:lnTo>
                    <a:pt x="74" y="2492"/>
                  </a:lnTo>
                  <a:lnTo>
                    <a:pt x="25" y="2687"/>
                  </a:lnTo>
                  <a:lnTo>
                    <a:pt x="1" y="2858"/>
                  </a:lnTo>
                  <a:lnTo>
                    <a:pt x="1" y="3054"/>
                  </a:lnTo>
                  <a:lnTo>
                    <a:pt x="25" y="3225"/>
                  </a:lnTo>
                  <a:lnTo>
                    <a:pt x="49" y="3420"/>
                  </a:lnTo>
                  <a:lnTo>
                    <a:pt x="98" y="3591"/>
                  </a:lnTo>
                  <a:lnTo>
                    <a:pt x="172" y="3762"/>
                  </a:lnTo>
                  <a:lnTo>
                    <a:pt x="245" y="3933"/>
                  </a:lnTo>
                  <a:lnTo>
                    <a:pt x="342" y="4104"/>
                  </a:lnTo>
                  <a:lnTo>
                    <a:pt x="440" y="4250"/>
                  </a:lnTo>
                  <a:lnTo>
                    <a:pt x="2638" y="2052"/>
                  </a:lnTo>
                  <a:lnTo>
                    <a:pt x="2736" y="2003"/>
                  </a:lnTo>
                  <a:lnTo>
                    <a:pt x="2809" y="1979"/>
                  </a:lnTo>
                  <a:lnTo>
                    <a:pt x="2907" y="2003"/>
                  </a:lnTo>
                  <a:lnTo>
                    <a:pt x="2980" y="2052"/>
                  </a:lnTo>
                  <a:lnTo>
                    <a:pt x="3029" y="2126"/>
                  </a:lnTo>
                  <a:lnTo>
                    <a:pt x="3053" y="2223"/>
                  </a:lnTo>
                  <a:lnTo>
                    <a:pt x="3029" y="2321"/>
                  </a:lnTo>
                  <a:lnTo>
                    <a:pt x="2980" y="2394"/>
                  </a:lnTo>
                  <a:lnTo>
                    <a:pt x="782" y="4592"/>
                  </a:lnTo>
                  <a:lnTo>
                    <a:pt x="953" y="4690"/>
                  </a:lnTo>
                  <a:lnTo>
                    <a:pt x="1100" y="4788"/>
                  </a:lnTo>
                  <a:lnTo>
                    <a:pt x="1271" y="4885"/>
                  </a:lnTo>
                  <a:lnTo>
                    <a:pt x="1466" y="4934"/>
                  </a:lnTo>
                  <a:lnTo>
                    <a:pt x="1637" y="4983"/>
                  </a:lnTo>
                  <a:lnTo>
                    <a:pt x="1808" y="5008"/>
                  </a:lnTo>
                  <a:lnTo>
                    <a:pt x="2003" y="5032"/>
                  </a:lnTo>
                  <a:lnTo>
                    <a:pt x="2174" y="5032"/>
                  </a:lnTo>
                  <a:lnTo>
                    <a:pt x="2370" y="5008"/>
                  </a:lnTo>
                  <a:lnTo>
                    <a:pt x="2541" y="4983"/>
                  </a:lnTo>
                  <a:lnTo>
                    <a:pt x="2712" y="4934"/>
                  </a:lnTo>
                  <a:lnTo>
                    <a:pt x="2907" y="4861"/>
                  </a:lnTo>
                  <a:lnTo>
                    <a:pt x="3053" y="4788"/>
                  </a:lnTo>
                  <a:lnTo>
                    <a:pt x="3224" y="4690"/>
                  </a:lnTo>
                  <a:lnTo>
                    <a:pt x="3371" y="4568"/>
                  </a:lnTo>
                  <a:lnTo>
                    <a:pt x="3517" y="4421"/>
                  </a:lnTo>
                  <a:lnTo>
                    <a:pt x="3664" y="4250"/>
                  </a:lnTo>
                  <a:lnTo>
                    <a:pt x="3835" y="4006"/>
                  </a:lnTo>
                  <a:lnTo>
                    <a:pt x="3981" y="3738"/>
                  </a:lnTo>
                  <a:lnTo>
                    <a:pt x="4128" y="3420"/>
                  </a:lnTo>
                  <a:lnTo>
                    <a:pt x="4397" y="2736"/>
                  </a:lnTo>
                  <a:lnTo>
                    <a:pt x="4641" y="1979"/>
                  </a:lnTo>
                  <a:lnTo>
                    <a:pt x="4836" y="1271"/>
                  </a:lnTo>
                  <a:lnTo>
                    <a:pt x="4983" y="660"/>
                  </a:lnTo>
                  <a:lnTo>
                    <a:pt x="5032" y="221"/>
                  </a:lnTo>
                  <a:lnTo>
                    <a:pt x="5056" y="98"/>
                  </a:lnTo>
                  <a:lnTo>
                    <a:pt x="5032" y="25"/>
                  </a:lnTo>
                  <a:lnTo>
                    <a:pt x="495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5" name="Shape 563"/>
            <p:cNvSpPr/>
            <p:nvPr/>
          </p:nvSpPr>
          <p:spPr>
            <a:xfrm>
              <a:off x="2635850" y="4316150"/>
              <a:ext cx="369400" cy="475675"/>
            </a:xfrm>
            <a:custGeom>
              <a:avLst/>
              <a:gdLst/>
              <a:ahLst/>
              <a:cxnLst/>
              <a:rect l="0" t="0" r="0" b="0"/>
              <a:pathLst>
                <a:path w="14776" h="19027" extrusionOk="0">
                  <a:moveTo>
                    <a:pt x="7400" y="1"/>
                  </a:moveTo>
                  <a:lnTo>
                    <a:pt x="7254" y="25"/>
                  </a:lnTo>
                  <a:lnTo>
                    <a:pt x="7132" y="50"/>
                  </a:lnTo>
                  <a:lnTo>
                    <a:pt x="7034" y="123"/>
                  </a:lnTo>
                  <a:lnTo>
                    <a:pt x="6936" y="196"/>
                  </a:lnTo>
                  <a:lnTo>
                    <a:pt x="6863" y="294"/>
                  </a:lnTo>
                  <a:lnTo>
                    <a:pt x="6790" y="392"/>
                  </a:lnTo>
                  <a:lnTo>
                    <a:pt x="6765" y="514"/>
                  </a:lnTo>
                  <a:lnTo>
                    <a:pt x="6741" y="636"/>
                  </a:lnTo>
                  <a:lnTo>
                    <a:pt x="6741" y="4226"/>
                  </a:lnTo>
                  <a:lnTo>
                    <a:pt x="6887" y="4592"/>
                  </a:lnTo>
                  <a:lnTo>
                    <a:pt x="7009" y="4959"/>
                  </a:lnTo>
                  <a:lnTo>
                    <a:pt x="7058" y="5325"/>
                  </a:lnTo>
                  <a:lnTo>
                    <a:pt x="7083" y="5716"/>
                  </a:lnTo>
                  <a:lnTo>
                    <a:pt x="7058" y="6107"/>
                  </a:lnTo>
                  <a:lnTo>
                    <a:pt x="7009" y="6473"/>
                  </a:lnTo>
                  <a:lnTo>
                    <a:pt x="6887" y="6864"/>
                  </a:lnTo>
                  <a:lnTo>
                    <a:pt x="6741" y="7230"/>
                  </a:lnTo>
                  <a:lnTo>
                    <a:pt x="6741" y="13629"/>
                  </a:lnTo>
                  <a:lnTo>
                    <a:pt x="6203" y="13678"/>
                  </a:lnTo>
                  <a:lnTo>
                    <a:pt x="5666" y="13775"/>
                  </a:lnTo>
                  <a:lnTo>
                    <a:pt x="5153" y="13897"/>
                  </a:lnTo>
                  <a:lnTo>
                    <a:pt x="4640" y="14044"/>
                  </a:lnTo>
                  <a:lnTo>
                    <a:pt x="4152" y="14239"/>
                  </a:lnTo>
                  <a:lnTo>
                    <a:pt x="3688" y="14459"/>
                  </a:lnTo>
                  <a:lnTo>
                    <a:pt x="3224" y="14703"/>
                  </a:lnTo>
                  <a:lnTo>
                    <a:pt x="2784" y="14972"/>
                  </a:lnTo>
                  <a:lnTo>
                    <a:pt x="2369" y="15265"/>
                  </a:lnTo>
                  <a:lnTo>
                    <a:pt x="1954" y="15583"/>
                  </a:lnTo>
                  <a:lnTo>
                    <a:pt x="1588" y="15925"/>
                  </a:lnTo>
                  <a:lnTo>
                    <a:pt x="1221" y="16291"/>
                  </a:lnTo>
                  <a:lnTo>
                    <a:pt x="879" y="16682"/>
                  </a:lnTo>
                  <a:lnTo>
                    <a:pt x="562" y="17097"/>
                  </a:lnTo>
                  <a:lnTo>
                    <a:pt x="269" y="17512"/>
                  </a:lnTo>
                  <a:lnTo>
                    <a:pt x="0" y="17952"/>
                  </a:lnTo>
                  <a:lnTo>
                    <a:pt x="293" y="18074"/>
                  </a:lnTo>
                  <a:lnTo>
                    <a:pt x="611" y="18196"/>
                  </a:lnTo>
                  <a:lnTo>
                    <a:pt x="1319" y="18391"/>
                  </a:lnTo>
                  <a:lnTo>
                    <a:pt x="2125" y="18587"/>
                  </a:lnTo>
                  <a:lnTo>
                    <a:pt x="3053" y="18733"/>
                  </a:lnTo>
                  <a:lnTo>
                    <a:pt x="4030" y="18855"/>
                  </a:lnTo>
                  <a:lnTo>
                    <a:pt x="5104" y="18953"/>
                  </a:lnTo>
                  <a:lnTo>
                    <a:pt x="6228" y="19002"/>
                  </a:lnTo>
                  <a:lnTo>
                    <a:pt x="7376" y="19026"/>
                  </a:lnTo>
                  <a:lnTo>
                    <a:pt x="8548" y="19002"/>
                  </a:lnTo>
                  <a:lnTo>
                    <a:pt x="9672" y="18953"/>
                  </a:lnTo>
                  <a:lnTo>
                    <a:pt x="10746" y="18855"/>
                  </a:lnTo>
                  <a:lnTo>
                    <a:pt x="11723" y="18733"/>
                  </a:lnTo>
                  <a:lnTo>
                    <a:pt x="12651" y="18587"/>
                  </a:lnTo>
                  <a:lnTo>
                    <a:pt x="13457" y="18391"/>
                  </a:lnTo>
                  <a:lnTo>
                    <a:pt x="14165" y="18196"/>
                  </a:lnTo>
                  <a:lnTo>
                    <a:pt x="14483" y="18074"/>
                  </a:lnTo>
                  <a:lnTo>
                    <a:pt x="14776" y="17952"/>
                  </a:lnTo>
                  <a:lnTo>
                    <a:pt x="14507" y="17512"/>
                  </a:lnTo>
                  <a:lnTo>
                    <a:pt x="14214" y="17097"/>
                  </a:lnTo>
                  <a:lnTo>
                    <a:pt x="13897" y="16682"/>
                  </a:lnTo>
                  <a:lnTo>
                    <a:pt x="13555" y="16291"/>
                  </a:lnTo>
                  <a:lnTo>
                    <a:pt x="13188" y="15925"/>
                  </a:lnTo>
                  <a:lnTo>
                    <a:pt x="12822" y="15583"/>
                  </a:lnTo>
                  <a:lnTo>
                    <a:pt x="12407" y="15265"/>
                  </a:lnTo>
                  <a:lnTo>
                    <a:pt x="11992" y="14972"/>
                  </a:lnTo>
                  <a:lnTo>
                    <a:pt x="11552" y="14703"/>
                  </a:lnTo>
                  <a:lnTo>
                    <a:pt x="11088" y="14459"/>
                  </a:lnTo>
                  <a:lnTo>
                    <a:pt x="10624" y="14239"/>
                  </a:lnTo>
                  <a:lnTo>
                    <a:pt x="10136" y="14044"/>
                  </a:lnTo>
                  <a:lnTo>
                    <a:pt x="9623" y="13897"/>
                  </a:lnTo>
                  <a:lnTo>
                    <a:pt x="9110" y="13775"/>
                  </a:lnTo>
                  <a:lnTo>
                    <a:pt x="8573" y="13678"/>
                  </a:lnTo>
                  <a:lnTo>
                    <a:pt x="8035" y="13629"/>
                  </a:lnTo>
                  <a:lnTo>
                    <a:pt x="8035" y="3347"/>
                  </a:lnTo>
                  <a:lnTo>
                    <a:pt x="7913" y="3054"/>
                  </a:lnTo>
                  <a:lnTo>
                    <a:pt x="7840" y="2761"/>
                  </a:lnTo>
                  <a:lnTo>
                    <a:pt x="7791" y="2467"/>
                  </a:lnTo>
                  <a:lnTo>
                    <a:pt x="7767" y="2174"/>
                  </a:lnTo>
                  <a:lnTo>
                    <a:pt x="7791" y="1857"/>
                  </a:lnTo>
                  <a:lnTo>
                    <a:pt x="7840" y="1564"/>
                  </a:lnTo>
                  <a:lnTo>
                    <a:pt x="7913" y="1271"/>
                  </a:lnTo>
                  <a:lnTo>
                    <a:pt x="8035" y="978"/>
                  </a:lnTo>
                  <a:lnTo>
                    <a:pt x="8035" y="636"/>
                  </a:lnTo>
                  <a:lnTo>
                    <a:pt x="8011" y="514"/>
                  </a:lnTo>
                  <a:lnTo>
                    <a:pt x="7986" y="392"/>
                  </a:lnTo>
                  <a:lnTo>
                    <a:pt x="7913" y="294"/>
                  </a:lnTo>
                  <a:lnTo>
                    <a:pt x="7840" y="196"/>
                  </a:lnTo>
                  <a:lnTo>
                    <a:pt x="7742" y="123"/>
                  </a:lnTo>
                  <a:lnTo>
                    <a:pt x="7644" y="50"/>
                  </a:lnTo>
                  <a:lnTo>
                    <a:pt x="7522" y="25"/>
                  </a:lnTo>
                  <a:lnTo>
                    <a:pt x="740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6" name="Shape 564"/>
            <p:cNvSpPr/>
            <p:nvPr/>
          </p:nvSpPr>
          <p:spPr>
            <a:xfrm>
              <a:off x="2624850" y="4357675"/>
              <a:ext cx="171600" cy="171600"/>
            </a:xfrm>
            <a:custGeom>
              <a:avLst/>
              <a:gdLst/>
              <a:ahLst/>
              <a:cxnLst/>
              <a:rect l="0" t="0" r="0" b="0"/>
              <a:pathLst>
                <a:path w="6864" h="6864" extrusionOk="0">
                  <a:moveTo>
                    <a:pt x="74" y="1"/>
                  </a:moveTo>
                  <a:lnTo>
                    <a:pt x="25" y="25"/>
                  </a:lnTo>
                  <a:lnTo>
                    <a:pt x="0" y="74"/>
                  </a:lnTo>
                  <a:lnTo>
                    <a:pt x="0" y="123"/>
                  </a:lnTo>
                  <a:lnTo>
                    <a:pt x="0" y="318"/>
                  </a:lnTo>
                  <a:lnTo>
                    <a:pt x="25" y="587"/>
                  </a:lnTo>
                  <a:lnTo>
                    <a:pt x="74" y="929"/>
                  </a:lnTo>
                  <a:lnTo>
                    <a:pt x="269" y="1759"/>
                  </a:lnTo>
                  <a:lnTo>
                    <a:pt x="538" y="2736"/>
                  </a:lnTo>
                  <a:lnTo>
                    <a:pt x="880" y="3737"/>
                  </a:lnTo>
                  <a:lnTo>
                    <a:pt x="1051" y="4226"/>
                  </a:lnTo>
                  <a:lnTo>
                    <a:pt x="1246" y="4690"/>
                  </a:lnTo>
                  <a:lnTo>
                    <a:pt x="1441" y="5105"/>
                  </a:lnTo>
                  <a:lnTo>
                    <a:pt x="1661" y="5496"/>
                  </a:lnTo>
                  <a:lnTo>
                    <a:pt x="1857" y="5813"/>
                  </a:lnTo>
                  <a:lnTo>
                    <a:pt x="2076" y="6057"/>
                  </a:lnTo>
                  <a:lnTo>
                    <a:pt x="2272" y="6228"/>
                  </a:lnTo>
                  <a:lnTo>
                    <a:pt x="2492" y="6399"/>
                  </a:lnTo>
                  <a:lnTo>
                    <a:pt x="2711" y="6521"/>
                  </a:lnTo>
                  <a:lnTo>
                    <a:pt x="2956" y="6644"/>
                  </a:lnTo>
                  <a:lnTo>
                    <a:pt x="3200" y="6741"/>
                  </a:lnTo>
                  <a:lnTo>
                    <a:pt x="3444" y="6815"/>
                  </a:lnTo>
                  <a:lnTo>
                    <a:pt x="3688" y="6863"/>
                  </a:lnTo>
                  <a:lnTo>
                    <a:pt x="4201" y="6863"/>
                  </a:lnTo>
                  <a:lnTo>
                    <a:pt x="4445" y="6839"/>
                  </a:lnTo>
                  <a:lnTo>
                    <a:pt x="4690" y="6815"/>
                  </a:lnTo>
                  <a:lnTo>
                    <a:pt x="4958" y="6741"/>
                  </a:lnTo>
                  <a:lnTo>
                    <a:pt x="5178" y="6644"/>
                  </a:lnTo>
                  <a:lnTo>
                    <a:pt x="5422" y="6521"/>
                  </a:lnTo>
                  <a:lnTo>
                    <a:pt x="5642" y="6399"/>
                  </a:lnTo>
                  <a:lnTo>
                    <a:pt x="5862" y="6228"/>
                  </a:lnTo>
                  <a:lnTo>
                    <a:pt x="2198" y="2565"/>
                  </a:lnTo>
                  <a:lnTo>
                    <a:pt x="2150" y="2492"/>
                  </a:lnTo>
                  <a:lnTo>
                    <a:pt x="2125" y="2394"/>
                  </a:lnTo>
                  <a:lnTo>
                    <a:pt x="2150" y="2296"/>
                  </a:lnTo>
                  <a:lnTo>
                    <a:pt x="2198" y="2199"/>
                  </a:lnTo>
                  <a:lnTo>
                    <a:pt x="2296" y="2150"/>
                  </a:lnTo>
                  <a:lnTo>
                    <a:pt x="2394" y="2125"/>
                  </a:lnTo>
                  <a:lnTo>
                    <a:pt x="2492" y="2150"/>
                  </a:lnTo>
                  <a:lnTo>
                    <a:pt x="2565" y="2199"/>
                  </a:lnTo>
                  <a:lnTo>
                    <a:pt x="6228" y="5862"/>
                  </a:lnTo>
                  <a:lnTo>
                    <a:pt x="6375" y="5642"/>
                  </a:lnTo>
                  <a:lnTo>
                    <a:pt x="6521" y="5422"/>
                  </a:lnTo>
                  <a:lnTo>
                    <a:pt x="6643" y="5203"/>
                  </a:lnTo>
                  <a:lnTo>
                    <a:pt x="6741" y="4958"/>
                  </a:lnTo>
                  <a:lnTo>
                    <a:pt x="6814" y="4714"/>
                  </a:lnTo>
                  <a:lnTo>
                    <a:pt x="6839" y="4446"/>
                  </a:lnTo>
                  <a:lnTo>
                    <a:pt x="6863" y="4201"/>
                  </a:lnTo>
                  <a:lnTo>
                    <a:pt x="6863" y="3933"/>
                  </a:lnTo>
                  <a:lnTo>
                    <a:pt x="6839" y="3688"/>
                  </a:lnTo>
                  <a:lnTo>
                    <a:pt x="6814" y="3444"/>
                  </a:lnTo>
                  <a:lnTo>
                    <a:pt x="6741" y="3200"/>
                  </a:lnTo>
                  <a:lnTo>
                    <a:pt x="6643" y="2956"/>
                  </a:lnTo>
                  <a:lnTo>
                    <a:pt x="6521" y="2711"/>
                  </a:lnTo>
                  <a:lnTo>
                    <a:pt x="6399" y="2492"/>
                  </a:lnTo>
                  <a:lnTo>
                    <a:pt x="6228" y="2272"/>
                  </a:lnTo>
                  <a:lnTo>
                    <a:pt x="6057" y="2076"/>
                  </a:lnTo>
                  <a:lnTo>
                    <a:pt x="5813" y="1857"/>
                  </a:lnTo>
                  <a:lnTo>
                    <a:pt x="5496" y="1661"/>
                  </a:lnTo>
                  <a:lnTo>
                    <a:pt x="5105" y="1466"/>
                  </a:lnTo>
                  <a:lnTo>
                    <a:pt x="4690" y="1246"/>
                  </a:lnTo>
                  <a:lnTo>
                    <a:pt x="4226" y="1051"/>
                  </a:lnTo>
                  <a:lnTo>
                    <a:pt x="3737" y="880"/>
                  </a:lnTo>
                  <a:lnTo>
                    <a:pt x="2736" y="538"/>
                  </a:lnTo>
                  <a:lnTo>
                    <a:pt x="1759" y="269"/>
                  </a:lnTo>
                  <a:lnTo>
                    <a:pt x="928" y="74"/>
                  </a:lnTo>
                  <a:lnTo>
                    <a:pt x="587" y="25"/>
                  </a:lnTo>
                  <a:lnTo>
                    <a:pt x="3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7" name="Shape 565"/>
          <p:cNvSpPr/>
          <p:nvPr/>
        </p:nvSpPr>
        <p:spPr>
          <a:xfrm>
            <a:off x="8573436" y="4867970"/>
            <a:ext cx="385371" cy="385395"/>
          </a:xfrm>
          <a:custGeom>
            <a:avLst/>
            <a:gdLst/>
            <a:ahLst/>
            <a:cxnLst/>
            <a:rect l="0" t="0" r="0" b="0"/>
            <a:pathLst>
              <a:path w="16266" h="16267" extrusionOk="0">
                <a:moveTo>
                  <a:pt x="11503" y="5349"/>
                </a:moveTo>
                <a:lnTo>
                  <a:pt x="11650" y="5398"/>
                </a:lnTo>
                <a:lnTo>
                  <a:pt x="11796" y="5447"/>
                </a:lnTo>
                <a:lnTo>
                  <a:pt x="11919" y="5545"/>
                </a:lnTo>
                <a:lnTo>
                  <a:pt x="12065" y="5691"/>
                </a:lnTo>
                <a:lnTo>
                  <a:pt x="12163" y="5838"/>
                </a:lnTo>
                <a:lnTo>
                  <a:pt x="12212" y="6033"/>
                </a:lnTo>
                <a:lnTo>
                  <a:pt x="12236" y="6229"/>
                </a:lnTo>
                <a:lnTo>
                  <a:pt x="12236" y="6375"/>
                </a:lnTo>
                <a:lnTo>
                  <a:pt x="12187" y="6522"/>
                </a:lnTo>
                <a:lnTo>
                  <a:pt x="12138" y="6644"/>
                </a:lnTo>
                <a:lnTo>
                  <a:pt x="12041" y="6766"/>
                </a:lnTo>
                <a:lnTo>
                  <a:pt x="7938" y="10893"/>
                </a:lnTo>
                <a:lnTo>
                  <a:pt x="7816" y="11015"/>
                </a:lnTo>
                <a:lnTo>
                  <a:pt x="7645" y="11113"/>
                </a:lnTo>
                <a:lnTo>
                  <a:pt x="7474" y="11186"/>
                </a:lnTo>
                <a:lnTo>
                  <a:pt x="7303" y="11211"/>
                </a:lnTo>
                <a:lnTo>
                  <a:pt x="7083" y="11211"/>
                </a:lnTo>
                <a:lnTo>
                  <a:pt x="6912" y="11162"/>
                </a:lnTo>
                <a:lnTo>
                  <a:pt x="6765" y="11064"/>
                </a:lnTo>
                <a:lnTo>
                  <a:pt x="6619" y="10967"/>
                </a:lnTo>
                <a:lnTo>
                  <a:pt x="4567" y="8915"/>
                </a:lnTo>
                <a:lnTo>
                  <a:pt x="4470" y="8769"/>
                </a:lnTo>
                <a:lnTo>
                  <a:pt x="4372" y="8622"/>
                </a:lnTo>
                <a:lnTo>
                  <a:pt x="4323" y="8451"/>
                </a:lnTo>
                <a:lnTo>
                  <a:pt x="4323" y="8280"/>
                </a:lnTo>
                <a:lnTo>
                  <a:pt x="4323" y="8109"/>
                </a:lnTo>
                <a:lnTo>
                  <a:pt x="4372" y="7938"/>
                </a:lnTo>
                <a:lnTo>
                  <a:pt x="4470" y="7792"/>
                </a:lnTo>
                <a:lnTo>
                  <a:pt x="4567" y="7670"/>
                </a:lnTo>
                <a:lnTo>
                  <a:pt x="4714" y="7547"/>
                </a:lnTo>
                <a:lnTo>
                  <a:pt x="4860" y="7474"/>
                </a:lnTo>
                <a:lnTo>
                  <a:pt x="5031" y="7425"/>
                </a:lnTo>
                <a:lnTo>
                  <a:pt x="5202" y="7401"/>
                </a:lnTo>
                <a:lnTo>
                  <a:pt x="5373" y="7425"/>
                </a:lnTo>
                <a:lnTo>
                  <a:pt x="5520" y="7474"/>
                </a:lnTo>
                <a:lnTo>
                  <a:pt x="5691" y="7547"/>
                </a:lnTo>
                <a:lnTo>
                  <a:pt x="5813" y="7670"/>
                </a:lnTo>
                <a:lnTo>
                  <a:pt x="7181" y="9013"/>
                </a:lnTo>
                <a:lnTo>
                  <a:pt x="10673" y="5667"/>
                </a:lnTo>
                <a:lnTo>
                  <a:pt x="10820" y="5520"/>
                </a:lnTo>
                <a:lnTo>
                  <a:pt x="10991" y="5423"/>
                </a:lnTo>
                <a:lnTo>
                  <a:pt x="11161" y="5374"/>
                </a:lnTo>
                <a:lnTo>
                  <a:pt x="11357" y="5349"/>
                </a:lnTo>
                <a:close/>
                <a:moveTo>
                  <a:pt x="7718" y="1"/>
                </a:moveTo>
                <a:lnTo>
                  <a:pt x="7303" y="50"/>
                </a:lnTo>
                <a:lnTo>
                  <a:pt x="6887" y="98"/>
                </a:lnTo>
                <a:lnTo>
                  <a:pt x="6497" y="172"/>
                </a:lnTo>
                <a:lnTo>
                  <a:pt x="6106" y="245"/>
                </a:lnTo>
                <a:lnTo>
                  <a:pt x="5715" y="367"/>
                </a:lnTo>
                <a:lnTo>
                  <a:pt x="5349" y="489"/>
                </a:lnTo>
                <a:lnTo>
                  <a:pt x="4958" y="636"/>
                </a:lnTo>
                <a:lnTo>
                  <a:pt x="4616" y="807"/>
                </a:lnTo>
                <a:lnTo>
                  <a:pt x="4250" y="978"/>
                </a:lnTo>
                <a:lnTo>
                  <a:pt x="3908" y="1173"/>
                </a:lnTo>
                <a:lnTo>
                  <a:pt x="3590" y="1393"/>
                </a:lnTo>
                <a:lnTo>
                  <a:pt x="3273" y="1613"/>
                </a:lnTo>
                <a:lnTo>
                  <a:pt x="2955" y="1857"/>
                </a:lnTo>
                <a:lnTo>
                  <a:pt x="2662" y="2125"/>
                </a:lnTo>
                <a:lnTo>
                  <a:pt x="2394" y="2394"/>
                </a:lnTo>
                <a:lnTo>
                  <a:pt x="2125" y="2663"/>
                </a:lnTo>
                <a:lnTo>
                  <a:pt x="1856" y="2956"/>
                </a:lnTo>
                <a:lnTo>
                  <a:pt x="1612" y="3273"/>
                </a:lnTo>
                <a:lnTo>
                  <a:pt x="1392" y="3591"/>
                </a:lnTo>
                <a:lnTo>
                  <a:pt x="1172" y="3908"/>
                </a:lnTo>
                <a:lnTo>
                  <a:pt x="977" y="4250"/>
                </a:lnTo>
                <a:lnTo>
                  <a:pt x="806" y="4617"/>
                </a:lnTo>
                <a:lnTo>
                  <a:pt x="635" y="4959"/>
                </a:lnTo>
                <a:lnTo>
                  <a:pt x="489" y="5349"/>
                </a:lnTo>
                <a:lnTo>
                  <a:pt x="366" y="5716"/>
                </a:lnTo>
                <a:lnTo>
                  <a:pt x="244" y="6106"/>
                </a:lnTo>
                <a:lnTo>
                  <a:pt x="171" y="6497"/>
                </a:lnTo>
                <a:lnTo>
                  <a:pt x="98" y="6888"/>
                </a:lnTo>
                <a:lnTo>
                  <a:pt x="49" y="7303"/>
                </a:lnTo>
                <a:lnTo>
                  <a:pt x="0" y="7718"/>
                </a:lnTo>
                <a:lnTo>
                  <a:pt x="0" y="8134"/>
                </a:lnTo>
                <a:lnTo>
                  <a:pt x="0" y="8549"/>
                </a:lnTo>
                <a:lnTo>
                  <a:pt x="49" y="8964"/>
                </a:lnTo>
                <a:lnTo>
                  <a:pt x="98" y="9379"/>
                </a:lnTo>
                <a:lnTo>
                  <a:pt x="171" y="9770"/>
                </a:lnTo>
                <a:lnTo>
                  <a:pt x="244" y="10161"/>
                </a:lnTo>
                <a:lnTo>
                  <a:pt x="366" y="10551"/>
                </a:lnTo>
                <a:lnTo>
                  <a:pt x="489" y="10918"/>
                </a:lnTo>
                <a:lnTo>
                  <a:pt x="635" y="11309"/>
                </a:lnTo>
                <a:lnTo>
                  <a:pt x="806" y="11650"/>
                </a:lnTo>
                <a:lnTo>
                  <a:pt x="977" y="12017"/>
                </a:lnTo>
                <a:lnTo>
                  <a:pt x="1172" y="12359"/>
                </a:lnTo>
                <a:lnTo>
                  <a:pt x="1392" y="12676"/>
                </a:lnTo>
                <a:lnTo>
                  <a:pt x="1612" y="12994"/>
                </a:lnTo>
                <a:lnTo>
                  <a:pt x="1856" y="13311"/>
                </a:lnTo>
                <a:lnTo>
                  <a:pt x="2125" y="13604"/>
                </a:lnTo>
                <a:lnTo>
                  <a:pt x="2394" y="13873"/>
                </a:lnTo>
                <a:lnTo>
                  <a:pt x="2662" y="14142"/>
                </a:lnTo>
                <a:lnTo>
                  <a:pt x="2955" y="14410"/>
                </a:lnTo>
                <a:lnTo>
                  <a:pt x="3273" y="14655"/>
                </a:lnTo>
                <a:lnTo>
                  <a:pt x="3590" y="14874"/>
                </a:lnTo>
                <a:lnTo>
                  <a:pt x="3908" y="15094"/>
                </a:lnTo>
                <a:lnTo>
                  <a:pt x="4250" y="15290"/>
                </a:lnTo>
                <a:lnTo>
                  <a:pt x="4616" y="15460"/>
                </a:lnTo>
                <a:lnTo>
                  <a:pt x="4958" y="15631"/>
                </a:lnTo>
                <a:lnTo>
                  <a:pt x="5349" y="15778"/>
                </a:lnTo>
                <a:lnTo>
                  <a:pt x="5715" y="15900"/>
                </a:lnTo>
                <a:lnTo>
                  <a:pt x="6106" y="16022"/>
                </a:lnTo>
                <a:lnTo>
                  <a:pt x="6497" y="16095"/>
                </a:lnTo>
                <a:lnTo>
                  <a:pt x="6887" y="16169"/>
                </a:lnTo>
                <a:lnTo>
                  <a:pt x="7303" y="16218"/>
                </a:lnTo>
                <a:lnTo>
                  <a:pt x="7718" y="16266"/>
                </a:lnTo>
                <a:lnTo>
                  <a:pt x="8548" y="16266"/>
                </a:lnTo>
                <a:lnTo>
                  <a:pt x="8963" y="16218"/>
                </a:lnTo>
                <a:lnTo>
                  <a:pt x="9379" y="16169"/>
                </a:lnTo>
                <a:lnTo>
                  <a:pt x="9769" y="16095"/>
                </a:lnTo>
                <a:lnTo>
                  <a:pt x="10160" y="16022"/>
                </a:lnTo>
                <a:lnTo>
                  <a:pt x="10551" y="15900"/>
                </a:lnTo>
                <a:lnTo>
                  <a:pt x="10942" y="15778"/>
                </a:lnTo>
                <a:lnTo>
                  <a:pt x="11308" y="15631"/>
                </a:lnTo>
                <a:lnTo>
                  <a:pt x="11650" y="15460"/>
                </a:lnTo>
                <a:lnTo>
                  <a:pt x="12016" y="15290"/>
                </a:lnTo>
                <a:lnTo>
                  <a:pt x="12358" y="15094"/>
                </a:lnTo>
                <a:lnTo>
                  <a:pt x="12676" y="14874"/>
                </a:lnTo>
                <a:lnTo>
                  <a:pt x="12993" y="14655"/>
                </a:lnTo>
                <a:lnTo>
                  <a:pt x="13311" y="14410"/>
                </a:lnTo>
                <a:lnTo>
                  <a:pt x="13604" y="14142"/>
                </a:lnTo>
                <a:lnTo>
                  <a:pt x="13872" y="13873"/>
                </a:lnTo>
                <a:lnTo>
                  <a:pt x="14166" y="13604"/>
                </a:lnTo>
                <a:lnTo>
                  <a:pt x="14410" y="13311"/>
                </a:lnTo>
                <a:lnTo>
                  <a:pt x="14654" y="12994"/>
                </a:lnTo>
                <a:lnTo>
                  <a:pt x="14874" y="12676"/>
                </a:lnTo>
                <a:lnTo>
                  <a:pt x="15094" y="12359"/>
                </a:lnTo>
                <a:lnTo>
                  <a:pt x="15289" y="12017"/>
                </a:lnTo>
                <a:lnTo>
                  <a:pt x="15460" y="11650"/>
                </a:lnTo>
                <a:lnTo>
                  <a:pt x="15631" y="11309"/>
                </a:lnTo>
                <a:lnTo>
                  <a:pt x="15777" y="10918"/>
                </a:lnTo>
                <a:lnTo>
                  <a:pt x="15900" y="10551"/>
                </a:lnTo>
                <a:lnTo>
                  <a:pt x="16022" y="10161"/>
                </a:lnTo>
                <a:lnTo>
                  <a:pt x="16095" y="9770"/>
                </a:lnTo>
                <a:lnTo>
                  <a:pt x="16168" y="9379"/>
                </a:lnTo>
                <a:lnTo>
                  <a:pt x="16217" y="8964"/>
                </a:lnTo>
                <a:lnTo>
                  <a:pt x="16266" y="8549"/>
                </a:lnTo>
                <a:lnTo>
                  <a:pt x="16266" y="8134"/>
                </a:lnTo>
                <a:lnTo>
                  <a:pt x="16266" y="7718"/>
                </a:lnTo>
                <a:lnTo>
                  <a:pt x="16217" y="7303"/>
                </a:lnTo>
                <a:lnTo>
                  <a:pt x="16168" y="6888"/>
                </a:lnTo>
                <a:lnTo>
                  <a:pt x="16095" y="6497"/>
                </a:lnTo>
                <a:lnTo>
                  <a:pt x="16022" y="6106"/>
                </a:lnTo>
                <a:lnTo>
                  <a:pt x="15900" y="5716"/>
                </a:lnTo>
                <a:lnTo>
                  <a:pt x="15777" y="5349"/>
                </a:lnTo>
                <a:lnTo>
                  <a:pt x="15631" y="4959"/>
                </a:lnTo>
                <a:lnTo>
                  <a:pt x="15460" y="4617"/>
                </a:lnTo>
                <a:lnTo>
                  <a:pt x="15289" y="4250"/>
                </a:lnTo>
                <a:lnTo>
                  <a:pt x="15094" y="3908"/>
                </a:lnTo>
                <a:lnTo>
                  <a:pt x="14874" y="3591"/>
                </a:lnTo>
                <a:lnTo>
                  <a:pt x="14654" y="3273"/>
                </a:lnTo>
                <a:lnTo>
                  <a:pt x="14410" y="2956"/>
                </a:lnTo>
                <a:lnTo>
                  <a:pt x="14166" y="2663"/>
                </a:lnTo>
                <a:lnTo>
                  <a:pt x="13872" y="2394"/>
                </a:lnTo>
                <a:lnTo>
                  <a:pt x="13604" y="2125"/>
                </a:lnTo>
                <a:lnTo>
                  <a:pt x="13311" y="1857"/>
                </a:lnTo>
                <a:lnTo>
                  <a:pt x="12993" y="1613"/>
                </a:lnTo>
                <a:lnTo>
                  <a:pt x="12676" y="1393"/>
                </a:lnTo>
                <a:lnTo>
                  <a:pt x="12358" y="1173"/>
                </a:lnTo>
                <a:lnTo>
                  <a:pt x="12016" y="978"/>
                </a:lnTo>
                <a:lnTo>
                  <a:pt x="11650" y="807"/>
                </a:lnTo>
                <a:lnTo>
                  <a:pt x="11308" y="636"/>
                </a:lnTo>
                <a:lnTo>
                  <a:pt x="10942" y="489"/>
                </a:lnTo>
                <a:lnTo>
                  <a:pt x="10551" y="367"/>
                </a:lnTo>
                <a:lnTo>
                  <a:pt x="10160" y="245"/>
                </a:lnTo>
                <a:lnTo>
                  <a:pt x="9769" y="172"/>
                </a:lnTo>
                <a:lnTo>
                  <a:pt x="9379" y="98"/>
                </a:lnTo>
                <a:lnTo>
                  <a:pt x="8963" y="50"/>
                </a:lnTo>
                <a:lnTo>
                  <a:pt x="85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8" name="Shape 566"/>
          <p:cNvSpPr/>
          <p:nvPr/>
        </p:nvSpPr>
        <p:spPr>
          <a:xfrm>
            <a:off x="7934624" y="4892277"/>
            <a:ext cx="385371" cy="336779"/>
          </a:xfrm>
          <a:custGeom>
            <a:avLst/>
            <a:gdLst/>
            <a:ahLst/>
            <a:cxnLst/>
            <a:rect l="0" t="0" r="0" b="0"/>
            <a:pathLst>
              <a:path w="16266" h="14215" extrusionOk="0">
                <a:moveTo>
                  <a:pt x="8597" y="4397"/>
                </a:moveTo>
                <a:lnTo>
                  <a:pt x="8719" y="4421"/>
                </a:lnTo>
                <a:lnTo>
                  <a:pt x="8866" y="4445"/>
                </a:lnTo>
                <a:lnTo>
                  <a:pt x="8988" y="4519"/>
                </a:lnTo>
                <a:lnTo>
                  <a:pt x="9085" y="4616"/>
                </a:lnTo>
                <a:lnTo>
                  <a:pt x="9159" y="4714"/>
                </a:lnTo>
                <a:lnTo>
                  <a:pt x="9208" y="4836"/>
                </a:lnTo>
                <a:lnTo>
                  <a:pt x="9232" y="4958"/>
                </a:lnTo>
                <a:lnTo>
                  <a:pt x="9256" y="5105"/>
                </a:lnTo>
                <a:lnTo>
                  <a:pt x="8963" y="8939"/>
                </a:lnTo>
                <a:lnTo>
                  <a:pt x="8939" y="9086"/>
                </a:lnTo>
                <a:lnTo>
                  <a:pt x="8890" y="9232"/>
                </a:lnTo>
                <a:lnTo>
                  <a:pt x="8817" y="9330"/>
                </a:lnTo>
                <a:lnTo>
                  <a:pt x="8719" y="9452"/>
                </a:lnTo>
                <a:lnTo>
                  <a:pt x="8597" y="9525"/>
                </a:lnTo>
                <a:lnTo>
                  <a:pt x="8475" y="9599"/>
                </a:lnTo>
                <a:lnTo>
                  <a:pt x="8353" y="9648"/>
                </a:lnTo>
                <a:lnTo>
                  <a:pt x="7913" y="9648"/>
                </a:lnTo>
                <a:lnTo>
                  <a:pt x="7791" y="9599"/>
                </a:lnTo>
                <a:lnTo>
                  <a:pt x="7669" y="9525"/>
                </a:lnTo>
                <a:lnTo>
                  <a:pt x="7547" y="9452"/>
                </a:lnTo>
                <a:lnTo>
                  <a:pt x="7449" y="9330"/>
                </a:lnTo>
                <a:lnTo>
                  <a:pt x="7376" y="9232"/>
                </a:lnTo>
                <a:lnTo>
                  <a:pt x="7327" y="9086"/>
                </a:lnTo>
                <a:lnTo>
                  <a:pt x="7303" y="8939"/>
                </a:lnTo>
                <a:lnTo>
                  <a:pt x="7010" y="5105"/>
                </a:lnTo>
                <a:lnTo>
                  <a:pt x="7034" y="4958"/>
                </a:lnTo>
                <a:lnTo>
                  <a:pt x="7058" y="4836"/>
                </a:lnTo>
                <a:lnTo>
                  <a:pt x="7107" y="4714"/>
                </a:lnTo>
                <a:lnTo>
                  <a:pt x="7180" y="4616"/>
                </a:lnTo>
                <a:lnTo>
                  <a:pt x="7278" y="4519"/>
                </a:lnTo>
                <a:lnTo>
                  <a:pt x="7400" y="4445"/>
                </a:lnTo>
                <a:lnTo>
                  <a:pt x="7547" y="4421"/>
                </a:lnTo>
                <a:lnTo>
                  <a:pt x="7669" y="4397"/>
                </a:lnTo>
                <a:close/>
                <a:moveTo>
                  <a:pt x="8133" y="10429"/>
                </a:moveTo>
                <a:lnTo>
                  <a:pt x="8328" y="10454"/>
                </a:lnTo>
                <a:lnTo>
                  <a:pt x="8499" y="10502"/>
                </a:lnTo>
                <a:lnTo>
                  <a:pt x="8670" y="10600"/>
                </a:lnTo>
                <a:lnTo>
                  <a:pt x="8817" y="10722"/>
                </a:lnTo>
                <a:lnTo>
                  <a:pt x="8939" y="10869"/>
                </a:lnTo>
                <a:lnTo>
                  <a:pt x="9037" y="11040"/>
                </a:lnTo>
                <a:lnTo>
                  <a:pt x="9085" y="11211"/>
                </a:lnTo>
                <a:lnTo>
                  <a:pt x="9110" y="11406"/>
                </a:lnTo>
                <a:lnTo>
                  <a:pt x="9085" y="11601"/>
                </a:lnTo>
                <a:lnTo>
                  <a:pt x="9037" y="11797"/>
                </a:lnTo>
                <a:lnTo>
                  <a:pt x="8939" y="11943"/>
                </a:lnTo>
                <a:lnTo>
                  <a:pt x="8817" y="12090"/>
                </a:lnTo>
                <a:lnTo>
                  <a:pt x="8670" y="12212"/>
                </a:lnTo>
                <a:lnTo>
                  <a:pt x="8499" y="12310"/>
                </a:lnTo>
                <a:lnTo>
                  <a:pt x="8328" y="12359"/>
                </a:lnTo>
                <a:lnTo>
                  <a:pt x="8133" y="12383"/>
                </a:lnTo>
                <a:lnTo>
                  <a:pt x="7938" y="12359"/>
                </a:lnTo>
                <a:lnTo>
                  <a:pt x="7742" y="12310"/>
                </a:lnTo>
                <a:lnTo>
                  <a:pt x="7596" y="12212"/>
                </a:lnTo>
                <a:lnTo>
                  <a:pt x="7449" y="12090"/>
                </a:lnTo>
                <a:lnTo>
                  <a:pt x="7327" y="11943"/>
                </a:lnTo>
                <a:lnTo>
                  <a:pt x="7229" y="11797"/>
                </a:lnTo>
                <a:lnTo>
                  <a:pt x="7180" y="11601"/>
                </a:lnTo>
                <a:lnTo>
                  <a:pt x="7156" y="11406"/>
                </a:lnTo>
                <a:lnTo>
                  <a:pt x="7180" y="11211"/>
                </a:lnTo>
                <a:lnTo>
                  <a:pt x="7229" y="11040"/>
                </a:lnTo>
                <a:lnTo>
                  <a:pt x="7327" y="10869"/>
                </a:lnTo>
                <a:lnTo>
                  <a:pt x="7449" y="10722"/>
                </a:lnTo>
                <a:lnTo>
                  <a:pt x="7596" y="10600"/>
                </a:lnTo>
                <a:lnTo>
                  <a:pt x="7742" y="10502"/>
                </a:lnTo>
                <a:lnTo>
                  <a:pt x="7938" y="10454"/>
                </a:lnTo>
                <a:lnTo>
                  <a:pt x="8133" y="10429"/>
                </a:lnTo>
                <a:close/>
                <a:moveTo>
                  <a:pt x="7986" y="0"/>
                </a:moveTo>
                <a:lnTo>
                  <a:pt x="7864" y="25"/>
                </a:lnTo>
                <a:lnTo>
                  <a:pt x="7742" y="74"/>
                </a:lnTo>
                <a:lnTo>
                  <a:pt x="7620" y="123"/>
                </a:lnTo>
                <a:lnTo>
                  <a:pt x="7522" y="196"/>
                </a:lnTo>
                <a:lnTo>
                  <a:pt x="7425" y="294"/>
                </a:lnTo>
                <a:lnTo>
                  <a:pt x="7327" y="391"/>
                </a:lnTo>
                <a:lnTo>
                  <a:pt x="7254" y="489"/>
                </a:lnTo>
                <a:lnTo>
                  <a:pt x="147" y="12700"/>
                </a:lnTo>
                <a:lnTo>
                  <a:pt x="73" y="12823"/>
                </a:lnTo>
                <a:lnTo>
                  <a:pt x="25" y="12945"/>
                </a:lnTo>
                <a:lnTo>
                  <a:pt x="0" y="13067"/>
                </a:lnTo>
                <a:lnTo>
                  <a:pt x="0" y="13213"/>
                </a:lnTo>
                <a:lnTo>
                  <a:pt x="0" y="13335"/>
                </a:lnTo>
                <a:lnTo>
                  <a:pt x="25" y="13458"/>
                </a:lnTo>
                <a:lnTo>
                  <a:pt x="73" y="13604"/>
                </a:lnTo>
                <a:lnTo>
                  <a:pt x="147" y="13726"/>
                </a:lnTo>
                <a:lnTo>
                  <a:pt x="220" y="13824"/>
                </a:lnTo>
                <a:lnTo>
                  <a:pt x="293" y="13922"/>
                </a:lnTo>
                <a:lnTo>
                  <a:pt x="391" y="14019"/>
                </a:lnTo>
                <a:lnTo>
                  <a:pt x="513" y="14093"/>
                </a:lnTo>
                <a:lnTo>
                  <a:pt x="635" y="14141"/>
                </a:lnTo>
                <a:lnTo>
                  <a:pt x="757" y="14190"/>
                </a:lnTo>
                <a:lnTo>
                  <a:pt x="879" y="14215"/>
                </a:lnTo>
                <a:lnTo>
                  <a:pt x="15387" y="14215"/>
                </a:lnTo>
                <a:lnTo>
                  <a:pt x="15509" y="14190"/>
                </a:lnTo>
                <a:lnTo>
                  <a:pt x="15631" y="14141"/>
                </a:lnTo>
                <a:lnTo>
                  <a:pt x="15753" y="14093"/>
                </a:lnTo>
                <a:lnTo>
                  <a:pt x="15875" y="14019"/>
                </a:lnTo>
                <a:lnTo>
                  <a:pt x="15973" y="13922"/>
                </a:lnTo>
                <a:lnTo>
                  <a:pt x="16046" y="13824"/>
                </a:lnTo>
                <a:lnTo>
                  <a:pt x="16119" y="13726"/>
                </a:lnTo>
                <a:lnTo>
                  <a:pt x="16193" y="13604"/>
                </a:lnTo>
                <a:lnTo>
                  <a:pt x="16241" y="13458"/>
                </a:lnTo>
                <a:lnTo>
                  <a:pt x="16266" y="13335"/>
                </a:lnTo>
                <a:lnTo>
                  <a:pt x="16266" y="13213"/>
                </a:lnTo>
                <a:lnTo>
                  <a:pt x="16266" y="13067"/>
                </a:lnTo>
                <a:lnTo>
                  <a:pt x="16241" y="12945"/>
                </a:lnTo>
                <a:lnTo>
                  <a:pt x="16193" y="12823"/>
                </a:lnTo>
                <a:lnTo>
                  <a:pt x="16119" y="12700"/>
                </a:lnTo>
                <a:lnTo>
                  <a:pt x="9012" y="489"/>
                </a:lnTo>
                <a:lnTo>
                  <a:pt x="8939" y="391"/>
                </a:lnTo>
                <a:lnTo>
                  <a:pt x="8841" y="294"/>
                </a:lnTo>
                <a:lnTo>
                  <a:pt x="8744" y="196"/>
                </a:lnTo>
                <a:lnTo>
                  <a:pt x="8646" y="123"/>
                </a:lnTo>
                <a:lnTo>
                  <a:pt x="8524" y="74"/>
                </a:lnTo>
                <a:lnTo>
                  <a:pt x="8402" y="25"/>
                </a:lnTo>
                <a:lnTo>
                  <a:pt x="825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9" name="Shape 567"/>
          <p:cNvSpPr/>
          <p:nvPr/>
        </p:nvSpPr>
        <p:spPr>
          <a:xfrm>
            <a:off x="9210493" y="4866239"/>
            <a:ext cx="388877" cy="388854"/>
          </a:xfrm>
          <a:custGeom>
            <a:avLst/>
            <a:gdLst/>
            <a:ahLst/>
            <a:cxnLst/>
            <a:rect l="0" t="0" r="0" b="0"/>
            <a:pathLst>
              <a:path w="16414" h="16413" extrusionOk="0">
                <a:moveTo>
                  <a:pt x="10088" y="5080"/>
                </a:moveTo>
                <a:lnTo>
                  <a:pt x="10234" y="5105"/>
                </a:lnTo>
                <a:lnTo>
                  <a:pt x="10307" y="5129"/>
                </a:lnTo>
                <a:lnTo>
                  <a:pt x="10356" y="5178"/>
                </a:lnTo>
                <a:lnTo>
                  <a:pt x="11235" y="6057"/>
                </a:lnTo>
                <a:lnTo>
                  <a:pt x="11284" y="6106"/>
                </a:lnTo>
                <a:lnTo>
                  <a:pt x="11309" y="6179"/>
                </a:lnTo>
                <a:lnTo>
                  <a:pt x="11333" y="6326"/>
                </a:lnTo>
                <a:lnTo>
                  <a:pt x="11309" y="6473"/>
                </a:lnTo>
                <a:lnTo>
                  <a:pt x="11284" y="6546"/>
                </a:lnTo>
                <a:lnTo>
                  <a:pt x="11235" y="6595"/>
                </a:lnTo>
                <a:lnTo>
                  <a:pt x="9892" y="7938"/>
                </a:lnTo>
                <a:lnTo>
                  <a:pt x="9843" y="7987"/>
                </a:lnTo>
                <a:lnTo>
                  <a:pt x="9819" y="8060"/>
                </a:lnTo>
                <a:lnTo>
                  <a:pt x="9795" y="8207"/>
                </a:lnTo>
                <a:lnTo>
                  <a:pt x="9819" y="8353"/>
                </a:lnTo>
                <a:lnTo>
                  <a:pt x="9843" y="8426"/>
                </a:lnTo>
                <a:lnTo>
                  <a:pt x="9892" y="8475"/>
                </a:lnTo>
                <a:lnTo>
                  <a:pt x="11235" y="9818"/>
                </a:lnTo>
                <a:lnTo>
                  <a:pt x="11284" y="9867"/>
                </a:lnTo>
                <a:lnTo>
                  <a:pt x="11309" y="9941"/>
                </a:lnTo>
                <a:lnTo>
                  <a:pt x="11333" y="10087"/>
                </a:lnTo>
                <a:lnTo>
                  <a:pt x="11309" y="10234"/>
                </a:lnTo>
                <a:lnTo>
                  <a:pt x="11284" y="10307"/>
                </a:lnTo>
                <a:lnTo>
                  <a:pt x="11235" y="10356"/>
                </a:lnTo>
                <a:lnTo>
                  <a:pt x="10356" y="11235"/>
                </a:lnTo>
                <a:lnTo>
                  <a:pt x="10307" y="11284"/>
                </a:lnTo>
                <a:lnTo>
                  <a:pt x="10234" y="11308"/>
                </a:lnTo>
                <a:lnTo>
                  <a:pt x="10088" y="11333"/>
                </a:lnTo>
                <a:lnTo>
                  <a:pt x="9941" y="11308"/>
                </a:lnTo>
                <a:lnTo>
                  <a:pt x="9868" y="11284"/>
                </a:lnTo>
                <a:lnTo>
                  <a:pt x="9819" y="11235"/>
                </a:lnTo>
                <a:lnTo>
                  <a:pt x="8476" y="9892"/>
                </a:lnTo>
                <a:lnTo>
                  <a:pt x="8427" y="9843"/>
                </a:lnTo>
                <a:lnTo>
                  <a:pt x="8354" y="9818"/>
                </a:lnTo>
                <a:lnTo>
                  <a:pt x="8207" y="9794"/>
                </a:lnTo>
                <a:lnTo>
                  <a:pt x="8061" y="9818"/>
                </a:lnTo>
                <a:lnTo>
                  <a:pt x="7987" y="9843"/>
                </a:lnTo>
                <a:lnTo>
                  <a:pt x="7938" y="9892"/>
                </a:lnTo>
                <a:lnTo>
                  <a:pt x="6595" y="11235"/>
                </a:lnTo>
                <a:lnTo>
                  <a:pt x="6546" y="11284"/>
                </a:lnTo>
                <a:lnTo>
                  <a:pt x="6473" y="11308"/>
                </a:lnTo>
                <a:lnTo>
                  <a:pt x="6326" y="11333"/>
                </a:lnTo>
                <a:lnTo>
                  <a:pt x="6180" y="11308"/>
                </a:lnTo>
                <a:lnTo>
                  <a:pt x="6107" y="11284"/>
                </a:lnTo>
                <a:lnTo>
                  <a:pt x="6058" y="11235"/>
                </a:lnTo>
                <a:lnTo>
                  <a:pt x="5179" y="10356"/>
                </a:lnTo>
                <a:lnTo>
                  <a:pt x="5130" y="10307"/>
                </a:lnTo>
                <a:lnTo>
                  <a:pt x="5105" y="10234"/>
                </a:lnTo>
                <a:lnTo>
                  <a:pt x="5081" y="10087"/>
                </a:lnTo>
                <a:lnTo>
                  <a:pt x="5105" y="9941"/>
                </a:lnTo>
                <a:lnTo>
                  <a:pt x="5130" y="9867"/>
                </a:lnTo>
                <a:lnTo>
                  <a:pt x="5179" y="9818"/>
                </a:lnTo>
                <a:lnTo>
                  <a:pt x="6522" y="8475"/>
                </a:lnTo>
                <a:lnTo>
                  <a:pt x="6571" y="8426"/>
                </a:lnTo>
                <a:lnTo>
                  <a:pt x="6595" y="8353"/>
                </a:lnTo>
                <a:lnTo>
                  <a:pt x="6620" y="8207"/>
                </a:lnTo>
                <a:lnTo>
                  <a:pt x="6595" y="8060"/>
                </a:lnTo>
                <a:lnTo>
                  <a:pt x="6571" y="7987"/>
                </a:lnTo>
                <a:lnTo>
                  <a:pt x="6522" y="7938"/>
                </a:lnTo>
                <a:lnTo>
                  <a:pt x="5179" y="6595"/>
                </a:lnTo>
                <a:lnTo>
                  <a:pt x="5130" y="6546"/>
                </a:lnTo>
                <a:lnTo>
                  <a:pt x="5105" y="6473"/>
                </a:lnTo>
                <a:lnTo>
                  <a:pt x="5081" y="6326"/>
                </a:lnTo>
                <a:lnTo>
                  <a:pt x="5105" y="6179"/>
                </a:lnTo>
                <a:lnTo>
                  <a:pt x="5130" y="6106"/>
                </a:lnTo>
                <a:lnTo>
                  <a:pt x="5179" y="6057"/>
                </a:lnTo>
                <a:lnTo>
                  <a:pt x="6058" y="5178"/>
                </a:lnTo>
                <a:lnTo>
                  <a:pt x="6107" y="5129"/>
                </a:lnTo>
                <a:lnTo>
                  <a:pt x="6180" y="5105"/>
                </a:lnTo>
                <a:lnTo>
                  <a:pt x="6326" y="5080"/>
                </a:lnTo>
                <a:lnTo>
                  <a:pt x="6473" y="5105"/>
                </a:lnTo>
                <a:lnTo>
                  <a:pt x="6546" y="5129"/>
                </a:lnTo>
                <a:lnTo>
                  <a:pt x="6595" y="5178"/>
                </a:lnTo>
                <a:lnTo>
                  <a:pt x="7938" y="6521"/>
                </a:lnTo>
                <a:lnTo>
                  <a:pt x="7987" y="6570"/>
                </a:lnTo>
                <a:lnTo>
                  <a:pt x="8061" y="6595"/>
                </a:lnTo>
                <a:lnTo>
                  <a:pt x="8207" y="6619"/>
                </a:lnTo>
                <a:lnTo>
                  <a:pt x="8354" y="6595"/>
                </a:lnTo>
                <a:lnTo>
                  <a:pt x="8427" y="6570"/>
                </a:lnTo>
                <a:lnTo>
                  <a:pt x="8476" y="6521"/>
                </a:lnTo>
                <a:lnTo>
                  <a:pt x="9819" y="5178"/>
                </a:lnTo>
                <a:lnTo>
                  <a:pt x="9868" y="5129"/>
                </a:lnTo>
                <a:lnTo>
                  <a:pt x="9941" y="5105"/>
                </a:lnTo>
                <a:lnTo>
                  <a:pt x="10088" y="5080"/>
                </a:lnTo>
                <a:close/>
                <a:moveTo>
                  <a:pt x="5130" y="0"/>
                </a:moveTo>
                <a:lnTo>
                  <a:pt x="4934" y="25"/>
                </a:lnTo>
                <a:lnTo>
                  <a:pt x="4739" y="74"/>
                </a:lnTo>
                <a:lnTo>
                  <a:pt x="4568" y="171"/>
                </a:lnTo>
                <a:lnTo>
                  <a:pt x="4397" y="293"/>
                </a:lnTo>
                <a:lnTo>
                  <a:pt x="294" y="4397"/>
                </a:lnTo>
                <a:lnTo>
                  <a:pt x="172" y="4568"/>
                </a:lnTo>
                <a:lnTo>
                  <a:pt x="74" y="4738"/>
                </a:lnTo>
                <a:lnTo>
                  <a:pt x="25" y="4934"/>
                </a:lnTo>
                <a:lnTo>
                  <a:pt x="1" y="5129"/>
                </a:lnTo>
                <a:lnTo>
                  <a:pt x="1" y="11284"/>
                </a:lnTo>
                <a:lnTo>
                  <a:pt x="25" y="11479"/>
                </a:lnTo>
                <a:lnTo>
                  <a:pt x="74" y="11675"/>
                </a:lnTo>
                <a:lnTo>
                  <a:pt x="172" y="11846"/>
                </a:lnTo>
                <a:lnTo>
                  <a:pt x="294" y="12017"/>
                </a:lnTo>
                <a:lnTo>
                  <a:pt x="4397" y="16120"/>
                </a:lnTo>
                <a:lnTo>
                  <a:pt x="4568" y="16242"/>
                </a:lnTo>
                <a:lnTo>
                  <a:pt x="4739" y="16339"/>
                </a:lnTo>
                <a:lnTo>
                  <a:pt x="4934" y="16388"/>
                </a:lnTo>
                <a:lnTo>
                  <a:pt x="5130" y="16413"/>
                </a:lnTo>
                <a:lnTo>
                  <a:pt x="11284" y="16413"/>
                </a:lnTo>
                <a:lnTo>
                  <a:pt x="11480" y="16388"/>
                </a:lnTo>
                <a:lnTo>
                  <a:pt x="11675" y="16339"/>
                </a:lnTo>
                <a:lnTo>
                  <a:pt x="11846" y="16242"/>
                </a:lnTo>
                <a:lnTo>
                  <a:pt x="12017" y="16120"/>
                </a:lnTo>
                <a:lnTo>
                  <a:pt x="16120" y="12017"/>
                </a:lnTo>
                <a:lnTo>
                  <a:pt x="16242" y="11846"/>
                </a:lnTo>
                <a:lnTo>
                  <a:pt x="16340" y="11675"/>
                </a:lnTo>
                <a:lnTo>
                  <a:pt x="16389" y="11479"/>
                </a:lnTo>
                <a:lnTo>
                  <a:pt x="16413" y="11284"/>
                </a:lnTo>
                <a:lnTo>
                  <a:pt x="16413" y="5129"/>
                </a:lnTo>
                <a:lnTo>
                  <a:pt x="16389" y="4934"/>
                </a:lnTo>
                <a:lnTo>
                  <a:pt x="16340" y="4738"/>
                </a:lnTo>
                <a:lnTo>
                  <a:pt x="16242" y="4568"/>
                </a:lnTo>
                <a:lnTo>
                  <a:pt x="16120" y="4397"/>
                </a:lnTo>
                <a:lnTo>
                  <a:pt x="12017" y="293"/>
                </a:lnTo>
                <a:lnTo>
                  <a:pt x="11846" y="171"/>
                </a:lnTo>
                <a:lnTo>
                  <a:pt x="11675" y="74"/>
                </a:lnTo>
                <a:lnTo>
                  <a:pt x="11480" y="25"/>
                </a:lnTo>
                <a:lnTo>
                  <a:pt x="1128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0" name="Shape 568"/>
          <p:cNvGrpSpPr/>
          <p:nvPr/>
        </p:nvGrpSpPr>
        <p:grpSpPr>
          <a:xfrm>
            <a:off x="9820908" y="4871977"/>
            <a:ext cx="445549" cy="377292"/>
            <a:chOff x="5275975" y="4344850"/>
            <a:chExt cx="470150" cy="398125"/>
          </a:xfrm>
          <a:solidFill>
            <a:schemeClr val="bg1"/>
          </a:solidFill>
        </p:grpSpPr>
        <p:sp>
          <p:nvSpPr>
            <p:cNvPr id="221" name="Shape 569"/>
            <p:cNvSpPr/>
            <p:nvPr/>
          </p:nvSpPr>
          <p:spPr>
            <a:xfrm>
              <a:off x="5661250" y="4690450"/>
              <a:ext cx="65950" cy="52525"/>
            </a:xfrm>
            <a:custGeom>
              <a:avLst/>
              <a:gdLst/>
              <a:ahLst/>
              <a:cxnLst/>
              <a:rect l="0" t="0" r="0" b="0"/>
              <a:pathLst>
                <a:path w="2638" h="2101" extrusionOk="0">
                  <a:moveTo>
                    <a:pt x="0" y="0"/>
                  </a:moveTo>
                  <a:lnTo>
                    <a:pt x="0" y="782"/>
                  </a:lnTo>
                  <a:lnTo>
                    <a:pt x="25" y="1050"/>
                  </a:lnTo>
                  <a:lnTo>
                    <a:pt x="122" y="1295"/>
                  </a:lnTo>
                  <a:lnTo>
                    <a:pt x="244" y="1514"/>
                  </a:lnTo>
                  <a:lnTo>
                    <a:pt x="391" y="1710"/>
                  </a:lnTo>
                  <a:lnTo>
                    <a:pt x="586" y="1856"/>
                  </a:lnTo>
                  <a:lnTo>
                    <a:pt x="806" y="1978"/>
                  </a:lnTo>
                  <a:lnTo>
                    <a:pt x="1050" y="2076"/>
                  </a:lnTo>
                  <a:lnTo>
                    <a:pt x="1319" y="2100"/>
                  </a:lnTo>
                  <a:lnTo>
                    <a:pt x="1588" y="2076"/>
                  </a:lnTo>
                  <a:lnTo>
                    <a:pt x="1832" y="1978"/>
                  </a:lnTo>
                  <a:lnTo>
                    <a:pt x="2052" y="1856"/>
                  </a:lnTo>
                  <a:lnTo>
                    <a:pt x="2247" y="1710"/>
                  </a:lnTo>
                  <a:lnTo>
                    <a:pt x="2418" y="1514"/>
                  </a:lnTo>
                  <a:lnTo>
                    <a:pt x="2540" y="1295"/>
                  </a:lnTo>
                  <a:lnTo>
                    <a:pt x="2613"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2" name="Shape 570"/>
            <p:cNvSpPr/>
            <p:nvPr/>
          </p:nvSpPr>
          <p:spPr>
            <a:xfrm>
              <a:off x="5294900" y="4690450"/>
              <a:ext cx="65950" cy="52525"/>
            </a:xfrm>
            <a:custGeom>
              <a:avLst/>
              <a:gdLst/>
              <a:ahLst/>
              <a:cxnLst/>
              <a:rect l="0" t="0" r="0" b="0"/>
              <a:pathLst>
                <a:path w="2638" h="2101" extrusionOk="0">
                  <a:moveTo>
                    <a:pt x="0" y="0"/>
                  </a:moveTo>
                  <a:lnTo>
                    <a:pt x="0" y="782"/>
                  </a:lnTo>
                  <a:lnTo>
                    <a:pt x="25" y="1050"/>
                  </a:lnTo>
                  <a:lnTo>
                    <a:pt x="98" y="1295"/>
                  </a:lnTo>
                  <a:lnTo>
                    <a:pt x="220" y="1514"/>
                  </a:lnTo>
                  <a:lnTo>
                    <a:pt x="391" y="1710"/>
                  </a:lnTo>
                  <a:lnTo>
                    <a:pt x="586" y="1856"/>
                  </a:lnTo>
                  <a:lnTo>
                    <a:pt x="806" y="1978"/>
                  </a:lnTo>
                  <a:lnTo>
                    <a:pt x="1050" y="2076"/>
                  </a:lnTo>
                  <a:lnTo>
                    <a:pt x="1319" y="2100"/>
                  </a:lnTo>
                  <a:lnTo>
                    <a:pt x="1588" y="2076"/>
                  </a:lnTo>
                  <a:lnTo>
                    <a:pt x="1832" y="1978"/>
                  </a:lnTo>
                  <a:lnTo>
                    <a:pt x="2052" y="1856"/>
                  </a:lnTo>
                  <a:lnTo>
                    <a:pt x="2247" y="1710"/>
                  </a:lnTo>
                  <a:lnTo>
                    <a:pt x="2394" y="1514"/>
                  </a:lnTo>
                  <a:lnTo>
                    <a:pt x="2516" y="1295"/>
                  </a:lnTo>
                  <a:lnTo>
                    <a:pt x="2614"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3" name="Shape 571"/>
            <p:cNvSpPr/>
            <p:nvPr/>
          </p:nvSpPr>
          <p:spPr>
            <a:xfrm>
              <a:off x="5275975" y="4344850"/>
              <a:ext cx="470150" cy="334025"/>
            </a:xfrm>
            <a:custGeom>
              <a:avLst/>
              <a:gdLst/>
              <a:ahLst/>
              <a:cxnLst/>
              <a:rect l="0" t="0" r="0" b="0"/>
              <a:pathLst>
                <a:path w="18806" h="13361" extrusionOk="0">
                  <a:moveTo>
                    <a:pt x="10062" y="1344"/>
                  </a:moveTo>
                  <a:lnTo>
                    <a:pt x="10673" y="1368"/>
                  </a:lnTo>
                  <a:lnTo>
                    <a:pt x="11699" y="1442"/>
                  </a:lnTo>
                  <a:lnTo>
                    <a:pt x="12529" y="1564"/>
                  </a:lnTo>
                  <a:lnTo>
                    <a:pt x="13164" y="1686"/>
                  </a:lnTo>
                  <a:lnTo>
                    <a:pt x="13628" y="1808"/>
                  </a:lnTo>
                  <a:lnTo>
                    <a:pt x="13946" y="1906"/>
                  </a:lnTo>
                  <a:lnTo>
                    <a:pt x="14166" y="2003"/>
                  </a:lnTo>
                  <a:lnTo>
                    <a:pt x="14214" y="2052"/>
                  </a:lnTo>
                  <a:lnTo>
                    <a:pt x="14288" y="2174"/>
                  </a:lnTo>
                  <a:lnTo>
                    <a:pt x="14459" y="2638"/>
                  </a:lnTo>
                  <a:lnTo>
                    <a:pt x="14678" y="3273"/>
                  </a:lnTo>
                  <a:lnTo>
                    <a:pt x="14898" y="4006"/>
                  </a:lnTo>
                  <a:lnTo>
                    <a:pt x="15313" y="5374"/>
                  </a:lnTo>
                  <a:lnTo>
                    <a:pt x="15484" y="5984"/>
                  </a:lnTo>
                  <a:lnTo>
                    <a:pt x="15460" y="6033"/>
                  </a:lnTo>
                  <a:lnTo>
                    <a:pt x="15411" y="6106"/>
                  </a:lnTo>
                  <a:lnTo>
                    <a:pt x="15313" y="6180"/>
                  </a:lnTo>
                  <a:lnTo>
                    <a:pt x="15167" y="6277"/>
                  </a:lnTo>
                  <a:lnTo>
                    <a:pt x="14972" y="6399"/>
                  </a:lnTo>
                  <a:lnTo>
                    <a:pt x="14727" y="6522"/>
                  </a:lnTo>
                  <a:lnTo>
                    <a:pt x="14410" y="6619"/>
                  </a:lnTo>
                  <a:lnTo>
                    <a:pt x="14068" y="6741"/>
                  </a:lnTo>
                  <a:lnTo>
                    <a:pt x="13677" y="6864"/>
                  </a:lnTo>
                  <a:lnTo>
                    <a:pt x="13213" y="6986"/>
                  </a:lnTo>
                  <a:lnTo>
                    <a:pt x="12725" y="7083"/>
                  </a:lnTo>
                  <a:lnTo>
                    <a:pt x="12163" y="7181"/>
                  </a:lnTo>
                  <a:lnTo>
                    <a:pt x="11552" y="7254"/>
                  </a:lnTo>
                  <a:lnTo>
                    <a:pt x="10893" y="7303"/>
                  </a:lnTo>
                  <a:lnTo>
                    <a:pt x="10185" y="7352"/>
                  </a:lnTo>
                  <a:lnTo>
                    <a:pt x="8622" y="7352"/>
                  </a:lnTo>
                  <a:lnTo>
                    <a:pt x="7913" y="7303"/>
                  </a:lnTo>
                  <a:lnTo>
                    <a:pt x="7254" y="7254"/>
                  </a:lnTo>
                  <a:lnTo>
                    <a:pt x="6643" y="7181"/>
                  </a:lnTo>
                  <a:lnTo>
                    <a:pt x="6082" y="7083"/>
                  </a:lnTo>
                  <a:lnTo>
                    <a:pt x="5593" y="6986"/>
                  </a:lnTo>
                  <a:lnTo>
                    <a:pt x="5129" y="6864"/>
                  </a:lnTo>
                  <a:lnTo>
                    <a:pt x="4738" y="6741"/>
                  </a:lnTo>
                  <a:lnTo>
                    <a:pt x="4396" y="6619"/>
                  </a:lnTo>
                  <a:lnTo>
                    <a:pt x="4079" y="6522"/>
                  </a:lnTo>
                  <a:lnTo>
                    <a:pt x="3835" y="6399"/>
                  </a:lnTo>
                  <a:lnTo>
                    <a:pt x="3639" y="6277"/>
                  </a:lnTo>
                  <a:lnTo>
                    <a:pt x="3493" y="6180"/>
                  </a:lnTo>
                  <a:lnTo>
                    <a:pt x="3395" y="6106"/>
                  </a:lnTo>
                  <a:lnTo>
                    <a:pt x="3346" y="6033"/>
                  </a:lnTo>
                  <a:lnTo>
                    <a:pt x="3322" y="5984"/>
                  </a:lnTo>
                  <a:lnTo>
                    <a:pt x="3493" y="5374"/>
                  </a:lnTo>
                  <a:lnTo>
                    <a:pt x="3908" y="4006"/>
                  </a:lnTo>
                  <a:lnTo>
                    <a:pt x="4128" y="3273"/>
                  </a:lnTo>
                  <a:lnTo>
                    <a:pt x="4347" y="2638"/>
                  </a:lnTo>
                  <a:lnTo>
                    <a:pt x="4518" y="2174"/>
                  </a:lnTo>
                  <a:lnTo>
                    <a:pt x="4592" y="2052"/>
                  </a:lnTo>
                  <a:lnTo>
                    <a:pt x="4641" y="2003"/>
                  </a:lnTo>
                  <a:lnTo>
                    <a:pt x="4860" y="1906"/>
                  </a:lnTo>
                  <a:lnTo>
                    <a:pt x="5178" y="1808"/>
                  </a:lnTo>
                  <a:lnTo>
                    <a:pt x="5642" y="1686"/>
                  </a:lnTo>
                  <a:lnTo>
                    <a:pt x="6277" y="1564"/>
                  </a:lnTo>
                  <a:lnTo>
                    <a:pt x="7107" y="1442"/>
                  </a:lnTo>
                  <a:lnTo>
                    <a:pt x="8133" y="1368"/>
                  </a:lnTo>
                  <a:lnTo>
                    <a:pt x="8744" y="1344"/>
                  </a:lnTo>
                  <a:close/>
                  <a:moveTo>
                    <a:pt x="11919" y="9916"/>
                  </a:moveTo>
                  <a:lnTo>
                    <a:pt x="12016" y="9941"/>
                  </a:lnTo>
                  <a:lnTo>
                    <a:pt x="12090" y="9990"/>
                  </a:lnTo>
                  <a:lnTo>
                    <a:pt x="12138" y="10063"/>
                  </a:lnTo>
                  <a:lnTo>
                    <a:pt x="12163" y="10161"/>
                  </a:lnTo>
                  <a:lnTo>
                    <a:pt x="12138" y="10258"/>
                  </a:lnTo>
                  <a:lnTo>
                    <a:pt x="12090" y="10332"/>
                  </a:lnTo>
                  <a:lnTo>
                    <a:pt x="12016" y="10380"/>
                  </a:lnTo>
                  <a:lnTo>
                    <a:pt x="11919" y="10405"/>
                  </a:lnTo>
                  <a:lnTo>
                    <a:pt x="6887" y="10405"/>
                  </a:lnTo>
                  <a:lnTo>
                    <a:pt x="6790" y="10380"/>
                  </a:lnTo>
                  <a:lnTo>
                    <a:pt x="6717" y="10332"/>
                  </a:lnTo>
                  <a:lnTo>
                    <a:pt x="6668" y="10258"/>
                  </a:lnTo>
                  <a:lnTo>
                    <a:pt x="6643" y="10161"/>
                  </a:lnTo>
                  <a:lnTo>
                    <a:pt x="6668" y="10063"/>
                  </a:lnTo>
                  <a:lnTo>
                    <a:pt x="6717" y="9990"/>
                  </a:lnTo>
                  <a:lnTo>
                    <a:pt x="6790" y="9941"/>
                  </a:lnTo>
                  <a:lnTo>
                    <a:pt x="6887" y="9916"/>
                  </a:lnTo>
                  <a:close/>
                  <a:moveTo>
                    <a:pt x="11626" y="10991"/>
                  </a:moveTo>
                  <a:lnTo>
                    <a:pt x="11723" y="11015"/>
                  </a:lnTo>
                  <a:lnTo>
                    <a:pt x="11797" y="11064"/>
                  </a:lnTo>
                  <a:lnTo>
                    <a:pt x="11845" y="11138"/>
                  </a:lnTo>
                  <a:lnTo>
                    <a:pt x="11870" y="11235"/>
                  </a:lnTo>
                  <a:lnTo>
                    <a:pt x="11845" y="11333"/>
                  </a:lnTo>
                  <a:lnTo>
                    <a:pt x="11797" y="11406"/>
                  </a:lnTo>
                  <a:lnTo>
                    <a:pt x="11723" y="11455"/>
                  </a:lnTo>
                  <a:lnTo>
                    <a:pt x="11626" y="11479"/>
                  </a:lnTo>
                  <a:lnTo>
                    <a:pt x="7181" y="11479"/>
                  </a:lnTo>
                  <a:lnTo>
                    <a:pt x="7083" y="11455"/>
                  </a:lnTo>
                  <a:lnTo>
                    <a:pt x="7010" y="11406"/>
                  </a:lnTo>
                  <a:lnTo>
                    <a:pt x="6961" y="11333"/>
                  </a:lnTo>
                  <a:lnTo>
                    <a:pt x="6936" y="11235"/>
                  </a:lnTo>
                  <a:lnTo>
                    <a:pt x="6961" y="11138"/>
                  </a:lnTo>
                  <a:lnTo>
                    <a:pt x="7010" y="11064"/>
                  </a:lnTo>
                  <a:lnTo>
                    <a:pt x="7083" y="11015"/>
                  </a:lnTo>
                  <a:lnTo>
                    <a:pt x="7181" y="10991"/>
                  </a:lnTo>
                  <a:close/>
                  <a:moveTo>
                    <a:pt x="4152" y="9110"/>
                  </a:moveTo>
                  <a:lnTo>
                    <a:pt x="4299" y="9159"/>
                  </a:lnTo>
                  <a:lnTo>
                    <a:pt x="4470" y="9208"/>
                  </a:lnTo>
                  <a:lnTo>
                    <a:pt x="4616" y="9281"/>
                  </a:lnTo>
                  <a:lnTo>
                    <a:pt x="4763" y="9379"/>
                  </a:lnTo>
                  <a:lnTo>
                    <a:pt x="4885" y="9501"/>
                  </a:lnTo>
                  <a:lnTo>
                    <a:pt x="5129" y="9745"/>
                  </a:lnTo>
                  <a:lnTo>
                    <a:pt x="5324" y="10039"/>
                  </a:lnTo>
                  <a:lnTo>
                    <a:pt x="5471" y="10332"/>
                  </a:lnTo>
                  <a:lnTo>
                    <a:pt x="5569" y="10649"/>
                  </a:lnTo>
                  <a:lnTo>
                    <a:pt x="5593" y="10796"/>
                  </a:lnTo>
                  <a:lnTo>
                    <a:pt x="5593" y="10918"/>
                  </a:lnTo>
                  <a:lnTo>
                    <a:pt x="5593" y="11064"/>
                  </a:lnTo>
                  <a:lnTo>
                    <a:pt x="5569" y="11162"/>
                  </a:lnTo>
                  <a:lnTo>
                    <a:pt x="5520" y="11260"/>
                  </a:lnTo>
                  <a:lnTo>
                    <a:pt x="5471" y="11357"/>
                  </a:lnTo>
                  <a:lnTo>
                    <a:pt x="5398" y="11431"/>
                  </a:lnTo>
                  <a:lnTo>
                    <a:pt x="5324" y="11504"/>
                  </a:lnTo>
                  <a:lnTo>
                    <a:pt x="5129" y="11602"/>
                  </a:lnTo>
                  <a:lnTo>
                    <a:pt x="4885" y="11675"/>
                  </a:lnTo>
                  <a:lnTo>
                    <a:pt x="4616" y="11699"/>
                  </a:lnTo>
                  <a:lnTo>
                    <a:pt x="4299" y="11724"/>
                  </a:lnTo>
                  <a:lnTo>
                    <a:pt x="3981" y="11724"/>
                  </a:lnTo>
                  <a:lnTo>
                    <a:pt x="3639" y="11699"/>
                  </a:lnTo>
                  <a:lnTo>
                    <a:pt x="3346" y="11626"/>
                  </a:lnTo>
                  <a:lnTo>
                    <a:pt x="3077" y="11504"/>
                  </a:lnTo>
                  <a:lnTo>
                    <a:pt x="2833" y="11333"/>
                  </a:lnTo>
                  <a:lnTo>
                    <a:pt x="2638" y="11162"/>
                  </a:lnTo>
                  <a:lnTo>
                    <a:pt x="2467" y="10918"/>
                  </a:lnTo>
                  <a:lnTo>
                    <a:pt x="2418" y="10820"/>
                  </a:lnTo>
                  <a:lnTo>
                    <a:pt x="2394" y="10674"/>
                  </a:lnTo>
                  <a:lnTo>
                    <a:pt x="2369" y="10551"/>
                  </a:lnTo>
                  <a:lnTo>
                    <a:pt x="2345" y="10429"/>
                  </a:lnTo>
                  <a:lnTo>
                    <a:pt x="2369" y="10283"/>
                  </a:lnTo>
                  <a:lnTo>
                    <a:pt x="2394" y="10161"/>
                  </a:lnTo>
                  <a:lnTo>
                    <a:pt x="2418" y="10039"/>
                  </a:lnTo>
                  <a:lnTo>
                    <a:pt x="2467" y="9916"/>
                  </a:lnTo>
                  <a:lnTo>
                    <a:pt x="2638" y="9697"/>
                  </a:lnTo>
                  <a:lnTo>
                    <a:pt x="2833" y="9501"/>
                  </a:lnTo>
                  <a:lnTo>
                    <a:pt x="3077" y="9330"/>
                  </a:lnTo>
                  <a:lnTo>
                    <a:pt x="3346" y="9208"/>
                  </a:lnTo>
                  <a:lnTo>
                    <a:pt x="3639" y="9135"/>
                  </a:lnTo>
                  <a:lnTo>
                    <a:pt x="3981" y="9110"/>
                  </a:lnTo>
                  <a:close/>
                  <a:moveTo>
                    <a:pt x="14825" y="9110"/>
                  </a:moveTo>
                  <a:lnTo>
                    <a:pt x="15167" y="9135"/>
                  </a:lnTo>
                  <a:lnTo>
                    <a:pt x="15460" y="9208"/>
                  </a:lnTo>
                  <a:lnTo>
                    <a:pt x="15729" y="9330"/>
                  </a:lnTo>
                  <a:lnTo>
                    <a:pt x="15973" y="9501"/>
                  </a:lnTo>
                  <a:lnTo>
                    <a:pt x="16168" y="9697"/>
                  </a:lnTo>
                  <a:lnTo>
                    <a:pt x="16339" y="9916"/>
                  </a:lnTo>
                  <a:lnTo>
                    <a:pt x="16388" y="10039"/>
                  </a:lnTo>
                  <a:lnTo>
                    <a:pt x="16412" y="10161"/>
                  </a:lnTo>
                  <a:lnTo>
                    <a:pt x="16437" y="10283"/>
                  </a:lnTo>
                  <a:lnTo>
                    <a:pt x="16461" y="10429"/>
                  </a:lnTo>
                  <a:lnTo>
                    <a:pt x="16437" y="10551"/>
                  </a:lnTo>
                  <a:lnTo>
                    <a:pt x="16412" y="10674"/>
                  </a:lnTo>
                  <a:lnTo>
                    <a:pt x="16388" y="10820"/>
                  </a:lnTo>
                  <a:lnTo>
                    <a:pt x="16339" y="10918"/>
                  </a:lnTo>
                  <a:lnTo>
                    <a:pt x="16168" y="11162"/>
                  </a:lnTo>
                  <a:lnTo>
                    <a:pt x="15973" y="11333"/>
                  </a:lnTo>
                  <a:lnTo>
                    <a:pt x="15729" y="11504"/>
                  </a:lnTo>
                  <a:lnTo>
                    <a:pt x="15460" y="11626"/>
                  </a:lnTo>
                  <a:lnTo>
                    <a:pt x="15167" y="11699"/>
                  </a:lnTo>
                  <a:lnTo>
                    <a:pt x="14825" y="11724"/>
                  </a:lnTo>
                  <a:lnTo>
                    <a:pt x="14507" y="11724"/>
                  </a:lnTo>
                  <a:lnTo>
                    <a:pt x="14190" y="11699"/>
                  </a:lnTo>
                  <a:lnTo>
                    <a:pt x="13921" y="11675"/>
                  </a:lnTo>
                  <a:lnTo>
                    <a:pt x="13677" y="11602"/>
                  </a:lnTo>
                  <a:lnTo>
                    <a:pt x="13482" y="11504"/>
                  </a:lnTo>
                  <a:lnTo>
                    <a:pt x="13408" y="11431"/>
                  </a:lnTo>
                  <a:lnTo>
                    <a:pt x="13335" y="11357"/>
                  </a:lnTo>
                  <a:lnTo>
                    <a:pt x="13286" y="11260"/>
                  </a:lnTo>
                  <a:lnTo>
                    <a:pt x="13237" y="11162"/>
                  </a:lnTo>
                  <a:lnTo>
                    <a:pt x="13213" y="11064"/>
                  </a:lnTo>
                  <a:lnTo>
                    <a:pt x="13213" y="10918"/>
                  </a:lnTo>
                  <a:lnTo>
                    <a:pt x="13213" y="10796"/>
                  </a:lnTo>
                  <a:lnTo>
                    <a:pt x="13237" y="10649"/>
                  </a:lnTo>
                  <a:lnTo>
                    <a:pt x="13335" y="10332"/>
                  </a:lnTo>
                  <a:lnTo>
                    <a:pt x="13482" y="10039"/>
                  </a:lnTo>
                  <a:lnTo>
                    <a:pt x="13677" y="9745"/>
                  </a:lnTo>
                  <a:lnTo>
                    <a:pt x="13921" y="9501"/>
                  </a:lnTo>
                  <a:lnTo>
                    <a:pt x="14043" y="9379"/>
                  </a:lnTo>
                  <a:lnTo>
                    <a:pt x="14190" y="9281"/>
                  </a:lnTo>
                  <a:lnTo>
                    <a:pt x="14337" y="9208"/>
                  </a:lnTo>
                  <a:lnTo>
                    <a:pt x="14507" y="9159"/>
                  </a:lnTo>
                  <a:lnTo>
                    <a:pt x="14654" y="9110"/>
                  </a:lnTo>
                  <a:close/>
                  <a:moveTo>
                    <a:pt x="9403" y="1"/>
                  </a:moveTo>
                  <a:lnTo>
                    <a:pt x="8280" y="25"/>
                  </a:lnTo>
                  <a:lnTo>
                    <a:pt x="7303" y="74"/>
                  </a:lnTo>
                  <a:lnTo>
                    <a:pt x="6497" y="147"/>
                  </a:lnTo>
                  <a:lnTo>
                    <a:pt x="5837" y="220"/>
                  </a:lnTo>
                  <a:lnTo>
                    <a:pt x="5324" y="318"/>
                  </a:lnTo>
                  <a:lnTo>
                    <a:pt x="4958" y="391"/>
                  </a:lnTo>
                  <a:lnTo>
                    <a:pt x="4665" y="440"/>
                  </a:lnTo>
                  <a:lnTo>
                    <a:pt x="4421" y="538"/>
                  </a:lnTo>
                  <a:lnTo>
                    <a:pt x="4201" y="660"/>
                  </a:lnTo>
                  <a:lnTo>
                    <a:pt x="3981" y="807"/>
                  </a:lnTo>
                  <a:lnTo>
                    <a:pt x="3761" y="978"/>
                  </a:lnTo>
                  <a:lnTo>
                    <a:pt x="3590" y="1173"/>
                  </a:lnTo>
                  <a:lnTo>
                    <a:pt x="3419" y="1368"/>
                  </a:lnTo>
                  <a:lnTo>
                    <a:pt x="3273" y="1588"/>
                  </a:lnTo>
                  <a:lnTo>
                    <a:pt x="3175" y="1808"/>
                  </a:lnTo>
                  <a:lnTo>
                    <a:pt x="2272" y="4153"/>
                  </a:lnTo>
                  <a:lnTo>
                    <a:pt x="928" y="4153"/>
                  </a:lnTo>
                  <a:lnTo>
                    <a:pt x="831" y="4177"/>
                  </a:lnTo>
                  <a:lnTo>
                    <a:pt x="733" y="4226"/>
                  </a:lnTo>
                  <a:lnTo>
                    <a:pt x="635" y="4299"/>
                  </a:lnTo>
                  <a:lnTo>
                    <a:pt x="464" y="4446"/>
                  </a:lnTo>
                  <a:lnTo>
                    <a:pt x="293" y="4641"/>
                  </a:lnTo>
                  <a:lnTo>
                    <a:pt x="171" y="4861"/>
                  </a:lnTo>
                  <a:lnTo>
                    <a:pt x="73" y="5105"/>
                  </a:lnTo>
                  <a:lnTo>
                    <a:pt x="25" y="5349"/>
                  </a:lnTo>
                  <a:lnTo>
                    <a:pt x="0" y="5569"/>
                  </a:lnTo>
                  <a:lnTo>
                    <a:pt x="25" y="5764"/>
                  </a:lnTo>
                  <a:lnTo>
                    <a:pt x="73" y="5911"/>
                  </a:lnTo>
                  <a:lnTo>
                    <a:pt x="171" y="6033"/>
                  </a:lnTo>
                  <a:lnTo>
                    <a:pt x="293" y="6106"/>
                  </a:lnTo>
                  <a:lnTo>
                    <a:pt x="464" y="6155"/>
                  </a:lnTo>
                  <a:lnTo>
                    <a:pt x="635" y="6204"/>
                  </a:lnTo>
                  <a:lnTo>
                    <a:pt x="1466" y="6204"/>
                  </a:lnTo>
                  <a:lnTo>
                    <a:pt x="1148" y="7034"/>
                  </a:lnTo>
                  <a:lnTo>
                    <a:pt x="1002" y="7547"/>
                  </a:lnTo>
                  <a:lnTo>
                    <a:pt x="879" y="8109"/>
                  </a:lnTo>
                  <a:lnTo>
                    <a:pt x="782" y="8695"/>
                  </a:lnTo>
                  <a:lnTo>
                    <a:pt x="757" y="9233"/>
                  </a:lnTo>
                  <a:lnTo>
                    <a:pt x="757" y="13360"/>
                  </a:lnTo>
                  <a:lnTo>
                    <a:pt x="18049" y="13360"/>
                  </a:lnTo>
                  <a:lnTo>
                    <a:pt x="18049" y="9233"/>
                  </a:lnTo>
                  <a:lnTo>
                    <a:pt x="18024" y="8695"/>
                  </a:lnTo>
                  <a:lnTo>
                    <a:pt x="17927" y="8109"/>
                  </a:lnTo>
                  <a:lnTo>
                    <a:pt x="17805" y="7547"/>
                  </a:lnTo>
                  <a:lnTo>
                    <a:pt x="17658" y="7034"/>
                  </a:lnTo>
                  <a:lnTo>
                    <a:pt x="17341" y="6204"/>
                  </a:lnTo>
                  <a:lnTo>
                    <a:pt x="18171" y="6204"/>
                  </a:lnTo>
                  <a:lnTo>
                    <a:pt x="18342" y="6155"/>
                  </a:lnTo>
                  <a:lnTo>
                    <a:pt x="18513" y="6106"/>
                  </a:lnTo>
                  <a:lnTo>
                    <a:pt x="18635" y="6033"/>
                  </a:lnTo>
                  <a:lnTo>
                    <a:pt x="18733" y="5911"/>
                  </a:lnTo>
                  <a:lnTo>
                    <a:pt x="18782" y="5764"/>
                  </a:lnTo>
                  <a:lnTo>
                    <a:pt x="18806" y="5569"/>
                  </a:lnTo>
                  <a:lnTo>
                    <a:pt x="18782" y="5349"/>
                  </a:lnTo>
                  <a:lnTo>
                    <a:pt x="18733" y="5105"/>
                  </a:lnTo>
                  <a:lnTo>
                    <a:pt x="18635" y="4861"/>
                  </a:lnTo>
                  <a:lnTo>
                    <a:pt x="18513" y="4641"/>
                  </a:lnTo>
                  <a:lnTo>
                    <a:pt x="18342" y="4446"/>
                  </a:lnTo>
                  <a:lnTo>
                    <a:pt x="18171" y="4299"/>
                  </a:lnTo>
                  <a:lnTo>
                    <a:pt x="18073" y="4226"/>
                  </a:lnTo>
                  <a:lnTo>
                    <a:pt x="17976" y="4177"/>
                  </a:lnTo>
                  <a:lnTo>
                    <a:pt x="17878" y="4153"/>
                  </a:lnTo>
                  <a:lnTo>
                    <a:pt x="16535" y="4153"/>
                  </a:lnTo>
                  <a:lnTo>
                    <a:pt x="15631" y="1808"/>
                  </a:lnTo>
                  <a:lnTo>
                    <a:pt x="15533" y="1588"/>
                  </a:lnTo>
                  <a:lnTo>
                    <a:pt x="15387" y="1368"/>
                  </a:lnTo>
                  <a:lnTo>
                    <a:pt x="15216" y="1173"/>
                  </a:lnTo>
                  <a:lnTo>
                    <a:pt x="15045" y="978"/>
                  </a:lnTo>
                  <a:lnTo>
                    <a:pt x="14825" y="807"/>
                  </a:lnTo>
                  <a:lnTo>
                    <a:pt x="14605" y="660"/>
                  </a:lnTo>
                  <a:lnTo>
                    <a:pt x="14385" y="538"/>
                  </a:lnTo>
                  <a:lnTo>
                    <a:pt x="14141" y="440"/>
                  </a:lnTo>
                  <a:lnTo>
                    <a:pt x="13848" y="391"/>
                  </a:lnTo>
                  <a:lnTo>
                    <a:pt x="13482" y="318"/>
                  </a:lnTo>
                  <a:lnTo>
                    <a:pt x="12969" y="220"/>
                  </a:lnTo>
                  <a:lnTo>
                    <a:pt x="12309" y="147"/>
                  </a:lnTo>
                  <a:lnTo>
                    <a:pt x="11503" y="74"/>
                  </a:lnTo>
                  <a:lnTo>
                    <a:pt x="10527" y="25"/>
                  </a:lnTo>
                  <a:lnTo>
                    <a:pt x="94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4" name="Shape 572"/>
          <p:cNvSpPr/>
          <p:nvPr/>
        </p:nvSpPr>
        <p:spPr>
          <a:xfrm>
            <a:off x="10482336" y="4860459"/>
            <a:ext cx="400439" cy="400415"/>
          </a:xfrm>
          <a:custGeom>
            <a:avLst/>
            <a:gdLst/>
            <a:ahLst/>
            <a:cxnLst/>
            <a:rect l="0" t="0" r="0" b="0"/>
            <a:pathLst>
              <a:path w="16902" h="16901" extrusionOk="0">
                <a:moveTo>
                  <a:pt x="14386" y="757"/>
                </a:moveTo>
                <a:lnTo>
                  <a:pt x="14557" y="782"/>
                </a:lnTo>
                <a:lnTo>
                  <a:pt x="14728" y="806"/>
                </a:lnTo>
                <a:lnTo>
                  <a:pt x="14899" y="831"/>
                </a:lnTo>
                <a:lnTo>
                  <a:pt x="15070" y="904"/>
                </a:lnTo>
                <a:lnTo>
                  <a:pt x="15216" y="977"/>
                </a:lnTo>
                <a:lnTo>
                  <a:pt x="15363" y="1050"/>
                </a:lnTo>
                <a:lnTo>
                  <a:pt x="15509" y="1148"/>
                </a:lnTo>
                <a:lnTo>
                  <a:pt x="15631" y="1270"/>
                </a:lnTo>
                <a:lnTo>
                  <a:pt x="15729" y="1392"/>
                </a:lnTo>
                <a:lnTo>
                  <a:pt x="15827" y="1539"/>
                </a:lnTo>
                <a:lnTo>
                  <a:pt x="15925" y="1661"/>
                </a:lnTo>
                <a:lnTo>
                  <a:pt x="15998" y="1807"/>
                </a:lnTo>
                <a:lnTo>
                  <a:pt x="16047" y="1978"/>
                </a:lnTo>
                <a:lnTo>
                  <a:pt x="16095" y="2125"/>
                </a:lnTo>
                <a:lnTo>
                  <a:pt x="16120" y="2296"/>
                </a:lnTo>
                <a:lnTo>
                  <a:pt x="16144" y="2467"/>
                </a:lnTo>
                <a:lnTo>
                  <a:pt x="16120" y="2565"/>
                </a:lnTo>
                <a:lnTo>
                  <a:pt x="16071" y="2638"/>
                </a:lnTo>
                <a:lnTo>
                  <a:pt x="15998" y="2687"/>
                </a:lnTo>
                <a:lnTo>
                  <a:pt x="15900" y="2711"/>
                </a:lnTo>
                <a:lnTo>
                  <a:pt x="15802" y="2687"/>
                </a:lnTo>
                <a:lnTo>
                  <a:pt x="15729" y="2638"/>
                </a:lnTo>
                <a:lnTo>
                  <a:pt x="15680" y="2565"/>
                </a:lnTo>
                <a:lnTo>
                  <a:pt x="15656" y="2467"/>
                </a:lnTo>
                <a:lnTo>
                  <a:pt x="15631" y="2247"/>
                </a:lnTo>
                <a:lnTo>
                  <a:pt x="15558" y="2003"/>
                </a:lnTo>
                <a:lnTo>
                  <a:pt x="15436" y="1807"/>
                </a:lnTo>
                <a:lnTo>
                  <a:pt x="15290" y="1612"/>
                </a:lnTo>
                <a:lnTo>
                  <a:pt x="15094" y="1466"/>
                </a:lnTo>
                <a:lnTo>
                  <a:pt x="14874" y="1343"/>
                </a:lnTo>
                <a:lnTo>
                  <a:pt x="14630" y="1270"/>
                </a:lnTo>
                <a:lnTo>
                  <a:pt x="14386" y="1246"/>
                </a:lnTo>
                <a:lnTo>
                  <a:pt x="14288" y="1246"/>
                </a:lnTo>
                <a:lnTo>
                  <a:pt x="14215" y="1172"/>
                </a:lnTo>
                <a:lnTo>
                  <a:pt x="14166" y="1099"/>
                </a:lnTo>
                <a:lnTo>
                  <a:pt x="14142" y="1002"/>
                </a:lnTo>
                <a:lnTo>
                  <a:pt x="14166" y="904"/>
                </a:lnTo>
                <a:lnTo>
                  <a:pt x="14215" y="831"/>
                </a:lnTo>
                <a:lnTo>
                  <a:pt x="14288" y="782"/>
                </a:lnTo>
                <a:lnTo>
                  <a:pt x="14386" y="757"/>
                </a:lnTo>
                <a:close/>
                <a:moveTo>
                  <a:pt x="15460" y="0"/>
                </a:moveTo>
                <a:lnTo>
                  <a:pt x="15167" y="25"/>
                </a:lnTo>
                <a:lnTo>
                  <a:pt x="14850" y="49"/>
                </a:lnTo>
                <a:lnTo>
                  <a:pt x="14557" y="122"/>
                </a:lnTo>
                <a:lnTo>
                  <a:pt x="14117" y="244"/>
                </a:lnTo>
                <a:lnTo>
                  <a:pt x="13873" y="318"/>
                </a:lnTo>
                <a:lnTo>
                  <a:pt x="13653" y="415"/>
                </a:lnTo>
                <a:lnTo>
                  <a:pt x="13458" y="537"/>
                </a:lnTo>
                <a:lnTo>
                  <a:pt x="13287" y="660"/>
                </a:lnTo>
                <a:lnTo>
                  <a:pt x="10625" y="3346"/>
                </a:lnTo>
                <a:lnTo>
                  <a:pt x="2858" y="1221"/>
                </a:lnTo>
                <a:lnTo>
                  <a:pt x="2712" y="1197"/>
                </a:lnTo>
                <a:lnTo>
                  <a:pt x="2590" y="1221"/>
                </a:lnTo>
                <a:lnTo>
                  <a:pt x="2467" y="1270"/>
                </a:lnTo>
                <a:lnTo>
                  <a:pt x="2345" y="1343"/>
                </a:lnTo>
                <a:lnTo>
                  <a:pt x="1613" y="2101"/>
                </a:lnTo>
                <a:lnTo>
                  <a:pt x="1539" y="2198"/>
                </a:lnTo>
                <a:lnTo>
                  <a:pt x="1491" y="2296"/>
                </a:lnTo>
                <a:lnTo>
                  <a:pt x="1466" y="2418"/>
                </a:lnTo>
                <a:lnTo>
                  <a:pt x="1466" y="2516"/>
                </a:lnTo>
                <a:lnTo>
                  <a:pt x="1491" y="2613"/>
                </a:lnTo>
                <a:lnTo>
                  <a:pt x="1515" y="2687"/>
                </a:lnTo>
                <a:lnTo>
                  <a:pt x="1613" y="2833"/>
                </a:lnTo>
                <a:lnTo>
                  <a:pt x="1710" y="2907"/>
                </a:lnTo>
                <a:lnTo>
                  <a:pt x="7425" y="6619"/>
                </a:lnTo>
                <a:lnTo>
                  <a:pt x="4177" y="10893"/>
                </a:lnTo>
                <a:lnTo>
                  <a:pt x="929" y="10331"/>
                </a:lnTo>
                <a:lnTo>
                  <a:pt x="831" y="10331"/>
                </a:lnTo>
                <a:lnTo>
                  <a:pt x="709" y="10356"/>
                </a:lnTo>
                <a:lnTo>
                  <a:pt x="611" y="10404"/>
                </a:lnTo>
                <a:lnTo>
                  <a:pt x="514" y="10478"/>
                </a:lnTo>
                <a:lnTo>
                  <a:pt x="147" y="10844"/>
                </a:lnTo>
                <a:lnTo>
                  <a:pt x="74" y="10942"/>
                </a:lnTo>
                <a:lnTo>
                  <a:pt x="25" y="11064"/>
                </a:lnTo>
                <a:lnTo>
                  <a:pt x="1" y="11186"/>
                </a:lnTo>
                <a:lnTo>
                  <a:pt x="1" y="11308"/>
                </a:lnTo>
                <a:lnTo>
                  <a:pt x="50" y="11455"/>
                </a:lnTo>
                <a:lnTo>
                  <a:pt x="147" y="11601"/>
                </a:lnTo>
                <a:lnTo>
                  <a:pt x="245" y="11674"/>
                </a:lnTo>
                <a:lnTo>
                  <a:pt x="3444" y="13457"/>
                </a:lnTo>
                <a:lnTo>
                  <a:pt x="5227" y="16657"/>
                </a:lnTo>
                <a:lnTo>
                  <a:pt x="5301" y="16754"/>
                </a:lnTo>
                <a:lnTo>
                  <a:pt x="5447" y="16852"/>
                </a:lnTo>
                <a:lnTo>
                  <a:pt x="5594" y="16901"/>
                </a:lnTo>
                <a:lnTo>
                  <a:pt x="5716" y="16901"/>
                </a:lnTo>
                <a:lnTo>
                  <a:pt x="5838" y="16877"/>
                </a:lnTo>
                <a:lnTo>
                  <a:pt x="5960" y="16828"/>
                </a:lnTo>
                <a:lnTo>
                  <a:pt x="6058" y="16754"/>
                </a:lnTo>
                <a:lnTo>
                  <a:pt x="6424" y="16388"/>
                </a:lnTo>
                <a:lnTo>
                  <a:pt x="6497" y="16290"/>
                </a:lnTo>
                <a:lnTo>
                  <a:pt x="6546" y="16193"/>
                </a:lnTo>
                <a:lnTo>
                  <a:pt x="6571" y="16071"/>
                </a:lnTo>
                <a:lnTo>
                  <a:pt x="6571" y="15973"/>
                </a:lnTo>
                <a:lnTo>
                  <a:pt x="6009" y="12725"/>
                </a:lnTo>
                <a:lnTo>
                  <a:pt x="10283" y="9476"/>
                </a:lnTo>
                <a:lnTo>
                  <a:pt x="13995" y="15191"/>
                </a:lnTo>
                <a:lnTo>
                  <a:pt x="14068" y="15289"/>
                </a:lnTo>
                <a:lnTo>
                  <a:pt x="14215" y="15387"/>
                </a:lnTo>
                <a:lnTo>
                  <a:pt x="14288" y="15411"/>
                </a:lnTo>
                <a:lnTo>
                  <a:pt x="14386" y="15436"/>
                </a:lnTo>
                <a:lnTo>
                  <a:pt x="14484" y="15436"/>
                </a:lnTo>
                <a:lnTo>
                  <a:pt x="14606" y="15411"/>
                </a:lnTo>
                <a:lnTo>
                  <a:pt x="14703" y="15362"/>
                </a:lnTo>
                <a:lnTo>
                  <a:pt x="14801" y="15289"/>
                </a:lnTo>
                <a:lnTo>
                  <a:pt x="15558" y="14556"/>
                </a:lnTo>
                <a:lnTo>
                  <a:pt x="15631" y="14434"/>
                </a:lnTo>
                <a:lnTo>
                  <a:pt x="15680" y="14312"/>
                </a:lnTo>
                <a:lnTo>
                  <a:pt x="15705" y="14190"/>
                </a:lnTo>
                <a:lnTo>
                  <a:pt x="15680" y="14043"/>
                </a:lnTo>
                <a:lnTo>
                  <a:pt x="13555" y="6277"/>
                </a:lnTo>
                <a:lnTo>
                  <a:pt x="16242" y="3615"/>
                </a:lnTo>
                <a:lnTo>
                  <a:pt x="16364" y="3444"/>
                </a:lnTo>
                <a:lnTo>
                  <a:pt x="16486" y="3248"/>
                </a:lnTo>
                <a:lnTo>
                  <a:pt x="16584" y="3029"/>
                </a:lnTo>
                <a:lnTo>
                  <a:pt x="16657" y="2784"/>
                </a:lnTo>
                <a:lnTo>
                  <a:pt x="16779" y="2345"/>
                </a:lnTo>
                <a:lnTo>
                  <a:pt x="16853" y="2052"/>
                </a:lnTo>
                <a:lnTo>
                  <a:pt x="16877" y="1734"/>
                </a:lnTo>
                <a:lnTo>
                  <a:pt x="16901" y="1441"/>
                </a:lnTo>
                <a:lnTo>
                  <a:pt x="16901" y="1197"/>
                </a:lnTo>
                <a:lnTo>
                  <a:pt x="16901" y="953"/>
                </a:lnTo>
                <a:lnTo>
                  <a:pt x="16853" y="757"/>
                </a:lnTo>
                <a:lnTo>
                  <a:pt x="16779" y="586"/>
                </a:lnTo>
                <a:lnTo>
                  <a:pt x="16706" y="415"/>
                </a:lnTo>
                <a:lnTo>
                  <a:pt x="16608" y="293"/>
                </a:lnTo>
                <a:lnTo>
                  <a:pt x="16486" y="196"/>
                </a:lnTo>
                <a:lnTo>
                  <a:pt x="16315" y="122"/>
                </a:lnTo>
                <a:lnTo>
                  <a:pt x="16144" y="49"/>
                </a:lnTo>
                <a:lnTo>
                  <a:pt x="1594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5" name="Shape 573"/>
          <p:cNvGrpSpPr/>
          <p:nvPr/>
        </p:nvGrpSpPr>
        <p:grpSpPr>
          <a:xfrm>
            <a:off x="11115858" y="4841320"/>
            <a:ext cx="410863" cy="438607"/>
            <a:chOff x="6642425" y="4312500"/>
            <a:chExt cx="433550" cy="462825"/>
          </a:xfrm>
          <a:solidFill>
            <a:schemeClr val="bg1"/>
          </a:solidFill>
        </p:grpSpPr>
        <p:sp>
          <p:nvSpPr>
            <p:cNvPr id="226" name="Shape 574"/>
            <p:cNvSpPr/>
            <p:nvPr/>
          </p:nvSpPr>
          <p:spPr>
            <a:xfrm>
              <a:off x="6642425" y="4687375"/>
              <a:ext cx="433550" cy="39125"/>
            </a:xfrm>
            <a:custGeom>
              <a:avLst/>
              <a:gdLst/>
              <a:ahLst/>
              <a:cxnLst/>
              <a:rect l="0" t="0" r="0" b="0"/>
              <a:pathLst>
                <a:path w="17342" h="1565" extrusionOk="0">
                  <a:moveTo>
                    <a:pt x="489" y="1"/>
                  </a:moveTo>
                  <a:lnTo>
                    <a:pt x="392" y="25"/>
                  </a:lnTo>
                  <a:lnTo>
                    <a:pt x="294" y="50"/>
                  </a:lnTo>
                  <a:lnTo>
                    <a:pt x="221" y="99"/>
                  </a:lnTo>
                  <a:lnTo>
                    <a:pt x="147" y="148"/>
                  </a:lnTo>
                  <a:lnTo>
                    <a:pt x="74" y="221"/>
                  </a:lnTo>
                  <a:lnTo>
                    <a:pt x="25" y="318"/>
                  </a:lnTo>
                  <a:lnTo>
                    <a:pt x="1" y="392"/>
                  </a:lnTo>
                  <a:lnTo>
                    <a:pt x="1" y="489"/>
                  </a:lnTo>
                  <a:lnTo>
                    <a:pt x="1" y="612"/>
                  </a:lnTo>
                  <a:lnTo>
                    <a:pt x="25" y="685"/>
                  </a:lnTo>
                  <a:lnTo>
                    <a:pt x="74" y="783"/>
                  </a:lnTo>
                  <a:lnTo>
                    <a:pt x="147" y="856"/>
                  </a:lnTo>
                  <a:lnTo>
                    <a:pt x="221" y="905"/>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40"/>
                  </a:lnTo>
                  <a:lnTo>
                    <a:pt x="2297" y="1564"/>
                  </a:lnTo>
                  <a:lnTo>
                    <a:pt x="2761" y="1564"/>
                  </a:lnTo>
                  <a:lnTo>
                    <a:pt x="2956" y="1540"/>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40"/>
                  </a:lnTo>
                  <a:lnTo>
                    <a:pt x="6400" y="1564"/>
                  </a:lnTo>
                  <a:lnTo>
                    <a:pt x="6839" y="1564"/>
                  </a:lnTo>
                  <a:lnTo>
                    <a:pt x="7059" y="1540"/>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40"/>
                  </a:lnTo>
                  <a:lnTo>
                    <a:pt x="10478" y="1564"/>
                  </a:lnTo>
                  <a:lnTo>
                    <a:pt x="10942" y="1564"/>
                  </a:lnTo>
                  <a:lnTo>
                    <a:pt x="11138" y="1540"/>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40"/>
                  </a:lnTo>
                  <a:lnTo>
                    <a:pt x="14581" y="1564"/>
                  </a:lnTo>
                  <a:lnTo>
                    <a:pt x="15046" y="1564"/>
                  </a:lnTo>
                  <a:lnTo>
                    <a:pt x="15241" y="1540"/>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5"/>
                  </a:lnTo>
                  <a:lnTo>
                    <a:pt x="17195" y="856"/>
                  </a:lnTo>
                  <a:lnTo>
                    <a:pt x="17268" y="783"/>
                  </a:lnTo>
                  <a:lnTo>
                    <a:pt x="17317" y="685"/>
                  </a:lnTo>
                  <a:lnTo>
                    <a:pt x="17341" y="612"/>
                  </a:lnTo>
                  <a:lnTo>
                    <a:pt x="17341" y="489"/>
                  </a:lnTo>
                  <a:lnTo>
                    <a:pt x="17341" y="392"/>
                  </a:lnTo>
                  <a:lnTo>
                    <a:pt x="17317" y="318"/>
                  </a:lnTo>
                  <a:lnTo>
                    <a:pt x="17268" y="221"/>
                  </a:lnTo>
                  <a:lnTo>
                    <a:pt x="17195" y="148"/>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7" name="Shape 575"/>
            <p:cNvSpPr/>
            <p:nvPr/>
          </p:nvSpPr>
          <p:spPr>
            <a:xfrm>
              <a:off x="6642425" y="4736225"/>
              <a:ext cx="433550" cy="39100"/>
            </a:xfrm>
            <a:custGeom>
              <a:avLst/>
              <a:gdLst/>
              <a:ahLst/>
              <a:cxnLst/>
              <a:rect l="0" t="0" r="0" b="0"/>
              <a:pathLst>
                <a:path w="17342" h="1564" extrusionOk="0">
                  <a:moveTo>
                    <a:pt x="489" y="1"/>
                  </a:moveTo>
                  <a:lnTo>
                    <a:pt x="392" y="25"/>
                  </a:lnTo>
                  <a:lnTo>
                    <a:pt x="294" y="50"/>
                  </a:lnTo>
                  <a:lnTo>
                    <a:pt x="221" y="99"/>
                  </a:lnTo>
                  <a:lnTo>
                    <a:pt x="147" y="147"/>
                  </a:lnTo>
                  <a:lnTo>
                    <a:pt x="74" y="221"/>
                  </a:lnTo>
                  <a:lnTo>
                    <a:pt x="25" y="318"/>
                  </a:lnTo>
                  <a:lnTo>
                    <a:pt x="1" y="392"/>
                  </a:lnTo>
                  <a:lnTo>
                    <a:pt x="1" y="489"/>
                  </a:lnTo>
                  <a:lnTo>
                    <a:pt x="1" y="611"/>
                  </a:lnTo>
                  <a:lnTo>
                    <a:pt x="25" y="685"/>
                  </a:lnTo>
                  <a:lnTo>
                    <a:pt x="74" y="782"/>
                  </a:lnTo>
                  <a:lnTo>
                    <a:pt x="147" y="856"/>
                  </a:lnTo>
                  <a:lnTo>
                    <a:pt x="221" y="904"/>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39"/>
                  </a:lnTo>
                  <a:lnTo>
                    <a:pt x="2297" y="1564"/>
                  </a:lnTo>
                  <a:lnTo>
                    <a:pt x="2761" y="1564"/>
                  </a:lnTo>
                  <a:lnTo>
                    <a:pt x="2956" y="1539"/>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39"/>
                  </a:lnTo>
                  <a:lnTo>
                    <a:pt x="6400" y="1564"/>
                  </a:lnTo>
                  <a:lnTo>
                    <a:pt x="6839" y="1564"/>
                  </a:lnTo>
                  <a:lnTo>
                    <a:pt x="7059" y="1539"/>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39"/>
                  </a:lnTo>
                  <a:lnTo>
                    <a:pt x="10478" y="1564"/>
                  </a:lnTo>
                  <a:lnTo>
                    <a:pt x="10942" y="1564"/>
                  </a:lnTo>
                  <a:lnTo>
                    <a:pt x="11138" y="1539"/>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39"/>
                  </a:lnTo>
                  <a:lnTo>
                    <a:pt x="14581" y="1564"/>
                  </a:lnTo>
                  <a:lnTo>
                    <a:pt x="15046" y="1564"/>
                  </a:lnTo>
                  <a:lnTo>
                    <a:pt x="15241" y="1539"/>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4"/>
                  </a:lnTo>
                  <a:lnTo>
                    <a:pt x="17195" y="856"/>
                  </a:lnTo>
                  <a:lnTo>
                    <a:pt x="17268" y="782"/>
                  </a:lnTo>
                  <a:lnTo>
                    <a:pt x="17317" y="685"/>
                  </a:lnTo>
                  <a:lnTo>
                    <a:pt x="17341" y="611"/>
                  </a:lnTo>
                  <a:lnTo>
                    <a:pt x="17341" y="489"/>
                  </a:lnTo>
                  <a:lnTo>
                    <a:pt x="17341" y="392"/>
                  </a:lnTo>
                  <a:lnTo>
                    <a:pt x="17317" y="318"/>
                  </a:lnTo>
                  <a:lnTo>
                    <a:pt x="17268" y="221"/>
                  </a:lnTo>
                  <a:lnTo>
                    <a:pt x="17195" y="147"/>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8" name="Shape 576"/>
            <p:cNvSpPr/>
            <p:nvPr/>
          </p:nvSpPr>
          <p:spPr>
            <a:xfrm>
              <a:off x="6684575" y="4312500"/>
              <a:ext cx="349875" cy="377350"/>
            </a:xfrm>
            <a:custGeom>
              <a:avLst/>
              <a:gdLst/>
              <a:ahLst/>
              <a:cxnLst/>
              <a:rect l="0" t="0" r="0" b="0"/>
              <a:pathLst>
                <a:path w="13995" h="15094" extrusionOk="0">
                  <a:moveTo>
                    <a:pt x="5691" y="5740"/>
                  </a:moveTo>
                  <a:lnTo>
                    <a:pt x="5764" y="5764"/>
                  </a:lnTo>
                  <a:lnTo>
                    <a:pt x="5813" y="5837"/>
                  </a:lnTo>
                  <a:lnTo>
                    <a:pt x="5862" y="5886"/>
                  </a:lnTo>
                  <a:lnTo>
                    <a:pt x="5935" y="6082"/>
                  </a:lnTo>
                  <a:lnTo>
                    <a:pt x="5959" y="6301"/>
                  </a:lnTo>
                  <a:lnTo>
                    <a:pt x="5935" y="6521"/>
                  </a:lnTo>
                  <a:lnTo>
                    <a:pt x="5862" y="6692"/>
                  </a:lnTo>
                  <a:lnTo>
                    <a:pt x="5813" y="6765"/>
                  </a:lnTo>
                  <a:lnTo>
                    <a:pt x="5764" y="6814"/>
                  </a:lnTo>
                  <a:lnTo>
                    <a:pt x="5691" y="6839"/>
                  </a:lnTo>
                  <a:lnTo>
                    <a:pt x="5642" y="6863"/>
                  </a:lnTo>
                  <a:lnTo>
                    <a:pt x="5569" y="6839"/>
                  </a:lnTo>
                  <a:lnTo>
                    <a:pt x="5520" y="6814"/>
                  </a:lnTo>
                  <a:lnTo>
                    <a:pt x="5446" y="6765"/>
                  </a:lnTo>
                  <a:lnTo>
                    <a:pt x="5398" y="6692"/>
                  </a:lnTo>
                  <a:lnTo>
                    <a:pt x="5349" y="6521"/>
                  </a:lnTo>
                  <a:lnTo>
                    <a:pt x="5324" y="6301"/>
                  </a:lnTo>
                  <a:lnTo>
                    <a:pt x="5349" y="6082"/>
                  </a:lnTo>
                  <a:lnTo>
                    <a:pt x="5398" y="5886"/>
                  </a:lnTo>
                  <a:lnTo>
                    <a:pt x="5446" y="5837"/>
                  </a:lnTo>
                  <a:lnTo>
                    <a:pt x="5520" y="5764"/>
                  </a:lnTo>
                  <a:lnTo>
                    <a:pt x="5569" y="5740"/>
                  </a:lnTo>
                  <a:close/>
                  <a:moveTo>
                    <a:pt x="8402" y="5740"/>
                  </a:moveTo>
                  <a:lnTo>
                    <a:pt x="8475" y="5764"/>
                  </a:lnTo>
                  <a:lnTo>
                    <a:pt x="8524" y="5837"/>
                  </a:lnTo>
                  <a:lnTo>
                    <a:pt x="8573" y="5886"/>
                  </a:lnTo>
                  <a:lnTo>
                    <a:pt x="8621" y="6082"/>
                  </a:lnTo>
                  <a:lnTo>
                    <a:pt x="8646" y="6301"/>
                  </a:lnTo>
                  <a:lnTo>
                    <a:pt x="8621" y="6521"/>
                  </a:lnTo>
                  <a:lnTo>
                    <a:pt x="8573" y="6692"/>
                  </a:lnTo>
                  <a:lnTo>
                    <a:pt x="8524" y="6765"/>
                  </a:lnTo>
                  <a:lnTo>
                    <a:pt x="8475" y="6814"/>
                  </a:lnTo>
                  <a:lnTo>
                    <a:pt x="8402" y="6839"/>
                  </a:lnTo>
                  <a:lnTo>
                    <a:pt x="8328" y="6863"/>
                  </a:lnTo>
                  <a:lnTo>
                    <a:pt x="8280" y="6839"/>
                  </a:lnTo>
                  <a:lnTo>
                    <a:pt x="8206" y="6814"/>
                  </a:lnTo>
                  <a:lnTo>
                    <a:pt x="8157" y="6765"/>
                  </a:lnTo>
                  <a:lnTo>
                    <a:pt x="8109" y="6692"/>
                  </a:lnTo>
                  <a:lnTo>
                    <a:pt x="8035" y="6521"/>
                  </a:lnTo>
                  <a:lnTo>
                    <a:pt x="8011" y="6301"/>
                  </a:lnTo>
                  <a:lnTo>
                    <a:pt x="8035" y="6082"/>
                  </a:lnTo>
                  <a:lnTo>
                    <a:pt x="8109" y="5886"/>
                  </a:lnTo>
                  <a:lnTo>
                    <a:pt x="8157" y="5837"/>
                  </a:lnTo>
                  <a:lnTo>
                    <a:pt x="8206" y="5764"/>
                  </a:lnTo>
                  <a:lnTo>
                    <a:pt x="8280" y="5740"/>
                  </a:lnTo>
                  <a:close/>
                  <a:moveTo>
                    <a:pt x="9867" y="2931"/>
                  </a:moveTo>
                  <a:lnTo>
                    <a:pt x="9867" y="4421"/>
                  </a:lnTo>
                  <a:lnTo>
                    <a:pt x="11552" y="4421"/>
                  </a:lnTo>
                  <a:lnTo>
                    <a:pt x="11552" y="6033"/>
                  </a:lnTo>
                  <a:lnTo>
                    <a:pt x="7229" y="4225"/>
                  </a:lnTo>
                  <a:lnTo>
                    <a:pt x="7229" y="9867"/>
                  </a:lnTo>
                  <a:lnTo>
                    <a:pt x="7205" y="9965"/>
                  </a:lnTo>
                  <a:lnTo>
                    <a:pt x="7156" y="10063"/>
                  </a:lnTo>
                  <a:lnTo>
                    <a:pt x="7083" y="10111"/>
                  </a:lnTo>
                  <a:lnTo>
                    <a:pt x="6887" y="10111"/>
                  </a:lnTo>
                  <a:lnTo>
                    <a:pt x="6814" y="10063"/>
                  </a:lnTo>
                  <a:lnTo>
                    <a:pt x="6765" y="9965"/>
                  </a:lnTo>
                  <a:lnTo>
                    <a:pt x="6741" y="9867"/>
                  </a:lnTo>
                  <a:lnTo>
                    <a:pt x="6741" y="4225"/>
                  </a:lnTo>
                  <a:lnTo>
                    <a:pt x="2418" y="6033"/>
                  </a:lnTo>
                  <a:lnTo>
                    <a:pt x="2418" y="4421"/>
                  </a:lnTo>
                  <a:lnTo>
                    <a:pt x="4103" y="4421"/>
                  </a:lnTo>
                  <a:lnTo>
                    <a:pt x="4103" y="2931"/>
                  </a:lnTo>
                  <a:close/>
                  <a:moveTo>
                    <a:pt x="5520" y="0"/>
                  </a:moveTo>
                  <a:lnTo>
                    <a:pt x="5520" y="2027"/>
                  </a:lnTo>
                  <a:lnTo>
                    <a:pt x="3151" y="2027"/>
                  </a:lnTo>
                  <a:lnTo>
                    <a:pt x="3151" y="3542"/>
                  </a:lnTo>
                  <a:lnTo>
                    <a:pt x="1466" y="3542"/>
                  </a:lnTo>
                  <a:lnTo>
                    <a:pt x="1466" y="6423"/>
                  </a:lnTo>
                  <a:lnTo>
                    <a:pt x="586" y="6765"/>
                  </a:lnTo>
                  <a:lnTo>
                    <a:pt x="415" y="6863"/>
                  </a:lnTo>
                  <a:lnTo>
                    <a:pt x="269" y="6985"/>
                  </a:lnTo>
                  <a:lnTo>
                    <a:pt x="147" y="7132"/>
                  </a:lnTo>
                  <a:lnTo>
                    <a:pt x="49" y="7278"/>
                  </a:lnTo>
                  <a:lnTo>
                    <a:pt x="0" y="7425"/>
                  </a:lnTo>
                  <a:lnTo>
                    <a:pt x="0" y="7596"/>
                  </a:lnTo>
                  <a:lnTo>
                    <a:pt x="0" y="7791"/>
                  </a:lnTo>
                  <a:lnTo>
                    <a:pt x="73" y="7987"/>
                  </a:lnTo>
                  <a:lnTo>
                    <a:pt x="1514" y="11308"/>
                  </a:lnTo>
                  <a:lnTo>
                    <a:pt x="1514" y="14874"/>
                  </a:lnTo>
                  <a:lnTo>
                    <a:pt x="1759" y="14752"/>
                  </a:lnTo>
                  <a:lnTo>
                    <a:pt x="2052" y="14630"/>
                  </a:lnTo>
                  <a:lnTo>
                    <a:pt x="2247" y="14581"/>
                  </a:lnTo>
                  <a:lnTo>
                    <a:pt x="2442" y="14556"/>
                  </a:lnTo>
                  <a:lnTo>
                    <a:pt x="2662" y="14532"/>
                  </a:lnTo>
                  <a:lnTo>
                    <a:pt x="2882" y="14508"/>
                  </a:lnTo>
                  <a:lnTo>
                    <a:pt x="3175" y="14532"/>
                  </a:lnTo>
                  <a:lnTo>
                    <a:pt x="3419" y="14556"/>
                  </a:lnTo>
                  <a:lnTo>
                    <a:pt x="3639" y="14605"/>
                  </a:lnTo>
                  <a:lnTo>
                    <a:pt x="3835" y="14678"/>
                  </a:lnTo>
                  <a:lnTo>
                    <a:pt x="4152" y="14801"/>
                  </a:lnTo>
                  <a:lnTo>
                    <a:pt x="4396" y="14947"/>
                  </a:lnTo>
                  <a:lnTo>
                    <a:pt x="4543" y="15020"/>
                  </a:lnTo>
                  <a:lnTo>
                    <a:pt x="4641" y="15069"/>
                  </a:lnTo>
                  <a:lnTo>
                    <a:pt x="4787" y="15094"/>
                  </a:lnTo>
                  <a:lnTo>
                    <a:pt x="5105" y="15094"/>
                  </a:lnTo>
                  <a:lnTo>
                    <a:pt x="5227" y="15069"/>
                  </a:lnTo>
                  <a:lnTo>
                    <a:pt x="5349" y="15020"/>
                  </a:lnTo>
                  <a:lnTo>
                    <a:pt x="5471" y="14947"/>
                  </a:lnTo>
                  <a:lnTo>
                    <a:pt x="5740" y="14801"/>
                  </a:lnTo>
                  <a:lnTo>
                    <a:pt x="6057" y="14678"/>
                  </a:lnTo>
                  <a:lnTo>
                    <a:pt x="6252" y="14605"/>
                  </a:lnTo>
                  <a:lnTo>
                    <a:pt x="6472" y="14556"/>
                  </a:lnTo>
                  <a:lnTo>
                    <a:pt x="6716" y="14532"/>
                  </a:lnTo>
                  <a:lnTo>
                    <a:pt x="6985" y="14508"/>
                  </a:lnTo>
                  <a:lnTo>
                    <a:pt x="7254" y="14532"/>
                  </a:lnTo>
                  <a:lnTo>
                    <a:pt x="7498" y="14556"/>
                  </a:lnTo>
                  <a:lnTo>
                    <a:pt x="7718" y="14605"/>
                  </a:lnTo>
                  <a:lnTo>
                    <a:pt x="7913" y="14678"/>
                  </a:lnTo>
                  <a:lnTo>
                    <a:pt x="8255" y="14801"/>
                  </a:lnTo>
                  <a:lnTo>
                    <a:pt x="8499" y="14947"/>
                  </a:lnTo>
                  <a:lnTo>
                    <a:pt x="8621" y="15020"/>
                  </a:lnTo>
                  <a:lnTo>
                    <a:pt x="8744" y="15069"/>
                  </a:lnTo>
                  <a:lnTo>
                    <a:pt x="8866" y="15094"/>
                  </a:lnTo>
                  <a:lnTo>
                    <a:pt x="9183" y="15094"/>
                  </a:lnTo>
                  <a:lnTo>
                    <a:pt x="9330" y="15069"/>
                  </a:lnTo>
                  <a:lnTo>
                    <a:pt x="9427" y="15020"/>
                  </a:lnTo>
                  <a:lnTo>
                    <a:pt x="9574" y="14947"/>
                  </a:lnTo>
                  <a:lnTo>
                    <a:pt x="9818" y="14801"/>
                  </a:lnTo>
                  <a:lnTo>
                    <a:pt x="10136" y="14678"/>
                  </a:lnTo>
                  <a:lnTo>
                    <a:pt x="10331" y="14605"/>
                  </a:lnTo>
                  <a:lnTo>
                    <a:pt x="10551" y="14556"/>
                  </a:lnTo>
                  <a:lnTo>
                    <a:pt x="10795" y="14532"/>
                  </a:lnTo>
                  <a:lnTo>
                    <a:pt x="11088" y="14508"/>
                  </a:lnTo>
                  <a:lnTo>
                    <a:pt x="11308" y="14532"/>
                  </a:lnTo>
                  <a:lnTo>
                    <a:pt x="11528" y="14556"/>
                  </a:lnTo>
                  <a:lnTo>
                    <a:pt x="11723" y="14581"/>
                  </a:lnTo>
                  <a:lnTo>
                    <a:pt x="11919" y="14630"/>
                  </a:lnTo>
                  <a:lnTo>
                    <a:pt x="12212" y="14752"/>
                  </a:lnTo>
                  <a:lnTo>
                    <a:pt x="12456" y="14874"/>
                  </a:lnTo>
                  <a:lnTo>
                    <a:pt x="12456" y="11308"/>
                  </a:lnTo>
                  <a:lnTo>
                    <a:pt x="13897" y="7987"/>
                  </a:lnTo>
                  <a:lnTo>
                    <a:pt x="13970" y="7791"/>
                  </a:lnTo>
                  <a:lnTo>
                    <a:pt x="13995" y="7596"/>
                  </a:lnTo>
                  <a:lnTo>
                    <a:pt x="13970" y="7425"/>
                  </a:lnTo>
                  <a:lnTo>
                    <a:pt x="13921" y="7278"/>
                  </a:lnTo>
                  <a:lnTo>
                    <a:pt x="13824" y="7132"/>
                  </a:lnTo>
                  <a:lnTo>
                    <a:pt x="13701" y="6985"/>
                  </a:lnTo>
                  <a:lnTo>
                    <a:pt x="13555" y="6863"/>
                  </a:lnTo>
                  <a:lnTo>
                    <a:pt x="13384" y="6765"/>
                  </a:lnTo>
                  <a:lnTo>
                    <a:pt x="12505" y="6423"/>
                  </a:lnTo>
                  <a:lnTo>
                    <a:pt x="12505" y="3542"/>
                  </a:lnTo>
                  <a:lnTo>
                    <a:pt x="10820" y="3542"/>
                  </a:lnTo>
                  <a:lnTo>
                    <a:pt x="10820" y="2027"/>
                  </a:lnTo>
                  <a:lnTo>
                    <a:pt x="8450" y="2027"/>
                  </a:lnTo>
                  <a:lnTo>
                    <a:pt x="845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9" name="Shape 577"/>
          <p:cNvSpPr/>
          <p:nvPr/>
        </p:nvSpPr>
        <p:spPr>
          <a:xfrm>
            <a:off x="5308207" y="5543810"/>
            <a:ext cx="527712" cy="311334"/>
          </a:xfrm>
          <a:custGeom>
            <a:avLst/>
            <a:gdLst/>
            <a:ahLst/>
            <a:cxnLst/>
            <a:rect l="0" t="0" r="0" b="0"/>
            <a:pathLst>
              <a:path w="22274" h="13141" extrusionOk="0">
                <a:moveTo>
                  <a:pt x="14532" y="3786"/>
                </a:moveTo>
                <a:lnTo>
                  <a:pt x="11747" y="7084"/>
                </a:lnTo>
                <a:lnTo>
                  <a:pt x="11577" y="7035"/>
                </a:lnTo>
                <a:lnTo>
                  <a:pt x="11406" y="6986"/>
                </a:lnTo>
                <a:lnTo>
                  <a:pt x="11235" y="6937"/>
                </a:lnTo>
                <a:lnTo>
                  <a:pt x="10893" y="6937"/>
                </a:lnTo>
                <a:lnTo>
                  <a:pt x="10746" y="6961"/>
                </a:lnTo>
                <a:lnTo>
                  <a:pt x="9207" y="3786"/>
                </a:lnTo>
                <a:close/>
                <a:moveTo>
                  <a:pt x="7034" y="6082"/>
                </a:moveTo>
                <a:lnTo>
                  <a:pt x="7229" y="6302"/>
                </a:lnTo>
                <a:lnTo>
                  <a:pt x="7400" y="6522"/>
                </a:lnTo>
                <a:lnTo>
                  <a:pt x="7571" y="6766"/>
                </a:lnTo>
                <a:lnTo>
                  <a:pt x="7718" y="7010"/>
                </a:lnTo>
                <a:lnTo>
                  <a:pt x="7840" y="7279"/>
                </a:lnTo>
                <a:lnTo>
                  <a:pt x="7937" y="7572"/>
                </a:lnTo>
                <a:lnTo>
                  <a:pt x="8011" y="7841"/>
                </a:lnTo>
                <a:lnTo>
                  <a:pt x="8060" y="8134"/>
                </a:lnTo>
                <a:lnTo>
                  <a:pt x="5422" y="8134"/>
                </a:lnTo>
                <a:lnTo>
                  <a:pt x="7034" y="6082"/>
                </a:lnTo>
                <a:close/>
                <a:moveTo>
                  <a:pt x="8475" y="4275"/>
                </a:moveTo>
                <a:lnTo>
                  <a:pt x="9965" y="7352"/>
                </a:lnTo>
                <a:lnTo>
                  <a:pt x="9769" y="7523"/>
                </a:lnTo>
                <a:lnTo>
                  <a:pt x="9623" y="7743"/>
                </a:lnTo>
                <a:lnTo>
                  <a:pt x="9525" y="7963"/>
                </a:lnTo>
                <a:lnTo>
                  <a:pt x="9427" y="8183"/>
                </a:lnTo>
                <a:lnTo>
                  <a:pt x="9061" y="8183"/>
                </a:lnTo>
                <a:lnTo>
                  <a:pt x="8988" y="7767"/>
                </a:lnTo>
                <a:lnTo>
                  <a:pt x="8890" y="7377"/>
                </a:lnTo>
                <a:lnTo>
                  <a:pt x="8768" y="6986"/>
                </a:lnTo>
                <a:lnTo>
                  <a:pt x="8597" y="6619"/>
                </a:lnTo>
                <a:lnTo>
                  <a:pt x="8402" y="6253"/>
                </a:lnTo>
                <a:lnTo>
                  <a:pt x="8182" y="5936"/>
                </a:lnTo>
                <a:lnTo>
                  <a:pt x="7937" y="5618"/>
                </a:lnTo>
                <a:lnTo>
                  <a:pt x="7644" y="5325"/>
                </a:lnTo>
                <a:lnTo>
                  <a:pt x="8475" y="4275"/>
                </a:lnTo>
                <a:close/>
                <a:moveTo>
                  <a:pt x="11161" y="8012"/>
                </a:moveTo>
                <a:lnTo>
                  <a:pt x="11259" y="8060"/>
                </a:lnTo>
                <a:lnTo>
                  <a:pt x="11381" y="8109"/>
                </a:lnTo>
                <a:lnTo>
                  <a:pt x="11454" y="8183"/>
                </a:lnTo>
                <a:lnTo>
                  <a:pt x="11528" y="8280"/>
                </a:lnTo>
                <a:lnTo>
                  <a:pt x="11577" y="8378"/>
                </a:lnTo>
                <a:lnTo>
                  <a:pt x="11625" y="8476"/>
                </a:lnTo>
                <a:lnTo>
                  <a:pt x="11625" y="8598"/>
                </a:lnTo>
                <a:lnTo>
                  <a:pt x="11625" y="8695"/>
                </a:lnTo>
                <a:lnTo>
                  <a:pt x="11577" y="8818"/>
                </a:lnTo>
                <a:lnTo>
                  <a:pt x="11528" y="8915"/>
                </a:lnTo>
                <a:lnTo>
                  <a:pt x="11454" y="9013"/>
                </a:lnTo>
                <a:lnTo>
                  <a:pt x="11381" y="9062"/>
                </a:lnTo>
                <a:lnTo>
                  <a:pt x="11259" y="9135"/>
                </a:lnTo>
                <a:lnTo>
                  <a:pt x="11161" y="9159"/>
                </a:lnTo>
                <a:lnTo>
                  <a:pt x="11039" y="9184"/>
                </a:lnTo>
                <a:lnTo>
                  <a:pt x="10942" y="9159"/>
                </a:lnTo>
                <a:lnTo>
                  <a:pt x="10819" y="9135"/>
                </a:lnTo>
                <a:lnTo>
                  <a:pt x="10722" y="9062"/>
                </a:lnTo>
                <a:lnTo>
                  <a:pt x="10624" y="9013"/>
                </a:lnTo>
                <a:lnTo>
                  <a:pt x="10575" y="8915"/>
                </a:lnTo>
                <a:lnTo>
                  <a:pt x="10502" y="8818"/>
                </a:lnTo>
                <a:lnTo>
                  <a:pt x="10477" y="8695"/>
                </a:lnTo>
                <a:lnTo>
                  <a:pt x="10453" y="8598"/>
                </a:lnTo>
                <a:lnTo>
                  <a:pt x="10477" y="8476"/>
                </a:lnTo>
                <a:lnTo>
                  <a:pt x="10502" y="8378"/>
                </a:lnTo>
                <a:lnTo>
                  <a:pt x="10575" y="8280"/>
                </a:lnTo>
                <a:lnTo>
                  <a:pt x="10624" y="8183"/>
                </a:lnTo>
                <a:lnTo>
                  <a:pt x="10722" y="8109"/>
                </a:lnTo>
                <a:lnTo>
                  <a:pt x="10819" y="8060"/>
                </a:lnTo>
                <a:lnTo>
                  <a:pt x="10942" y="8012"/>
                </a:lnTo>
                <a:close/>
                <a:moveTo>
                  <a:pt x="4811" y="5081"/>
                </a:moveTo>
                <a:lnTo>
                  <a:pt x="5056" y="5105"/>
                </a:lnTo>
                <a:lnTo>
                  <a:pt x="5275" y="5154"/>
                </a:lnTo>
                <a:lnTo>
                  <a:pt x="5520" y="5203"/>
                </a:lnTo>
                <a:lnTo>
                  <a:pt x="5739" y="5276"/>
                </a:lnTo>
                <a:lnTo>
                  <a:pt x="5959" y="5374"/>
                </a:lnTo>
                <a:lnTo>
                  <a:pt x="6179" y="5472"/>
                </a:lnTo>
                <a:lnTo>
                  <a:pt x="6374" y="5569"/>
                </a:lnTo>
                <a:lnTo>
                  <a:pt x="4640" y="7816"/>
                </a:lnTo>
                <a:lnTo>
                  <a:pt x="4396" y="7816"/>
                </a:lnTo>
                <a:lnTo>
                  <a:pt x="4250" y="7865"/>
                </a:lnTo>
                <a:lnTo>
                  <a:pt x="4127" y="7938"/>
                </a:lnTo>
                <a:lnTo>
                  <a:pt x="4005" y="8036"/>
                </a:lnTo>
                <a:lnTo>
                  <a:pt x="3908" y="8158"/>
                </a:lnTo>
                <a:lnTo>
                  <a:pt x="3834" y="8280"/>
                </a:lnTo>
                <a:lnTo>
                  <a:pt x="3786" y="8427"/>
                </a:lnTo>
                <a:lnTo>
                  <a:pt x="3761" y="8598"/>
                </a:lnTo>
                <a:lnTo>
                  <a:pt x="3786" y="8744"/>
                </a:lnTo>
                <a:lnTo>
                  <a:pt x="3834" y="8891"/>
                </a:lnTo>
                <a:lnTo>
                  <a:pt x="3908" y="9037"/>
                </a:lnTo>
                <a:lnTo>
                  <a:pt x="4005" y="9135"/>
                </a:lnTo>
                <a:lnTo>
                  <a:pt x="4127" y="9233"/>
                </a:lnTo>
                <a:lnTo>
                  <a:pt x="4250" y="9306"/>
                </a:lnTo>
                <a:lnTo>
                  <a:pt x="4396" y="9355"/>
                </a:lnTo>
                <a:lnTo>
                  <a:pt x="4543" y="9379"/>
                </a:lnTo>
                <a:lnTo>
                  <a:pt x="4738" y="9355"/>
                </a:lnTo>
                <a:lnTo>
                  <a:pt x="4933" y="9282"/>
                </a:lnTo>
                <a:lnTo>
                  <a:pt x="5080" y="9159"/>
                </a:lnTo>
                <a:lnTo>
                  <a:pt x="5227" y="9013"/>
                </a:lnTo>
                <a:lnTo>
                  <a:pt x="8060" y="9013"/>
                </a:lnTo>
                <a:lnTo>
                  <a:pt x="8011" y="9330"/>
                </a:lnTo>
                <a:lnTo>
                  <a:pt x="7937" y="9648"/>
                </a:lnTo>
                <a:lnTo>
                  <a:pt x="7815" y="9965"/>
                </a:lnTo>
                <a:lnTo>
                  <a:pt x="7693" y="10259"/>
                </a:lnTo>
                <a:lnTo>
                  <a:pt x="7522" y="10527"/>
                </a:lnTo>
                <a:lnTo>
                  <a:pt x="7351" y="10771"/>
                </a:lnTo>
                <a:lnTo>
                  <a:pt x="7156" y="11016"/>
                </a:lnTo>
                <a:lnTo>
                  <a:pt x="6912" y="11235"/>
                </a:lnTo>
                <a:lnTo>
                  <a:pt x="6667" y="11431"/>
                </a:lnTo>
                <a:lnTo>
                  <a:pt x="6423" y="11626"/>
                </a:lnTo>
                <a:lnTo>
                  <a:pt x="6130" y="11773"/>
                </a:lnTo>
                <a:lnTo>
                  <a:pt x="5837" y="11895"/>
                </a:lnTo>
                <a:lnTo>
                  <a:pt x="5544" y="12017"/>
                </a:lnTo>
                <a:lnTo>
                  <a:pt x="5227" y="12090"/>
                </a:lnTo>
                <a:lnTo>
                  <a:pt x="4885" y="12139"/>
                </a:lnTo>
                <a:lnTo>
                  <a:pt x="4201" y="12139"/>
                </a:lnTo>
                <a:lnTo>
                  <a:pt x="3834" y="12066"/>
                </a:lnTo>
                <a:lnTo>
                  <a:pt x="3517" y="11993"/>
                </a:lnTo>
                <a:lnTo>
                  <a:pt x="3175" y="11870"/>
                </a:lnTo>
                <a:lnTo>
                  <a:pt x="2882" y="11724"/>
                </a:lnTo>
                <a:lnTo>
                  <a:pt x="2589" y="11553"/>
                </a:lnTo>
                <a:lnTo>
                  <a:pt x="2320" y="11333"/>
                </a:lnTo>
                <a:lnTo>
                  <a:pt x="2052" y="11113"/>
                </a:lnTo>
                <a:lnTo>
                  <a:pt x="1832" y="10869"/>
                </a:lnTo>
                <a:lnTo>
                  <a:pt x="1636" y="10576"/>
                </a:lnTo>
                <a:lnTo>
                  <a:pt x="1441" y="10283"/>
                </a:lnTo>
                <a:lnTo>
                  <a:pt x="1294" y="9990"/>
                </a:lnTo>
                <a:lnTo>
                  <a:pt x="1172" y="9672"/>
                </a:lnTo>
                <a:lnTo>
                  <a:pt x="1099" y="9330"/>
                </a:lnTo>
                <a:lnTo>
                  <a:pt x="1050" y="8964"/>
                </a:lnTo>
                <a:lnTo>
                  <a:pt x="1026" y="8598"/>
                </a:lnTo>
                <a:lnTo>
                  <a:pt x="1050" y="8256"/>
                </a:lnTo>
                <a:lnTo>
                  <a:pt x="1099" y="7889"/>
                </a:lnTo>
                <a:lnTo>
                  <a:pt x="1172" y="7548"/>
                </a:lnTo>
                <a:lnTo>
                  <a:pt x="1294" y="7230"/>
                </a:lnTo>
                <a:lnTo>
                  <a:pt x="1441" y="6913"/>
                </a:lnTo>
                <a:lnTo>
                  <a:pt x="1636" y="6644"/>
                </a:lnTo>
                <a:lnTo>
                  <a:pt x="1832" y="6351"/>
                </a:lnTo>
                <a:lnTo>
                  <a:pt x="2052" y="6107"/>
                </a:lnTo>
                <a:lnTo>
                  <a:pt x="2320" y="5887"/>
                </a:lnTo>
                <a:lnTo>
                  <a:pt x="2589" y="5667"/>
                </a:lnTo>
                <a:lnTo>
                  <a:pt x="2882" y="5496"/>
                </a:lnTo>
                <a:lnTo>
                  <a:pt x="3175" y="5349"/>
                </a:lnTo>
                <a:lnTo>
                  <a:pt x="3517" y="5227"/>
                </a:lnTo>
                <a:lnTo>
                  <a:pt x="3834" y="5154"/>
                </a:lnTo>
                <a:lnTo>
                  <a:pt x="4201" y="5081"/>
                </a:lnTo>
                <a:close/>
                <a:moveTo>
                  <a:pt x="18097" y="5081"/>
                </a:moveTo>
                <a:lnTo>
                  <a:pt x="18464" y="5154"/>
                </a:lnTo>
                <a:lnTo>
                  <a:pt x="18806" y="5227"/>
                </a:lnTo>
                <a:lnTo>
                  <a:pt x="19123" y="5349"/>
                </a:lnTo>
                <a:lnTo>
                  <a:pt x="19441" y="5496"/>
                </a:lnTo>
                <a:lnTo>
                  <a:pt x="19734" y="5667"/>
                </a:lnTo>
                <a:lnTo>
                  <a:pt x="20002" y="5887"/>
                </a:lnTo>
                <a:lnTo>
                  <a:pt x="20247" y="6107"/>
                </a:lnTo>
                <a:lnTo>
                  <a:pt x="20466" y="6351"/>
                </a:lnTo>
                <a:lnTo>
                  <a:pt x="20686" y="6644"/>
                </a:lnTo>
                <a:lnTo>
                  <a:pt x="20857" y="6913"/>
                </a:lnTo>
                <a:lnTo>
                  <a:pt x="21004" y="7230"/>
                </a:lnTo>
                <a:lnTo>
                  <a:pt x="21126" y="7548"/>
                </a:lnTo>
                <a:lnTo>
                  <a:pt x="21199" y="7889"/>
                </a:lnTo>
                <a:lnTo>
                  <a:pt x="21272" y="8256"/>
                </a:lnTo>
                <a:lnTo>
                  <a:pt x="21272" y="8598"/>
                </a:lnTo>
                <a:lnTo>
                  <a:pt x="21272" y="8964"/>
                </a:lnTo>
                <a:lnTo>
                  <a:pt x="21199" y="9330"/>
                </a:lnTo>
                <a:lnTo>
                  <a:pt x="21126" y="9672"/>
                </a:lnTo>
                <a:lnTo>
                  <a:pt x="21004" y="9990"/>
                </a:lnTo>
                <a:lnTo>
                  <a:pt x="20857" y="10283"/>
                </a:lnTo>
                <a:lnTo>
                  <a:pt x="20686" y="10576"/>
                </a:lnTo>
                <a:lnTo>
                  <a:pt x="20466" y="10869"/>
                </a:lnTo>
                <a:lnTo>
                  <a:pt x="20247" y="11113"/>
                </a:lnTo>
                <a:lnTo>
                  <a:pt x="20002" y="11333"/>
                </a:lnTo>
                <a:lnTo>
                  <a:pt x="19734" y="11553"/>
                </a:lnTo>
                <a:lnTo>
                  <a:pt x="19441" y="11724"/>
                </a:lnTo>
                <a:lnTo>
                  <a:pt x="19123" y="11870"/>
                </a:lnTo>
                <a:lnTo>
                  <a:pt x="18806" y="11993"/>
                </a:lnTo>
                <a:lnTo>
                  <a:pt x="18464" y="12066"/>
                </a:lnTo>
                <a:lnTo>
                  <a:pt x="18097" y="12139"/>
                </a:lnTo>
                <a:lnTo>
                  <a:pt x="17389" y="12139"/>
                </a:lnTo>
                <a:lnTo>
                  <a:pt x="17023" y="12066"/>
                </a:lnTo>
                <a:lnTo>
                  <a:pt x="16705" y="11993"/>
                </a:lnTo>
                <a:lnTo>
                  <a:pt x="16363" y="11870"/>
                </a:lnTo>
                <a:lnTo>
                  <a:pt x="16070" y="11724"/>
                </a:lnTo>
                <a:lnTo>
                  <a:pt x="15777" y="11553"/>
                </a:lnTo>
                <a:lnTo>
                  <a:pt x="15509" y="11333"/>
                </a:lnTo>
                <a:lnTo>
                  <a:pt x="15240" y="11113"/>
                </a:lnTo>
                <a:lnTo>
                  <a:pt x="15020" y="10869"/>
                </a:lnTo>
                <a:lnTo>
                  <a:pt x="14825" y="10576"/>
                </a:lnTo>
                <a:lnTo>
                  <a:pt x="14629" y="10283"/>
                </a:lnTo>
                <a:lnTo>
                  <a:pt x="14483" y="9990"/>
                </a:lnTo>
                <a:lnTo>
                  <a:pt x="14361" y="9672"/>
                </a:lnTo>
                <a:lnTo>
                  <a:pt x="14287" y="9330"/>
                </a:lnTo>
                <a:lnTo>
                  <a:pt x="14239" y="8964"/>
                </a:lnTo>
                <a:lnTo>
                  <a:pt x="14214" y="8598"/>
                </a:lnTo>
                <a:lnTo>
                  <a:pt x="14214" y="8354"/>
                </a:lnTo>
                <a:lnTo>
                  <a:pt x="14239" y="8109"/>
                </a:lnTo>
                <a:lnTo>
                  <a:pt x="14287" y="7889"/>
                </a:lnTo>
                <a:lnTo>
                  <a:pt x="14336" y="7645"/>
                </a:lnTo>
                <a:lnTo>
                  <a:pt x="14410" y="7425"/>
                </a:lnTo>
                <a:lnTo>
                  <a:pt x="14507" y="7206"/>
                </a:lnTo>
                <a:lnTo>
                  <a:pt x="14605" y="6986"/>
                </a:lnTo>
                <a:lnTo>
                  <a:pt x="14703" y="6790"/>
                </a:lnTo>
                <a:lnTo>
                  <a:pt x="14849" y="6595"/>
                </a:lnTo>
                <a:lnTo>
                  <a:pt x="14971" y="6424"/>
                </a:lnTo>
                <a:lnTo>
                  <a:pt x="15118" y="6229"/>
                </a:lnTo>
                <a:lnTo>
                  <a:pt x="15289" y="6082"/>
                </a:lnTo>
                <a:lnTo>
                  <a:pt x="15460" y="5911"/>
                </a:lnTo>
                <a:lnTo>
                  <a:pt x="15631" y="5765"/>
                </a:lnTo>
                <a:lnTo>
                  <a:pt x="15826" y="5643"/>
                </a:lnTo>
                <a:lnTo>
                  <a:pt x="16022" y="5520"/>
                </a:lnTo>
                <a:lnTo>
                  <a:pt x="17096" y="8134"/>
                </a:lnTo>
                <a:lnTo>
                  <a:pt x="17023" y="8231"/>
                </a:lnTo>
                <a:lnTo>
                  <a:pt x="16974" y="8354"/>
                </a:lnTo>
                <a:lnTo>
                  <a:pt x="16950" y="8476"/>
                </a:lnTo>
                <a:lnTo>
                  <a:pt x="16925" y="8598"/>
                </a:lnTo>
                <a:lnTo>
                  <a:pt x="16950" y="8744"/>
                </a:lnTo>
                <a:lnTo>
                  <a:pt x="16998" y="8891"/>
                </a:lnTo>
                <a:lnTo>
                  <a:pt x="17072" y="9037"/>
                </a:lnTo>
                <a:lnTo>
                  <a:pt x="17169" y="9135"/>
                </a:lnTo>
                <a:lnTo>
                  <a:pt x="17292" y="9233"/>
                </a:lnTo>
                <a:lnTo>
                  <a:pt x="17414" y="9306"/>
                </a:lnTo>
                <a:lnTo>
                  <a:pt x="17560" y="9355"/>
                </a:lnTo>
                <a:lnTo>
                  <a:pt x="17731" y="9379"/>
                </a:lnTo>
                <a:lnTo>
                  <a:pt x="17878" y="9355"/>
                </a:lnTo>
                <a:lnTo>
                  <a:pt x="18024" y="9306"/>
                </a:lnTo>
                <a:lnTo>
                  <a:pt x="18146" y="9233"/>
                </a:lnTo>
                <a:lnTo>
                  <a:pt x="18268" y="9135"/>
                </a:lnTo>
                <a:lnTo>
                  <a:pt x="18366" y="9037"/>
                </a:lnTo>
                <a:lnTo>
                  <a:pt x="18439" y="8891"/>
                </a:lnTo>
                <a:lnTo>
                  <a:pt x="18488" y="8744"/>
                </a:lnTo>
                <a:lnTo>
                  <a:pt x="18513" y="8598"/>
                </a:lnTo>
                <a:lnTo>
                  <a:pt x="18488" y="8451"/>
                </a:lnTo>
                <a:lnTo>
                  <a:pt x="18464" y="8329"/>
                </a:lnTo>
                <a:lnTo>
                  <a:pt x="18391" y="8207"/>
                </a:lnTo>
                <a:lnTo>
                  <a:pt x="18317" y="8085"/>
                </a:lnTo>
                <a:lnTo>
                  <a:pt x="18220" y="7987"/>
                </a:lnTo>
                <a:lnTo>
                  <a:pt x="18122" y="7914"/>
                </a:lnTo>
                <a:lnTo>
                  <a:pt x="18000" y="7865"/>
                </a:lnTo>
                <a:lnTo>
                  <a:pt x="17853" y="7816"/>
                </a:lnTo>
                <a:lnTo>
                  <a:pt x="16803" y="5203"/>
                </a:lnTo>
                <a:lnTo>
                  <a:pt x="17023" y="5154"/>
                </a:lnTo>
                <a:lnTo>
                  <a:pt x="17267" y="5105"/>
                </a:lnTo>
                <a:lnTo>
                  <a:pt x="17511" y="5081"/>
                </a:lnTo>
                <a:close/>
                <a:moveTo>
                  <a:pt x="6252" y="1"/>
                </a:moveTo>
                <a:lnTo>
                  <a:pt x="6179" y="25"/>
                </a:lnTo>
                <a:lnTo>
                  <a:pt x="6106" y="74"/>
                </a:lnTo>
                <a:lnTo>
                  <a:pt x="6057" y="123"/>
                </a:lnTo>
                <a:lnTo>
                  <a:pt x="6008" y="196"/>
                </a:lnTo>
                <a:lnTo>
                  <a:pt x="5959" y="245"/>
                </a:lnTo>
                <a:lnTo>
                  <a:pt x="5935" y="343"/>
                </a:lnTo>
                <a:lnTo>
                  <a:pt x="5935" y="416"/>
                </a:lnTo>
                <a:lnTo>
                  <a:pt x="5959" y="660"/>
                </a:lnTo>
                <a:lnTo>
                  <a:pt x="6057" y="978"/>
                </a:lnTo>
                <a:lnTo>
                  <a:pt x="6106" y="1124"/>
                </a:lnTo>
                <a:lnTo>
                  <a:pt x="6179" y="1222"/>
                </a:lnTo>
                <a:lnTo>
                  <a:pt x="6252" y="1320"/>
                </a:lnTo>
                <a:lnTo>
                  <a:pt x="6350" y="1344"/>
                </a:lnTo>
                <a:lnTo>
                  <a:pt x="7107" y="1344"/>
                </a:lnTo>
                <a:lnTo>
                  <a:pt x="8084" y="3396"/>
                </a:lnTo>
                <a:lnTo>
                  <a:pt x="6985" y="4788"/>
                </a:lnTo>
                <a:lnTo>
                  <a:pt x="6716" y="4617"/>
                </a:lnTo>
                <a:lnTo>
                  <a:pt x="6423" y="4470"/>
                </a:lnTo>
                <a:lnTo>
                  <a:pt x="6130" y="4348"/>
                </a:lnTo>
                <a:lnTo>
                  <a:pt x="5813" y="4250"/>
                </a:lnTo>
                <a:lnTo>
                  <a:pt x="5495" y="4177"/>
                </a:lnTo>
                <a:lnTo>
                  <a:pt x="5178" y="4104"/>
                </a:lnTo>
                <a:lnTo>
                  <a:pt x="4860" y="4079"/>
                </a:lnTo>
                <a:lnTo>
                  <a:pt x="4030" y="4079"/>
                </a:lnTo>
                <a:lnTo>
                  <a:pt x="3590" y="4153"/>
                </a:lnTo>
                <a:lnTo>
                  <a:pt x="3151" y="4275"/>
                </a:lnTo>
                <a:lnTo>
                  <a:pt x="2735" y="4421"/>
                </a:lnTo>
                <a:lnTo>
                  <a:pt x="2345" y="4617"/>
                </a:lnTo>
                <a:lnTo>
                  <a:pt x="1978" y="4837"/>
                </a:lnTo>
                <a:lnTo>
                  <a:pt x="1636" y="5105"/>
                </a:lnTo>
                <a:lnTo>
                  <a:pt x="1319" y="5398"/>
                </a:lnTo>
                <a:lnTo>
                  <a:pt x="1026" y="5716"/>
                </a:lnTo>
                <a:lnTo>
                  <a:pt x="782" y="6058"/>
                </a:lnTo>
                <a:lnTo>
                  <a:pt x="537" y="6449"/>
                </a:lnTo>
                <a:lnTo>
                  <a:pt x="366" y="6839"/>
                </a:lnTo>
                <a:lnTo>
                  <a:pt x="220" y="7254"/>
                </a:lnTo>
                <a:lnTo>
                  <a:pt x="98" y="7670"/>
                </a:lnTo>
                <a:lnTo>
                  <a:pt x="24" y="8134"/>
                </a:lnTo>
                <a:lnTo>
                  <a:pt x="0" y="8598"/>
                </a:lnTo>
                <a:lnTo>
                  <a:pt x="24" y="9062"/>
                </a:lnTo>
                <a:lnTo>
                  <a:pt x="98" y="9501"/>
                </a:lnTo>
                <a:lnTo>
                  <a:pt x="220" y="9941"/>
                </a:lnTo>
                <a:lnTo>
                  <a:pt x="366" y="10356"/>
                </a:lnTo>
                <a:lnTo>
                  <a:pt x="562" y="10747"/>
                </a:lnTo>
                <a:lnTo>
                  <a:pt x="782" y="11138"/>
                </a:lnTo>
                <a:lnTo>
                  <a:pt x="1050" y="11480"/>
                </a:lnTo>
                <a:lnTo>
                  <a:pt x="1343" y="11797"/>
                </a:lnTo>
                <a:lnTo>
                  <a:pt x="1661" y="12090"/>
                </a:lnTo>
                <a:lnTo>
                  <a:pt x="2003" y="12359"/>
                </a:lnTo>
                <a:lnTo>
                  <a:pt x="2369" y="12579"/>
                </a:lnTo>
                <a:lnTo>
                  <a:pt x="2760" y="12774"/>
                </a:lnTo>
                <a:lnTo>
                  <a:pt x="3175" y="12945"/>
                </a:lnTo>
                <a:lnTo>
                  <a:pt x="3615" y="13043"/>
                </a:lnTo>
                <a:lnTo>
                  <a:pt x="4079" y="13116"/>
                </a:lnTo>
                <a:lnTo>
                  <a:pt x="4518" y="13140"/>
                </a:lnTo>
                <a:lnTo>
                  <a:pt x="4982" y="13116"/>
                </a:lnTo>
                <a:lnTo>
                  <a:pt x="5397" y="13043"/>
                </a:lnTo>
                <a:lnTo>
                  <a:pt x="5813" y="12945"/>
                </a:lnTo>
                <a:lnTo>
                  <a:pt x="6228" y="12823"/>
                </a:lnTo>
                <a:lnTo>
                  <a:pt x="6594" y="12628"/>
                </a:lnTo>
                <a:lnTo>
                  <a:pt x="6961" y="12432"/>
                </a:lnTo>
                <a:lnTo>
                  <a:pt x="7302" y="12188"/>
                </a:lnTo>
                <a:lnTo>
                  <a:pt x="7620" y="11919"/>
                </a:lnTo>
                <a:lnTo>
                  <a:pt x="7913" y="11626"/>
                </a:lnTo>
                <a:lnTo>
                  <a:pt x="8182" y="11309"/>
                </a:lnTo>
                <a:lnTo>
                  <a:pt x="8402" y="10967"/>
                </a:lnTo>
                <a:lnTo>
                  <a:pt x="8597" y="10625"/>
                </a:lnTo>
                <a:lnTo>
                  <a:pt x="8768" y="10234"/>
                </a:lnTo>
                <a:lnTo>
                  <a:pt x="8890" y="9843"/>
                </a:lnTo>
                <a:lnTo>
                  <a:pt x="8988" y="9428"/>
                </a:lnTo>
                <a:lnTo>
                  <a:pt x="9061" y="9013"/>
                </a:lnTo>
                <a:lnTo>
                  <a:pt x="9427" y="9013"/>
                </a:lnTo>
                <a:lnTo>
                  <a:pt x="9525" y="9282"/>
                </a:lnTo>
                <a:lnTo>
                  <a:pt x="9647" y="9501"/>
                </a:lnTo>
                <a:lnTo>
                  <a:pt x="9818" y="9721"/>
                </a:lnTo>
                <a:lnTo>
                  <a:pt x="10013" y="9892"/>
                </a:lnTo>
                <a:lnTo>
                  <a:pt x="10233" y="10039"/>
                </a:lnTo>
                <a:lnTo>
                  <a:pt x="10477" y="10161"/>
                </a:lnTo>
                <a:lnTo>
                  <a:pt x="10746" y="10234"/>
                </a:lnTo>
                <a:lnTo>
                  <a:pt x="11186" y="10234"/>
                </a:lnTo>
                <a:lnTo>
                  <a:pt x="11357" y="10210"/>
                </a:lnTo>
                <a:lnTo>
                  <a:pt x="11503" y="10161"/>
                </a:lnTo>
                <a:lnTo>
                  <a:pt x="11674" y="10112"/>
                </a:lnTo>
                <a:lnTo>
                  <a:pt x="11821" y="10039"/>
                </a:lnTo>
                <a:lnTo>
                  <a:pt x="11943" y="9965"/>
                </a:lnTo>
                <a:lnTo>
                  <a:pt x="12065" y="9868"/>
                </a:lnTo>
                <a:lnTo>
                  <a:pt x="12187" y="9770"/>
                </a:lnTo>
                <a:lnTo>
                  <a:pt x="12309" y="9648"/>
                </a:lnTo>
                <a:lnTo>
                  <a:pt x="12382" y="9526"/>
                </a:lnTo>
                <a:lnTo>
                  <a:pt x="12480" y="9379"/>
                </a:lnTo>
                <a:lnTo>
                  <a:pt x="12553" y="9233"/>
                </a:lnTo>
                <a:lnTo>
                  <a:pt x="12602" y="9086"/>
                </a:lnTo>
                <a:lnTo>
                  <a:pt x="12651" y="8915"/>
                </a:lnTo>
                <a:lnTo>
                  <a:pt x="12676" y="8769"/>
                </a:lnTo>
                <a:lnTo>
                  <a:pt x="12676" y="8598"/>
                </a:lnTo>
                <a:lnTo>
                  <a:pt x="12651" y="8329"/>
                </a:lnTo>
                <a:lnTo>
                  <a:pt x="12602" y="8085"/>
                </a:lnTo>
                <a:lnTo>
                  <a:pt x="12505" y="7865"/>
                </a:lnTo>
                <a:lnTo>
                  <a:pt x="12358" y="7645"/>
                </a:lnTo>
                <a:lnTo>
                  <a:pt x="15411" y="4055"/>
                </a:lnTo>
                <a:lnTo>
                  <a:pt x="15631" y="4592"/>
                </a:lnTo>
                <a:lnTo>
                  <a:pt x="15362" y="4739"/>
                </a:lnTo>
                <a:lnTo>
                  <a:pt x="15093" y="4910"/>
                </a:lnTo>
                <a:lnTo>
                  <a:pt x="14849" y="5105"/>
                </a:lnTo>
                <a:lnTo>
                  <a:pt x="14605" y="5301"/>
                </a:lnTo>
                <a:lnTo>
                  <a:pt x="14385" y="5520"/>
                </a:lnTo>
                <a:lnTo>
                  <a:pt x="14190" y="5765"/>
                </a:lnTo>
                <a:lnTo>
                  <a:pt x="14019" y="6009"/>
                </a:lnTo>
                <a:lnTo>
                  <a:pt x="13848" y="6253"/>
                </a:lnTo>
                <a:lnTo>
                  <a:pt x="13701" y="6522"/>
                </a:lnTo>
                <a:lnTo>
                  <a:pt x="13579" y="6790"/>
                </a:lnTo>
                <a:lnTo>
                  <a:pt x="13457" y="7084"/>
                </a:lnTo>
                <a:lnTo>
                  <a:pt x="13359" y="7377"/>
                </a:lnTo>
                <a:lnTo>
                  <a:pt x="13286" y="7670"/>
                </a:lnTo>
                <a:lnTo>
                  <a:pt x="13237" y="7963"/>
                </a:lnTo>
                <a:lnTo>
                  <a:pt x="13213" y="8280"/>
                </a:lnTo>
                <a:lnTo>
                  <a:pt x="13188" y="8598"/>
                </a:lnTo>
                <a:lnTo>
                  <a:pt x="13213" y="9062"/>
                </a:lnTo>
                <a:lnTo>
                  <a:pt x="13286" y="9501"/>
                </a:lnTo>
                <a:lnTo>
                  <a:pt x="13408" y="9941"/>
                </a:lnTo>
                <a:lnTo>
                  <a:pt x="13555" y="10356"/>
                </a:lnTo>
                <a:lnTo>
                  <a:pt x="13750" y="10747"/>
                </a:lnTo>
                <a:lnTo>
                  <a:pt x="13970" y="11138"/>
                </a:lnTo>
                <a:lnTo>
                  <a:pt x="14239" y="11480"/>
                </a:lnTo>
                <a:lnTo>
                  <a:pt x="14532" y="11797"/>
                </a:lnTo>
                <a:lnTo>
                  <a:pt x="14849" y="12090"/>
                </a:lnTo>
                <a:lnTo>
                  <a:pt x="15191" y="12359"/>
                </a:lnTo>
                <a:lnTo>
                  <a:pt x="15582" y="12579"/>
                </a:lnTo>
                <a:lnTo>
                  <a:pt x="15973" y="12774"/>
                </a:lnTo>
                <a:lnTo>
                  <a:pt x="16388" y="12945"/>
                </a:lnTo>
                <a:lnTo>
                  <a:pt x="16827" y="13043"/>
                </a:lnTo>
                <a:lnTo>
                  <a:pt x="17267" y="13116"/>
                </a:lnTo>
                <a:lnTo>
                  <a:pt x="17756" y="13140"/>
                </a:lnTo>
                <a:lnTo>
                  <a:pt x="18195" y="13116"/>
                </a:lnTo>
                <a:lnTo>
                  <a:pt x="18659" y="13043"/>
                </a:lnTo>
                <a:lnTo>
                  <a:pt x="19099" y="12945"/>
                </a:lnTo>
                <a:lnTo>
                  <a:pt x="19514" y="12774"/>
                </a:lnTo>
                <a:lnTo>
                  <a:pt x="19905" y="12579"/>
                </a:lnTo>
                <a:lnTo>
                  <a:pt x="20271" y="12359"/>
                </a:lnTo>
                <a:lnTo>
                  <a:pt x="20613" y="12090"/>
                </a:lnTo>
                <a:lnTo>
                  <a:pt x="20931" y="11797"/>
                </a:lnTo>
                <a:lnTo>
                  <a:pt x="21224" y="11480"/>
                </a:lnTo>
                <a:lnTo>
                  <a:pt x="21492" y="11138"/>
                </a:lnTo>
                <a:lnTo>
                  <a:pt x="21712" y="10747"/>
                </a:lnTo>
                <a:lnTo>
                  <a:pt x="21907" y="10356"/>
                </a:lnTo>
                <a:lnTo>
                  <a:pt x="22054" y="9941"/>
                </a:lnTo>
                <a:lnTo>
                  <a:pt x="22176" y="9501"/>
                </a:lnTo>
                <a:lnTo>
                  <a:pt x="22249" y="9062"/>
                </a:lnTo>
                <a:lnTo>
                  <a:pt x="22274" y="8598"/>
                </a:lnTo>
                <a:lnTo>
                  <a:pt x="22249" y="8134"/>
                </a:lnTo>
                <a:lnTo>
                  <a:pt x="22176" y="7670"/>
                </a:lnTo>
                <a:lnTo>
                  <a:pt x="22054" y="7230"/>
                </a:lnTo>
                <a:lnTo>
                  <a:pt x="21907" y="6815"/>
                </a:lnTo>
                <a:lnTo>
                  <a:pt x="21712" y="6424"/>
                </a:lnTo>
                <a:lnTo>
                  <a:pt x="21492" y="6058"/>
                </a:lnTo>
                <a:lnTo>
                  <a:pt x="21224" y="5691"/>
                </a:lnTo>
                <a:lnTo>
                  <a:pt x="20931" y="5374"/>
                </a:lnTo>
                <a:lnTo>
                  <a:pt x="20613" y="5081"/>
                </a:lnTo>
                <a:lnTo>
                  <a:pt x="20271" y="4812"/>
                </a:lnTo>
                <a:lnTo>
                  <a:pt x="19905" y="4592"/>
                </a:lnTo>
                <a:lnTo>
                  <a:pt x="19514" y="4397"/>
                </a:lnTo>
                <a:lnTo>
                  <a:pt x="19099" y="4250"/>
                </a:lnTo>
                <a:lnTo>
                  <a:pt x="18659" y="4128"/>
                </a:lnTo>
                <a:lnTo>
                  <a:pt x="18195" y="4079"/>
                </a:lnTo>
                <a:lnTo>
                  <a:pt x="17756" y="4055"/>
                </a:lnTo>
                <a:lnTo>
                  <a:pt x="17414" y="4055"/>
                </a:lnTo>
                <a:lnTo>
                  <a:pt x="17072" y="4104"/>
                </a:lnTo>
                <a:lnTo>
                  <a:pt x="16754" y="4153"/>
                </a:lnTo>
                <a:lnTo>
                  <a:pt x="16412" y="4250"/>
                </a:lnTo>
                <a:lnTo>
                  <a:pt x="15240" y="1344"/>
                </a:lnTo>
                <a:lnTo>
                  <a:pt x="16144" y="1344"/>
                </a:lnTo>
                <a:lnTo>
                  <a:pt x="15997" y="1515"/>
                </a:lnTo>
                <a:lnTo>
                  <a:pt x="15924" y="1564"/>
                </a:lnTo>
                <a:lnTo>
                  <a:pt x="15899" y="1637"/>
                </a:lnTo>
                <a:lnTo>
                  <a:pt x="15875" y="1735"/>
                </a:lnTo>
                <a:lnTo>
                  <a:pt x="15875" y="1808"/>
                </a:lnTo>
                <a:lnTo>
                  <a:pt x="15875" y="1881"/>
                </a:lnTo>
                <a:lnTo>
                  <a:pt x="15899" y="1955"/>
                </a:lnTo>
                <a:lnTo>
                  <a:pt x="15924" y="2028"/>
                </a:lnTo>
                <a:lnTo>
                  <a:pt x="15997" y="2101"/>
                </a:lnTo>
                <a:lnTo>
                  <a:pt x="16046" y="2150"/>
                </a:lnTo>
                <a:lnTo>
                  <a:pt x="16119" y="2199"/>
                </a:lnTo>
                <a:lnTo>
                  <a:pt x="16192" y="2223"/>
                </a:lnTo>
                <a:lnTo>
                  <a:pt x="16363" y="2223"/>
                </a:lnTo>
                <a:lnTo>
                  <a:pt x="16437" y="2199"/>
                </a:lnTo>
                <a:lnTo>
                  <a:pt x="16510" y="2150"/>
                </a:lnTo>
                <a:lnTo>
                  <a:pt x="16583" y="2101"/>
                </a:lnTo>
                <a:lnTo>
                  <a:pt x="16754" y="1930"/>
                </a:lnTo>
                <a:lnTo>
                  <a:pt x="16852" y="1808"/>
                </a:lnTo>
                <a:lnTo>
                  <a:pt x="16925" y="1662"/>
                </a:lnTo>
                <a:lnTo>
                  <a:pt x="16998" y="1491"/>
                </a:lnTo>
                <a:lnTo>
                  <a:pt x="17047" y="1320"/>
                </a:lnTo>
                <a:lnTo>
                  <a:pt x="17047" y="1124"/>
                </a:lnTo>
                <a:lnTo>
                  <a:pt x="16998" y="953"/>
                </a:lnTo>
                <a:lnTo>
                  <a:pt x="16901" y="807"/>
                </a:lnTo>
                <a:lnTo>
                  <a:pt x="16779" y="685"/>
                </a:lnTo>
                <a:lnTo>
                  <a:pt x="16657" y="587"/>
                </a:lnTo>
                <a:lnTo>
                  <a:pt x="16486" y="538"/>
                </a:lnTo>
                <a:lnTo>
                  <a:pt x="16339" y="489"/>
                </a:lnTo>
                <a:lnTo>
                  <a:pt x="16192" y="465"/>
                </a:lnTo>
                <a:lnTo>
                  <a:pt x="14629" y="465"/>
                </a:lnTo>
                <a:lnTo>
                  <a:pt x="14507" y="489"/>
                </a:lnTo>
                <a:lnTo>
                  <a:pt x="14434" y="514"/>
                </a:lnTo>
                <a:lnTo>
                  <a:pt x="14312" y="611"/>
                </a:lnTo>
                <a:lnTo>
                  <a:pt x="14239" y="709"/>
                </a:lnTo>
                <a:lnTo>
                  <a:pt x="14214" y="807"/>
                </a:lnTo>
                <a:lnTo>
                  <a:pt x="14214" y="929"/>
                </a:lnTo>
                <a:lnTo>
                  <a:pt x="14239" y="1027"/>
                </a:lnTo>
                <a:lnTo>
                  <a:pt x="14996" y="2883"/>
                </a:lnTo>
                <a:lnTo>
                  <a:pt x="8792" y="2883"/>
                </a:lnTo>
                <a:lnTo>
                  <a:pt x="8035" y="1344"/>
                </a:lnTo>
                <a:lnTo>
                  <a:pt x="9427" y="1344"/>
                </a:lnTo>
                <a:lnTo>
                  <a:pt x="9525" y="1320"/>
                </a:lnTo>
                <a:lnTo>
                  <a:pt x="9598" y="1295"/>
                </a:lnTo>
                <a:lnTo>
                  <a:pt x="9672" y="1271"/>
                </a:lnTo>
                <a:lnTo>
                  <a:pt x="9720" y="1222"/>
                </a:lnTo>
                <a:lnTo>
                  <a:pt x="9794" y="1149"/>
                </a:lnTo>
                <a:lnTo>
                  <a:pt x="9818" y="1075"/>
                </a:lnTo>
                <a:lnTo>
                  <a:pt x="9842" y="1002"/>
                </a:lnTo>
                <a:lnTo>
                  <a:pt x="9842" y="904"/>
                </a:lnTo>
                <a:lnTo>
                  <a:pt x="9842" y="831"/>
                </a:lnTo>
                <a:lnTo>
                  <a:pt x="9818" y="734"/>
                </a:lnTo>
                <a:lnTo>
                  <a:pt x="9794" y="685"/>
                </a:lnTo>
                <a:lnTo>
                  <a:pt x="9720" y="611"/>
                </a:lnTo>
                <a:lnTo>
                  <a:pt x="9672" y="563"/>
                </a:lnTo>
                <a:lnTo>
                  <a:pt x="9598" y="514"/>
                </a:lnTo>
                <a:lnTo>
                  <a:pt x="9525" y="489"/>
                </a:lnTo>
                <a:lnTo>
                  <a:pt x="9427" y="489"/>
                </a:lnTo>
                <a:lnTo>
                  <a:pt x="6350"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30" name="Shape 578"/>
          <p:cNvGrpSpPr/>
          <p:nvPr/>
        </p:nvGrpSpPr>
        <p:grpSpPr>
          <a:xfrm>
            <a:off x="6000216" y="5492278"/>
            <a:ext cx="421263" cy="414322"/>
            <a:chOff x="1244325" y="4999400"/>
            <a:chExt cx="444525" cy="437200"/>
          </a:xfrm>
          <a:solidFill>
            <a:schemeClr val="bg1"/>
          </a:solidFill>
        </p:grpSpPr>
        <p:sp>
          <p:nvSpPr>
            <p:cNvPr id="231" name="Shape 579"/>
            <p:cNvSpPr/>
            <p:nvPr/>
          </p:nvSpPr>
          <p:spPr>
            <a:xfrm>
              <a:off x="1244325" y="5161200"/>
              <a:ext cx="374925" cy="222275"/>
            </a:xfrm>
            <a:custGeom>
              <a:avLst/>
              <a:gdLst/>
              <a:ahLst/>
              <a:cxnLst/>
              <a:rect l="0" t="0" r="0" b="0"/>
              <a:pathLst>
                <a:path w="14997" h="8891" extrusionOk="0">
                  <a:moveTo>
                    <a:pt x="2077" y="1661"/>
                  </a:moveTo>
                  <a:lnTo>
                    <a:pt x="2199" y="1685"/>
                  </a:lnTo>
                  <a:lnTo>
                    <a:pt x="2468" y="1783"/>
                  </a:lnTo>
                  <a:lnTo>
                    <a:pt x="2687" y="1930"/>
                  </a:lnTo>
                  <a:lnTo>
                    <a:pt x="2883" y="2076"/>
                  </a:lnTo>
                  <a:lnTo>
                    <a:pt x="2932" y="2443"/>
                  </a:lnTo>
                  <a:lnTo>
                    <a:pt x="3005" y="2833"/>
                  </a:lnTo>
                  <a:lnTo>
                    <a:pt x="3176" y="3664"/>
                  </a:lnTo>
                  <a:lnTo>
                    <a:pt x="3396" y="4470"/>
                  </a:lnTo>
                  <a:lnTo>
                    <a:pt x="3567" y="5154"/>
                  </a:lnTo>
                  <a:lnTo>
                    <a:pt x="3371" y="5105"/>
                  </a:lnTo>
                  <a:lnTo>
                    <a:pt x="3152" y="5031"/>
                  </a:lnTo>
                  <a:lnTo>
                    <a:pt x="2956" y="4934"/>
                  </a:lnTo>
                  <a:lnTo>
                    <a:pt x="2736" y="4812"/>
                  </a:lnTo>
                  <a:lnTo>
                    <a:pt x="2541" y="4690"/>
                  </a:lnTo>
                  <a:lnTo>
                    <a:pt x="2321" y="4543"/>
                  </a:lnTo>
                  <a:lnTo>
                    <a:pt x="2126" y="4372"/>
                  </a:lnTo>
                  <a:lnTo>
                    <a:pt x="1930" y="4201"/>
                  </a:lnTo>
                  <a:lnTo>
                    <a:pt x="1759" y="4006"/>
                  </a:lnTo>
                  <a:lnTo>
                    <a:pt x="1613" y="3810"/>
                  </a:lnTo>
                  <a:lnTo>
                    <a:pt x="1466" y="3590"/>
                  </a:lnTo>
                  <a:lnTo>
                    <a:pt x="1344" y="3395"/>
                  </a:lnTo>
                  <a:lnTo>
                    <a:pt x="1247" y="3175"/>
                  </a:lnTo>
                  <a:lnTo>
                    <a:pt x="1173" y="2931"/>
                  </a:lnTo>
                  <a:lnTo>
                    <a:pt x="1124" y="2711"/>
                  </a:lnTo>
                  <a:lnTo>
                    <a:pt x="1124" y="2491"/>
                  </a:lnTo>
                  <a:lnTo>
                    <a:pt x="1124" y="2320"/>
                  </a:lnTo>
                  <a:lnTo>
                    <a:pt x="1173" y="2174"/>
                  </a:lnTo>
                  <a:lnTo>
                    <a:pt x="1247" y="2027"/>
                  </a:lnTo>
                  <a:lnTo>
                    <a:pt x="1369" y="1905"/>
                  </a:lnTo>
                  <a:lnTo>
                    <a:pt x="1491" y="1808"/>
                  </a:lnTo>
                  <a:lnTo>
                    <a:pt x="1613" y="1734"/>
                  </a:lnTo>
                  <a:lnTo>
                    <a:pt x="1784" y="1685"/>
                  </a:lnTo>
                  <a:lnTo>
                    <a:pt x="1955" y="1661"/>
                  </a:lnTo>
                  <a:close/>
                  <a:moveTo>
                    <a:pt x="3225" y="0"/>
                  </a:moveTo>
                  <a:lnTo>
                    <a:pt x="3127" y="25"/>
                  </a:lnTo>
                  <a:lnTo>
                    <a:pt x="3029" y="98"/>
                  </a:lnTo>
                  <a:lnTo>
                    <a:pt x="2932" y="147"/>
                  </a:lnTo>
                  <a:lnTo>
                    <a:pt x="2883" y="245"/>
                  </a:lnTo>
                  <a:lnTo>
                    <a:pt x="2834" y="342"/>
                  </a:lnTo>
                  <a:lnTo>
                    <a:pt x="2785" y="440"/>
                  </a:lnTo>
                  <a:lnTo>
                    <a:pt x="2785" y="538"/>
                  </a:lnTo>
                  <a:lnTo>
                    <a:pt x="2785" y="709"/>
                  </a:lnTo>
                  <a:lnTo>
                    <a:pt x="2565" y="635"/>
                  </a:lnTo>
                  <a:lnTo>
                    <a:pt x="2370" y="586"/>
                  </a:lnTo>
                  <a:lnTo>
                    <a:pt x="2150" y="562"/>
                  </a:lnTo>
                  <a:lnTo>
                    <a:pt x="1955" y="538"/>
                  </a:lnTo>
                  <a:lnTo>
                    <a:pt x="1759" y="562"/>
                  </a:lnTo>
                  <a:lnTo>
                    <a:pt x="1564" y="586"/>
                  </a:lnTo>
                  <a:lnTo>
                    <a:pt x="1369" y="635"/>
                  </a:lnTo>
                  <a:lnTo>
                    <a:pt x="1198" y="709"/>
                  </a:lnTo>
                  <a:lnTo>
                    <a:pt x="1027" y="782"/>
                  </a:lnTo>
                  <a:lnTo>
                    <a:pt x="856" y="880"/>
                  </a:lnTo>
                  <a:lnTo>
                    <a:pt x="709" y="1002"/>
                  </a:lnTo>
                  <a:lnTo>
                    <a:pt x="563" y="1124"/>
                  </a:lnTo>
                  <a:lnTo>
                    <a:pt x="441" y="1246"/>
                  </a:lnTo>
                  <a:lnTo>
                    <a:pt x="343" y="1417"/>
                  </a:lnTo>
                  <a:lnTo>
                    <a:pt x="245" y="1563"/>
                  </a:lnTo>
                  <a:lnTo>
                    <a:pt x="147" y="1734"/>
                  </a:lnTo>
                  <a:lnTo>
                    <a:pt x="99" y="1905"/>
                  </a:lnTo>
                  <a:lnTo>
                    <a:pt x="50" y="2101"/>
                  </a:lnTo>
                  <a:lnTo>
                    <a:pt x="1" y="2296"/>
                  </a:lnTo>
                  <a:lnTo>
                    <a:pt x="1" y="2491"/>
                  </a:lnTo>
                  <a:lnTo>
                    <a:pt x="25" y="2858"/>
                  </a:lnTo>
                  <a:lnTo>
                    <a:pt x="99" y="3200"/>
                  </a:lnTo>
                  <a:lnTo>
                    <a:pt x="221" y="3566"/>
                  </a:lnTo>
                  <a:lnTo>
                    <a:pt x="367" y="3884"/>
                  </a:lnTo>
                  <a:lnTo>
                    <a:pt x="563" y="4225"/>
                  </a:lnTo>
                  <a:lnTo>
                    <a:pt x="782" y="4543"/>
                  </a:lnTo>
                  <a:lnTo>
                    <a:pt x="1027" y="4836"/>
                  </a:lnTo>
                  <a:lnTo>
                    <a:pt x="1295" y="5105"/>
                  </a:lnTo>
                  <a:lnTo>
                    <a:pt x="1588" y="5349"/>
                  </a:lnTo>
                  <a:lnTo>
                    <a:pt x="1906" y="5593"/>
                  </a:lnTo>
                  <a:lnTo>
                    <a:pt x="2248" y="5789"/>
                  </a:lnTo>
                  <a:lnTo>
                    <a:pt x="2590" y="5960"/>
                  </a:lnTo>
                  <a:lnTo>
                    <a:pt x="2932" y="6106"/>
                  </a:lnTo>
                  <a:lnTo>
                    <a:pt x="3274" y="6204"/>
                  </a:lnTo>
                  <a:lnTo>
                    <a:pt x="3616" y="6277"/>
                  </a:lnTo>
                  <a:lnTo>
                    <a:pt x="3957" y="6301"/>
                  </a:lnTo>
                  <a:lnTo>
                    <a:pt x="4080" y="6643"/>
                  </a:lnTo>
                  <a:lnTo>
                    <a:pt x="4226" y="6961"/>
                  </a:lnTo>
                  <a:lnTo>
                    <a:pt x="4519" y="7596"/>
                  </a:lnTo>
                  <a:lnTo>
                    <a:pt x="4812" y="8133"/>
                  </a:lnTo>
                  <a:lnTo>
                    <a:pt x="5081" y="8597"/>
                  </a:lnTo>
                  <a:lnTo>
                    <a:pt x="5154" y="8719"/>
                  </a:lnTo>
                  <a:lnTo>
                    <a:pt x="5276" y="8817"/>
                  </a:lnTo>
                  <a:lnTo>
                    <a:pt x="5423" y="8866"/>
                  </a:lnTo>
                  <a:lnTo>
                    <a:pt x="5569" y="8890"/>
                  </a:lnTo>
                  <a:lnTo>
                    <a:pt x="12212" y="8890"/>
                  </a:lnTo>
                  <a:lnTo>
                    <a:pt x="12359" y="8866"/>
                  </a:lnTo>
                  <a:lnTo>
                    <a:pt x="12506" y="8817"/>
                  </a:lnTo>
                  <a:lnTo>
                    <a:pt x="12628" y="8719"/>
                  </a:lnTo>
                  <a:lnTo>
                    <a:pt x="12701" y="8597"/>
                  </a:lnTo>
                  <a:lnTo>
                    <a:pt x="12994" y="8060"/>
                  </a:lnTo>
                  <a:lnTo>
                    <a:pt x="13360" y="7352"/>
                  </a:lnTo>
                  <a:lnTo>
                    <a:pt x="13727" y="6472"/>
                  </a:lnTo>
                  <a:lnTo>
                    <a:pt x="13922" y="6008"/>
                  </a:lnTo>
                  <a:lnTo>
                    <a:pt x="14117" y="5495"/>
                  </a:lnTo>
                  <a:lnTo>
                    <a:pt x="14288" y="4958"/>
                  </a:lnTo>
                  <a:lnTo>
                    <a:pt x="14459" y="4372"/>
                  </a:lnTo>
                  <a:lnTo>
                    <a:pt x="14606" y="3786"/>
                  </a:lnTo>
                  <a:lnTo>
                    <a:pt x="14752" y="3175"/>
                  </a:lnTo>
                  <a:lnTo>
                    <a:pt x="14850" y="2540"/>
                  </a:lnTo>
                  <a:lnTo>
                    <a:pt x="14923" y="1881"/>
                  </a:lnTo>
                  <a:lnTo>
                    <a:pt x="14972" y="1221"/>
                  </a:lnTo>
                  <a:lnTo>
                    <a:pt x="14997" y="538"/>
                  </a:lnTo>
                  <a:lnTo>
                    <a:pt x="14997" y="440"/>
                  </a:lnTo>
                  <a:lnTo>
                    <a:pt x="14948" y="342"/>
                  </a:lnTo>
                  <a:lnTo>
                    <a:pt x="14899" y="245"/>
                  </a:lnTo>
                  <a:lnTo>
                    <a:pt x="14850" y="147"/>
                  </a:lnTo>
                  <a:lnTo>
                    <a:pt x="14752" y="98"/>
                  </a:lnTo>
                  <a:lnTo>
                    <a:pt x="14655" y="25"/>
                  </a:lnTo>
                  <a:lnTo>
                    <a:pt x="145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2" name="Shape 580"/>
            <p:cNvSpPr/>
            <p:nvPr/>
          </p:nvSpPr>
          <p:spPr>
            <a:xfrm>
              <a:off x="1244325" y="5397500"/>
              <a:ext cx="444525" cy="39100"/>
            </a:xfrm>
            <a:custGeom>
              <a:avLst/>
              <a:gdLst/>
              <a:ahLst/>
              <a:cxnLst/>
              <a:rect l="0" t="0" r="0" b="0"/>
              <a:pathLst>
                <a:path w="17781" h="1564" extrusionOk="0">
                  <a:moveTo>
                    <a:pt x="1" y="0"/>
                  </a:moveTo>
                  <a:lnTo>
                    <a:pt x="25" y="244"/>
                  </a:lnTo>
                  <a:lnTo>
                    <a:pt x="99" y="488"/>
                  </a:lnTo>
                  <a:lnTo>
                    <a:pt x="196" y="757"/>
                  </a:lnTo>
                  <a:lnTo>
                    <a:pt x="318" y="1001"/>
                  </a:lnTo>
                  <a:lnTo>
                    <a:pt x="489" y="1221"/>
                  </a:lnTo>
                  <a:lnTo>
                    <a:pt x="685" y="1392"/>
                  </a:lnTo>
                  <a:lnTo>
                    <a:pt x="782" y="1465"/>
                  </a:lnTo>
                  <a:lnTo>
                    <a:pt x="880" y="1514"/>
                  </a:lnTo>
                  <a:lnTo>
                    <a:pt x="1002" y="1539"/>
                  </a:lnTo>
                  <a:lnTo>
                    <a:pt x="1124" y="1563"/>
                  </a:lnTo>
                  <a:lnTo>
                    <a:pt x="16657" y="1563"/>
                  </a:lnTo>
                  <a:lnTo>
                    <a:pt x="16780" y="1539"/>
                  </a:lnTo>
                  <a:lnTo>
                    <a:pt x="16902" y="1514"/>
                  </a:lnTo>
                  <a:lnTo>
                    <a:pt x="16999" y="1465"/>
                  </a:lnTo>
                  <a:lnTo>
                    <a:pt x="17097" y="1392"/>
                  </a:lnTo>
                  <a:lnTo>
                    <a:pt x="17292" y="1221"/>
                  </a:lnTo>
                  <a:lnTo>
                    <a:pt x="17463" y="1001"/>
                  </a:lnTo>
                  <a:lnTo>
                    <a:pt x="17586" y="757"/>
                  </a:lnTo>
                  <a:lnTo>
                    <a:pt x="17683" y="488"/>
                  </a:lnTo>
                  <a:lnTo>
                    <a:pt x="17756" y="244"/>
                  </a:lnTo>
                  <a:lnTo>
                    <a:pt x="177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3" name="Shape 581"/>
            <p:cNvSpPr/>
            <p:nvPr/>
          </p:nvSpPr>
          <p:spPr>
            <a:xfrm>
              <a:off x="1451925" y="4999400"/>
              <a:ext cx="31175" cy="129450"/>
            </a:xfrm>
            <a:custGeom>
              <a:avLst/>
              <a:gdLst/>
              <a:ahLst/>
              <a:cxnLst/>
              <a:rect l="0" t="0" r="0" b="0"/>
              <a:pathLst>
                <a:path w="1247" h="5178" extrusionOk="0">
                  <a:moveTo>
                    <a:pt x="953" y="0"/>
                  </a:moveTo>
                  <a:lnTo>
                    <a:pt x="856" y="25"/>
                  </a:lnTo>
                  <a:lnTo>
                    <a:pt x="758" y="98"/>
                  </a:lnTo>
                  <a:lnTo>
                    <a:pt x="709" y="171"/>
                  </a:lnTo>
                  <a:lnTo>
                    <a:pt x="685" y="293"/>
                  </a:lnTo>
                  <a:lnTo>
                    <a:pt x="660" y="464"/>
                  </a:lnTo>
                  <a:lnTo>
                    <a:pt x="611" y="611"/>
                  </a:lnTo>
                  <a:lnTo>
                    <a:pt x="514" y="733"/>
                  </a:lnTo>
                  <a:lnTo>
                    <a:pt x="416" y="879"/>
                  </a:lnTo>
                  <a:lnTo>
                    <a:pt x="269" y="1026"/>
                  </a:lnTo>
                  <a:lnTo>
                    <a:pt x="147" y="1246"/>
                  </a:lnTo>
                  <a:lnTo>
                    <a:pt x="74" y="1368"/>
                  </a:lnTo>
                  <a:lnTo>
                    <a:pt x="50" y="1490"/>
                  </a:lnTo>
                  <a:lnTo>
                    <a:pt x="1" y="1661"/>
                  </a:lnTo>
                  <a:lnTo>
                    <a:pt x="1" y="1832"/>
                  </a:lnTo>
                  <a:lnTo>
                    <a:pt x="1" y="2003"/>
                  </a:lnTo>
                  <a:lnTo>
                    <a:pt x="50" y="2149"/>
                  </a:lnTo>
                  <a:lnTo>
                    <a:pt x="74" y="2296"/>
                  </a:lnTo>
                  <a:lnTo>
                    <a:pt x="147" y="2394"/>
                  </a:lnTo>
                  <a:lnTo>
                    <a:pt x="269" y="2613"/>
                  </a:lnTo>
                  <a:lnTo>
                    <a:pt x="416" y="2784"/>
                  </a:lnTo>
                  <a:lnTo>
                    <a:pt x="514" y="2907"/>
                  </a:lnTo>
                  <a:lnTo>
                    <a:pt x="611" y="3029"/>
                  </a:lnTo>
                  <a:lnTo>
                    <a:pt x="660" y="3175"/>
                  </a:lnTo>
                  <a:lnTo>
                    <a:pt x="685" y="3346"/>
                  </a:lnTo>
                  <a:lnTo>
                    <a:pt x="660" y="3542"/>
                  </a:lnTo>
                  <a:lnTo>
                    <a:pt x="611" y="3688"/>
                  </a:lnTo>
                  <a:lnTo>
                    <a:pt x="514" y="3810"/>
                  </a:lnTo>
                  <a:lnTo>
                    <a:pt x="416" y="3932"/>
                  </a:lnTo>
                  <a:lnTo>
                    <a:pt x="269" y="4103"/>
                  </a:lnTo>
                  <a:lnTo>
                    <a:pt x="147"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3" y="4445"/>
                  </a:lnTo>
                  <a:lnTo>
                    <a:pt x="831" y="4299"/>
                  </a:lnTo>
                  <a:lnTo>
                    <a:pt x="978" y="4152"/>
                  </a:lnTo>
                  <a:lnTo>
                    <a:pt x="1100" y="3932"/>
                  </a:lnTo>
                  <a:lnTo>
                    <a:pt x="1149" y="3810"/>
                  </a:lnTo>
                  <a:lnTo>
                    <a:pt x="1197" y="3688"/>
                  </a:lnTo>
                  <a:lnTo>
                    <a:pt x="1222" y="3542"/>
                  </a:lnTo>
                  <a:lnTo>
                    <a:pt x="1246" y="3346"/>
                  </a:lnTo>
                  <a:lnTo>
                    <a:pt x="1222" y="3175"/>
                  </a:lnTo>
                  <a:lnTo>
                    <a:pt x="1197" y="3029"/>
                  </a:lnTo>
                  <a:lnTo>
                    <a:pt x="1149" y="2882"/>
                  </a:lnTo>
                  <a:lnTo>
                    <a:pt x="1100" y="2784"/>
                  </a:lnTo>
                  <a:lnTo>
                    <a:pt x="978" y="2565"/>
                  </a:lnTo>
                  <a:lnTo>
                    <a:pt x="831" y="2394"/>
                  </a:lnTo>
                  <a:lnTo>
                    <a:pt x="733" y="2272"/>
                  </a:lnTo>
                  <a:lnTo>
                    <a:pt x="636" y="2149"/>
                  </a:lnTo>
                  <a:lnTo>
                    <a:pt x="587" y="2003"/>
                  </a:lnTo>
                  <a:lnTo>
                    <a:pt x="563" y="1832"/>
                  </a:lnTo>
                  <a:lnTo>
                    <a:pt x="587" y="1637"/>
                  </a:lnTo>
                  <a:lnTo>
                    <a:pt x="636" y="1490"/>
                  </a:lnTo>
                  <a:lnTo>
                    <a:pt x="733" y="1368"/>
                  </a:lnTo>
                  <a:lnTo>
                    <a:pt x="831" y="1246"/>
                  </a:lnTo>
                  <a:lnTo>
                    <a:pt x="978" y="1075"/>
                  </a:lnTo>
                  <a:lnTo>
                    <a:pt x="1100" y="879"/>
                  </a:lnTo>
                  <a:lnTo>
                    <a:pt x="1149" y="757"/>
                  </a:lnTo>
                  <a:lnTo>
                    <a:pt x="1197" y="611"/>
                  </a:lnTo>
                  <a:lnTo>
                    <a:pt x="1222" y="464"/>
                  </a:lnTo>
                  <a:lnTo>
                    <a:pt x="1246" y="293"/>
                  </a:lnTo>
                  <a:lnTo>
                    <a:pt x="1222" y="171"/>
                  </a:lnTo>
                  <a:lnTo>
                    <a:pt x="1149" y="98"/>
                  </a:lnTo>
                  <a:lnTo>
                    <a:pt x="1075"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4" name="Shape 582"/>
            <p:cNvSpPr/>
            <p:nvPr/>
          </p:nvSpPr>
          <p:spPr>
            <a:xfrm>
              <a:off x="1407975" y="4999400"/>
              <a:ext cx="31150" cy="129450"/>
            </a:xfrm>
            <a:custGeom>
              <a:avLst/>
              <a:gdLst/>
              <a:ahLst/>
              <a:cxnLst/>
              <a:rect l="0" t="0" r="0" b="0"/>
              <a:pathLst>
                <a:path w="1246" h="5178" extrusionOk="0">
                  <a:moveTo>
                    <a:pt x="977" y="0"/>
                  </a:moveTo>
                  <a:lnTo>
                    <a:pt x="855" y="25"/>
                  </a:lnTo>
                  <a:lnTo>
                    <a:pt x="782" y="98"/>
                  </a:lnTo>
                  <a:lnTo>
                    <a:pt x="709" y="171"/>
                  </a:lnTo>
                  <a:lnTo>
                    <a:pt x="684" y="293"/>
                  </a:lnTo>
                  <a:lnTo>
                    <a:pt x="660" y="464"/>
                  </a:lnTo>
                  <a:lnTo>
                    <a:pt x="611" y="611"/>
                  </a:lnTo>
                  <a:lnTo>
                    <a:pt x="538" y="733"/>
                  </a:lnTo>
                  <a:lnTo>
                    <a:pt x="416" y="879"/>
                  </a:lnTo>
                  <a:lnTo>
                    <a:pt x="269" y="1026"/>
                  </a:lnTo>
                  <a:lnTo>
                    <a:pt x="147" y="1246"/>
                  </a:lnTo>
                  <a:lnTo>
                    <a:pt x="98" y="1368"/>
                  </a:lnTo>
                  <a:lnTo>
                    <a:pt x="49" y="1490"/>
                  </a:lnTo>
                  <a:lnTo>
                    <a:pt x="25" y="1661"/>
                  </a:lnTo>
                  <a:lnTo>
                    <a:pt x="0" y="1832"/>
                  </a:lnTo>
                  <a:lnTo>
                    <a:pt x="25" y="2003"/>
                  </a:lnTo>
                  <a:lnTo>
                    <a:pt x="49" y="2149"/>
                  </a:lnTo>
                  <a:lnTo>
                    <a:pt x="98" y="2296"/>
                  </a:lnTo>
                  <a:lnTo>
                    <a:pt x="147" y="2394"/>
                  </a:lnTo>
                  <a:lnTo>
                    <a:pt x="269" y="2613"/>
                  </a:lnTo>
                  <a:lnTo>
                    <a:pt x="416" y="2784"/>
                  </a:lnTo>
                  <a:lnTo>
                    <a:pt x="538" y="2907"/>
                  </a:lnTo>
                  <a:lnTo>
                    <a:pt x="611" y="3029"/>
                  </a:lnTo>
                  <a:lnTo>
                    <a:pt x="660" y="3175"/>
                  </a:lnTo>
                  <a:lnTo>
                    <a:pt x="684" y="3346"/>
                  </a:lnTo>
                  <a:lnTo>
                    <a:pt x="660" y="3542"/>
                  </a:lnTo>
                  <a:lnTo>
                    <a:pt x="611" y="3688"/>
                  </a:lnTo>
                  <a:lnTo>
                    <a:pt x="538"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3" y="5178"/>
                  </a:lnTo>
                  <a:lnTo>
                    <a:pt x="391" y="5153"/>
                  </a:lnTo>
                  <a:lnTo>
                    <a:pt x="489" y="5080"/>
                  </a:lnTo>
                  <a:lnTo>
                    <a:pt x="562" y="5007"/>
                  </a:lnTo>
                  <a:lnTo>
                    <a:pt x="586" y="4885"/>
                  </a:lnTo>
                  <a:lnTo>
                    <a:pt x="586" y="4714"/>
                  </a:lnTo>
                  <a:lnTo>
                    <a:pt x="660" y="4567"/>
                  </a:lnTo>
                  <a:lnTo>
                    <a:pt x="733" y="4445"/>
                  </a:lnTo>
                  <a:lnTo>
                    <a:pt x="831" y="4299"/>
                  </a:lnTo>
                  <a:lnTo>
                    <a:pt x="977" y="4152"/>
                  </a:lnTo>
                  <a:lnTo>
                    <a:pt x="1124" y="3932"/>
                  </a:lnTo>
                  <a:lnTo>
                    <a:pt x="1173" y="3810"/>
                  </a:lnTo>
                  <a:lnTo>
                    <a:pt x="1221" y="3688"/>
                  </a:lnTo>
                  <a:lnTo>
                    <a:pt x="1246" y="3542"/>
                  </a:lnTo>
                  <a:lnTo>
                    <a:pt x="1246" y="3346"/>
                  </a:lnTo>
                  <a:lnTo>
                    <a:pt x="1246" y="3175"/>
                  </a:lnTo>
                  <a:lnTo>
                    <a:pt x="1221" y="3029"/>
                  </a:lnTo>
                  <a:lnTo>
                    <a:pt x="1173" y="2882"/>
                  </a:lnTo>
                  <a:lnTo>
                    <a:pt x="1124" y="2784"/>
                  </a:lnTo>
                  <a:lnTo>
                    <a:pt x="977" y="2565"/>
                  </a:lnTo>
                  <a:lnTo>
                    <a:pt x="831" y="2394"/>
                  </a:lnTo>
                  <a:lnTo>
                    <a:pt x="733" y="2272"/>
                  </a:lnTo>
                  <a:lnTo>
                    <a:pt x="660" y="2149"/>
                  </a:lnTo>
                  <a:lnTo>
                    <a:pt x="586" y="2003"/>
                  </a:lnTo>
                  <a:lnTo>
                    <a:pt x="586" y="1832"/>
                  </a:lnTo>
                  <a:lnTo>
                    <a:pt x="586" y="1637"/>
                  </a:lnTo>
                  <a:lnTo>
                    <a:pt x="660" y="1490"/>
                  </a:lnTo>
                  <a:lnTo>
                    <a:pt x="733" y="1368"/>
                  </a:lnTo>
                  <a:lnTo>
                    <a:pt x="831" y="1246"/>
                  </a:lnTo>
                  <a:lnTo>
                    <a:pt x="977" y="1075"/>
                  </a:lnTo>
                  <a:lnTo>
                    <a:pt x="1124" y="879"/>
                  </a:lnTo>
                  <a:lnTo>
                    <a:pt x="1173" y="757"/>
                  </a:lnTo>
                  <a:lnTo>
                    <a:pt x="1221" y="611"/>
                  </a:lnTo>
                  <a:lnTo>
                    <a:pt x="1246" y="464"/>
                  </a:lnTo>
                  <a:lnTo>
                    <a:pt x="1246" y="293"/>
                  </a:lnTo>
                  <a:lnTo>
                    <a:pt x="1221" y="171"/>
                  </a:lnTo>
                  <a:lnTo>
                    <a:pt x="1173" y="98"/>
                  </a:lnTo>
                  <a:lnTo>
                    <a:pt x="1075" y="25"/>
                  </a:lnTo>
                  <a:lnTo>
                    <a:pt x="9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5" name="Shape 583"/>
            <p:cNvSpPr/>
            <p:nvPr/>
          </p:nvSpPr>
          <p:spPr>
            <a:xfrm>
              <a:off x="1495900" y="4999400"/>
              <a:ext cx="30550" cy="129450"/>
            </a:xfrm>
            <a:custGeom>
              <a:avLst/>
              <a:gdLst/>
              <a:ahLst/>
              <a:cxnLst/>
              <a:rect l="0" t="0" r="0" b="0"/>
              <a:pathLst>
                <a:path w="1222" h="5178" extrusionOk="0">
                  <a:moveTo>
                    <a:pt x="953" y="0"/>
                  </a:moveTo>
                  <a:lnTo>
                    <a:pt x="831" y="25"/>
                  </a:lnTo>
                  <a:lnTo>
                    <a:pt x="757" y="98"/>
                  </a:lnTo>
                  <a:lnTo>
                    <a:pt x="684" y="171"/>
                  </a:lnTo>
                  <a:lnTo>
                    <a:pt x="660" y="293"/>
                  </a:lnTo>
                  <a:lnTo>
                    <a:pt x="660" y="464"/>
                  </a:lnTo>
                  <a:lnTo>
                    <a:pt x="586" y="611"/>
                  </a:lnTo>
                  <a:lnTo>
                    <a:pt x="513" y="733"/>
                  </a:lnTo>
                  <a:lnTo>
                    <a:pt x="391" y="879"/>
                  </a:lnTo>
                  <a:lnTo>
                    <a:pt x="269" y="1026"/>
                  </a:lnTo>
                  <a:lnTo>
                    <a:pt x="122" y="1246"/>
                  </a:lnTo>
                  <a:lnTo>
                    <a:pt x="73" y="1368"/>
                  </a:lnTo>
                  <a:lnTo>
                    <a:pt x="25" y="1490"/>
                  </a:lnTo>
                  <a:lnTo>
                    <a:pt x="0" y="1661"/>
                  </a:lnTo>
                  <a:lnTo>
                    <a:pt x="0" y="1832"/>
                  </a:lnTo>
                  <a:lnTo>
                    <a:pt x="0" y="2003"/>
                  </a:lnTo>
                  <a:lnTo>
                    <a:pt x="25" y="2149"/>
                  </a:lnTo>
                  <a:lnTo>
                    <a:pt x="73" y="2296"/>
                  </a:lnTo>
                  <a:lnTo>
                    <a:pt x="122" y="2394"/>
                  </a:lnTo>
                  <a:lnTo>
                    <a:pt x="269" y="2613"/>
                  </a:lnTo>
                  <a:lnTo>
                    <a:pt x="391" y="2784"/>
                  </a:lnTo>
                  <a:lnTo>
                    <a:pt x="513" y="2907"/>
                  </a:lnTo>
                  <a:lnTo>
                    <a:pt x="586" y="3029"/>
                  </a:lnTo>
                  <a:lnTo>
                    <a:pt x="660" y="3175"/>
                  </a:lnTo>
                  <a:lnTo>
                    <a:pt x="660" y="3346"/>
                  </a:lnTo>
                  <a:lnTo>
                    <a:pt x="660" y="3542"/>
                  </a:lnTo>
                  <a:lnTo>
                    <a:pt x="586" y="3688"/>
                  </a:lnTo>
                  <a:lnTo>
                    <a:pt x="513" y="3810"/>
                  </a:lnTo>
                  <a:lnTo>
                    <a:pt x="391" y="3932"/>
                  </a:lnTo>
                  <a:lnTo>
                    <a:pt x="269" y="4103"/>
                  </a:lnTo>
                  <a:lnTo>
                    <a:pt x="122" y="4299"/>
                  </a:lnTo>
                  <a:lnTo>
                    <a:pt x="73" y="4421"/>
                  </a:lnTo>
                  <a:lnTo>
                    <a:pt x="25" y="4567"/>
                  </a:lnTo>
                  <a:lnTo>
                    <a:pt x="0" y="4714"/>
                  </a:lnTo>
                  <a:lnTo>
                    <a:pt x="0" y="4885"/>
                  </a:lnTo>
                  <a:lnTo>
                    <a:pt x="25" y="5007"/>
                  </a:lnTo>
                  <a:lnTo>
                    <a:pt x="73" y="5080"/>
                  </a:lnTo>
                  <a:lnTo>
                    <a:pt x="171" y="5153"/>
                  </a:lnTo>
                  <a:lnTo>
                    <a:pt x="269" y="5178"/>
                  </a:lnTo>
                  <a:lnTo>
                    <a:pt x="391" y="5153"/>
                  </a:lnTo>
                  <a:lnTo>
                    <a:pt x="464" y="5080"/>
                  </a:lnTo>
                  <a:lnTo>
                    <a:pt x="538" y="5007"/>
                  </a:lnTo>
                  <a:lnTo>
                    <a:pt x="562" y="4885"/>
                  </a:lnTo>
                  <a:lnTo>
                    <a:pt x="586" y="4714"/>
                  </a:lnTo>
                  <a:lnTo>
                    <a:pt x="635" y="4567"/>
                  </a:lnTo>
                  <a:lnTo>
                    <a:pt x="708" y="4445"/>
                  </a:lnTo>
                  <a:lnTo>
                    <a:pt x="831" y="4299"/>
                  </a:lnTo>
                  <a:lnTo>
                    <a:pt x="953" y="4152"/>
                  </a:lnTo>
                  <a:lnTo>
                    <a:pt x="1099" y="3932"/>
                  </a:lnTo>
                  <a:lnTo>
                    <a:pt x="1148" y="3810"/>
                  </a:lnTo>
                  <a:lnTo>
                    <a:pt x="1197" y="3688"/>
                  </a:lnTo>
                  <a:lnTo>
                    <a:pt x="1221" y="3542"/>
                  </a:lnTo>
                  <a:lnTo>
                    <a:pt x="1221" y="3346"/>
                  </a:lnTo>
                  <a:lnTo>
                    <a:pt x="1221" y="3175"/>
                  </a:lnTo>
                  <a:lnTo>
                    <a:pt x="1197" y="3029"/>
                  </a:lnTo>
                  <a:lnTo>
                    <a:pt x="1148" y="2882"/>
                  </a:lnTo>
                  <a:lnTo>
                    <a:pt x="1099" y="2784"/>
                  </a:lnTo>
                  <a:lnTo>
                    <a:pt x="953" y="2565"/>
                  </a:lnTo>
                  <a:lnTo>
                    <a:pt x="831" y="2394"/>
                  </a:lnTo>
                  <a:lnTo>
                    <a:pt x="708" y="2272"/>
                  </a:lnTo>
                  <a:lnTo>
                    <a:pt x="635" y="2149"/>
                  </a:lnTo>
                  <a:lnTo>
                    <a:pt x="586" y="2003"/>
                  </a:lnTo>
                  <a:lnTo>
                    <a:pt x="562" y="1832"/>
                  </a:lnTo>
                  <a:lnTo>
                    <a:pt x="586" y="1637"/>
                  </a:lnTo>
                  <a:lnTo>
                    <a:pt x="635" y="1490"/>
                  </a:lnTo>
                  <a:lnTo>
                    <a:pt x="708" y="1368"/>
                  </a:lnTo>
                  <a:lnTo>
                    <a:pt x="831" y="1246"/>
                  </a:lnTo>
                  <a:lnTo>
                    <a:pt x="953" y="1075"/>
                  </a:lnTo>
                  <a:lnTo>
                    <a:pt x="1099" y="879"/>
                  </a:lnTo>
                  <a:lnTo>
                    <a:pt x="1148" y="757"/>
                  </a:lnTo>
                  <a:lnTo>
                    <a:pt x="1197" y="611"/>
                  </a:lnTo>
                  <a:lnTo>
                    <a:pt x="1221" y="464"/>
                  </a:lnTo>
                  <a:lnTo>
                    <a:pt x="1221" y="293"/>
                  </a:lnTo>
                  <a:lnTo>
                    <a:pt x="1221" y="171"/>
                  </a:lnTo>
                  <a:lnTo>
                    <a:pt x="1148" y="98"/>
                  </a:lnTo>
                  <a:lnTo>
                    <a:pt x="1050"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6" name="Shape 584"/>
          <p:cNvGrpSpPr/>
          <p:nvPr/>
        </p:nvGrpSpPr>
        <p:grpSpPr>
          <a:xfrm>
            <a:off x="6676642" y="5478963"/>
            <a:ext cx="346044" cy="440929"/>
            <a:chOff x="1958100" y="4985350"/>
            <a:chExt cx="365150" cy="465275"/>
          </a:xfrm>
          <a:solidFill>
            <a:schemeClr val="bg1"/>
          </a:solidFill>
        </p:grpSpPr>
        <p:sp>
          <p:nvSpPr>
            <p:cNvPr id="237" name="Shape 585"/>
            <p:cNvSpPr/>
            <p:nvPr/>
          </p:nvSpPr>
          <p:spPr>
            <a:xfrm>
              <a:off x="1958100" y="4985350"/>
              <a:ext cx="365150" cy="465275"/>
            </a:xfrm>
            <a:custGeom>
              <a:avLst/>
              <a:gdLst/>
              <a:ahLst/>
              <a:cxnLst/>
              <a:rect l="0" t="0" r="0" b="0"/>
              <a:pathLst>
                <a:path w="14606" h="18611" extrusionOk="0">
                  <a:moveTo>
                    <a:pt x="4152" y="1734"/>
                  </a:moveTo>
                  <a:lnTo>
                    <a:pt x="4274" y="1759"/>
                  </a:lnTo>
                  <a:lnTo>
                    <a:pt x="4397" y="1783"/>
                  </a:lnTo>
                  <a:lnTo>
                    <a:pt x="4543" y="1808"/>
                  </a:lnTo>
                  <a:lnTo>
                    <a:pt x="4812" y="1930"/>
                  </a:lnTo>
                  <a:lnTo>
                    <a:pt x="5105" y="2125"/>
                  </a:lnTo>
                  <a:lnTo>
                    <a:pt x="5398" y="2394"/>
                  </a:lnTo>
                  <a:lnTo>
                    <a:pt x="5496" y="2516"/>
                  </a:lnTo>
                  <a:lnTo>
                    <a:pt x="5593" y="2638"/>
                  </a:lnTo>
                  <a:lnTo>
                    <a:pt x="5789" y="2956"/>
                  </a:lnTo>
                  <a:lnTo>
                    <a:pt x="5935" y="3322"/>
                  </a:lnTo>
                  <a:lnTo>
                    <a:pt x="6057" y="3688"/>
                  </a:lnTo>
                  <a:lnTo>
                    <a:pt x="6155" y="4079"/>
                  </a:lnTo>
                  <a:lnTo>
                    <a:pt x="6204" y="4470"/>
                  </a:lnTo>
                  <a:lnTo>
                    <a:pt x="6277" y="4836"/>
                  </a:lnTo>
                  <a:lnTo>
                    <a:pt x="6302" y="5154"/>
                  </a:lnTo>
                  <a:lnTo>
                    <a:pt x="5984" y="5129"/>
                  </a:lnTo>
                  <a:lnTo>
                    <a:pt x="5618" y="5080"/>
                  </a:lnTo>
                  <a:lnTo>
                    <a:pt x="5227" y="5007"/>
                  </a:lnTo>
                  <a:lnTo>
                    <a:pt x="4836" y="4909"/>
                  </a:lnTo>
                  <a:lnTo>
                    <a:pt x="4470" y="4787"/>
                  </a:lnTo>
                  <a:lnTo>
                    <a:pt x="4104" y="4641"/>
                  </a:lnTo>
                  <a:lnTo>
                    <a:pt x="3786" y="4445"/>
                  </a:lnTo>
                  <a:lnTo>
                    <a:pt x="3664" y="4348"/>
                  </a:lnTo>
                  <a:lnTo>
                    <a:pt x="3542" y="4250"/>
                  </a:lnTo>
                  <a:lnTo>
                    <a:pt x="3273" y="3957"/>
                  </a:lnTo>
                  <a:lnTo>
                    <a:pt x="3078" y="3664"/>
                  </a:lnTo>
                  <a:lnTo>
                    <a:pt x="2956" y="3395"/>
                  </a:lnTo>
                  <a:lnTo>
                    <a:pt x="2931" y="3273"/>
                  </a:lnTo>
                  <a:lnTo>
                    <a:pt x="2907" y="3127"/>
                  </a:lnTo>
                  <a:lnTo>
                    <a:pt x="2882" y="3004"/>
                  </a:lnTo>
                  <a:lnTo>
                    <a:pt x="2907" y="2858"/>
                  </a:lnTo>
                  <a:lnTo>
                    <a:pt x="2931" y="2736"/>
                  </a:lnTo>
                  <a:lnTo>
                    <a:pt x="2956" y="2614"/>
                  </a:lnTo>
                  <a:lnTo>
                    <a:pt x="3004" y="2492"/>
                  </a:lnTo>
                  <a:lnTo>
                    <a:pt x="3078" y="2369"/>
                  </a:lnTo>
                  <a:lnTo>
                    <a:pt x="3273" y="2125"/>
                  </a:lnTo>
                  <a:lnTo>
                    <a:pt x="3517" y="1930"/>
                  </a:lnTo>
                  <a:lnTo>
                    <a:pt x="3639" y="1857"/>
                  </a:lnTo>
                  <a:lnTo>
                    <a:pt x="3762" y="1808"/>
                  </a:lnTo>
                  <a:lnTo>
                    <a:pt x="3884" y="1783"/>
                  </a:lnTo>
                  <a:lnTo>
                    <a:pt x="4006" y="1759"/>
                  </a:lnTo>
                  <a:lnTo>
                    <a:pt x="4152" y="1734"/>
                  </a:lnTo>
                  <a:close/>
                  <a:moveTo>
                    <a:pt x="10454" y="1734"/>
                  </a:moveTo>
                  <a:lnTo>
                    <a:pt x="10600" y="1759"/>
                  </a:lnTo>
                  <a:lnTo>
                    <a:pt x="10722" y="1783"/>
                  </a:lnTo>
                  <a:lnTo>
                    <a:pt x="10844" y="1808"/>
                  </a:lnTo>
                  <a:lnTo>
                    <a:pt x="10966" y="1857"/>
                  </a:lnTo>
                  <a:lnTo>
                    <a:pt x="11089" y="1930"/>
                  </a:lnTo>
                  <a:lnTo>
                    <a:pt x="11333" y="2125"/>
                  </a:lnTo>
                  <a:lnTo>
                    <a:pt x="11528" y="2369"/>
                  </a:lnTo>
                  <a:lnTo>
                    <a:pt x="11601" y="2492"/>
                  </a:lnTo>
                  <a:lnTo>
                    <a:pt x="11650" y="2614"/>
                  </a:lnTo>
                  <a:lnTo>
                    <a:pt x="11675" y="2736"/>
                  </a:lnTo>
                  <a:lnTo>
                    <a:pt x="11699" y="2858"/>
                  </a:lnTo>
                  <a:lnTo>
                    <a:pt x="11724" y="3004"/>
                  </a:lnTo>
                  <a:lnTo>
                    <a:pt x="11699" y="3127"/>
                  </a:lnTo>
                  <a:lnTo>
                    <a:pt x="11675" y="3273"/>
                  </a:lnTo>
                  <a:lnTo>
                    <a:pt x="11650" y="3395"/>
                  </a:lnTo>
                  <a:lnTo>
                    <a:pt x="11528" y="3664"/>
                  </a:lnTo>
                  <a:lnTo>
                    <a:pt x="11333" y="3957"/>
                  </a:lnTo>
                  <a:lnTo>
                    <a:pt x="11064" y="4250"/>
                  </a:lnTo>
                  <a:lnTo>
                    <a:pt x="10942" y="4348"/>
                  </a:lnTo>
                  <a:lnTo>
                    <a:pt x="10820" y="4445"/>
                  </a:lnTo>
                  <a:lnTo>
                    <a:pt x="10502" y="4641"/>
                  </a:lnTo>
                  <a:lnTo>
                    <a:pt x="10136" y="4787"/>
                  </a:lnTo>
                  <a:lnTo>
                    <a:pt x="9770" y="4909"/>
                  </a:lnTo>
                  <a:lnTo>
                    <a:pt x="9379" y="5007"/>
                  </a:lnTo>
                  <a:lnTo>
                    <a:pt x="8988" y="5080"/>
                  </a:lnTo>
                  <a:lnTo>
                    <a:pt x="8622" y="5129"/>
                  </a:lnTo>
                  <a:lnTo>
                    <a:pt x="8304" y="5154"/>
                  </a:lnTo>
                  <a:lnTo>
                    <a:pt x="8329" y="4836"/>
                  </a:lnTo>
                  <a:lnTo>
                    <a:pt x="8402" y="4470"/>
                  </a:lnTo>
                  <a:lnTo>
                    <a:pt x="8451" y="4079"/>
                  </a:lnTo>
                  <a:lnTo>
                    <a:pt x="8549" y="3688"/>
                  </a:lnTo>
                  <a:lnTo>
                    <a:pt x="8671" y="3322"/>
                  </a:lnTo>
                  <a:lnTo>
                    <a:pt x="8817" y="2956"/>
                  </a:lnTo>
                  <a:lnTo>
                    <a:pt x="9013" y="2638"/>
                  </a:lnTo>
                  <a:lnTo>
                    <a:pt x="9110" y="2516"/>
                  </a:lnTo>
                  <a:lnTo>
                    <a:pt x="9208" y="2394"/>
                  </a:lnTo>
                  <a:lnTo>
                    <a:pt x="9501" y="2125"/>
                  </a:lnTo>
                  <a:lnTo>
                    <a:pt x="9794" y="1930"/>
                  </a:lnTo>
                  <a:lnTo>
                    <a:pt x="10063" y="1808"/>
                  </a:lnTo>
                  <a:lnTo>
                    <a:pt x="10209" y="1783"/>
                  </a:lnTo>
                  <a:lnTo>
                    <a:pt x="10331" y="1759"/>
                  </a:lnTo>
                  <a:lnTo>
                    <a:pt x="10454" y="1734"/>
                  </a:lnTo>
                  <a:close/>
                  <a:moveTo>
                    <a:pt x="3639" y="0"/>
                  </a:moveTo>
                  <a:lnTo>
                    <a:pt x="3395" y="25"/>
                  </a:lnTo>
                  <a:lnTo>
                    <a:pt x="3151" y="74"/>
                  </a:lnTo>
                  <a:lnTo>
                    <a:pt x="2907" y="147"/>
                  </a:lnTo>
                  <a:lnTo>
                    <a:pt x="2687" y="220"/>
                  </a:lnTo>
                  <a:lnTo>
                    <a:pt x="2467" y="342"/>
                  </a:lnTo>
                  <a:lnTo>
                    <a:pt x="2272" y="464"/>
                  </a:lnTo>
                  <a:lnTo>
                    <a:pt x="2101" y="611"/>
                  </a:lnTo>
                  <a:lnTo>
                    <a:pt x="1930" y="782"/>
                  </a:lnTo>
                  <a:lnTo>
                    <a:pt x="1759" y="953"/>
                  </a:lnTo>
                  <a:lnTo>
                    <a:pt x="1612" y="1124"/>
                  </a:lnTo>
                  <a:lnTo>
                    <a:pt x="1490" y="1344"/>
                  </a:lnTo>
                  <a:lnTo>
                    <a:pt x="1368" y="1539"/>
                  </a:lnTo>
                  <a:lnTo>
                    <a:pt x="1295" y="1759"/>
                  </a:lnTo>
                  <a:lnTo>
                    <a:pt x="1222" y="2003"/>
                  </a:lnTo>
                  <a:lnTo>
                    <a:pt x="1173" y="2247"/>
                  </a:lnTo>
                  <a:lnTo>
                    <a:pt x="1148" y="2492"/>
                  </a:lnTo>
                  <a:lnTo>
                    <a:pt x="1173" y="2760"/>
                  </a:lnTo>
                  <a:lnTo>
                    <a:pt x="1197" y="3029"/>
                  </a:lnTo>
                  <a:lnTo>
                    <a:pt x="1295" y="3298"/>
                  </a:lnTo>
                  <a:lnTo>
                    <a:pt x="1393" y="3566"/>
                  </a:lnTo>
                  <a:lnTo>
                    <a:pt x="1539" y="3859"/>
                  </a:lnTo>
                  <a:lnTo>
                    <a:pt x="1734" y="4152"/>
                  </a:lnTo>
                  <a:lnTo>
                    <a:pt x="1954" y="4445"/>
                  </a:lnTo>
                  <a:lnTo>
                    <a:pt x="2223" y="4739"/>
                  </a:lnTo>
                  <a:lnTo>
                    <a:pt x="2394" y="4885"/>
                  </a:lnTo>
                  <a:lnTo>
                    <a:pt x="2565" y="5007"/>
                  </a:lnTo>
                  <a:lnTo>
                    <a:pt x="2931" y="5251"/>
                  </a:lnTo>
                  <a:lnTo>
                    <a:pt x="3346" y="5471"/>
                  </a:lnTo>
                  <a:lnTo>
                    <a:pt x="3762" y="5642"/>
                  </a:lnTo>
                  <a:lnTo>
                    <a:pt x="391" y="5642"/>
                  </a:lnTo>
                  <a:lnTo>
                    <a:pt x="318" y="5667"/>
                  </a:lnTo>
                  <a:lnTo>
                    <a:pt x="220" y="5715"/>
                  </a:lnTo>
                  <a:lnTo>
                    <a:pt x="147" y="5789"/>
                  </a:lnTo>
                  <a:lnTo>
                    <a:pt x="98" y="5838"/>
                  </a:lnTo>
                  <a:lnTo>
                    <a:pt x="49" y="5935"/>
                  </a:lnTo>
                  <a:lnTo>
                    <a:pt x="25" y="6033"/>
                  </a:lnTo>
                  <a:lnTo>
                    <a:pt x="0" y="6131"/>
                  </a:lnTo>
                  <a:lnTo>
                    <a:pt x="0" y="9599"/>
                  </a:lnTo>
                  <a:lnTo>
                    <a:pt x="5325" y="9599"/>
                  </a:lnTo>
                  <a:lnTo>
                    <a:pt x="5325" y="6009"/>
                  </a:lnTo>
                  <a:lnTo>
                    <a:pt x="5813" y="6082"/>
                  </a:lnTo>
                  <a:lnTo>
                    <a:pt x="5813" y="18611"/>
                  </a:lnTo>
                  <a:lnTo>
                    <a:pt x="8793" y="18611"/>
                  </a:lnTo>
                  <a:lnTo>
                    <a:pt x="8793" y="6082"/>
                  </a:lnTo>
                  <a:lnTo>
                    <a:pt x="9281" y="6009"/>
                  </a:lnTo>
                  <a:lnTo>
                    <a:pt x="9281" y="9599"/>
                  </a:lnTo>
                  <a:lnTo>
                    <a:pt x="14605" y="9599"/>
                  </a:lnTo>
                  <a:lnTo>
                    <a:pt x="14605" y="6131"/>
                  </a:lnTo>
                  <a:lnTo>
                    <a:pt x="14581" y="6033"/>
                  </a:lnTo>
                  <a:lnTo>
                    <a:pt x="14557" y="5935"/>
                  </a:lnTo>
                  <a:lnTo>
                    <a:pt x="14508" y="5838"/>
                  </a:lnTo>
                  <a:lnTo>
                    <a:pt x="14459" y="5789"/>
                  </a:lnTo>
                  <a:lnTo>
                    <a:pt x="14386" y="5715"/>
                  </a:lnTo>
                  <a:lnTo>
                    <a:pt x="14288" y="5667"/>
                  </a:lnTo>
                  <a:lnTo>
                    <a:pt x="14215" y="5642"/>
                  </a:lnTo>
                  <a:lnTo>
                    <a:pt x="10844" y="5642"/>
                  </a:lnTo>
                  <a:lnTo>
                    <a:pt x="11259" y="5471"/>
                  </a:lnTo>
                  <a:lnTo>
                    <a:pt x="11675" y="5251"/>
                  </a:lnTo>
                  <a:lnTo>
                    <a:pt x="12041" y="5007"/>
                  </a:lnTo>
                  <a:lnTo>
                    <a:pt x="12212" y="4885"/>
                  </a:lnTo>
                  <a:lnTo>
                    <a:pt x="12383" y="4739"/>
                  </a:lnTo>
                  <a:lnTo>
                    <a:pt x="12652" y="4445"/>
                  </a:lnTo>
                  <a:lnTo>
                    <a:pt x="12871" y="4152"/>
                  </a:lnTo>
                  <a:lnTo>
                    <a:pt x="13067" y="3859"/>
                  </a:lnTo>
                  <a:lnTo>
                    <a:pt x="13213" y="3566"/>
                  </a:lnTo>
                  <a:lnTo>
                    <a:pt x="13311" y="3298"/>
                  </a:lnTo>
                  <a:lnTo>
                    <a:pt x="13409" y="3029"/>
                  </a:lnTo>
                  <a:lnTo>
                    <a:pt x="13433" y="2760"/>
                  </a:lnTo>
                  <a:lnTo>
                    <a:pt x="13458" y="2492"/>
                  </a:lnTo>
                  <a:lnTo>
                    <a:pt x="13433" y="2247"/>
                  </a:lnTo>
                  <a:lnTo>
                    <a:pt x="13384" y="2003"/>
                  </a:lnTo>
                  <a:lnTo>
                    <a:pt x="13311" y="1759"/>
                  </a:lnTo>
                  <a:lnTo>
                    <a:pt x="13238" y="1539"/>
                  </a:lnTo>
                  <a:lnTo>
                    <a:pt x="13116" y="1344"/>
                  </a:lnTo>
                  <a:lnTo>
                    <a:pt x="12994" y="1124"/>
                  </a:lnTo>
                  <a:lnTo>
                    <a:pt x="12847" y="953"/>
                  </a:lnTo>
                  <a:lnTo>
                    <a:pt x="12676" y="782"/>
                  </a:lnTo>
                  <a:lnTo>
                    <a:pt x="12505" y="611"/>
                  </a:lnTo>
                  <a:lnTo>
                    <a:pt x="12334" y="464"/>
                  </a:lnTo>
                  <a:lnTo>
                    <a:pt x="12139" y="342"/>
                  </a:lnTo>
                  <a:lnTo>
                    <a:pt x="11919" y="220"/>
                  </a:lnTo>
                  <a:lnTo>
                    <a:pt x="11699" y="147"/>
                  </a:lnTo>
                  <a:lnTo>
                    <a:pt x="11455" y="74"/>
                  </a:lnTo>
                  <a:lnTo>
                    <a:pt x="11211" y="25"/>
                  </a:lnTo>
                  <a:lnTo>
                    <a:pt x="10966" y="0"/>
                  </a:lnTo>
                  <a:lnTo>
                    <a:pt x="10698" y="25"/>
                  </a:lnTo>
                  <a:lnTo>
                    <a:pt x="10429" y="49"/>
                  </a:lnTo>
                  <a:lnTo>
                    <a:pt x="10160" y="147"/>
                  </a:lnTo>
                  <a:lnTo>
                    <a:pt x="9892" y="245"/>
                  </a:lnTo>
                  <a:lnTo>
                    <a:pt x="9599" y="391"/>
                  </a:lnTo>
                  <a:lnTo>
                    <a:pt x="9306" y="587"/>
                  </a:lnTo>
                  <a:lnTo>
                    <a:pt x="9013" y="806"/>
                  </a:lnTo>
                  <a:lnTo>
                    <a:pt x="8719" y="1075"/>
                  </a:lnTo>
                  <a:lnTo>
                    <a:pt x="8475" y="1368"/>
                  </a:lnTo>
                  <a:lnTo>
                    <a:pt x="8280" y="1661"/>
                  </a:lnTo>
                  <a:lnTo>
                    <a:pt x="8084" y="2003"/>
                  </a:lnTo>
                  <a:lnTo>
                    <a:pt x="7914" y="2369"/>
                  </a:lnTo>
                  <a:lnTo>
                    <a:pt x="7791" y="2736"/>
                  </a:lnTo>
                  <a:lnTo>
                    <a:pt x="7669" y="3102"/>
                  </a:lnTo>
                  <a:lnTo>
                    <a:pt x="7572" y="3469"/>
                  </a:lnTo>
                  <a:lnTo>
                    <a:pt x="7498" y="3835"/>
                  </a:lnTo>
                  <a:lnTo>
                    <a:pt x="7401" y="4519"/>
                  </a:lnTo>
                  <a:lnTo>
                    <a:pt x="7327" y="5080"/>
                  </a:lnTo>
                  <a:lnTo>
                    <a:pt x="7303" y="5667"/>
                  </a:lnTo>
                  <a:lnTo>
                    <a:pt x="7279" y="5080"/>
                  </a:lnTo>
                  <a:lnTo>
                    <a:pt x="7205" y="4519"/>
                  </a:lnTo>
                  <a:lnTo>
                    <a:pt x="7108" y="3835"/>
                  </a:lnTo>
                  <a:lnTo>
                    <a:pt x="7034" y="3469"/>
                  </a:lnTo>
                  <a:lnTo>
                    <a:pt x="6937" y="3102"/>
                  </a:lnTo>
                  <a:lnTo>
                    <a:pt x="6814" y="2736"/>
                  </a:lnTo>
                  <a:lnTo>
                    <a:pt x="6692" y="2369"/>
                  </a:lnTo>
                  <a:lnTo>
                    <a:pt x="6521" y="2003"/>
                  </a:lnTo>
                  <a:lnTo>
                    <a:pt x="6326" y="1661"/>
                  </a:lnTo>
                  <a:lnTo>
                    <a:pt x="6131" y="1368"/>
                  </a:lnTo>
                  <a:lnTo>
                    <a:pt x="5886" y="1075"/>
                  </a:lnTo>
                  <a:lnTo>
                    <a:pt x="5593" y="806"/>
                  </a:lnTo>
                  <a:lnTo>
                    <a:pt x="5300" y="587"/>
                  </a:lnTo>
                  <a:lnTo>
                    <a:pt x="5007" y="391"/>
                  </a:lnTo>
                  <a:lnTo>
                    <a:pt x="4714" y="245"/>
                  </a:lnTo>
                  <a:lnTo>
                    <a:pt x="4445" y="147"/>
                  </a:lnTo>
                  <a:lnTo>
                    <a:pt x="4177" y="49"/>
                  </a:lnTo>
                  <a:lnTo>
                    <a:pt x="3908" y="25"/>
                  </a:lnTo>
                  <a:lnTo>
                    <a:pt x="3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8" name="Shape 586"/>
            <p:cNvSpPr/>
            <p:nvPr/>
          </p:nvSpPr>
          <p:spPr>
            <a:xfrm>
              <a:off x="1977625" y="5237525"/>
              <a:ext cx="113600" cy="213100"/>
            </a:xfrm>
            <a:custGeom>
              <a:avLst/>
              <a:gdLst/>
              <a:ahLst/>
              <a:cxnLst/>
              <a:rect l="0" t="0" r="0" b="0"/>
              <a:pathLst>
                <a:path w="4544" h="8524" extrusionOk="0">
                  <a:moveTo>
                    <a:pt x="1" y="0"/>
                  </a:moveTo>
                  <a:lnTo>
                    <a:pt x="1" y="8035"/>
                  </a:lnTo>
                  <a:lnTo>
                    <a:pt x="25" y="8133"/>
                  </a:lnTo>
                  <a:lnTo>
                    <a:pt x="50" y="8231"/>
                  </a:lnTo>
                  <a:lnTo>
                    <a:pt x="99" y="8304"/>
                  </a:lnTo>
                  <a:lnTo>
                    <a:pt x="148" y="8377"/>
                  </a:lnTo>
                  <a:lnTo>
                    <a:pt x="221" y="8426"/>
                  </a:lnTo>
                  <a:lnTo>
                    <a:pt x="318" y="8475"/>
                  </a:lnTo>
                  <a:lnTo>
                    <a:pt x="392" y="8499"/>
                  </a:lnTo>
                  <a:lnTo>
                    <a:pt x="489" y="8524"/>
                  </a:lnTo>
                  <a:lnTo>
                    <a:pt x="4544" y="8524"/>
                  </a:lnTo>
                  <a:lnTo>
                    <a:pt x="4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9" name="Shape 587"/>
            <p:cNvSpPr/>
            <p:nvPr/>
          </p:nvSpPr>
          <p:spPr>
            <a:xfrm>
              <a:off x="2190125" y="5237525"/>
              <a:ext cx="113575" cy="213100"/>
            </a:xfrm>
            <a:custGeom>
              <a:avLst/>
              <a:gdLst/>
              <a:ahLst/>
              <a:cxnLst/>
              <a:rect l="0" t="0" r="0" b="0"/>
              <a:pathLst>
                <a:path w="4543" h="8524" extrusionOk="0">
                  <a:moveTo>
                    <a:pt x="0" y="0"/>
                  </a:moveTo>
                  <a:lnTo>
                    <a:pt x="0" y="8524"/>
                  </a:lnTo>
                  <a:lnTo>
                    <a:pt x="4054" y="8524"/>
                  </a:lnTo>
                  <a:lnTo>
                    <a:pt x="4152" y="8499"/>
                  </a:lnTo>
                  <a:lnTo>
                    <a:pt x="4225" y="8475"/>
                  </a:lnTo>
                  <a:lnTo>
                    <a:pt x="4323" y="8426"/>
                  </a:lnTo>
                  <a:lnTo>
                    <a:pt x="4396" y="8377"/>
                  </a:lnTo>
                  <a:lnTo>
                    <a:pt x="4445" y="8304"/>
                  </a:lnTo>
                  <a:lnTo>
                    <a:pt x="4494" y="8231"/>
                  </a:lnTo>
                  <a:lnTo>
                    <a:pt x="4518" y="8133"/>
                  </a:lnTo>
                  <a:lnTo>
                    <a:pt x="4543" y="8035"/>
                  </a:lnTo>
                  <a:lnTo>
                    <a:pt x="45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0" name="Shape 588"/>
          <p:cNvGrpSpPr/>
          <p:nvPr/>
        </p:nvGrpSpPr>
        <p:grpSpPr>
          <a:xfrm>
            <a:off x="7289978" y="5495736"/>
            <a:ext cx="396980" cy="407950"/>
            <a:chOff x="2605300" y="5003050"/>
            <a:chExt cx="418900" cy="430475"/>
          </a:xfrm>
          <a:solidFill>
            <a:schemeClr val="bg1"/>
          </a:solidFill>
        </p:grpSpPr>
        <p:sp>
          <p:nvSpPr>
            <p:cNvPr id="241" name="Shape 589"/>
            <p:cNvSpPr/>
            <p:nvPr/>
          </p:nvSpPr>
          <p:spPr>
            <a:xfrm>
              <a:off x="2820225" y="5222250"/>
              <a:ext cx="202750" cy="211275"/>
            </a:xfrm>
            <a:custGeom>
              <a:avLst/>
              <a:gdLst/>
              <a:ahLst/>
              <a:cxnLst/>
              <a:rect l="0" t="0" r="0" b="0"/>
              <a:pathLst>
                <a:path w="8110" h="8451" extrusionOk="0">
                  <a:moveTo>
                    <a:pt x="1710" y="1"/>
                  </a:moveTo>
                  <a:lnTo>
                    <a:pt x="1" y="1857"/>
                  </a:lnTo>
                  <a:lnTo>
                    <a:pt x="5813" y="8158"/>
                  </a:lnTo>
                  <a:lnTo>
                    <a:pt x="5960" y="8280"/>
                  </a:lnTo>
                  <a:lnTo>
                    <a:pt x="6131" y="8378"/>
                  </a:lnTo>
                  <a:lnTo>
                    <a:pt x="6302" y="8427"/>
                  </a:lnTo>
                  <a:lnTo>
                    <a:pt x="6497" y="8451"/>
                  </a:lnTo>
                  <a:lnTo>
                    <a:pt x="6668" y="8427"/>
                  </a:lnTo>
                  <a:lnTo>
                    <a:pt x="6839" y="8378"/>
                  </a:lnTo>
                  <a:lnTo>
                    <a:pt x="7010" y="8280"/>
                  </a:lnTo>
                  <a:lnTo>
                    <a:pt x="7157" y="8158"/>
                  </a:lnTo>
                  <a:lnTo>
                    <a:pt x="7841" y="7474"/>
                  </a:lnTo>
                  <a:lnTo>
                    <a:pt x="7963" y="7328"/>
                  </a:lnTo>
                  <a:lnTo>
                    <a:pt x="8060" y="7157"/>
                  </a:lnTo>
                  <a:lnTo>
                    <a:pt x="8109" y="6986"/>
                  </a:lnTo>
                  <a:lnTo>
                    <a:pt x="8109" y="6815"/>
                  </a:lnTo>
                  <a:lnTo>
                    <a:pt x="8109" y="6619"/>
                  </a:lnTo>
                  <a:lnTo>
                    <a:pt x="8060" y="6448"/>
                  </a:lnTo>
                  <a:lnTo>
                    <a:pt x="7963" y="6277"/>
                  </a:lnTo>
                  <a:lnTo>
                    <a:pt x="7841" y="6131"/>
                  </a:lnTo>
                  <a:lnTo>
                    <a:pt x="171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2" name="Shape 590"/>
            <p:cNvSpPr/>
            <p:nvPr/>
          </p:nvSpPr>
          <p:spPr>
            <a:xfrm>
              <a:off x="2606525" y="5003050"/>
              <a:ext cx="203975" cy="208225"/>
            </a:xfrm>
            <a:custGeom>
              <a:avLst/>
              <a:gdLst/>
              <a:ahLst/>
              <a:cxnLst/>
              <a:rect l="0" t="0" r="0" b="0"/>
              <a:pathLst>
                <a:path w="8159" h="8329" extrusionOk="0">
                  <a:moveTo>
                    <a:pt x="880" y="1"/>
                  </a:moveTo>
                  <a:lnTo>
                    <a:pt x="685" y="50"/>
                  </a:lnTo>
                  <a:lnTo>
                    <a:pt x="514" y="123"/>
                  </a:lnTo>
                  <a:lnTo>
                    <a:pt x="391" y="245"/>
                  </a:lnTo>
                  <a:lnTo>
                    <a:pt x="269" y="367"/>
                  </a:lnTo>
                  <a:lnTo>
                    <a:pt x="172" y="514"/>
                  </a:lnTo>
                  <a:lnTo>
                    <a:pt x="98" y="685"/>
                  </a:lnTo>
                  <a:lnTo>
                    <a:pt x="50" y="856"/>
                  </a:lnTo>
                  <a:lnTo>
                    <a:pt x="1" y="1026"/>
                  </a:lnTo>
                  <a:lnTo>
                    <a:pt x="1" y="1222"/>
                  </a:lnTo>
                  <a:lnTo>
                    <a:pt x="1" y="1417"/>
                  </a:lnTo>
                  <a:lnTo>
                    <a:pt x="1" y="1613"/>
                  </a:lnTo>
                  <a:lnTo>
                    <a:pt x="74" y="2028"/>
                  </a:lnTo>
                  <a:lnTo>
                    <a:pt x="221" y="2492"/>
                  </a:lnTo>
                  <a:lnTo>
                    <a:pt x="391" y="2931"/>
                  </a:lnTo>
                  <a:lnTo>
                    <a:pt x="611" y="3396"/>
                  </a:lnTo>
                  <a:lnTo>
                    <a:pt x="856" y="3884"/>
                  </a:lnTo>
                  <a:lnTo>
                    <a:pt x="1124" y="4324"/>
                  </a:lnTo>
                  <a:lnTo>
                    <a:pt x="1417" y="4788"/>
                  </a:lnTo>
                  <a:lnTo>
                    <a:pt x="1710" y="5203"/>
                  </a:lnTo>
                  <a:lnTo>
                    <a:pt x="2003" y="5594"/>
                  </a:lnTo>
                  <a:lnTo>
                    <a:pt x="2296" y="5960"/>
                  </a:lnTo>
                  <a:lnTo>
                    <a:pt x="2590" y="6302"/>
                  </a:lnTo>
                  <a:lnTo>
                    <a:pt x="2858" y="6571"/>
                  </a:lnTo>
                  <a:lnTo>
                    <a:pt x="3078" y="6790"/>
                  </a:lnTo>
                  <a:lnTo>
                    <a:pt x="3322" y="6986"/>
                  </a:lnTo>
                  <a:lnTo>
                    <a:pt x="3566" y="7157"/>
                  </a:lnTo>
                  <a:lnTo>
                    <a:pt x="3811" y="7328"/>
                  </a:lnTo>
                  <a:lnTo>
                    <a:pt x="4324" y="7621"/>
                  </a:lnTo>
                  <a:lnTo>
                    <a:pt x="4836" y="7841"/>
                  </a:lnTo>
                  <a:lnTo>
                    <a:pt x="5325" y="8036"/>
                  </a:lnTo>
                  <a:lnTo>
                    <a:pt x="5740" y="8182"/>
                  </a:lnTo>
                  <a:lnTo>
                    <a:pt x="6351" y="8329"/>
                  </a:lnTo>
                  <a:lnTo>
                    <a:pt x="8158" y="6668"/>
                  </a:lnTo>
                  <a:lnTo>
                    <a:pt x="4446" y="2956"/>
                  </a:lnTo>
                  <a:lnTo>
                    <a:pt x="1735" y="245"/>
                  </a:lnTo>
                  <a:lnTo>
                    <a:pt x="1588" y="123"/>
                  </a:lnTo>
                  <a:lnTo>
                    <a:pt x="1417" y="50"/>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3" name="Shape 591"/>
            <p:cNvSpPr/>
            <p:nvPr/>
          </p:nvSpPr>
          <p:spPr>
            <a:xfrm>
              <a:off x="2605300" y="5008550"/>
              <a:ext cx="418900" cy="418875"/>
            </a:xfrm>
            <a:custGeom>
              <a:avLst/>
              <a:gdLst/>
              <a:ahLst/>
              <a:cxnLst/>
              <a:rect l="0" t="0" r="0" b="0"/>
              <a:pathLst>
                <a:path w="16756" h="16755" extrusionOk="0">
                  <a:moveTo>
                    <a:pt x="13922" y="1"/>
                  </a:moveTo>
                  <a:lnTo>
                    <a:pt x="13824" y="49"/>
                  </a:lnTo>
                  <a:lnTo>
                    <a:pt x="13360" y="342"/>
                  </a:lnTo>
                  <a:lnTo>
                    <a:pt x="12261" y="1026"/>
                  </a:lnTo>
                  <a:lnTo>
                    <a:pt x="11602" y="1466"/>
                  </a:lnTo>
                  <a:lnTo>
                    <a:pt x="10942" y="1930"/>
                  </a:lnTo>
                  <a:lnTo>
                    <a:pt x="10381" y="2370"/>
                  </a:lnTo>
                  <a:lnTo>
                    <a:pt x="10112" y="2589"/>
                  </a:lnTo>
                  <a:lnTo>
                    <a:pt x="9917" y="2785"/>
                  </a:lnTo>
                  <a:lnTo>
                    <a:pt x="9795" y="2907"/>
                  </a:lnTo>
                  <a:lnTo>
                    <a:pt x="9697" y="3053"/>
                  </a:lnTo>
                  <a:lnTo>
                    <a:pt x="9599" y="3224"/>
                  </a:lnTo>
                  <a:lnTo>
                    <a:pt x="9526" y="3420"/>
                  </a:lnTo>
                  <a:lnTo>
                    <a:pt x="9404" y="3835"/>
                  </a:lnTo>
                  <a:lnTo>
                    <a:pt x="9330" y="4275"/>
                  </a:lnTo>
                  <a:lnTo>
                    <a:pt x="9282" y="4714"/>
                  </a:lnTo>
                  <a:lnTo>
                    <a:pt x="9306" y="5178"/>
                  </a:lnTo>
                  <a:lnTo>
                    <a:pt x="9355" y="5593"/>
                  </a:lnTo>
                  <a:lnTo>
                    <a:pt x="9379" y="5789"/>
                  </a:lnTo>
                  <a:lnTo>
                    <a:pt x="9453" y="5960"/>
                  </a:lnTo>
                  <a:lnTo>
                    <a:pt x="270" y="14459"/>
                  </a:lnTo>
                  <a:lnTo>
                    <a:pt x="147" y="14606"/>
                  </a:lnTo>
                  <a:lnTo>
                    <a:pt x="74" y="14776"/>
                  </a:lnTo>
                  <a:lnTo>
                    <a:pt x="1" y="14947"/>
                  </a:lnTo>
                  <a:lnTo>
                    <a:pt x="1" y="15118"/>
                  </a:lnTo>
                  <a:lnTo>
                    <a:pt x="1" y="15314"/>
                  </a:lnTo>
                  <a:lnTo>
                    <a:pt x="74" y="15485"/>
                  </a:lnTo>
                  <a:lnTo>
                    <a:pt x="147" y="15656"/>
                  </a:lnTo>
                  <a:lnTo>
                    <a:pt x="270" y="15802"/>
                  </a:lnTo>
                  <a:lnTo>
                    <a:pt x="953" y="16486"/>
                  </a:lnTo>
                  <a:lnTo>
                    <a:pt x="1100" y="16608"/>
                  </a:lnTo>
                  <a:lnTo>
                    <a:pt x="1271" y="16681"/>
                  </a:lnTo>
                  <a:lnTo>
                    <a:pt x="1442" y="16755"/>
                  </a:lnTo>
                  <a:lnTo>
                    <a:pt x="1808" y="16755"/>
                  </a:lnTo>
                  <a:lnTo>
                    <a:pt x="1979" y="16681"/>
                  </a:lnTo>
                  <a:lnTo>
                    <a:pt x="2150" y="16608"/>
                  </a:lnTo>
                  <a:lnTo>
                    <a:pt x="2297" y="16486"/>
                  </a:lnTo>
                  <a:lnTo>
                    <a:pt x="10796" y="7303"/>
                  </a:lnTo>
                  <a:lnTo>
                    <a:pt x="11162" y="7401"/>
                  </a:lnTo>
                  <a:lnTo>
                    <a:pt x="11577" y="7450"/>
                  </a:lnTo>
                  <a:lnTo>
                    <a:pt x="12041" y="7474"/>
                  </a:lnTo>
                  <a:lnTo>
                    <a:pt x="12481" y="7425"/>
                  </a:lnTo>
                  <a:lnTo>
                    <a:pt x="12921" y="7352"/>
                  </a:lnTo>
                  <a:lnTo>
                    <a:pt x="13336" y="7230"/>
                  </a:lnTo>
                  <a:lnTo>
                    <a:pt x="13531" y="7156"/>
                  </a:lnTo>
                  <a:lnTo>
                    <a:pt x="13702" y="7059"/>
                  </a:lnTo>
                  <a:lnTo>
                    <a:pt x="13849" y="6961"/>
                  </a:lnTo>
                  <a:lnTo>
                    <a:pt x="13971" y="6839"/>
                  </a:lnTo>
                  <a:lnTo>
                    <a:pt x="14166" y="6644"/>
                  </a:lnTo>
                  <a:lnTo>
                    <a:pt x="14386" y="6375"/>
                  </a:lnTo>
                  <a:lnTo>
                    <a:pt x="14826" y="5813"/>
                  </a:lnTo>
                  <a:lnTo>
                    <a:pt x="15290" y="5154"/>
                  </a:lnTo>
                  <a:lnTo>
                    <a:pt x="15729" y="4494"/>
                  </a:lnTo>
                  <a:lnTo>
                    <a:pt x="16413" y="3395"/>
                  </a:lnTo>
                  <a:lnTo>
                    <a:pt x="16706" y="2931"/>
                  </a:lnTo>
                  <a:lnTo>
                    <a:pt x="16755" y="2834"/>
                  </a:lnTo>
                  <a:lnTo>
                    <a:pt x="16755" y="2736"/>
                  </a:lnTo>
                  <a:lnTo>
                    <a:pt x="16755" y="2663"/>
                  </a:lnTo>
                  <a:lnTo>
                    <a:pt x="16706" y="2589"/>
                  </a:lnTo>
                  <a:lnTo>
                    <a:pt x="16633" y="2541"/>
                  </a:lnTo>
                  <a:lnTo>
                    <a:pt x="16462" y="2541"/>
                  </a:lnTo>
                  <a:lnTo>
                    <a:pt x="16364" y="2589"/>
                  </a:lnTo>
                  <a:lnTo>
                    <a:pt x="13653" y="4958"/>
                  </a:lnTo>
                  <a:lnTo>
                    <a:pt x="13580" y="5007"/>
                  </a:lnTo>
                  <a:lnTo>
                    <a:pt x="13458" y="5007"/>
                  </a:lnTo>
                  <a:lnTo>
                    <a:pt x="13360" y="4983"/>
                  </a:lnTo>
                  <a:lnTo>
                    <a:pt x="13238" y="4885"/>
                  </a:lnTo>
                  <a:lnTo>
                    <a:pt x="13140" y="4763"/>
                  </a:lnTo>
                  <a:lnTo>
                    <a:pt x="13092" y="4641"/>
                  </a:lnTo>
                  <a:lnTo>
                    <a:pt x="13092" y="4543"/>
                  </a:lnTo>
                  <a:lnTo>
                    <a:pt x="13140" y="4446"/>
                  </a:lnTo>
                  <a:lnTo>
                    <a:pt x="15607" y="1490"/>
                  </a:lnTo>
                  <a:lnTo>
                    <a:pt x="15656" y="1393"/>
                  </a:lnTo>
                  <a:lnTo>
                    <a:pt x="15656" y="1319"/>
                  </a:lnTo>
                  <a:lnTo>
                    <a:pt x="15656" y="1222"/>
                  </a:lnTo>
                  <a:lnTo>
                    <a:pt x="15607" y="1148"/>
                  </a:lnTo>
                  <a:lnTo>
                    <a:pt x="15534" y="1100"/>
                  </a:lnTo>
                  <a:lnTo>
                    <a:pt x="15363" y="1100"/>
                  </a:lnTo>
                  <a:lnTo>
                    <a:pt x="15265" y="1148"/>
                  </a:lnTo>
                  <a:lnTo>
                    <a:pt x="12310" y="3615"/>
                  </a:lnTo>
                  <a:lnTo>
                    <a:pt x="12212" y="3664"/>
                  </a:lnTo>
                  <a:lnTo>
                    <a:pt x="12115" y="3664"/>
                  </a:lnTo>
                  <a:lnTo>
                    <a:pt x="11993" y="3615"/>
                  </a:lnTo>
                  <a:lnTo>
                    <a:pt x="11895" y="3517"/>
                  </a:lnTo>
                  <a:lnTo>
                    <a:pt x="11797" y="3395"/>
                  </a:lnTo>
                  <a:lnTo>
                    <a:pt x="11748" y="3298"/>
                  </a:lnTo>
                  <a:lnTo>
                    <a:pt x="11748" y="3176"/>
                  </a:lnTo>
                  <a:lnTo>
                    <a:pt x="11797" y="3102"/>
                  </a:lnTo>
                  <a:lnTo>
                    <a:pt x="14166" y="391"/>
                  </a:lnTo>
                  <a:lnTo>
                    <a:pt x="14215" y="294"/>
                  </a:lnTo>
                  <a:lnTo>
                    <a:pt x="14215" y="220"/>
                  </a:lnTo>
                  <a:lnTo>
                    <a:pt x="14215" y="123"/>
                  </a:lnTo>
                  <a:lnTo>
                    <a:pt x="14166" y="49"/>
                  </a:lnTo>
                  <a:lnTo>
                    <a:pt x="140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4" name="Shape 592"/>
          <p:cNvGrpSpPr/>
          <p:nvPr/>
        </p:nvGrpSpPr>
        <p:grpSpPr>
          <a:xfrm>
            <a:off x="7890021" y="5504432"/>
            <a:ext cx="474501" cy="390014"/>
            <a:chOff x="3238475" y="5012225"/>
            <a:chExt cx="500700" cy="411550"/>
          </a:xfrm>
          <a:solidFill>
            <a:schemeClr val="bg1"/>
          </a:solidFill>
        </p:grpSpPr>
        <p:sp>
          <p:nvSpPr>
            <p:cNvPr id="245" name="Shape 593"/>
            <p:cNvSpPr/>
            <p:nvPr/>
          </p:nvSpPr>
          <p:spPr>
            <a:xfrm>
              <a:off x="3238475" y="5315050"/>
              <a:ext cx="500700" cy="108725"/>
            </a:xfrm>
            <a:custGeom>
              <a:avLst/>
              <a:gdLst/>
              <a:ahLst/>
              <a:cxnLst/>
              <a:rect l="0" t="0" r="0" b="0"/>
              <a:pathLst>
                <a:path w="20028" h="4349" extrusionOk="0">
                  <a:moveTo>
                    <a:pt x="17683" y="856"/>
                  </a:moveTo>
                  <a:lnTo>
                    <a:pt x="17781" y="880"/>
                  </a:lnTo>
                  <a:lnTo>
                    <a:pt x="17854" y="929"/>
                  </a:lnTo>
                  <a:lnTo>
                    <a:pt x="17903" y="1002"/>
                  </a:lnTo>
                  <a:lnTo>
                    <a:pt x="17927" y="1100"/>
                  </a:lnTo>
                  <a:lnTo>
                    <a:pt x="17903" y="1198"/>
                  </a:lnTo>
                  <a:lnTo>
                    <a:pt x="17854" y="1271"/>
                  </a:lnTo>
                  <a:lnTo>
                    <a:pt x="17781" y="1320"/>
                  </a:lnTo>
                  <a:lnTo>
                    <a:pt x="17683" y="1344"/>
                  </a:lnTo>
                  <a:lnTo>
                    <a:pt x="2345" y="1344"/>
                  </a:lnTo>
                  <a:lnTo>
                    <a:pt x="2247" y="1320"/>
                  </a:lnTo>
                  <a:lnTo>
                    <a:pt x="2174" y="1271"/>
                  </a:lnTo>
                  <a:lnTo>
                    <a:pt x="2125" y="1198"/>
                  </a:lnTo>
                  <a:lnTo>
                    <a:pt x="2101" y="1100"/>
                  </a:lnTo>
                  <a:lnTo>
                    <a:pt x="2125" y="1002"/>
                  </a:lnTo>
                  <a:lnTo>
                    <a:pt x="2174" y="929"/>
                  </a:lnTo>
                  <a:lnTo>
                    <a:pt x="2247" y="880"/>
                  </a:lnTo>
                  <a:lnTo>
                    <a:pt x="2345" y="856"/>
                  </a:lnTo>
                  <a:close/>
                  <a:moveTo>
                    <a:pt x="367" y="1"/>
                  </a:moveTo>
                  <a:lnTo>
                    <a:pt x="269" y="25"/>
                  </a:lnTo>
                  <a:lnTo>
                    <a:pt x="196" y="74"/>
                  </a:lnTo>
                  <a:lnTo>
                    <a:pt x="123" y="123"/>
                  </a:lnTo>
                  <a:lnTo>
                    <a:pt x="74" y="196"/>
                  </a:lnTo>
                  <a:lnTo>
                    <a:pt x="49" y="270"/>
                  </a:lnTo>
                  <a:lnTo>
                    <a:pt x="25" y="343"/>
                  </a:lnTo>
                  <a:lnTo>
                    <a:pt x="1" y="441"/>
                  </a:lnTo>
                  <a:lnTo>
                    <a:pt x="25" y="514"/>
                  </a:lnTo>
                  <a:lnTo>
                    <a:pt x="49" y="587"/>
                  </a:lnTo>
                  <a:lnTo>
                    <a:pt x="74" y="660"/>
                  </a:lnTo>
                  <a:lnTo>
                    <a:pt x="123" y="734"/>
                  </a:lnTo>
                  <a:lnTo>
                    <a:pt x="196" y="782"/>
                  </a:lnTo>
                  <a:lnTo>
                    <a:pt x="269" y="831"/>
                  </a:lnTo>
                  <a:lnTo>
                    <a:pt x="367" y="856"/>
                  </a:lnTo>
                  <a:lnTo>
                    <a:pt x="440" y="856"/>
                  </a:lnTo>
                  <a:lnTo>
                    <a:pt x="489" y="880"/>
                  </a:lnTo>
                  <a:lnTo>
                    <a:pt x="562" y="905"/>
                  </a:lnTo>
                  <a:lnTo>
                    <a:pt x="709" y="1051"/>
                  </a:lnTo>
                  <a:lnTo>
                    <a:pt x="855" y="1246"/>
                  </a:lnTo>
                  <a:lnTo>
                    <a:pt x="1026" y="1491"/>
                  </a:lnTo>
                  <a:lnTo>
                    <a:pt x="1344" y="2028"/>
                  </a:lnTo>
                  <a:lnTo>
                    <a:pt x="1637" y="2516"/>
                  </a:lnTo>
                  <a:lnTo>
                    <a:pt x="1906" y="3005"/>
                  </a:lnTo>
                  <a:lnTo>
                    <a:pt x="2174" y="3469"/>
                  </a:lnTo>
                  <a:lnTo>
                    <a:pt x="2467" y="3884"/>
                  </a:lnTo>
                  <a:lnTo>
                    <a:pt x="2589" y="4055"/>
                  </a:lnTo>
                  <a:lnTo>
                    <a:pt x="2736" y="4226"/>
                  </a:lnTo>
                  <a:lnTo>
                    <a:pt x="2809" y="4275"/>
                  </a:lnTo>
                  <a:lnTo>
                    <a:pt x="2882" y="4299"/>
                  </a:lnTo>
                  <a:lnTo>
                    <a:pt x="2980" y="4324"/>
                  </a:lnTo>
                  <a:lnTo>
                    <a:pt x="3053" y="4348"/>
                  </a:lnTo>
                  <a:lnTo>
                    <a:pt x="16975" y="4348"/>
                  </a:lnTo>
                  <a:lnTo>
                    <a:pt x="17048" y="4324"/>
                  </a:lnTo>
                  <a:lnTo>
                    <a:pt x="17146" y="4299"/>
                  </a:lnTo>
                  <a:lnTo>
                    <a:pt x="17219" y="4275"/>
                  </a:lnTo>
                  <a:lnTo>
                    <a:pt x="17292" y="4226"/>
                  </a:lnTo>
                  <a:lnTo>
                    <a:pt x="17439" y="4055"/>
                  </a:lnTo>
                  <a:lnTo>
                    <a:pt x="17561" y="3884"/>
                  </a:lnTo>
                  <a:lnTo>
                    <a:pt x="17854" y="3469"/>
                  </a:lnTo>
                  <a:lnTo>
                    <a:pt x="18122" y="3005"/>
                  </a:lnTo>
                  <a:lnTo>
                    <a:pt x="18391" y="2516"/>
                  </a:lnTo>
                  <a:lnTo>
                    <a:pt x="18684" y="2028"/>
                  </a:lnTo>
                  <a:lnTo>
                    <a:pt x="19002" y="1491"/>
                  </a:lnTo>
                  <a:lnTo>
                    <a:pt x="19173" y="1246"/>
                  </a:lnTo>
                  <a:lnTo>
                    <a:pt x="19319" y="1051"/>
                  </a:lnTo>
                  <a:lnTo>
                    <a:pt x="19466" y="905"/>
                  </a:lnTo>
                  <a:lnTo>
                    <a:pt x="19539" y="880"/>
                  </a:lnTo>
                  <a:lnTo>
                    <a:pt x="19588" y="856"/>
                  </a:lnTo>
                  <a:lnTo>
                    <a:pt x="19661" y="856"/>
                  </a:lnTo>
                  <a:lnTo>
                    <a:pt x="19759" y="831"/>
                  </a:lnTo>
                  <a:lnTo>
                    <a:pt x="19832" y="782"/>
                  </a:lnTo>
                  <a:lnTo>
                    <a:pt x="19905" y="734"/>
                  </a:lnTo>
                  <a:lnTo>
                    <a:pt x="19954" y="660"/>
                  </a:lnTo>
                  <a:lnTo>
                    <a:pt x="19979" y="587"/>
                  </a:lnTo>
                  <a:lnTo>
                    <a:pt x="20003" y="514"/>
                  </a:lnTo>
                  <a:lnTo>
                    <a:pt x="20027" y="441"/>
                  </a:lnTo>
                  <a:lnTo>
                    <a:pt x="20003" y="343"/>
                  </a:lnTo>
                  <a:lnTo>
                    <a:pt x="19979" y="270"/>
                  </a:lnTo>
                  <a:lnTo>
                    <a:pt x="19954" y="196"/>
                  </a:lnTo>
                  <a:lnTo>
                    <a:pt x="19881" y="123"/>
                  </a:lnTo>
                  <a:lnTo>
                    <a:pt x="19832" y="74"/>
                  </a:lnTo>
                  <a:lnTo>
                    <a:pt x="19759" y="25"/>
                  </a:lnTo>
                  <a:lnTo>
                    <a:pt x="1966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6" name="Shape 594"/>
            <p:cNvSpPr/>
            <p:nvPr/>
          </p:nvSpPr>
          <p:spPr>
            <a:xfrm>
              <a:off x="3282450" y="5160575"/>
              <a:ext cx="412750" cy="140475"/>
            </a:xfrm>
            <a:custGeom>
              <a:avLst/>
              <a:gdLst/>
              <a:ahLst/>
              <a:cxnLst/>
              <a:rect l="0" t="0" r="0" b="0"/>
              <a:pathLst>
                <a:path w="16510" h="5619" extrusionOk="0">
                  <a:moveTo>
                    <a:pt x="8475" y="1"/>
                  </a:moveTo>
                  <a:lnTo>
                    <a:pt x="8157" y="50"/>
                  </a:lnTo>
                  <a:lnTo>
                    <a:pt x="7840" y="99"/>
                  </a:lnTo>
                  <a:lnTo>
                    <a:pt x="7522" y="172"/>
                  </a:lnTo>
                  <a:lnTo>
                    <a:pt x="7229" y="270"/>
                  </a:lnTo>
                  <a:lnTo>
                    <a:pt x="6936" y="367"/>
                  </a:lnTo>
                  <a:lnTo>
                    <a:pt x="6643" y="514"/>
                  </a:lnTo>
                  <a:lnTo>
                    <a:pt x="6374" y="660"/>
                  </a:lnTo>
                  <a:lnTo>
                    <a:pt x="6106" y="807"/>
                  </a:lnTo>
                  <a:lnTo>
                    <a:pt x="5862" y="1002"/>
                  </a:lnTo>
                  <a:lnTo>
                    <a:pt x="5617" y="1173"/>
                  </a:lnTo>
                  <a:lnTo>
                    <a:pt x="5398" y="1393"/>
                  </a:lnTo>
                  <a:lnTo>
                    <a:pt x="5202" y="1613"/>
                  </a:lnTo>
                  <a:lnTo>
                    <a:pt x="5007" y="1857"/>
                  </a:lnTo>
                  <a:lnTo>
                    <a:pt x="4811" y="2101"/>
                  </a:lnTo>
                  <a:lnTo>
                    <a:pt x="4640" y="2370"/>
                  </a:lnTo>
                  <a:lnTo>
                    <a:pt x="4372" y="2272"/>
                  </a:lnTo>
                  <a:lnTo>
                    <a:pt x="4103" y="2223"/>
                  </a:lnTo>
                  <a:lnTo>
                    <a:pt x="3834" y="2199"/>
                  </a:lnTo>
                  <a:lnTo>
                    <a:pt x="3541" y="2175"/>
                  </a:lnTo>
                  <a:lnTo>
                    <a:pt x="3199" y="2199"/>
                  </a:lnTo>
                  <a:lnTo>
                    <a:pt x="2858" y="2248"/>
                  </a:lnTo>
                  <a:lnTo>
                    <a:pt x="2516" y="2345"/>
                  </a:lnTo>
                  <a:lnTo>
                    <a:pt x="2198" y="2443"/>
                  </a:lnTo>
                  <a:lnTo>
                    <a:pt x="1881" y="2590"/>
                  </a:lnTo>
                  <a:lnTo>
                    <a:pt x="1588" y="2761"/>
                  </a:lnTo>
                  <a:lnTo>
                    <a:pt x="1319" y="2956"/>
                  </a:lnTo>
                  <a:lnTo>
                    <a:pt x="1075" y="3176"/>
                  </a:lnTo>
                  <a:lnTo>
                    <a:pt x="855" y="3420"/>
                  </a:lnTo>
                  <a:lnTo>
                    <a:pt x="635" y="3689"/>
                  </a:lnTo>
                  <a:lnTo>
                    <a:pt x="464" y="3982"/>
                  </a:lnTo>
                  <a:lnTo>
                    <a:pt x="318" y="4275"/>
                  </a:lnTo>
                  <a:lnTo>
                    <a:pt x="195" y="4592"/>
                  </a:lnTo>
                  <a:lnTo>
                    <a:pt x="98" y="4910"/>
                  </a:lnTo>
                  <a:lnTo>
                    <a:pt x="24" y="5252"/>
                  </a:lnTo>
                  <a:lnTo>
                    <a:pt x="0" y="5618"/>
                  </a:lnTo>
                  <a:lnTo>
                    <a:pt x="16510" y="5618"/>
                  </a:lnTo>
                  <a:lnTo>
                    <a:pt x="16437" y="5423"/>
                  </a:lnTo>
                  <a:lnTo>
                    <a:pt x="16339" y="5252"/>
                  </a:lnTo>
                  <a:lnTo>
                    <a:pt x="16119" y="4934"/>
                  </a:lnTo>
                  <a:lnTo>
                    <a:pt x="15851" y="4641"/>
                  </a:lnTo>
                  <a:lnTo>
                    <a:pt x="15533" y="4397"/>
                  </a:lnTo>
                  <a:lnTo>
                    <a:pt x="15362" y="4299"/>
                  </a:lnTo>
                  <a:lnTo>
                    <a:pt x="15191" y="4202"/>
                  </a:lnTo>
                  <a:lnTo>
                    <a:pt x="15020" y="4104"/>
                  </a:lnTo>
                  <a:lnTo>
                    <a:pt x="14825" y="4055"/>
                  </a:lnTo>
                  <a:lnTo>
                    <a:pt x="14629" y="3982"/>
                  </a:lnTo>
                  <a:lnTo>
                    <a:pt x="14434" y="3957"/>
                  </a:lnTo>
                  <a:lnTo>
                    <a:pt x="14214" y="3933"/>
                  </a:lnTo>
                  <a:lnTo>
                    <a:pt x="14019" y="3909"/>
                  </a:lnTo>
                  <a:lnTo>
                    <a:pt x="13775" y="3933"/>
                  </a:lnTo>
                  <a:lnTo>
                    <a:pt x="13555" y="3957"/>
                  </a:lnTo>
                  <a:lnTo>
                    <a:pt x="13457" y="3542"/>
                  </a:lnTo>
                  <a:lnTo>
                    <a:pt x="13335" y="3151"/>
                  </a:lnTo>
                  <a:lnTo>
                    <a:pt x="13164" y="2761"/>
                  </a:lnTo>
                  <a:lnTo>
                    <a:pt x="12969" y="2394"/>
                  </a:lnTo>
                  <a:lnTo>
                    <a:pt x="12749" y="2052"/>
                  </a:lnTo>
                  <a:lnTo>
                    <a:pt x="12505" y="1710"/>
                  </a:lnTo>
                  <a:lnTo>
                    <a:pt x="12212" y="1417"/>
                  </a:lnTo>
                  <a:lnTo>
                    <a:pt x="11918" y="1124"/>
                  </a:lnTo>
                  <a:lnTo>
                    <a:pt x="11577" y="880"/>
                  </a:lnTo>
                  <a:lnTo>
                    <a:pt x="11235" y="660"/>
                  </a:lnTo>
                  <a:lnTo>
                    <a:pt x="10868" y="465"/>
                  </a:lnTo>
                  <a:lnTo>
                    <a:pt x="10477" y="294"/>
                  </a:lnTo>
                  <a:lnTo>
                    <a:pt x="10087" y="172"/>
                  </a:lnTo>
                  <a:lnTo>
                    <a:pt x="9672" y="74"/>
                  </a:lnTo>
                  <a:lnTo>
                    <a:pt x="9232" y="25"/>
                  </a:lnTo>
                  <a:lnTo>
                    <a:pt x="879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7" name="Shape 595"/>
            <p:cNvSpPr/>
            <p:nvPr/>
          </p:nvSpPr>
          <p:spPr>
            <a:xfrm>
              <a:off x="3473550" y="5012225"/>
              <a:ext cx="30550" cy="129450"/>
            </a:xfrm>
            <a:custGeom>
              <a:avLst/>
              <a:gdLst/>
              <a:ahLst/>
              <a:cxnLst/>
              <a:rect l="0" t="0" r="0" b="0"/>
              <a:pathLst>
                <a:path w="1222" h="5178" extrusionOk="0">
                  <a:moveTo>
                    <a:pt x="953" y="0"/>
                  </a:moveTo>
                  <a:lnTo>
                    <a:pt x="831" y="24"/>
                  </a:lnTo>
                  <a:lnTo>
                    <a:pt x="758" y="98"/>
                  </a:lnTo>
                  <a:lnTo>
                    <a:pt x="684" y="171"/>
                  </a:lnTo>
                  <a:lnTo>
                    <a:pt x="660" y="293"/>
                  </a:lnTo>
                  <a:lnTo>
                    <a:pt x="635" y="464"/>
                  </a:lnTo>
                  <a:lnTo>
                    <a:pt x="587" y="611"/>
                  </a:lnTo>
                  <a:lnTo>
                    <a:pt x="513" y="733"/>
                  </a:lnTo>
                  <a:lnTo>
                    <a:pt x="391" y="879"/>
                  </a:lnTo>
                  <a:lnTo>
                    <a:pt x="269" y="1026"/>
                  </a:lnTo>
                  <a:lnTo>
                    <a:pt x="123" y="1246"/>
                  </a:lnTo>
                  <a:lnTo>
                    <a:pt x="74" y="1368"/>
                  </a:lnTo>
                  <a:lnTo>
                    <a:pt x="25" y="1490"/>
                  </a:lnTo>
                  <a:lnTo>
                    <a:pt x="0" y="1636"/>
                  </a:lnTo>
                  <a:lnTo>
                    <a:pt x="0" y="1832"/>
                  </a:lnTo>
                  <a:lnTo>
                    <a:pt x="0" y="2003"/>
                  </a:lnTo>
                  <a:lnTo>
                    <a:pt x="25" y="2149"/>
                  </a:lnTo>
                  <a:lnTo>
                    <a:pt x="74" y="2271"/>
                  </a:lnTo>
                  <a:lnTo>
                    <a:pt x="123" y="2394"/>
                  </a:lnTo>
                  <a:lnTo>
                    <a:pt x="269" y="2613"/>
                  </a:lnTo>
                  <a:lnTo>
                    <a:pt x="391" y="2784"/>
                  </a:lnTo>
                  <a:lnTo>
                    <a:pt x="513" y="2906"/>
                  </a:lnTo>
                  <a:lnTo>
                    <a:pt x="587" y="3029"/>
                  </a:lnTo>
                  <a:lnTo>
                    <a:pt x="635" y="3175"/>
                  </a:lnTo>
                  <a:lnTo>
                    <a:pt x="660" y="3346"/>
                  </a:lnTo>
                  <a:lnTo>
                    <a:pt x="635" y="3541"/>
                  </a:lnTo>
                  <a:lnTo>
                    <a:pt x="587" y="3688"/>
                  </a:lnTo>
                  <a:lnTo>
                    <a:pt x="513" y="3810"/>
                  </a:lnTo>
                  <a:lnTo>
                    <a:pt x="391" y="3932"/>
                  </a:lnTo>
                  <a:lnTo>
                    <a:pt x="269" y="4103"/>
                  </a:lnTo>
                  <a:lnTo>
                    <a:pt x="123" y="4299"/>
                  </a:lnTo>
                  <a:lnTo>
                    <a:pt x="74" y="4421"/>
                  </a:lnTo>
                  <a:lnTo>
                    <a:pt x="25" y="4567"/>
                  </a:lnTo>
                  <a:lnTo>
                    <a:pt x="0" y="4714"/>
                  </a:lnTo>
                  <a:lnTo>
                    <a:pt x="0" y="4885"/>
                  </a:lnTo>
                  <a:lnTo>
                    <a:pt x="0" y="5007"/>
                  </a:lnTo>
                  <a:lnTo>
                    <a:pt x="74" y="5080"/>
                  </a:lnTo>
                  <a:lnTo>
                    <a:pt x="171" y="5153"/>
                  </a:lnTo>
                  <a:lnTo>
                    <a:pt x="269" y="5178"/>
                  </a:lnTo>
                  <a:lnTo>
                    <a:pt x="391" y="5153"/>
                  </a:lnTo>
                  <a:lnTo>
                    <a:pt x="464" y="5080"/>
                  </a:lnTo>
                  <a:lnTo>
                    <a:pt x="538" y="5007"/>
                  </a:lnTo>
                  <a:lnTo>
                    <a:pt x="562" y="4885"/>
                  </a:lnTo>
                  <a:lnTo>
                    <a:pt x="587" y="4714"/>
                  </a:lnTo>
                  <a:lnTo>
                    <a:pt x="635" y="4567"/>
                  </a:lnTo>
                  <a:lnTo>
                    <a:pt x="709" y="4445"/>
                  </a:lnTo>
                  <a:lnTo>
                    <a:pt x="831" y="4299"/>
                  </a:lnTo>
                  <a:lnTo>
                    <a:pt x="953" y="4152"/>
                  </a:lnTo>
                  <a:lnTo>
                    <a:pt x="1099" y="3932"/>
                  </a:lnTo>
                  <a:lnTo>
                    <a:pt x="1148" y="3810"/>
                  </a:lnTo>
                  <a:lnTo>
                    <a:pt x="1197" y="3688"/>
                  </a:lnTo>
                  <a:lnTo>
                    <a:pt x="1222" y="3517"/>
                  </a:lnTo>
                  <a:lnTo>
                    <a:pt x="1222" y="3346"/>
                  </a:lnTo>
                  <a:lnTo>
                    <a:pt x="1222" y="3175"/>
                  </a:lnTo>
                  <a:lnTo>
                    <a:pt x="1197" y="3029"/>
                  </a:lnTo>
                  <a:lnTo>
                    <a:pt x="1148" y="2882"/>
                  </a:lnTo>
                  <a:lnTo>
                    <a:pt x="1099" y="2760"/>
                  </a:lnTo>
                  <a:lnTo>
                    <a:pt x="953" y="2564"/>
                  </a:lnTo>
                  <a:lnTo>
                    <a:pt x="831" y="2394"/>
                  </a:lnTo>
                  <a:lnTo>
                    <a:pt x="709" y="2271"/>
                  </a:lnTo>
                  <a:lnTo>
                    <a:pt x="635" y="2149"/>
                  </a:lnTo>
                  <a:lnTo>
                    <a:pt x="587" y="2003"/>
                  </a:lnTo>
                  <a:lnTo>
                    <a:pt x="562" y="1832"/>
                  </a:lnTo>
                  <a:lnTo>
                    <a:pt x="587" y="1636"/>
                  </a:lnTo>
                  <a:lnTo>
                    <a:pt x="635" y="1490"/>
                  </a:lnTo>
                  <a:lnTo>
                    <a:pt x="709" y="1368"/>
                  </a:lnTo>
                  <a:lnTo>
                    <a:pt x="831" y="1246"/>
                  </a:lnTo>
                  <a:lnTo>
                    <a:pt x="953" y="1075"/>
                  </a:lnTo>
                  <a:lnTo>
                    <a:pt x="1099" y="879"/>
                  </a:lnTo>
                  <a:lnTo>
                    <a:pt x="1148" y="757"/>
                  </a:lnTo>
                  <a:lnTo>
                    <a:pt x="1197" y="611"/>
                  </a:lnTo>
                  <a:lnTo>
                    <a:pt x="1222" y="464"/>
                  </a:lnTo>
                  <a:lnTo>
                    <a:pt x="1222" y="293"/>
                  </a:lnTo>
                  <a:lnTo>
                    <a:pt x="1222" y="171"/>
                  </a:lnTo>
                  <a:lnTo>
                    <a:pt x="1148" y="98"/>
                  </a:lnTo>
                  <a:lnTo>
                    <a:pt x="1051"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8" name="Shape 596"/>
            <p:cNvSpPr/>
            <p:nvPr/>
          </p:nvSpPr>
          <p:spPr>
            <a:xfrm>
              <a:off x="3429575" y="5012225"/>
              <a:ext cx="31175" cy="129450"/>
            </a:xfrm>
            <a:custGeom>
              <a:avLst/>
              <a:gdLst/>
              <a:ahLst/>
              <a:cxnLst/>
              <a:rect l="0" t="0" r="0" b="0"/>
              <a:pathLst>
                <a:path w="1247" h="5178" extrusionOk="0">
                  <a:moveTo>
                    <a:pt x="953" y="0"/>
                  </a:moveTo>
                  <a:lnTo>
                    <a:pt x="856" y="24"/>
                  </a:lnTo>
                  <a:lnTo>
                    <a:pt x="758" y="98"/>
                  </a:lnTo>
                  <a:lnTo>
                    <a:pt x="709" y="171"/>
                  </a:lnTo>
                  <a:lnTo>
                    <a:pt x="685" y="293"/>
                  </a:lnTo>
                  <a:lnTo>
                    <a:pt x="660" y="464"/>
                  </a:lnTo>
                  <a:lnTo>
                    <a:pt x="612" y="611"/>
                  </a:lnTo>
                  <a:lnTo>
                    <a:pt x="514" y="733"/>
                  </a:lnTo>
                  <a:lnTo>
                    <a:pt x="416" y="879"/>
                  </a:lnTo>
                  <a:lnTo>
                    <a:pt x="270" y="1026"/>
                  </a:lnTo>
                  <a:lnTo>
                    <a:pt x="148" y="1246"/>
                  </a:lnTo>
                  <a:lnTo>
                    <a:pt x="74" y="1368"/>
                  </a:lnTo>
                  <a:lnTo>
                    <a:pt x="50" y="1490"/>
                  </a:lnTo>
                  <a:lnTo>
                    <a:pt x="1" y="1636"/>
                  </a:lnTo>
                  <a:lnTo>
                    <a:pt x="1" y="1832"/>
                  </a:lnTo>
                  <a:lnTo>
                    <a:pt x="1" y="2003"/>
                  </a:lnTo>
                  <a:lnTo>
                    <a:pt x="50" y="2149"/>
                  </a:lnTo>
                  <a:lnTo>
                    <a:pt x="74" y="2271"/>
                  </a:lnTo>
                  <a:lnTo>
                    <a:pt x="148" y="2394"/>
                  </a:lnTo>
                  <a:lnTo>
                    <a:pt x="270" y="2613"/>
                  </a:lnTo>
                  <a:lnTo>
                    <a:pt x="416" y="2784"/>
                  </a:lnTo>
                  <a:lnTo>
                    <a:pt x="514" y="2906"/>
                  </a:lnTo>
                  <a:lnTo>
                    <a:pt x="612" y="3029"/>
                  </a:lnTo>
                  <a:lnTo>
                    <a:pt x="660" y="3175"/>
                  </a:lnTo>
                  <a:lnTo>
                    <a:pt x="685" y="3346"/>
                  </a:lnTo>
                  <a:lnTo>
                    <a:pt x="660" y="3541"/>
                  </a:lnTo>
                  <a:lnTo>
                    <a:pt x="612" y="3688"/>
                  </a:lnTo>
                  <a:lnTo>
                    <a:pt x="514" y="3810"/>
                  </a:lnTo>
                  <a:lnTo>
                    <a:pt x="416" y="3932"/>
                  </a:lnTo>
                  <a:lnTo>
                    <a:pt x="270" y="4103"/>
                  </a:lnTo>
                  <a:lnTo>
                    <a:pt x="148"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4" y="4445"/>
                  </a:lnTo>
                  <a:lnTo>
                    <a:pt x="831" y="4299"/>
                  </a:lnTo>
                  <a:lnTo>
                    <a:pt x="978" y="4152"/>
                  </a:lnTo>
                  <a:lnTo>
                    <a:pt x="1100" y="3932"/>
                  </a:lnTo>
                  <a:lnTo>
                    <a:pt x="1149" y="3810"/>
                  </a:lnTo>
                  <a:lnTo>
                    <a:pt x="1198" y="3688"/>
                  </a:lnTo>
                  <a:lnTo>
                    <a:pt x="1222" y="3517"/>
                  </a:lnTo>
                  <a:lnTo>
                    <a:pt x="1247" y="3346"/>
                  </a:lnTo>
                  <a:lnTo>
                    <a:pt x="1222" y="3175"/>
                  </a:lnTo>
                  <a:lnTo>
                    <a:pt x="1198" y="3029"/>
                  </a:lnTo>
                  <a:lnTo>
                    <a:pt x="1149" y="2882"/>
                  </a:lnTo>
                  <a:lnTo>
                    <a:pt x="1100" y="2760"/>
                  </a:lnTo>
                  <a:lnTo>
                    <a:pt x="978" y="2564"/>
                  </a:lnTo>
                  <a:lnTo>
                    <a:pt x="831" y="2394"/>
                  </a:lnTo>
                  <a:lnTo>
                    <a:pt x="734" y="2271"/>
                  </a:lnTo>
                  <a:lnTo>
                    <a:pt x="636" y="2149"/>
                  </a:lnTo>
                  <a:lnTo>
                    <a:pt x="587" y="2003"/>
                  </a:lnTo>
                  <a:lnTo>
                    <a:pt x="563" y="1832"/>
                  </a:lnTo>
                  <a:lnTo>
                    <a:pt x="587" y="1636"/>
                  </a:lnTo>
                  <a:lnTo>
                    <a:pt x="636" y="1490"/>
                  </a:lnTo>
                  <a:lnTo>
                    <a:pt x="734" y="1368"/>
                  </a:lnTo>
                  <a:lnTo>
                    <a:pt x="831" y="1246"/>
                  </a:lnTo>
                  <a:lnTo>
                    <a:pt x="978" y="1075"/>
                  </a:lnTo>
                  <a:lnTo>
                    <a:pt x="1100" y="879"/>
                  </a:lnTo>
                  <a:lnTo>
                    <a:pt x="1149" y="757"/>
                  </a:lnTo>
                  <a:lnTo>
                    <a:pt x="1198" y="611"/>
                  </a:lnTo>
                  <a:lnTo>
                    <a:pt x="1222" y="464"/>
                  </a:lnTo>
                  <a:lnTo>
                    <a:pt x="1247" y="293"/>
                  </a:lnTo>
                  <a:lnTo>
                    <a:pt x="1222" y="171"/>
                  </a:lnTo>
                  <a:lnTo>
                    <a:pt x="1149" y="98"/>
                  </a:lnTo>
                  <a:lnTo>
                    <a:pt x="1076"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9" name="Shape 597"/>
            <p:cNvSpPr/>
            <p:nvPr/>
          </p:nvSpPr>
          <p:spPr>
            <a:xfrm>
              <a:off x="3516900" y="5012225"/>
              <a:ext cx="31175" cy="129450"/>
            </a:xfrm>
            <a:custGeom>
              <a:avLst/>
              <a:gdLst/>
              <a:ahLst/>
              <a:cxnLst/>
              <a:rect l="0" t="0" r="0" b="0"/>
              <a:pathLst>
                <a:path w="1247" h="5178" extrusionOk="0">
                  <a:moveTo>
                    <a:pt x="953" y="0"/>
                  </a:moveTo>
                  <a:lnTo>
                    <a:pt x="855" y="24"/>
                  </a:lnTo>
                  <a:lnTo>
                    <a:pt x="758" y="98"/>
                  </a:lnTo>
                  <a:lnTo>
                    <a:pt x="709" y="171"/>
                  </a:lnTo>
                  <a:lnTo>
                    <a:pt x="684" y="293"/>
                  </a:lnTo>
                  <a:lnTo>
                    <a:pt x="660" y="464"/>
                  </a:lnTo>
                  <a:lnTo>
                    <a:pt x="611" y="611"/>
                  </a:lnTo>
                  <a:lnTo>
                    <a:pt x="513" y="733"/>
                  </a:lnTo>
                  <a:lnTo>
                    <a:pt x="416" y="879"/>
                  </a:lnTo>
                  <a:lnTo>
                    <a:pt x="269" y="1026"/>
                  </a:lnTo>
                  <a:lnTo>
                    <a:pt x="147" y="1246"/>
                  </a:lnTo>
                  <a:lnTo>
                    <a:pt x="98" y="1368"/>
                  </a:lnTo>
                  <a:lnTo>
                    <a:pt x="49" y="1490"/>
                  </a:lnTo>
                  <a:lnTo>
                    <a:pt x="25" y="1636"/>
                  </a:lnTo>
                  <a:lnTo>
                    <a:pt x="0" y="1832"/>
                  </a:lnTo>
                  <a:lnTo>
                    <a:pt x="25" y="2003"/>
                  </a:lnTo>
                  <a:lnTo>
                    <a:pt x="49" y="2149"/>
                  </a:lnTo>
                  <a:lnTo>
                    <a:pt x="98" y="2271"/>
                  </a:lnTo>
                  <a:lnTo>
                    <a:pt x="147" y="2394"/>
                  </a:lnTo>
                  <a:lnTo>
                    <a:pt x="269" y="2613"/>
                  </a:lnTo>
                  <a:lnTo>
                    <a:pt x="416" y="2784"/>
                  </a:lnTo>
                  <a:lnTo>
                    <a:pt x="513" y="2906"/>
                  </a:lnTo>
                  <a:lnTo>
                    <a:pt x="611" y="3029"/>
                  </a:lnTo>
                  <a:lnTo>
                    <a:pt x="660" y="3175"/>
                  </a:lnTo>
                  <a:lnTo>
                    <a:pt x="684" y="3346"/>
                  </a:lnTo>
                  <a:lnTo>
                    <a:pt x="660" y="3541"/>
                  </a:lnTo>
                  <a:lnTo>
                    <a:pt x="611" y="3688"/>
                  </a:lnTo>
                  <a:lnTo>
                    <a:pt x="513"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4" y="5178"/>
                  </a:lnTo>
                  <a:lnTo>
                    <a:pt x="391" y="5153"/>
                  </a:lnTo>
                  <a:lnTo>
                    <a:pt x="489" y="5080"/>
                  </a:lnTo>
                  <a:lnTo>
                    <a:pt x="538" y="5007"/>
                  </a:lnTo>
                  <a:lnTo>
                    <a:pt x="562" y="4885"/>
                  </a:lnTo>
                  <a:lnTo>
                    <a:pt x="587" y="4714"/>
                  </a:lnTo>
                  <a:lnTo>
                    <a:pt x="635" y="4567"/>
                  </a:lnTo>
                  <a:lnTo>
                    <a:pt x="733" y="4445"/>
                  </a:lnTo>
                  <a:lnTo>
                    <a:pt x="831" y="4299"/>
                  </a:lnTo>
                  <a:lnTo>
                    <a:pt x="977" y="4152"/>
                  </a:lnTo>
                  <a:lnTo>
                    <a:pt x="1099" y="3932"/>
                  </a:lnTo>
                  <a:lnTo>
                    <a:pt x="1173" y="3810"/>
                  </a:lnTo>
                  <a:lnTo>
                    <a:pt x="1197" y="3688"/>
                  </a:lnTo>
                  <a:lnTo>
                    <a:pt x="1246" y="3517"/>
                  </a:lnTo>
                  <a:lnTo>
                    <a:pt x="1246" y="3346"/>
                  </a:lnTo>
                  <a:lnTo>
                    <a:pt x="1246" y="3175"/>
                  </a:lnTo>
                  <a:lnTo>
                    <a:pt x="1197" y="3029"/>
                  </a:lnTo>
                  <a:lnTo>
                    <a:pt x="1173" y="2882"/>
                  </a:lnTo>
                  <a:lnTo>
                    <a:pt x="1099" y="2760"/>
                  </a:lnTo>
                  <a:lnTo>
                    <a:pt x="977" y="2564"/>
                  </a:lnTo>
                  <a:lnTo>
                    <a:pt x="831" y="2394"/>
                  </a:lnTo>
                  <a:lnTo>
                    <a:pt x="733" y="2271"/>
                  </a:lnTo>
                  <a:lnTo>
                    <a:pt x="635" y="2149"/>
                  </a:lnTo>
                  <a:lnTo>
                    <a:pt x="587" y="2003"/>
                  </a:lnTo>
                  <a:lnTo>
                    <a:pt x="562" y="1832"/>
                  </a:lnTo>
                  <a:lnTo>
                    <a:pt x="587" y="1636"/>
                  </a:lnTo>
                  <a:lnTo>
                    <a:pt x="635" y="1490"/>
                  </a:lnTo>
                  <a:lnTo>
                    <a:pt x="733" y="1368"/>
                  </a:lnTo>
                  <a:lnTo>
                    <a:pt x="831" y="1246"/>
                  </a:lnTo>
                  <a:lnTo>
                    <a:pt x="977" y="1075"/>
                  </a:lnTo>
                  <a:lnTo>
                    <a:pt x="1099" y="879"/>
                  </a:lnTo>
                  <a:lnTo>
                    <a:pt x="1173" y="757"/>
                  </a:lnTo>
                  <a:lnTo>
                    <a:pt x="1197" y="611"/>
                  </a:lnTo>
                  <a:lnTo>
                    <a:pt x="1246" y="464"/>
                  </a:lnTo>
                  <a:lnTo>
                    <a:pt x="1246" y="293"/>
                  </a:lnTo>
                  <a:lnTo>
                    <a:pt x="1222" y="171"/>
                  </a:lnTo>
                  <a:lnTo>
                    <a:pt x="1173" y="98"/>
                  </a:lnTo>
                  <a:lnTo>
                    <a:pt x="1075"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0" name="Shape 598"/>
          <p:cNvGrpSpPr/>
          <p:nvPr/>
        </p:nvGrpSpPr>
        <p:grpSpPr>
          <a:xfrm>
            <a:off x="9144482" y="5462759"/>
            <a:ext cx="520793" cy="473339"/>
            <a:chOff x="4562200" y="4968250"/>
            <a:chExt cx="549550" cy="499475"/>
          </a:xfrm>
          <a:solidFill>
            <a:schemeClr val="bg1"/>
          </a:solidFill>
        </p:grpSpPr>
        <p:sp>
          <p:nvSpPr>
            <p:cNvPr id="251" name="Shape 599"/>
            <p:cNvSpPr/>
            <p:nvPr/>
          </p:nvSpPr>
          <p:spPr>
            <a:xfrm>
              <a:off x="4842450" y="5242400"/>
              <a:ext cx="213125" cy="225325"/>
            </a:xfrm>
            <a:custGeom>
              <a:avLst/>
              <a:gdLst/>
              <a:ahLst/>
              <a:cxnLst/>
              <a:rect l="0" t="0" r="0" b="0"/>
              <a:pathLst>
                <a:path w="8525" h="9013" extrusionOk="0">
                  <a:moveTo>
                    <a:pt x="8524" y="1"/>
                  </a:moveTo>
                  <a:lnTo>
                    <a:pt x="2272" y="3542"/>
                  </a:lnTo>
                  <a:lnTo>
                    <a:pt x="2150" y="3591"/>
                  </a:lnTo>
                  <a:lnTo>
                    <a:pt x="2028" y="3615"/>
                  </a:lnTo>
                  <a:lnTo>
                    <a:pt x="1906" y="3591"/>
                  </a:lnTo>
                  <a:lnTo>
                    <a:pt x="1808" y="3566"/>
                  </a:lnTo>
                  <a:lnTo>
                    <a:pt x="1735" y="3517"/>
                  </a:lnTo>
                  <a:lnTo>
                    <a:pt x="1662" y="3444"/>
                  </a:lnTo>
                  <a:lnTo>
                    <a:pt x="1588" y="3371"/>
                  </a:lnTo>
                  <a:lnTo>
                    <a:pt x="1" y="440"/>
                  </a:lnTo>
                  <a:lnTo>
                    <a:pt x="1" y="9013"/>
                  </a:lnTo>
                  <a:lnTo>
                    <a:pt x="8524" y="4104"/>
                  </a:lnTo>
                  <a:lnTo>
                    <a:pt x="852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2" name="Shape 600"/>
            <p:cNvSpPr/>
            <p:nvPr/>
          </p:nvSpPr>
          <p:spPr>
            <a:xfrm>
              <a:off x="4617775" y="5241800"/>
              <a:ext cx="212500" cy="225925"/>
            </a:xfrm>
            <a:custGeom>
              <a:avLst/>
              <a:gdLst/>
              <a:ahLst/>
              <a:cxnLst/>
              <a:rect l="0" t="0" r="0" b="0"/>
              <a:pathLst>
                <a:path w="8500" h="9037" extrusionOk="0">
                  <a:moveTo>
                    <a:pt x="0" y="0"/>
                  </a:moveTo>
                  <a:lnTo>
                    <a:pt x="0" y="4128"/>
                  </a:lnTo>
                  <a:lnTo>
                    <a:pt x="8499" y="9037"/>
                  </a:lnTo>
                  <a:lnTo>
                    <a:pt x="8499" y="586"/>
                  </a:lnTo>
                  <a:lnTo>
                    <a:pt x="6961" y="3395"/>
                  </a:lnTo>
                  <a:lnTo>
                    <a:pt x="6887" y="3468"/>
                  </a:lnTo>
                  <a:lnTo>
                    <a:pt x="6814" y="3541"/>
                  </a:lnTo>
                  <a:lnTo>
                    <a:pt x="6741" y="3590"/>
                  </a:lnTo>
                  <a:lnTo>
                    <a:pt x="6643" y="3615"/>
                  </a:lnTo>
                  <a:lnTo>
                    <a:pt x="6521" y="3639"/>
                  </a:lnTo>
                  <a:lnTo>
                    <a:pt x="6399" y="3615"/>
                  </a:lnTo>
                  <a:lnTo>
                    <a:pt x="6277" y="3566"/>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3" name="Shape 601"/>
            <p:cNvSpPr/>
            <p:nvPr/>
          </p:nvSpPr>
          <p:spPr>
            <a:xfrm>
              <a:off x="4631200" y="4968250"/>
              <a:ext cx="411550" cy="236325"/>
            </a:xfrm>
            <a:custGeom>
              <a:avLst/>
              <a:gdLst/>
              <a:ahLst/>
              <a:cxnLst/>
              <a:rect l="0" t="0" r="0" b="0"/>
              <a:pathLst>
                <a:path w="16462" h="9453" extrusionOk="0">
                  <a:moveTo>
                    <a:pt x="8182" y="1"/>
                  </a:moveTo>
                  <a:lnTo>
                    <a:pt x="0" y="4763"/>
                  </a:lnTo>
                  <a:lnTo>
                    <a:pt x="8231" y="9452"/>
                  </a:lnTo>
                  <a:lnTo>
                    <a:pt x="16462" y="4763"/>
                  </a:lnTo>
                  <a:lnTo>
                    <a:pt x="81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4" name="Shape 602"/>
            <p:cNvSpPr/>
            <p:nvPr/>
          </p:nvSpPr>
          <p:spPr>
            <a:xfrm>
              <a:off x="4562200" y="5094025"/>
              <a:ext cx="274800" cy="226550"/>
            </a:xfrm>
            <a:custGeom>
              <a:avLst/>
              <a:gdLst/>
              <a:ahLst/>
              <a:cxnLst/>
              <a:rect l="0" t="0" r="0" b="0"/>
              <a:pathLst>
                <a:path w="10992" h="9062" extrusionOk="0">
                  <a:moveTo>
                    <a:pt x="2248" y="1"/>
                  </a:moveTo>
                  <a:lnTo>
                    <a:pt x="1" y="4079"/>
                  </a:lnTo>
                  <a:lnTo>
                    <a:pt x="8744" y="9062"/>
                  </a:lnTo>
                  <a:lnTo>
                    <a:pt x="10991" y="4983"/>
                  </a:lnTo>
                  <a:lnTo>
                    <a:pt x="22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5" name="Shape 603"/>
            <p:cNvSpPr/>
            <p:nvPr/>
          </p:nvSpPr>
          <p:spPr>
            <a:xfrm>
              <a:off x="4836975" y="5094025"/>
              <a:ext cx="274775" cy="226550"/>
            </a:xfrm>
            <a:custGeom>
              <a:avLst/>
              <a:gdLst/>
              <a:ahLst/>
              <a:cxnLst/>
              <a:rect l="0" t="0" r="0" b="0"/>
              <a:pathLst>
                <a:path w="10991" h="9062" extrusionOk="0">
                  <a:moveTo>
                    <a:pt x="8743" y="1"/>
                  </a:moveTo>
                  <a:lnTo>
                    <a:pt x="0" y="4983"/>
                  </a:lnTo>
                  <a:lnTo>
                    <a:pt x="2247" y="9062"/>
                  </a:lnTo>
                  <a:lnTo>
                    <a:pt x="10990" y="4079"/>
                  </a:lnTo>
                  <a:lnTo>
                    <a:pt x="87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6" name="Shape 604"/>
          <p:cNvGrpSpPr/>
          <p:nvPr/>
        </p:nvGrpSpPr>
        <p:grpSpPr>
          <a:xfrm>
            <a:off x="8585543" y="5489388"/>
            <a:ext cx="361063" cy="419511"/>
            <a:chOff x="3972400" y="4996350"/>
            <a:chExt cx="381000" cy="442675"/>
          </a:xfrm>
          <a:solidFill>
            <a:schemeClr val="bg1"/>
          </a:solidFill>
        </p:grpSpPr>
        <p:sp>
          <p:nvSpPr>
            <p:cNvPr id="257" name="Shape 605"/>
            <p:cNvSpPr/>
            <p:nvPr/>
          </p:nvSpPr>
          <p:spPr>
            <a:xfrm>
              <a:off x="4157400" y="4996350"/>
              <a:ext cx="86725" cy="103200"/>
            </a:xfrm>
            <a:custGeom>
              <a:avLst/>
              <a:gdLst/>
              <a:ahLst/>
              <a:cxnLst/>
              <a:rect l="0" t="0" r="0" b="0"/>
              <a:pathLst>
                <a:path w="3469" h="4128" extrusionOk="0">
                  <a:moveTo>
                    <a:pt x="3395" y="0"/>
                  </a:moveTo>
                  <a:lnTo>
                    <a:pt x="3029" y="98"/>
                  </a:lnTo>
                  <a:lnTo>
                    <a:pt x="2638" y="195"/>
                  </a:lnTo>
                  <a:lnTo>
                    <a:pt x="2149" y="342"/>
                  </a:lnTo>
                  <a:lnTo>
                    <a:pt x="1661" y="537"/>
                  </a:lnTo>
                  <a:lnTo>
                    <a:pt x="1392" y="659"/>
                  </a:lnTo>
                  <a:lnTo>
                    <a:pt x="1148" y="806"/>
                  </a:lnTo>
                  <a:lnTo>
                    <a:pt x="904" y="953"/>
                  </a:lnTo>
                  <a:lnTo>
                    <a:pt x="684" y="1124"/>
                  </a:lnTo>
                  <a:lnTo>
                    <a:pt x="489" y="1319"/>
                  </a:lnTo>
                  <a:lnTo>
                    <a:pt x="318" y="1514"/>
                  </a:lnTo>
                  <a:lnTo>
                    <a:pt x="196" y="1710"/>
                  </a:lnTo>
                  <a:lnTo>
                    <a:pt x="98" y="1929"/>
                  </a:lnTo>
                  <a:lnTo>
                    <a:pt x="49" y="2149"/>
                  </a:lnTo>
                  <a:lnTo>
                    <a:pt x="0" y="2369"/>
                  </a:lnTo>
                  <a:lnTo>
                    <a:pt x="0" y="2589"/>
                  </a:lnTo>
                  <a:lnTo>
                    <a:pt x="25" y="2784"/>
                  </a:lnTo>
                  <a:lnTo>
                    <a:pt x="49" y="2980"/>
                  </a:lnTo>
                  <a:lnTo>
                    <a:pt x="98" y="3175"/>
                  </a:lnTo>
                  <a:lnTo>
                    <a:pt x="220" y="3517"/>
                  </a:lnTo>
                  <a:lnTo>
                    <a:pt x="342" y="3786"/>
                  </a:lnTo>
                  <a:lnTo>
                    <a:pt x="489" y="4030"/>
                  </a:lnTo>
                  <a:lnTo>
                    <a:pt x="757" y="4079"/>
                  </a:lnTo>
                  <a:lnTo>
                    <a:pt x="1050" y="4103"/>
                  </a:lnTo>
                  <a:lnTo>
                    <a:pt x="1392" y="4128"/>
                  </a:lnTo>
                  <a:lnTo>
                    <a:pt x="1588" y="4103"/>
                  </a:lnTo>
                  <a:lnTo>
                    <a:pt x="1808" y="4079"/>
                  </a:lnTo>
                  <a:lnTo>
                    <a:pt x="2003" y="4030"/>
                  </a:lnTo>
                  <a:lnTo>
                    <a:pt x="2198" y="3957"/>
                  </a:lnTo>
                  <a:lnTo>
                    <a:pt x="2394" y="3859"/>
                  </a:lnTo>
                  <a:lnTo>
                    <a:pt x="2589" y="3737"/>
                  </a:lnTo>
                  <a:lnTo>
                    <a:pt x="2760" y="3590"/>
                  </a:lnTo>
                  <a:lnTo>
                    <a:pt x="2931" y="3395"/>
                  </a:lnTo>
                  <a:lnTo>
                    <a:pt x="3053" y="3175"/>
                  </a:lnTo>
                  <a:lnTo>
                    <a:pt x="3175" y="2931"/>
                  </a:lnTo>
                  <a:lnTo>
                    <a:pt x="3273" y="2662"/>
                  </a:lnTo>
                  <a:lnTo>
                    <a:pt x="3346" y="2394"/>
                  </a:lnTo>
                  <a:lnTo>
                    <a:pt x="3395" y="2125"/>
                  </a:lnTo>
                  <a:lnTo>
                    <a:pt x="3419" y="1832"/>
                  </a:lnTo>
                  <a:lnTo>
                    <a:pt x="3468" y="1294"/>
                  </a:lnTo>
                  <a:lnTo>
                    <a:pt x="3468" y="782"/>
                  </a:lnTo>
                  <a:lnTo>
                    <a:pt x="3444" y="391"/>
                  </a:lnTo>
                  <a:lnTo>
                    <a:pt x="33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8" name="Shape 606"/>
            <p:cNvSpPr/>
            <p:nvPr/>
          </p:nvSpPr>
          <p:spPr>
            <a:xfrm>
              <a:off x="3972400" y="5048250"/>
              <a:ext cx="381000" cy="390775"/>
            </a:xfrm>
            <a:custGeom>
              <a:avLst/>
              <a:gdLst/>
              <a:ahLst/>
              <a:cxnLst/>
              <a:rect l="0" t="0" r="0" b="0"/>
              <a:pathLst>
                <a:path w="15240" h="15631" extrusionOk="0">
                  <a:moveTo>
                    <a:pt x="4689" y="3810"/>
                  </a:moveTo>
                  <a:lnTo>
                    <a:pt x="4787" y="3834"/>
                  </a:lnTo>
                  <a:lnTo>
                    <a:pt x="4860" y="3908"/>
                  </a:lnTo>
                  <a:lnTo>
                    <a:pt x="4885" y="4005"/>
                  </a:lnTo>
                  <a:lnTo>
                    <a:pt x="4885" y="4103"/>
                  </a:lnTo>
                  <a:lnTo>
                    <a:pt x="4836" y="4176"/>
                  </a:lnTo>
                  <a:lnTo>
                    <a:pt x="4787" y="4250"/>
                  </a:lnTo>
                  <a:lnTo>
                    <a:pt x="4689" y="4298"/>
                  </a:lnTo>
                  <a:lnTo>
                    <a:pt x="4421" y="4347"/>
                  </a:lnTo>
                  <a:lnTo>
                    <a:pt x="4176" y="4421"/>
                  </a:lnTo>
                  <a:lnTo>
                    <a:pt x="3957" y="4518"/>
                  </a:lnTo>
                  <a:lnTo>
                    <a:pt x="3737" y="4640"/>
                  </a:lnTo>
                  <a:lnTo>
                    <a:pt x="3566" y="4787"/>
                  </a:lnTo>
                  <a:lnTo>
                    <a:pt x="3395" y="4933"/>
                  </a:lnTo>
                  <a:lnTo>
                    <a:pt x="3248" y="5080"/>
                  </a:lnTo>
                  <a:lnTo>
                    <a:pt x="3102" y="5251"/>
                  </a:lnTo>
                  <a:lnTo>
                    <a:pt x="3004" y="5422"/>
                  </a:lnTo>
                  <a:lnTo>
                    <a:pt x="2882" y="5617"/>
                  </a:lnTo>
                  <a:lnTo>
                    <a:pt x="2735" y="5984"/>
                  </a:lnTo>
                  <a:lnTo>
                    <a:pt x="2613" y="6374"/>
                  </a:lnTo>
                  <a:lnTo>
                    <a:pt x="2516" y="6765"/>
                  </a:lnTo>
                  <a:lnTo>
                    <a:pt x="2491" y="6838"/>
                  </a:lnTo>
                  <a:lnTo>
                    <a:pt x="2442" y="6912"/>
                  </a:lnTo>
                  <a:lnTo>
                    <a:pt x="2369" y="6936"/>
                  </a:lnTo>
                  <a:lnTo>
                    <a:pt x="2296" y="6961"/>
                  </a:lnTo>
                  <a:lnTo>
                    <a:pt x="2247" y="6961"/>
                  </a:lnTo>
                  <a:lnTo>
                    <a:pt x="2149" y="6912"/>
                  </a:lnTo>
                  <a:lnTo>
                    <a:pt x="2076" y="6863"/>
                  </a:lnTo>
                  <a:lnTo>
                    <a:pt x="2052" y="6765"/>
                  </a:lnTo>
                  <a:lnTo>
                    <a:pt x="2052" y="6668"/>
                  </a:lnTo>
                  <a:lnTo>
                    <a:pt x="2100" y="6374"/>
                  </a:lnTo>
                  <a:lnTo>
                    <a:pt x="2174" y="6106"/>
                  </a:lnTo>
                  <a:lnTo>
                    <a:pt x="2271" y="5837"/>
                  </a:lnTo>
                  <a:lnTo>
                    <a:pt x="2369" y="5593"/>
                  </a:lnTo>
                  <a:lnTo>
                    <a:pt x="2491" y="5349"/>
                  </a:lnTo>
                  <a:lnTo>
                    <a:pt x="2613" y="5129"/>
                  </a:lnTo>
                  <a:lnTo>
                    <a:pt x="2760" y="4933"/>
                  </a:lnTo>
                  <a:lnTo>
                    <a:pt x="2906" y="4738"/>
                  </a:lnTo>
                  <a:lnTo>
                    <a:pt x="3077" y="4567"/>
                  </a:lnTo>
                  <a:lnTo>
                    <a:pt x="3248" y="4396"/>
                  </a:lnTo>
                  <a:lnTo>
                    <a:pt x="3444" y="4250"/>
                  </a:lnTo>
                  <a:lnTo>
                    <a:pt x="3663" y="4128"/>
                  </a:lnTo>
                  <a:lnTo>
                    <a:pt x="3883" y="4030"/>
                  </a:lnTo>
                  <a:lnTo>
                    <a:pt x="4103" y="3932"/>
                  </a:lnTo>
                  <a:lnTo>
                    <a:pt x="4347" y="3859"/>
                  </a:lnTo>
                  <a:lnTo>
                    <a:pt x="4616" y="3810"/>
                  </a:lnTo>
                  <a:close/>
                  <a:moveTo>
                    <a:pt x="6374" y="0"/>
                  </a:moveTo>
                  <a:lnTo>
                    <a:pt x="6008" y="293"/>
                  </a:lnTo>
                  <a:lnTo>
                    <a:pt x="6301" y="953"/>
                  </a:lnTo>
                  <a:lnTo>
                    <a:pt x="7083" y="2687"/>
                  </a:lnTo>
                  <a:lnTo>
                    <a:pt x="6619" y="2662"/>
                  </a:lnTo>
                  <a:lnTo>
                    <a:pt x="6179" y="2638"/>
                  </a:lnTo>
                  <a:lnTo>
                    <a:pt x="5373" y="2516"/>
                  </a:lnTo>
                  <a:lnTo>
                    <a:pt x="4592" y="2516"/>
                  </a:lnTo>
                  <a:lnTo>
                    <a:pt x="4421" y="2540"/>
                  </a:lnTo>
                  <a:lnTo>
                    <a:pt x="4225" y="2589"/>
                  </a:lnTo>
                  <a:lnTo>
                    <a:pt x="4030" y="2662"/>
                  </a:lnTo>
                  <a:lnTo>
                    <a:pt x="3834" y="2735"/>
                  </a:lnTo>
                  <a:lnTo>
                    <a:pt x="3419" y="2955"/>
                  </a:lnTo>
                  <a:lnTo>
                    <a:pt x="3004" y="3175"/>
                  </a:lnTo>
                  <a:lnTo>
                    <a:pt x="2638" y="3444"/>
                  </a:lnTo>
                  <a:lnTo>
                    <a:pt x="2271" y="3712"/>
                  </a:lnTo>
                  <a:lnTo>
                    <a:pt x="1929" y="4030"/>
                  </a:lnTo>
                  <a:lnTo>
                    <a:pt x="1612" y="4347"/>
                  </a:lnTo>
                  <a:lnTo>
                    <a:pt x="1319" y="4689"/>
                  </a:lnTo>
                  <a:lnTo>
                    <a:pt x="1075" y="5056"/>
                  </a:lnTo>
                  <a:lnTo>
                    <a:pt x="830" y="5446"/>
                  </a:lnTo>
                  <a:lnTo>
                    <a:pt x="611" y="5862"/>
                  </a:lnTo>
                  <a:lnTo>
                    <a:pt x="440" y="6301"/>
                  </a:lnTo>
                  <a:lnTo>
                    <a:pt x="293" y="6741"/>
                  </a:lnTo>
                  <a:lnTo>
                    <a:pt x="171" y="7205"/>
                  </a:lnTo>
                  <a:lnTo>
                    <a:pt x="73" y="7693"/>
                  </a:lnTo>
                  <a:lnTo>
                    <a:pt x="24" y="8206"/>
                  </a:lnTo>
                  <a:lnTo>
                    <a:pt x="0" y="8719"/>
                  </a:lnTo>
                  <a:lnTo>
                    <a:pt x="24" y="9256"/>
                  </a:lnTo>
                  <a:lnTo>
                    <a:pt x="73" y="9794"/>
                  </a:lnTo>
                  <a:lnTo>
                    <a:pt x="171" y="10307"/>
                  </a:lnTo>
                  <a:lnTo>
                    <a:pt x="293" y="10795"/>
                  </a:lnTo>
                  <a:lnTo>
                    <a:pt x="464" y="11308"/>
                  </a:lnTo>
                  <a:lnTo>
                    <a:pt x="659" y="11772"/>
                  </a:lnTo>
                  <a:lnTo>
                    <a:pt x="879" y="12236"/>
                  </a:lnTo>
                  <a:lnTo>
                    <a:pt x="1123" y="12676"/>
                  </a:lnTo>
                  <a:lnTo>
                    <a:pt x="1392" y="13091"/>
                  </a:lnTo>
                  <a:lnTo>
                    <a:pt x="1710" y="13506"/>
                  </a:lnTo>
                  <a:lnTo>
                    <a:pt x="2027" y="13872"/>
                  </a:lnTo>
                  <a:lnTo>
                    <a:pt x="2393" y="14239"/>
                  </a:lnTo>
                  <a:lnTo>
                    <a:pt x="2760" y="14581"/>
                  </a:lnTo>
                  <a:lnTo>
                    <a:pt x="3151" y="14874"/>
                  </a:lnTo>
                  <a:lnTo>
                    <a:pt x="3590" y="15167"/>
                  </a:lnTo>
                  <a:lnTo>
                    <a:pt x="4030" y="15411"/>
                  </a:lnTo>
                  <a:lnTo>
                    <a:pt x="4225" y="15509"/>
                  </a:lnTo>
                  <a:lnTo>
                    <a:pt x="4421" y="15582"/>
                  </a:lnTo>
                  <a:lnTo>
                    <a:pt x="4640" y="15631"/>
                  </a:lnTo>
                  <a:lnTo>
                    <a:pt x="5275" y="15631"/>
                  </a:lnTo>
                  <a:lnTo>
                    <a:pt x="5739" y="15558"/>
                  </a:lnTo>
                  <a:lnTo>
                    <a:pt x="6668" y="15362"/>
                  </a:lnTo>
                  <a:lnTo>
                    <a:pt x="7132" y="15289"/>
                  </a:lnTo>
                  <a:lnTo>
                    <a:pt x="7376" y="15264"/>
                  </a:lnTo>
                  <a:lnTo>
                    <a:pt x="7864" y="15264"/>
                  </a:lnTo>
                  <a:lnTo>
                    <a:pt x="8108" y="15289"/>
                  </a:lnTo>
                  <a:lnTo>
                    <a:pt x="8597" y="15362"/>
                  </a:lnTo>
                  <a:lnTo>
                    <a:pt x="9549" y="15558"/>
                  </a:lnTo>
                  <a:lnTo>
                    <a:pt x="9989" y="15606"/>
                  </a:lnTo>
                  <a:lnTo>
                    <a:pt x="10209" y="15631"/>
                  </a:lnTo>
                  <a:lnTo>
                    <a:pt x="10429" y="15631"/>
                  </a:lnTo>
                  <a:lnTo>
                    <a:pt x="10648" y="15606"/>
                  </a:lnTo>
                  <a:lnTo>
                    <a:pt x="10868" y="15558"/>
                  </a:lnTo>
                  <a:lnTo>
                    <a:pt x="11064" y="15484"/>
                  </a:lnTo>
                  <a:lnTo>
                    <a:pt x="11283" y="15387"/>
                  </a:lnTo>
                  <a:lnTo>
                    <a:pt x="11723" y="15142"/>
                  </a:lnTo>
                  <a:lnTo>
                    <a:pt x="12114" y="14849"/>
                  </a:lnTo>
                  <a:lnTo>
                    <a:pt x="12529" y="14532"/>
                  </a:lnTo>
                  <a:lnTo>
                    <a:pt x="12895" y="14214"/>
                  </a:lnTo>
                  <a:lnTo>
                    <a:pt x="13237" y="13848"/>
                  </a:lnTo>
                  <a:lnTo>
                    <a:pt x="13555" y="13457"/>
                  </a:lnTo>
                  <a:lnTo>
                    <a:pt x="13872" y="13066"/>
                  </a:lnTo>
                  <a:lnTo>
                    <a:pt x="14141" y="12651"/>
                  </a:lnTo>
                  <a:lnTo>
                    <a:pt x="14385" y="12212"/>
                  </a:lnTo>
                  <a:lnTo>
                    <a:pt x="14605" y="11748"/>
                  </a:lnTo>
                  <a:lnTo>
                    <a:pt x="14800" y="11283"/>
                  </a:lnTo>
                  <a:lnTo>
                    <a:pt x="14947" y="10795"/>
                  </a:lnTo>
                  <a:lnTo>
                    <a:pt x="15069" y="10282"/>
                  </a:lnTo>
                  <a:lnTo>
                    <a:pt x="15167" y="9769"/>
                  </a:lnTo>
                  <a:lnTo>
                    <a:pt x="15216" y="9256"/>
                  </a:lnTo>
                  <a:lnTo>
                    <a:pt x="15240" y="8719"/>
                  </a:lnTo>
                  <a:lnTo>
                    <a:pt x="15216" y="8182"/>
                  </a:lnTo>
                  <a:lnTo>
                    <a:pt x="15167" y="7669"/>
                  </a:lnTo>
                  <a:lnTo>
                    <a:pt x="15069" y="7180"/>
                  </a:lnTo>
                  <a:lnTo>
                    <a:pt x="14947" y="6692"/>
                  </a:lnTo>
                  <a:lnTo>
                    <a:pt x="14776" y="6252"/>
                  </a:lnTo>
                  <a:lnTo>
                    <a:pt x="14605" y="5813"/>
                  </a:lnTo>
                  <a:lnTo>
                    <a:pt x="14385" y="5398"/>
                  </a:lnTo>
                  <a:lnTo>
                    <a:pt x="14141" y="5007"/>
                  </a:lnTo>
                  <a:lnTo>
                    <a:pt x="13848" y="4616"/>
                  </a:lnTo>
                  <a:lnTo>
                    <a:pt x="13555" y="4274"/>
                  </a:lnTo>
                  <a:lnTo>
                    <a:pt x="13213" y="3957"/>
                  </a:lnTo>
                  <a:lnTo>
                    <a:pt x="12871" y="3639"/>
                  </a:lnTo>
                  <a:lnTo>
                    <a:pt x="12505" y="3370"/>
                  </a:lnTo>
                  <a:lnTo>
                    <a:pt x="12089" y="3102"/>
                  </a:lnTo>
                  <a:lnTo>
                    <a:pt x="11674" y="2858"/>
                  </a:lnTo>
                  <a:lnTo>
                    <a:pt x="11259" y="2662"/>
                  </a:lnTo>
                  <a:lnTo>
                    <a:pt x="11064" y="2589"/>
                  </a:lnTo>
                  <a:lnTo>
                    <a:pt x="10893" y="2540"/>
                  </a:lnTo>
                  <a:lnTo>
                    <a:pt x="10697" y="2516"/>
                  </a:lnTo>
                  <a:lnTo>
                    <a:pt x="10526" y="2491"/>
                  </a:lnTo>
                  <a:lnTo>
                    <a:pt x="10111" y="2491"/>
                  </a:lnTo>
                  <a:lnTo>
                    <a:pt x="9696" y="2516"/>
                  </a:lnTo>
                  <a:lnTo>
                    <a:pt x="8841" y="2613"/>
                  </a:lnTo>
                  <a:lnTo>
                    <a:pt x="8426" y="2662"/>
                  </a:lnTo>
                  <a:lnTo>
                    <a:pt x="7986" y="2687"/>
                  </a:lnTo>
                  <a:lnTo>
                    <a:pt x="63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9" name="Shape 607"/>
          <p:cNvGrpSpPr/>
          <p:nvPr/>
        </p:nvGrpSpPr>
        <p:grpSpPr>
          <a:xfrm>
            <a:off x="9787929" y="5454087"/>
            <a:ext cx="511530" cy="490681"/>
            <a:chOff x="5241175" y="4959100"/>
            <a:chExt cx="539775" cy="517775"/>
          </a:xfrm>
          <a:solidFill>
            <a:schemeClr val="bg1"/>
          </a:solidFill>
        </p:grpSpPr>
        <p:sp>
          <p:nvSpPr>
            <p:cNvPr id="260" name="Shape 608"/>
            <p:cNvSpPr/>
            <p:nvPr/>
          </p:nvSpPr>
          <p:spPr>
            <a:xfrm>
              <a:off x="5575150" y="4959100"/>
              <a:ext cx="161225" cy="178300"/>
            </a:xfrm>
            <a:custGeom>
              <a:avLst/>
              <a:gdLst/>
              <a:ahLst/>
              <a:cxnLst/>
              <a:rect l="0" t="0" r="0" b="0"/>
              <a:pathLst>
                <a:path w="6449" h="7132" extrusionOk="0">
                  <a:moveTo>
                    <a:pt x="4641" y="0"/>
                  </a:moveTo>
                  <a:lnTo>
                    <a:pt x="4470" y="25"/>
                  </a:lnTo>
                  <a:lnTo>
                    <a:pt x="4299" y="49"/>
                  </a:lnTo>
                  <a:lnTo>
                    <a:pt x="4128" y="98"/>
                  </a:lnTo>
                  <a:lnTo>
                    <a:pt x="3957" y="147"/>
                  </a:lnTo>
                  <a:lnTo>
                    <a:pt x="3786" y="220"/>
                  </a:lnTo>
                  <a:lnTo>
                    <a:pt x="3640" y="318"/>
                  </a:lnTo>
                  <a:lnTo>
                    <a:pt x="3517" y="415"/>
                  </a:lnTo>
                  <a:lnTo>
                    <a:pt x="3395" y="538"/>
                  </a:lnTo>
                  <a:lnTo>
                    <a:pt x="3273" y="660"/>
                  </a:lnTo>
                  <a:lnTo>
                    <a:pt x="3175" y="806"/>
                  </a:lnTo>
                  <a:lnTo>
                    <a:pt x="3078" y="953"/>
                  </a:lnTo>
                  <a:lnTo>
                    <a:pt x="3005" y="1099"/>
                  </a:lnTo>
                  <a:lnTo>
                    <a:pt x="2931" y="1270"/>
                  </a:lnTo>
                  <a:lnTo>
                    <a:pt x="2907" y="1441"/>
                  </a:lnTo>
                  <a:lnTo>
                    <a:pt x="2882" y="1612"/>
                  </a:lnTo>
                  <a:lnTo>
                    <a:pt x="2858" y="1808"/>
                  </a:lnTo>
                  <a:lnTo>
                    <a:pt x="2882" y="2076"/>
                  </a:lnTo>
                  <a:lnTo>
                    <a:pt x="2956" y="2345"/>
                  </a:lnTo>
                  <a:lnTo>
                    <a:pt x="3053" y="2589"/>
                  </a:lnTo>
                  <a:lnTo>
                    <a:pt x="3175" y="2809"/>
                  </a:lnTo>
                  <a:lnTo>
                    <a:pt x="0" y="6546"/>
                  </a:lnTo>
                  <a:lnTo>
                    <a:pt x="367" y="6814"/>
                  </a:lnTo>
                  <a:lnTo>
                    <a:pt x="709" y="7132"/>
                  </a:lnTo>
                  <a:lnTo>
                    <a:pt x="3884" y="3419"/>
                  </a:lnTo>
                  <a:lnTo>
                    <a:pt x="4055" y="3493"/>
                  </a:lnTo>
                  <a:lnTo>
                    <a:pt x="4250" y="3542"/>
                  </a:lnTo>
                  <a:lnTo>
                    <a:pt x="4445" y="3566"/>
                  </a:lnTo>
                  <a:lnTo>
                    <a:pt x="4641" y="3590"/>
                  </a:lnTo>
                  <a:lnTo>
                    <a:pt x="4836" y="3566"/>
                  </a:lnTo>
                  <a:lnTo>
                    <a:pt x="5007" y="3542"/>
                  </a:lnTo>
                  <a:lnTo>
                    <a:pt x="5178" y="3517"/>
                  </a:lnTo>
                  <a:lnTo>
                    <a:pt x="5349" y="3444"/>
                  </a:lnTo>
                  <a:lnTo>
                    <a:pt x="5496" y="3371"/>
                  </a:lnTo>
                  <a:lnTo>
                    <a:pt x="5642" y="3273"/>
                  </a:lnTo>
                  <a:lnTo>
                    <a:pt x="5789" y="3175"/>
                  </a:lnTo>
                  <a:lnTo>
                    <a:pt x="5911" y="3053"/>
                  </a:lnTo>
                  <a:lnTo>
                    <a:pt x="6033" y="2931"/>
                  </a:lnTo>
                  <a:lnTo>
                    <a:pt x="6131" y="2809"/>
                  </a:lnTo>
                  <a:lnTo>
                    <a:pt x="6228" y="2638"/>
                  </a:lnTo>
                  <a:lnTo>
                    <a:pt x="6302" y="2491"/>
                  </a:lnTo>
                  <a:lnTo>
                    <a:pt x="6350" y="2320"/>
                  </a:lnTo>
                  <a:lnTo>
                    <a:pt x="6399" y="2149"/>
                  </a:lnTo>
                  <a:lnTo>
                    <a:pt x="6424" y="1979"/>
                  </a:lnTo>
                  <a:lnTo>
                    <a:pt x="6448" y="1808"/>
                  </a:lnTo>
                  <a:lnTo>
                    <a:pt x="6424" y="1612"/>
                  </a:lnTo>
                  <a:lnTo>
                    <a:pt x="6399" y="1441"/>
                  </a:lnTo>
                  <a:lnTo>
                    <a:pt x="6350" y="1270"/>
                  </a:lnTo>
                  <a:lnTo>
                    <a:pt x="6302" y="1099"/>
                  </a:lnTo>
                  <a:lnTo>
                    <a:pt x="6228" y="953"/>
                  </a:lnTo>
                  <a:lnTo>
                    <a:pt x="6131" y="806"/>
                  </a:lnTo>
                  <a:lnTo>
                    <a:pt x="6033" y="660"/>
                  </a:lnTo>
                  <a:lnTo>
                    <a:pt x="5911" y="538"/>
                  </a:lnTo>
                  <a:lnTo>
                    <a:pt x="5789" y="415"/>
                  </a:lnTo>
                  <a:lnTo>
                    <a:pt x="5642" y="318"/>
                  </a:lnTo>
                  <a:lnTo>
                    <a:pt x="5496" y="220"/>
                  </a:lnTo>
                  <a:lnTo>
                    <a:pt x="5349" y="147"/>
                  </a:lnTo>
                  <a:lnTo>
                    <a:pt x="5178" y="98"/>
                  </a:lnTo>
                  <a:lnTo>
                    <a:pt x="5007" y="49"/>
                  </a:lnTo>
                  <a:lnTo>
                    <a:pt x="4836" y="25"/>
                  </a:lnTo>
                  <a:lnTo>
                    <a:pt x="46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1" name="Shape 609"/>
            <p:cNvSpPr/>
            <p:nvPr/>
          </p:nvSpPr>
          <p:spPr>
            <a:xfrm>
              <a:off x="5330925" y="4985350"/>
              <a:ext cx="128250" cy="148400"/>
            </a:xfrm>
            <a:custGeom>
              <a:avLst/>
              <a:gdLst/>
              <a:ahLst/>
              <a:cxnLst/>
              <a:rect l="0" t="0" r="0" b="0"/>
              <a:pathLst>
                <a:path w="5130" h="5936" extrusionOk="0">
                  <a:moveTo>
                    <a:pt x="1563" y="0"/>
                  </a:moveTo>
                  <a:lnTo>
                    <a:pt x="1392" y="25"/>
                  </a:lnTo>
                  <a:lnTo>
                    <a:pt x="1221" y="74"/>
                  </a:lnTo>
                  <a:lnTo>
                    <a:pt x="1075" y="147"/>
                  </a:lnTo>
                  <a:lnTo>
                    <a:pt x="904" y="220"/>
                  </a:lnTo>
                  <a:lnTo>
                    <a:pt x="757" y="318"/>
                  </a:lnTo>
                  <a:lnTo>
                    <a:pt x="635" y="416"/>
                  </a:lnTo>
                  <a:lnTo>
                    <a:pt x="513" y="538"/>
                  </a:lnTo>
                  <a:lnTo>
                    <a:pt x="391" y="660"/>
                  </a:lnTo>
                  <a:lnTo>
                    <a:pt x="293" y="806"/>
                  </a:lnTo>
                  <a:lnTo>
                    <a:pt x="196" y="953"/>
                  </a:lnTo>
                  <a:lnTo>
                    <a:pt x="122" y="1099"/>
                  </a:lnTo>
                  <a:lnTo>
                    <a:pt x="74" y="1270"/>
                  </a:lnTo>
                  <a:lnTo>
                    <a:pt x="25" y="1466"/>
                  </a:lnTo>
                  <a:lnTo>
                    <a:pt x="0" y="1637"/>
                  </a:lnTo>
                  <a:lnTo>
                    <a:pt x="0" y="1808"/>
                  </a:lnTo>
                  <a:lnTo>
                    <a:pt x="0" y="2003"/>
                  </a:lnTo>
                  <a:lnTo>
                    <a:pt x="25" y="2174"/>
                  </a:lnTo>
                  <a:lnTo>
                    <a:pt x="74" y="2345"/>
                  </a:lnTo>
                  <a:lnTo>
                    <a:pt x="147" y="2492"/>
                  </a:lnTo>
                  <a:lnTo>
                    <a:pt x="220" y="2663"/>
                  </a:lnTo>
                  <a:lnTo>
                    <a:pt x="318" y="2785"/>
                  </a:lnTo>
                  <a:lnTo>
                    <a:pt x="415" y="2931"/>
                  </a:lnTo>
                  <a:lnTo>
                    <a:pt x="538" y="3053"/>
                  </a:lnTo>
                  <a:lnTo>
                    <a:pt x="660" y="3175"/>
                  </a:lnTo>
                  <a:lnTo>
                    <a:pt x="806" y="3273"/>
                  </a:lnTo>
                  <a:lnTo>
                    <a:pt x="953" y="3371"/>
                  </a:lnTo>
                  <a:lnTo>
                    <a:pt x="1099" y="3444"/>
                  </a:lnTo>
                  <a:lnTo>
                    <a:pt x="1270" y="3493"/>
                  </a:lnTo>
                  <a:lnTo>
                    <a:pt x="1466" y="3542"/>
                  </a:lnTo>
                  <a:lnTo>
                    <a:pt x="1710" y="3566"/>
                  </a:lnTo>
                  <a:lnTo>
                    <a:pt x="1979" y="3566"/>
                  </a:lnTo>
                  <a:lnTo>
                    <a:pt x="2223" y="3517"/>
                  </a:lnTo>
                  <a:lnTo>
                    <a:pt x="2467" y="3444"/>
                  </a:lnTo>
                  <a:lnTo>
                    <a:pt x="4396" y="5935"/>
                  </a:lnTo>
                  <a:lnTo>
                    <a:pt x="4738" y="5642"/>
                  </a:lnTo>
                  <a:lnTo>
                    <a:pt x="5129" y="5374"/>
                  </a:lnTo>
                  <a:lnTo>
                    <a:pt x="3200" y="2858"/>
                  </a:lnTo>
                  <a:lnTo>
                    <a:pt x="3322" y="2687"/>
                  </a:lnTo>
                  <a:lnTo>
                    <a:pt x="3419" y="2516"/>
                  </a:lnTo>
                  <a:lnTo>
                    <a:pt x="3493" y="2321"/>
                  </a:lnTo>
                  <a:lnTo>
                    <a:pt x="3542" y="2101"/>
                  </a:lnTo>
                  <a:lnTo>
                    <a:pt x="3566" y="1930"/>
                  </a:lnTo>
                  <a:lnTo>
                    <a:pt x="3566" y="1734"/>
                  </a:lnTo>
                  <a:lnTo>
                    <a:pt x="3566" y="1564"/>
                  </a:lnTo>
                  <a:lnTo>
                    <a:pt x="3517" y="1393"/>
                  </a:lnTo>
                  <a:lnTo>
                    <a:pt x="3468" y="1222"/>
                  </a:lnTo>
                  <a:lnTo>
                    <a:pt x="3419" y="1075"/>
                  </a:lnTo>
                  <a:lnTo>
                    <a:pt x="3346" y="904"/>
                  </a:lnTo>
                  <a:lnTo>
                    <a:pt x="3249" y="758"/>
                  </a:lnTo>
                  <a:lnTo>
                    <a:pt x="3151" y="635"/>
                  </a:lnTo>
                  <a:lnTo>
                    <a:pt x="3029" y="513"/>
                  </a:lnTo>
                  <a:lnTo>
                    <a:pt x="2907" y="391"/>
                  </a:lnTo>
                  <a:lnTo>
                    <a:pt x="2760" y="294"/>
                  </a:lnTo>
                  <a:lnTo>
                    <a:pt x="2614" y="196"/>
                  </a:lnTo>
                  <a:lnTo>
                    <a:pt x="2443" y="123"/>
                  </a:lnTo>
                  <a:lnTo>
                    <a:pt x="2272" y="74"/>
                  </a:lnTo>
                  <a:lnTo>
                    <a:pt x="2101" y="25"/>
                  </a:lnTo>
                  <a:lnTo>
                    <a:pt x="19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2" name="Shape 610"/>
            <p:cNvSpPr/>
            <p:nvPr/>
          </p:nvSpPr>
          <p:spPr>
            <a:xfrm>
              <a:off x="5241175" y="5241175"/>
              <a:ext cx="180125" cy="109325"/>
            </a:xfrm>
            <a:custGeom>
              <a:avLst/>
              <a:gdLst/>
              <a:ahLst/>
              <a:cxnLst/>
              <a:rect l="0" t="0" r="0" b="0"/>
              <a:pathLst>
                <a:path w="7205" h="4373" extrusionOk="0">
                  <a:moveTo>
                    <a:pt x="6839" y="1"/>
                  </a:moveTo>
                  <a:lnTo>
                    <a:pt x="3224" y="1491"/>
                  </a:lnTo>
                  <a:lnTo>
                    <a:pt x="3102" y="1368"/>
                  </a:lnTo>
                  <a:lnTo>
                    <a:pt x="2980" y="1246"/>
                  </a:lnTo>
                  <a:lnTo>
                    <a:pt x="2858" y="1124"/>
                  </a:lnTo>
                  <a:lnTo>
                    <a:pt x="2687" y="1026"/>
                  </a:lnTo>
                  <a:lnTo>
                    <a:pt x="2540" y="953"/>
                  </a:lnTo>
                  <a:lnTo>
                    <a:pt x="2369" y="880"/>
                  </a:lnTo>
                  <a:lnTo>
                    <a:pt x="2198" y="831"/>
                  </a:lnTo>
                  <a:lnTo>
                    <a:pt x="2027" y="807"/>
                  </a:lnTo>
                  <a:lnTo>
                    <a:pt x="1856" y="782"/>
                  </a:lnTo>
                  <a:lnTo>
                    <a:pt x="1685" y="807"/>
                  </a:lnTo>
                  <a:lnTo>
                    <a:pt x="1514" y="807"/>
                  </a:lnTo>
                  <a:lnTo>
                    <a:pt x="1343" y="856"/>
                  </a:lnTo>
                  <a:lnTo>
                    <a:pt x="1172" y="904"/>
                  </a:lnTo>
                  <a:lnTo>
                    <a:pt x="1026" y="978"/>
                  </a:lnTo>
                  <a:lnTo>
                    <a:pt x="879" y="1051"/>
                  </a:lnTo>
                  <a:lnTo>
                    <a:pt x="733" y="1149"/>
                  </a:lnTo>
                  <a:lnTo>
                    <a:pt x="586" y="1271"/>
                  </a:lnTo>
                  <a:lnTo>
                    <a:pt x="464" y="1393"/>
                  </a:lnTo>
                  <a:lnTo>
                    <a:pt x="342" y="1515"/>
                  </a:lnTo>
                  <a:lnTo>
                    <a:pt x="244" y="1686"/>
                  </a:lnTo>
                  <a:lnTo>
                    <a:pt x="171" y="1832"/>
                  </a:lnTo>
                  <a:lnTo>
                    <a:pt x="98" y="2003"/>
                  </a:lnTo>
                  <a:lnTo>
                    <a:pt x="49" y="2174"/>
                  </a:lnTo>
                  <a:lnTo>
                    <a:pt x="25" y="2345"/>
                  </a:lnTo>
                  <a:lnTo>
                    <a:pt x="0" y="2516"/>
                  </a:lnTo>
                  <a:lnTo>
                    <a:pt x="0" y="2687"/>
                  </a:lnTo>
                  <a:lnTo>
                    <a:pt x="25" y="2858"/>
                  </a:lnTo>
                  <a:lnTo>
                    <a:pt x="73" y="3029"/>
                  </a:lnTo>
                  <a:lnTo>
                    <a:pt x="122" y="3200"/>
                  </a:lnTo>
                  <a:lnTo>
                    <a:pt x="195" y="3347"/>
                  </a:lnTo>
                  <a:lnTo>
                    <a:pt x="269" y="3518"/>
                  </a:lnTo>
                  <a:lnTo>
                    <a:pt x="366" y="3640"/>
                  </a:lnTo>
                  <a:lnTo>
                    <a:pt x="464" y="3786"/>
                  </a:lnTo>
                  <a:lnTo>
                    <a:pt x="611" y="3908"/>
                  </a:lnTo>
                  <a:lnTo>
                    <a:pt x="733" y="4031"/>
                  </a:lnTo>
                  <a:lnTo>
                    <a:pt x="904" y="4128"/>
                  </a:lnTo>
                  <a:lnTo>
                    <a:pt x="1050" y="4201"/>
                  </a:lnTo>
                  <a:lnTo>
                    <a:pt x="1221" y="4275"/>
                  </a:lnTo>
                  <a:lnTo>
                    <a:pt x="1392" y="4324"/>
                  </a:lnTo>
                  <a:lnTo>
                    <a:pt x="1563" y="4348"/>
                  </a:lnTo>
                  <a:lnTo>
                    <a:pt x="1734" y="4372"/>
                  </a:lnTo>
                  <a:lnTo>
                    <a:pt x="1905" y="4372"/>
                  </a:lnTo>
                  <a:lnTo>
                    <a:pt x="2076" y="4348"/>
                  </a:lnTo>
                  <a:lnTo>
                    <a:pt x="2247" y="4299"/>
                  </a:lnTo>
                  <a:lnTo>
                    <a:pt x="2418" y="4250"/>
                  </a:lnTo>
                  <a:lnTo>
                    <a:pt x="2565" y="4201"/>
                  </a:lnTo>
                  <a:lnTo>
                    <a:pt x="2711" y="4104"/>
                  </a:lnTo>
                  <a:lnTo>
                    <a:pt x="2858" y="4006"/>
                  </a:lnTo>
                  <a:lnTo>
                    <a:pt x="3004" y="3908"/>
                  </a:lnTo>
                  <a:lnTo>
                    <a:pt x="3126" y="3786"/>
                  </a:lnTo>
                  <a:lnTo>
                    <a:pt x="3248" y="3640"/>
                  </a:lnTo>
                  <a:lnTo>
                    <a:pt x="3346" y="3493"/>
                  </a:lnTo>
                  <a:lnTo>
                    <a:pt x="3468" y="3200"/>
                  </a:lnTo>
                  <a:lnTo>
                    <a:pt x="3541" y="2931"/>
                  </a:lnTo>
                  <a:lnTo>
                    <a:pt x="3590" y="2638"/>
                  </a:lnTo>
                  <a:lnTo>
                    <a:pt x="3566" y="2345"/>
                  </a:lnTo>
                  <a:lnTo>
                    <a:pt x="7205" y="856"/>
                  </a:lnTo>
                  <a:lnTo>
                    <a:pt x="6985" y="440"/>
                  </a:lnTo>
                  <a:lnTo>
                    <a:pt x="683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3" name="Shape 611"/>
            <p:cNvSpPr/>
            <p:nvPr/>
          </p:nvSpPr>
          <p:spPr>
            <a:xfrm>
              <a:off x="5461575" y="5316900"/>
              <a:ext cx="89175" cy="159975"/>
            </a:xfrm>
            <a:custGeom>
              <a:avLst/>
              <a:gdLst/>
              <a:ahLst/>
              <a:cxnLst/>
              <a:rect l="0" t="0" r="0" b="0"/>
              <a:pathLst>
                <a:path w="3567" h="6399" extrusionOk="0">
                  <a:moveTo>
                    <a:pt x="1491" y="0"/>
                  </a:moveTo>
                  <a:lnTo>
                    <a:pt x="1393" y="2858"/>
                  </a:lnTo>
                  <a:lnTo>
                    <a:pt x="1198" y="2907"/>
                  </a:lnTo>
                  <a:lnTo>
                    <a:pt x="1002" y="3004"/>
                  </a:lnTo>
                  <a:lnTo>
                    <a:pt x="807" y="3102"/>
                  </a:lnTo>
                  <a:lnTo>
                    <a:pt x="636" y="3224"/>
                  </a:lnTo>
                  <a:lnTo>
                    <a:pt x="489" y="3346"/>
                  </a:lnTo>
                  <a:lnTo>
                    <a:pt x="392" y="3493"/>
                  </a:lnTo>
                  <a:lnTo>
                    <a:pt x="269" y="3639"/>
                  </a:lnTo>
                  <a:lnTo>
                    <a:pt x="196" y="3786"/>
                  </a:lnTo>
                  <a:lnTo>
                    <a:pt x="123" y="3932"/>
                  </a:lnTo>
                  <a:lnTo>
                    <a:pt x="74" y="4103"/>
                  </a:lnTo>
                  <a:lnTo>
                    <a:pt x="25" y="4274"/>
                  </a:lnTo>
                  <a:lnTo>
                    <a:pt x="1" y="4445"/>
                  </a:lnTo>
                  <a:lnTo>
                    <a:pt x="1" y="4616"/>
                  </a:lnTo>
                  <a:lnTo>
                    <a:pt x="1" y="4787"/>
                  </a:lnTo>
                  <a:lnTo>
                    <a:pt x="25" y="4958"/>
                  </a:lnTo>
                  <a:lnTo>
                    <a:pt x="74" y="5129"/>
                  </a:lnTo>
                  <a:lnTo>
                    <a:pt x="123" y="5276"/>
                  </a:lnTo>
                  <a:lnTo>
                    <a:pt x="196" y="5447"/>
                  </a:lnTo>
                  <a:lnTo>
                    <a:pt x="294" y="5593"/>
                  </a:lnTo>
                  <a:lnTo>
                    <a:pt x="416" y="5740"/>
                  </a:lnTo>
                  <a:lnTo>
                    <a:pt x="538" y="5886"/>
                  </a:lnTo>
                  <a:lnTo>
                    <a:pt x="660" y="6008"/>
                  </a:lnTo>
                  <a:lnTo>
                    <a:pt x="807" y="6106"/>
                  </a:lnTo>
                  <a:lnTo>
                    <a:pt x="953" y="6179"/>
                  </a:lnTo>
                  <a:lnTo>
                    <a:pt x="1124" y="6252"/>
                  </a:lnTo>
                  <a:lnTo>
                    <a:pt x="1271" y="6326"/>
                  </a:lnTo>
                  <a:lnTo>
                    <a:pt x="1442" y="6350"/>
                  </a:lnTo>
                  <a:lnTo>
                    <a:pt x="1613" y="6375"/>
                  </a:lnTo>
                  <a:lnTo>
                    <a:pt x="1784" y="6399"/>
                  </a:lnTo>
                  <a:lnTo>
                    <a:pt x="1955" y="6375"/>
                  </a:lnTo>
                  <a:lnTo>
                    <a:pt x="2126" y="6350"/>
                  </a:lnTo>
                  <a:lnTo>
                    <a:pt x="2297" y="6301"/>
                  </a:lnTo>
                  <a:lnTo>
                    <a:pt x="2468" y="6252"/>
                  </a:lnTo>
                  <a:lnTo>
                    <a:pt x="2614" y="6179"/>
                  </a:lnTo>
                  <a:lnTo>
                    <a:pt x="2785" y="6082"/>
                  </a:lnTo>
                  <a:lnTo>
                    <a:pt x="2932" y="5984"/>
                  </a:lnTo>
                  <a:lnTo>
                    <a:pt x="3054" y="5862"/>
                  </a:lnTo>
                  <a:lnTo>
                    <a:pt x="3176" y="5715"/>
                  </a:lnTo>
                  <a:lnTo>
                    <a:pt x="3273" y="5569"/>
                  </a:lnTo>
                  <a:lnTo>
                    <a:pt x="3371" y="5422"/>
                  </a:lnTo>
                  <a:lnTo>
                    <a:pt x="3444" y="5276"/>
                  </a:lnTo>
                  <a:lnTo>
                    <a:pt x="3493" y="5105"/>
                  </a:lnTo>
                  <a:lnTo>
                    <a:pt x="3542" y="4934"/>
                  </a:lnTo>
                  <a:lnTo>
                    <a:pt x="3567" y="4763"/>
                  </a:lnTo>
                  <a:lnTo>
                    <a:pt x="3567" y="4592"/>
                  </a:lnTo>
                  <a:lnTo>
                    <a:pt x="3567" y="4421"/>
                  </a:lnTo>
                  <a:lnTo>
                    <a:pt x="3542" y="4250"/>
                  </a:lnTo>
                  <a:lnTo>
                    <a:pt x="3493" y="4079"/>
                  </a:lnTo>
                  <a:lnTo>
                    <a:pt x="3420" y="3908"/>
                  </a:lnTo>
                  <a:lnTo>
                    <a:pt x="3347" y="3761"/>
                  </a:lnTo>
                  <a:lnTo>
                    <a:pt x="3273" y="3615"/>
                  </a:lnTo>
                  <a:lnTo>
                    <a:pt x="3151" y="3468"/>
                  </a:lnTo>
                  <a:lnTo>
                    <a:pt x="2980" y="3273"/>
                  </a:lnTo>
                  <a:lnTo>
                    <a:pt x="2761" y="3102"/>
                  </a:lnTo>
                  <a:lnTo>
                    <a:pt x="2541" y="2980"/>
                  </a:lnTo>
                  <a:lnTo>
                    <a:pt x="2321" y="2907"/>
                  </a:lnTo>
                  <a:lnTo>
                    <a:pt x="2419" y="25"/>
                  </a:lnTo>
                  <a:lnTo>
                    <a:pt x="2419" y="25"/>
                  </a:lnTo>
                  <a:lnTo>
                    <a:pt x="2126" y="49"/>
                  </a:lnTo>
                  <a:lnTo>
                    <a:pt x="1808" y="25"/>
                  </a:lnTo>
                  <a:lnTo>
                    <a:pt x="149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4" name="Shape 612"/>
            <p:cNvSpPr/>
            <p:nvPr/>
          </p:nvSpPr>
          <p:spPr>
            <a:xfrm>
              <a:off x="5619100" y="5194175"/>
              <a:ext cx="161850" cy="89775"/>
            </a:xfrm>
            <a:custGeom>
              <a:avLst/>
              <a:gdLst/>
              <a:ahLst/>
              <a:cxnLst/>
              <a:rect l="0" t="0" r="0" b="0"/>
              <a:pathLst>
                <a:path w="6474" h="3591" extrusionOk="0">
                  <a:moveTo>
                    <a:pt x="4592" y="0"/>
                  </a:moveTo>
                  <a:lnTo>
                    <a:pt x="4422" y="25"/>
                  </a:lnTo>
                  <a:lnTo>
                    <a:pt x="4251" y="73"/>
                  </a:lnTo>
                  <a:lnTo>
                    <a:pt x="4080" y="122"/>
                  </a:lnTo>
                  <a:lnTo>
                    <a:pt x="3884" y="196"/>
                  </a:lnTo>
                  <a:lnTo>
                    <a:pt x="3713" y="293"/>
                  </a:lnTo>
                  <a:lnTo>
                    <a:pt x="3567" y="391"/>
                  </a:lnTo>
                  <a:lnTo>
                    <a:pt x="3420" y="513"/>
                  </a:lnTo>
                  <a:lnTo>
                    <a:pt x="3298" y="660"/>
                  </a:lnTo>
                  <a:lnTo>
                    <a:pt x="3200" y="806"/>
                  </a:lnTo>
                  <a:lnTo>
                    <a:pt x="3103" y="953"/>
                  </a:lnTo>
                  <a:lnTo>
                    <a:pt x="3029" y="1124"/>
                  </a:lnTo>
                  <a:lnTo>
                    <a:pt x="99" y="757"/>
                  </a:lnTo>
                  <a:lnTo>
                    <a:pt x="74" y="1221"/>
                  </a:lnTo>
                  <a:lnTo>
                    <a:pt x="1" y="1661"/>
                  </a:lnTo>
                  <a:lnTo>
                    <a:pt x="2907" y="2027"/>
                  </a:lnTo>
                  <a:lnTo>
                    <a:pt x="2932" y="2223"/>
                  </a:lnTo>
                  <a:lnTo>
                    <a:pt x="3005" y="2418"/>
                  </a:lnTo>
                  <a:lnTo>
                    <a:pt x="3078" y="2565"/>
                  </a:lnTo>
                  <a:lnTo>
                    <a:pt x="3152" y="2736"/>
                  </a:lnTo>
                  <a:lnTo>
                    <a:pt x="3249" y="2882"/>
                  </a:lnTo>
                  <a:lnTo>
                    <a:pt x="3371" y="3004"/>
                  </a:lnTo>
                  <a:lnTo>
                    <a:pt x="3493" y="3126"/>
                  </a:lnTo>
                  <a:lnTo>
                    <a:pt x="3616" y="3248"/>
                  </a:lnTo>
                  <a:lnTo>
                    <a:pt x="3762" y="3346"/>
                  </a:lnTo>
                  <a:lnTo>
                    <a:pt x="3909" y="3419"/>
                  </a:lnTo>
                  <a:lnTo>
                    <a:pt x="4080" y="3493"/>
                  </a:lnTo>
                  <a:lnTo>
                    <a:pt x="4251" y="3541"/>
                  </a:lnTo>
                  <a:lnTo>
                    <a:pt x="4422" y="3566"/>
                  </a:lnTo>
                  <a:lnTo>
                    <a:pt x="4592" y="3590"/>
                  </a:lnTo>
                  <a:lnTo>
                    <a:pt x="4763" y="3590"/>
                  </a:lnTo>
                  <a:lnTo>
                    <a:pt x="4934" y="3566"/>
                  </a:lnTo>
                  <a:lnTo>
                    <a:pt x="5105" y="3541"/>
                  </a:lnTo>
                  <a:lnTo>
                    <a:pt x="5276" y="3468"/>
                  </a:lnTo>
                  <a:lnTo>
                    <a:pt x="5447" y="3419"/>
                  </a:lnTo>
                  <a:lnTo>
                    <a:pt x="5618" y="3322"/>
                  </a:lnTo>
                  <a:lnTo>
                    <a:pt x="5765" y="3224"/>
                  </a:lnTo>
                  <a:lnTo>
                    <a:pt x="5887" y="3102"/>
                  </a:lnTo>
                  <a:lnTo>
                    <a:pt x="6009" y="2980"/>
                  </a:lnTo>
                  <a:lnTo>
                    <a:pt x="6131" y="2858"/>
                  </a:lnTo>
                  <a:lnTo>
                    <a:pt x="6204" y="2711"/>
                  </a:lnTo>
                  <a:lnTo>
                    <a:pt x="6302" y="2565"/>
                  </a:lnTo>
                  <a:lnTo>
                    <a:pt x="6351" y="2394"/>
                  </a:lnTo>
                  <a:lnTo>
                    <a:pt x="6400" y="2223"/>
                  </a:lnTo>
                  <a:lnTo>
                    <a:pt x="6449" y="2076"/>
                  </a:lnTo>
                  <a:lnTo>
                    <a:pt x="6473" y="1881"/>
                  </a:lnTo>
                  <a:lnTo>
                    <a:pt x="6473" y="1710"/>
                  </a:lnTo>
                  <a:lnTo>
                    <a:pt x="6449" y="1539"/>
                  </a:lnTo>
                  <a:lnTo>
                    <a:pt x="6424" y="1368"/>
                  </a:lnTo>
                  <a:lnTo>
                    <a:pt x="6351" y="1197"/>
                  </a:lnTo>
                  <a:lnTo>
                    <a:pt x="6278" y="1026"/>
                  </a:lnTo>
                  <a:lnTo>
                    <a:pt x="6204" y="855"/>
                  </a:lnTo>
                  <a:lnTo>
                    <a:pt x="6107" y="708"/>
                  </a:lnTo>
                  <a:lnTo>
                    <a:pt x="5985" y="586"/>
                  </a:lnTo>
                  <a:lnTo>
                    <a:pt x="5862" y="464"/>
                  </a:lnTo>
                  <a:lnTo>
                    <a:pt x="5740" y="342"/>
                  </a:lnTo>
                  <a:lnTo>
                    <a:pt x="5594" y="269"/>
                  </a:lnTo>
                  <a:lnTo>
                    <a:pt x="5447" y="171"/>
                  </a:lnTo>
                  <a:lnTo>
                    <a:pt x="5276" y="122"/>
                  </a:lnTo>
                  <a:lnTo>
                    <a:pt x="5105" y="73"/>
                  </a:lnTo>
                  <a:lnTo>
                    <a:pt x="4934" y="25"/>
                  </a:lnTo>
                  <a:lnTo>
                    <a:pt x="4763" y="25"/>
                  </a:lnTo>
                  <a:lnTo>
                    <a:pt x="45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5" name="Shape 613"/>
            <p:cNvSpPr/>
            <p:nvPr/>
          </p:nvSpPr>
          <p:spPr>
            <a:xfrm>
              <a:off x="5420075" y="5116000"/>
              <a:ext cx="189300" cy="189925"/>
            </a:xfrm>
            <a:custGeom>
              <a:avLst/>
              <a:gdLst/>
              <a:ahLst/>
              <a:cxnLst/>
              <a:rect l="0" t="0" r="0" b="0"/>
              <a:pathLst>
                <a:path w="7572" h="7597" extrusionOk="0">
                  <a:moveTo>
                    <a:pt x="3786" y="1"/>
                  </a:moveTo>
                  <a:lnTo>
                    <a:pt x="3395" y="25"/>
                  </a:lnTo>
                  <a:lnTo>
                    <a:pt x="3028" y="74"/>
                  </a:lnTo>
                  <a:lnTo>
                    <a:pt x="2662" y="172"/>
                  </a:lnTo>
                  <a:lnTo>
                    <a:pt x="2320" y="294"/>
                  </a:lnTo>
                  <a:lnTo>
                    <a:pt x="1978" y="465"/>
                  </a:lnTo>
                  <a:lnTo>
                    <a:pt x="1661" y="660"/>
                  </a:lnTo>
                  <a:lnTo>
                    <a:pt x="1392" y="880"/>
                  </a:lnTo>
                  <a:lnTo>
                    <a:pt x="1123" y="1124"/>
                  </a:lnTo>
                  <a:lnTo>
                    <a:pt x="879" y="1393"/>
                  </a:lnTo>
                  <a:lnTo>
                    <a:pt x="659" y="1686"/>
                  </a:lnTo>
                  <a:lnTo>
                    <a:pt x="464" y="1979"/>
                  </a:lnTo>
                  <a:lnTo>
                    <a:pt x="293" y="2321"/>
                  </a:lnTo>
                  <a:lnTo>
                    <a:pt x="171" y="2663"/>
                  </a:lnTo>
                  <a:lnTo>
                    <a:pt x="73" y="3029"/>
                  </a:lnTo>
                  <a:lnTo>
                    <a:pt x="24" y="3420"/>
                  </a:lnTo>
                  <a:lnTo>
                    <a:pt x="0" y="3787"/>
                  </a:lnTo>
                  <a:lnTo>
                    <a:pt x="24" y="4177"/>
                  </a:lnTo>
                  <a:lnTo>
                    <a:pt x="73" y="4568"/>
                  </a:lnTo>
                  <a:lnTo>
                    <a:pt x="171" y="4934"/>
                  </a:lnTo>
                  <a:lnTo>
                    <a:pt x="293" y="5276"/>
                  </a:lnTo>
                  <a:lnTo>
                    <a:pt x="464" y="5594"/>
                  </a:lnTo>
                  <a:lnTo>
                    <a:pt x="659" y="5911"/>
                  </a:lnTo>
                  <a:lnTo>
                    <a:pt x="879" y="6204"/>
                  </a:lnTo>
                  <a:lnTo>
                    <a:pt x="1123" y="6473"/>
                  </a:lnTo>
                  <a:lnTo>
                    <a:pt x="1392" y="6717"/>
                  </a:lnTo>
                  <a:lnTo>
                    <a:pt x="1661" y="6937"/>
                  </a:lnTo>
                  <a:lnTo>
                    <a:pt x="1978" y="7133"/>
                  </a:lnTo>
                  <a:lnTo>
                    <a:pt x="2320" y="7279"/>
                  </a:lnTo>
                  <a:lnTo>
                    <a:pt x="2662" y="7426"/>
                  </a:lnTo>
                  <a:lnTo>
                    <a:pt x="3028" y="7499"/>
                  </a:lnTo>
                  <a:lnTo>
                    <a:pt x="3395" y="7572"/>
                  </a:lnTo>
                  <a:lnTo>
                    <a:pt x="3786" y="7597"/>
                  </a:lnTo>
                  <a:lnTo>
                    <a:pt x="4176" y="7572"/>
                  </a:lnTo>
                  <a:lnTo>
                    <a:pt x="4567" y="7499"/>
                  </a:lnTo>
                  <a:lnTo>
                    <a:pt x="4909" y="7426"/>
                  </a:lnTo>
                  <a:lnTo>
                    <a:pt x="5275" y="7279"/>
                  </a:lnTo>
                  <a:lnTo>
                    <a:pt x="5593" y="7133"/>
                  </a:lnTo>
                  <a:lnTo>
                    <a:pt x="5910" y="6937"/>
                  </a:lnTo>
                  <a:lnTo>
                    <a:pt x="6203" y="6717"/>
                  </a:lnTo>
                  <a:lnTo>
                    <a:pt x="6472" y="6473"/>
                  </a:lnTo>
                  <a:lnTo>
                    <a:pt x="6716" y="6204"/>
                  </a:lnTo>
                  <a:lnTo>
                    <a:pt x="6936" y="5911"/>
                  </a:lnTo>
                  <a:lnTo>
                    <a:pt x="7132" y="5594"/>
                  </a:lnTo>
                  <a:lnTo>
                    <a:pt x="7278" y="5276"/>
                  </a:lnTo>
                  <a:lnTo>
                    <a:pt x="7425" y="4934"/>
                  </a:lnTo>
                  <a:lnTo>
                    <a:pt x="7498" y="4568"/>
                  </a:lnTo>
                  <a:lnTo>
                    <a:pt x="7571" y="4177"/>
                  </a:lnTo>
                  <a:lnTo>
                    <a:pt x="7571" y="3787"/>
                  </a:lnTo>
                  <a:lnTo>
                    <a:pt x="7571" y="3420"/>
                  </a:lnTo>
                  <a:lnTo>
                    <a:pt x="7498" y="3029"/>
                  </a:lnTo>
                  <a:lnTo>
                    <a:pt x="7425" y="2663"/>
                  </a:lnTo>
                  <a:lnTo>
                    <a:pt x="7278" y="2321"/>
                  </a:lnTo>
                  <a:lnTo>
                    <a:pt x="7132" y="1979"/>
                  </a:lnTo>
                  <a:lnTo>
                    <a:pt x="6936" y="1686"/>
                  </a:lnTo>
                  <a:lnTo>
                    <a:pt x="6716" y="1393"/>
                  </a:lnTo>
                  <a:lnTo>
                    <a:pt x="6472" y="1124"/>
                  </a:lnTo>
                  <a:lnTo>
                    <a:pt x="6203" y="880"/>
                  </a:lnTo>
                  <a:lnTo>
                    <a:pt x="5910" y="660"/>
                  </a:lnTo>
                  <a:lnTo>
                    <a:pt x="5593" y="465"/>
                  </a:lnTo>
                  <a:lnTo>
                    <a:pt x="5275" y="294"/>
                  </a:lnTo>
                  <a:lnTo>
                    <a:pt x="4909" y="172"/>
                  </a:lnTo>
                  <a:lnTo>
                    <a:pt x="4567" y="74"/>
                  </a:lnTo>
                  <a:lnTo>
                    <a:pt x="4176" y="25"/>
                  </a:lnTo>
                  <a:lnTo>
                    <a:pt x="378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6" name="Shape 614"/>
          <p:cNvSpPr/>
          <p:nvPr/>
        </p:nvSpPr>
        <p:spPr>
          <a:xfrm>
            <a:off x="10457460" y="5575060"/>
            <a:ext cx="450192" cy="248836"/>
          </a:xfrm>
          <a:custGeom>
            <a:avLst/>
            <a:gdLst/>
            <a:ahLst/>
            <a:cxnLst/>
            <a:rect l="0" t="0" r="0" b="0"/>
            <a:pathLst>
              <a:path w="19002" h="10503" extrusionOk="0">
                <a:moveTo>
                  <a:pt x="17072" y="1100"/>
                </a:moveTo>
                <a:lnTo>
                  <a:pt x="17145" y="1124"/>
                </a:lnTo>
                <a:lnTo>
                  <a:pt x="17268" y="1197"/>
                </a:lnTo>
                <a:lnTo>
                  <a:pt x="17365" y="1320"/>
                </a:lnTo>
                <a:lnTo>
                  <a:pt x="17390" y="1393"/>
                </a:lnTo>
                <a:lnTo>
                  <a:pt x="17390" y="1490"/>
                </a:lnTo>
                <a:lnTo>
                  <a:pt x="17390" y="1564"/>
                </a:lnTo>
                <a:lnTo>
                  <a:pt x="17365" y="1637"/>
                </a:lnTo>
                <a:lnTo>
                  <a:pt x="17268" y="1759"/>
                </a:lnTo>
                <a:lnTo>
                  <a:pt x="17145" y="1832"/>
                </a:lnTo>
                <a:lnTo>
                  <a:pt x="17072" y="1857"/>
                </a:lnTo>
                <a:lnTo>
                  <a:pt x="16926" y="1857"/>
                </a:lnTo>
                <a:lnTo>
                  <a:pt x="16852" y="1832"/>
                </a:lnTo>
                <a:lnTo>
                  <a:pt x="16730" y="1759"/>
                </a:lnTo>
                <a:lnTo>
                  <a:pt x="16657" y="1637"/>
                </a:lnTo>
                <a:lnTo>
                  <a:pt x="16633" y="1564"/>
                </a:lnTo>
                <a:lnTo>
                  <a:pt x="16608" y="1490"/>
                </a:lnTo>
                <a:lnTo>
                  <a:pt x="16633" y="1393"/>
                </a:lnTo>
                <a:lnTo>
                  <a:pt x="16657" y="1320"/>
                </a:lnTo>
                <a:lnTo>
                  <a:pt x="16730" y="1197"/>
                </a:lnTo>
                <a:lnTo>
                  <a:pt x="16852" y="1124"/>
                </a:lnTo>
                <a:lnTo>
                  <a:pt x="16926" y="1100"/>
                </a:lnTo>
                <a:close/>
                <a:moveTo>
                  <a:pt x="15924" y="1"/>
                </a:moveTo>
                <a:lnTo>
                  <a:pt x="15656" y="25"/>
                </a:lnTo>
                <a:lnTo>
                  <a:pt x="15387" y="74"/>
                </a:lnTo>
                <a:lnTo>
                  <a:pt x="15192" y="123"/>
                </a:lnTo>
                <a:lnTo>
                  <a:pt x="14996" y="172"/>
                </a:lnTo>
                <a:lnTo>
                  <a:pt x="14801" y="269"/>
                </a:lnTo>
                <a:lnTo>
                  <a:pt x="14605" y="367"/>
                </a:lnTo>
                <a:lnTo>
                  <a:pt x="14435" y="489"/>
                </a:lnTo>
                <a:lnTo>
                  <a:pt x="14264" y="611"/>
                </a:lnTo>
                <a:lnTo>
                  <a:pt x="14093" y="758"/>
                </a:lnTo>
                <a:lnTo>
                  <a:pt x="13970" y="929"/>
                </a:lnTo>
                <a:lnTo>
                  <a:pt x="13824" y="1100"/>
                </a:lnTo>
                <a:lnTo>
                  <a:pt x="13726" y="1271"/>
                </a:lnTo>
                <a:lnTo>
                  <a:pt x="13629" y="1466"/>
                </a:lnTo>
                <a:lnTo>
                  <a:pt x="13531" y="1661"/>
                </a:lnTo>
                <a:lnTo>
                  <a:pt x="13482" y="1881"/>
                </a:lnTo>
                <a:lnTo>
                  <a:pt x="13433" y="2101"/>
                </a:lnTo>
                <a:lnTo>
                  <a:pt x="13409" y="2345"/>
                </a:lnTo>
                <a:lnTo>
                  <a:pt x="13409" y="2565"/>
                </a:lnTo>
                <a:lnTo>
                  <a:pt x="6668" y="4372"/>
                </a:lnTo>
                <a:lnTo>
                  <a:pt x="6986" y="4592"/>
                </a:lnTo>
                <a:lnTo>
                  <a:pt x="7303" y="4812"/>
                </a:lnTo>
                <a:lnTo>
                  <a:pt x="7621" y="5032"/>
                </a:lnTo>
                <a:lnTo>
                  <a:pt x="7938" y="5203"/>
                </a:lnTo>
                <a:lnTo>
                  <a:pt x="8280" y="5374"/>
                </a:lnTo>
                <a:lnTo>
                  <a:pt x="8597" y="5496"/>
                </a:lnTo>
                <a:lnTo>
                  <a:pt x="8939" y="5618"/>
                </a:lnTo>
                <a:lnTo>
                  <a:pt x="9257" y="5740"/>
                </a:lnTo>
                <a:lnTo>
                  <a:pt x="9599" y="5813"/>
                </a:lnTo>
                <a:lnTo>
                  <a:pt x="9941" y="5862"/>
                </a:lnTo>
                <a:lnTo>
                  <a:pt x="10258" y="5911"/>
                </a:lnTo>
                <a:lnTo>
                  <a:pt x="10600" y="5935"/>
                </a:lnTo>
                <a:lnTo>
                  <a:pt x="10942" y="5935"/>
                </a:lnTo>
                <a:lnTo>
                  <a:pt x="11284" y="5911"/>
                </a:lnTo>
                <a:lnTo>
                  <a:pt x="11626" y="5862"/>
                </a:lnTo>
                <a:lnTo>
                  <a:pt x="11968" y="5813"/>
                </a:lnTo>
                <a:lnTo>
                  <a:pt x="12285" y="5716"/>
                </a:lnTo>
                <a:lnTo>
                  <a:pt x="12603" y="5642"/>
                </a:lnTo>
                <a:lnTo>
                  <a:pt x="13140" y="5423"/>
                </a:lnTo>
                <a:lnTo>
                  <a:pt x="13629" y="5203"/>
                </a:lnTo>
                <a:lnTo>
                  <a:pt x="14044" y="4983"/>
                </a:lnTo>
                <a:lnTo>
                  <a:pt x="14386" y="4763"/>
                </a:lnTo>
                <a:lnTo>
                  <a:pt x="14630" y="4592"/>
                </a:lnTo>
                <a:lnTo>
                  <a:pt x="14850" y="4421"/>
                </a:lnTo>
                <a:lnTo>
                  <a:pt x="14923" y="4372"/>
                </a:lnTo>
                <a:lnTo>
                  <a:pt x="15021" y="4348"/>
                </a:lnTo>
                <a:lnTo>
                  <a:pt x="15118" y="4372"/>
                </a:lnTo>
                <a:lnTo>
                  <a:pt x="15192" y="4421"/>
                </a:lnTo>
                <a:lnTo>
                  <a:pt x="15240" y="4519"/>
                </a:lnTo>
                <a:lnTo>
                  <a:pt x="15240" y="4592"/>
                </a:lnTo>
                <a:lnTo>
                  <a:pt x="15240" y="4690"/>
                </a:lnTo>
                <a:lnTo>
                  <a:pt x="15167" y="4763"/>
                </a:lnTo>
                <a:lnTo>
                  <a:pt x="15045" y="4861"/>
                </a:lnTo>
                <a:lnTo>
                  <a:pt x="14752" y="5105"/>
                </a:lnTo>
                <a:lnTo>
                  <a:pt x="14312" y="5398"/>
                </a:lnTo>
                <a:lnTo>
                  <a:pt x="14019" y="5569"/>
                </a:lnTo>
                <a:lnTo>
                  <a:pt x="13702" y="5716"/>
                </a:lnTo>
                <a:lnTo>
                  <a:pt x="13213" y="5935"/>
                </a:lnTo>
                <a:lnTo>
                  <a:pt x="12969" y="6033"/>
                </a:lnTo>
                <a:lnTo>
                  <a:pt x="12676" y="6131"/>
                </a:lnTo>
                <a:lnTo>
                  <a:pt x="12090" y="6277"/>
                </a:lnTo>
                <a:lnTo>
                  <a:pt x="11797" y="6326"/>
                </a:lnTo>
                <a:lnTo>
                  <a:pt x="11479" y="6375"/>
                </a:lnTo>
                <a:lnTo>
                  <a:pt x="11137" y="6400"/>
                </a:lnTo>
                <a:lnTo>
                  <a:pt x="10796" y="6424"/>
                </a:lnTo>
                <a:lnTo>
                  <a:pt x="10429" y="6400"/>
                </a:lnTo>
                <a:lnTo>
                  <a:pt x="10063" y="6375"/>
                </a:lnTo>
                <a:lnTo>
                  <a:pt x="9696" y="6326"/>
                </a:lnTo>
                <a:lnTo>
                  <a:pt x="9306" y="6229"/>
                </a:lnTo>
                <a:lnTo>
                  <a:pt x="8915" y="6131"/>
                </a:lnTo>
                <a:lnTo>
                  <a:pt x="8500" y="5984"/>
                </a:lnTo>
                <a:lnTo>
                  <a:pt x="8085" y="5813"/>
                </a:lnTo>
                <a:lnTo>
                  <a:pt x="7669" y="5594"/>
                </a:lnTo>
                <a:lnTo>
                  <a:pt x="7572" y="5569"/>
                </a:lnTo>
                <a:lnTo>
                  <a:pt x="7376" y="5471"/>
                </a:lnTo>
                <a:lnTo>
                  <a:pt x="7254" y="5471"/>
                </a:lnTo>
                <a:lnTo>
                  <a:pt x="7132" y="5496"/>
                </a:lnTo>
                <a:lnTo>
                  <a:pt x="318" y="7694"/>
                </a:lnTo>
                <a:lnTo>
                  <a:pt x="245" y="7743"/>
                </a:lnTo>
                <a:lnTo>
                  <a:pt x="147" y="7792"/>
                </a:lnTo>
                <a:lnTo>
                  <a:pt x="98" y="7865"/>
                </a:lnTo>
                <a:lnTo>
                  <a:pt x="49" y="7938"/>
                </a:lnTo>
                <a:lnTo>
                  <a:pt x="1" y="8036"/>
                </a:lnTo>
                <a:lnTo>
                  <a:pt x="1" y="8134"/>
                </a:lnTo>
                <a:lnTo>
                  <a:pt x="1" y="8207"/>
                </a:lnTo>
                <a:lnTo>
                  <a:pt x="25" y="8305"/>
                </a:lnTo>
                <a:lnTo>
                  <a:pt x="98" y="8451"/>
                </a:lnTo>
                <a:lnTo>
                  <a:pt x="196" y="8549"/>
                </a:lnTo>
                <a:lnTo>
                  <a:pt x="318" y="8622"/>
                </a:lnTo>
                <a:lnTo>
                  <a:pt x="489" y="8646"/>
                </a:lnTo>
                <a:lnTo>
                  <a:pt x="611" y="8622"/>
                </a:lnTo>
                <a:lnTo>
                  <a:pt x="269" y="8793"/>
                </a:lnTo>
                <a:lnTo>
                  <a:pt x="171" y="8842"/>
                </a:lnTo>
                <a:lnTo>
                  <a:pt x="123" y="8915"/>
                </a:lnTo>
                <a:lnTo>
                  <a:pt x="49" y="8988"/>
                </a:lnTo>
                <a:lnTo>
                  <a:pt x="25" y="9086"/>
                </a:lnTo>
                <a:lnTo>
                  <a:pt x="1" y="9159"/>
                </a:lnTo>
                <a:lnTo>
                  <a:pt x="1" y="9257"/>
                </a:lnTo>
                <a:lnTo>
                  <a:pt x="1" y="9355"/>
                </a:lnTo>
                <a:lnTo>
                  <a:pt x="49" y="9452"/>
                </a:lnTo>
                <a:lnTo>
                  <a:pt x="123" y="9575"/>
                </a:lnTo>
                <a:lnTo>
                  <a:pt x="220" y="9648"/>
                </a:lnTo>
                <a:lnTo>
                  <a:pt x="342" y="9697"/>
                </a:lnTo>
                <a:lnTo>
                  <a:pt x="489" y="9721"/>
                </a:lnTo>
                <a:lnTo>
                  <a:pt x="587" y="9721"/>
                </a:lnTo>
                <a:lnTo>
                  <a:pt x="684" y="9672"/>
                </a:lnTo>
                <a:lnTo>
                  <a:pt x="855" y="9599"/>
                </a:lnTo>
                <a:lnTo>
                  <a:pt x="782" y="9721"/>
                </a:lnTo>
                <a:lnTo>
                  <a:pt x="758" y="9868"/>
                </a:lnTo>
                <a:lnTo>
                  <a:pt x="782" y="10014"/>
                </a:lnTo>
                <a:lnTo>
                  <a:pt x="831" y="10161"/>
                </a:lnTo>
                <a:lnTo>
                  <a:pt x="929" y="10258"/>
                </a:lnTo>
                <a:lnTo>
                  <a:pt x="1026" y="10307"/>
                </a:lnTo>
                <a:lnTo>
                  <a:pt x="1124" y="10356"/>
                </a:lnTo>
                <a:lnTo>
                  <a:pt x="1246" y="10380"/>
                </a:lnTo>
                <a:lnTo>
                  <a:pt x="1393" y="10356"/>
                </a:lnTo>
                <a:lnTo>
                  <a:pt x="1515" y="10283"/>
                </a:lnTo>
                <a:lnTo>
                  <a:pt x="6082" y="7303"/>
                </a:lnTo>
                <a:lnTo>
                  <a:pt x="6546" y="7523"/>
                </a:lnTo>
                <a:lnTo>
                  <a:pt x="7108" y="7743"/>
                </a:lnTo>
                <a:lnTo>
                  <a:pt x="7791" y="7987"/>
                </a:lnTo>
                <a:lnTo>
                  <a:pt x="8524" y="8207"/>
                </a:lnTo>
                <a:lnTo>
                  <a:pt x="9306" y="8402"/>
                </a:lnTo>
                <a:lnTo>
                  <a:pt x="10087" y="8549"/>
                </a:lnTo>
                <a:lnTo>
                  <a:pt x="10454" y="8598"/>
                </a:lnTo>
                <a:lnTo>
                  <a:pt x="10820" y="8646"/>
                </a:lnTo>
                <a:lnTo>
                  <a:pt x="11528" y="8646"/>
                </a:lnTo>
                <a:lnTo>
                  <a:pt x="12212" y="10356"/>
                </a:lnTo>
                <a:lnTo>
                  <a:pt x="12261" y="10405"/>
                </a:lnTo>
                <a:lnTo>
                  <a:pt x="12310" y="10454"/>
                </a:lnTo>
                <a:lnTo>
                  <a:pt x="12383" y="10478"/>
                </a:lnTo>
                <a:lnTo>
                  <a:pt x="12456" y="10503"/>
                </a:lnTo>
                <a:lnTo>
                  <a:pt x="13384" y="10503"/>
                </a:lnTo>
                <a:lnTo>
                  <a:pt x="13482" y="10478"/>
                </a:lnTo>
                <a:lnTo>
                  <a:pt x="13555" y="10454"/>
                </a:lnTo>
                <a:lnTo>
                  <a:pt x="13604" y="10405"/>
                </a:lnTo>
                <a:lnTo>
                  <a:pt x="13629" y="10332"/>
                </a:lnTo>
                <a:lnTo>
                  <a:pt x="13629" y="10234"/>
                </a:lnTo>
                <a:lnTo>
                  <a:pt x="13580" y="10161"/>
                </a:lnTo>
                <a:lnTo>
                  <a:pt x="13506" y="10087"/>
                </a:lnTo>
                <a:lnTo>
                  <a:pt x="13409" y="10087"/>
                </a:lnTo>
                <a:lnTo>
                  <a:pt x="12603" y="10014"/>
                </a:lnTo>
                <a:lnTo>
                  <a:pt x="12163" y="8646"/>
                </a:lnTo>
                <a:lnTo>
                  <a:pt x="12700" y="8598"/>
                </a:lnTo>
                <a:lnTo>
                  <a:pt x="13067" y="8549"/>
                </a:lnTo>
                <a:lnTo>
                  <a:pt x="13482" y="8475"/>
                </a:lnTo>
                <a:lnTo>
                  <a:pt x="13922" y="8378"/>
                </a:lnTo>
                <a:lnTo>
                  <a:pt x="14386" y="8280"/>
                </a:lnTo>
                <a:lnTo>
                  <a:pt x="14874" y="8109"/>
                </a:lnTo>
                <a:lnTo>
                  <a:pt x="15363" y="7914"/>
                </a:lnTo>
                <a:lnTo>
                  <a:pt x="15827" y="7670"/>
                </a:lnTo>
                <a:lnTo>
                  <a:pt x="16046" y="7547"/>
                </a:lnTo>
                <a:lnTo>
                  <a:pt x="16291" y="7376"/>
                </a:lnTo>
                <a:lnTo>
                  <a:pt x="16486" y="7205"/>
                </a:lnTo>
                <a:lnTo>
                  <a:pt x="16681" y="7035"/>
                </a:lnTo>
                <a:lnTo>
                  <a:pt x="16877" y="6839"/>
                </a:lnTo>
                <a:lnTo>
                  <a:pt x="17072" y="6619"/>
                </a:lnTo>
                <a:lnTo>
                  <a:pt x="17219" y="6375"/>
                </a:lnTo>
                <a:lnTo>
                  <a:pt x="17365" y="6131"/>
                </a:lnTo>
                <a:lnTo>
                  <a:pt x="17512" y="5862"/>
                </a:lnTo>
                <a:lnTo>
                  <a:pt x="17610" y="5569"/>
                </a:lnTo>
                <a:lnTo>
                  <a:pt x="17707" y="5276"/>
                </a:lnTo>
                <a:lnTo>
                  <a:pt x="17780" y="4959"/>
                </a:lnTo>
                <a:lnTo>
                  <a:pt x="17829" y="4592"/>
                </a:lnTo>
                <a:lnTo>
                  <a:pt x="17854" y="4226"/>
                </a:lnTo>
                <a:lnTo>
                  <a:pt x="17854" y="3884"/>
                </a:lnTo>
                <a:lnTo>
                  <a:pt x="17829" y="3444"/>
                </a:lnTo>
                <a:lnTo>
                  <a:pt x="17829" y="2980"/>
                </a:lnTo>
                <a:lnTo>
                  <a:pt x="17829" y="2760"/>
                </a:lnTo>
                <a:lnTo>
                  <a:pt x="17878" y="2590"/>
                </a:lnTo>
                <a:lnTo>
                  <a:pt x="18440" y="2370"/>
                </a:lnTo>
                <a:lnTo>
                  <a:pt x="18733" y="2272"/>
                </a:lnTo>
                <a:lnTo>
                  <a:pt x="18293" y="2125"/>
                </a:lnTo>
                <a:lnTo>
                  <a:pt x="18586" y="1979"/>
                </a:lnTo>
                <a:lnTo>
                  <a:pt x="18855" y="1857"/>
                </a:lnTo>
                <a:lnTo>
                  <a:pt x="18953" y="1808"/>
                </a:lnTo>
                <a:lnTo>
                  <a:pt x="19002" y="1759"/>
                </a:lnTo>
                <a:lnTo>
                  <a:pt x="19002" y="1710"/>
                </a:lnTo>
                <a:lnTo>
                  <a:pt x="18953" y="1686"/>
                </a:lnTo>
                <a:lnTo>
                  <a:pt x="18000" y="1271"/>
                </a:lnTo>
                <a:lnTo>
                  <a:pt x="17780" y="1026"/>
                </a:lnTo>
                <a:lnTo>
                  <a:pt x="17561" y="782"/>
                </a:lnTo>
                <a:lnTo>
                  <a:pt x="17243" y="514"/>
                </a:lnTo>
                <a:lnTo>
                  <a:pt x="17048" y="391"/>
                </a:lnTo>
                <a:lnTo>
                  <a:pt x="16852" y="269"/>
                </a:lnTo>
                <a:lnTo>
                  <a:pt x="16633" y="172"/>
                </a:lnTo>
                <a:lnTo>
                  <a:pt x="16413" y="98"/>
                </a:lnTo>
                <a:lnTo>
                  <a:pt x="16169" y="25"/>
                </a:lnTo>
                <a:lnTo>
                  <a:pt x="15924"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67" name="Shape 615"/>
          <p:cNvGrpSpPr/>
          <p:nvPr/>
        </p:nvGrpSpPr>
        <p:grpSpPr>
          <a:xfrm>
            <a:off x="11156370" y="5526987"/>
            <a:ext cx="328109" cy="377292"/>
            <a:chOff x="6685175" y="5036025"/>
            <a:chExt cx="346225" cy="398125"/>
          </a:xfrm>
          <a:solidFill>
            <a:schemeClr val="bg1"/>
          </a:solidFill>
        </p:grpSpPr>
        <p:sp>
          <p:nvSpPr>
            <p:cNvPr id="268" name="Shape 616"/>
            <p:cNvSpPr/>
            <p:nvPr/>
          </p:nvSpPr>
          <p:spPr>
            <a:xfrm>
              <a:off x="6743800" y="5036025"/>
              <a:ext cx="105650" cy="147775"/>
            </a:xfrm>
            <a:custGeom>
              <a:avLst/>
              <a:gdLst/>
              <a:ahLst/>
              <a:cxnLst/>
              <a:rect l="0" t="0" r="0" b="0"/>
              <a:pathLst>
                <a:path w="4226" h="5911" extrusionOk="0">
                  <a:moveTo>
                    <a:pt x="2931" y="1"/>
                  </a:moveTo>
                  <a:lnTo>
                    <a:pt x="2736" y="25"/>
                  </a:lnTo>
                  <a:lnTo>
                    <a:pt x="2516" y="74"/>
                  </a:lnTo>
                  <a:lnTo>
                    <a:pt x="2272" y="147"/>
                  </a:lnTo>
                  <a:lnTo>
                    <a:pt x="2027" y="269"/>
                  </a:lnTo>
                  <a:lnTo>
                    <a:pt x="1783" y="416"/>
                  </a:lnTo>
                  <a:lnTo>
                    <a:pt x="1539" y="611"/>
                  </a:lnTo>
                  <a:lnTo>
                    <a:pt x="1319" y="807"/>
                  </a:lnTo>
                  <a:lnTo>
                    <a:pt x="1075" y="1026"/>
                  </a:lnTo>
                  <a:lnTo>
                    <a:pt x="855" y="1271"/>
                  </a:lnTo>
                  <a:lnTo>
                    <a:pt x="660" y="1539"/>
                  </a:lnTo>
                  <a:lnTo>
                    <a:pt x="489" y="1808"/>
                  </a:lnTo>
                  <a:lnTo>
                    <a:pt x="318" y="2101"/>
                  </a:lnTo>
                  <a:lnTo>
                    <a:pt x="196" y="2370"/>
                  </a:lnTo>
                  <a:lnTo>
                    <a:pt x="98" y="2663"/>
                  </a:lnTo>
                  <a:lnTo>
                    <a:pt x="25" y="2956"/>
                  </a:lnTo>
                  <a:lnTo>
                    <a:pt x="0" y="3249"/>
                  </a:lnTo>
                  <a:lnTo>
                    <a:pt x="0" y="3517"/>
                  </a:lnTo>
                  <a:lnTo>
                    <a:pt x="49" y="3786"/>
                  </a:lnTo>
                  <a:lnTo>
                    <a:pt x="122" y="4055"/>
                  </a:lnTo>
                  <a:lnTo>
                    <a:pt x="196" y="4299"/>
                  </a:lnTo>
                  <a:lnTo>
                    <a:pt x="293" y="4543"/>
                  </a:lnTo>
                  <a:lnTo>
                    <a:pt x="415" y="4763"/>
                  </a:lnTo>
                  <a:lnTo>
                    <a:pt x="562" y="4958"/>
                  </a:lnTo>
                  <a:lnTo>
                    <a:pt x="708" y="5154"/>
                  </a:lnTo>
                  <a:lnTo>
                    <a:pt x="855" y="5325"/>
                  </a:lnTo>
                  <a:lnTo>
                    <a:pt x="1026" y="5471"/>
                  </a:lnTo>
                  <a:lnTo>
                    <a:pt x="1221" y="5618"/>
                  </a:lnTo>
                  <a:lnTo>
                    <a:pt x="1392" y="5716"/>
                  </a:lnTo>
                  <a:lnTo>
                    <a:pt x="1588" y="5813"/>
                  </a:lnTo>
                  <a:lnTo>
                    <a:pt x="1807" y="5862"/>
                  </a:lnTo>
                  <a:lnTo>
                    <a:pt x="2003" y="5911"/>
                  </a:lnTo>
                  <a:lnTo>
                    <a:pt x="2442" y="5911"/>
                  </a:lnTo>
                  <a:lnTo>
                    <a:pt x="2662" y="5862"/>
                  </a:lnTo>
                  <a:lnTo>
                    <a:pt x="2858" y="5789"/>
                  </a:lnTo>
                  <a:lnTo>
                    <a:pt x="3053" y="5716"/>
                  </a:lnTo>
                  <a:lnTo>
                    <a:pt x="3224" y="5593"/>
                  </a:lnTo>
                  <a:lnTo>
                    <a:pt x="3395" y="5471"/>
                  </a:lnTo>
                  <a:lnTo>
                    <a:pt x="3541" y="5300"/>
                  </a:lnTo>
                  <a:lnTo>
                    <a:pt x="3688" y="5129"/>
                  </a:lnTo>
                  <a:lnTo>
                    <a:pt x="3810" y="4934"/>
                  </a:lnTo>
                  <a:lnTo>
                    <a:pt x="3932" y="4739"/>
                  </a:lnTo>
                  <a:lnTo>
                    <a:pt x="4030" y="4519"/>
                  </a:lnTo>
                  <a:lnTo>
                    <a:pt x="4103" y="4275"/>
                  </a:lnTo>
                  <a:lnTo>
                    <a:pt x="4152" y="4030"/>
                  </a:lnTo>
                  <a:lnTo>
                    <a:pt x="4201" y="3786"/>
                  </a:lnTo>
                  <a:lnTo>
                    <a:pt x="4225" y="3517"/>
                  </a:lnTo>
                  <a:lnTo>
                    <a:pt x="4201" y="3249"/>
                  </a:lnTo>
                  <a:lnTo>
                    <a:pt x="4176" y="2980"/>
                  </a:lnTo>
                  <a:lnTo>
                    <a:pt x="4054" y="1881"/>
                  </a:lnTo>
                  <a:lnTo>
                    <a:pt x="3957" y="1368"/>
                  </a:lnTo>
                  <a:lnTo>
                    <a:pt x="3835" y="904"/>
                  </a:lnTo>
                  <a:lnTo>
                    <a:pt x="3737" y="684"/>
                  </a:lnTo>
                  <a:lnTo>
                    <a:pt x="3664" y="513"/>
                  </a:lnTo>
                  <a:lnTo>
                    <a:pt x="3541" y="342"/>
                  </a:lnTo>
                  <a:lnTo>
                    <a:pt x="3419" y="220"/>
                  </a:lnTo>
                  <a:lnTo>
                    <a:pt x="3273" y="123"/>
                  </a:lnTo>
                  <a:lnTo>
                    <a:pt x="3126" y="49"/>
                  </a:lnTo>
                  <a:lnTo>
                    <a:pt x="29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9" name="Shape 617"/>
            <p:cNvSpPr/>
            <p:nvPr/>
          </p:nvSpPr>
          <p:spPr>
            <a:xfrm>
              <a:off x="6685175" y="5152025"/>
              <a:ext cx="84275" cy="117275"/>
            </a:xfrm>
            <a:custGeom>
              <a:avLst/>
              <a:gdLst/>
              <a:ahLst/>
              <a:cxnLst/>
              <a:rect l="0" t="0" r="0" b="0"/>
              <a:pathLst>
                <a:path w="3371" h="4691" extrusionOk="0">
                  <a:moveTo>
                    <a:pt x="1368" y="1"/>
                  </a:moveTo>
                  <a:lnTo>
                    <a:pt x="1197" y="25"/>
                  </a:lnTo>
                  <a:lnTo>
                    <a:pt x="1026" y="99"/>
                  </a:lnTo>
                  <a:lnTo>
                    <a:pt x="855" y="172"/>
                  </a:lnTo>
                  <a:lnTo>
                    <a:pt x="709" y="270"/>
                  </a:lnTo>
                  <a:lnTo>
                    <a:pt x="562" y="392"/>
                  </a:lnTo>
                  <a:lnTo>
                    <a:pt x="440" y="538"/>
                  </a:lnTo>
                  <a:lnTo>
                    <a:pt x="318" y="685"/>
                  </a:lnTo>
                  <a:lnTo>
                    <a:pt x="220" y="856"/>
                  </a:lnTo>
                  <a:lnTo>
                    <a:pt x="147" y="1051"/>
                  </a:lnTo>
                  <a:lnTo>
                    <a:pt x="74" y="1247"/>
                  </a:lnTo>
                  <a:lnTo>
                    <a:pt x="49" y="1442"/>
                  </a:lnTo>
                  <a:lnTo>
                    <a:pt x="1" y="1662"/>
                  </a:lnTo>
                  <a:lnTo>
                    <a:pt x="1" y="1882"/>
                  </a:lnTo>
                  <a:lnTo>
                    <a:pt x="1" y="2101"/>
                  </a:lnTo>
                  <a:lnTo>
                    <a:pt x="25" y="2346"/>
                  </a:lnTo>
                  <a:lnTo>
                    <a:pt x="74" y="2565"/>
                  </a:lnTo>
                  <a:lnTo>
                    <a:pt x="147" y="2810"/>
                  </a:lnTo>
                  <a:lnTo>
                    <a:pt x="220" y="3054"/>
                  </a:lnTo>
                  <a:lnTo>
                    <a:pt x="342" y="3274"/>
                  </a:lnTo>
                  <a:lnTo>
                    <a:pt x="440" y="3493"/>
                  </a:lnTo>
                  <a:lnTo>
                    <a:pt x="587" y="3689"/>
                  </a:lnTo>
                  <a:lnTo>
                    <a:pt x="733" y="3860"/>
                  </a:lnTo>
                  <a:lnTo>
                    <a:pt x="880" y="4031"/>
                  </a:lnTo>
                  <a:lnTo>
                    <a:pt x="1051" y="4177"/>
                  </a:lnTo>
                  <a:lnTo>
                    <a:pt x="1222" y="4324"/>
                  </a:lnTo>
                  <a:lnTo>
                    <a:pt x="1393" y="4422"/>
                  </a:lnTo>
                  <a:lnTo>
                    <a:pt x="1564" y="4519"/>
                  </a:lnTo>
                  <a:lnTo>
                    <a:pt x="1759" y="4592"/>
                  </a:lnTo>
                  <a:lnTo>
                    <a:pt x="1954" y="4641"/>
                  </a:lnTo>
                  <a:lnTo>
                    <a:pt x="2125" y="4690"/>
                  </a:lnTo>
                  <a:lnTo>
                    <a:pt x="2516" y="4690"/>
                  </a:lnTo>
                  <a:lnTo>
                    <a:pt x="2687" y="4641"/>
                  </a:lnTo>
                  <a:lnTo>
                    <a:pt x="2882" y="4592"/>
                  </a:lnTo>
                  <a:lnTo>
                    <a:pt x="3029" y="4495"/>
                  </a:lnTo>
                  <a:lnTo>
                    <a:pt x="3151" y="4397"/>
                  </a:lnTo>
                  <a:lnTo>
                    <a:pt x="3249" y="4299"/>
                  </a:lnTo>
                  <a:lnTo>
                    <a:pt x="3322" y="4153"/>
                  </a:lnTo>
                  <a:lnTo>
                    <a:pt x="3371" y="4006"/>
                  </a:lnTo>
                  <a:lnTo>
                    <a:pt x="3371" y="3860"/>
                  </a:lnTo>
                  <a:lnTo>
                    <a:pt x="3371" y="3689"/>
                  </a:lnTo>
                  <a:lnTo>
                    <a:pt x="3347" y="3518"/>
                  </a:lnTo>
                  <a:lnTo>
                    <a:pt x="3249" y="3127"/>
                  </a:lnTo>
                  <a:lnTo>
                    <a:pt x="3078" y="2712"/>
                  </a:lnTo>
                  <a:lnTo>
                    <a:pt x="2712" y="1808"/>
                  </a:lnTo>
                  <a:lnTo>
                    <a:pt x="2370" y="953"/>
                  </a:lnTo>
                  <a:lnTo>
                    <a:pt x="2199" y="612"/>
                  </a:lnTo>
                  <a:lnTo>
                    <a:pt x="2028" y="343"/>
                  </a:lnTo>
                  <a:lnTo>
                    <a:pt x="1954" y="221"/>
                  </a:lnTo>
                  <a:lnTo>
                    <a:pt x="1857" y="123"/>
                  </a:lnTo>
                  <a:lnTo>
                    <a:pt x="1735" y="74"/>
                  </a:lnTo>
                  <a:lnTo>
                    <a:pt x="1637" y="25"/>
                  </a:lnTo>
                  <a:lnTo>
                    <a:pt x="149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0" name="Shape 618"/>
            <p:cNvSpPr/>
            <p:nvPr/>
          </p:nvSpPr>
          <p:spPr>
            <a:xfrm>
              <a:off x="6871400" y="5038475"/>
              <a:ext cx="105650" cy="145325"/>
            </a:xfrm>
            <a:custGeom>
              <a:avLst/>
              <a:gdLst/>
              <a:ahLst/>
              <a:cxnLst/>
              <a:rect l="0" t="0" r="0" b="0"/>
              <a:pathLst>
                <a:path w="4226" h="5813" extrusionOk="0">
                  <a:moveTo>
                    <a:pt x="1295" y="0"/>
                  </a:moveTo>
                  <a:lnTo>
                    <a:pt x="1100" y="49"/>
                  </a:lnTo>
                  <a:lnTo>
                    <a:pt x="953" y="98"/>
                  </a:lnTo>
                  <a:lnTo>
                    <a:pt x="807" y="196"/>
                  </a:lnTo>
                  <a:lnTo>
                    <a:pt x="684" y="318"/>
                  </a:lnTo>
                  <a:lnTo>
                    <a:pt x="587" y="464"/>
                  </a:lnTo>
                  <a:lnTo>
                    <a:pt x="489" y="660"/>
                  </a:lnTo>
                  <a:lnTo>
                    <a:pt x="391" y="855"/>
                  </a:lnTo>
                  <a:lnTo>
                    <a:pt x="269" y="1295"/>
                  </a:lnTo>
                  <a:lnTo>
                    <a:pt x="172" y="1808"/>
                  </a:lnTo>
                  <a:lnTo>
                    <a:pt x="49" y="2882"/>
                  </a:lnTo>
                  <a:lnTo>
                    <a:pt x="1" y="3151"/>
                  </a:lnTo>
                  <a:lnTo>
                    <a:pt x="1" y="3419"/>
                  </a:lnTo>
                  <a:lnTo>
                    <a:pt x="25" y="3688"/>
                  </a:lnTo>
                  <a:lnTo>
                    <a:pt x="74" y="3932"/>
                  </a:lnTo>
                  <a:lnTo>
                    <a:pt x="123" y="4177"/>
                  </a:lnTo>
                  <a:lnTo>
                    <a:pt x="196" y="4421"/>
                  </a:lnTo>
                  <a:lnTo>
                    <a:pt x="294" y="4641"/>
                  </a:lnTo>
                  <a:lnTo>
                    <a:pt x="416" y="4836"/>
                  </a:lnTo>
                  <a:lnTo>
                    <a:pt x="538" y="5031"/>
                  </a:lnTo>
                  <a:lnTo>
                    <a:pt x="684" y="5202"/>
                  </a:lnTo>
                  <a:lnTo>
                    <a:pt x="831" y="5373"/>
                  </a:lnTo>
                  <a:lnTo>
                    <a:pt x="1002" y="5495"/>
                  </a:lnTo>
                  <a:lnTo>
                    <a:pt x="1173" y="5618"/>
                  </a:lnTo>
                  <a:lnTo>
                    <a:pt x="1368" y="5691"/>
                  </a:lnTo>
                  <a:lnTo>
                    <a:pt x="1588" y="5764"/>
                  </a:lnTo>
                  <a:lnTo>
                    <a:pt x="1783" y="5813"/>
                  </a:lnTo>
                  <a:lnTo>
                    <a:pt x="2223" y="5813"/>
                  </a:lnTo>
                  <a:lnTo>
                    <a:pt x="2418" y="5764"/>
                  </a:lnTo>
                  <a:lnTo>
                    <a:pt x="2638" y="5715"/>
                  </a:lnTo>
                  <a:lnTo>
                    <a:pt x="2834" y="5618"/>
                  </a:lnTo>
                  <a:lnTo>
                    <a:pt x="3005" y="5520"/>
                  </a:lnTo>
                  <a:lnTo>
                    <a:pt x="3200" y="5373"/>
                  </a:lnTo>
                  <a:lnTo>
                    <a:pt x="3371" y="5227"/>
                  </a:lnTo>
                  <a:lnTo>
                    <a:pt x="3517" y="5056"/>
                  </a:lnTo>
                  <a:lnTo>
                    <a:pt x="3664" y="4860"/>
                  </a:lnTo>
                  <a:lnTo>
                    <a:pt x="3811" y="4665"/>
                  </a:lnTo>
                  <a:lnTo>
                    <a:pt x="3933" y="4445"/>
                  </a:lnTo>
                  <a:lnTo>
                    <a:pt x="4030" y="4201"/>
                  </a:lnTo>
                  <a:lnTo>
                    <a:pt x="4104" y="3957"/>
                  </a:lnTo>
                  <a:lnTo>
                    <a:pt x="4177" y="3688"/>
                  </a:lnTo>
                  <a:lnTo>
                    <a:pt x="4226" y="3419"/>
                  </a:lnTo>
                  <a:lnTo>
                    <a:pt x="4226" y="3151"/>
                  </a:lnTo>
                  <a:lnTo>
                    <a:pt x="4201" y="2858"/>
                  </a:lnTo>
                  <a:lnTo>
                    <a:pt x="4128" y="2589"/>
                  </a:lnTo>
                  <a:lnTo>
                    <a:pt x="4030" y="2296"/>
                  </a:lnTo>
                  <a:lnTo>
                    <a:pt x="3908" y="2027"/>
                  </a:lnTo>
                  <a:lnTo>
                    <a:pt x="3737" y="1734"/>
                  </a:lnTo>
                  <a:lnTo>
                    <a:pt x="3566" y="1490"/>
                  </a:lnTo>
                  <a:lnTo>
                    <a:pt x="3371" y="1221"/>
                  </a:lnTo>
                  <a:lnTo>
                    <a:pt x="3151" y="1002"/>
                  </a:lnTo>
                  <a:lnTo>
                    <a:pt x="2907" y="782"/>
                  </a:lnTo>
                  <a:lnTo>
                    <a:pt x="2687" y="586"/>
                  </a:lnTo>
                  <a:lnTo>
                    <a:pt x="2443" y="415"/>
                  </a:lnTo>
                  <a:lnTo>
                    <a:pt x="2199" y="269"/>
                  </a:lnTo>
                  <a:lnTo>
                    <a:pt x="1954" y="147"/>
                  </a:lnTo>
                  <a:lnTo>
                    <a:pt x="1710" y="74"/>
                  </a:lnTo>
                  <a:lnTo>
                    <a:pt x="1490" y="25"/>
                  </a:lnTo>
                  <a:lnTo>
                    <a:pt x="12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1" name="Shape 619"/>
            <p:cNvSpPr/>
            <p:nvPr/>
          </p:nvSpPr>
          <p:spPr>
            <a:xfrm>
              <a:off x="6944050" y="5155700"/>
              <a:ext cx="87350" cy="116025"/>
            </a:xfrm>
            <a:custGeom>
              <a:avLst/>
              <a:gdLst/>
              <a:ahLst/>
              <a:cxnLst/>
              <a:rect l="0" t="0" r="0" b="0"/>
              <a:pathLst>
                <a:path w="3494" h="4641" extrusionOk="0">
                  <a:moveTo>
                    <a:pt x="1979" y="0"/>
                  </a:moveTo>
                  <a:lnTo>
                    <a:pt x="1857" y="49"/>
                  </a:lnTo>
                  <a:lnTo>
                    <a:pt x="1735" y="98"/>
                  </a:lnTo>
                  <a:lnTo>
                    <a:pt x="1637" y="196"/>
                  </a:lnTo>
                  <a:lnTo>
                    <a:pt x="1540" y="294"/>
                  </a:lnTo>
                  <a:lnTo>
                    <a:pt x="1369" y="562"/>
                  </a:lnTo>
                  <a:lnTo>
                    <a:pt x="1173" y="904"/>
                  </a:lnTo>
                  <a:lnTo>
                    <a:pt x="782" y="1735"/>
                  </a:lnTo>
                  <a:lnTo>
                    <a:pt x="367" y="2614"/>
                  </a:lnTo>
                  <a:lnTo>
                    <a:pt x="196" y="3005"/>
                  </a:lnTo>
                  <a:lnTo>
                    <a:pt x="74" y="3395"/>
                  </a:lnTo>
                  <a:lnTo>
                    <a:pt x="25" y="3566"/>
                  </a:lnTo>
                  <a:lnTo>
                    <a:pt x="1" y="3737"/>
                  </a:lnTo>
                  <a:lnTo>
                    <a:pt x="25" y="3908"/>
                  </a:lnTo>
                  <a:lnTo>
                    <a:pt x="50" y="4055"/>
                  </a:lnTo>
                  <a:lnTo>
                    <a:pt x="99" y="4177"/>
                  </a:lnTo>
                  <a:lnTo>
                    <a:pt x="196" y="4299"/>
                  </a:lnTo>
                  <a:lnTo>
                    <a:pt x="318" y="4397"/>
                  </a:lnTo>
                  <a:lnTo>
                    <a:pt x="465" y="4494"/>
                  </a:lnTo>
                  <a:lnTo>
                    <a:pt x="636" y="4568"/>
                  </a:lnTo>
                  <a:lnTo>
                    <a:pt x="831" y="4616"/>
                  </a:lnTo>
                  <a:lnTo>
                    <a:pt x="1027" y="4641"/>
                  </a:lnTo>
                  <a:lnTo>
                    <a:pt x="1198" y="4641"/>
                  </a:lnTo>
                  <a:lnTo>
                    <a:pt x="1393" y="4616"/>
                  </a:lnTo>
                  <a:lnTo>
                    <a:pt x="1588" y="4568"/>
                  </a:lnTo>
                  <a:lnTo>
                    <a:pt x="1784" y="4494"/>
                  </a:lnTo>
                  <a:lnTo>
                    <a:pt x="1955" y="4421"/>
                  </a:lnTo>
                  <a:lnTo>
                    <a:pt x="2150" y="4323"/>
                  </a:lnTo>
                  <a:lnTo>
                    <a:pt x="2321" y="4201"/>
                  </a:lnTo>
                  <a:lnTo>
                    <a:pt x="2492" y="4055"/>
                  </a:lnTo>
                  <a:lnTo>
                    <a:pt x="2663" y="3884"/>
                  </a:lnTo>
                  <a:lnTo>
                    <a:pt x="2810" y="3713"/>
                  </a:lnTo>
                  <a:lnTo>
                    <a:pt x="2956" y="3517"/>
                  </a:lnTo>
                  <a:lnTo>
                    <a:pt x="3078" y="3322"/>
                  </a:lnTo>
                  <a:lnTo>
                    <a:pt x="3200" y="3102"/>
                  </a:lnTo>
                  <a:lnTo>
                    <a:pt x="3298" y="2882"/>
                  </a:lnTo>
                  <a:lnTo>
                    <a:pt x="3371" y="2638"/>
                  </a:lnTo>
                  <a:lnTo>
                    <a:pt x="3420" y="2418"/>
                  </a:lnTo>
                  <a:lnTo>
                    <a:pt x="3469" y="2174"/>
                  </a:lnTo>
                  <a:lnTo>
                    <a:pt x="3493" y="1954"/>
                  </a:lnTo>
                  <a:lnTo>
                    <a:pt x="3493" y="1735"/>
                  </a:lnTo>
                  <a:lnTo>
                    <a:pt x="3469" y="1515"/>
                  </a:lnTo>
                  <a:lnTo>
                    <a:pt x="3445" y="1319"/>
                  </a:lnTo>
                  <a:lnTo>
                    <a:pt x="3396" y="1124"/>
                  </a:lnTo>
                  <a:lnTo>
                    <a:pt x="3322" y="929"/>
                  </a:lnTo>
                  <a:lnTo>
                    <a:pt x="3249" y="758"/>
                  </a:lnTo>
                  <a:lnTo>
                    <a:pt x="3127" y="587"/>
                  </a:lnTo>
                  <a:lnTo>
                    <a:pt x="3005" y="440"/>
                  </a:lnTo>
                  <a:lnTo>
                    <a:pt x="2883" y="318"/>
                  </a:lnTo>
                  <a:lnTo>
                    <a:pt x="2736" y="196"/>
                  </a:lnTo>
                  <a:lnTo>
                    <a:pt x="2565" y="98"/>
                  </a:lnTo>
                  <a:lnTo>
                    <a:pt x="2394" y="49"/>
                  </a:lnTo>
                  <a:lnTo>
                    <a:pt x="224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2" name="Shape 620"/>
            <p:cNvSpPr/>
            <p:nvPr/>
          </p:nvSpPr>
          <p:spPr>
            <a:xfrm>
              <a:off x="6727300" y="5185625"/>
              <a:ext cx="263800" cy="248525"/>
            </a:xfrm>
            <a:custGeom>
              <a:avLst/>
              <a:gdLst/>
              <a:ahLst/>
              <a:cxnLst/>
              <a:rect l="0" t="0" r="0" b="0"/>
              <a:pathLst>
                <a:path w="10552" h="9941" extrusionOk="0">
                  <a:moveTo>
                    <a:pt x="5252" y="0"/>
                  </a:moveTo>
                  <a:lnTo>
                    <a:pt x="4959" y="25"/>
                  </a:lnTo>
                  <a:lnTo>
                    <a:pt x="4666" y="73"/>
                  </a:lnTo>
                  <a:lnTo>
                    <a:pt x="4372" y="171"/>
                  </a:lnTo>
                  <a:lnTo>
                    <a:pt x="4104" y="293"/>
                  </a:lnTo>
                  <a:lnTo>
                    <a:pt x="3835" y="464"/>
                  </a:lnTo>
                  <a:lnTo>
                    <a:pt x="3591" y="635"/>
                  </a:lnTo>
                  <a:lnTo>
                    <a:pt x="3371" y="855"/>
                  </a:lnTo>
                  <a:lnTo>
                    <a:pt x="3176" y="1124"/>
                  </a:lnTo>
                  <a:lnTo>
                    <a:pt x="3029" y="1343"/>
                  </a:lnTo>
                  <a:lnTo>
                    <a:pt x="2907" y="1612"/>
                  </a:lnTo>
                  <a:lnTo>
                    <a:pt x="2809" y="1856"/>
                  </a:lnTo>
                  <a:lnTo>
                    <a:pt x="2736" y="2125"/>
                  </a:lnTo>
                  <a:lnTo>
                    <a:pt x="2565" y="2662"/>
                  </a:lnTo>
                  <a:lnTo>
                    <a:pt x="2492" y="2931"/>
                  </a:lnTo>
                  <a:lnTo>
                    <a:pt x="2394" y="3200"/>
                  </a:lnTo>
                  <a:lnTo>
                    <a:pt x="2248" y="3444"/>
                  </a:lnTo>
                  <a:lnTo>
                    <a:pt x="2101" y="3688"/>
                  </a:lnTo>
                  <a:lnTo>
                    <a:pt x="1906" y="3908"/>
                  </a:lnTo>
                  <a:lnTo>
                    <a:pt x="1735" y="4103"/>
                  </a:lnTo>
                  <a:lnTo>
                    <a:pt x="1320" y="4470"/>
                  </a:lnTo>
                  <a:lnTo>
                    <a:pt x="904" y="4860"/>
                  </a:lnTo>
                  <a:lnTo>
                    <a:pt x="709" y="5080"/>
                  </a:lnTo>
                  <a:lnTo>
                    <a:pt x="514" y="5324"/>
                  </a:lnTo>
                  <a:lnTo>
                    <a:pt x="367" y="5569"/>
                  </a:lnTo>
                  <a:lnTo>
                    <a:pt x="245" y="5837"/>
                  </a:lnTo>
                  <a:lnTo>
                    <a:pt x="147" y="6130"/>
                  </a:lnTo>
                  <a:lnTo>
                    <a:pt x="74" y="6423"/>
                  </a:lnTo>
                  <a:lnTo>
                    <a:pt x="25" y="6741"/>
                  </a:lnTo>
                  <a:lnTo>
                    <a:pt x="1" y="7034"/>
                  </a:lnTo>
                  <a:lnTo>
                    <a:pt x="25" y="7327"/>
                  </a:lnTo>
                  <a:lnTo>
                    <a:pt x="50" y="7620"/>
                  </a:lnTo>
                  <a:lnTo>
                    <a:pt x="123" y="7889"/>
                  </a:lnTo>
                  <a:lnTo>
                    <a:pt x="221" y="8158"/>
                  </a:lnTo>
                  <a:lnTo>
                    <a:pt x="318" y="8426"/>
                  </a:lnTo>
                  <a:lnTo>
                    <a:pt x="440" y="8646"/>
                  </a:lnTo>
                  <a:lnTo>
                    <a:pt x="611" y="8890"/>
                  </a:lnTo>
                  <a:lnTo>
                    <a:pt x="782" y="9086"/>
                  </a:lnTo>
                  <a:lnTo>
                    <a:pt x="953" y="9281"/>
                  </a:lnTo>
                  <a:lnTo>
                    <a:pt x="1149" y="9428"/>
                  </a:lnTo>
                  <a:lnTo>
                    <a:pt x="1368" y="9574"/>
                  </a:lnTo>
                  <a:lnTo>
                    <a:pt x="1613" y="9696"/>
                  </a:lnTo>
                  <a:lnTo>
                    <a:pt x="1857" y="9794"/>
                  </a:lnTo>
                  <a:lnTo>
                    <a:pt x="2101" y="9867"/>
                  </a:lnTo>
                  <a:lnTo>
                    <a:pt x="2370" y="9916"/>
                  </a:lnTo>
                  <a:lnTo>
                    <a:pt x="2614" y="9940"/>
                  </a:lnTo>
                  <a:lnTo>
                    <a:pt x="2980" y="9916"/>
                  </a:lnTo>
                  <a:lnTo>
                    <a:pt x="3347" y="9818"/>
                  </a:lnTo>
                  <a:lnTo>
                    <a:pt x="3689" y="9696"/>
                  </a:lnTo>
                  <a:lnTo>
                    <a:pt x="4006" y="9501"/>
                  </a:lnTo>
                  <a:lnTo>
                    <a:pt x="4153" y="9403"/>
                  </a:lnTo>
                  <a:lnTo>
                    <a:pt x="4299" y="9330"/>
                  </a:lnTo>
                  <a:lnTo>
                    <a:pt x="4446" y="9305"/>
                  </a:lnTo>
                  <a:lnTo>
                    <a:pt x="4592" y="9257"/>
                  </a:lnTo>
                  <a:lnTo>
                    <a:pt x="4910" y="9232"/>
                  </a:lnTo>
                  <a:lnTo>
                    <a:pt x="5642" y="9232"/>
                  </a:lnTo>
                  <a:lnTo>
                    <a:pt x="5960" y="9257"/>
                  </a:lnTo>
                  <a:lnTo>
                    <a:pt x="6106" y="9305"/>
                  </a:lnTo>
                  <a:lnTo>
                    <a:pt x="6253" y="9330"/>
                  </a:lnTo>
                  <a:lnTo>
                    <a:pt x="6400" y="9403"/>
                  </a:lnTo>
                  <a:lnTo>
                    <a:pt x="6546" y="9501"/>
                  </a:lnTo>
                  <a:lnTo>
                    <a:pt x="6864" y="9696"/>
                  </a:lnTo>
                  <a:lnTo>
                    <a:pt x="7206" y="9818"/>
                  </a:lnTo>
                  <a:lnTo>
                    <a:pt x="7572" y="9916"/>
                  </a:lnTo>
                  <a:lnTo>
                    <a:pt x="7938" y="9940"/>
                  </a:lnTo>
                  <a:lnTo>
                    <a:pt x="8207" y="9916"/>
                  </a:lnTo>
                  <a:lnTo>
                    <a:pt x="8451" y="9867"/>
                  </a:lnTo>
                  <a:lnTo>
                    <a:pt x="8695" y="9794"/>
                  </a:lnTo>
                  <a:lnTo>
                    <a:pt x="8940" y="9696"/>
                  </a:lnTo>
                  <a:lnTo>
                    <a:pt x="9184" y="9574"/>
                  </a:lnTo>
                  <a:lnTo>
                    <a:pt x="9404" y="9428"/>
                  </a:lnTo>
                  <a:lnTo>
                    <a:pt x="9599" y="9281"/>
                  </a:lnTo>
                  <a:lnTo>
                    <a:pt x="9770" y="9086"/>
                  </a:lnTo>
                  <a:lnTo>
                    <a:pt x="9941" y="8890"/>
                  </a:lnTo>
                  <a:lnTo>
                    <a:pt x="10112" y="8646"/>
                  </a:lnTo>
                  <a:lnTo>
                    <a:pt x="10234" y="8426"/>
                  </a:lnTo>
                  <a:lnTo>
                    <a:pt x="10332" y="8158"/>
                  </a:lnTo>
                  <a:lnTo>
                    <a:pt x="10429" y="7889"/>
                  </a:lnTo>
                  <a:lnTo>
                    <a:pt x="10503" y="7620"/>
                  </a:lnTo>
                  <a:lnTo>
                    <a:pt x="10527" y="7327"/>
                  </a:lnTo>
                  <a:lnTo>
                    <a:pt x="10551" y="7034"/>
                  </a:lnTo>
                  <a:lnTo>
                    <a:pt x="10527" y="6741"/>
                  </a:lnTo>
                  <a:lnTo>
                    <a:pt x="10478" y="6423"/>
                  </a:lnTo>
                  <a:lnTo>
                    <a:pt x="10405" y="6130"/>
                  </a:lnTo>
                  <a:lnTo>
                    <a:pt x="10307" y="5837"/>
                  </a:lnTo>
                  <a:lnTo>
                    <a:pt x="10185" y="5569"/>
                  </a:lnTo>
                  <a:lnTo>
                    <a:pt x="10039" y="5324"/>
                  </a:lnTo>
                  <a:lnTo>
                    <a:pt x="9843" y="5080"/>
                  </a:lnTo>
                  <a:lnTo>
                    <a:pt x="9648" y="4860"/>
                  </a:lnTo>
                  <a:lnTo>
                    <a:pt x="9233" y="4470"/>
                  </a:lnTo>
                  <a:lnTo>
                    <a:pt x="8817" y="4103"/>
                  </a:lnTo>
                  <a:lnTo>
                    <a:pt x="8646" y="3908"/>
                  </a:lnTo>
                  <a:lnTo>
                    <a:pt x="8451" y="3688"/>
                  </a:lnTo>
                  <a:lnTo>
                    <a:pt x="8305" y="3444"/>
                  </a:lnTo>
                  <a:lnTo>
                    <a:pt x="8158" y="3200"/>
                  </a:lnTo>
                  <a:lnTo>
                    <a:pt x="8060" y="2931"/>
                  </a:lnTo>
                  <a:lnTo>
                    <a:pt x="7963" y="2662"/>
                  </a:lnTo>
                  <a:lnTo>
                    <a:pt x="7816" y="2125"/>
                  </a:lnTo>
                  <a:lnTo>
                    <a:pt x="7743" y="1856"/>
                  </a:lnTo>
                  <a:lnTo>
                    <a:pt x="7645" y="1612"/>
                  </a:lnTo>
                  <a:lnTo>
                    <a:pt x="7523" y="1343"/>
                  </a:lnTo>
                  <a:lnTo>
                    <a:pt x="7376" y="1124"/>
                  </a:lnTo>
                  <a:lnTo>
                    <a:pt x="7181" y="855"/>
                  </a:lnTo>
                  <a:lnTo>
                    <a:pt x="6961" y="635"/>
                  </a:lnTo>
                  <a:lnTo>
                    <a:pt x="6717" y="464"/>
                  </a:lnTo>
                  <a:lnTo>
                    <a:pt x="6448" y="293"/>
                  </a:lnTo>
                  <a:lnTo>
                    <a:pt x="6180" y="171"/>
                  </a:lnTo>
                  <a:lnTo>
                    <a:pt x="5887" y="73"/>
                  </a:lnTo>
                  <a:lnTo>
                    <a:pt x="5594" y="25"/>
                  </a:lnTo>
                  <a:lnTo>
                    <a:pt x="53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73" name="Shape 633"/>
          <p:cNvSpPr txBox="1"/>
          <p:nvPr/>
        </p:nvSpPr>
        <p:spPr>
          <a:xfrm>
            <a:off x="432657" y="1019718"/>
            <a:ext cx="3264480" cy="183970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 sz="1200" b="1" dirty="0">
                <a:solidFill>
                  <a:schemeClr val="bg1"/>
                </a:solidFill>
                <a:latin typeface="+mj-lt"/>
                <a:ea typeface="Bitter"/>
                <a:cs typeface="Bitter"/>
                <a:sym typeface="Bitter"/>
              </a:rPr>
              <a:t>Editable Icons</a:t>
            </a:r>
            <a:r>
              <a:rPr lang="en" sz="1200" dirty="0">
                <a:solidFill>
                  <a:schemeClr val="bg1"/>
                </a:solidFill>
                <a:latin typeface="+mj-lt"/>
                <a:ea typeface="Bitter"/>
                <a:cs typeface="Bitter"/>
                <a:sym typeface="Bitter"/>
              </a:rPr>
              <a:t>. </a:t>
            </a:r>
          </a:p>
          <a:p>
            <a:pPr lvl="0" rtl="0">
              <a:spcBef>
                <a:spcPts val="0"/>
              </a:spcBef>
              <a:buClr>
                <a:schemeClr val="dk1"/>
              </a:buClr>
              <a:buFont typeface="Arial"/>
              <a:buNone/>
            </a:pPr>
            <a:endParaRPr sz="1200" dirty="0">
              <a:solidFill>
                <a:schemeClr val="bg1"/>
              </a:solidFill>
              <a:latin typeface="+mj-lt"/>
              <a:ea typeface="Bitter"/>
              <a:cs typeface="Bitter"/>
              <a:sym typeface="Bitter"/>
            </a:endParaRPr>
          </a:p>
          <a:p>
            <a:pPr lvl="0" rtl="0">
              <a:spcBef>
                <a:spcPts val="0"/>
              </a:spcBef>
              <a:buClr>
                <a:schemeClr val="dk1"/>
              </a:buClr>
              <a:buSzPct val="122222"/>
              <a:buFont typeface="Arial"/>
              <a:buNone/>
            </a:pPr>
            <a:r>
              <a:rPr lang="en" sz="1200" dirty="0">
                <a:solidFill>
                  <a:schemeClr val="bg1"/>
                </a:solidFill>
                <a:latin typeface="+mj-lt"/>
                <a:ea typeface="Bitter"/>
                <a:cs typeface="Bitter"/>
                <a:sym typeface="Bitter"/>
              </a:rPr>
              <a:t>This means that you can:</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Resize them without losing quality.</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Change fill color and opacity.</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Change line color, width and style.</a:t>
            </a:r>
          </a:p>
          <a:p>
            <a:pPr lvl="0" rtl="0">
              <a:spcBef>
                <a:spcPts val="0"/>
              </a:spcBef>
              <a:buNone/>
            </a:pPr>
            <a:endParaRPr sz="1200" dirty="0">
              <a:solidFill>
                <a:schemeClr val="bg1"/>
              </a:solidFill>
              <a:latin typeface="+mj-lt"/>
              <a:ea typeface="Bitter"/>
              <a:cs typeface="Bitter"/>
              <a:sym typeface="Bitter"/>
            </a:endParaRPr>
          </a:p>
          <a:p>
            <a:pPr lvl="0" rtl="0">
              <a:spcBef>
                <a:spcPts val="0"/>
              </a:spcBef>
              <a:buNone/>
            </a:pPr>
            <a:r>
              <a:rPr lang="en" sz="1200" dirty="0">
                <a:solidFill>
                  <a:schemeClr val="bg1"/>
                </a:solidFill>
                <a:latin typeface="+mj-lt"/>
                <a:ea typeface="Bitter"/>
                <a:cs typeface="Bitter"/>
                <a:sym typeface="Bitter"/>
              </a:rPr>
              <a:t>Isn’t that AW</a:t>
            </a:r>
            <a:r>
              <a:rPr lang="en-US" sz="1200" dirty="0">
                <a:solidFill>
                  <a:schemeClr val="bg1"/>
                </a:solidFill>
                <a:latin typeface="+mj-lt"/>
                <a:ea typeface="Bitter"/>
                <a:cs typeface="Bitter"/>
                <a:sym typeface="Bitter"/>
              </a:rPr>
              <a:t>E</a:t>
            </a:r>
            <a:r>
              <a:rPr lang="en" sz="1200" dirty="0">
                <a:solidFill>
                  <a:schemeClr val="bg1"/>
                </a:solidFill>
                <a:latin typeface="+mj-lt"/>
                <a:ea typeface="Bitter"/>
                <a:cs typeface="Bitter"/>
                <a:sym typeface="Bitter"/>
              </a:rPr>
              <a:t>SOME !!!</a:t>
            </a:r>
          </a:p>
          <a:p>
            <a:pPr lvl="0" rtl="0">
              <a:spcBef>
                <a:spcPts val="0"/>
              </a:spcBef>
              <a:buNone/>
            </a:pPr>
            <a:endParaRPr lang="en" sz="1200" dirty="0">
              <a:solidFill>
                <a:schemeClr val="bg1"/>
              </a:solidFill>
              <a:latin typeface="+mj-lt"/>
              <a:ea typeface="Bitter"/>
              <a:cs typeface="Bitter"/>
              <a:sym typeface="Bitter"/>
            </a:endParaRPr>
          </a:p>
          <a:p>
            <a:pPr lvl="0" rtl="0">
              <a:spcBef>
                <a:spcPts val="0"/>
              </a:spcBef>
              <a:buNone/>
            </a:pPr>
            <a:endParaRPr sz="1200" dirty="0">
              <a:solidFill>
                <a:schemeClr val="bg1"/>
              </a:solidFill>
              <a:latin typeface="+mj-lt"/>
              <a:ea typeface="Bitter"/>
              <a:cs typeface="Bitter"/>
              <a:sym typeface="Bitter"/>
            </a:endParaRPr>
          </a:p>
          <a:p>
            <a:pPr lvl="0" rtl="0">
              <a:spcBef>
                <a:spcPts val="0"/>
              </a:spcBef>
              <a:buClr>
                <a:schemeClr val="dk1"/>
              </a:buClr>
              <a:buFont typeface="Arial"/>
              <a:buNone/>
            </a:pPr>
            <a:endParaRPr sz="1200" dirty="0">
              <a:solidFill>
                <a:schemeClr val="bg1"/>
              </a:solidFill>
              <a:latin typeface="+mj-lt"/>
              <a:ea typeface="Bitter"/>
              <a:cs typeface="Bitter"/>
              <a:sym typeface="Bitter"/>
            </a:endParaRPr>
          </a:p>
          <a:p>
            <a:pPr lvl="0" rtl="0">
              <a:spcBef>
                <a:spcPts val="0"/>
              </a:spcBef>
              <a:buNone/>
            </a:pPr>
            <a:endParaRPr sz="1200" dirty="0">
              <a:solidFill>
                <a:schemeClr val="bg1"/>
              </a:solidFill>
              <a:latin typeface="+mj-lt"/>
              <a:ea typeface="Bitter"/>
              <a:cs typeface="Bitter"/>
              <a:sym typeface="Bitter"/>
            </a:endParaRPr>
          </a:p>
        </p:txBody>
      </p:sp>
      <p:sp>
        <p:nvSpPr>
          <p:cNvPr id="274" name="Shape 633"/>
          <p:cNvSpPr txBox="1"/>
          <p:nvPr/>
        </p:nvSpPr>
        <p:spPr>
          <a:xfrm>
            <a:off x="276362" y="532945"/>
            <a:ext cx="3698029" cy="44719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US" b="1" dirty="0">
                <a:solidFill>
                  <a:schemeClr val="bg1"/>
                </a:solidFill>
                <a:latin typeface="+mj-lt"/>
                <a:ea typeface="Bitter"/>
                <a:cs typeface="Bitter"/>
                <a:sym typeface="Bitter"/>
              </a:rPr>
              <a:t>ENJOY THESE EDITABLE ICONS</a:t>
            </a:r>
            <a:endParaRPr lang="en"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a:p>
            <a:pPr lvl="0" rtl="0">
              <a:spcBef>
                <a:spcPts val="0"/>
              </a:spcBef>
              <a:buClr>
                <a:schemeClr val="dk1"/>
              </a:buClr>
              <a:buFont typeface="Arial"/>
              <a:buNone/>
            </a:pPr>
            <a:endParaRPr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p:txBody>
      </p:sp>
      <p:sp>
        <p:nvSpPr>
          <p:cNvPr id="276" name="Rectangle 275"/>
          <p:cNvSpPr/>
          <p:nvPr/>
        </p:nvSpPr>
        <p:spPr>
          <a:xfrm rot="5400000">
            <a:off x="11692023" y="556334"/>
            <a:ext cx="1369286" cy="307777"/>
          </a:xfrm>
          <a:prstGeom prst="rect">
            <a:avLst/>
          </a:prstGeom>
        </p:spPr>
        <p:txBody>
          <a:bodyPr wrap="none">
            <a:spAutoFit/>
          </a:bodyPr>
          <a:lstStyle/>
          <a:p>
            <a:r>
              <a:rPr lang="en-US" sz="1400" dirty="0"/>
              <a:t>Slidehood.com</a:t>
            </a:r>
          </a:p>
        </p:txBody>
      </p:sp>
      <p:sp>
        <p:nvSpPr>
          <p:cNvPr id="277" name="Rectangle 276">
            <a:extLst>
              <a:ext uri="{FF2B5EF4-FFF2-40B4-BE49-F238E27FC236}">
                <a16:creationId xmlns:a16="http://schemas.microsoft.com/office/drawing/2014/main" id="{D44C8436-A5B3-4464-96A5-57E339DDFA32}"/>
              </a:ext>
            </a:extLst>
          </p:cNvPr>
          <p:cNvSpPr/>
          <p:nvPr/>
        </p:nvSpPr>
        <p:spPr>
          <a:xfrm>
            <a:off x="209640" y="3030979"/>
            <a:ext cx="4511320" cy="3216265"/>
          </a:xfrm>
          <a:prstGeom prst="rect">
            <a:avLst/>
          </a:prstGeom>
        </p:spPr>
        <p:txBody>
          <a:bodyPr wrap="square">
            <a:spAutoFit/>
          </a:bodyPr>
          <a:lstStyle/>
          <a:p>
            <a:r>
              <a:rPr lang="en-US" sz="1600" dirty="0">
                <a:solidFill>
                  <a:schemeClr val="bg1"/>
                </a:solidFill>
              </a:rPr>
              <a:t>Presentation Template by: Slidehood.com</a:t>
            </a:r>
          </a:p>
          <a:p>
            <a:endParaRPr lang="en-US" sz="1600" b="1" dirty="0">
              <a:solidFill>
                <a:schemeClr val="bg1"/>
              </a:solidFill>
            </a:endParaRPr>
          </a:p>
          <a:p>
            <a:r>
              <a:rPr lang="en-US" sz="1600" b="1" dirty="0">
                <a:solidFill>
                  <a:schemeClr val="bg1"/>
                </a:solidFill>
              </a:rPr>
              <a:t>Special thanks and credits  to:</a:t>
            </a:r>
          </a:p>
          <a:p>
            <a:endParaRPr lang="en-US" sz="1600" dirty="0">
              <a:solidFill>
                <a:schemeClr val="bg1"/>
              </a:solidFill>
            </a:endParaRPr>
          </a:p>
          <a:p>
            <a:pPr marL="285750" indent="-285750">
              <a:buFont typeface="Arial" panose="020B0604020202020204" pitchFamily="34" charset="0"/>
              <a:buChar char="•"/>
            </a:pPr>
            <a:r>
              <a:rPr lang="en-US" sz="1500" dirty="0">
                <a:solidFill>
                  <a:schemeClr val="bg1"/>
                </a:solidFill>
              </a:rPr>
              <a:t>Photographs by Unsplash.com, Pixabay.com </a:t>
            </a:r>
          </a:p>
          <a:p>
            <a:pPr marL="285750" indent="-285750">
              <a:buFont typeface="Arial" panose="020B0604020202020204" pitchFamily="34" charset="0"/>
              <a:buChar char="•"/>
            </a:pPr>
            <a:r>
              <a:rPr lang="en-US" sz="1500" dirty="0">
                <a:solidFill>
                  <a:schemeClr val="bg1"/>
                </a:solidFill>
              </a:rPr>
              <a:t>&amp; Pexels.com  </a:t>
            </a:r>
          </a:p>
          <a:p>
            <a:pPr marL="285750" indent="-285750">
              <a:buFont typeface="Arial" panose="020B0604020202020204" pitchFamily="34" charset="0"/>
              <a:buChar char="•"/>
            </a:pPr>
            <a:endParaRPr lang="en-US" sz="1500" dirty="0">
              <a:solidFill>
                <a:schemeClr val="bg1"/>
              </a:solidFill>
            </a:endParaRPr>
          </a:p>
          <a:p>
            <a:pPr marL="285750" indent="-285750">
              <a:buFont typeface="Arial" panose="020B0604020202020204" pitchFamily="34" charset="0"/>
              <a:buChar char="•"/>
            </a:pPr>
            <a:r>
              <a:rPr lang="en-US" sz="1500" dirty="0">
                <a:solidFill>
                  <a:schemeClr val="bg1"/>
                </a:solidFill>
              </a:rPr>
              <a:t>Icons by: Slidescarnival.com</a:t>
            </a:r>
          </a:p>
          <a:p>
            <a:pPr marL="285750" indent="-285750">
              <a:buFont typeface="Arial" panose="020B0604020202020204" pitchFamily="34" charset="0"/>
              <a:buChar char="•"/>
            </a:pPr>
            <a:endParaRPr lang="en-US" sz="1500" dirty="0">
              <a:solidFill>
                <a:schemeClr val="bg1"/>
              </a:solidFill>
            </a:endParaRPr>
          </a:p>
          <a:p>
            <a:endParaRPr lang="en-US" sz="1600" dirty="0">
              <a:solidFill>
                <a:schemeClr val="bg1"/>
              </a:solidFill>
            </a:endParaRPr>
          </a:p>
          <a:p>
            <a:r>
              <a:rPr lang="en-US" sz="1600" dirty="0">
                <a:solidFill>
                  <a:schemeClr val="bg1"/>
                </a:solidFill>
              </a:rPr>
              <a:t>Without these wonderful websites it would have been impossible to make these presentation templates for you guys.</a:t>
            </a:r>
          </a:p>
        </p:txBody>
      </p:sp>
    </p:spTree>
    <p:extLst>
      <p:ext uri="{BB962C8B-B14F-4D97-AF65-F5344CB8AC3E}">
        <p14:creationId xmlns:p14="http://schemas.microsoft.com/office/powerpoint/2010/main" val="2737555733"/>
      </p:ext>
    </p:extLst>
  </p:cSld>
  <p:clrMapOvr>
    <a:masterClrMapping/>
  </p:clrMapOvr>
  <p:transition spd="med">
    <p:pull/>
  </p:transition>
</p:sld>
</file>

<file path=ppt/theme/theme1.xml><?xml version="1.0" encoding="utf-8"?>
<a:theme xmlns:a="http://schemas.openxmlformats.org/drawingml/2006/main" name="Office Theme">
  <a:themeElements>
    <a:clrScheme name="Office">
      <a:dk1>
        <a:sysClr val="windowText" lastClr="000000"/>
      </a:dk1>
      <a:lt1>
        <a:sysClr val="window" lastClr="FFFFFF"/>
      </a:lt1>
      <a:dk2>
        <a:srgbClr val="44546A"/>
      </a:dk2>
      <a:lt2>
        <a:srgbClr val="E7E6E6"/>
      </a:lt2>
      <a:accent1>
        <a:srgbClr val="5B9BD5"/>
      </a:accent1>
      <a:accent2>
        <a:srgbClr val="ED7D31"/>
      </a:accent2>
      <a:accent3>
        <a:srgbClr val="A5A5A5"/>
      </a:accent3>
      <a:accent4>
        <a:srgbClr val="FFC000"/>
      </a:accent4>
      <a:accent5>
        <a:srgbClr val="4472C4"/>
      </a:accent5>
      <a:accent6>
        <a:srgbClr val="70AD47"/>
      </a:accent6>
      <a:hlink>
        <a:srgbClr val="0563C1"/>
      </a:hlink>
      <a:folHlink>
        <a:srgbClr val="954F72"/>
      </a:folHlink>
    </a:clrScheme>
    <a:fontScheme name="Custom 5">
      <a:majorFont>
        <a:latin typeface="Raleway"/>
        <a:ea typeface=""/>
        <a:cs typeface=""/>
      </a:majorFont>
      <a:minorFont>
        <a:latin typeface="Roboto Cn"/>
        <a:ea typeface=""/>
        <a:cs typeface=""/>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otalTime>2263</TotalTime>
  <Words>1198</Words>
  <Application>Microsoft Office PowerPoint</Application>
  <PresentationFormat>Widescreen</PresentationFormat>
  <Paragraphs>136</Paragraphs>
  <Slides>19</Slides>
  <Notes>0</Notes>
  <HiddenSlides>0</HiddenSlides>
  <MMClips>0</MMClips>
  <ScaleCrop>false</ScaleCrop>
  <HeadingPairs>
    <vt:vector size="6" baseType="variant">
      <vt:variant>
        <vt:lpstr>Fonts Used</vt:lpstr>
      </vt:variant>
      <vt:variant>
        <vt:i4>10</vt:i4>
      </vt:variant>
      <vt:variant>
        <vt:lpstr>Theme</vt:lpstr>
      </vt:variant>
      <vt:variant>
        <vt:i4>1</vt:i4>
      </vt:variant>
      <vt:variant>
        <vt:lpstr>Slide Titles</vt:lpstr>
      </vt:variant>
      <vt:variant>
        <vt:i4>19</vt:i4>
      </vt:variant>
    </vt:vector>
  </HeadingPairs>
  <TitlesOfParts>
    <vt:vector size="30" baseType="lpstr">
      <vt:lpstr>Arial</vt:lpstr>
      <vt:lpstr>Bitter</vt:lpstr>
      <vt:lpstr>Dosis</vt:lpstr>
      <vt:lpstr>Lato</vt:lpstr>
      <vt:lpstr>Muli</vt:lpstr>
      <vt:lpstr>Raleway</vt:lpstr>
      <vt:lpstr>Raleway Black</vt:lpstr>
      <vt:lpstr>Roboto</vt:lpstr>
      <vt:lpstr>Roboto Cn</vt:lpstr>
      <vt:lpstr>Roboto Medium</vt:lpstr>
      <vt:lpstr>Office Theme</vt:lpstr>
      <vt:lpstr>PowerPoint Presentation</vt:lpstr>
      <vt:lpstr>INSTRUCTIONS FOR USE</vt:lpstr>
      <vt:lpstr>YOUR BREAK SLIDES</vt:lpstr>
      <vt:lpstr>PowerPoint Presentation</vt:lpstr>
      <vt:lpstr>PowerPoint Presentation</vt:lpstr>
      <vt:lpstr>THIS IS YOUR HEADING</vt:lpstr>
      <vt:lpstr>YOU CAN ALSO SPLIT YOUR CONTENT</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vector>
  </TitlesOfParts>
  <Company>Slidehood.com</Company>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PowerPoint Presentation</dc:title>
  <dc:creator>Slidehood.com</dc:creator>
  <cp:lastModifiedBy>Slidehood .</cp:lastModifiedBy>
  <cp:revision>240</cp:revision>
  <dcterms:created xsi:type="dcterms:W3CDTF">2017-08-02T20:41:11Z</dcterms:created>
  <dcterms:modified xsi:type="dcterms:W3CDTF">2018-10-04T20:57:37Z</dcterms:modified>
</cp:coreProperties>
</file>