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8.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2.xml"/>
  <Override ContentType="application/vnd.openxmlformats-officedocument.presentationml.notesSlide+xml" PartName="/ppt/notesSlides/notesSlide5.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6.xml"/>
  <Override ContentType="application/vnd.openxmlformats-officedocument.presentationml.slide+xml" PartName="/ppt/slides/slide9.xml"/>
  <Override ContentType="application/vnd.openxmlformats-officedocument.presentationml.slide+xml" PartName="/ppt/slides/slide5.xml"/>
  <Override ContentType="application/vnd.openxmlformats-officedocument.presentationml.slide+xml" PartName="/ppt/slides/slide8.xml"/>
  <Override ContentType="application/vnd.openxmlformats-officedocument.presentationml.slide+xml" PartName="/ppt/slides/slide7.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660" r:id="rId3"/>
  </p:sldMasterIdLst>
  <p:notesMasterIdLst>
    <p:notesMasterId r:id="rId4"/>
  </p:notesMasterIdLst>
  <p:sldIdLst>
    <p:sldId id="256" r:id="rId5"/>
    <p:sldId id="257" r:id="rId6"/>
    <p:sldId id="258" r:id="rId7"/>
    <p:sldId id="259" r:id="rId8"/>
    <p:sldId id="260" r:id="rId9"/>
    <p:sldId id="261" r:id="rId10"/>
    <p:sldId id="262" r:id="rId11"/>
    <p:sldId id="263" r:id="rId12"/>
    <p:sldId id="264" r:id="rId13"/>
    <p:sldId id="265" r:id="rId14"/>
    <p:sldId id="266" r:id="rId15"/>
  </p:sldIdLst>
  <p:sldSz cy="6858000" cx="12192000"/>
  <p:notesSz cx="6858000" cy="9144000"/>
  <p:embeddedFontLst>
    <p:embeddedFont>
      <p:font typeface="Lora"/>
      <p:regular r:id="rId16"/>
      <p:bold r:id="rId17"/>
      <p:italic r:id="rId18"/>
      <p:boldItalic r:id="rId1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_rels/presentation.xml.rels><?xml version="1.0" encoding="UTF-8" standalone="yes"?><Relationships xmlns="http://schemas.openxmlformats.org/package/2006/relationships"><Relationship Id="rId11" Type="http://schemas.openxmlformats.org/officeDocument/2006/relationships/slide" Target="slides/slide7.xml"/><Relationship Id="rId10" Type="http://schemas.openxmlformats.org/officeDocument/2006/relationships/slide" Target="slides/slide6.xml"/><Relationship Id="rId13" Type="http://schemas.openxmlformats.org/officeDocument/2006/relationships/slide" Target="slides/slide9.xml"/><Relationship Id="rId12" Type="http://schemas.openxmlformats.org/officeDocument/2006/relationships/slide" Target="slides/slide8.xml"/><Relationship Id="rId1" Type="http://schemas.openxmlformats.org/officeDocument/2006/relationships/theme" Target="theme/theme2.xml"/><Relationship Id="rId2" Type="http://schemas.openxmlformats.org/officeDocument/2006/relationships/presProps" Target="presProps.xml"/><Relationship Id="rId3" Type="http://schemas.openxmlformats.org/officeDocument/2006/relationships/slideMaster" Target="slideMasters/slideMaster1.xml"/><Relationship Id="rId4" Type="http://schemas.openxmlformats.org/officeDocument/2006/relationships/notesMaster" Target="notesMasters/notesMaster1.xml"/><Relationship Id="rId9" Type="http://schemas.openxmlformats.org/officeDocument/2006/relationships/slide" Target="slides/slide5.xml"/><Relationship Id="rId15" Type="http://schemas.openxmlformats.org/officeDocument/2006/relationships/slide" Target="slides/slide11.xml"/><Relationship Id="rId14" Type="http://schemas.openxmlformats.org/officeDocument/2006/relationships/slide" Target="slides/slide10.xml"/><Relationship Id="rId17" Type="http://schemas.openxmlformats.org/officeDocument/2006/relationships/font" Target="fonts/Lora-bold.fntdata"/><Relationship Id="rId16" Type="http://schemas.openxmlformats.org/officeDocument/2006/relationships/font" Target="fonts/Lora-regular.fntdata"/><Relationship Id="rId5" Type="http://schemas.openxmlformats.org/officeDocument/2006/relationships/slide" Target="slides/slide1.xml"/><Relationship Id="rId19" Type="http://schemas.openxmlformats.org/officeDocument/2006/relationships/font" Target="fonts/Lora-boldItalic.fntdata"/><Relationship Id="rId6" Type="http://schemas.openxmlformats.org/officeDocument/2006/relationships/slide" Target="slides/slide2.xml"/><Relationship Id="rId18" Type="http://schemas.openxmlformats.org/officeDocument/2006/relationships/font" Target="fonts/Lora-italic.fntdata"/><Relationship Id="rId7" Type="http://schemas.openxmlformats.org/officeDocument/2006/relationships/slide" Target="slides/slide3.xml"/><Relationship Id="rId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91425" lIns="91425" spcFirstLastPara="1" rIns="91425" wrap="square" tIns="91425">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91425" lIns="91425" spcFirstLastPara="1" rIns="91425" wrap="square" tIns="91425">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91425" lIns="91425" spcFirstLastPara="1" rIns="91425" wrap="square" tIns="91425">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PH"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85" name="Shape 85"/>
        <p:cNvGrpSpPr/>
        <p:nvPr/>
      </p:nvGrpSpPr>
      <p:grpSpPr>
        <a:xfrm>
          <a:off x="0" y="0"/>
          <a:ext cx="0" cy="0"/>
          <a:chOff x="0" y="0"/>
          <a:chExt cx="0" cy="0"/>
        </a:xfrm>
      </p:grpSpPr>
      <p:sp>
        <p:nvSpPr>
          <p:cNvPr id="86" name="Google Shape;86;p3: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 name="Shape 95"/>
        <p:cNvGrpSpPr/>
        <p:nvPr/>
      </p:nvGrpSpPr>
      <p:grpSpPr>
        <a:xfrm>
          <a:off x="0" y="0"/>
          <a:ext cx="0" cy="0"/>
          <a:chOff x="0" y="0"/>
          <a:chExt cx="0" cy="0"/>
        </a:xfrm>
      </p:grpSpPr>
      <p:sp>
        <p:nvSpPr>
          <p:cNvPr id="96" name="Google Shape;96;p5: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7" name="Shape 107"/>
        <p:cNvGrpSpPr/>
        <p:nvPr/>
      </p:nvGrpSpPr>
      <p:grpSpPr>
        <a:xfrm>
          <a:off x="0" y="0"/>
          <a:ext cx="0" cy="0"/>
          <a:chOff x="0" y="0"/>
          <a:chExt cx="0" cy="0"/>
        </a:xfrm>
      </p:grpSpPr>
      <p:sp>
        <p:nvSpPr>
          <p:cNvPr id="108" name="Google Shape;108;p6: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7" name="Shape 117"/>
        <p:cNvGrpSpPr/>
        <p:nvPr/>
      </p:nvGrpSpPr>
      <p:grpSpPr>
        <a:xfrm>
          <a:off x="0" y="0"/>
          <a:ext cx="0" cy="0"/>
          <a:chOff x="0" y="0"/>
          <a:chExt cx="0" cy="0"/>
        </a:xfrm>
      </p:grpSpPr>
      <p:sp>
        <p:nvSpPr>
          <p:cNvPr id="118" name="Google Shape;118;p7: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4" name="Shape 134"/>
        <p:cNvGrpSpPr/>
        <p:nvPr/>
      </p:nvGrpSpPr>
      <p:grpSpPr>
        <a:xfrm>
          <a:off x="0" y="0"/>
          <a:ext cx="0" cy="0"/>
          <a:chOff x="0" y="0"/>
          <a:chExt cx="0" cy="0"/>
        </a:xfrm>
      </p:grpSpPr>
      <p:sp>
        <p:nvSpPr>
          <p:cNvPr id="135" name="Google Shape;135;p8: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8" name="Shape 148"/>
        <p:cNvGrpSpPr/>
        <p:nvPr/>
      </p:nvGrpSpPr>
      <p:grpSpPr>
        <a:xfrm>
          <a:off x="0" y="0"/>
          <a:ext cx="0" cy="0"/>
          <a:chOff x="0" y="0"/>
          <a:chExt cx="0" cy="0"/>
        </a:xfrm>
      </p:grpSpPr>
      <p:sp>
        <p:nvSpPr>
          <p:cNvPr id="149" name="Google Shape;149;p9: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 name="Shape 160"/>
        <p:cNvGrpSpPr/>
        <p:nvPr/>
      </p:nvGrpSpPr>
      <p:grpSpPr>
        <a:xfrm>
          <a:off x="0" y="0"/>
          <a:ext cx="0" cy="0"/>
          <a:chOff x="0" y="0"/>
          <a:chExt cx="0" cy="0"/>
        </a:xfrm>
      </p:grpSpPr>
      <p:sp>
        <p:nvSpPr>
          <p:cNvPr id="161" name="Google Shape;161;p10:notes"/>
          <p:cNvSpPr txBox="1"/>
          <p:nvPr>
            <p:ph idx="1" type="body"/>
          </p:nvPr>
        </p:nvSpPr>
        <p:spPr>
          <a:xfrm>
            <a:off x="685800" y="4400550"/>
            <a:ext cx="5486400" cy="360045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2" name="Shape 172"/>
        <p:cNvGrpSpPr/>
        <p:nvPr/>
      </p:nvGrpSpPr>
      <p:grpSpPr>
        <a:xfrm>
          <a:off x="0" y="0"/>
          <a:ext cx="0" cy="0"/>
          <a:chOff x="0" y="0"/>
          <a:chExt cx="0" cy="0"/>
        </a:xfrm>
      </p:grpSpPr>
      <p:sp>
        <p:nvSpPr>
          <p:cNvPr id="173" name="Google Shape;173;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4" name="Google Shape;174;p12: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75" name="Google Shape;175;p12: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94" name="Shape 194"/>
        <p:cNvGrpSpPr/>
        <p:nvPr/>
      </p:nvGrpSpPr>
      <p:grpSpPr>
        <a:xfrm>
          <a:off x="0" y="0"/>
          <a:ext cx="0" cy="0"/>
          <a:chOff x="0" y="0"/>
          <a:chExt cx="0" cy="0"/>
        </a:xfrm>
      </p:grpSpPr>
      <p:sp>
        <p:nvSpPr>
          <p:cNvPr id="195" name="Google Shape;195;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96" name="Google Shape;196;p13: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197" name="Google Shape;197;p13: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28" name="Shape 228"/>
        <p:cNvGrpSpPr/>
        <p:nvPr/>
      </p:nvGrpSpPr>
      <p:grpSpPr>
        <a:xfrm>
          <a:off x="0" y="0"/>
          <a:ext cx="0" cy="0"/>
          <a:chOff x="0" y="0"/>
          <a:chExt cx="0" cy="0"/>
        </a:xfrm>
      </p:grpSpPr>
      <p:sp>
        <p:nvSpPr>
          <p:cNvPr id="229" name="Google Shape;229;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30" name="Google Shape;230;p14: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231" name="Google Shape;231;p14: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256" name="Shape 256"/>
        <p:cNvGrpSpPr/>
        <p:nvPr/>
      </p:nvGrpSpPr>
      <p:grpSpPr>
        <a:xfrm>
          <a:off x="0" y="0"/>
          <a:ext cx="0" cy="0"/>
          <a:chOff x="0" y="0"/>
          <a:chExt cx="0" cy="0"/>
        </a:xfrm>
      </p:grpSpPr>
      <p:sp>
        <p:nvSpPr>
          <p:cNvPr id="257" name="Google Shape;257;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258" name="Google Shape;258;p15:notes"/>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b="0" i="0" sz="1200" u="none" cap="none" strike="noStrike">
              <a:solidFill>
                <a:schemeClr val="dk1"/>
              </a:solidFill>
              <a:latin typeface="Calibri"/>
              <a:ea typeface="Calibri"/>
              <a:cs typeface="Calibri"/>
              <a:sym typeface="Calibri"/>
            </a:endParaRPr>
          </a:p>
        </p:txBody>
      </p:sp>
      <p:sp>
        <p:nvSpPr>
          <p:cNvPr id="259" name="Google Shape;259;p15:notes"/>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lang="en-PH" sz="1200">
                <a:solidFill>
                  <a:schemeClr val="dk1"/>
                </a:solidFill>
                <a:latin typeface="Calibri"/>
                <a:ea typeface="Calibri"/>
                <a:cs typeface="Calibri"/>
                <a:sym typeface="Calibri"/>
              </a:rPr>
              <a:t>‹#›</a:t>
            </a:fld>
            <a:endParaRPr sz="1200">
              <a:solidFill>
                <a:schemeClr val="dk1"/>
              </a:solidFill>
              <a:latin typeface="Calibri"/>
              <a:ea typeface="Calibri"/>
              <a:cs typeface="Calibri"/>
              <a:sym typeface="Calibri"/>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15" name="Shape 15"/>
        <p:cNvGrpSpPr/>
        <p:nvPr/>
      </p:nvGrpSpPr>
      <p:grpSpPr>
        <a:xfrm>
          <a:off x="0" y="0"/>
          <a:ext cx="0" cy="0"/>
          <a:chOff x="0" y="0"/>
          <a:chExt cx="0" cy="0"/>
        </a:xfrm>
      </p:grpSpPr>
      <p:sp>
        <p:nvSpPr>
          <p:cNvPr id="16" name="Google Shape;16;p2"/>
          <p:cNvSpPr txBox="1"/>
          <p:nvPr>
            <p:ph type="ctrTitle"/>
          </p:nvPr>
        </p:nvSpPr>
        <p:spPr>
          <a:xfrm>
            <a:off x="1524000" y="1122363"/>
            <a:ext cx="9144000" cy="2387600"/>
          </a:xfrm>
          <a:prstGeom prst="rect">
            <a:avLst/>
          </a:prstGeom>
          <a:noFill/>
          <a:ln>
            <a:noFill/>
          </a:ln>
        </p:spPr>
        <p:txBody>
          <a:bodyPr anchorCtr="0" anchor="b" bIns="91425" lIns="91425" spcFirstLastPara="1" rIns="91425" wrap="square" tIns="91425">
            <a:noAutofit/>
          </a:bodyPr>
          <a:lstStyle>
            <a:lvl1pPr lvl="0" marR="0" rtl="0" algn="ctr">
              <a:lnSpc>
                <a:spcPct val="90000"/>
              </a:lnSpc>
              <a:spcBef>
                <a:spcPts val="0"/>
              </a:spcBef>
              <a:spcAft>
                <a:spcPts val="0"/>
              </a:spcAft>
              <a:buClr>
                <a:schemeClr val="dk1"/>
              </a:buClr>
              <a:buSzPts val="6000"/>
              <a:buFont typeface="Lora"/>
              <a:buNone/>
              <a:defRPr b="0" i="0" sz="60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7" name="Google Shape;17;p2"/>
          <p:cNvSpPr txBox="1"/>
          <p:nvPr>
            <p:ph idx="1" type="subTitle"/>
          </p:nvPr>
        </p:nvSpPr>
        <p:spPr>
          <a:xfrm>
            <a:off x="1524000" y="3602038"/>
            <a:ext cx="9144000" cy="1655762"/>
          </a:xfrm>
          <a:prstGeom prst="rect">
            <a:avLst/>
          </a:prstGeom>
          <a:noFill/>
          <a:ln>
            <a:noFill/>
          </a:ln>
        </p:spPr>
        <p:txBody>
          <a:bodyPr anchorCtr="0" anchor="t" bIns="91425" lIns="91425" spcFirstLastPara="1" rIns="91425" wrap="square" tIns="91425">
            <a:noAutofit/>
          </a:bodyPr>
          <a:lstStyle>
            <a:lvl1pPr lvl="0" marR="0" rtl="0" algn="ctr">
              <a:lnSpc>
                <a:spcPct val="90000"/>
              </a:lnSpc>
              <a:spcBef>
                <a:spcPts val="1000"/>
              </a:spcBef>
              <a:spcAft>
                <a:spcPts val="0"/>
              </a:spcAft>
              <a:buClr>
                <a:schemeClr val="dk1"/>
              </a:buClr>
              <a:buSzPts val="2400"/>
              <a:buFont typeface="Arial"/>
              <a:buNone/>
              <a:defRPr b="0" i="0" sz="2400" u="none" cap="none" strike="noStrike">
                <a:solidFill>
                  <a:schemeClr val="dk1"/>
                </a:solidFill>
                <a:latin typeface="Lora"/>
                <a:ea typeface="Lora"/>
                <a:cs typeface="Lora"/>
                <a:sym typeface="Lora"/>
              </a:defRPr>
            </a:lvl1pPr>
            <a:lvl2pPr lvl="1" marR="0" rtl="0" algn="ctr">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2pPr>
            <a:lvl3pPr lvl="2" marR="0" rtl="0" algn="ctr">
              <a:lnSpc>
                <a:spcPct val="90000"/>
              </a:lnSpc>
              <a:spcBef>
                <a:spcPts val="500"/>
              </a:spcBef>
              <a:spcAft>
                <a:spcPts val="0"/>
              </a:spcAft>
              <a:buClr>
                <a:schemeClr val="dk1"/>
              </a:buClr>
              <a:buSzPts val="1800"/>
              <a:buFont typeface="Arial"/>
              <a:buNone/>
              <a:defRPr b="0" i="0" sz="1800" u="none" cap="none" strike="noStrike">
                <a:solidFill>
                  <a:schemeClr val="dk1"/>
                </a:solidFill>
                <a:latin typeface="Lora"/>
                <a:ea typeface="Lora"/>
                <a:cs typeface="Lora"/>
                <a:sym typeface="Lora"/>
              </a:defRPr>
            </a:lvl3pPr>
            <a:lvl4pPr lvl="3"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4pPr>
            <a:lvl5pPr lvl="4"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5pPr>
            <a:lvl6pPr lvl="5"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6pPr>
            <a:lvl7pPr lvl="6"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7pPr>
            <a:lvl8pPr lvl="7"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8pPr>
            <a:lvl9pPr lvl="8" marR="0" rtl="0" algn="ctr">
              <a:lnSpc>
                <a:spcPct val="90000"/>
              </a:lnSpc>
              <a:spcBef>
                <a:spcPts val="5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9pPr>
          </a:lstStyle>
          <a:p/>
        </p:txBody>
      </p:sp>
      <p:sp>
        <p:nvSpPr>
          <p:cNvPr id="18" name="Google Shape;18;p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19" name="Google Shape;19;p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20" name="Google Shape;20;p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ora"/>
                <a:ea typeface="Lora"/>
                <a:cs typeface="Lora"/>
                <a:sym typeface="Lora"/>
              </a:defRPr>
            </a:lvl1pPr>
            <a:lvl2pPr indent="0" lvl="1" marL="0" marR="0" rtl="0" algn="r">
              <a:spcBef>
                <a:spcPts val="0"/>
              </a:spcBef>
              <a:buNone/>
              <a:defRPr b="0" i="0" sz="1200" u="none" cap="none" strike="noStrike">
                <a:solidFill>
                  <a:srgbClr val="888888"/>
                </a:solidFill>
                <a:latin typeface="Lora"/>
                <a:ea typeface="Lora"/>
                <a:cs typeface="Lora"/>
                <a:sym typeface="Lora"/>
              </a:defRPr>
            </a:lvl2pPr>
            <a:lvl3pPr indent="0" lvl="2" marL="0" marR="0" rtl="0" algn="r">
              <a:spcBef>
                <a:spcPts val="0"/>
              </a:spcBef>
              <a:buNone/>
              <a:defRPr b="0" i="0" sz="1200" u="none" cap="none" strike="noStrike">
                <a:solidFill>
                  <a:srgbClr val="888888"/>
                </a:solidFill>
                <a:latin typeface="Lora"/>
                <a:ea typeface="Lora"/>
                <a:cs typeface="Lora"/>
                <a:sym typeface="Lora"/>
              </a:defRPr>
            </a:lvl3pPr>
            <a:lvl4pPr indent="0" lvl="3" marL="0" marR="0" rtl="0" algn="r">
              <a:spcBef>
                <a:spcPts val="0"/>
              </a:spcBef>
              <a:buNone/>
              <a:defRPr b="0" i="0" sz="1200" u="none" cap="none" strike="noStrike">
                <a:solidFill>
                  <a:srgbClr val="888888"/>
                </a:solidFill>
                <a:latin typeface="Lora"/>
                <a:ea typeface="Lora"/>
                <a:cs typeface="Lora"/>
                <a:sym typeface="Lora"/>
              </a:defRPr>
            </a:lvl4pPr>
            <a:lvl5pPr indent="0" lvl="4" marL="0" marR="0" rtl="0" algn="r">
              <a:spcBef>
                <a:spcPts val="0"/>
              </a:spcBef>
              <a:buNone/>
              <a:defRPr b="0" i="0" sz="1200" u="none" cap="none" strike="noStrike">
                <a:solidFill>
                  <a:srgbClr val="888888"/>
                </a:solidFill>
                <a:latin typeface="Lora"/>
                <a:ea typeface="Lora"/>
                <a:cs typeface="Lora"/>
                <a:sym typeface="Lora"/>
              </a:defRPr>
            </a:lvl5pPr>
            <a:lvl6pPr indent="0" lvl="5" marL="0" marR="0" rtl="0" algn="r">
              <a:spcBef>
                <a:spcPts val="0"/>
              </a:spcBef>
              <a:buNone/>
              <a:defRPr b="0" i="0" sz="1200" u="none" cap="none" strike="noStrike">
                <a:solidFill>
                  <a:srgbClr val="888888"/>
                </a:solidFill>
                <a:latin typeface="Lora"/>
                <a:ea typeface="Lora"/>
                <a:cs typeface="Lora"/>
                <a:sym typeface="Lora"/>
              </a:defRPr>
            </a:lvl6pPr>
            <a:lvl7pPr indent="0" lvl="6" marL="0" marR="0" rtl="0" algn="r">
              <a:spcBef>
                <a:spcPts val="0"/>
              </a:spcBef>
              <a:buNone/>
              <a:defRPr b="0" i="0" sz="1200" u="none" cap="none" strike="noStrike">
                <a:solidFill>
                  <a:srgbClr val="888888"/>
                </a:solidFill>
                <a:latin typeface="Lora"/>
                <a:ea typeface="Lora"/>
                <a:cs typeface="Lora"/>
                <a:sym typeface="Lora"/>
              </a:defRPr>
            </a:lvl7pPr>
            <a:lvl8pPr indent="0" lvl="7" marL="0" marR="0" rtl="0" algn="r">
              <a:spcBef>
                <a:spcPts val="0"/>
              </a:spcBef>
              <a:buNone/>
              <a:defRPr b="0" i="0" sz="1200" u="none" cap="none" strike="noStrike">
                <a:solidFill>
                  <a:srgbClr val="888888"/>
                </a:solidFill>
                <a:latin typeface="Lora"/>
                <a:ea typeface="Lora"/>
                <a:cs typeface="Lora"/>
                <a:sym typeface="Lora"/>
              </a:defRPr>
            </a:lvl8pPr>
            <a:lvl9pPr indent="0" lvl="8" marL="0" marR="0" rtl="0" algn="r">
              <a:spcBef>
                <a:spcPts val="0"/>
              </a:spcBef>
              <a:buNone/>
              <a:defRPr b="0" i="0" sz="1200" u="none" cap="none" strike="noStrike">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1" name="Shape 21"/>
        <p:cNvGrpSpPr/>
        <p:nvPr/>
      </p:nvGrpSpPr>
      <p:grpSpPr>
        <a:xfrm>
          <a:off x="0" y="0"/>
          <a:ext cx="0" cy="0"/>
          <a:chOff x="0" y="0"/>
          <a:chExt cx="0" cy="0"/>
        </a:xfrm>
      </p:grpSpPr>
      <p:sp>
        <p:nvSpPr>
          <p:cNvPr id="22" name="Google Shape;22;p3"/>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3" name="Google Shape;23;p3"/>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24" name="Google Shape;24;p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25" name="Google Shape;25;p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26" name="Google Shape;26;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Title Slide">
  <p:cSld name="11_Title Slide">
    <p:spTree>
      <p:nvGrpSpPr>
        <p:cNvPr id="27" name="Shape 27"/>
        <p:cNvGrpSpPr/>
        <p:nvPr/>
      </p:nvGrpSpPr>
      <p:grpSpPr>
        <a:xfrm>
          <a:off x="0" y="0"/>
          <a:ext cx="0" cy="0"/>
          <a:chOff x="0" y="0"/>
          <a:chExt cx="0" cy="0"/>
        </a:xfrm>
      </p:grpSpPr>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8" name="Shape 28"/>
        <p:cNvGrpSpPr/>
        <p:nvPr/>
      </p:nvGrpSpPr>
      <p:grpSpPr>
        <a:xfrm>
          <a:off x="0" y="0"/>
          <a:ext cx="0" cy="0"/>
          <a:chOff x="0" y="0"/>
          <a:chExt cx="0" cy="0"/>
        </a:xfrm>
      </p:grpSpPr>
      <p:sp>
        <p:nvSpPr>
          <p:cNvPr id="29" name="Google Shape;29;p5"/>
          <p:cNvSpPr txBox="1"/>
          <p:nvPr>
            <p:ph type="title"/>
          </p:nvPr>
        </p:nvSpPr>
        <p:spPr>
          <a:xfrm>
            <a:off x="831850" y="1709738"/>
            <a:ext cx="10515600" cy="2852737"/>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6000"/>
              <a:buFont typeface="Lora"/>
              <a:buNone/>
              <a:defRPr b="0" i="0" sz="60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0" name="Google Shape;30;p5"/>
          <p:cNvSpPr txBox="1"/>
          <p:nvPr>
            <p:ph idx="1" type="body"/>
          </p:nvPr>
        </p:nvSpPr>
        <p:spPr>
          <a:xfrm>
            <a:off x="831850" y="4589463"/>
            <a:ext cx="10515600" cy="1500187"/>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rgbClr val="888888"/>
              </a:buClr>
              <a:buSzPts val="2400"/>
              <a:buFont typeface="Arial"/>
              <a:buNone/>
              <a:defRPr b="0" i="0" sz="2400" u="none" cap="none" strike="noStrike">
                <a:solidFill>
                  <a:srgbClr val="888888"/>
                </a:solidFill>
                <a:latin typeface="Lora"/>
                <a:ea typeface="Lora"/>
                <a:cs typeface="Lora"/>
                <a:sym typeface="Lora"/>
              </a:defRPr>
            </a:lvl1pPr>
            <a:lvl2pPr indent="-228600" lvl="1" marL="914400" marR="0" rtl="0" algn="l">
              <a:lnSpc>
                <a:spcPct val="90000"/>
              </a:lnSpc>
              <a:spcBef>
                <a:spcPts val="500"/>
              </a:spcBef>
              <a:spcAft>
                <a:spcPts val="0"/>
              </a:spcAft>
              <a:buClr>
                <a:srgbClr val="888888"/>
              </a:buClr>
              <a:buSzPts val="2000"/>
              <a:buFont typeface="Arial"/>
              <a:buNone/>
              <a:defRPr b="0" i="0" sz="2000" u="none" cap="none" strike="noStrike">
                <a:solidFill>
                  <a:srgbClr val="888888"/>
                </a:solidFill>
                <a:latin typeface="Lora"/>
                <a:ea typeface="Lora"/>
                <a:cs typeface="Lora"/>
                <a:sym typeface="Lora"/>
              </a:defRPr>
            </a:lvl2pPr>
            <a:lvl3pPr indent="-228600" lvl="2" marL="1371600" marR="0" rtl="0" algn="l">
              <a:lnSpc>
                <a:spcPct val="90000"/>
              </a:lnSpc>
              <a:spcBef>
                <a:spcPts val="500"/>
              </a:spcBef>
              <a:spcAft>
                <a:spcPts val="0"/>
              </a:spcAft>
              <a:buClr>
                <a:srgbClr val="888888"/>
              </a:buClr>
              <a:buSzPts val="1800"/>
              <a:buFont typeface="Arial"/>
              <a:buNone/>
              <a:defRPr b="0" i="0" sz="1800" u="none" cap="none" strike="noStrike">
                <a:solidFill>
                  <a:srgbClr val="888888"/>
                </a:solidFill>
                <a:latin typeface="Lora"/>
                <a:ea typeface="Lora"/>
                <a:cs typeface="Lora"/>
                <a:sym typeface="Lora"/>
              </a:defRPr>
            </a:lvl3pPr>
            <a:lvl4pPr indent="-228600" lvl="3" marL="1828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4pPr>
            <a:lvl5pPr indent="-228600" lvl="4" marL="22860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5pPr>
            <a:lvl6pPr indent="-228600" lvl="5" marL="27432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6pPr>
            <a:lvl7pPr indent="-228600" lvl="6" marL="32004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7pPr>
            <a:lvl8pPr indent="-228600" lvl="7" marL="36576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8pPr>
            <a:lvl9pPr indent="-228600" lvl="8" marL="4114800" marR="0" rtl="0" algn="l">
              <a:lnSpc>
                <a:spcPct val="90000"/>
              </a:lnSpc>
              <a:spcBef>
                <a:spcPts val="500"/>
              </a:spcBef>
              <a:spcAft>
                <a:spcPts val="0"/>
              </a:spcAft>
              <a:buClr>
                <a:srgbClr val="888888"/>
              </a:buClr>
              <a:buSzPts val="1600"/>
              <a:buFont typeface="Arial"/>
              <a:buNone/>
              <a:defRPr b="0" i="0" sz="1600" u="none" cap="none" strike="noStrike">
                <a:solidFill>
                  <a:srgbClr val="888888"/>
                </a:solidFill>
                <a:latin typeface="Lora"/>
                <a:ea typeface="Lora"/>
                <a:cs typeface="Lora"/>
                <a:sym typeface="Lora"/>
              </a:defRPr>
            </a:lvl9pPr>
          </a:lstStyle>
          <a:p/>
        </p:txBody>
      </p:sp>
      <p:sp>
        <p:nvSpPr>
          <p:cNvPr id="31" name="Google Shape;31;p5"/>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32" name="Google Shape;32;p5"/>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33" name="Google Shape;33;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4" name="Shape 34"/>
        <p:cNvGrpSpPr/>
        <p:nvPr/>
      </p:nvGrpSpPr>
      <p:grpSpPr>
        <a:xfrm>
          <a:off x="0" y="0"/>
          <a:ext cx="0" cy="0"/>
          <a:chOff x="0" y="0"/>
          <a:chExt cx="0" cy="0"/>
        </a:xfrm>
      </p:grpSpPr>
      <p:sp>
        <p:nvSpPr>
          <p:cNvPr id="35" name="Google Shape;35;p6"/>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6" name="Google Shape;36;p6"/>
          <p:cNvSpPr txBox="1"/>
          <p:nvPr>
            <p:ph idx="1" type="body"/>
          </p:nvPr>
        </p:nvSpPr>
        <p:spPr>
          <a:xfrm>
            <a:off x="838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37" name="Google Shape;37;p6"/>
          <p:cNvSpPr txBox="1"/>
          <p:nvPr>
            <p:ph idx="2" type="body"/>
          </p:nvPr>
        </p:nvSpPr>
        <p:spPr>
          <a:xfrm>
            <a:off x="6172200" y="1825625"/>
            <a:ext cx="5181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38" name="Google Shape;38;p6"/>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39" name="Google Shape;39;p6"/>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40" name="Google Shape;40;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1" name="Shape 41"/>
        <p:cNvGrpSpPr/>
        <p:nvPr/>
      </p:nvGrpSpPr>
      <p:grpSpPr>
        <a:xfrm>
          <a:off x="0" y="0"/>
          <a:ext cx="0" cy="0"/>
          <a:chOff x="0" y="0"/>
          <a:chExt cx="0" cy="0"/>
        </a:xfrm>
      </p:grpSpPr>
      <p:sp>
        <p:nvSpPr>
          <p:cNvPr id="42" name="Google Shape;42;p7"/>
          <p:cNvSpPr txBox="1"/>
          <p:nvPr>
            <p:ph type="title"/>
          </p:nvPr>
        </p:nvSpPr>
        <p:spPr>
          <a:xfrm>
            <a:off x="839788"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 name="Google Shape;43;p7"/>
          <p:cNvSpPr txBox="1"/>
          <p:nvPr>
            <p:ph idx="1" type="body"/>
          </p:nvPr>
        </p:nvSpPr>
        <p:spPr>
          <a:xfrm>
            <a:off x="839788" y="1681163"/>
            <a:ext cx="5157787"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ora"/>
                <a:ea typeface="Lora"/>
                <a:cs typeface="Lora"/>
                <a:sym typeface="Lora"/>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ora"/>
                <a:ea typeface="Lora"/>
                <a:cs typeface="Lora"/>
                <a:sym typeface="Lora"/>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ora"/>
                <a:ea typeface="Lora"/>
                <a:cs typeface="Lora"/>
                <a:sym typeface="Lora"/>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9pPr>
          </a:lstStyle>
          <a:p/>
        </p:txBody>
      </p:sp>
      <p:sp>
        <p:nvSpPr>
          <p:cNvPr id="44" name="Google Shape;44;p7"/>
          <p:cNvSpPr txBox="1"/>
          <p:nvPr>
            <p:ph idx="2" type="body"/>
          </p:nvPr>
        </p:nvSpPr>
        <p:spPr>
          <a:xfrm>
            <a:off x="839788" y="2505075"/>
            <a:ext cx="5157787"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45" name="Google Shape;45;p7"/>
          <p:cNvSpPr txBox="1"/>
          <p:nvPr>
            <p:ph idx="3" type="body"/>
          </p:nvPr>
        </p:nvSpPr>
        <p:spPr>
          <a:xfrm>
            <a:off x="6172200" y="1681163"/>
            <a:ext cx="5183188" cy="823912"/>
          </a:xfrm>
          <a:prstGeom prst="rect">
            <a:avLst/>
          </a:prstGeom>
          <a:noFill/>
          <a:ln>
            <a:noFill/>
          </a:ln>
        </p:spPr>
        <p:txBody>
          <a:bodyPr anchorCtr="0" anchor="b"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2400"/>
              <a:buFont typeface="Arial"/>
              <a:buNone/>
              <a:defRPr b="1" i="0" sz="2400" u="none" cap="none" strike="noStrike">
                <a:solidFill>
                  <a:schemeClr val="dk1"/>
                </a:solidFill>
                <a:latin typeface="Lora"/>
                <a:ea typeface="Lora"/>
                <a:cs typeface="Lora"/>
                <a:sym typeface="Lora"/>
              </a:defRPr>
            </a:lvl1pPr>
            <a:lvl2pPr indent="-228600" lvl="1" marL="914400" marR="0" rtl="0" algn="l">
              <a:lnSpc>
                <a:spcPct val="90000"/>
              </a:lnSpc>
              <a:spcBef>
                <a:spcPts val="500"/>
              </a:spcBef>
              <a:spcAft>
                <a:spcPts val="0"/>
              </a:spcAft>
              <a:buClr>
                <a:schemeClr val="dk1"/>
              </a:buClr>
              <a:buSzPts val="2000"/>
              <a:buFont typeface="Arial"/>
              <a:buNone/>
              <a:defRPr b="1" i="0" sz="2000" u="none" cap="none" strike="noStrike">
                <a:solidFill>
                  <a:schemeClr val="dk1"/>
                </a:solidFill>
                <a:latin typeface="Lora"/>
                <a:ea typeface="Lora"/>
                <a:cs typeface="Lora"/>
                <a:sym typeface="Lora"/>
              </a:defRPr>
            </a:lvl2pPr>
            <a:lvl3pPr indent="-228600" lvl="2" marL="1371600" marR="0" rtl="0" algn="l">
              <a:lnSpc>
                <a:spcPct val="90000"/>
              </a:lnSpc>
              <a:spcBef>
                <a:spcPts val="500"/>
              </a:spcBef>
              <a:spcAft>
                <a:spcPts val="0"/>
              </a:spcAft>
              <a:buClr>
                <a:schemeClr val="dk1"/>
              </a:buClr>
              <a:buSzPts val="1800"/>
              <a:buFont typeface="Arial"/>
              <a:buNone/>
              <a:defRPr b="1" i="0" sz="1800" u="none" cap="none" strike="noStrike">
                <a:solidFill>
                  <a:schemeClr val="dk1"/>
                </a:solidFill>
                <a:latin typeface="Lora"/>
                <a:ea typeface="Lora"/>
                <a:cs typeface="Lora"/>
                <a:sym typeface="Lora"/>
              </a:defRPr>
            </a:lvl3pPr>
            <a:lvl4pPr indent="-228600" lvl="3" marL="1828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4pPr>
            <a:lvl5pPr indent="-228600" lvl="4" marL="22860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5pPr>
            <a:lvl6pPr indent="-228600" lvl="5" marL="27432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6pPr>
            <a:lvl7pPr indent="-228600" lvl="6" marL="32004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7pPr>
            <a:lvl8pPr indent="-228600" lvl="7" marL="36576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8pPr>
            <a:lvl9pPr indent="-228600" lvl="8" marL="4114800" marR="0" rtl="0" algn="l">
              <a:lnSpc>
                <a:spcPct val="90000"/>
              </a:lnSpc>
              <a:spcBef>
                <a:spcPts val="500"/>
              </a:spcBef>
              <a:spcAft>
                <a:spcPts val="0"/>
              </a:spcAft>
              <a:buClr>
                <a:schemeClr val="dk1"/>
              </a:buClr>
              <a:buSzPts val="1600"/>
              <a:buFont typeface="Arial"/>
              <a:buNone/>
              <a:defRPr b="1" i="0" sz="1600" u="none" cap="none" strike="noStrike">
                <a:solidFill>
                  <a:schemeClr val="dk1"/>
                </a:solidFill>
                <a:latin typeface="Lora"/>
                <a:ea typeface="Lora"/>
                <a:cs typeface="Lora"/>
                <a:sym typeface="Lora"/>
              </a:defRPr>
            </a:lvl9pPr>
          </a:lstStyle>
          <a:p/>
        </p:txBody>
      </p:sp>
      <p:sp>
        <p:nvSpPr>
          <p:cNvPr id="46" name="Google Shape;46;p7"/>
          <p:cNvSpPr txBox="1"/>
          <p:nvPr>
            <p:ph idx="4" type="body"/>
          </p:nvPr>
        </p:nvSpPr>
        <p:spPr>
          <a:xfrm>
            <a:off x="6172200" y="2505075"/>
            <a:ext cx="5183188" cy="368458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47" name="Google Shape;47;p7"/>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48" name="Google Shape;48;p7"/>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49" name="Google Shape;49;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0" name="Shape 50"/>
        <p:cNvGrpSpPr/>
        <p:nvPr/>
      </p:nvGrpSpPr>
      <p:grpSpPr>
        <a:xfrm>
          <a:off x="0" y="0"/>
          <a:ext cx="0" cy="0"/>
          <a:chOff x="0" y="0"/>
          <a:chExt cx="0" cy="0"/>
        </a:xfrm>
      </p:grpSpPr>
      <p:sp>
        <p:nvSpPr>
          <p:cNvPr id="51" name="Google Shape;51;p8"/>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 name="Shape 55"/>
        <p:cNvGrpSpPr/>
        <p:nvPr/>
      </p:nvGrpSpPr>
      <p:grpSpPr>
        <a:xfrm>
          <a:off x="0" y="0"/>
          <a:ext cx="0" cy="0"/>
          <a:chOff x="0" y="0"/>
          <a:chExt cx="0" cy="0"/>
        </a:xfrm>
      </p:grpSpPr>
      <p:sp>
        <p:nvSpPr>
          <p:cNvPr id="56" name="Google Shape;56;p9"/>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57" name="Google Shape;57;p9"/>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58" name="Google Shape;58;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59" name="Shape 59"/>
        <p:cNvGrpSpPr/>
        <p:nvPr/>
      </p:nvGrpSpPr>
      <p:grpSpPr>
        <a:xfrm>
          <a:off x="0" y="0"/>
          <a:ext cx="0" cy="0"/>
          <a:chOff x="0" y="0"/>
          <a:chExt cx="0" cy="0"/>
        </a:xfrm>
      </p:grpSpPr>
      <p:sp>
        <p:nvSpPr>
          <p:cNvPr id="60" name="Google Shape;60;p10"/>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Lora"/>
              <a:buNone/>
              <a:defRPr b="0" i="0" sz="32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1" name="Google Shape;61;p10"/>
          <p:cNvSpPr txBox="1"/>
          <p:nvPr>
            <p:ph idx="1" type="body"/>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indent="-431800" lvl="0" marL="457200" marR="0" rtl="0" algn="l">
              <a:lnSpc>
                <a:spcPct val="90000"/>
              </a:lnSpc>
              <a:spcBef>
                <a:spcPts val="1000"/>
              </a:spcBef>
              <a:spcAft>
                <a:spcPts val="0"/>
              </a:spcAft>
              <a:buClr>
                <a:schemeClr val="dk1"/>
              </a:buClr>
              <a:buSzPts val="3200"/>
              <a:buFont typeface="Arial"/>
              <a:buChar char="•"/>
              <a:defRPr b="0" i="0" sz="3200" u="none" cap="none" strike="noStrike">
                <a:solidFill>
                  <a:schemeClr val="dk1"/>
                </a:solidFill>
                <a:latin typeface="Lora"/>
                <a:ea typeface="Lora"/>
                <a:cs typeface="Lora"/>
                <a:sym typeface="Lora"/>
              </a:defRPr>
            </a:lvl1pPr>
            <a:lvl2pPr indent="-406400" lvl="1" marL="914400" marR="0" rtl="0" algn="l">
              <a:lnSpc>
                <a:spcPct val="90000"/>
              </a:lnSpc>
              <a:spcBef>
                <a:spcPts val="5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2pPr>
            <a:lvl3pPr indent="-381000" lvl="2" marL="13716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3pPr>
            <a:lvl4pPr indent="-355600" lvl="3" marL="1828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4pPr>
            <a:lvl5pPr indent="-355600" lvl="4" marL="22860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5pPr>
            <a:lvl6pPr indent="-355600" lvl="5" marL="27432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6pPr>
            <a:lvl7pPr indent="-355600" lvl="6" marL="32004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7pPr>
            <a:lvl8pPr indent="-355600" lvl="7" marL="3657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8pPr>
            <a:lvl9pPr indent="-355600" lvl="8" marL="41148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9pPr>
          </a:lstStyle>
          <a:p/>
        </p:txBody>
      </p:sp>
      <p:sp>
        <p:nvSpPr>
          <p:cNvPr id="62" name="Google Shape;62;p10"/>
          <p:cNvSpPr txBox="1"/>
          <p:nvPr>
            <p:ph idx="2"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ora"/>
                <a:ea typeface="Lora"/>
                <a:cs typeface="Lora"/>
                <a:sym typeface="Lora"/>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ora"/>
                <a:ea typeface="Lora"/>
                <a:cs typeface="Lora"/>
                <a:sym typeface="Lora"/>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9pPr>
          </a:lstStyle>
          <a:p/>
        </p:txBody>
      </p:sp>
      <p:sp>
        <p:nvSpPr>
          <p:cNvPr id="63" name="Google Shape;63;p10"/>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64" name="Google Shape;64;p10"/>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65" name="Google Shape;65;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6" name="Shape 66"/>
        <p:cNvGrpSpPr/>
        <p:nvPr/>
      </p:nvGrpSpPr>
      <p:grpSpPr>
        <a:xfrm>
          <a:off x="0" y="0"/>
          <a:ext cx="0" cy="0"/>
          <a:chOff x="0" y="0"/>
          <a:chExt cx="0" cy="0"/>
        </a:xfrm>
      </p:grpSpPr>
      <p:sp>
        <p:nvSpPr>
          <p:cNvPr id="67" name="Google Shape;67;p11"/>
          <p:cNvSpPr txBox="1"/>
          <p:nvPr>
            <p:ph type="title"/>
          </p:nvPr>
        </p:nvSpPr>
        <p:spPr>
          <a:xfrm>
            <a:off x="839788" y="457200"/>
            <a:ext cx="3932237" cy="1600200"/>
          </a:xfrm>
          <a:prstGeom prst="rect">
            <a:avLst/>
          </a:prstGeom>
          <a:noFill/>
          <a:ln>
            <a:noFill/>
          </a:ln>
        </p:spPr>
        <p:txBody>
          <a:bodyPr anchorCtr="0" anchor="b" bIns="91425" lIns="91425" spcFirstLastPara="1" rIns="91425" wrap="square" tIns="91425">
            <a:noAutofit/>
          </a:bodyPr>
          <a:lstStyle>
            <a:lvl1pPr lvl="0" marR="0" rtl="0" algn="l">
              <a:lnSpc>
                <a:spcPct val="90000"/>
              </a:lnSpc>
              <a:spcBef>
                <a:spcPts val="0"/>
              </a:spcBef>
              <a:spcAft>
                <a:spcPts val="0"/>
              </a:spcAft>
              <a:buClr>
                <a:schemeClr val="dk1"/>
              </a:buClr>
              <a:buSzPts val="3200"/>
              <a:buFont typeface="Lora"/>
              <a:buNone/>
              <a:defRPr b="0" i="0" sz="32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8" name="Google Shape;68;p11"/>
          <p:cNvSpPr/>
          <p:nvPr>
            <p:ph idx="2" type="pic"/>
          </p:nvPr>
        </p:nvSpPr>
        <p:spPr>
          <a:xfrm>
            <a:off x="5183188" y="987425"/>
            <a:ext cx="6172200" cy="4873625"/>
          </a:xfrm>
          <a:prstGeom prst="rect">
            <a:avLst/>
          </a:prstGeom>
          <a:noFill/>
          <a:ln>
            <a:noFill/>
          </a:ln>
        </p:spPr>
        <p:txBody>
          <a:bodyPr anchorCtr="0" anchor="t" bIns="91425" lIns="91425" spcFirstLastPara="1" rIns="91425" wrap="square" tIns="91425">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Lora"/>
                <a:ea typeface="Lora"/>
                <a:cs typeface="Lora"/>
                <a:sym typeface="Lora"/>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Lora"/>
                <a:ea typeface="Lora"/>
                <a:cs typeface="Lora"/>
                <a:sym typeface="Lora"/>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Lora"/>
                <a:ea typeface="Lora"/>
                <a:cs typeface="Lora"/>
                <a:sym typeface="Lora"/>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Lora"/>
                <a:ea typeface="Lora"/>
                <a:cs typeface="Lora"/>
                <a:sym typeface="Lora"/>
              </a:defRPr>
            </a:lvl9pPr>
          </a:lstStyle>
          <a:p/>
        </p:txBody>
      </p:sp>
      <p:sp>
        <p:nvSpPr>
          <p:cNvPr id="69" name="Google Shape;69;p11"/>
          <p:cNvSpPr txBox="1"/>
          <p:nvPr>
            <p:ph idx="1" type="body"/>
          </p:nvPr>
        </p:nvSpPr>
        <p:spPr>
          <a:xfrm>
            <a:off x="839788" y="2057400"/>
            <a:ext cx="3932237" cy="3811588"/>
          </a:xfrm>
          <a:prstGeom prst="rect">
            <a:avLst/>
          </a:prstGeom>
          <a:noFill/>
          <a:ln>
            <a:noFill/>
          </a:ln>
        </p:spPr>
        <p:txBody>
          <a:bodyPr anchorCtr="0" anchor="t" bIns="91425" lIns="91425" spcFirstLastPara="1" rIns="91425" wrap="square" tIns="91425">
            <a:noAutofit/>
          </a:bodyPr>
          <a:lstStyle>
            <a:lvl1pPr indent="-228600" lvl="0" marL="457200" marR="0" rtl="0" algn="l">
              <a:lnSpc>
                <a:spcPct val="90000"/>
              </a:lnSpc>
              <a:spcBef>
                <a:spcPts val="1000"/>
              </a:spcBef>
              <a:spcAft>
                <a:spcPts val="0"/>
              </a:spcAft>
              <a:buClr>
                <a:schemeClr val="dk1"/>
              </a:buClr>
              <a:buSzPts val="1600"/>
              <a:buFont typeface="Arial"/>
              <a:buNone/>
              <a:defRPr b="0" i="0" sz="1600" u="none" cap="none" strike="noStrike">
                <a:solidFill>
                  <a:schemeClr val="dk1"/>
                </a:solidFill>
                <a:latin typeface="Lora"/>
                <a:ea typeface="Lora"/>
                <a:cs typeface="Lora"/>
                <a:sym typeface="Lora"/>
              </a:defRPr>
            </a:lvl1pPr>
            <a:lvl2pPr indent="-228600" lvl="1" marL="914400" marR="0" rtl="0" algn="l">
              <a:lnSpc>
                <a:spcPct val="90000"/>
              </a:lnSpc>
              <a:spcBef>
                <a:spcPts val="500"/>
              </a:spcBef>
              <a:spcAft>
                <a:spcPts val="0"/>
              </a:spcAft>
              <a:buClr>
                <a:schemeClr val="dk1"/>
              </a:buClr>
              <a:buSzPts val="1400"/>
              <a:buFont typeface="Arial"/>
              <a:buNone/>
              <a:defRPr b="0" i="0" sz="1400" u="none" cap="none" strike="noStrike">
                <a:solidFill>
                  <a:schemeClr val="dk1"/>
                </a:solidFill>
                <a:latin typeface="Lora"/>
                <a:ea typeface="Lora"/>
                <a:cs typeface="Lora"/>
                <a:sym typeface="Lora"/>
              </a:defRPr>
            </a:lvl2pPr>
            <a:lvl3pPr indent="-228600" lvl="2" marL="1371600" marR="0" rtl="0" algn="l">
              <a:lnSpc>
                <a:spcPct val="90000"/>
              </a:lnSpc>
              <a:spcBef>
                <a:spcPts val="500"/>
              </a:spcBef>
              <a:spcAft>
                <a:spcPts val="0"/>
              </a:spcAft>
              <a:buClr>
                <a:schemeClr val="dk1"/>
              </a:buClr>
              <a:buSzPts val="1200"/>
              <a:buFont typeface="Arial"/>
              <a:buNone/>
              <a:defRPr b="0" i="0" sz="1200" u="none" cap="none" strike="noStrike">
                <a:solidFill>
                  <a:schemeClr val="dk1"/>
                </a:solidFill>
                <a:latin typeface="Lora"/>
                <a:ea typeface="Lora"/>
                <a:cs typeface="Lora"/>
                <a:sym typeface="Lora"/>
              </a:defRPr>
            </a:lvl3pPr>
            <a:lvl4pPr indent="-228600" lvl="3" marL="1828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4pPr>
            <a:lvl5pPr indent="-228600" lvl="4" marL="22860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5pPr>
            <a:lvl6pPr indent="-228600" lvl="5" marL="27432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6pPr>
            <a:lvl7pPr indent="-228600" lvl="6" marL="32004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7pPr>
            <a:lvl8pPr indent="-228600" lvl="7" marL="36576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8pPr>
            <a:lvl9pPr indent="-228600" lvl="8" marL="4114800" marR="0" rtl="0" algn="l">
              <a:lnSpc>
                <a:spcPct val="90000"/>
              </a:lnSpc>
              <a:spcBef>
                <a:spcPts val="500"/>
              </a:spcBef>
              <a:spcAft>
                <a:spcPts val="0"/>
              </a:spcAft>
              <a:buClr>
                <a:schemeClr val="dk1"/>
              </a:buClr>
              <a:buSzPts val="1000"/>
              <a:buFont typeface="Arial"/>
              <a:buNone/>
              <a:defRPr b="0" i="0" sz="1000" u="none" cap="none" strike="noStrike">
                <a:solidFill>
                  <a:schemeClr val="dk1"/>
                </a:solidFill>
                <a:latin typeface="Lora"/>
                <a:ea typeface="Lora"/>
                <a:cs typeface="Lora"/>
                <a:sym typeface="Lora"/>
              </a:defRPr>
            </a:lvl9pPr>
          </a:lstStyle>
          <a:p/>
        </p:txBody>
      </p:sp>
      <p:sp>
        <p:nvSpPr>
          <p:cNvPr id="70" name="Google Shape;70;p1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71" name="Google Shape;71;p1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72" name="Google Shape;72;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3" name="Shape 73"/>
        <p:cNvGrpSpPr/>
        <p:nvPr/>
      </p:nvGrpSpPr>
      <p:grpSpPr>
        <a:xfrm>
          <a:off x="0" y="0"/>
          <a:ext cx="0" cy="0"/>
          <a:chOff x="0" y="0"/>
          <a:chExt cx="0" cy="0"/>
        </a:xfrm>
      </p:grpSpPr>
      <p:sp>
        <p:nvSpPr>
          <p:cNvPr id="74" name="Google Shape;74;p12"/>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5" name="Google Shape;75;p12"/>
          <p:cNvSpPr txBox="1"/>
          <p:nvPr>
            <p:ph idx="1" type="body"/>
          </p:nvPr>
        </p:nvSpPr>
        <p:spPr>
          <a:xfrm rot="5400000">
            <a:off x="3920331" y="-1256506"/>
            <a:ext cx="4351338" cy="105156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76" name="Google Shape;76;p12"/>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77" name="Google Shape;77;p12"/>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78" name="Google Shape;78;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9" name="Shape 79"/>
        <p:cNvGrpSpPr/>
        <p:nvPr/>
      </p:nvGrpSpPr>
      <p:grpSpPr>
        <a:xfrm>
          <a:off x="0" y="0"/>
          <a:ext cx="0" cy="0"/>
          <a:chOff x="0" y="0"/>
          <a:chExt cx="0" cy="0"/>
        </a:xfrm>
      </p:grpSpPr>
      <p:sp>
        <p:nvSpPr>
          <p:cNvPr id="80" name="Google Shape;80;p13"/>
          <p:cNvSpPr txBox="1"/>
          <p:nvPr>
            <p:ph type="title"/>
          </p:nvPr>
        </p:nvSpPr>
        <p:spPr>
          <a:xfrm rot="5400000">
            <a:off x="7133431" y="1956594"/>
            <a:ext cx="5811838" cy="2628900"/>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1" name="Google Shape;81;p13"/>
          <p:cNvSpPr txBox="1"/>
          <p:nvPr>
            <p:ph idx="1" type="body"/>
          </p:nvPr>
        </p:nvSpPr>
        <p:spPr>
          <a:xfrm rot="5400000">
            <a:off x="1799431" y="-596106"/>
            <a:ext cx="5811838" cy="7734300"/>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82" name="Google Shape;82;p13"/>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83" name="Google Shape;83;p13"/>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sz="1200">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84" name="Google Shape;84;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Lora"/>
                <a:ea typeface="Lora"/>
                <a:cs typeface="Lora"/>
                <a:sym typeface="Lora"/>
              </a:defRPr>
            </a:lvl1pPr>
            <a:lvl2pPr indent="0" lvl="1" marL="0" marR="0" rtl="0" algn="r">
              <a:spcBef>
                <a:spcPts val="0"/>
              </a:spcBef>
              <a:buNone/>
              <a:defRPr sz="1200">
                <a:solidFill>
                  <a:srgbClr val="888888"/>
                </a:solidFill>
                <a:latin typeface="Lora"/>
                <a:ea typeface="Lora"/>
                <a:cs typeface="Lora"/>
                <a:sym typeface="Lora"/>
              </a:defRPr>
            </a:lvl2pPr>
            <a:lvl3pPr indent="0" lvl="2" marL="0" marR="0" rtl="0" algn="r">
              <a:spcBef>
                <a:spcPts val="0"/>
              </a:spcBef>
              <a:buNone/>
              <a:defRPr sz="1200">
                <a:solidFill>
                  <a:srgbClr val="888888"/>
                </a:solidFill>
                <a:latin typeface="Lora"/>
                <a:ea typeface="Lora"/>
                <a:cs typeface="Lora"/>
                <a:sym typeface="Lora"/>
              </a:defRPr>
            </a:lvl3pPr>
            <a:lvl4pPr indent="0" lvl="3" marL="0" marR="0" rtl="0" algn="r">
              <a:spcBef>
                <a:spcPts val="0"/>
              </a:spcBef>
              <a:buNone/>
              <a:defRPr sz="1200">
                <a:solidFill>
                  <a:srgbClr val="888888"/>
                </a:solidFill>
                <a:latin typeface="Lora"/>
                <a:ea typeface="Lora"/>
                <a:cs typeface="Lora"/>
                <a:sym typeface="Lora"/>
              </a:defRPr>
            </a:lvl4pPr>
            <a:lvl5pPr indent="0" lvl="4" marL="0" marR="0" rtl="0" algn="r">
              <a:spcBef>
                <a:spcPts val="0"/>
              </a:spcBef>
              <a:buNone/>
              <a:defRPr sz="1200">
                <a:solidFill>
                  <a:srgbClr val="888888"/>
                </a:solidFill>
                <a:latin typeface="Lora"/>
                <a:ea typeface="Lora"/>
                <a:cs typeface="Lora"/>
                <a:sym typeface="Lora"/>
              </a:defRPr>
            </a:lvl5pPr>
            <a:lvl6pPr indent="0" lvl="5" marL="0" marR="0" rtl="0" algn="r">
              <a:spcBef>
                <a:spcPts val="0"/>
              </a:spcBef>
              <a:buNone/>
              <a:defRPr sz="1200">
                <a:solidFill>
                  <a:srgbClr val="888888"/>
                </a:solidFill>
                <a:latin typeface="Lora"/>
                <a:ea typeface="Lora"/>
                <a:cs typeface="Lora"/>
                <a:sym typeface="Lora"/>
              </a:defRPr>
            </a:lvl6pPr>
            <a:lvl7pPr indent="0" lvl="6" marL="0" marR="0" rtl="0" algn="r">
              <a:spcBef>
                <a:spcPts val="0"/>
              </a:spcBef>
              <a:buNone/>
              <a:defRPr sz="1200">
                <a:solidFill>
                  <a:srgbClr val="888888"/>
                </a:solidFill>
                <a:latin typeface="Lora"/>
                <a:ea typeface="Lora"/>
                <a:cs typeface="Lora"/>
                <a:sym typeface="Lora"/>
              </a:defRPr>
            </a:lvl7pPr>
            <a:lvl8pPr indent="0" lvl="7" marL="0" marR="0" rtl="0" algn="r">
              <a:spcBef>
                <a:spcPts val="0"/>
              </a:spcBef>
              <a:buNone/>
              <a:defRPr sz="1200">
                <a:solidFill>
                  <a:srgbClr val="888888"/>
                </a:solidFill>
                <a:latin typeface="Lora"/>
                <a:ea typeface="Lora"/>
                <a:cs typeface="Lora"/>
                <a:sym typeface="Lora"/>
              </a:defRPr>
            </a:lvl8pPr>
            <a:lvl9pPr indent="0" lvl="8" marL="0" marR="0" rtl="0" algn="r">
              <a:spcBef>
                <a:spcPts val="0"/>
              </a:spcBef>
              <a:buNone/>
              <a:defRPr sz="1200">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2.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91425" lIns="91425" spcFirstLastPara="1" rIns="91425" wrap="square" tIns="91425">
            <a:noAutofit/>
          </a:bodyPr>
          <a:lstStyle>
            <a:lvl1pPr lvl="0" marR="0" rtl="0" algn="l">
              <a:lnSpc>
                <a:spcPct val="90000"/>
              </a:lnSpc>
              <a:spcBef>
                <a:spcPts val="0"/>
              </a:spcBef>
              <a:spcAft>
                <a:spcPts val="0"/>
              </a:spcAft>
              <a:buClr>
                <a:schemeClr val="dk1"/>
              </a:buClr>
              <a:buSzPts val="4400"/>
              <a:buFont typeface="Lora"/>
              <a:buNone/>
              <a:defRPr b="0" i="0" sz="4400" u="none" cap="none" strike="noStrike">
                <a:solidFill>
                  <a:schemeClr val="dk1"/>
                </a:solidFill>
                <a:latin typeface="Lora"/>
                <a:ea typeface="Lora"/>
                <a:cs typeface="Lora"/>
                <a:sym typeface="Lora"/>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91425" lIns="91425" spcFirstLastPara="1" rIns="91425" wrap="square" tIns="91425">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Lora"/>
                <a:ea typeface="Lora"/>
                <a:cs typeface="Lora"/>
                <a:sym typeface="Lora"/>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Lora"/>
                <a:ea typeface="Lora"/>
                <a:cs typeface="Lora"/>
                <a:sym typeface="Lora"/>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Lora"/>
                <a:ea typeface="Lora"/>
                <a:cs typeface="Lora"/>
                <a:sym typeface="Lora"/>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Lora"/>
                <a:ea typeface="Lora"/>
                <a:cs typeface="Lora"/>
                <a:sym typeface="Lora"/>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91425" lIns="91425" spcFirstLastPara="1" rIns="91425" wrap="square" tIns="91425">
            <a:noAutofit/>
          </a:bodyPr>
          <a:lstStyle>
            <a:lvl1pPr lvl="0" marR="0" rtl="0" algn="l">
              <a:spcBef>
                <a:spcPts val="0"/>
              </a:spcBef>
              <a:spcAft>
                <a:spcPts val="0"/>
              </a:spcAft>
              <a:buSzPts val="1400"/>
              <a:buNone/>
              <a:defRPr b="0" i="0" sz="1200" u="none" cap="none" strike="noStrike">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91425" lIns="91425" spcFirstLastPara="1" rIns="91425" wrap="square" tIns="91425">
            <a:noAutofit/>
          </a:bodyPr>
          <a:lstStyle>
            <a:lvl1pPr lvl="0" marR="0" rtl="0" algn="ctr">
              <a:spcBef>
                <a:spcPts val="0"/>
              </a:spcBef>
              <a:spcAft>
                <a:spcPts val="0"/>
              </a:spcAft>
              <a:buSzPts val="1400"/>
              <a:buNone/>
              <a:defRPr b="0" i="0" sz="1200" u="none" cap="none" strike="noStrike">
                <a:solidFill>
                  <a:srgbClr val="888888"/>
                </a:solidFill>
                <a:latin typeface="Lora"/>
                <a:ea typeface="Lora"/>
                <a:cs typeface="Lora"/>
                <a:sym typeface="Lora"/>
              </a:defRPr>
            </a:lvl1pPr>
            <a:lvl2pPr lvl="1" marR="0" rtl="0" algn="l">
              <a:spcBef>
                <a:spcPts val="0"/>
              </a:spcBef>
              <a:spcAft>
                <a:spcPts val="0"/>
              </a:spcAft>
              <a:buSzPts val="1400"/>
              <a:buNone/>
              <a:defRPr b="0" i="0" sz="1800" u="none" cap="none" strike="noStrike">
                <a:solidFill>
                  <a:schemeClr val="dk1"/>
                </a:solidFill>
                <a:latin typeface="Lora"/>
                <a:ea typeface="Lora"/>
                <a:cs typeface="Lora"/>
                <a:sym typeface="Lora"/>
              </a:defRPr>
            </a:lvl2pPr>
            <a:lvl3pPr lvl="2" marR="0" rtl="0" algn="l">
              <a:spcBef>
                <a:spcPts val="0"/>
              </a:spcBef>
              <a:spcAft>
                <a:spcPts val="0"/>
              </a:spcAft>
              <a:buSzPts val="1400"/>
              <a:buNone/>
              <a:defRPr b="0" i="0" sz="1800" u="none" cap="none" strike="noStrike">
                <a:solidFill>
                  <a:schemeClr val="dk1"/>
                </a:solidFill>
                <a:latin typeface="Lora"/>
                <a:ea typeface="Lora"/>
                <a:cs typeface="Lora"/>
                <a:sym typeface="Lora"/>
              </a:defRPr>
            </a:lvl3pPr>
            <a:lvl4pPr lvl="3" marR="0" rtl="0" algn="l">
              <a:spcBef>
                <a:spcPts val="0"/>
              </a:spcBef>
              <a:spcAft>
                <a:spcPts val="0"/>
              </a:spcAft>
              <a:buSzPts val="1400"/>
              <a:buNone/>
              <a:defRPr b="0" i="0" sz="1800" u="none" cap="none" strike="noStrike">
                <a:solidFill>
                  <a:schemeClr val="dk1"/>
                </a:solidFill>
                <a:latin typeface="Lora"/>
                <a:ea typeface="Lora"/>
                <a:cs typeface="Lora"/>
                <a:sym typeface="Lora"/>
              </a:defRPr>
            </a:lvl4pPr>
            <a:lvl5pPr lvl="4" marR="0" rtl="0" algn="l">
              <a:spcBef>
                <a:spcPts val="0"/>
              </a:spcBef>
              <a:spcAft>
                <a:spcPts val="0"/>
              </a:spcAft>
              <a:buSzPts val="1400"/>
              <a:buNone/>
              <a:defRPr b="0" i="0" sz="1800" u="none" cap="none" strike="noStrike">
                <a:solidFill>
                  <a:schemeClr val="dk1"/>
                </a:solidFill>
                <a:latin typeface="Lora"/>
                <a:ea typeface="Lora"/>
                <a:cs typeface="Lora"/>
                <a:sym typeface="Lora"/>
              </a:defRPr>
            </a:lvl5pPr>
            <a:lvl6pPr lvl="5" marR="0" rtl="0" algn="l">
              <a:spcBef>
                <a:spcPts val="0"/>
              </a:spcBef>
              <a:spcAft>
                <a:spcPts val="0"/>
              </a:spcAft>
              <a:buSzPts val="1400"/>
              <a:buNone/>
              <a:defRPr b="0" i="0" sz="1800" u="none" cap="none" strike="noStrike">
                <a:solidFill>
                  <a:schemeClr val="dk1"/>
                </a:solidFill>
                <a:latin typeface="Lora"/>
                <a:ea typeface="Lora"/>
                <a:cs typeface="Lora"/>
                <a:sym typeface="Lora"/>
              </a:defRPr>
            </a:lvl6pPr>
            <a:lvl7pPr lvl="6" marR="0" rtl="0" algn="l">
              <a:spcBef>
                <a:spcPts val="0"/>
              </a:spcBef>
              <a:spcAft>
                <a:spcPts val="0"/>
              </a:spcAft>
              <a:buSzPts val="1400"/>
              <a:buNone/>
              <a:defRPr b="0" i="0" sz="1800" u="none" cap="none" strike="noStrike">
                <a:solidFill>
                  <a:schemeClr val="dk1"/>
                </a:solidFill>
                <a:latin typeface="Lora"/>
                <a:ea typeface="Lora"/>
                <a:cs typeface="Lora"/>
                <a:sym typeface="Lora"/>
              </a:defRPr>
            </a:lvl7pPr>
            <a:lvl8pPr lvl="7" marR="0" rtl="0" algn="l">
              <a:spcBef>
                <a:spcPts val="0"/>
              </a:spcBef>
              <a:spcAft>
                <a:spcPts val="0"/>
              </a:spcAft>
              <a:buSzPts val="1400"/>
              <a:buNone/>
              <a:defRPr b="0" i="0" sz="1800" u="none" cap="none" strike="noStrike">
                <a:solidFill>
                  <a:schemeClr val="dk1"/>
                </a:solidFill>
                <a:latin typeface="Lora"/>
                <a:ea typeface="Lora"/>
                <a:cs typeface="Lora"/>
                <a:sym typeface="Lora"/>
              </a:defRPr>
            </a:lvl8pPr>
            <a:lvl9pPr lvl="8" marR="0" rtl="0" algn="l">
              <a:spcBef>
                <a:spcPts val="0"/>
              </a:spcBef>
              <a:spcAft>
                <a:spcPts val="0"/>
              </a:spcAft>
              <a:buSzPts val="1400"/>
              <a:buNone/>
              <a:defRPr b="0" i="0" sz="1800" u="none" cap="none" strike="noStrike">
                <a:solidFill>
                  <a:schemeClr val="dk1"/>
                </a:solidFill>
                <a:latin typeface="Lora"/>
                <a:ea typeface="Lora"/>
                <a:cs typeface="Lora"/>
                <a:sym typeface="Lora"/>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Lora"/>
                <a:ea typeface="Lora"/>
                <a:cs typeface="Lora"/>
                <a:sym typeface="Lora"/>
              </a:defRPr>
            </a:lvl1pPr>
            <a:lvl2pPr indent="0" lvl="1" marL="0" marR="0" rtl="0" algn="r">
              <a:spcBef>
                <a:spcPts val="0"/>
              </a:spcBef>
              <a:buNone/>
              <a:defRPr b="0" i="0" sz="1200" u="none" cap="none" strike="noStrike">
                <a:solidFill>
                  <a:srgbClr val="888888"/>
                </a:solidFill>
                <a:latin typeface="Lora"/>
                <a:ea typeface="Lora"/>
                <a:cs typeface="Lora"/>
                <a:sym typeface="Lora"/>
              </a:defRPr>
            </a:lvl2pPr>
            <a:lvl3pPr indent="0" lvl="2" marL="0" marR="0" rtl="0" algn="r">
              <a:spcBef>
                <a:spcPts val="0"/>
              </a:spcBef>
              <a:buNone/>
              <a:defRPr b="0" i="0" sz="1200" u="none" cap="none" strike="noStrike">
                <a:solidFill>
                  <a:srgbClr val="888888"/>
                </a:solidFill>
                <a:latin typeface="Lora"/>
                <a:ea typeface="Lora"/>
                <a:cs typeface="Lora"/>
                <a:sym typeface="Lora"/>
              </a:defRPr>
            </a:lvl3pPr>
            <a:lvl4pPr indent="0" lvl="3" marL="0" marR="0" rtl="0" algn="r">
              <a:spcBef>
                <a:spcPts val="0"/>
              </a:spcBef>
              <a:buNone/>
              <a:defRPr b="0" i="0" sz="1200" u="none" cap="none" strike="noStrike">
                <a:solidFill>
                  <a:srgbClr val="888888"/>
                </a:solidFill>
                <a:latin typeface="Lora"/>
                <a:ea typeface="Lora"/>
                <a:cs typeface="Lora"/>
                <a:sym typeface="Lora"/>
              </a:defRPr>
            </a:lvl4pPr>
            <a:lvl5pPr indent="0" lvl="4" marL="0" marR="0" rtl="0" algn="r">
              <a:spcBef>
                <a:spcPts val="0"/>
              </a:spcBef>
              <a:buNone/>
              <a:defRPr b="0" i="0" sz="1200" u="none" cap="none" strike="noStrike">
                <a:solidFill>
                  <a:srgbClr val="888888"/>
                </a:solidFill>
                <a:latin typeface="Lora"/>
                <a:ea typeface="Lora"/>
                <a:cs typeface="Lora"/>
                <a:sym typeface="Lora"/>
              </a:defRPr>
            </a:lvl5pPr>
            <a:lvl6pPr indent="0" lvl="5" marL="0" marR="0" rtl="0" algn="r">
              <a:spcBef>
                <a:spcPts val="0"/>
              </a:spcBef>
              <a:buNone/>
              <a:defRPr b="0" i="0" sz="1200" u="none" cap="none" strike="noStrike">
                <a:solidFill>
                  <a:srgbClr val="888888"/>
                </a:solidFill>
                <a:latin typeface="Lora"/>
                <a:ea typeface="Lora"/>
                <a:cs typeface="Lora"/>
                <a:sym typeface="Lora"/>
              </a:defRPr>
            </a:lvl6pPr>
            <a:lvl7pPr indent="0" lvl="6" marL="0" marR="0" rtl="0" algn="r">
              <a:spcBef>
                <a:spcPts val="0"/>
              </a:spcBef>
              <a:buNone/>
              <a:defRPr b="0" i="0" sz="1200" u="none" cap="none" strike="noStrike">
                <a:solidFill>
                  <a:srgbClr val="888888"/>
                </a:solidFill>
                <a:latin typeface="Lora"/>
                <a:ea typeface="Lora"/>
                <a:cs typeface="Lora"/>
                <a:sym typeface="Lora"/>
              </a:defRPr>
            </a:lvl7pPr>
            <a:lvl8pPr indent="0" lvl="7" marL="0" marR="0" rtl="0" algn="r">
              <a:spcBef>
                <a:spcPts val="0"/>
              </a:spcBef>
              <a:buNone/>
              <a:defRPr b="0" i="0" sz="1200" u="none" cap="none" strike="noStrike">
                <a:solidFill>
                  <a:srgbClr val="888888"/>
                </a:solidFill>
                <a:latin typeface="Lora"/>
                <a:ea typeface="Lora"/>
                <a:cs typeface="Lora"/>
                <a:sym typeface="Lora"/>
              </a:defRPr>
            </a:lvl8pPr>
            <a:lvl9pPr indent="0" lvl="8" marL="0" marR="0" rtl="0" algn="r">
              <a:spcBef>
                <a:spcPts val="0"/>
              </a:spcBef>
              <a:buNone/>
              <a:defRPr b="0" i="0" sz="1200" u="none" cap="none" strike="noStrike">
                <a:solidFill>
                  <a:srgbClr val="888888"/>
                </a:solidFill>
                <a:latin typeface="Lora"/>
                <a:ea typeface="Lora"/>
                <a:cs typeface="Lora"/>
                <a:sym typeface="Lora"/>
              </a:defRPr>
            </a:lvl9pPr>
          </a:lstStyle>
          <a:p>
            <a:pPr indent="0" lvl="0" marL="0" rtl="0" algn="r">
              <a:spcBef>
                <a:spcPts val="0"/>
              </a:spcBef>
              <a:spcAft>
                <a:spcPts val="0"/>
              </a:spcAft>
              <a:buNone/>
            </a:pPr>
            <a:fld id="{00000000-1234-1234-1234-123412341234}" type="slidenum">
              <a:rPr lang="en-PH"/>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4.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5.xml"/><Relationship Id="rId3" Type="http://schemas.openxmlformats.org/officeDocument/2006/relationships/image" Target="../media/image3.jp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 Id="rId3" Type="http://schemas.openxmlformats.org/officeDocument/2006/relationships/image" Target="../media/image2.jp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 Id="rId3" Type="http://schemas.openxmlformats.org/officeDocument/2006/relationships/image" Target="../media/image5.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88" name="Shape 88"/>
        <p:cNvGrpSpPr/>
        <p:nvPr/>
      </p:nvGrpSpPr>
      <p:grpSpPr>
        <a:xfrm>
          <a:off x="0" y="0"/>
          <a:ext cx="0" cy="0"/>
          <a:chOff x="0" y="0"/>
          <a:chExt cx="0" cy="0"/>
        </a:xfrm>
      </p:grpSpPr>
      <p:sp>
        <p:nvSpPr>
          <p:cNvPr id="89" name="Google Shape;89;p14"/>
          <p:cNvSpPr/>
          <p:nvPr/>
        </p:nvSpPr>
        <p:spPr>
          <a:xfrm>
            <a:off x="4957011" y="0"/>
            <a:ext cx="6906126" cy="6858000"/>
          </a:xfrm>
          <a:prstGeom prst="rect">
            <a:avLst/>
          </a:prstGeom>
          <a:blipFill rotWithShape="1">
            <a:blip r:embed="rId3">
              <a:alphaModFix/>
            </a:blip>
            <a:stretch>
              <a:fillRect b="0" l="-46577" r="-22255" t="-15184"/>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ora"/>
              <a:ea typeface="Lora"/>
              <a:cs typeface="Lora"/>
              <a:sym typeface="Lora"/>
            </a:endParaRPr>
          </a:p>
        </p:txBody>
      </p:sp>
      <p:sp>
        <p:nvSpPr>
          <p:cNvPr id="90" name="Google Shape;90;p14"/>
          <p:cNvSpPr/>
          <p:nvPr/>
        </p:nvSpPr>
        <p:spPr>
          <a:xfrm>
            <a:off x="5414211" y="2639407"/>
            <a:ext cx="2320089" cy="157918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ora"/>
              <a:ea typeface="Lora"/>
              <a:cs typeface="Lora"/>
              <a:sym typeface="Lora"/>
            </a:endParaRPr>
          </a:p>
        </p:txBody>
      </p:sp>
      <p:sp>
        <p:nvSpPr>
          <p:cNvPr id="91" name="Google Shape;91;p14"/>
          <p:cNvSpPr/>
          <p:nvPr/>
        </p:nvSpPr>
        <p:spPr>
          <a:xfrm>
            <a:off x="0" y="1925052"/>
            <a:ext cx="5895474" cy="3007895"/>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ora"/>
              <a:ea typeface="Lora"/>
              <a:cs typeface="Lora"/>
              <a:sym typeface="Lora"/>
            </a:endParaRPr>
          </a:p>
        </p:txBody>
      </p:sp>
      <p:sp>
        <p:nvSpPr>
          <p:cNvPr id="92" name="Google Shape;92;p14"/>
          <p:cNvSpPr/>
          <p:nvPr/>
        </p:nvSpPr>
        <p:spPr>
          <a:xfrm>
            <a:off x="0" y="2639407"/>
            <a:ext cx="962526" cy="157918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Lora"/>
              <a:ea typeface="Lora"/>
              <a:cs typeface="Lora"/>
              <a:sym typeface="Lora"/>
            </a:endParaRPr>
          </a:p>
        </p:txBody>
      </p:sp>
      <p:sp>
        <p:nvSpPr>
          <p:cNvPr id="93" name="Google Shape;93;p14"/>
          <p:cNvSpPr txBox="1"/>
          <p:nvPr/>
        </p:nvSpPr>
        <p:spPr>
          <a:xfrm>
            <a:off x="3951037" y="2691080"/>
            <a:ext cx="3694500" cy="14466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8800">
                <a:solidFill>
                  <a:schemeClr val="dk1"/>
                </a:solidFill>
                <a:latin typeface="Lora"/>
                <a:ea typeface="Lora"/>
                <a:cs typeface="Lora"/>
                <a:sym typeface="Lora"/>
              </a:rPr>
              <a:t>felipe</a:t>
            </a:r>
            <a:endParaRPr/>
          </a:p>
        </p:txBody>
      </p:sp>
      <p:sp>
        <p:nvSpPr>
          <p:cNvPr id="94" name="Google Shape;94;p14"/>
          <p:cNvSpPr txBox="1"/>
          <p:nvPr/>
        </p:nvSpPr>
        <p:spPr>
          <a:xfrm>
            <a:off x="4055311" y="4262994"/>
            <a:ext cx="4367400" cy="3693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800">
                <a:solidFill>
                  <a:schemeClr val="dk1"/>
                </a:solidFill>
                <a:latin typeface="Lora"/>
                <a:ea typeface="Lora"/>
                <a:cs typeface="Lora"/>
                <a:sym typeface="Lora"/>
              </a:rPr>
              <a:t>YOUR PLAYFUL PRESENTATION</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8" name="Shape 98"/>
        <p:cNvGrpSpPr/>
        <p:nvPr/>
      </p:nvGrpSpPr>
      <p:grpSpPr>
        <a:xfrm>
          <a:off x="0" y="0"/>
          <a:ext cx="0" cy="0"/>
          <a:chOff x="0" y="0"/>
          <a:chExt cx="0" cy="0"/>
        </a:xfrm>
      </p:grpSpPr>
      <p:grpSp>
        <p:nvGrpSpPr>
          <p:cNvPr id="99" name="Google Shape;99;p15"/>
          <p:cNvGrpSpPr/>
          <p:nvPr/>
        </p:nvGrpSpPr>
        <p:grpSpPr>
          <a:xfrm>
            <a:off x="0" y="0"/>
            <a:ext cx="8361613" cy="6858000"/>
            <a:chOff x="0" y="0"/>
            <a:chExt cx="8361613" cy="6858000"/>
          </a:xfrm>
        </p:grpSpPr>
        <p:sp>
          <p:nvSpPr>
            <p:cNvPr id="100" name="Google Shape;100;p15"/>
            <p:cNvSpPr/>
            <p:nvPr/>
          </p:nvSpPr>
          <p:spPr>
            <a:xfrm>
              <a:off x="0" y="0"/>
              <a:ext cx="2298700" cy="6858000"/>
            </a:xfrm>
            <a:prstGeom prst="rect">
              <a:avLst/>
            </a:prstGeom>
            <a:solidFill>
              <a:srgbClr val="FFFFF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pic>
          <p:nvPicPr>
            <p:cNvPr id="101" name="Google Shape;101;p15"/>
            <p:cNvPicPr preferRelativeResize="0"/>
            <p:nvPr/>
          </p:nvPicPr>
          <p:blipFill rotWithShape="1">
            <a:blip r:embed="rId3">
              <a:alphaModFix/>
            </a:blip>
            <a:srcRect b="0" l="0" r="26457" t="0"/>
            <a:stretch/>
          </p:blipFill>
          <p:spPr>
            <a:xfrm>
              <a:off x="806311" y="0"/>
              <a:ext cx="7555302" cy="6858000"/>
            </a:xfrm>
            <a:prstGeom prst="rect">
              <a:avLst/>
            </a:prstGeom>
            <a:noFill/>
            <a:ln>
              <a:noFill/>
            </a:ln>
          </p:spPr>
        </p:pic>
      </p:grpSp>
      <p:sp>
        <p:nvSpPr>
          <p:cNvPr id="102" name="Google Shape;102;p15"/>
          <p:cNvSpPr/>
          <p:nvPr/>
        </p:nvSpPr>
        <p:spPr>
          <a:xfrm>
            <a:off x="0" y="2089150"/>
            <a:ext cx="1981200" cy="26797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03" name="Google Shape;103;p15"/>
          <p:cNvSpPr txBox="1"/>
          <p:nvPr/>
        </p:nvSpPr>
        <p:spPr>
          <a:xfrm>
            <a:off x="2109537" y="1912878"/>
            <a:ext cx="3694363"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n-PH" sz="6000">
                <a:solidFill>
                  <a:schemeClr val="dk1"/>
                </a:solidFill>
                <a:latin typeface="Lora"/>
                <a:ea typeface="Lora"/>
                <a:cs typeface="Lora"/>
                <a:sym typeface="Lora"/>
              </a:rPr>
              <a:t>Playful</a:t>
            </a:r>
            <a:endParaRPr/>
          </a:p>
          <a:p>
            <a:pPr indent="0" lvl="0" marL="0" marR="0" rtl="0" algn="l">
              <a:spcBef>
                <a:spcPts val="0"/>
              </a:spcBef>
              <a:spcAft>
                <a:spcPts val="0"/>
              </a:spcAft>
              <a:buNone/>
            </a:pPr>
            <a:r>
              <a:rPr i="1" lang="en-PH" sz="6000">
                <a:solidFill>
                  <a:schemeClr val="dk1"/>
                </a:solidFill>
                <a:latin typeface="Lora"/>
                <a:ea typeface="Lora"/>
                <a:cs typeface="Lora"/>
                <a:sym typeface="Lora"/>
              </a:rPr>
              <a:t>Title </a:t>
            </a:r>
            <a:endParaRPr/>
          </a:p>
          <a:p>
            <a:pPr indent="0" lvl="0" marL="0" marR="0" rtl="0" algn="l">
              <a:spcBef>
                <a:spcPts val="0"/>
              </a:spcBef>
              <a:spcAft>
                <a:spcPts val="0"/>
              </a:spcAft>
              <a:buNone/>
            </a:pPr>
            <a:r>
              <a:rPr i="1" lang="en-PH" sz="6000">
                <a:solidFill>
                  <a:schemeClr val="dk1"/>
                </a:solidFill>
                <a:latin typeface="Lora"/>
                <a:ea typeface="Lora"/>
                <a:cs typeface="Lora"/>
                <a:sym typeface="Lora"/>
              </a:rPr>
              <a:t>Slides</a:t>
            </a:r>
            <a:endParaRPr/>
          </a:p>
        </p:txBody>
      </p:sp>
      <p:sp>
        <p:nvSpPr>
          <p:cNvPr id="104" name="Google Shape;104;p15"/>
          <p:cNvSpPr txBox="1"/>
          <p:nvPr/>
        </p:nvSpPr>
        <p:spPr>
          <a:xfrm>
            <a:off x="8489950" y="1982450"/>
            <a:ext cx="2279650" cy="3108543"/>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a:t>
            </a:r>
            <a:endParaRPr sz="1400">
              <a:solidFill>
                <a:schemeClr val="dk1"/>
              </a:solidFill>
              <a:latin typeface="Lora"/>
              <a:ea typeface="Lora"/>
              <a:cs typeface="Lora"/>
              <a:sym typeface="Lora"/>
            </a:endParaRPr>
          </a:p>
        </p:txBody>
      </p:sp>
      <p:sp>
        <p:nvSpPr>
          <p:cNvPr id="105" name="Google Shape;105;p15"/>
          <p:cNvSpPr txBox="1"/>
          <p:nvPr/>
        </p:nvSpPr>
        <p:spPr>
          <a:xfrm>
            <a:off x="8204200" y="1082754"/>
            <a:ext cx="571500" cy="221599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3800">
                <a:solidFill>
                  <a:srgbClr val="FCB238"/>
                </a:solidFill>
                <a:latin typeface="Lora"/>
                <a:ea typeface="Lora"/>
                <a:cs typeface="Lora"/>
                <a:sym typeface="Lora"/>
              </a:rPr>
              <a:t>“</a:t>
            </a:r>
            <a:endParaRPr/>
          </a:p>
        </p:txBody>
      </p:sp>
      <p:sp>
        <p:nvSpPr>
          <p:cNvPr id="106" name="Google Shape;106;p15"/>
          <p:cNvSpPr txBox="1"/>
          <p:nvPr/>
        </p:nvSpPr>
        <p:spPr>
          <a:xfrm>
            <a:off x="9996069" y="4642009"/>
            <a:ext cx="571500" cy="2215991"/>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3800">
                <a:solidFill>
                  <a:srgbClr val="FCB238"/>
                </a:solidFill>
                <a:latin typeface="Lora"/>
                <a:ea typeface="Lora"/>
                <a:cs typeface="Lora"/>
                <a:sym typeface="Lora"/>
              </a:rPr>
              <a:t>”</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10" name="Shape 110"/>
        <p:cNvGrpSpPr/>
        <p:nvPr/>
      </p:nvGrpSpPr>
      <p:grpSpPr>
        <a:xfrm>
          <a:off x="0" y="0"/>
          <a:ext cx="0" cy="0"/>
          <a:chOff x="0" y="0"/>
          <a:chExt cx="0" cy="0"/>
        </a:xfrm>
      </p:grpSpPr>
      <p:sp>
        <p:nvSpPr>
          <p:cNvPr id="111" name="Google Shape;111;p16"/>
          <p:cNvSpPr/>
          <p:nvPr/>
        </p:nvSpPr>
        <p:spPr>
          <a:xfrm>
            <a:off x="0" y="0"/>
            <a:ext cx="12192000" cy="68580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12" name="Google Shape;112;p16"/>
          <p:cNvSpPr txBox="1"/>
          <p:nvPr/>
        </p:nvSpPr>
        <p:spPr>
          <a:xfrm>
            <a:off x="2550527" y="1472766"/>
            <a:ext cx="7090945" cy="138499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400">
              <a:solidFill>
                <a:schemeClr val="dk1"/>
              </a:solidFill>
              <a:latin typeface="Lora"/>
              <a:ea typeface="Lora"/>
              <a:cs typeface="Lora"/>
              <a:sym typeface="Lora"/>
            </a:endParaRPr>
          </a:p>
        </p:txBody>
      </p:sp>
      <p:sp>
        <p:nvSpPr>
          <p:cNvPr id="113" name="Google Shape;113;p16"/>
          <p:cNvSpPr txBox="1"/>
          <p:nvPr/>
        </p:nvSpPr>
        <p:spPr>
          <a:xfrm>
            <a:off x="3968750" y="463499"/>
            <a:ext cx="4254500"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3200">
                <a:solidFill>
                  <a:schemeClr val="dk1"/>
                </a:solidFill>
                <a:latin typeface="Lora"/>
                <a:ea typeface="Lora"/>
                <a:cs typeface="Lora"/>
                <a:sym typeface="Lora"/>
              </a:rPr>
              <a:t>Our Message</a:t>
            </a:r>
            <a:endParaRPr/>
          </a:p>
        </p:txBody>
      </p:sp>
      <p:cxnSp>
        <p:nvCxnSpPr>
          <p:cNvPr id="114" name="Google Shape;114;p16"/>
          <p:cNvCxnSpPr/>
          <p:nvPr/>
        </p:nvCxnSpPr>
        <p:spPr>
          <a:xfrm>
            <a:off x="5467350" y="1086374"/>
            <a:ext cx="1257300" cy="0"/>
          </a:xfrm>
          <a:prstGeom prst="straightConnector1">
            <a:avLst/>
          </a:prstGeom>
          <a:noFill/>
          <a:ln cap="flat" cmpd="sng" w="9525">
            <a:solidFill>
              <a:schemeClr val="lt1"/>
            </a:solidFill>
            <a:prstDash val="solid"/>
            <a:miter lim="800000"/>
            <a:headEnd len="sm" w="sm" type="none"/>
            <a:tailEnd len="sm" w="sm" type="none"/>
          </a:ln>
        </p:spPr>
      </p:cxnSp>
      <p:sp>
        <p:nvSpPr>
          <p:cNvPr id="115" name="Google Shape;115;p16"/>
          <p:cNvSpPr txBox="1"/>
          <p:nvPr/>
        </p:nvSpPr>
        <p:spPr>
          <a:xfrm>
            <a:off x="2550527" y="3244152"/>
            <a:ext cx="7090945" cy="138499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400">
              <a:solidFill>
                <a:schemeClr val="dk1"/>
              </a:solidFill>
              <a:latin typeface="Lora"/>
              <a:ea typeface="Lora"/>
              <a:cs typeface="Lora"/>
              <a:sym typeface="Lora"/>
            </a:endParaRPr>
          </a:p>
        </p:txBody>
      </p:sp>
      <p:sp>
        <p:nvSpPr>
          <p:cNvPr id="116" name="Google Shape;116;p16"/>
          <p:cNvSpPr/>
          <p:nvPr/>
        </p:nvSpPr>
        <p:spPr>
          <a:xfrm>
            <a:off x="2432049" y="5083283"/>
            <a:ext cx="7327900"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Excepteur sint occaecat cupidatat non proident, sunt in culpa qui officia deserunt</a:t>
            </a:r>
            <a:endParaRPr sz="1400">
              <a:solidFill>
                <a:schemeClr val="dk1"/>
              </a:solidFill>
              <a:latin typeface="Lora"/>
              <a:ea typeface="Lora"/>
              <a:cs typeface="Lora"/>
              <a:sym typeface="Lora"/>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20" name="Shape 120"/>
        <p:cNvGrpSpPr/>
        <p:nvPr/>
      </p:nvGrpSpPr>
      <p:grpSpPr>
        <a:xfrm>
          <a:off x="0" y="0"/>
          <a:ext cx="0" cy="0"/>
          <a:chOff x="0" y="0"/>
          <a:chExt cx="0" cy="0"/>
        </a:xfrm>
      </p:grpSpPr>
      <p:sp>
        <p:nvSpPr>
          <p:cNvPr id="121" name="Google Shape;121;p17"/>
          <p:cNvSpPr/>
          <p:nvPr/>
        </p:nvSpPr>
        <p:spPr>
          <a:xfrm>
            <a:off x="3460954" y="1"/>
            <a:ext cx="8731045" cy="6430296"/>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22" name="Google Shape;122;p17"/>
          <p:cNvSpPr txBox="1"/>
          <p:nvPr/>
        </p:nvSpPr>
        <p:spPr>
          <a:xfrm>
            <a:off x="1252358" y="1936101"/>
            <a:ext cx="2127250" cy="286232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n-PH" sz="6000">
                <a:solidFill>
                  <a:schemeClr val="dk1"/>
                </a:solidFill>
                <a:latin typeface="Lora"/>
                <a:ea typeface="Lora"/>
                <a:cs typeface="Lora"/>
                <a:sym typeface="Lora"/>
              </a:rPr>
              <a:t>Our </a:t>
            </a:r>
            <a:endParaRPr/>
          </a:p>
          <a:p>
            <a:pPr indent="0" lvl="0" marL="0" marR="0" rtl="0" algn="l">
              <a:spcBef>
                <a:spcPts val="0"/>
              </a:spcBef>
              <a:spcAft>
                <a:spcPts val="0"/>
              </a:spcAft>
              <a:buNone/>
            </a:pPr>
            <a:r>
              <a:rPr i="1" lang="en-PH" sz="6000">
                <a:solidFill>
                  <a:schemeClr val="dk1"/>
                </a:solidFill>
                <a:latin typeface="Lora"/>
                <a:ea typeface="Lora"/>
                <a:cs typeface="Lora"/>
                <a:sym typeface="Lora"/>
              </a:rPr>
              <a:t>Text</a:t>
            </a:r>
            <a:endParaRPr/>
          </a:p>
          <a:p>
            <a:pPr indent="0" lvl="0" marL="0" marR="0" rtl="0" algn="l">
              <a:spcBef>
                <a:spcPts val="0"/>
              </a:spcBef>
              <a:spcAft>
                <a:spcPts val="0"/>
              </a:spcAft>
              <a:buNone/>
            </a:pPr>
            <a:r>
              <a:rPr i="1" lang="en-PH" sz="6000">
                <a:solidFill>
                  <a:schemeClr val="dk1"/>
                </a:solidFill>
                <a:latin typeface="Lora"/>
                <a:ea typeface="Lora"/>
                <a:cs typeface="Lora"/>
                <a:sym typeface="Lora"/>
              </a:rPr>
              <a:t>Here</a:t>
            </a:r>
            <a:endParaRPr/>
          </a:p>
        </p:txBody>
      </p:sp>
      <p:sp>
        <p:nvSpPr>
          <p:cNvPr id="123" name="Google Shape;123;p17"/>
          <p:cNvSpPr/>
          <p:nvPr/>
        </p:nvSpPr>
        <p:spPr>
          <a:xfrm>
            <a:off x="0" y="0"/>
            <a:ext cx="850900" cy="15875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24" name="Google Shape;124;p17"/>
          <p:cNvSpPr/>
          <p:nvPr/>
        </p:nvSpPr>
        <p:spPr>
          <a:xfrm>
            <a:off x="3717610" y="1650575"/>
            <a:ext cx="2592000" cy="4567022"/>
          </a:xfrm>
          <a:prstGeom prst="rect">
            <a:avLst/>
          </a:prstGeom>
          <a:solidFill>
            <a:schemeClr val="lt1"/>
          </a:solidFill>
          <a:ln cap="flat" cmpd="sng" w="38100">
            <a:solidFill>
              <a:srgbClr val="FCB238"/>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25" name="Google Shape;125;p17"/>
          <p:cNvSpPr/>
          <p:nvPr/>
        </p:nvSpPr>
        <p:spPr>
          <a:xfrm>
            <a:off x="6549231" y="1650575"/>
            <a:ext cx="2592000" cy="4567022"/>
          </a:xfrm>
          <a:prstGeom prst="rect">
            <a:avLst/>
          </a:prstGeom>
          <a:solidFill>
            <a:schemeClr val="lt1"/>
          </a:solidFill>
          <a:ln cap="flat" cmpd="sng" w="38100">
            <a:solidFill>
              <a:srgbClr val="FCB238"/>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26" name="Google Shape;126;p17"/>
          <p:cNvSpPr/>
          <p:nvPr/>
        </p:nvSpPr>
        <p:spPr>
          <a:xfrm>
            <a:off x="9380852" y="1650575"/>
            <a:ext cx="2592000" cy="4567022"/>
          </a:xfrm>
          <a:prstGeom prst="rect">
            <a:avLst/>
          </a:prstGeom>
          <a:solidFill>
            <a:schemeClr val="lt1"/>
          </a:solidFill>
          <a:ln cap="flat" cmpd="sng" w="38100">
            <a:solidFill>
              <a:srgbClr val="FCB238"/>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27" name="Google Shape;127;p17"/>
          <p:cNvSpPr txBox="1"/>
          <p:nvPr/>
        </p:nvSpPr>
        <p:spPr>
          <a:xfrm>
            <a:off x="3829571" y="2854476"/>
            <a:ext cx="2368077" cy="304698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b="1" lang="en-PH" sz="1200">
                <a:solidFill>
                  <a:schemeClr val="dk1"/>
                </a:solidFill>
                <a:latin typeface="Lora"/>
                <a:ea typeface="Lora"/>
                <a:cs typeface="Lora"/>
                <a:sym typeface="Lora"/>
              </a:rPr>
              <a:t>Lorem ipsum dolor sit </a:t>
            </a:r>
            <a:r>
              <a:rPr lang="en-PH" sz="1200">
                <a:solidFill>
                  <a:schemeClr val="dk1"/>
                </a:solidFill>
                <a:latin typeface="Lora"/>
                <a:ea typeface="Lora"/>
                <a:cs typeface="Lora"/>
                <a:sym typeface="Lora"/>
              </a:rPr>
              <a:t>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200">
              <a:solidFill>
                <a:schemeClr val="dk1"/>
              </a:solidFill>
              <a:latin typeface="Lora"/>
              <a:ea typeface="Lora"/>
              <a:cs typeface="Lora"/>
              <a:sym typeface="Lora"/>
            </a:endParaRPr>
          </a:p>
        </p:txBody>
      </p:sp>
      <p:sp>
        <p:nvSpPr>
          <p:cNvPr id="128" name="Google Shape;128;p17"/>
          <p:cNvSpPr txBox="1"/>
          <p:nvPr/>
        </p:nvSpPr>
        <p:spPr>
          <a:xfrm>
            <a:off x="6672440" y="2854476"/>
            <a:ext cx="2368077" cy="304698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b="1" lang="en-PH" sz="1200">
                <a:solidFill>
                  <a:schemeClr val="dk1"/>
                </a:solidFill>
                <a:latin typeface="Lora"/>
                <a:ea typeface="Lora"/>
                <a:cs typeface="Lora"/>
                <a:sym typeface="Lora"/>
              </a:rPr>
              <a:t>Lorem ipsum dolor sit </a:t>
            </a:r>
            <a:r>
              <a:rPr lang="en-PH" sz="1200">
                <a:solidFill>
                  <a:schemeClr val="dk1"/>
                </a:solidFill>
                <a:latin typeface="Lora"/>
                <a:ea typeface="Lora"/>
                <a:cs typeface="Lora"/>
                <a:sym typeface="Lora"/>
              </a:rPr>
              <a:t>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200">
              <a:solidFill>
                <a:schemeClr val="dk1"/>
              </a:solidFill>
              <a:latin typeface="Lora"/>
              <a:ea typeface="Lora"/>
              <a:cs typeface="Lora"/>
              <a:sym typeface="Lora"/>
            </a:endParaRPr>
          </a:p>
        </p:txBody>
      </p:sp>
      <p:sp>
        <p:nvSpPr>
          <p:cNvPr id="129" name="Google Shape;129;p17"/>
          <p:cNvSpPr txBox="1"/>
          <p:nvPr/>
        </p:nvSpPr>
        <p:spPr>
          <a:xfrm>
            <a:off x="9492813" y="2854476"/>
            <a:ext cx="2368077" cy="3046988"/>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b="1" lang="en-PH" sz="1200">
                <a:solidFill>
                  <a:schemeClr val="dk1"/>
                </a:solidFill>
                <a:latin typeface="Lora"/>
                <a:ea typeface="Lora"/>
                <a:cs typeface="Lora"/>
                <a:sym typeface="Lora"/>
              </a:rPr>
              <a:t>Lorem ipsum dolor sit </a:t>
            </a:r>
            <a:r>
              <a:rPr lang="en-PH" sz="1200">
                <a:solidFill>
                  <a:schemeClr val="dk1"/>
                </a:solidFill>
                <a:latin typeface="Lora"/>
                <a:ea typeface="Lora"/>
                <a:cs typeface="Lora"/>
                <a:sym typeface="Lora"/>
              </a:rPr>
              <a:t>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sz="1200">
              <a:solidFill>
                <a:schemeClr val="dk1"/>
              </a:solidFill>
              <a:latin typeface="Lora"/>
              <a:ea typeface="Lora"/>
              <a:cs typeface="Lora"/>
              <a:sym typeface="Lora"/>
            </a:endParaRPr>
          </a:p>
        </p:txBody>
      </p:sp>
      <p:sp>
        <p:nvSpPr>
          <p:cNvPr id="130" name="Google Shape;130;p17"/>
          <p:cNvSpPr txBox="1"/>
          <p:nvPr/>
        </p:nvSpPr>
        <p:spPr>
          <a:xfrm>
            <a:off x="4031278" y="1751435"/>
            <a:ext cx="1964661" cy="95410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2800">
                <a:solidFill>
                  <a:srgbClr val="FCB238"/>
                </a:solidFill>
                <a:latin typeface="Lora"/>
                <a:ea typeface="Lora"/>
                <a:cs typeface="Lora"/>
                <a:sym typeface="Lora"/>
              </a:rPr>
              <a:t>Lorem Ipsum</a:t>
            </a:r>
            <a:endParaRPr/>
          </a:p>
        </p:txBody>
      </p:sp>
      <p:sp>
        <p:nvSpPr>
          <p:cNvPr id="131" name="Google Shape;131;p17"/>
          <p:cNvSpPr txBox="1"/>
          <p:nvPr/>
        </p:nvSpPr>
        <p:spPr>
          <a:xfrm>
            <a:off x="6808385" y="1751435"/>
            <a:ext cx="1964661" cy="95410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2800">
                <a:solidFill>
                  <a:srgbClr val="FCB238"/>
                </a:solidFill>
                <a:latin typeface="Lora"/>
                <a:ea typeface="Lora"/>
                <a:cs typeface="Lora"/>
                <a:sym typeface="Lora"/>
              </a:rPr>
              <a:t>Lorem Ipsum</a:t>
            </a:r>
            <a:endParaRPr/>
          </a:p>
        </p:txBody>
      </p:sp>
      <p:sp>
        <p:nvSpPr>
          <p:cNvPr id="132" name="Google Shape;132;p17"/>
          <p:cNvSpPr txBox="1"/>
          <p:nvPr/>
        </p:nvSpPr>
        <p:spPr>
          <a:xfrm>
            <a:off x="9694520" y="1751435"/>
            <a:ext cx="1964661" cy="954107"/>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2800">
                <a:solidFill>
                  <a:srgbClr val="FCB238"/>
                </a:solidFill>
                <a:latin typeface="Lora"/>
                <a:ea typeface="Lora"/>
                <a:cs typeface="Lora"/>
                <a:sym typeface="Lora"/>
              </a:rPr>
              <a:t>Lorem Ipsum</a:t>
            </a:r>
            <a:endParaRPr/>
          </a:p>
        </p:txBody>
      </p:sp>
      <p:cxnSp>
        <p:nvCxnSpPr>
          <p:cNvPr id="133" name="Google Shape;133;p17"/>
          <p:cNvCxnSpPr/>
          <p:nvPr/>
        </p:nvCxnSpPr>
        <p:spPr>
          <a:xfrm>
            <a:off x="870564" y="6533534"/>
            <a:ext cx="11321436" cy="0"/>
          </a:xfrm>
          <a:prstGeom prst="straightConnector1">
            <a:avLst/>
          </a:prstGeom>
          <a:noFill/>
          <a:ln cap="flat" cmpd="sng" w="76200">
            <a:solidFill>
              <a:srgbClr val="FCB238"/>
            </a:solidFill>
            <a:prstDash val="solid"/>
            <a:miter lim="800000"/>
            <a:headEnd len="sm" w="sm" type="none"/>
            <a:tailEnd len="sm" w="sm" type="none"/>
          </a:ln>
        </p:spPr>
      </p:cxn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37" name="Shape 137"/>
        <p:cNvGrpSpPr/>
        <p:nvPr/>
      </p:nvGrpSpPr>
      <p:grpSpPr>
        <a:xfrm>
          <a:off x="0" y="0"/>
          <a:ext cx="0" cy="0"/>
          <a:chOff x="0" y="0"/>
          <a:chExt cx="0" cy="0"/>
        </a:xfrm>
      </p:grpSpPr>
      <p:sp>
        <p:nvSpPr>
          <p:cNvPr id="138" name="Google Shape;138;p18"/>
          <p:cNvSpPr/>
          <p:nvPr/>
        </p:nvSpPr>
        <p:spPr>
          <a:xfrm>
            <a:off x="226142" y="0"/>
            <a:ext cx="6695767" cy="6858000"/>
          </a:xfrm>
          <a:prstGeom prst="parallelogram">
            <a:avLst>
              <a:gd fmla="val 25000" name="adj"/>
            </a:avLst>
          </a:prstGeom>
          <a:blipFill rotWithShape="1">
            <a:blip r:embed="rId3">
              <a:alphaModFix/>
            </a:blip>
            <a:stretch>
              <a:fillRect b="0" l="-20261" r="-16145" t="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39" name="Google Shape;139;p18"/>
          <p:cNvSpPr/>
          <p:nvPr/>
        </p:nvSpPr>
        <p:spPr>
          <a:xfrm>
            <a:off x="5919019" y="1769806"/>
            <a:ext cx="6046839" cy="4433369"/>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40" name="Google Shape;140;p18"/>
          <p:cNvSpPr/>
          <p:nvPr/>
        </p:nvSpPr>
        <p:spPr>
          <a:xfrm>
            <a:off x="6096000" y="1956618"/>
            <a:ext cx="6096000" cy="4513007"/>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41" name="Google Shape;141;p18"/>
          <p:cNvSpPr txBox="1"/>
          <p:nvPr/>
        </p:nvSpPr>
        <p:spPr>
          <a:xfrm>
            <a:off x="6685935" y="2879188"/>
            <a:ext cx="4655165" cy="3323987"/>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endParaRPr/>
          </a:p>
          <a:p>
            <a:pPr indent="0" lvl="0" marL="0" marR="0" rtl="0" algn="just">
              <a:spcBef>
                <a:spcPts val="0"/>
              </a:spcBef>
              <a:spcAft>
                <a:spcPts val="0"/>
              </a:spcAft>
              <a:buNone/>
            </a:pPr>
            <a:r>
              <a:t/>
            </a:r>
            <a:endParaRPr sz="1400">
              <a:solidFill>
                <a:schemeClr val="dk1"/>
              </a:solidFill>
              <a:latin typeface="Lora"/>
              <a:ea typeface="Lora"/>
              <a:cs typeface="Lora"/>
              <a:sym typeface="Lora"/>
            </a:endParaRPr>
          </a:p>
          <a:p>
            <a:pPr indent="0" lvl="0" marL="0" marR="0" rtl="0" algn="just">
              <a:spcBef>
                <a:spcPts val="0"/>
              </a:spcBef>
              <a:spcAft>
                <a:spcPts val="0"/>
              </a:spcAft>
              <a:buNone/>
            </a:pPr>
            <a:r>
              <a:rPr lang="en-PH" sz="1400">
                <a:solidFill>
                  <a:schemeClr val="dk1"/>
                </a:solidFill>
                <a:latin typeface="Lora"/>
                <a:ea typeface="Lora"/>
                <a:cs typeface="Lora"/>
                <a:sym typeface="Lora"/>
              </a:rPr>
              <a:t>Duis aute irure dolor in reprehenderit in voluptate velit esse cillum dolore eu fugiat nulla pariatur. Excepteur sint occaecat cupidatat non proident, sunt in culpa qui officia deserunt mollit anim id est laborum</a:t>
            </a:r>
            <a:endParaRPr sz="1400">
              <a:solidFill>
                <a:schemeClr val="dk1"/>
              </a:solidFill>
              <a:latin typeface="Lora"/>
              <a:ea typeface="Lora"/>
              <a:cs typeface="Lora"/>
              <a:sym typeface="Lora"/>
            </a:endParaRPr>
          </a:p>
        </p:txBody>
      </p:sp>
      <p:sp>
        <p:nvSpPr>
          <p:cNvPr id="142" name="Google Shape;142;p18"/>
          <p:cNvSpPr txBox="1"/>
          <p:nvPr/>
        </p:nvSpPr>
        <p:spPr>
          <a:xfrm>
            <a:off x="6685935" y="2198426"/>
            <a:ext cx="2659216" cy="58477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n-PH" sz="3200">
                <a:solidFill>
                  <a:schemeClr val="dk1"/>
                </a:solidFill>
                <a:latin typeface="Lora"/>
                <a:ea typeface="Lora"/>
                <a:cs typeface="Lora"/>
                <a:sym typeface="Lora"/>
              </a:rPr>
              <a:t>Our Vision</a:t>
            </a:r>
            <a:endParaRPr/>
          </a:p>
        </p:txBody>
      </p:sp>
      <p:cxnSp>
        <p:nvCxnSpPr>
          <p:cNvPr id="143" name="Google Shape;143;p18"/>
          <p:cNvCxnSpPr/>
          <p:nvPr/>
        </p:nvCxnSpPr>
        <p:spPr>
          <a:xfrm>
            <a:off x="6803923" y="2783201"/>
            <a:ext cx="4385187" cy="0"/>
          </a:xfrm>
          <a:prstGeom prst="straightConnector1">
            <a:avLst/>
          </a:prstGeom>
          <a:noFill/>
          <a:ln cap="flat" cmpd="sng" w="9525">
            <a:solidFill>
              <a:schemeClr val="lt1"/>
            </a:solidFill>
            <a:prstDash val="solid"/>
            <a:miter lim="800000"/>
            <a:headEnd len="sm" w="sm" type="none"/>
            <a:tailEnd len="sm" w="sm" type="none"/>
          </a:ln>
        </p:spPr>
      </p:cxnSp>
      <p:grpSp>
        <p:nvGrpSpPr>
          <p:cNvPr id="144" name="Google Shape;144;p18"/>
          <p:cNvGrpSpPr/>
          <p:nvPr/>
        </p:nvGrpSpPr>
        <p:grpSpPr>
          <a:xfrm>
            <a:off x="11685639" y="3429000"/>
            <a:ext cx="501447" cy="1587500"/>
            <a:chOff x="10142498" y="-1891228"/>
            <a:chExt cx="501447" cy="1587500"/>
          </a:xfrm>
        </p:grpSpPr>
        <p:sp>
          <p:nvSpPr>
            <p:cNvPr id="145" name="Google Shape;145;p18"/>
            <p:cNvSpPr/>
            <p:nvPr/>
          </p:nvSpPr>
          <p:spPr>
            <a:xfrm>
              <a:off x="10142499" y="-1891228"/>
              <a:ext cx="501445" cy="15875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46" name="Google Shape;146;p18"/>
            <p:cNvSpPr/>
            <p:nvPr/>
          </p:nvSpPr>
          <p:spPr>
            <a:xfrm>
              <a:off x="10142498" y="-1891228"/>
              <a:ext cx="501445" cy="1587500"/>
            </a:xfrm>
            <a:prstGeom prst="rect">
              <a:avLst/>
            </a:prstGeom>
            <a:solidFill>
              <a:srgbClr val="FCB238">
                <a:alpha val="4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grpSp>
      <p:sp>
        <p:nvSpPr>
          <p:cNvPr id="147" name="Google Shape;147;p18"/>
          <p:cNvSpPr/>
          <p:nvPr/>
        </p:nvSpPr>
        <p:spPr>
          <a:xfrm rot="-5400000">
            <a:off x="-2365887" y="2594484"/>
            <a:ext cx="6858002" cy="1669029"/>
          </a:xfrm>
          <a:custGeom>
            <a:rect b="b" l="l" r="r" t="t"/>
            <a:pathLst>
              <a:path extrusionOk="0" h="1660587" w="6858000">
                <a:moveTo>
                  <a:pt x="0" y="1660587"/>
                </a:moveTo>
                <a:cubicBezTo>
                  <a:pt x="1438" y="1107058"/>
                  <a:pt x="2875" y="553529"/>
                  <a:pt x="4313" y="0"/>
                </a:cubicBezTo>
                <a:lnTo>
                  <a:pt x="6858000" y="1660587"/>
                </a:lnTo>
                <a:lnTo>
                  <a:pt x="0" y="1660587"/>
                </a:lnTo>
                <a:close/>
              </a:path>
            </a:pathLst>
          </a:custGeom>
          <a:solidFill>
            <a:srgbClr val="FCB238">
              <a:alpha val="419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1" name="Shape 151"/>
        <p:cNvGrpSpPr/>
        <p:nvPr/>
      </p:nvGrpSpPr>
      <p:grpSpPr>
        <a:xfrm>
          <a:off x="0" y="0"/>
          <a:ext cx="0" cy="0"/>
          <a:chOff x="0" y="0"/>
          <a:chExt cx="0" cy="0"/>
        </a:xfrm>
      </p:grpSpPr>
      <p:sp>
        <p:nvSpPr>
          <p:cNvPr id="152" name="Google Shape;152;p19"/>
          <p:cNvSpPr/>
          <p:nvPr/>
        </p:nvSpPr>
        <p:spPr>
          <a:xfrm>
            <a:off x="11334750" y="5270500"/>
            <a:ext cx="850900" cy="15875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53" name="Google Shape;153;p19"/>
          <p:cNvSpPr/>
          <p:nvPr/>
        </p:nvSpPr>
        <p:spPr>
          <a:xfrm>
            <a:off x="0" y="2654300"/>
            <a:ext cx="5080000" cy="2590800"/>
          </a:xfrm>
          <a:prstGeom prst="rect">
            <a:avLst/>
          </a:prstGeom>
          <a:solidFill>
            <a:srgbClr val="FCB238">
              <a:alpha val="52941"/>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54" name="Google Shape;154;p19"/>
          <p:cNvSpPr/>
          <p:nvPr/>
        </p:nvSpPr>
        <p:spPr>
          <a:xfrm>
            <a:off x="2895600" y="0"/>
            <a:ext cx="9296400" cy="4889500"/>
          </a:xfrm>
          <a:prstGeom prst="rect">
            <a:avLst/>
          </a:prstGeom>
          <a:blipFill rotWithShape="1">
            <a:blip r:embed="rId3">
              <a:alphaModFix/>
            </a:blip>
            <a:stretch>
              <a:fillRect b="-18959" l="-1775" r="-10689" t="-32205"/>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55" name="Google Shape;155;p19"/>
          <p:cNvSpPr/>
          <p:nvPr/>
        </p:nvSpPr>
        <p:spPr>
          <a:xfrm>
            <a:off x="0" y="3111500"/>
            <a:ext cx="850900" cy="15875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56" name="Google Shape;156;p19"/>
          <p:cNvSpPr/>
          <p:nvPr/>
        </p:nvSpPr>
        <p:spPr>
          <a:xfrm>
            <a:off x="9493250" y="2844800"/>
            <a:ext cx="2343150" cy="3810000"/>
          </a:xfrm>
          <a:prstGeom prst="rect">
            <a:avLst/>
          </a:prstGeom>
          <a:solidFill>
            <a:schemeClr val="l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000000"/>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a:t>
            </a:r>
            <a:endParaRPr sz="1400">
              <a:solidFill>
                <a:srgbClr val="000000"/>
              </a:solidFill>
              <a:latin typeface="Lora"/>
              <a:ea typeface="Lora"/>
              <a:cs typeface="Lora"/>
              <a:sym typeface="Lora"/>
            </a:endParaRPr>
          </a:p>
        </p:txBody>
      </p:sp>
      <p:sp>
        <p:nvSpPr>
          <p:cNvPr id="157" name="Google Shape;157;p19"/>
          <p:cNvSpPr/>
          <p:nvPr/>
        </p:nvSpPr>
        <p:spPr>
          <a:xfrm>
            <a:off x="6750050" y="2844800"/>
            <a:ext cx="2343150" cy="3810000"/>
          </a:xfrm>
          <a:prstGeom prst="rect">
            <a:avLst/>
          </a:prstGeom>
          <a:solidFill>
            <a:schemeClr val="l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000000"/>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a:t>
            </a:r>
            <a:endParaRPr sz="1400">
              <a:solidFill>
                <a:srgbClr val="000000"/>
              </a:solidFill>
              <a:latin typeface="Lora"/>
              <a:ea typeface="Lora"/>
              <a:cs typeface="Lora"/>
              <a:sym typeface="Lora"/>
            </a:endParaRPr>
          </a:p>
        </p:txBody>
      </p:sp>
      <p:sp>
        <p:nvSpPr>
          <p:cNvPr id="158" name="Google Shape;158;p19"/>
          <p:cNvSpPr/>
          <p:nvPr/>
        </p:nvSpPr>
        <p:spPr>
          <a:xfrm>
            <a:off x="4006850" y="2844800"/>
            <a:ext cx="2343150" cy="3810000"/>
          </a:xfrm>
          <a:prstGeom prst="rect">
            <a:avLst/>
          </a:prstGeom>
          <a:solidFill>
            <a:schemeClr val="l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rgbClr val="000000"/>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Duis aute irure dolor in reprehenderit</a:t>
            </a:r>
            <a:endParaRPr sz="1400">
              <a:solidFill>
                <a:srgbClr val="000000"/>
              </a:solidFill>
              <a:latin typeface="Lora"/>
              <a:ea typeface="Lora"/>
              <a:cs typeface="Lora"/>
              <a:sym typeface="Lora"/>
            </a:endParaRPr>
          </a:p>
        </p:txBody>
      </p:sp>
      <p:sp>
        <p:nvSpPr>
          <p:cNvPr id="159" name="Google Shape;159;p19"/>
          <p:cNvSpPr txBox="1"/>
          <p:nvPr/>
        </p:nvSpPr>
        <p:spPr>
          <a:xfrm>
            <a:off x="1048418" y="2863662"/>
            <a:ext cx="3694363" cy="1938992"/>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n-PH" sz="6000">
                <a:solidFill>
                  <a:schemeClr val="dk1"/>
                </a:solidFill>
                <a:latin typeface="Lora"/>
                <a:ea typeface="Lora"/>
                <a:cs typeface="Lora"/>
                <a:sym typeface="Lora"/>
              </a:rPr>
              <a:t>our </a:t>
            </a:r>
            <a:endParaRPr/>
          </a:p>
          <a:p>
            <a:pPr indent="0" lvl="0" marL="0" marR="0" rtl="0" algn="l">
              <a:spcBef>
                <a:spcPts val="0"/>
              </a:spcBef>
              <a:spcAft>
                <a:spcPts val="0"/>
              </a:spcAft>
              <a:buNone/>
            </a:pPr>
            <a:r>
              <a:rPr i="1" lang="en-PH" sz="6000">
                <a:solidFill>
                  <a:schemeClr val="dk1"/>
                </a:solidFill>
                <a:latin typeface="Lora"/>
                <a:ea typeface="Lora"/>
                <a:cs typeface="Lora"/>
                <a:sym typeface="Lora"/>
              </a:rPr>
              <a:t>team</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63" name="Shape 163"/>
        <p:cNvGrpSpPr/>
        <p:nvPr/>
      </p:nvGrpSpPr>
      <p:grpSpPr>
        <a:xfrm>
          <a:off x="0" y="0"/>
          <a:ext cx="0" cy="0"/>
          <a:chOff x="0" y="0"/>
          <a:chExt cx="0" cy="0"/>
        </a:xfrm>
      </p:grpSpPr>
      <p:sp>
        <p:nvSpPr>
          <p:cNvPr id="164" name="Google Shape;164;p20"/>
          <p:cNvSpPr/>
          <p:nvPr/>
        </p:nvSpPr>
        <p:spPr>
          <a:xfrm>
            <a:off x="0" y="0"/>
            <a:ext cx="12192000" cy="3086100"/>
          </a:xfrm>
          <a:prstGeom prst="rect">
            <a:avLst/>
          </a:prstGeom>
          <a:blipFill rotWithShape="1">
            <a:blip r:embed="rId3">
              <a:alphaModFix/>
            </a:blip>
            <a:stretch>
              <a:fillRect b="-154718" l="0" r="0" t="-29210"/>
            </a:stretch>
          </a:blip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65" name="Google Shape;165;p20"/>
          <p:cNvSpPr/>
          <p:nvPr/>
        </p:nvSpPr>
        <p:spPr>
          <a:xfrm>
            <a:off x="1009650" y="2073275"/>
            <a:ext cx="4083050" cy="1698620"/>
          </a:xfrm>
          <a:prstGeom prst="rect">
            <a:avLst/>
          </a:prstGeom>
          <a:solidFill>
            <a:schemeClr val="lt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i="1" lang="en-PH" sz="6000">
                <a:solidFill>
                  <a:srgbClr val="000000"/>
                </a:solidFill>
                <a:latin typeface="Lora"/>
                <a:ea typeface="Lora"/>
                <a:cs typeface="Lora"/>
                <a:sym typeface="Lora"/>
              </a:rPr>
              <a:t>Product</a:t>
            </a:r>
            <a:endParaRPr/>
          </a:p>
          <a:p>
            <a:pPr indent="0" lvl="0" marL="0" marR="0" rtl="0" algn="l">
              <a:spcBef>
                <a:spcPts val="0"/>
              </a:spcBef>
              <a:spcAft>
                <a:spcPts val="0"/>
              </a:spcAft>
              <a:buNone/>
            </a:pPr>
            <a:r>
              <a:rPr lang="en-PH" sz="4400">
                <a:solidFill>
                  <a:srgbClr val="000000"/>
                </a:solidFill>
                <a:latin typeface="Lora"/>
                <a:ea typeface="Lora"/>
                <a:cs typeface="Lora"/>
                <a:sym typeface="Lora"/>
              </a:rPr>
              <a:t>PHOTO SLIDE</a:t>
            </a:r>
            <a:endParaRPr/>
          </a:p>
        </p:txBody>
      </p:sp>
      <p:sp>
        <p:nvSpPr>
          <p:cNvPr id="166" name="Google Shape;166;p20"/>
          <p:cNvSpPr txBox="1"/>
          <p:nvPr/>
        </p:nvSpPr>
        <p:spPr>
          <a:xfrm>
            <a:off x="5092700" y="4403651"/>
            <a:ext cx="6724650" cy="954107"/>
          </a:xfrm>
          <a:prstGeom prst="rect">
            <a:avLst/>
          </a:prstGeom>
          <a:noFill/>
          <a:ln>
            <a:noFill/>
          </a:ln>
        </p:spPr>
        <p:txBody>
          <a:bodyPr anchorCtr="0" anchor="t" bIns="45700" lIns="91425" spcFirstLastPara="1" rIns="91425" wrap="square" tIns="45700">
            <a:noAutofit/>
          </a:bodyPr>
          <a:lstStyle/>
          <a:p>
            <a:pPr indent="0" lvl="0" marL="0" marR="0" rtl="0" algn="just">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 exercitation ullamco laboris nisi ut aliquip ex ea commodo consequat. </a:t>
            </a:r>
            <a:endParaRPr/>
          </a:p>
        </p:txBody>
      </p:sp>
      <p:cxnSp>
        <p:nvCxnSpPr>
          <p:cNvPr id="167" name="Google Shape;167;p20"/>
          <p:cNvCxnSpPr/>
          <p:nvPr/>
        </p:nvCxnSpPr>
        <p:spPr>
          <a:xfrm rot="10800000">
            <a:off x="374650" y="5794057"/>
            <a:ext cx="11442700" cy="0"/>
          </a:xfrm>
          <a:prstGeom prst="straightConnector1">
            <a:avLst/>
          </a:prstGeom>
          <a:noFill/>
          <a:ln cap="flat" cmpd="sng" w="38100">
            <a:solidFill>
              <a:srgbClr val="FCB238"/>
            </a:solidFill>
            <a:prstDash val="solid"/>
            <a:miter lim="800000"/>
            <a:headEnd len="sm" w="sm" type="none"/>
            <a:tailEnd len="sm" w="sm" type="none"/>
          </a:ln>
        </p:spPr>
      </p:cxnSp>
      <p:sp>
        <p:nvSpPr>
          <p:cNvPr id="168" name="Google Shape;168;p20"/>
          <p:cNvSpPr/>
          <p:nvPr/>
        </p:nvSpPr>
        <p:spPr>
          <a:xfrm>
            <a:off x="0" y="6159500"/>
            <a:ext cx="850900" cy="698500"/>
          </a:xfrm>
          <a:prstGeom prst="rect">
            <a:avLst/>
          </a:prstGeom>
          <a:solidFill>
            <a:srgbClr val="FCB238">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69" name="Google Shape;169;p20"/>
          <p:cNvSpPr/>
          <p:nvPr/>
        </p:nvSpPr>
        <p:spPr>
          <a:xfrm>
            <a:off x="3794916" y="4699997"/>
            <a:ext cx="458787" cy="408265"/>
          </a:xfrm>
          <a:custGeom>
            <a:rect b="b" l="l" r="r" t="t"/>
            <a:pathLst>
              <a:path extrusionOk="0" h="399" w="444">
                <a:moveTo>
                  <a:pt x="426" y="0"/>
                </a:moveTo>
                <a:lnTo>
                  <a:pt x="426" y="0"/>
                </a:lnTo>
                <a:cubicBezTo>
                  <a:pt x="9" y="0"/>
                  <a:pt x="9" y="0"/>
                  <a:pt x="9" y="0"/>
                </a:cubicBezTo>
                <a:cubicBezTo>
                  <a:pt x="0" y="0"/>
                  <a:pt x="0" y="8"/>
                  <a:pt x="0" y="17"/>
                </a:cubicBezTo>
                <a:cubicBezTo>
                  <a:pt x="0" y="70"/>
                  <a:pt x="0" y="70"/>
                  <a:pt x="0" y="70"/>
                </a:cubicBezTo>
                <a:cubicBezTo>
                  <a:pt x="443" y="70"/>
                  <a:pt x="443" y="70"/>
                  <a:pt x="443" y="70"/>
                </a:cubicBezTo>
                <a:cubicBezTo>
                  <a:pt x="443" y="17"/>
                  <a:pt x="443" y="17"/>
                  <a:pt x="443" y="17"/>
                </a:cubicBezTo>
                <a:cubicBezTo>
                  <a:pt x="443" y="8"/>
                  <a:pt x="434" y="0"/>
                  <a:pt x="426" y="0"/>
                </a:cubicBezTo>
                <a:close/>
                <a:moveTo>
                  <a:pt x="27" y="363"/>
                </a:moveTo>
                <a:lnTo>
                  <a:pt x="27" y="363"/>
                </a:lnTo>
                <a:cubicBezTo>
                  <a:pt x="27" y="380"/>
                  <a:pt x="36" y="398"/>
                  <a:pt x="54" y="398"/>
                </a:cubicBezTo>
                <a:cubicBezTo>
                  <a:pt x="381" y="398"/>
                  <a:pt x="381" y="398"/>
                  <a:pt x="381" y="398"/>
                </a:cubicBezTo>
                <a:cubicBezTo>
                  <a:pt x="408" y="398"/>
                  <a:pt x="417" y="380"/>
                  <a:pt x="417" y="363"/>
                </a:cubicBezTo>
                <a:cubicBezTo>
                  <a:pt x="417" y="97"/>
                  <a:pt x="417" y="97"/>
                  <a:pt x="417" y="97"/>
                </a:cubicBezTo>
                <a:cubicBezTo>
                  <a:pt x="27" y="97"/>
                  <a:pt x="27" y="97"/>
                  <a:pt x="27" y="97"/>
                </a:cubicBezTo>
                <a:lnTo>
                  <a:pt x="27" y="363"/>
                </a:lnTo>
                <a:close/>
                <a:moveTo>
                  <a:pt x="151" y="150"/>
                </a:moveTo>
                <a:lnTo>
                  <a:pt x="151" y="150"/>
                </a:lnTo>
                <a:cubicBezTo>
                  <a:pt x="293" y="150"/>
                  <a:pt x="293" y="150"/>
                  <a:pt x="293" y="150"/>
                </a:cubicBezTo>
                <a:cubicBezTo>
                  <a:pt x="293" y="194"/>
                  <a:pt x="293" y="194"/>
                  <a:pt x="293" y="194"/>
                </a:cubicBezTo>
                <a:cubicBezTo>
                  <a:pt x="151" y="194"/>
                  <a:pt x="151" y="194"/>
                  <a:pt x="151" y="194"/>
                </a:cubicBezTo>
                <a:lnTo>
                  <a:pt x="151" y="150"/>
                </a:ln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
        <p:nvSpPr>
          <p:cNvPr id="170" name="Google Shape;170;p20"/>
          <p:cNvSpPr/>
          <p:nvPr/>
        </p:nvSpPr>
        <p:spPr>
          <a:xfrm>
            <a:off x="2712823" y="4662174"/>
            <a:ext cx="458787" cy="458787"/>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
        <p:nvSpPr>
          <p:cNvPr id="171" name="Google Shape;171;p20"/>
          <p:cNvSpPr/>
          <p:nvPr/>
        </p:nvSpPr>
        <p:spPr>
          <a:xfrm>
            <a:off x="1720848" y="4625368"/>
            <a:ext cx="368669" cy="510675"/>
          </a:xfrm>
          <a:custGeom>
            <a:rect b="b" l="l" r="r" t="t"/>
            <a:pathLst>
              <a:path extrusionOk="0" h="497" w="356">
                <a:moveTo>
                  <a:pt x="318" y="54"/>
                </a:moveTo>
                <a:lnTo>
                  <a:pt x="318" y="54"/>
                </a:lnTo>
                <a:cubicBezTo>
                  <a:pt x="283" y="124"/>
                  <a:pt x="283" y="124"/>
                  <a:pt x="283" y="124"/>
                </a:cubicBezTo>
                <a:cubicBezTo>
                  <a:pt x="71" y="124"/>
                  <a:pt x="71" y="124"/>
                  <a:pt x="71" y="124"/>
                </a:cubicBezTo>
                <a:cubicBezTo>
                  <a:pt x="36" y="54"/>
                  <a:pt x="36" y="54"/>
                  <a:pt x="36" y="54"/>
                </a:cubicBezTo>
                <a:cubicBezTo>
                  <a:pt x="17" y="54"/>
                  <a:pt x="0" y="71"/>
                  <a:pt x="0" y="89"/>
                </a:cubicBezTo>
                <a:cubicBezTo>
                  <a:pt x="0" y="461"/>
                  <a:pt x="0" y="461"/>
                  <a:pt x="0" y="461"/>
                </a:cubicBezTo>
                <a:cubicBezTo>
                  <a:pt x="0" y="487"/>
                  <a:pt x="17" y="496"/>
                  <a:pt x="36" y="496"/>
                </a:cubicBezTo>
                <a:cubicBezTo>
                  <a:pt x="318" y="496"/>
                  <a:pt x="318" y="496"/>
                  <a:pt x="318" y="496"/>
                </a:cubicBezTo>
                <a:cubicBezTo>
                  <a:pt x="336" y="496"/>
                  <a:pt x="355" y="487"/>
                  <a:pt x="355" y="461"/>
                </a:cubicBezTo>
                <a:cubicBezTo>
                  <a:pt x="355" y="89"/>
                  <a:pt x="355" y="89"/>
                  <a:pt x="355" y="89"/>
                </a:cubicBezTo>
                <a:cubicBezTo>
                  <a:pt x="355" y="71"/>
                  <a:pt x="336" y="54"/>
                  <a:pt x="318" y="54"/>
                </a:cubicBezTo>
                <a:close/>
                <a:moveTo>
                  <a:pt x="265" y="98"/>
                </a:moveTo>
                <a:lnTo>
                  <a:pt x="265" y="98"/>
                </a:lnTo>
                <a:cubicBezTo>
                  <a:pt x="292" y="54"/>
                  <a:pt x="292" y="54"/>
                  <a:pt x="292" y="54"/>
                </a:cubicBezTo>
                <a:cubicBezTo>
                  <a:pt x="230" y="54"/>
                  <a:pt x="230" y="54"/>
                  <a:pt x="230" y="54"/>
                </a:cubicBezTo>
                <a:cubicBezTo>
                  <a:pt x="212" y="0"/>
                  <a:pt x="212" y="0"/>
                  <a:pt x="212" y="0"/>
                </a:cubicBezTo>
                <a:cubicBezTo>
                  <a:pt x="133" y="0"/>
                  <a:pt x="133" y="0"/>
                  <a:pt x="133" y="0"/>
                </a:cubicBezTo>
                <a:cubicBezTo>
                  <a:pt x="115" y="54"/>
                  <a:pt x="115" y="54"/>
                  <a:pt x="115" y="54"/>
                </a:cubicBezTo>
                <a:cubicBezTo>
                  <a:pt x="61" y="54"/>
                  <a:pt x="61" y="54"/>
                  <a:pt x="61" y="54"/>
                </a:cubicBezTo>
                <a:cubicBezTo>
                  <a:pt x="89" y="98"/>
                  <a:pt x="89" y="98"/>
                  <a:pt x="89" y="98"/>
                </a:cubicBezTo>
                <a:lnTo>
                  <a:pt x="265" y="98"/>
                </a:ln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76" name="Shape 176"/>
        <p:cNvGrpSpPr/>
        <p:nvPr/>
      </p:nvGrpSpPr>
      <p:grpSpPr>
        <a:xfrm>
          <a:off x="0" y="0"/>
          <a:ext cx="0" cy="0"/>
          <a:chOff x="0" y="0"/>
          <a:chExt cx="0" cy="0"/>
        </a:xfrm>
      </p:grpSpPr>
      <p:sp>
        <p:nvSpPr>
          <p:cNvPr id="177" name="Google Shape;177;p21"/>
          <p:cNvSpPr/>
          <p:nvPr/>
        </p:nvSpPr>
        <p:spPr>
          <a:xfrm>
            <a:off x="0" y="0"/>
            <a:ext cx="6096000" cy="68580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178" name="Google Shape;178;p21"/>
          <p:cNvSpPr txBox="1"/>
          <p:nvPr>
            <p:ph idx="4294967295" type="body"/>
          </p:nvPr>
        </p:nvSpPr>
        <p:spPr>
          <a:xfrm>
            <a:off x="538016" y="450230"/>
            <a:ext cx="10905239" cy="1089668"/>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dk1"/>
              </a:buClr>
              <a:buSzPts val="6000"/>
              <a:buFont typeface="Arial"/>
              <a:buNone/>
            </a:pPr>
            <a:r>
              <a:rPr b="0" i="1" lang="en-PH" sz="6000" u="none" cap="none" strike="noStrike">
                <a:solidFill>
                  <a:schemeClr val="dk1"/>
                </a:solidFill>
                <a:latin typeface="Lora"/>
                <a:ea typeface="Lora"/>
                <a:cs typeface="Lora"/>
                <a:sym typeface="Lora"/>
              </a:rPr>
              <a:t>our products</a:t>
            </a:r>
            <a:endParaRPr/>
          </a:p>
        </p:txBody>
      </p:sp>
      <p:sp>
        <p:nvSpPr>
          <p:cNvPr id="179" name="Google Shape;179;p21"/>
          <p:cNvSpPr/>
          <p:nvPr/>
        </p:nvSpPr>
        <p:spPr>
          <a:xfrm>
            <a:off x="2632971" y="2341833"/>
            <a:ext cx="830058" cy="830058"/>
          </a:xfrm>
          <a:custGeom>
            <a:rect b="b" l="l" r="r" t="t"/>
            <a:pathLst>
              <a:path extrusionOk="0" h="445" w="444">
                <a:moveTo>
                  <a:pt x="70" y="400"/>
                </a:moveTo>
                <a:lnTo>
                  <a:pt x="70" y="400"/>
                </a:lnTo>
                <a:cubicBezTo>
                  <a:pt x="70" y="426"/>
                  <a:pt x="98" y="444"/>
                  <a:pt x="124" y="444"/>
                </a:cubicBezTo>
                <a:cubicBezTo>
                  <a:pt x="151" y="444"/>
                  <a:pt x="168" y="426"/>
                  <a:pt x="168" y="400"/>
                </a:cubicBezTo>
                <a:cubicBezTo>
                  <a:pt x="168" y="373"/>
                  <a:pt x="151" y="346"/>
                  <a:pt x="124" y="346"/>
                </a:cubicBezTo>
                <a:cubicBezTo>
                  <a:pt x="98" y="346"/>
                  <a:pt x="70" y="373"/>
                  <a:pt x="70" y="400"/>
                </a:cubicBezTo>
                <a:close/>
                <a:moveTo>
                  <a:pt x="319" y="400"/>
                </a:moveTo>
                <a:lnTo>
                  <a:pt x="319" y="400"/>
                </a:lnTo>
                <a:cubicBezTo>
                  <a:pt x="319" y="426"/>
                  <a:pt x="345" y="444"/>
                  <a:pt x="372" y="444"/>
                </a:cubicBezTo>
                <a:cubicBezTo>
                  <a:pt x="399" y="444"/>
                  <a:pt x="417" y="426"/>
                  <a:pt x="417" y="400"/>
                </a:cubicBezTo>
                <a:cubicBezTo>
                  <a:pt x="417" y="373"/>
                  <a:pt x="399" y="346"/>
                  <a:pt x="372" y="346"/>
                </a:cubicBezTo>
                <a:cubicBezTo>
                  <a:pt x="345" y="346"/>
                  <a:pt x="319" y="373"/>
                  <a:pt x="319" y="400"/>
                </a:cubicBezTo>
                <a:close/>
                <a:moveTo>
                  <a:pt x="159" y="284"/>
                </a:moveTo>
                <a:lnTo>
                  <a:pt x="159" y="284"/>
                </a:lnTo>
                <a:cubicBezTo>
                  <a:pt x="434" y="204"/>
                  <a:pt x="434" y="204"/>
                  <a:pt x="434" y="204"/>
                </a:cubicBezTo>
                <a:cubicBezTo>
                  <a:pt x="443" y="204"/>
                  <a:pt x="443" y="195"/>
                  <a:pt x="443" y="187"/>
                </a:cubicBezTo>
                <a:cubicBezTo>
                  <a:pt x="443" y="54"/>
                  <a:pt x="443" y="54"/>
                  <a:pt x="443" y="54"/>
                </a:cubicBezTo>
                <a:cubicBezTo>
                  <a:pt x="98" y="54"/>
                  <a:pt x="98" y="54"/>
                  <a:pt x="98" y="54"/>
                </a:cubicBezTo>
                <a:cubicBezTo>
                  <a:pt x="98" y="10"/>
                  <a:pt x="98" y="10"/>
                  <a:pt x="98" y="10"/>
                </a:cubicBezTo>
                <a:lnTo>
                  <a:pt x="89" y="0"/>
                </a:lnTo>
                <a:cubicBezTo>
                  <a:pt x="9" y="0"/>
                  <a:pt x="9" y="0"/>
                  <a:pt x="9" y="0"/>
                </a:cubicBezTo>
                <a:cubicBezTo>
                  <a:pt x="0" y="0"/>
                  <a:pt x="0" y="10"/>
                  <a:pt x="0" y="10"/>
                </a:cubicBezTo>
                <a:cubicBezTo>
                  <a:pt x="0" y="54"/>
                  <a:pt x="0" y="54"/>
                  <a:pt x="0" y="54"/>
                </a:cubicBezTo>
                <a:cubicBezTo>
                  <a:pt x="45" y="54"/>
                  <a:pt x="45" y="54"/>
                  <a:pt x="45" y="54"/>
                </a:cubicBezTo>
                <a:cubicBezTo>
                  <a:pt x="98" y="275"/>
                  <a:pt x="98" y="275"/>
                  <a:pt x="98" y="275"/>
                </a:cubicBezTo>
                <a:cubicBezTo>
                  <a:pt x="98" y="302"/>
                  <a:pt x="98" y="302"/>
                  <a:pt x="98" y="302"/>
                </a:cubicBezTo>
                <a:cubicBezTo>
                  <a:pt x="98" y="338"/>
                  <a:pt x="98" y="338"/>
                  <a:pt x="98" y="338"/>
                </a:cubicBezTo>
                <a:cubicBezTo>
                  <a:pt x="98" y="346"/>
                  <a:pt x="106" y="346"/>
                  <a:pt x="106" y="346"/>
                </a:cubicBezTo>
                <a:cubicBezTo>
                  <a:pt x="124" y="346"/>
                  <a:pt x="124" y="346"/>
                  <a:pt x="124" y="346"/>
                </a:cubicBezTo>
                <a:cubicBezTo>
                  <a:pt x="372" y="346"/>
                  <a:pt x="372" y="346"/>
                  <a:pt x="372" y="346"/>
                </a:cubicBezTo>
                <a:cubicBezTo>
                  <a:pt x="434" y="346"/>
                  <a:pt x="434" y="346"/>
                  <a:pt x="434" y="346"/>
                </a:cubicBezTo>
                <a:cubicBezTo>
                  <a:pt x="443" y="346"/>
                  <a:pt x="443" y="346"/>
                  <a:pt x="443" y="338"/>
                </a:cubicBezTo>
                <a:cubicBezTo>
                  <a:pt x="443" y="302"/>
                  <a:pt x="443" y="302"/>
                  <a:pt x="443" y="302"/>
                </a:cubicBezTo>
                <a:cubicBezTo>
                  <a:pt x="168" y="302"/>
                  <a:pt x="168" y="302"/>
                  <a:pt x="168" y="302"/>
                </a:cubicBezTo>
                <a:cubicBezTo>
                  <a:pt x="133" y="302"/>
                  <a:pt x="133" y="284"/>
                  <a:pt x="159" y="284"/>
                </a:cubicBezTo>
                <a:close/>
              </a:path>
            </a:pathLst>
          </a:custGeom>
          <a:solidFill>
            <a:schemeClr val="dk1"/>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
        <p:nvSpPr>
          <p:cNvPr id="180" name="Google Shape;180;p21"/>
          <p:cNvSpPr txBox="1"/>
          <p:nvPr/>
        </p:nvSpPr>
        <p:spPr>
          <a:xfrm>
            <a:off x="1490461" y="3493046"/>
            <a:ext cx="3118004" cy="538180"/>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chemeClr val="dk1"/>
              </a:buClr>
              <a:buSzPts val="2400"/>
              <a:buFont typeface="Lora"/>
              <a:buNone/>
            </a:pPr>
            <a:r>
              <a:rPr i="1" lang="en-PH" sz="2400">
                <a:solidFill>
                  <a:schemeClr val="dk1"/>
                </a:solidFill>
                <a:latin typeface="Lora"/>
                <a:ea typeface="Lora"/>
                <a:cs typeface="Lora"/>
                <a:sym typeface="Lora"/>
              </a:rPr>
              <a:t>Your Service</a:t>
            </a:r>
            <a:endParaRPr/>
          </a:p>
        </p:txBody>
      </p:sp>
      <p:sp>
        <p:nvSpPr>
          <p:cNvPr id="181" name="Google Shape;181;p21"/>
          <p:cNvSpPr txBox="1"/>
          <p:nvPr/>
        </p:nvSpPr>
        <p:spPr>
          <a:xfrm>
            <a:off x="1490461" y="4034947"/>
            <a:ext cx="3118004" cy="138499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a:t>
            </a:r>
            <a:endParaRPr sz="1400">
              <a:solidFill>
                <a:schemeClr val="dk1"/>
              </a:solidFill>
              <a:latin typeface="Lora"/>
              <a:ea typeface="Lora"/>
              <a:cs typeface="Lora"/>
              <a:sym typeface="Lora"/>
            </a:endParaRPr>
          </a:p>
        </p:txBody>
      </p:sp>
      <p:grpSp>
        <p:nvGrpSpPr>
          <p:cNvPr id="182" name="Google Shape;182;p21"/>
          <p:cNvGrpSpPr/>
          <p:nvPr/>
        </p:nvGrpSpPr>
        <p:grpSpPr>
          <a:xfrm>
            <a:off x="7618326" y="1451948"/>
            <a:ext cx="4355960" cy="1492287"/>
            <a:chOff x="6507985" y="1451948"/>
            <a:chExt cx="4355960" cy="1492287"/>
          </a:xfrm>
        </p:grpSpPr>
        <p:sp>
          <p:nvSpPr>
            <p:cNvPr id="183" name="Google Shape;183;p21"/>
            <p:cNvSpPr txBox="1"/>
            <p:nvPr/>
          </p:nvSpPr>
          <p:spPr>
            <a:xfrm>
              <a:off x="6507985" y="1451948"/>
              <a:ext cx="3118004" cy="538180"/>
            </a:xfrm>
            <a:prstGeom prst="rect">
              <a:avLst/>
            </a:prstGeom>
            <a:noFill/>
            <a:ln>
              <a:noFill/>
            </a:ln>
          </p:spPr>
          <p:txBody>
            <a:bodyPr anchorCtr="0" anchor="ctr" bIns="45700" lIns="91425" spcFirstLastPara="1" rIns="91425" wrap="square" tIns="45700">
              <a:noAutofit/>
            </a:bodyPr>
            <a:lstStyle/>
            <a:p>
              <a:pPr indent="0" lvl="0" marL="0" marR="0" rtl="0" algn="l">
                <a:lnSpc>
                  <a:spcPct val="90000"/>
                </a:lnSpc>
                <a:spcBef>
                  <a:spcPts val="0"/>
                </a:spcBef>
                <a:spcAft>
                  <a:spcPts val="0"/>
                </a:spcAft>
                <a:buClr>
                  <a:schemeClr val="dk1"/>
                </a:buClr>
                <a:buSzPts val="2400"/>
                <a:buFont typeface="Lora"/>
                <a:buNone/>
              </a:pPr>
              <a:r>
                <a:rPr i="1" lang="en-PH" sz="2400">
                  <a:solidFill>
                    <a:schemeClr val="dk1"/>
                  </a:solidFill>
                  <a:latin typeface="Lora"/>
                  <a:ea typeface="Lora"/>
                  <a:cs typeface="Lora"/>
                  <a:sym typeface="Lora"/>
                </a:rPr>
                <a:t>Your Service</a:t>
              </a:r>
              <a:endParaRPr/>
            </a:p>
          </p:txBody>
        </p:sp>
        <p:sp>
          <p:nvSpPr>
            <p:cNvPr id="184" name="Google Shape;184;p21"/>
            <p:cNvSpPr txBox="1"/>
            <p:nvPr/>
          </p:nvSpPr>
          <p:spPr>
            <a:xfrm>
              <a:off x="6507985" y="1990128"/>
              <a:ext cx="4355960" cy="95410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a:t>
              </a:r>
              <a:endParaRPr sz="1400">
                <a:solidFill>
                  <a:schemeClr val="dk1"/>
                </a:solidFill>
                <a:latin typeface="Lora"/>
                <a:ea typeface="Lora"/>
                <a:cs typeface="Lora"/>
                <a:sym typeface="Lora"/>
              </a:endParaRPr>
            </a:p>
          </p:txBody>
        </p:sp>
      </p:grpSp>
      <p:grpSp>
        <p:nvGrpSpPr>
          <p:cNvPr id="185" name="Google Shape;185;p21"/>
          <p:cNvGrpSpPr/>
          <p:nvPr/>
        </p:nvGrpSpPr>
        <p:grpSpPr>
          <a:xfrm>
            <a:off x="7618326" y="3171891"/>
            <a:ext cx="4355960" cy="1492287"/>
            <a:chOff x="6507985" y="1451948"/>
            <a:chExt cx="4355960" cy="1492287"/>
          </a:xfrm>
        </p:grpSpPr>
        <p:sp>
          <p:nvSpPr>
            <p:cNvPr id="186" name="Google Shape;186;p21"/>
            <p:cNvSpPr txBox="1"/>
            <p:nvPr/>
          </p:nvSpPr>
          <p:spPr>
            <a:xfrm>
              <a:off x="6507985" y="1451948"/>
              <a:ext cx="3118004" cy="538180"/>
            </a:xfrm>
            <a:prstGeom prst="rect">
              <a:avLst/>
            </a:prstGeom>
            <a:noFill/>
            <a:ln>
              <a:noFill/>
            </a:ln>
          </p:spPr>
          <p:txBody>
            <a:bodyPr anchorCtr="0" anchor="ctr" bIns="45700" lIns="91425" spcFirstLastPara="1" rIns="91425" wrap="square" tIns="45700">
              <a:noAutofit/>
            </a:bodyPr>
            <a:lstStyle/>
            <a:p>
              <a:pPr indent="0" lvl="0" marL="0" marR="0" rtl="0" algn="l">
                <a:lnSpc>
                  <a:spcPct val="90000"/>
                </a:lnSpc>
                <a:spcBef>
                  <a:spcPts val="0"/>
                </a:spcBef>
                <a:spcAft>
                  <a:spcPts val="0"/>
                </a:spcAft>
                <a:buClr>
                  <a:schemeClr val="dk1"/>
                </a:buClr>
                <a:buSzPts val="2400"/>
                <a:buFont typeface="Lora"/>
                <a:buNone/>
              </a:pPr>
              <a:r>
                <a:rPr i="1" lang="en-PH" sz="2400">
                  <a:solidFill>
                    <a:schemeClr val="dk1"/>
                  </a:solidFill>
                  <a:latin typeface="Lora"/>
                  <a:ea typeface="Lora"/>
                  <a:cs typeface="Lora"/>
                  <a:sym typeface="Lora"/>
                </a:rPr>
                <a:t>Your Service</a:t>
              </a:r>
              <a:endParaRPr/>
            </a:p>
          </p:txBody>
        </p:sp>
        <p:sp>
          <p:nvSpPr>
            <p:cNvPr id="187" name="Google Shape;187;p21"/>
            <p:cNvSpPr txBox="1"/>
            <p:nvPr/>
          </p:nvSpPr>
          <p:spPr>
            <a:xfrm>
              <a:off x="6507985" y="1990128"/>
              <a:ext cx="4355960" cy="95410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a:t>
              </a:r>
              <a:endParaRPr sz="1400">
                <a:solidFill>
                  <a:schemeClr val="dk1"/>
                </a:solidFill>
                <a:latin typeface="Lora"/>
                <a:ea typeface="Lora"/>
                <a:cs typeface="Lora"/>
                <a:sym typeface="Lora"/>
              </a:endParaRPr>
            </a:p>
          </p:txBody>
        </p:sp>
      </p:grpSp>
      <p:grpSp>
        <p:nvGrpSpPr>
          <p:cNvPr id="188" name="Google Shape;188;p21"/>
          <p:cNvGrpSpPr/>
          <p:nvPr/>
        </p:nvGrpSpPr>
        <p:grpSpPr>
          <a:xfrm>
            <a:off x="7618326" y="4891834"/>
            <a:ext cx="4355960" cy="1492287"/>
            <a:chOff x="6507985" y="1451948"/>
            <a:chExt cx="4355960" cy="1492287"/>
          </a:xfrm>
        </p:grpSpPr>
        <p:sp>
          <p:nvSpPr>
            <p:cNvPr id="189" name="Google Shape;189;p21"/>
            <p:cNvSpPr txBox="1"/>
            <p:nvPr/>
          </p:nvSpPr>
          <p:spPr>
            <a:xfrm>
              <a:off x="6507985" y="1451948"/>
              <a:ext cx="3118004" cy="538180"/>
            </a:xfrm>
            <a:prstGeom prst="rect">
              <a:avLst/>
            </a:prstGeom>
            <a:noFill/>
            <a:ln>
              <a:noFill/>
            </a:ln>
          </p:spPr>
          <p:txBody>
            <a:bodyPr anchorCtr="0" anchor="ctr" bIns="45700" lIns="91425" spcFirstLastPara="1" rIns="91425" wrap="square" tIns="45700">
              <a:noAutofit/>
            </a:bodyPr>
            <a:lstStyle/>
            <a:p>
              <a:pPr indent="0" lvl="0" marL="0" marR="0" rtl="0" algn="l">
                <a:lnSpc>
                  <a:spcPct val="90000"/>
                </a:lnSpc>
                <a:spcBef>
                  <a:spcPts val="0"/>
                </a:spcBef>
                <a:spcAft>
                  <a:spcPts val="0"/>
                </a:spcAft>
                <a:buClr>
                  <a:schemeClr val="dk1"/>
                </a:buClr>
                <a:buSzPts val="2400"/>
                <a:buFont typeface="Lora"/>
                <a:buNone/>
              </a:pPr>
              <a:r>
                <a:rPr i="1" lang="en-PH" sz="2400">
                  <a:solidFill>
                    <a:schemeClr val="dk1"/>
                  </a:solidFill>
                  <a:latin typeface="Lora"/>
                  <a:ea typeface="Lora"/>
                  <a:cs typeface="Lora"/>
                  <a:sym typeface="Lora"/>
                </a:rPr>
                <a:t>Your Service</a:t>
              </a:r>
              <a:endParaRPr/>
            </a:p>
          </p:txBody>
        </p:sp>
        <p:sp>
          <p:nvSpPr>
            <p:cNvPr id="190" name="Google Shape;190;p21"/>
            <p:cNvSpPr txBox="1"/>
            <p:nvPr/>
          </p:nvSpPr>
          <p:spPr>
            <a:xfrm>
              <a:off x="6507985" y="1990128"/>
              <a:ext cx="4355960" cy="95410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Lorem ipsum dolor sit amet, consectetur adipiscing elit, sed do eiusmod tempor incididunt ut labore et dolore magna aliqua. Ut enim ad minim veniam, quis nostrud</a:t>
              </a:r>
              <a:endParaRPr sz="1400">
                <a:solidFill>
                  <a:schemeClr val="dk1"/>
                </a:solidFill>
                <a:latin typeface="Lora"/>
                <a:ea typeface="Lora"/>
                <a:cs typeface="Lora"/>
                <a:sym typeface="Lora"/>
              </a:endParaRPr>
            </a:p>
          </p:txBody>
        </p:sp>
      </p:grpSp>
      <p:sp>
        <p:nvSpPr>
          <p:cNvPr id="191" name="Google Shape;191;p21"/>
          <p:cNvSpPr/>
          <p:nvPr/>
        </p:nvSpPr>
        <p:spPr>
          <a:xfrm>
            <a:off x="6724960" y="1431702"/>
            <a:ext cx="526022" cy="418301"/>
          </a:xfrm>
          <a:custGeom>
            <a:rect b="b" l="l" r="r" t="t"/>
            <a:pathLst>
              <a:path extrusionOk="0" h="399" w="497">
                <a:moveTo>
                  <a:pt x="248" y="150"/>
                </a:moveTo>
                <a:lnTo>
                  <a:pt x="248" y="150"/>
                </a:lnTo>
                <a:cubicBezTo>
                  <a:pt x="203" y="150"/>
                  <a:pt x="177" y="176"/>
                  <a:pt x="177" y="221"/>
                </a:cubicBezTo>
                <a:cubicBezTo>
                  <a:pt x="177" y="266"/>
                  <a:pt x="203" y="292"/>
                  <a:pt x="248" y="292"/>
                </a:cubicBezTo>
                <a:cubicBezTo>
                  <a:pt x="292" y="292"/>
                  <a:pt x="319" y="266"/>
                  <a:pt x="319" y="221"/>
                </a:cubicBezTo>
                <a:cubicBezTo>
                  <a:pt x="319" y="176"/>
                  <a:pt x="292" y="150"/>
                  <a:pt x="248" y="150"/>
                </a:cubicBezTo>
                <a:close/>
                <a:moveTo>
                  <a:pt x="442" y="70"/>
                </a:moveTo>
                <a:lnTo>
                  <a:pt x="442" y="70"/>
                </a:lnTo>
                <a:cubicBezTo>
                  <a:pt x="389" y="70"/>
                  <a:pt x="389" y="70"/>
                  <a:pt x="389" y="70"/>
                </a:cubicBezTo>
                <a:cubicBezTo>
                  <a:pt x="380" y="70"/>
                  <a:pt x="372" y="70"/>
                  <a:pt x="363" y="61"/>
                </a:cubicBezTo>
                <a:cubicBezTo>
                  <a:pt x="354" y="8"/>
                  <a:pt x="354" y="8"/>
                  <a:pt x="354" y="8"/>
                </a:cubicBezTo>
                <a:cubicBezTo>
                  <a:pt x="345" y="8"/>
                  <a:pt x="336" y="0"/>
                  <a:pt x="327" y="0"/>
                </a:cubicBezTo>
                <a:cubicBezTo>
                  <a:pt x="159" y="0"/>
                  <a:pt x="159" y="0"/>
                  <a:pt x="159" y="0"/>
                </a:cubicBezTo>
                <a:cubicBezTo>
                  <a:pt x="159" y="0"/>
                  <a:pt x="150" y="8"/>
                  <a:pt x="142" y="8"/>
                </a:cubicBezTo>
                <a:cubicBezTo>
                  <a:pt x="123" y="61"/>
                  <a:pt x="123" y="61"/>
                  <a:pt x="123" y="61"/>
                </a:cubicBezTo>
                <a:cubicBezTo>
                  <a:pt x="123" y="70"/>
                  <a:pt x="115" y="70"/>
                  <a:pt x="106" y="70"/>
                </a:cubicBezTo>
                <a:cubicBezTo>
                  <a:pt x="53" y="70"/>
                  <a:pt x="53" y="70"/>
                  <a:pt x="53" y="70"/>
                </a:cubicBezTo>
                <a:cubicBezTo>
                  <a:pt x="17" y="70"/>
                  <a:pt x="0" y="97"/>
                  <a:pt x="0" y="123"/>
                </a:cubicBezTo>
                <a:cubicBezTo>
                  <a:pt x="0" y="345"/>
                  <a:pt x="0" y="345"/>
                  <a:pt x="0" y="345"/>
                </a:cubicBezTo>
                <a:cubicBezTo>
                  <a:pt x="0" y="372"/>
                  <a:pt x="17" y="398"/>
                  <a:pt x="53" y="398"/>
                </a:cubicBezTo>
                <a:cubicBezTo>
                  <a:pt x="442" y="398"/>
                  <a:pt x="442" y="398"/>
                  <a:pt x="442" y="398"/>
                </a:cubicBezTo>
                <a:cubicBezTo>
                  <a:pt x="470" y="398"/>
                  <a:pt x="496" y="372"/>
                  <a:pt x="496" y="345"/>
                </a:cubicBezTo>
                <a:cubicBezTo>
                  <a:pt x="496" y="123"/>
                  <a:pt x="496" y="123"/>
                  <a:pt x="496" y="123"/>
                </a:cubicBezTo>
                <a:cubicBezTo>
                  <a:pt x="496" y="97"/>
                  <a:pt x="470" y="70"/>
                  <a:pt x="442" y="70"/>
                </a:cubicBezTo>
                <a:close/>
                <a:moveTo>
                  <a:pt x="248" y="345"/>
                </a:moveTo>
                <a:lnTo>
                  <a:pt x="248" y="345"/>
                </a:lnTo>
                <a:cubicBezTo>
                  <a:pt x="177" y="345"/>
                  <a:pt x="123" y="292"/>
                  <a:pt x="123" y="221"/>
                </a:cubicBezTo>
                <a:cubicBezTo>
                  <a:pt x="123" y="150"/>
                  <a:pt x="177" y="97"/>
                  <a:pt x="248" y="97"/>
                </a:cubicBezTo>
                <a:cubicBezTo>
                  <a:pt x="319" y="97"/>
                  <a:pt x="372" y="150"/>
                  <a:pt x="372" y="221"/>
                </a:cubicBezTo>
                <a:cubicBezTo>
                  <a:pt x="372" y="292"/>
                  <a:pt x="319" y="345"/>
                  <a:pt x="248" y="345"/>
                </a:cubicBezTo>
                <a:close/>
                <a:moveTo>
                  <a:pt x="425" y="159"/>
                </a:moveTo>
                <a:lnTo>
                  <a:pt x="425" y="159"/>
                </a:lnTo>
                <a:cubicBezTo>
                  <a:pt x="416" y="159"/>
                  <a:pt x="407" y="150"/>
                  <a:pt x="407" y="141"/>
                </a:cubicBezTo>
                <a:cubicBezTo>
                  <a:pt x="407" y="132"/>
                  <a:pt x="416" y="123"/>
                  <a:pt x="425" y="123"/>
                </a:cubicBezTo>
                <a:cubicBezTo>
                  <a:pt x="433" y="123"/>
                  <a:pt x="442" y="132"/>
                  <a:pt x="442" y="141"/>
                </a:cubicBezTo>
                <a:cubicBezTo>
                  <a:pt x="442" y="150"/>
                  <a:pt x="433" y="159"/>
                  <a:pt x="425" y="159"/>
                </a:cubicBezTo>
                <a:close/>
              </a:path>
            </a:pathLst>
          </a:custGeom>
          <a:solidFill>
            <a:srgbClr val="FCB238"/>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
        <p:nvSpPr>
          <p:cNvPr id="192" name="Google Shape;192;p21"/>
          <p:cNvSpPr/>
          <p:nvPr/>
        </p:nvSpPr>
        <p:spPr>
          <a:xfrm>
            <a:off x="6721463" y="3186243"/>
            <a:ext cx="533017" cy="418300"/>
          </a:xfrm>
          <a:custGeom>
            <a:rect b="b" l="l" r="r" t="t"/>
            <a:pathLst>
              <a:path extrusionOk="0" h="399" w="506">
                <a:moveTo>
                  <a:pt x="434" y="70"/>
                </a:moveTo>
                <a:lnTo>
                  <a:pt x="434" y="70"/>
                </a:lnTo>
                <a:cubicBezTo>
                  <a:pt x="354" y="17"/>
                  <a:pt x="265" y="0"/>
                  <a:pt x="168" y="35"/>
                </a:cubicBezTo>
                <a:cubicBezTo>
                  <a:pt x="89" y="53"/>
                  <a:pt x="9" y="141"/>
                  <a:pt x="9" y="221"/>
                </a:cubicBezTo>
                <a:cubicBezTo>
                  <a:pt x="0" y="319"/>
                  <a:pt x="71" y="398"/>
                  <a:pt x="195" y="398"/>
                </a:cubicBezTo>
                <a:cubicBezTo>
                  <a:pt x="337" y="398"/>
                  <a:pt x="381" y="328"/>
                  <a:pt x="381" y="310"/>
                </a:cubicBezTo>
                <a:cubicBezTo>
                  <a:pt x="390" y="292"/>
                  <a:pt x="328" y="248"/>
                  <a:pt x="363" y="212"/>
                </a:cubicBezTo>
                <a:cubicBezTo>
                  <a:pt x="408" y="168"/>
                  <a:pt x="452" y="203"/>
                  <a:pt x="469" y="203"/>
                </a:cubicBezTo>
                <a:cubicBezTo>
                  <a:pt x="496" y="194"/>
                  <a:pt x="505" y="124"/>
                  <a:pt x="434" y="70"/>
                </a:cubicBezTo>
                <a:close/>
                <a:moveTo>
                  <a:pt x="274" y="301"/>
                </a:moveTo>
                <a:lnTo>
                  <a:pt x="274" y="301"/>
                </a:lnTo>
                <a:cubicBezTo>
                  <a:pt x="248" y="301"/>
                  <a:pt x="239" y="283"/>
                  <a:pt x="239" y="265"/>
                </a:cubicBezTo>
                <a:cubicBezTo>
                  <a:pt x="239" y="248"/>
                  <a:pt x="248" y="230"/>
                  <a:pt x="274" y="230"/>
                </a:cubicBezTo>
                <a:cubicBezTo>
                  <a:pt x="293" y="230"/>
                  <a:pt x="309" y="248"/>
                  <a:pt x="309" y="265"/>
                </a:cubicBezTo>
                <a:cubicBezTo>
                  <a:pt x="309" y="283"/>
                  <a:pt x="293" y="301"/>
                  <a:pt x="274" y="301"/>
                </a:cubicBezTo>
                <a:close/>
              </a:path>
            </a:pathLst>
          </a:custGeom>
          <a:solidFill>
            <a:srgbClr val="FCB238"/>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
        <p:nvSpPr>
          <p:cNvPr id="193" name="Google Shape;193;p21"/>
          <p:cNvSpPr/>
          <p:nvPr/>
        </p:nvSpPr>
        <p:spPr>
          <a:xfrm>
            <a:off x="6784418" y="4940783"/>
            <a:ext cx="407107" cy="514830"/>
          </a:xfrm>
          <a:custGeom>
            <a:rect b="b" l="l" r="r" t="t"/>
            <a:pathLst>
              <a:path extrusionOk="0" h="488" w="383">
                <a:moveTo>
                  <a:pt x="116" y="62"/>
                </a:moveTo>
                <a:lnTo>
                  <a:pt x="116" y="62"/>
                </a:lnTo>
                <a:cubicBezTo>
                  <a:pt x="116" y="355"/>
                  <a:pt x="116" y="355"/>
                  <a:pt x="116" y="355"/>
                </a:cubicBezTo>
                <a:cubicBezTo>
                  <a:pt x="98" y="355"/>
                  <a:pt x="80" y="355"/>
                  <a:pt x="63" y="364"/>
                </a:cubicBezTo>
                <a:cubicBezTo>
                  <a:pt x="18" y="372"/>
                  <a:pt x="0" y="417"/>
                  <a:pt x="18" y="443"/>
                </a:cubicBezTo>
                <a:cubicBezTo>
                  <a:pt x="27" y="478"/>
                  <a:pt x="63" y="487"/>
                  <a:pt x="98" y="470"/>
                </a:cubicBezTo>
                <a:cubicBezTo>
                  <a:pt x="133" y="461"/>
                  <a:pt x="160" y="434"/>
                  <a:pt x="160" y="399"/>
                </a:cubicBezTo>
                <a:cubicBezTo>
                  <a:pt x="160" y="399"/>
                  <a:pt x="160" y="248"/>
                  <a:pt x="160" y="160"/>
                </a:cubicBezTo>
                <a:cubicBezTo>
                  <a:pt x="337" y="115"/>
                  <a:pt x="337" y="115"/>
                  <a:pt x="337" y="115"/>
                </a:cubicBezTo>
                <a:cubicBezTo>
                  <a:pt x="337" y="311"/>
                  <a:pt x="337" y="311"/>
                  <a:pt x="337" y="311"/>
                </a:cubicBezTo>
                <a:cubicBezTo>
                  <a:pt x="319" y="301"/>
                  <a:pt x="301" y="301"/>
                  <a:pt x="284" y="311"/>
                </a:cubicBezTo>
                <a:cubicBezTo>
                  <a:pt x="239" y="328"/>
                  <a:pt x="222" y="364"/>
                  <a:pt x="239" y="399"/>
                </a:cubicBezTo>
                <a:cubicBezTo>
                  <a:pt x="248" y="425"/>
                  <a:pt x="284" y="434"/>
                  <a:pt x="319" y="425"/>
                </a:cubicBezTo>
                <a:cubicBezTo>
                  <a:pt x="355" y="408"/>
                  <a:pt x="382" y="381"/>
                  <a:pt x="382" y="355"/>
                </a:cubicBezTo>
                <a:cubicBezTo>
                  <a:pt x="382" y="0"/>
                  <a:pt x="382" y="0"/>
                  <a:pt x="382" y="0"/>
                </a:cubicBezTo>
                <a:lnTo>
                  <a:pt x="116" y="62"/>
                </a:lnTo>
              </a:path>
            </a:pathLst>
          </a:custGeom>
          <a:solidFill>
            <a:srgbClr val="FCB238"/>
          </a:solidFill>
          <a:ln>
            <a:noFill/>
          </a:ln>
        </p:spPr>
        <p:txBody>
          <a:bodyPr anchorCtr="0" anchor="ctr" bIns="22850" lIns="45700" spcFirstLastPara="1" rIns="45700" wrap="square" tIns="22850">
            <a:noAutofit/>
          </a:bodyPr>
          <a:lstStyle/>
          <a:p>
            <a:pPr indent="0" lvl="0" marL="0" marR="0" rtl="0" algn="l">
              <a:spcBef>
                <a:spcPts val="0"/>
              </a:spcBef>
              <a:spcAft>
                <a:spcPts val="0"/>
              </a:spcAft>
              <a:buNone/>
            </a:pPr>
            <a:r>
              <a:t/>
            </a:r>
            <a:endParaRPr sz="900">
              <a:solidFill>
                <a:schemeClr val="dk1"/>
              </a:solidFill>
              <a:latin typeface="Lora"/>
              <a:ea typeface="Lora"/>
              <a:cs typeface="Lora"/>
              <a:sym typeface="Lora"/>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98" name="Shape 198"/>
        <p:cNvGrpSpPr/>
        <p:nvPr/>
      </p:nvGrpSpPr>
      <p:grpSpPr>
        <a:xfrm>
          <a:off x="0" y="0"/>
          <a:ext cx="0" cy="0"/>
          <a:chOff x="0" y="0"/>
          <a:chExt cx="0" cy="0"/>
        </a:xfrm>
      </p:grpSpPr>
      <p:sp>
        <p:nvSpPr>
          <p:cNvPr id="199" name="Google Shape;199;p22"/>
          <p:cNvSpPr txBox="1"/>
          <p:nvPr/>
        </p:nvSpPr>
        <p:spPr>
          <a:xfrm>
            <a:off x="6409909" y="4488807"/>
            <a:ext cx="2060658"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200"/>
              <a:buFont typeface="Arial"/>
              <a:buNone/>
            </a:pPr>
            <a:r>
              <a:rPr lang="en-PH" sz="1200">
                <a:solidFill>
                  <a:schemeClr val="dk1"/>
                </a:solidFill>
                <a:latin typeface="Lora"/>
                <a:ea typeface="Lora"/>
                <a:cs typeface="Lora"/>
                <a:sym typeface="Lora"/>
              </a:rPr>
              <a:t>Lorem ipsum dolor sit amet, consectetur adipiscing elit, sed do eiusmod</a:t>
            </a:r>
            <a:endParaRPr sz="1200">
              <a:solidFill>
                <a:schemeClr val="dk1"/>
              </a:solidFill>
              <a:latin typeface="Lora"/>
              <a:ea typeface="Lora"/>
              <a:cs typeface="Lora"/>
              <a:sym typeface="Lora"/>
            </a:endParaRPr>
          </a:p>
        </p:txBody>
      </p:sp>
      <p:sp>
        <p:nvSpPr>
          <p:cNvPr id="200" name="Google Shape;200;p22"/>
          <p:cNvSpPr txBox="1"/>
          <p:nvPr/>
        </p:nvSpPr>
        <p:spPr>
          <a:xfrm>
            <a:off x="6409909" y="39211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2400"/>
              <a:buFont typeface="Arial"/>
              <a:buNone/>
            </a:pPr>
            <a:r>
              <a:rPr i="1" lang="en-PH" sz="2400">
                <a:solidFill>
                  <a:schemeClr val="dk1"/>
                </a:solidFill>
                <a:latin typeface="Lora"/>
                <a:ea typeface="Lora"/>
                <a:cs typeface="Lora"/>
                <a:sym typeface="Lora"/>
              </a:rPr>
              <a:t>Graph three</a:t>
            </a:r>
            <a:endParaRPr/>
          </a:p>
        </p:txBody>
      </p:sp>
      <p:grpSp>
        <p:nvGrpSpPr>
          <p:cNvPr id="201" name="Google Shape;201;p22"/>
          <p:cNvGrpSpPr/>
          <p:nvPr/>
        </p:nvGrpSpPr>
        <p:grpSpPr>
          <a:xfrm>
            <a:off x="6509368" y="1773660"/>
            <a:ext cx="1865760" cy="1865760"/>
            <a:chOff x="1447864" y="1680671"/>
            <a:chExt cx="1256032" cy="1256032"/>
          </a:xfrm>
        </p:grpSpPr>
        <p:sp>
          <p:nvSpPr>
            <p:cNvPr id="202" name="Google Shape;202;p22"/>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sp>
          <p:nvSpPr>
            <p:cNvPr id="203" name="Google Shape;203;p22"/>
            <p:cNvSpPr/>
            <p:nvPr/>
          </p:nvSpPr>
          <p:spPr>
            <a:xfrm>
              <a:off x="1447864" y="1680671"/>
              <a:ext cx="1256032" cy="1256032"/>
            </a:xfrm>
            <a:prstGeom prst="blockArc">
              <a:avLst>
                <a:gd fmla="val 16162069" name="adj1"/>
                <a:gd fmla="val 3793687" name="adj2"/>
                <a:gd fmla="val 11689" name="adj3"/>
              </a:avLst>
            </a:prstGeom>
            <a:solidFill>
              <a:srgbClr val="FCB238">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grpSp>
      <p:sp>
        <p:nvSpPr>
          <p:cNvPr id="204" name="Google Shape;204;p22"/>
          <p:cNvSpPr/>
          <p:nvPr/>
        </p:nvSpPr>
        <p:spPr>
          <a:xfrm>
            <a:off x="6805701" y="5801973"/>
            <a:ext cx="1270000" cy="486297"/>
          </a:xfrm>
          <a:prstGeom prst="roundRect">
            <a:avLst>
              <a:gd fmla="val 50000" name="adj"/>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lang="en-PH" sz="1200">
                <a:solidFill>
                  <a:schemeClr val="lt1"/>
                </a:solidFill>
                <a:latin typeface="Lora"/>
                <a:ea typeface="Lora"/>
                <a:cs typeface="Lora"/>
                <a:sym typeface="Lora"/>
              </a:rPr>
              <a:t>LAUNCH</a:t>
            </a:r>
            <a:endParaRPr/>
          </a:p>
        </p:txBody>
      </p:sp>
      <p:sp>
        <p:nvSpPr>
          <p:cNvPr id="205" name="Google Shape;205;p22"/>
          <p:cNvSpPr/>
          <p:nvPr/>
        </p:nvSpPr>
        <p:spPr>
          <a:xfrm>
            <a:off x="6935615" y="2395803"/>
            <a:ext cx="1019831"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Lora"/>
                <a:ea typeface="Lora"/>
                <a:cs typeface="Lora"/>
                <a:sym typeface="Lora"/>
              </a:rPr>
              <a:t>40%</a:t>
            </a:r>
            <a:endParaRPr sz="3200">
              <a:solidFill>
                <a:schemeClr val="dk1"/>
              </a:solidFill>
              <a:latin typeface="Lora"/>
              <a:ea typeface="Lora"/>
              <a:cs typeface="Lora"/>
              <a:sym typeface="Lora"/>
            </a:endParaRPr>
          </a:p>
        </p:txBody>
      </p:sp>
      <p:sp>
        <p:nvSpPr>
          <p:cNvPr id="206" name="Google Shape;206;p22"/>
          <p:cNvSpPr txBox="1"/>
          <p:nvPr/>
        </p:nvSpPr>
        <p:spPr>
          <a:xfrm>
            <a:off x="9073998" y="4488807"/>
            <a:ext cx="2060658"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200"/>
              <a:buFont typeface="Arial"/>
              <a:buNone/>
            </a:pPr>
            <a:r>
              <a:rPr lang="en-PH" sz="1200">
                <a:solidFill>
                  <a:schemeClr val="dk1"/>
                </a:solidFill>
                <a:latin typeface="Lora"/>
                <a:ea typeface="Lora"/>
                <a:cs typeface="Lora"/>
                <a:sym typeface="Lora"/>
              </a:rPr>
              <a:t>Lorem ipsum dolor sit amet, consectetur adipiscing elit, sed do eiusmod</a:t>
            </a:r>
            <a:endParaRPr sz="1200">
              <a:solidFill>
                <a:schemeClr val="dk1"/>
              </a:solidFill>
              <a:latin typeface="Lora"/>
              <a:ea typeface="Lora"/>
              <a:cs typeface="Lora"/>
              <a:sym typeface="Lora"/>
            </a:endParaRPr>
          </a:p>
        </p:txBody>
      </p:sp>
      <p:sp>
        <p:nvSpPr>
          <p:cNvPr id="207" name="Google Shape;207;p22"/>
          <p:cNvSpPr txBox="1"/>
          <p:nvPr/>
        </p:nvSpPr>
        <p:spPr>
          <a:xfrm>
            <a:off x="9073998" y="39211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2400"/>
              <a:buFont typeface="Arial"/>
              <a:buNone/>
            </a:pPr>
            <a:r>
              <a:rPr i="1" lang="en-PH" sz="2400">
                <a:solidFill>
                  <a:schemeClr val="dk1"/>
                </a:solidFill>
                <a:latin typeface="Lora"/>
                <a:ea typeface="Lora"/>
                <a:cs typeface="Lora"/>
                <a:sym typeface="Lora"/>
              </a:rPr>
              <a:t>Graph four</a:t>
            </a:r>
            <a:endParaRPr/>
          </a:p>
        </p:txBody>
      </p:sp>
      <p:grpSp>
        <p:nvGrpSpPr>
          <p:cNvPr id="208" name="Google Shape;208;p22"/>
          <p:cNvGrpSpPr/>
          <p:nvPr/>
        </p:nvGrpSpPr>
        <p:grpSpPr>
          <a:xfrm>
            <a:off x="9173457" y="1773660"/>
            <a:ext cx="1865760" cy="1865760"/>
            <a:chOff x="1447864" y="1680671"/>
            <a:chExt cx="1256032" cy="1256032"/>
          </a:xfrm>
        </p:grpSpPr>
        <p:sp>
          <p:nvSpPr>
            <p:cNvPr id="209" name="Google Shape;209;p22"/>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sp>
          <p:nvSpPr>
            <p:cNvPr id="210" name="Google Shape;210;p22"/>
            <p:cNvSpPr/>
            <p:nvPr/>
          </p:nvSpPr>
          <p:spPr>
            <a:xfrm>
              <a:off x="1447864" y="1680671"/>
              <a:ext cx="1256032" cy="1256032"/>
            </a:xfrm>
            <a:prstGeom prst="blockArc">
              <a:avLst>
                <a:gd fmla="val 16162069" name="adj1"/>
                <a:gd fmla="val 9513426" name="adj2"/>
                <a:gd fmla="val 11542" name="adj3"/>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CB238"/>
                </a:solidFill>
                <a:latin typeface="Lora"/>
                <a:ea typeface="Lora"/>
                <a:cs typeface="Lora"/>
                <a:sym typeface="Lora"/>
              </a:endParaRPr>
            </a:p>
          </p:txBody>
        </p:sp>
      </p:grpSp>
      <p:sp>
        <p:nvSpPr>
          <p:cNvPr id="211" name="Google Shape;211;p22"/>
          <p:cNvSpPr/>
          <p:nvPr/>
        </p:nvSpPr>
        <p:spPr>
          <a:xfrm>
            <a:off x="9469790" y="5801973"/>
            <a:ext cx="1270000" cy="486297"/>
          </a:xfrm>
          <a:prstGeom prst="roundRect">
            <a:avLst>
              <a:gd fmla="val 50000" name="adj"/>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lang="en-PH" sz="1200">
                <a:solidFill>
                  <a:schemeClr val="lt1"/>
                </a:solidFill>
                <a:latin typeface="Lora"/>
                <a:ea typeface="Lora"/>
                <a:cs typeface="Lora"/>
                <a:sym typeface="Lora"/>
              </a:rPr>
              <a:t>LAUNCH</a:t>
            </a:r>
            <a:endParaRPr/>
          </a:p>
        </p:txBody>
      </p:sp>
      <p:sp>
        <p:nvSpPr>
          <p:cNvPr id="212" name="Google Shape;212;p22"/>
          <p:cNvSpPr/>
          <p:nvPr/>
        </p:nvSpPr>
        <p:spPr>
          <a:xfrm>
            <a:off x="9601307" y="2395803"/>
            <a:ext cx="1016625"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Lora"/>
                <a:ea typeface="Lora"/>
                <a:cs typeface="Lora"/>
                <a:sym typeface="Lora"/>
              </a:rPr>
              <a:t>69%</a:t>
            </a:r>
            <a:endParaRPr sz="3200">
              <a:solidFill>
                <a:schemeClr val="dk1"/>
              </a:solidFill>
              <a:latin typeface="Lora"/>
              <a:ea typeface="Lora"/>
              <a:cs typeface="Lora"/>
              <a:sym typeface="Lora"/>
            </a:endParaRPr>
          </a:p>
        </p:txBody>
      </p:sp>
      <p:sp>
        <p:nvSpPr>
          <p:cNvPr id="213" name="Google Shape;213;p22"/>
          <p:cNvSpPr txBox="1"/>
          <p:nvPr>
            <p:ph idx="4294967295" type="body"/>
          </p:nvPr>
        </p:nvSpPr>
        <p:spPr>
          <a:xfrm>
            <a:off x="538016" y="450230"/>
            <a:ext cx="10905239" cy="1089668"/>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dk1"/>
              </a:buClr>
              <a:buSzPts val="6000"/>
              <a:buFont typeface="Arial"/>
              <a:buNone/>
            </a:pPr>
            <a:r>
              <a:rPr b="0" i="1" lang="en-PH" sz="6000" u="none" cap="none" strike="noStrike">
                <a:solidFill>
                  <a:schemeClr val="dk1"/>
                </a:solidFill>
                <a:latin typeface="Lora"/>
                <a:ea typeface="Lora"/>
                <a:cs typeface="Lora"/>
                <a:sym typeface="Lora"/>
              </a:rPr>
              <a:t>our graphs</a:t>
            </a:r>
            <a:endParaRPr/>
          </a:p>
        </p:txBody>
      </p:sp>
      <p:sp>
        <p:nvSpPr>
          <p:cNvPr id="214" name="Google Shape;214;p22"/>
          <p:cNvSpPr txBox="1"/>
          <p:nvPr/>
        </p:nvSpPr>
        <p:spPr>
          <a:xfrm>
            <a:off x="1043541" y="4488807"/>
            <a:ext cx="2060658"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200"/>
              <a:buFont typeface="Arial"/>
              <a:buNone/>
            </a:pPr>
            <a:r>
              <a:rPr lang="en-PH" sz="1200">
                <a:solidFill>
                  <a:schemeClr val="dk1"/>
                </a:solidFill>
                <a:latin typeface="Lora"/>
                <a:ea typeface="Lora"/>
                <a:cs typeface="Lora"/>
                <a:sym typeface="Lora"/>
              </a:rPr>
              <a:t>Lorem ipsum dolor sit amet, consectetur adipiscing elit, sed do eiusmod</a:t>
            </a:r>
            <a:endParaRPr sz="1200">
              <a:solidFill>
                <a:schemeClr val="dk1"/>
              </a:solidFill>
              <a:latin typeface="Lora"/>
              <a:ea typeface="Lora"/>
              <a:cs typeface="Lora"/>
              <a:sym typeface="Lora"/>
            </a:endParaRPr>
          </a:p>
        </p:txBody>
      </p:sp>
      <p:sp>
        <p:nvSpPr>
          <p:cNvPr id="215" name="Google Shape;215;p22"/>
          <p:cNvSpPr txBox="1"/>
          <p:nvPr/>
        </p:nvSpPr>
        <p:spPr>
          <a:xfrm>
            <a:off x="1043541" y="39211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2400"/>
              <a:buFont typeface="Arial"/>
              <a:buNone/>
            </a:pPr>
            <a:r>
              <a:rPr i="1" lang="en-PH" sz="2400">
                <a:solidFill>
                  <a:schemeClr val="dk1"/>
                </a:solidFill>
                <a:latin typeface="Lora"/>
                <a:ea typeface="Lora"/>
                <a:cs typeface="Lora"/>
                <a:sym typeface="Lora"/>
              </a:rPr>
              <a:t>Graph one</a:t>
            </a:r>
            <a:endParaRPr/>
          </a:p>
        </p:txBody>
      </p:sp>
      <p:grpSp>
        <p:nvGrpSpPr>
          <p:cNvPr id="216" name="Google Shape;216;p22"/>
          <p:cNvGrpSpPr/>
          <p:nvPr/>
        </p:nvGrpSpPr>
        <p:grpSpPr>
          <a:xfrm>
            <a:off x="1143000" y="1773660"/>
            <a:ext cx="1865861" cy="1865861"/>
            <a:chOff x="1447864" y="1680671"/>
            <a:chExt cx="1256100" cy="1256100"/>
          </a:xfrm>
        </p:grpSpPr>
        <p:sp>
          <p:nvSpPr>
            <p:cNvPr id="217" name="Google Shape;217;p22"/>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sp>
          <p:nvSpPr>
            <p:cNvPr id="218" name="Google Shape;218;p22"/>
            <p:cNvSpPr/>
            <p:nvPr/>
          </p:nvSpPr>
          <p:spPr>
            <a:xfrm>
              <a:off x="1447864" y="1680671"/>
              <a:ext cx="1256100" cy="1256100"/>
            </a:xfrm>
            <a:prstGeom prst="blockArc">
              <a:avLst>
                <a:gd fmla="val 16162069" name="adj1"/>
                <a:gd fmla="val 0" name="adj2"/>
                <a:gd fmla="val 11812" name="adj3"/>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grpSp>
      <p:sp>
        <p:nvSpPr>
          <p:cNvPr id="219" name="Google Shape;219;p22"/>
          <p:cNvSpPr/>
          <p:nvPr/>
        </p:nvSpPr>
        <p:spPr>
          <a:xfrm>
            <a:off x="1439333" y="5801973"/>
            <a:ext cx="1270000" cy="486297"/>
          </a:xfrm>
          <a:prstGeom prst="roundRect">
            <a:avLst>
              <a:gd fmla="val 50000" name="adj"/>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lang="en-PH" sz="1200">
                <a:solidFill>
                  <a:schemeClr val="lt1"/>
                </a:solidFill>
                <a:latin typeface="Lora"/>
                <a:ea typeface="Lora"/>
                <a:cs typeface="Lora"/>
                <a:sym typeface="Lora"/>
              </a:rPr>
              <a:t>LAUNCH</a:t>
            </a:r>
            <a:endParaRPr/>
          </a:p>
        </p:txBody>
      </p:sp>
      <p:sp>
        <p:nvSpPr>
          <p:cNvPr id="220" name="Google Shape;220;p22"/>
          <p:cNvSpPr/>
          <p:nvPr/>
        </p:nvSpPr>
        <p:spPr>
          <a:xfrm>
            <a:off x="1586079" y="2395803"/>
            <a:ext cx="986167"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i="1" lang="en-PH" sz="3200">
                <a:solidFill>
                  <a:schemeClr val="dk1"/>
                </a:solidFill>
                <a:latin typeface="Lora"/>
                <a:ea typeface="Lora"/>
                <a:cs typeface="Lora"/>
                <a:sym typeface="Lora"/>
              </a:rPr>
              <a:t>25%</a:t>
            </a:r>
            <a:endParaRPr i="1" sz="3200">
              <a:solidFill>
                <a:schemeClr val="dk1"/>
              </a:solidFill>
              <a:latin typeface="Lora"/>
              <a:ea typeface="Lora"/>
              <a:cs typeface="Lora"/>
              <a:sym typeface="Lora"/>
            </a:endParaRPr>
          </a:p>
        </p:txBody>
      </p:sp>
      <p:sp>
        <p:nvSpPr>
          <p:cNvPr id="221" name="Google Shape;221;p22"/>
          <p:cNvSpPr txBox="1"/>
          <p:nvPr/>
        </p:nvSpPr>
        <p:spPr>
          <a:xfrm>
            <a:off x="3707630" y="4488807"/>
            <a:ext cx="2060658" cy="1141182"/>
          </a:xfrm>
          <a:prstGeom prst="rect">
            <a:avLst/>
          </a:prstGeom>
          <a:noFill/>
          <a:ln>
            <a:noFill/>
          </a:ln>
        </p:spPr>
        <p:txBody>
          <a:bodyPr anchorCtr="0" anchor="t" bIns="0" lIns="0" spcFirstLastPara="1" rIns="0" wrap="square" tIns="0">
            <a:noAutofit/>
          </a:bodyPr>
          <a:lstStyle/>
          <a:p>
            <a:pPr indent="0" lvl="0" marL="0" marR="0" rtl="0" algn="ctr">
              <a:lnSpc>
                <a:spcPct val="150000"/>
              </a:lnSpc>
              <a:spcBef>
                <a:spcPts val="0"/>
              </a:spcBef>
              <a:spcAft>
                <a:spcPts val="0"/>
              </a:spcAft>
              <a:buClr>
                <a:schemeClr val="dk1"/>
              </a:buClr>
              <a:buSzPts val="1200"/>
              <a:buFont typeface="Arial"/>
              <a:buNone/>
            </a:pPr>
            <a:r>
              <a:rPr lang="en-PH" sz="1200">
                <a:solidFill>
                  <a:schemeClr val="dk1"/>
                </a:solidFill>
                <a:latin typeface="Lora"/>
                <a:ea typeface="Lora"/>
                <a:cs typeface="Lora"/>
                <a:sym typeface="Lora"/>
              </a:rPr>
              <a:t>Lorem ipsum dolor sit amet, consectetur adipiscing elit, sed do eiusmod</a:t>
            </a:r>
            <a:endParaRPr sz="1200">
              <a:solidFill>
                <a:schemeClr val="dk1"/>
              </a:solidFill>
              <a:latin typeface="Lora"/>
              <a:ea typeface="Lora"/>
              <a:cs typeface="Lora"/>
              <a:sym typeface="Lora"/>
            </a:endParaRPr>
          </a:p>
        </p:txBody>
      </p:sp>
      <p:sp>
        <p:nvSpPr>
          <p:cNvPr id="222" name="Google Shape;222;p22"/>
          <p:cNvSpPr txBox="1"/>
          <p:nvPr/>
        </p:nvSpPr>
        <p:spPr>
          <a:xfrm>
            <a:off x="3707630" y="3921118"/>
            <a:ext cx="2060658" cy="371527"/>
          </a:xfrm>
          <a:prstGeom prst="rect">
            <a:avLst/>
          </a:prstGeom>
          <a:noFill/>
          <a:ln>
            <a:noFill/>
          </a:ln>
        </p:spPr>
        <p:txBody>
          <a:bodyPr anchorCtr="0" anchor="t" bIns="0" lIns="0" spcFirstLastPara="1" rIns="0" wrap="square" tIns="0">
            <a:noAutofit/>
          </a:bodyPr>
          <a:lstStyle/>
          <a:p>
            <a:pPr indent="0" lvl="0" marL="0" marR="0" rtl="0" algn="ctr">
              <a:lnSpc>
                <a:spcPct val="90000"/>
              </a:lnSpc>
              <a:spcBef>
                <a:spcPts val="0"/>
              </a:spcBef>
              <a:spcAft>
                <a:spcPts val="0"/>
              </a:spcAft>
              <a:buClr>
                <a:schemeClr val="dk1"/>
              </a:buClr>
              <a:buSzPts val="2400"/>
              <a:buFont typeface="Arial"/>
              <a:buNone/>
            </a:pPr>
            <a:r>
              <a:rPr i="1" lang="en-PH" sz="2400">
                <a:solidFill>
                  <a:schemeClr val="dk1"/>
                </a:solidFill>
                <a:latin typeface="Lora"/>
                <a:ea typeface="Lora"/>
                <a:cs typeface="Lora"/>
                <a:sym typeface="Lora"/>
              </a:rPr>
              <a:t>Graph two</a:t>
            </a:r>
            <a:endParaRPr/>
          </a:p>
        </p:txBody>
      </p:sp>
      <p:grpSp>
        <p:nvGrpSpPr>
          <p:cNvPr id="223" name="Google Shape;223;p22"/>
          <p:cNvGrpSpPr/>
          <p:nvPr/>
        </p:nvGrpSpPr>
        <p:grpSpPr>
          <a:xfrm>
            <a:off x="3807089" y="1773660"/>
            <a:ext cx="1865760" cy="1865760"/>
            <a:chOff x="1447864" y="1680671"/>
            <a:chExt cx="1256032" cy="1256032"/>
          </a:xfrm>
        </p:grpSpPr>
        <p:sp>
          <p:nvSpPr>
            <p:cNvPr id="224" name="Google Shape;224;p22"/>
            <p:cNvSpPr/>
            <p:nvPr/>
          </p:nvSpPr>
          <p:spPr>
            <a:xfrm>
              <a:off x="1447864" y="1680671"/>
              <a:ext cx="1256032" cy="1256032"/>
            </a:xfrm>
            <a:prstGeom prst="donut">
              <a:avLst>
                <a:gd fmla="val 11686" name="adj"/>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sp>
          <p:nvSpPr>
            <p:cNvPr id="225" name="Google Shape;225;p22"/>
            <p:cNvSpPr/>
            <p:nvPr/>
          </p:nvSpPr>
          <p:spPr>
            <a:xfrm>
              <a:off x="1447864" y="1680671"/>
              <a:ext cx="1256032" cy="1256032"/>
            </a:xfrm>
            <a:prstGeom prst="blockArc">
              <a:avLst>
                <a:gd fmla="val 16162069" name="adj1"/>
                <a:gd fmla="val 9513426" name="adj2"/>
                <a:gd fmla="val 11542" name="adj3"/>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dk1"/>
                </a:solidFill>
                <a:latin typeface="Lora"/>
                <a:ea typeface="Lora"/>
                <a:cs typeface="Lora"/>
                <a:sym typeface="Lora"/>
              </a:endParaRPr>
            </a:p>
          </p:txBody>
        </p:sp>
      </p:grpSp>
      <p:sp>
        <p:nvSpPr>
          <p:cNvPr id="226" name="Google Shape;226;p22"/>
          <p:cNvSpPr/>
          <p:nvPr/>
        </p:nvSpPr>
        <p:spPr>
          <a:xfrm>
            <a:off x="4103422" y="5801973"/>
            <a:ext cx="1270000" cy="486297"/>
          </a:xfrm>
          <a:prstGeom prst="roundRect">
            <a:avLst>
              <a:gd fmla="val 50000" name="adj"/>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lang="en-PH" sz="1200">
                <a:solidFill>
                  <a:schemeClr val="lt1"/>
                </a:solidFill>
                <a:latin typeface="Lora"/>
                <a:ea typeface="Lora"/>
                <a:cs typeface="Lora"/>
                <a:sym typeface="Lora"/>
              </a:rPr>
              <a:t>LAUNCH</a:t>
            </a:r>
            <a:endParaRPr/>
          </a:p>
        </p:txBody>
      </p:sp>
      <p:sp>
        <p:nvSpPr>
          <p:cNvPr id="227" name="Google Shape;227;p22"/>
          <p:cNvSpPr/>
          <p:nvPr/>
        </p:nvSpPr>
        <p:spPr>
          <a:xfrm>
            <a:off x="4234939" y="2395803"/>
            <a:ext cx="1016625" cy="584775"/>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3200">
                <a:solidFill>
                  <a:schemeClr val="dk1"/>
                </a:solidFill>
                <a:latin typeface="Lora"/>
                <a:ea typeface="Lora"/>
                <a:cs typeface="Lora"/>
                <a:sym typeface="Lora"/>
              </a:rPr>
              <a:t>69%</a:t>
            </a:r>
            <a:endParaRPr sz="3200">
              <a:solidFill>
                <a:schemeClr val="dk1"/>
              </a:solidFill>
              <a:latin typeface="Lora"/>
              <a:ea typeface="Lora"/>
              <a:cs typeface="Lora"/>
              <a:sym typeface="Lora"/>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32" name="Shape 232"/>
        <p:cNvGrpSpPr/>
        <p:nvPr/>
      </p:nvGrpSpPr>
      <p:grpSpPr>
        <a:xfrm>
          <a:off x="0" y="0"/>
          <a:ext cx="0" cy="0"/>
          <a:chOff x="0" y="0"/>
          <a:chExt cx="0" cy="0"/>
        </a:xfrm>
      </p:grpSpPr>
      <p:sp>
        <p:nvSpPr>
          <p:cNvPr id="233" name="Google Shape;233;p23"/>
          <p:cNvSpPr/>
          <p:nvPr/>
        </p:nvSpPr>
        <p:spPr>
          <a:xfrm>
            <a:off x="836388" y="4742546"/>
            <a:ext cx="6840000" cy="46311"/>
          </a:xfrm>
          <a:prstGeom prst="rect">
            <a:avLst/>
          </a:prstGeom>
          <a:solidFill>
            <a:srgbClr val="D8D8D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chemeClr val="lt1"/>
              </a:solidFill>
              <a:latin typeface="Lora"/>
              <a:ea typeface="Lora"/>
              <a:cs typeface="Lora"/>
              <a:sym typeface="Lora"/>
            </a:endParaRPr>
          </a:p>
        </p:txBody>
      </p:sp>
      <p:sp>
        <p:nvSpPr>
          <p:cNvPr id="234" name="Google Shape;234;p23"/>
          <p:cNvSpPr/>
          <p:nvPr/>
        </p:nvSpPr>
        <p:spPr>
          <a:xfrm>
            <a:off x="1326427" y="4512755"/>
            <a:ext cx="764423" cy="229791"/>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DF5361"/>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35" name="Google Shape;235;p23"/>
          <p:cNvSpPr/>
          <p:nvPr/>
        </p:nvSpPr>
        <p:spPr>
          <a:xfrm>
            <a:off x="2391622" y="4247747"/>
            <a:ext cx="764423" cy="494798"/>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7F7F7F"/>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36" name="Google Shape;236;p23"/>
          <p:cNvSpPr/>
          <p:nvPr/>
        </p:nvSpPr>
        <p:spPr>
          <a:xfrm>
            <a:off x="3456817" y="3942584"/>
            <a:ext cx="764423" cy="799961"/>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385623"/>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37" name="Google Shape;237;p23"/>
          <p:cNvSpPr/>
          <p:nvPr/>
        </p:nvSpPr>
        <p:spPr>
          <a:xfrm>
            <a:off x="4522012" y="3573178"/>
            <a:ext cx="764423" cy="1169367"/>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1F3864"/>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38" name="Google Shape;238;p23"/>
          <p:cNvSpPr/>
          <p:nvPr/>
        </p:nvSpPr>
        <p:spPr>
          <a:xfrm>
            <a:off x="5587207" y="2978916"/>
            <a:ext cx="764423" cy="1763629"/>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chemeClr val="dk1">
              <a:alpha val="69803"/>
            </a:schemeClr>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39" name="Google Shape;239;p23"/>
          <p:cNvSpPr/>
          <p:nvPr/>
        </p:nvSpPr>
        <p:spPr>
          <a:xfrm>
            <a:off x="6652401" y="2288286"/>
            <a:ext cx="764423" cy="2454259"/>
          </a:xfrm>
          <a:custGeom>
            <a:rect b="b" l="l" r="r" t="t"/>
            <a:pathLst>
              <a:path extrusionOk="0" h="1082" w="648">
                <a:moveTo>
                  <a:pt x="648" y="1082"/>
                </a:moveTo>
                <a:cubicBezTo>
                  <a:pt x="0" y="1082"/>
                  <a:pt x="0" y="1082"/>
                  <a:pt x="0" y="1082"/>
                </a:cubicBezTo>
                <a:cubicBezTo>
                  <a:pt x="4" y="1082"/>
                  <a:pt x="98" y="1080"/>
                  <a:pt x="140" y="919"/>
                </a:cubicBezTo>
                <a:cubicBezTo>
                  <a:pt x="182" y="755"/>
                  <a:pt x="223" y="0"/>
                  <a:pt x="324" y="0"/>
                </a:cubicBezTo>
                <a:cubicBezTo>
                  <a:pt x="425" y="0"/>
                  <a:pt x="466" y="755"/>
                  <a:pt x="508" y="919"/>
                </a:cubicBezTo>
                <a:cubicBezTo>
                  <a:pt x="550" y="1080"/>
                  <a:pt x="644" y="1082"/>
                  <a:pt x="648" y="1082"/>
                </a:cubicBezTo>
                <a:close/>
              </a:path>
            </a:pathLst>
          </a:custGeom>
          <a:solidFill>
            <a:srgbClr val="FCB238"/>
          </a:solidFill>
          <a:ln>
            <a:noFill/>
          </a:ln>
        </p:spPr>
        <p:txBody>
          <a:bodyPr anchorCtr="0" anchor="t" bIns="45700" lIns="91425" spcFirstLastPara="1" rIns="91425" wrap="square" tIns="45700">
            <a:noAutofit/>
          </a:bodyPr>
          <a:lstStyle/>
          <a:p>
            <a:pPr indent="0" lvl="0" marL="0" marR="0" rtl="0" algn="l">
              <a:spcBef>
                <a:spcPts val="0"/>
              </a:spcBef>
              <a:spcAft>
                <a:spcPts val="0"/>
              </a:spcAft>
              <a:buNone/>
            </a:pPr>
            <a:r>
              <a:t/>
            </a:r>
            <a:endParaRPr sz="1800">
              <a:solidFill>
                <a:schemeClr val="dk1"/>
              </a:solidFill>
              <a:latin typeface="Lora"/>
              <a:ea typeface="Lora"/>
              <a:cs typeface="Lora"/>
              <a:sym typeface="Lora"/>
            </a:endParaRPr>
          </a:p>
        </p:txBody>
      </p:sp>
      <p:sp>
        <p:nvSpPr>
          <p:cNvPr id="240" name="Google Shape;240;p23"/>
          <p:cNvSpPr/>
          <p:nvPr/>
        </p:nvSpPr>
        <p:spPr>
          <a:xfrm rot="8100000">
            <a:off x="1455261" y="3825139"/>
            <a:ext cx="458437" cy="458438"/>
          </a:xfrm>
          <a:prstGeom prst="teardrop">
            <a:avLst>
              <a:gd fmla="val 100000" name="adj"/>
            </a:avLst>
          </a:prstGeom>
          <a:solidFill>
            <a:srgbClr val="6D5B97"/>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351">
              <a:solidFill>
                <a:schemeClr val="lt1"/>
              </a:solidFill>
              <a:latin typeface="Lora"/>
              <a:ea typeface="Lora"/>
              <a:cs typeface="Lora"/>
              <a:sym typeface="Lora"/>
            </a:endParaRPr>
          </a:p>
        </p:txBody>
      </p:sp>
      <p:sp>
        <p:nvSpPr>
          <p:cNvPr id="241" name="Google Shape;241;p23"/>
          <p:cNvSpPr/>
          <p:nvPr/>
        </p:nvSpPr>
        <p:spPr>
          <a:xfrm rot="8100000">
            <a:off x="6805394" y="1620007"/>
            <a:ext cx="458437" cy="458438"/>
          </a:xfrm>
          <a:prstGeom prst="teardrop">
            <a:avLst>
              <a:gd fmla="val 100000" name="adj"/>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351">
              <a:solidFill>
                <a:schemeClr val="lt1"/>
              </a:solidFill>
              <a:latin typeface="Lora"/>
              <a:ea typeface="Lora"/>
              <a:cs typeface="Lora"/>
              <a:sym typeface="Lora"/>
            </a:endParaRPr>
          </a:p>
        </p:txBody>
      </p:sp>
      <p:sp>
        <p:nvSpPr>
          <p:cNvPr id="242" name="Google Shape;242;p23"/>
          <p:cNvSpPr txBox="1"/>
          <p:nvPr/>
        </p:nvSpPr>
        <p:spPr>
          <a:xfrm>
            <a:off x="1125791"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43" name="Google Shape;243;p23"/>
          <p:cNvSpPr/>
          <p:nvPr/>
        </p:nvSpPr>
        <p:spPr>
          <a:xfrm>
            <a:off x="517225" y="5219365"/>
            <a:ext cx="503041" cy="503041"/>
          </a:xfrm>
          <a:prstGeom prst="ellipse">
            <a:avLst/>
          </a:prstGeom>
          <a:solidFill>
            <a:srgbClr val="DC5F6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Arial"/>
              <a:ea typeface="Arial"/>
              <a:cs typeface="Arial"/>
              <a:sym typeface="Arial"/>
            </a:endParaRPr>
          </a:p>
        </p:txBody>
      </p:sp>
      <p:sp>
        <p:nvSpPr>
          <p:cNvPr id="244" name="Google Shape;244;p23"/>
          <p:cNvSpPr txBox="1"/>
          <p:nvPr/>
        </p:nvSpPr>
        <p:spPr>
          <a:xfrm>
            <a:off x="2469894"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45" name="Google Shape;245;p23"/>
          <p:cNvSpPr/>
          <p:nvPr/>
        </p:nvSpPr>
        <p:spPr>
          <a:xfrm>
            <a:off x="1861328" y="5219365"/>
            <a:ext cx="503041" cy="503041"/>
          </a:xfrm>
          <a:prstGeom prst="ellipse">
            <a:avLst/>
          </a:prstGeom>
          <a:solidFill>
            <a:srgbClr val="7F7F7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Lora"/>
              <a:ea typeface="Lora"/>
              <a:cs typeface="Lora"/>
              <a:sym typeface="Lora"/>
            </a:endParaRPr>
          </a:p>
        </p:txBody>
      </p:sp>
      <p:sp>
        <p:nvSpPr>
          <p:cNvPr id="246" name="Google Shape;246;p23"/>
          <p:cNvSpPr txBox="1"/>
          <p:nvPr/>
        </p:nvSpPr>
        <p:spPr>
          <a:xfrm>
            <a:off x="3813997"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47" name="Google Shape;247;p23"/>
          <p:cNvSpPr/>
          <p:nvPr/>
        </p:nvSpPr>
        <p:spPr>
          <a:xfrm>
            <a:off x="3205431" y="5219365"/>
            <a:ext cx="503041" cy="503041"/>
          </a:xfrm>
          <a:prstGeom prst="ellipse">
            <a:avLst/>
          </a:prstGeom>
          <a:solidFill>
            <a:srgbClr val="385623">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Lora"/>
              <a:ea typeface="Lora"/>
              <a:cs typeface="Lora"/>
              <a:sym typeface="Lora"/>
            </a:endParaRPr>
          </a:p>
        </p:txBody>
      </p:sp>
      <p:sp>
        <p:nvSpPr>
          <p:cNvPr id="248" name="Google Shape;248;p23"/>
          <p:cNvSpPr txBox="1"/>
          <p:nvPr/>
        </p:nvSpPr>
        <p:spPr>
          <a:xfrm>
            <a:off x="5158100"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49" name="Google Shape;249;p23"/>
          <p:cNvSpPr/>
          <p:nvPr/>
        </p:nvSpPr>
        <p:spPr>
          <a:xfrm>
            <a:off x="4549534" y="5219365"/>
            <a:ext cx="503041" cy="503041"/>
          </a:xfrm>
          <a:prstGeom prst="ellipse">
            <a:avLst/>
          </a:prstGeom>
          <a:solidFill>
            <a:srgbClr val="1F3864">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Arial"/>
              <a:ea typeface="Arial"/>
              <a:cs typeface="Arial"/>
              <a:sym typeface="Arial"/>
            </a:endParaRPr>
          </a:p>
        </p:txBody>
      </p:sp>
      <p:sp>
        <p:nvSpPr>
          <p:cNvPr id="250" name="Google Shape;250;p23"/>
          <p:cNvSpPr txBox="1"/>
          <p:nvPr/>
        </p:nvSpPr>
        <p:spPr>
          <a:xfrm>
            <a:off x="6502204"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51" name="Google Shape;251;p23"/>
          <p:cNvSpPr/>
          <p:nvPr/>
        </p:nvSpPr>
        <p:spPr>
          <a:xfrm>
            <a:off x="5893638" y="5219365"/>
            <a:ext cx="503041" cy="503041"/>
          </a:xfrm>
          <a:prstGeom prst="ellipse">
            <a:avLst/>
          </a:prstGeom>
          <a:solidFill>
            <a:schemeClr val="dk1">
              <a:alpha val="69803"/>
            </a:scheme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Arial"/>
              <a:ea typeface="Arial"/>
              <a:cs typeface="Arial"/>
              <a:sym typeface="Arial"/>
            </a:endParaRPr>
          </a:p>
        </p:txBody>
      </p:sp>
      <p:sp>
        <p:nvSpPr>
          <p:cNvPr id="252" name="Google Shape;252;p23"/>
          <p:cNvSpPr txBox="1"/>
          <p:nvPr/>
        </p:nvSpPr>
        <p:spPr>
          <a:xfrm>
            <a:off x="7846307" y="5284706"/>
            <a:ext cx="751412" cy="437700"/>
          </a:xfrm>
          <a:prstGeom prst="rect">
            <a:avLst/>
          </a:prstGeom>
          <a:noFill/>
          <a:ln>
            <a:noFill/>
          </a:ln>
        </p:spPr>
        <p:txBody>
          <a:bodyPr anchorCtr="0" anchor="t" bIns="0" lIns="0" spcFirstLastPara="1" rIns="0" wrap="square" tIns="0">
            <a:noAutofit/>
          </a:bodyPr>
          <a:lstStyle/>
          <a:p>
            <a:pPr indent="0" lvl="0" marL="0" marR="0" rtl="0" algn="l">
              <a:lnSpc>
                <a:spcPct val="120000"/>
              </a:lnSpc>
              <a:spcBef>
                <a:spcPts val="0"/>
              </a:spcBef>
              <a:spcAft>
                <a:spcPts val="0"/>
              </a:spcAft>
              <a:buClr>
                <a:schemeClr val="dk1"/>
              </a:buClr>
              <a:buSzPts val="1000"/>
              <a:buFont typeface="Arial"/>
              <a:buNone/>
            </a:pPr>
            <a:r>
              <a:rPr lang="en-PH" sz="1000">
                <a:solidFill>
                  <a:schemeClr val="dk1"/>
                </a:solidFill>
                <a:latin typeface="Lora"/>
                <a:ea typeface="Lora"/>
                <a:cs typeface="Lora"/>
                <a:sym typeface="Lora"/>
              </a:rPr>
              <a:t>Lorem ipsum</a:t>
            </a:r>
            <a:endParaRPr/>
          </a:p>
        </p:txBody>
      </p:sp>
      <p:sp>
        <p:nvSpPr>
          <p:cNvPr id="253" name="Google Shape;253;p23"/>
          <p:cNvSpPr/>
          <p:nvPr/>
        </p:nvSpPr>
        <p:spPr>
          <a:xfrm>
            <a:off x="7237741" y="5219365"/>
            <a:ext cx="503041" cy="503041"/>
          </a:xfrm>
          <a:prstGeom prst="ellipse">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400">
              <a:solidFill>
                <a:schemeClr val="dk1"/>
              </a:solidFill>
              <a:latin typeface="Lora"/>
              <a:ea typeface="Lora"/>
              <a:cs typeface="Lora"/>
              <a:sym typeface="Lora"/>
            </a:endParaRPr>
          </a:p>
        </p:txBody>
      </p:sp>
      <p:sp>
        <p:nvSpPr>
          <p:cNvPr id="254" name="Google Shape;254;p23"/>
          <p:cNvSpPr txBox="1"/>
          <p:nvPr/>
        </p:nvSpPr>
        <p:spPr>
          <a:xfrm>
            <a:off x="8560174" y="2363535"/>
            <a:ext cx="2984492" cy="1794326"/>
          </a:xfrm>
          <a:prstGeom prst="rect">
            <a:avLst/>
          </a:prstGeom>
          <a:noFill/>
          <a:ln>
            <a:noFill/>
          </a:ln>
        </p:spPr>
        <p:txBody>
          <a:bodyPr anchorCtr="0" anchor="t" bIns="0" lIns="0" spcFirstLastPara="1" rIns="0" wrap="square" tIns="0">
            <a:noAutofit/>
          </a:bodyPr>
          <a:lstStyle/>
          <a:p>
            <a:pPr indent="0" lvl="0" marL="0" marR="0" rtl="0" algn="just">
              <a:lnSpc>
                <a:spcPct val="100000"/>
              </a:lnSpc>
              <a:spcBef>
                <a:spcPts val="0"/>
              </a:spcBef>
              <a:spcAft>
                <a:spcPts val="0"/>
              </a:spcAft>
              <a:buClr>
                <a:srgbClr val="000000"/>
              </a:buClr>
              <a:buSzPts val="1400"/>
              <a:buFont typeface="Arial"/>
              <a:buNone/>
            </a:pPr>
            <a:r>
              <a:rPr lang="en-PH" sz="1400">
                <a:solidFill>
                  <a:srgbClr val="000000"/>
                </a:solidFill>
                <a:latin typeface="Lora"/>
                <a:ea typeface="Lora"/>
                <a:cs typeface="Lora"/>
                <a:sym typeface="Lora"/>
              </a:rPr>
              <a:t>Lorem ipsum dolor sit amet, consectetur adipiscing elit, sed do eiusmod tempor incididunt ut labore et dolore magna aliqua. 	</a:t>
            </a:r>
            <a:endParaRPr/>
          </a:p>
          <a:p>
            <a:pPr indent="0" lvl="0" marL="0" marR="0" rtl="0" algn="just">
              <a:lnSpc>
                <a:spcPct val="100000"/>
              </a:lnSpc>
              <a:spcBef>
                <a:spcPts val="0"/>
              </a:spcBef>
              <a:spcAft>
                <a:spcPts val="0"/>
              </a:spcAft>
              <a:buClr>
                <a:schemeClr val="dk1"/>
              </a:buClr>
              <a:buSzPts val="1400"/>
              <a:buFont typeface="Arial"/>
              <a:buNone/>
            </a:pPr>
            <a:r>
              <a:t/>
            </a:r>
            <a:endParaRPr sz="1400">
              <a:solidFill>
                <a:srgbClr val="000000"/>
              </a:solidFill>
              <a:latin typeface="Lora"/>
              <a:ea typeface="Lora"/>
              <a:cs typeface="Lora"/>
              <a:sym typeface="Lora"/>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Ut enim ad minim veniam,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quis nostrud exercitation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ullamco laboris nisi ut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aliquip ex ea commodo consequat. </a:t>
            </a:r>
            <a:endParaRPr/>
          </a:p>
        </p:txBody>
      </p:sp>
      <p:sp>
        <p:nvSpPr>
          <p:cNvPr id="255" name="Google Shape;255;p23"/>
          <p:cNvSpPr txBox="1"/>
          <p:nvPr/>
        </p:nvSpPr>
        <p:spPr>
          <a:xfrm>
            <a:off x="538016" y="450230"/>
            <a:ext cx="10905239" cy="1089668"/>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dk1"/>
              </a:buClr>
              <a:buSzPts val="6000"/>
              <a:buFont typeface="Arial"/>
              <a:buNone/>
            </a:pPr>
            <a:r>
              <a:rPr i="1" lang="en-PH" sz="6000">
                <a:solidFill>
                  <a:schemeClr val="dk1"/>
                </a:solidFill>
                <a:latin typeface="Lora"/>
                <a:ea typeface="Lora"/>
                <a:cs typeface="Lora"/>
                <a:sym typeface="Lora"/>
              </a:rPr>
              <a:t>our graphs</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260" name="Shape 260"/>
        <p:cNvGrpSpPr/>
        <p:nvPr/>
      </p:nvGrpSpPr>
      <p:grpSpPr>
        <a:xfrm>
          <a:off x="0" y="0"/>
          <a:ext cx="0" cy="0"/>
          <a:chOff x="0" y="0"/>
          <a:chExt cx="0" cy="0"/>
        </a:xfrm>
      </p:grpSpPr>
      <p:sp>
        <p:nvSpPr>
          <p:cNvPr id="261" name="Google Shape;261;p24"/>
          <p:cNvSpPr txBox="1"/>
          <p:nvPr/>
        </p:nvSpPr>
        <p:spPr>
          <a:xfrm>
            <a:off x="8715868" y="2308175"/>
            <a:ext cx="2984492" cy="2181024"/>
          </a:xfrm>
          <a:prstGeom prst="rect">
            <a:avLst/>
          </a:prstGeom>
          <a:noFill/>
          <a:ln>
            <a:noFill/>
          </a:ln>
        </p:spPr>
        <p:txBody>
          <a:bodyPr anchorCtr="0" anchor="t" bIns="0" lIns="0" spcFirstLastPara="1" rIns="0" wrap="square" tIns="0">
            <a:noAutofit/>
          </a:bodyPr>
          <a:lstStyle/>
          <a:p>
            <a:pPr indent="0" lvl="0" marL="0" marR="0" rtl="0" algn="just">
              <a:lnSpc>
                <a:spcPct val="100000"/>
              </a:lnSpc>
              <a:spcBef>
                <a:spcPts val="0"/>
              </a:spcBef>
              <a:spcAft>
                <a:spcPts val="0"/>
              </a:spcAft>
              <a:buClr>
                <a:srgbClr val="000000"/>
              </a:buClr>
              <a:buSzPts val="1400"/>
              <a:buFont typeface="Arial"/>
              <a:buNone/>
            </a:pPr>
            <a:r>
              <a:rPr lang="en-PH" sz="1400">
                <a:solidFill>
                  <a:srgbClr val="000000"/>
                </a:solidFill>
                <a:latin typeface="Lora"/>
                <a:ea typeface="Lora"/>
                <a:cs typeface="Lora"/>
                <a:sym typeface="Lora"/>
              </a:rPr>
              <a:t>Lorem ipsum dolor sit amet, consectetur adipiscing elit, sed do eiusmod tempor incididunt ut labore et dolore magna aliqua. 	</a:t>
            </a:r>
            <a:endParaRPr/>
          </a:p>
          <a:p>
            <a:pPr indent="0" lvl="0" marL="0" marR="0" rtl="0" algn="just">
              <a:lnSpc>
                <a:spcPct val="100000"/>
              </a:lnSpc>
              <a:spcBef>
                <a:spcPts val="0"/>
              </a:spcBef>
              <a:spcAft>
                <a:spcPts val="0"/>
              </a:spcAft>
              <a:buClr>
                <a:schemeClr val="dk1"/>
              </a:buClr>
              <a:buSzPts val="1400"/>
              <a:buFont typeface="Arial"/>
              <a:buNone/>
            </a:pPr>
            <a:r>
              <a:t/>
            </a:r>
            <a:endParaRPr sz="1400">
              <a:solidFill>
                <a:srgbClr val="000000"/>
              </a:solidFill>
              <a:latin typeface="Lora"/>
              <a:ea typeface="Lora"/>
              <a:cs typeface="Lora"/>
              <a:sym typeface="Lora"/>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Ut enim ad minim veniam,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quis nostrud exercitation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ullamco laboris nisi ut </a:t>
            </a:r>
            <a:endParaRPr/>
          </a:p>
          <a:p>
            <a:pPr indent="-171450" lvl="0" marL="171450" marR="0" rtl="0" algn="just">
              <a:lnSpc>
                <a:spcPct val="150000"/>
              </a:lnSpc>
              <a:spcBef>
                <a:spcPts val="0"/>
              </a:spcBef>
              <a:spcAft>
                <a:spcPts val="0"/>
              </a:spcAft>
              <a:buClr>
                <a:srgbClr val="000000"/>
              </a:buClr>
              <a:buSzPts val="1400"/>
              <a:buFont typeface="Arial"/>
              <a:buChar char="•"/>
            </a:pPr>
            <a:r>
              <a:rPr lang="en-PH" sz="1400">
                <a:solidFill>
                  <a:srgbClr val="000000"/>
                </a:solidFill>
                <a:latin typeface="Lora"/>
                <a:ea typeface="Lora"/>
                <a:cs typeface="Lora"/>
                <a:sym typeface="Lora"/>
              </a:rPr>
              <a:t>aliquip ex ea commodo consequat. </a:t>
            </a:r>
            <a:endParaRPr/>
          </a:p>
        </p:txBody>
      </p:sp>
      <p:sp>
        <p:nvSpPr>
          <p:cNvPr id="262" name="Google Shape;262;p24"/>
          <p:cNvSpPr txBox="1"/>
          <p:nvPr/>
        </p:nvSpPr>
        <p:spPr>
          <a:xfrm>
            <a:off x="538016" y="450230"/>
            <a:ext cx="10905239" cy="1089668"/>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chemeClr val="dk1"/>
              </a:buClr>
              <a:buSzPts val="6000"/>
              <a:buFont typeface="Arial"/>
              <a:buNone/>
            </a:pPr>
            <a:r>
              <a:rPr i="1" lang="en-PH" sz="6000">
                <a:solidFill>
                  <a:schemeClr val="dk1"/>
                </a:solidFill>
                <a:latin typeface="Lora"/>
                <a:ea typeface="Lora"/>
                <a:cs typeface="Lora"/>
                <a:sym typeface="Lora"/>
              </a:rPr>
              <a:t>our graphs</a:t>
            </a:r>
            <a:endParaRPr/>
          </a:p>
        </p:txBody>
      </p:sp>
      <p:grpSp>
        <p:nvGrpSpPr>
          <p:cNvPr id="263" name="Google Shape;263;p24"/>
          <p:cNvGrpSpPr/>
          <p:nvPr/>
        </p:nvGrpSpPr>
        <p:grpSpPr>
          <a:xfrm>
            <a:off x="1181832" y="2308175"/>
            <a:ext cx="18000" cy="2625776"/>
            <a:chOff x="13542917" y="6125600"/>
            <a:chExt cx="45721" cy="6986245"/>
          </a:xfrm>
        </p:grpSpPr>
        <p:sp>
          <p:nvSpPr>
            <p:cNvPr id="264" name="Google Shape;264;p24"/>
            <p:cNvSpPr/>
            <p:nvPr/>
          </p:nvSpPr>
          <p:spPr>
            <a:xfrm flipH="1" rot="-5400000">
              <a:off x="12193793" y="7474724"/>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65" name="Google Shape;265;p24"/>
            <p:cNvSpPr/>
            <p:nvPr/>
          </p:nvSpPr>
          <p:spPr>
            <a:xfrm flipH="1" rot="-5400000">
              <a:off x="12193793" y="9595862"/>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66" name="Google Shape;266;p24"/>
            <p:cNvSpPr/>
            <p:nvPr/>
          </p:nvSpPr>
          <p:spPr>
            <a:xfrm flipH="1" rot="-5400000">
              <a:off x="12193794" y="11717001"/>
              <a:ext cx="2743968" cy="45719"/>
            </a:xfrm>
            <a:prstGeom prst="rect">
              <a:avLst/>
            </a:prstGeom>
            <a:solidFill>
              <a:srgbClr val="384849"/>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grpSp>
      <p:sp>
        <p:nvSpPr>
          <p:cNvPr id="267" name="Google Shape;267;p24"/>
          <p:cNvSpPr/>
          <p:nvPr/>
        </p:nvSpPr>
        <p:spPr>
          <a:xfrm rot="5400000">
            <a:off x="4751172" y="-1062218"/>
            <a:ext cx="211540" cy="7056000"/>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68" name="Google Shape;268;p24"/>
          <p:cNvSpPr/>
          <p:nvPr/>
        </p:nvSpPr>
        <p:spPr>
          <a:xfrm rot="5400000">
            <a:off x="3941171" y="101696"/>
            <a:ext cx="211542" cy="5436000"/>
          </a:xfrm>
          <a:prstGeom prst="rect">
            <a:avLst/>
          </a:prstGeom>
          <a:solidFill>
            <a:srgbClr val="FBCF48">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69" name="Google Shape;269;p24"/>
          <p:cNvSpPr/>
          <p:nvPr/>
        </p:nvSpPr>
        <p:spPr>
          <a:xfrm rot="5400000">
            <a:off x="3797172" y="805514"/>
            <a:ext cx="211540" cy="5148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70" name="Google Shape;270;p24"/>
          <p:cNvSpPr/>
          <p:nvPr/>
        </p:nvSpPr>
        <p:spPr>
          <a:xfrm rot="5400000">
            <a:off x="3070514" y="1895610"/>
            <a:ext cx="211542" cy="3694686"/>
          </a:xfrm>
          <a:prstGeom prst="rect">
            <a:avLst/>
          </a:prstGeom>
          <a:solidFill>
            <a:srgbClr val="595959">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71" name="Google Shape;271;p24"/>
          <p:cNvSpPr/>
          <p:nvPr/>
        </p:nvSpPr>
        <p:spPr>
          <a:xfrm rot="5400000">
            <a:off x="4180580" y="1354888"/>
            <a:ext cx="211542" cy="5914818"/>
          </a:xfrm>
          <a:prstGeom prst="rect">
            <a:avLst/>
          </a:prstGeom>
          <a:solidFill>
            <a:srgbClr val="1F38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sp>
        <p:nvSpPr>
          <p:cNvPr id="272" name="Google Shape;272;p24"/>
          <p:cNvSpPr/>
          <p:nvPr/>
        </p:nvSpPr>
        <p:spPr>
          <a:xfrm rot="5400000">
            <a:off x="3571586" y="2327317"/>
            <a:ext cx="211540" cy="4696829"/>
          </a:xfrm>
          <a:prstGeom prst="rect">
            <a:avLst/>
          </a:prstGeom>
          <a:solidFill>
            <a:srgbClr val="2F5496">
              <a:alpha val="69803"/>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lt1"/>
              </a:solidFill>
              <a:latin typeface="Lora"/>
              <a:ea typeface="Lora"/>
              <a:cs typeface="Lora"/>
              <a:sym typeface="Lora"/>
            </a:endParaRPr>
          </a:p>
        </p:txBody>
      </p:sp>
      <p:grpSp>
        <p:nvGrpSpPr>
          <p:cNvPr id="273" name="Google Shape;273;p24"/>
          <p:cNvGrpSpPr/>
          <p:nvPr/>
        </p:nvGrpSpPr>
        <p:grpSpPr>
          <a:xfrm>
            <a:off x="1328942" y="6024867"/>
            <a:ext cx="970403" cy="307777"/>
            <a:chOff x="2461055" y="6024867"/>
            <a:chExt cx="970403" cy="307777"/>
          </a:xfrm>
        </p:grpSpPr>
        <p:sp>
          <p:nvSpPr>
            <p:cNvPr id="274" name="Google Shape;274;p24"/>
            <p:cNvSpPr/>
            <p:nvPr/>
          </p:nvSpPr>
          <p:spPr>
            <a:xfrm rot="5400000">
              <a:off x="2455580" y="6097273"/>
              <a:ext cx="110706" cy="99757"/>
            </a:xfrm>
            <a:prstGeom prst="rect">
              <a:avLst/>
            </a:prstGeom>
            <a:solidFill>
              <a:srgbClr val="FCB238"/>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dk1"/>
                </a:solidFill>
                <a:latin typeface="Lora"/>
                <a:ea typeface="Lora"/>
                <a:cs typeface="Lora"/>
                <a:sym typeface="Lora"/>
              </a:endParaRPr>
            </a:p>
          </p:txBody>
        </p:sp>
        <p:sp>
          <p:nvSpPr>
            <p:cNvPr id="275" name="Google Shape;275;p24"/>
            <p:cNvSpPr txBox="1"/>
            <p:nvPr/>
          </p:nvSpPr>
          <p:spPr>
            <a:xfrm>
              <a:off x="2588619"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Series 1</a:t>
              </a:r>
              <a:endParaRPr/>
            </a:p>
          </p:txBody>
        </p:sp>
      </p:grpSp>
      <p:sp>
        <p:nvSpPr>
          <p:cNvPr id="276" name="Google Shape;276;p24"/>
          <p:cNvSpPr txBox="1"/>
          <p:nvPr/>
        </p:nvSpPr>
        <p:spPr>
          <a:xfrm>
            <a:off x="491640" y="2369928"/>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G1</a:t>
            </a:r>
            <a:endParaRPr/>
          </a:p>
        </p:txBody>
      </p:sp>
      <p:sp>
        <p:nvSpPr>
          <p:cNvPr id="277" name="Google Shape;277;p24"/>
          <p:cNvSpPr txBox="1"/>
          <p:nvPr/>
        </p:nvSpPr>
        <p:spPr>
          <a:xfrm>
            <a:off x="491640" y="2694873"/>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G2</a:t>
            </a:r>
            <a:endParaRPr/>
          </a:p>
        </p:txBody>
      </p:sp>
      <p:sp>
        <p:nvSpPr>
          <p:cNvPr id="278" name="Google Shape;278;p24"/>
          <p:cNvSpPr txBox="1"/>
          <p:nvPr/>
        </p:nvSpPr>
        <p:spPr>
          <a:xfrm>
            <a:off x="491640" y="3254495"/>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G3</a:t>
            </a:r>
            <a:endParaRPr/>
          </a:p>
        </p:txBody>
      </p:sp>
      <p:sp>
        <p:nvSpPr>
          <p:cNvPr id="279" name="Google Shape;279;p24"/>
          <p:cNvSpPr txBox="1"/>
          <p:nvPr/>
        </p:nvSpPr>
        <p:spPr>
          <a:xfrm>
            <a:off x="491640" y="3579441"/>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G4</a:t>
            </a:r>
            <a:endParaRPr/>
          </a:p>
        </p:txBody>
      </p:sp>
      <p:sp>
        <p:nvSpPr>
          <p:cNvPr id="280" name="Google Shape;280;p24"/>
          <p:cNvSpPr txBox="1"/>
          <p:nvPr/>
        </p:nvSpPr>
        <p:spPr>
          <a:xfrm>
            <a:off x="491640" y="4194945"/>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G5</a:t>
            </a:r>
            <a:endParaRPr/>
          </a:p>
        </p:txBody>
      </p:sp>
      <p:sp>
        <p:nvSpPr>
          <p:cNvPr id="281" name="Google Shape;281;p24"/>
          <p:cNvSpPr txBox="1"/>
          <p:nvPr/>
        </p:nvSpPr>
        <p:spPr>
          <a:xfrm>
            <a:off x="491640" y="4519891"/>
            <a:ext cx="701622" cy="26161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PH" sz="1100">
                <a:solidFill>
                  <a:srgbClr val="384849"/>
                </a:solidFill>
                <a:latin typeface="Lora"/>
                <a:ea typeface="Lora"/>
                <a:cs typeface="Lora"/>
                <a:sym typeface="Lora"/>
              </a:rPr>
              <a:t>G6</a:t>
            </a:r>
            <a:endParaRPr/>
          </a:p>
        </p:txBody>
      </p:sp>
      <p:grpSp>
        <p:nvGrpSpPr>
          <p:cNvPr id="282" name="Google Shape;282;p24"/>
          <p:cNvGrpSpPr/>
          <p:nvPr/>
        </p:nvGrpSpPr>
        <p:grpSpPr>
          <a:xfrm>
            <a:off x="3363493" y="6024867"/>
            <a:ext cx="970403" cy="307777"/>
            <a:chOff x="4219575" y="6024867"/>
            <a:chExt cx="970403" cy="307777"/>
          </a:xfrm>
        </p:grpSpPr>
        <p:sp>
          <p:nvSpPr>
            <p:cNvPr id="283" name="Google Shape;283;p24"/>
            <p:cNvSpPr/>
            <p:nvPr/>
          </p:nvSpPr>
          <p:spPr>
            <a:xfrm rot="5400000">
              <a:off x="4214100" y="6097273"/>
              <a:ext cx="110706" cy="99757"/>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dk1"/>
                </a:solidFill>
                <a:latin typeface="Lora"/>
                <a:ea typeface="Lora"/>
                <a:cs typeface="Lora"/>
                <a:sym typeface="Lora"/>
              </a:endParaRPr>
            </a:p>
          </p:txBody>
        </p:sp>
        <p:sp>
          <p:nvSpPr>
            <p:cNvPr id="284" name="Google Shape;284;p24"/>
            <p:cNvSpPr txBox="1"/>
            <p:nvPr/>
          </p:nvSpPr>
          <p:spPr>
            <a:xfrm>
              <a:off x="4347139"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Series 2</a:t>
              </a:r>
              <a:endParaRPr/>
            </a:p>
          </p:txBody>
        </p:sp>
      </p:grpSp>
      <p:grpSp>
        <p:nvGrpSpPr>
          <p:cNvPr id="285" name="Google Shape;285;p24"/>
          <p:cNvGrpSpPr/>
          <p:nvPr/>
        </p:nvGrpSpPr>
        <p:grpSpPr>
          <a:xfrm>
            <a:off x="5398043" y="6024867"/>
            <a:ext cx="970404" cy="307777"/>
            <a:chOff x="6530156" y="6024867"/>
            <a:chExt cx="970404" cy="307777"/>
          </a:xfrm>
        </p:grpSpPr>
        <p:sp>
          <p:nvSpPr>
            <p:cNvPr id="286" name="Google Shape;286;p24"/>
            <p:cNvSpPr/>
            <p:nvPr/>
          </p:nvSpPr>
          <p:spPr>
            <a:xfrm rot="5400000">
              <a:off x="6524681" y="6097273"/>
              <a:ext cx="110706" cy="99757"/>
            </a:xfrm>
            <a:prstGeom prst="rect">
              <a:avLst/>
            </a:prstGeom>
            <a:solidFill>
              <a:srgbClr val="1F386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900">
                <a:solidFill>
                  <a:schemeClr val="dk1"/>
                </a:solidFill>
                <a:latin typeface="Lora"/>
                <a:ea typeface="Lora"/>
                <a:cs typeface="Lora"/>
                <a:sym typeface="Lora"/>
              </a:endParaRPr>
            </a:p>
          </p:txBody>
        </p:sp>
        <p:sp>
          <p:nvSpPr>
            <p:cNvPr id="287" name="Google Shape;287;p24"/>
            <p:cNvSpPr txBox="1"/>
            <p:nvPr/>
          </p:nvSpPr>
          <p:spPr>
            <a:xfrm>
              <a:off x="6657720" y="6024867"/>
              <a:ext cx="842839" cy="307777"/>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PH" sz="1400">
                  <a:solidFill>
                    <a:schemeClr val="dk1"/>
                  </a:solidFill>
                  <a:latin typeface="Lora"/>
                  <a:ea typeface="Lora"/>
                  <a:cs typeface="Lora"/>
                  <a:sym typeface="Lora"/>
                </a:rPr>
                <a:t>Series 3</a:t>
              </a:r>
              <a:endParaRPr/>
            </a:p>
          </p:txBody>
        </p:sp>
      </p:grpSp>
    </p:spTree>
  </p:cSld>
  <p:clrMapOvr>
    <a:masterClrMapping/>
  </p:clrMapOvr>
</p:sld>
</file>

<file path=ppt/theme/theme1.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