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Raleway"/>
      <p:regular r:id="rId35"/>
      <p:bold r:id="rId36"/>
      <p:italic r:id="rId37"/>
      <p:boldItalic r:id="rId38"/>
    </p:embeddedFont>
    <p:embeddedFont>
      <p:font typeface="Lato"/>
      <p:regular r:id="rId39"/>
      <p:bold r:id="rId40"/>
      <p:italic r:id="rId41"/>
      <p:boldItalic r:id="rId42"/>
    </p:embeddedFont>
    <p:embeddedFont>
      <p:font typeface="Montserrat"/>
      <p:regular r:id="rId43"/>
      <p:bold r:id="rId44"/>
      <p:italic r:id="rId45"/>
      <p:boldItalic r:id="rId4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A83F9730-FF13-4458-8B73-7FBF9A7169D4}">
  <a:tblStyle styleId="{A83F9730-FF13-4458-8B73-7FBF9A7169D4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Lato-bold.fntdata"/><Relationship Id="rId20" Type="http://schemas.openxmlformats.org/officeDocument/2006/relationships/slide" Target="slides/slide15.xml"/><Relationship Id="rId42" Type="http://schemas.openxmlformats.org/officeDocument/2006/relationships/font" Target="fonts/Lato-boldItalic.fntdata"/><Relationship Id="rId41" Type="http://schemas.openxmlformats.org/officeDocument/2006/relationships/font" Target="fonts/Lato-italic.fntdata"/><Relationship Id="rId22" Type="http://schemas.openxmlformats.org/officeDocument/2006/relationships/slide" Target="slides/slide17.xml"/><Relationship Id="rId44" Type="http://schemas.openxmlformats.org/officeDocument/2006/relationships/font" Target="fonts/Montserrat-bold.fntdata"/><Relationship Id="rId21" Type="http://schemas.openxmlformats.org/officeDocument/2006/relationships/slide" Target="slides/slide16.xml"/><Relationship Id="rId43" Type="http://schemas.openxmlformats.org/officeDocument/2006/relationships/font" Target="fonts/Montserrat-regular.fntdata"/><Relationship Id="rId24" Type="http://schemas.openxmlformats.org/officeDocument/2006/relationships/slide" Target="slides/slide19.xml"/><Relationship Id="rId46" Type="http://schemas.openxmlformats.org/officeDocument/2006/relationships/font" Target="fonts/Montserrat-boldItalic.fntdata"/><Relationship Id="rId23" Type="http://schemas.openxmlformats.org/officeDocument/2006/relationships/slide" Target="slides/slide18.xml"/><Relationship Id="rId45" Type="http://schemas.openxmlformats.org/officeDocument/2006/relationships/font" Target="fonts/Montserrat-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Raleway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Raleway-italic.fntdata"/><Relationship Id="rId14" Type="http://schemas.openxmlformats.org/officeDocument/2006/relationships/slide" Target="slides/slide9.xml"/><Relationship Id="rId36" Type="http://schemas.openxmlformats.org/officeDocument/2006/relationships/font" Target="fonts/Raleway-bold.fntdata"/><Relationship Id="rId17" Type="http://schemas.openxmlformats.org/officeDocument/2006/relationships/slide" Target="slides/slide12.xml"/><Relationship Id="rId39" Type="http://schemas.openxmlformats.org/officeDocument/2006/relationships/font" Target="fonts/Lato-regular.fntdata"/><Relationship Id="rId16" Type="http://schemas.openxmlformats.org/officeDocument/2006/relationships/slide" Target="slides/slide11.xml"/><Relationship Id="rId38" Type="http://schemas.openxmlformats.org/officeDocument/2006/relationships/font" Target="fonts/Raleway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" name="Google Shape;86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" name="Google Shape;91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" name="Google Shape;100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" name="Google Shape;116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" name="Google Shape;122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" name="Google Shape;142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0" name="Google Shape;150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9" name="Google Shape;159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7" name="Google Shape;167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7" name="Google Shape;177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" name="Google Shape;196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3" name="Google Shape;203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" name="Google Shape;217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" name="Google Shape;225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8" name="Google Shape;238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9" name="Google Shape;239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4" name="Google Shape;254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3" name="Google Shape;293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0" name="Google Shape;300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2" name="Google Shape;312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" name="Google Shape;324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0" name="Shape 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1" name="Google Shape;331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2" name="Google Shape;332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0" name="Google Shape;340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5" name="Shape 3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6" name="Google Shape;346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7" name="Google Shape;347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5" name="Google Shape;355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2" name="Shape 6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3" name="Google Shape;643;g8038cf96a9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4" name="Google Shape;644;g8038cf96a9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92" name="Shape 10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3" name="Google Shape;1093;g143b3862eb_1568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4" name="Google Shape;1094;g143b3862eb_1568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00" name="Shape 1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1" name="Google Shape;1101;g6137462377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2" name="Google Shape;1102;g6137462377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645225" y="2762725"/>
            <a:ext cx="67365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 sz="4400">
                <a:solidFill>
                  <a:schemeClr val="dk2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 sz="4400">
                <a:solidFill>
                  <a:schemeClr val="dk2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 sz="4400">
                <a:solidFill>
                  <a:schemeClr val="dk2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 sz="4400">
                <a:solidFill>
                  <a:schemeClr val="dk2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 sz="4400">
                <a:solidFill>
                  <a:schemeClr val="dk2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 sz="4400">
                <a:solidFill>
                  <a:schemeClr val="dk2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 sz="4400">
                <a:solidFill>
                  <a:schemeClr val="dk2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 sz="4400">
                <a:solidFill>
                  <a:schemeClr val="dk2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 sz="44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11" name="Google Shape;11;p2"/>
          <p:cNvSpPr/>
          <p:nvPr/>
        </p:nvSpPr>
        <p:spPr>
          <a:xfrm>
            <a:off x="5938246" y="2533163"/>
            <a:ext cx="721800" cy="77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/>
          <p:nvPr/>
        </p:nvSpPr>
        <p:spPr>
          <a:xfrm>
            <a:off x="6659861" y="2533163"/>
            <a:ext cx="721800" cy="77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>
            <a:off x="-1" y="2533163"/>
            <a:ext cx="721800" cy="77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/>
          <p:nvPr/>
        </p:nvSpPr>
        <p:spPr>
          <a:xfrm>
            <a:off x="721425" y="2533163"/>
            <a:ext cx="5216700" cy="77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3"/>
          <p:cNvSpPr/>
          <p:nvPr/>
        </p:nvSpPr>
        <p:spPr>
          <a:xfrm>
            <a:off x="0" y="0"/>
            <a:ext cx="9144000" cy="39930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" name="Google Shape;17;p3"/>
          <p:cNvSpPr txBox="1"/>
          <p:nvPr>
            <p:ph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8" name="Google Shape;18;p3"/>
          <p:cNvSpPr txBox="1"/>
          <p:nvPr>
            <p:ph idx="1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b="1" sz="24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b="1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b="1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b="1" sz="24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b="1" sz="24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b="1" sz="24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b="1" sz="24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b="1" sz="24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None/>
              <a:defRPr b="1" sz="24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9" name="Google Shape;19;p3"/>
          <p:cNvSpPr/>
          <p:nvPr/>
        </p:nvSpPr>
        <p:spPr>
          <a:xfrm>
            <a:off x="3047704" y="3992850"/>
            <a:ext cx="3047700" cy="77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3"/>
          <p:cNvSpPr/>
          <p:nvPr/>
        </p:nvSpPr>
        <p:spPr>
          <a:xfrm>
            <a:off x="6096271" y="3992850"/>
            <a:ext cx="3047700" cy="77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3"/>
          <p:cNvSpPr/>
          <p:nvPr/>
        </p:nvSpPr>
        <p:spPr>
          <a:xfrm>
            <a:off x="1" y="3992850"/>
            <a:ext cx="3047700" cy="77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3"/>
          <p:cNvSpPr txBox="1"/>
          <p:nvPr>
            <p:ph idx="12" type="sldNum"/>
          </p:nvPr>
        </p:nvSpPr>
        <p:spPr>
          <a:xfrm>
            <a:off x="-125" y="4830281"/>
            <a:ext cx="91440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/>
            </a:lvl1pPr>
            <a:lvl2pPr lvl="1" algn="ctr">
              <a:buNone/>
              <a:defRPr/>
            </a:lvl2pPr>
            <a:lvl3pPr lvl="2" algn="ctr">
              <a:buNone/>
              <a:defRPr/>
            </a:lvl3pPr>
            <a:lvl4pPr lvl="3" algn="ctr">
              <a:buNone/>
              <a:defRPr/>
            </a:lvl4pPr>
            <a:lvl5pPr lvl="4" algn="ctr">
              <a:buNone/>
              <a:defRPr/>
            </a:lvl5pPr>
            <a:lvl6pPr lvl="5" algn="ctr">
              <a:buNone/>
              <a:defRPr/>
            </a:lvl6pPr>
            <a:lvl7pPr lvl="6" algn="ctr">
              <a:buNone/>
              <a:defRPr/>
            </a:lvl7pPr>
            <a:lvl8pPr lvl="7" algn="ctr">
              <a:buNone/>
              <a:defRPr/>
            </a:lvl8pPr>
            <a:lvl9pPr lvl="8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4"/>
          <p:cNvSpPr txBox="1"/>
          <p:nvPr>
            <p:ph idx="1" type="body"/>
          </p:nvPr>
        </p:nvSpPr>
        <p:spPr>
          <a:xfrm>
            <a:off x="1710425" y="2161800"/>
            <a:ext cx="57237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Char char="▷"/>
              <a:defRPr i="1"/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SzPts val="2400"/>
              <a:buChar char="○"/>
              <a:defRPr i="1"/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SzPts val="2400"/>
              <a:buChar char="■"/>
              <a:defRPr i="1"/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SzPts val="2400"/>
              <a:buChar char="●"/>
              <a:defRPr i="1"/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SzPts val="2400"/>
              <a:buChar char="○"/>
              <a:defRPr i="1"/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SzPts val="2400"/>
              <a:buChar char="■"/>
              <a:defRPr i="1"/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SzPts val="2400"/>
              <a:buChar char="●"/>
              <a:defRPr i="1"/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SzPts val="2400"/>
              <a:buChar char="○"/>
              <a:defRPr i="1"/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SzPts val="2400"/>
              <a:buChar char="■"/>
              <a:defRPr i="1"/>
            </a:lvl9pPr>
          </a:lstStyle>
          <a:p/>
        </p:txBody>
      </p:sp>
      <p:sp>
        <p:nvSpPr>
          <p:cNvPr id="25" name="Google Shape;25;p4"/>
          <p:cNvSpPr txBox="1"/>
          <p:nvPr/>
        </p:nvSpPr>
        <p:spPr>
          <a:xfrm>
            <a:off x="3593400" y="118141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chemeClr val="accent6"/>
                </a:solidFill>
              </a:rPr>
              <a:t>“</a:t>
            </a:r>
            <a:endParaRPr b="1" sz="9600">
              <a:solidFill>
                <a:schemeClr val="accent6"/>
              </a:solidFill>
            </a:endParaRPr>
          </a:p>
        </p:txBody>
      </p:sp>
      <p:sp>
        <p:nvSpPr>
          <p:cNvPr id="26" name="Google Shape;26;p4"/>
          <p:cNvSpPr/>
          <p:nvPr/>
        </p:nvSpPr>
        <p:spPr>
          <a:xfrm>
            <a:off x="5723283" y="1599675"/>
            <a:ext cx="1710300" cy="77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4"/>
          <p:cNvSpPr/>
          <p:nvPr/>
        </p:nvSpPr>
        <p:spPr>
          <a:xfrm>
            <a:off x="7434177" y="1599675"/>
            <a:ext cx="1710300" cy="77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4"/>
          <p:cNvSpPr/>
          <p:nvPr/>
        </p:nvSpPr>
        <p:spPr>
          <a:xfrm>
            <a:off x="0" y="1599675"/>
            <a:ext cx="1710300" cy="77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" name="Google Shape;29;p4"/>
          <p:cNvSpPr/>
          <p:nvPr/>
        </p:nvSpPr>
        <p:spPr>
          <a:xfrm>
            <a:off x="1710425" y="1599675"/>
            <a:ext cx="1710300" cy="77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" name="Google Shape;30;p4"/>
          <p:cNvSpPr txBox="1"/>
          <p:nvPr>
            <p:ph idx="12" type="sldNum"/>
          </p:nvPr>
        </p:nvSpPr>
        <p:spPr>
          <a:xfrm>
            <a:off x="-125" y="4830281"/>
            <a:ext cx="91440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/>
            </a:lvl1pPr>
            <a:lvl2pPr lvl="1" algn="ctr">
              <a:buNone/>
              <a:defRPr/>
            </a:lvl2pPr>
            <a:lvl3pPr lvl="2" algn="ctr">
              <a:buNone/>
              <a:defRPr/>
            </a:lvl3pPr>
            <a:lvl4pPr lvl="3" algn="ctr">
              <a:buNone/>
              <a:defRPr/>
            </a:lvl4pPr>
            <a:lvl5pPr lvl="4" algn="ctr">
              <a:buNone/>
              <a:defRPr/>
            </a:lvl5pPr>
            <a:lvl6pPr lvl="5" algn="ctr">
              <a:buNone/>
              <a:defRPr/>
            </a:lvl6pPr>
            <a:lvl7pPr lvl="6" algn="ctr">
              <a:buNone/>
              <a:defRPr/>
            </a:lvl7pPr>
            <a:lvl8pPr lvl="7" algn="ctr">
              <a:buNone/>
              <a:defRPr/>
            </a:lvl8pPr>
            <a:lvl9pPr lvl="8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5"/>
          <p:cNvSpPr txBox="1"/>
          <p:nvPr>
            <p:ph type="title"/>
          </p:nvPr>
        </p:nvSpPr>
        <p:spPr>
          <a:xfrm>
            <a:off x="893700" y="35838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33" name="Google Shape;33;p5"/>
          <p:cNvSpPr txBox="1"/>
          <p:nvPr>
            <p:ph idx="1" type="body"/>
          </p:nvPr>
        </p:nvSpPr>
        <p:spPr>
          <a:xfrm>
            <a:off x="893700" y="1373588"/>
            <a:ext cx="6462600" cy="355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Clr>
                <a:schemeClr val="accent6"/>
              </a:buClr>
              <a:buSzPts val="1800"/>
              <a:buChar char="▷"/>
              <a:defRPr>
                <a:solidFill>
                  <a:schemeClr val="dk1"/>
                </a:solidFill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Char char="○"/>
              <a:defRPr>
                <a:solidFill>
                  <a:schemeClr val="dk1"/>
                </a:solidFill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Char char="■"/>
              <a:defRPr>
                <a:solidFill>
                  <a:schemeClr val="dk1"/>
                </a:solidFill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Char char="●"/>
              <a:defRPr>
                <a:solidFill>
                  <a:schemeClr val="dk1"/>
                </a:solidFill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Char char="○"/>
              <a:defRPr>
                <a:solidFill>
                  <a:schemeClr val="dk1"/>
                </a:solidFill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Char char="■"/>
              <a:defRPr>
                <a:solidFill>
                  <a:schemeClr val="dk1"/>
                </a:solidFill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Char char="●"/>
              <a:defRPr>
                <a:solidFill>
                  <a:schemeClr val="dk1"/>
                </a:solidFill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Char char="○"/>
              <a:defRPr>
                <a:solidFill>
                  <a:schemeClr val="dk1"/>
                </a:solidFill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Char char="■"/>
              <a:defRPr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34" name="Google Shape;34;p5"/>
          <p:cNvSpPr/>
          <p:nvPr/>
        </p:nvSpPr>
        <p:spPr>
          <a:xfrm>
            <a:off x="7356366" y="5066325"/>
            <a:ext cx="893700" cy="77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5"/>
          <p:cNvSpPr/>
          <p:nvPr/>
        </p:nvSpPr>
        <p:spPr>
          <a:xfrm>
            <a:off x="8250312" y="5066325"/>
            <a:ext cx="893700" cy="77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5"/>
          <p:cNvSpPr/>
          <p:nvPr/>
        </p:nvSpPr>
        <p:spPr>
          <a:xfrm>
            <a:off x="0" y="5066325"/>
            <a:ext cx="893700" cy="77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5"/>
          <p:cNvSpPr/>
          <p:nvPr/>
        </p:nvSpPr>
        <p:spPr>
          <a:xfrm>
            <a:off x="893710" y="5066325"/>
            <a:ext cx="6462600" cy="77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5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6"/>
          <p:cNvSpPr/>
          <p:nvPr/>
        </p:nvSpPr>
        <p:spPr>
          <a:xfrm>
            <a:off x="7356366" y="5066325"/>
            <a:ext cx="893700" cy="77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6"/>
          <p:cNvSpPr/>
          <p:nvPr/>
        </p:nvSpPr>
        <p:spPr>
          <a:xfrm>
            <a:off x="8250312" y="5066325"/>
            <a:ext cx="893700" cy="77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" name="Google Shape;42;p6"/>
          <p:cNvSpPr/>
          <p:nvPr/>
        </p:nvSpPr>
        <p:spPr>
          <a:xfrm>
            <a:off x="0" y="5066325"/>
            <a:ext cx="893700" cy="77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6"/>
          <p:cNvSpPr/>
          <p:nvPr/>
        </p:nvSpPr>
        <p:spPr>
          <a:xfrm>
            <a:off x="893710" y="5066325"/>
            <a:ext cx="6462600" cy="77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6"/>
          <p:cNvSpPr txBox="1"/>
          <p:nvPr>
            <p:ph type="title"/>
          </p:nvPr>
        </p:nvSpPr>
        <p:spPr>
          <a:xfrm>
            <a:off x="893700" y="35838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45" name="Google Shape;45;p6"/>
          <p:cNvSpPr txBox="1"/>
          <p:nvPr>
            <p:ph idx="1" type="body"/>
          </p:nvPr>
        </p:nvSpPr>
        <p:spPr>
          <a:xfrm>
            <a:off x="893625" y="1200150"/>
            <a:ext cx="3136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▷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46" name="Google Shape;46;p6"/>
          <p:cNvSpPr txBox="1"/>
          <p:nvPr>
            <p:ph idx="2" type="body"/>
          </p:nvPr>
        </p:nvSpPr>
        <p:spPr>
          <a:xfrm>
            <a:off x="4219456" y="1200150"/>
            <a:ext cx="3136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▷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47" name="Google Shape;47;p6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7"/>
          <p:cNvSpPr/>
          <p:nvPr/>
        </p:nvSpPr>
        <p:spPr>
          <a:xfrm>
            <a:off x="7356366" y="5066325"/>
            <a:ext cx="893700" cy="77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" name="Google Shape;50;p7"/>
          <p:cNvSpPr/>
          <p:nvPr/>
        </p:nvSpPr>
        <p:spPr>
          <a:xfrm>
            <a:off x="8250312" y="5066325"/>
            <a:ext cx="893700" cy="77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" name="Google Shape;51;p7"/>
          <p:cNvSpPr/>
          <p:nvPr/>
        </p:nvSpPr>
        <p:spPr>
          <a:xfrm>
            <a:off x="0" y="5066325"/>
            <a:ext cx="893700" cy="77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7"/>
          <p:cNvSpPr/>
          <p:nvPr/>
        </p:nvSpPr>
        <p:spPr>
          <a:xfrm>
            <a:off x="893710" y="5066325"/>
            <a:ext cx="6462600" cy="77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7"/>
          <p:cNvSpPr txBox="1"/>
          <p:nvPr>
            <p:ph type="title"/>
          </p:nvPr>
        </p:nvSpPr>
        <p:spPr>
          <a:xfrm>
            <a:off x="893700" y="35838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54" name="Google Shape;54;p7"/>
          <p:cNvSpPr txBox="1"/>
          <p:nvPr>
            <p:ph idx="1" type="body"/>
          </p:nvPr>
        </p:nvSpPr>
        <p:spPr>
          <a:xfrm>
            <a:off x="893700" y="1200150"/>
            <a:ext cx="23712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▷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55" name="Google Shape;55;p7"/>
          <p:cNvSpPr txBox="1"/>
          <p:nvPr>
            <p:ph idx="2" type="body"/>
          </p:nvPr>
        </p:nvSpPr>
        <p:spPr>
          <a:xfrm>
            <a:off x="3386404" y="1200150"/>
            <a:ext cx="23712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▷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56" name="Google Shape;56;p7"/>
          <p:cNvSpPr txBox="1"/>
          <p:nvPr>
            <p:ph idx="3" type="body"/>
          </p:nvPr>
        </p:nvSpPr>
        <p:spPr>
          <a:xfrm>
            <a:off x="5879107" y="1200150"/>
            <a:ext cx="23712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▷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57" name="Google Shape;57;p7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8"/>
          <p:cNvSpPr/>
          <p:nvPr/>
        </p:nvSpPr>
        <p:spPr>
          <a:xfrm>
            <a:off x="7356366" y="5066325"/>
            <a:ext cx="893700" cy="77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" name="Google Shape;60;p8"/>
          <p:cNvSpPr/>
          <p:nvPr/>
        </p:nvSpPr>
        <p:spPr>
          <a:xfrm>
            <a:off x="8250312" y="5066325"/>
            <a:ext cx="893700" cy="77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" name="Google Shape;61;p8"/>
          <p:cNvSpPr/>
          <p:nvPr/>
        </p:nvSpPr>
        <p:spPr>
          <a:xfrm>
            <a:off x="0" y="5066325"/>
            <a:ext cx="893700" cy="77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" name="Google Shape;62;p8"/>
          <p:cNvSpPr/>
          <p:nvPr/>
        </p:nvSpPr>
        <p:spPr>
          <a:xfrm>
            <a:off x="893710" y="5066325"/>
            <a:ext cx="6462600" cy="77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8"/>
          <p:cNvSpPr txBox="1"/>
          <p:nvPr>
            <p:ph type="title"/>
          </p:nvPr>
        </p:nvSpPr>
        <p:spPr>
          <a:xfrm>
            <a:off x="893700" y="35838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/>
            </a:lvl9pPr>
          </a:lstStyle>
          <a:p/>
        </p:txBody>
      </p:sp>
      <p:sp>
        <p:nvSpPr>
          <p:cNvPr id="64" name="Google Shape;64;p8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9"/>
          <p:cNvSpPr/>
          <p:nvPr/>
        </p:nvSpPr>
        <p:spPr>
          <a:xfrm>
            <a:off x="7356366" y="5066325"/>
            <a:ext cx="893700" cy="77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" name="Google Shape;67;p9"/>
          <p:cNvSpPr/>
          <p:nvPr/>
        </p:nvSpPr>
        <p:spPr>
          <a:xfrm>
            <a:off x="8250312" y="5066325"/>
            <a:ext cx="893700" cy="77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" name="Google Shape;68;p9"/>
          <p:cNvSpPr/>
          <p:nvPr/>
        </p:nvSpPr>
        <p:spPr>
          <a:xfrm>
            <a:off x="0" y="5066325"/>
            <a:ext cx="893700" cy="77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" name="Google Shape;69;p9"/>
          <p:cNvSpPr/>
          <p:nvPr/>
        </p:nvSpPr>
        <p:spPr>
          <a:xfrm>
            <a:off x="893710" y="5066325"/>
            <a:ext cx="6462600" cy="77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9"/>
          <p:cNvSpPr txBox="1"/>
          <p:nvPr>
            <p:ph idx="1" type="body"/>
          </p:nvPr>
        </p:nvSpPr>
        <p:spPr>
          <a:xfrm>
            <a:off x="893700" y="4649963"/>
            <a:ext cx="6462600" cy="35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Clr>
                <a:schemeClr val="dk2"/>
              </a:buClr>
              <a:buSzPts val="1400"/>
              <a:buNone/>
              <a:defRPr sz="1400">
                <a:solidFill>
                  <a:schemeClr val="dk2"/>
                </a:solidFill>
              </a:defRPr>
            </a:lvl1pPr>
          </a:lstStyle>
          <a:p/>
        </p:txBody>
      </p:sp>
      <p:sp>
        <p:nvSpPr>
          <p:cNvPr id="71" name="Google Shape;71;p9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p10"/>
          <p:cNvSpPr/>
          <p:nvPr/>
        </p:nvSpPr>
        <p:spPr>
          <a:xfrm>
            <a:off x="7356366" y="5066325"/>
            <a:ext cx="893700" cy="77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" name="Google Shape;74;p10"/>
          <p:cNvSpPr/>
          <p:nvPr/>
        </p:nvSpPr>
        <p:spPr>
          <a:xfrm>
            <a:off x="8250312" y="5066325"/>
            <a:ext cx="893700" cy="77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10"/>
          <p:cNvSpPr/>
          <p:nvPr/>
        </p:nvSpPr>
        <p:spPr>
          <a:xfrm>
            <a:off x="0" y="5066325"/>
            <a:ext cx="893700" cy="77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10"/>
          <p:cNvSpPr/>
          <p:nvPr/>
        </p:nvSpPr>
        <p:spPr>
          <a:xfrm>
            <a:off x="893710" y="5066325"/>
            <a:ext cx="6462600" cy="77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" name="Google Shape;77;p10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color background">
  <p:cSld name="BLANK_1">
    <p:bg>
      <p:bgPr>
        <a:solidFill>
          <a:schemeClr val="accent1"/>
        </a:solidFill>
      </p:bgPr>
    </p:bg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11"/>
          <p:cNvSpPr/>
          <p:nvPr/>
        </p:nvSpPr>
        <p:spPr>
          <a:xfrm>
            <a:off x="7356366" y="5066325"/>
            <a:ext cx="893700" cy="77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" name="Google Shape;80;p11"/>
          <p:cNvSpPr/>
          <p:nvPr/>
        </p:nvSpPr>
        <p:spPr>
          <a:xfrm>
            <a:off x="8250312" y="5066325"/>
            <a:ext cx="893700" cy="77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" name="Google Shape;81;p11"/>
          <p:cNvSpPr/>
          <p:nvPr/>
        </p:nvSpPr>
        <p:spPr>
          <a:xfrm>
            <a:off x="0" y="5066325"/>
            <a:ext cx="893700" cy="771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11"/>
          <p:cNvSpPr/>
          <p:nvPr/>
        </p:nvSpPr>
        <p:spPr>
          <a:xfrm>
            <a:off x="893710" y="5066325"/>
            <a:ext cx="6462600" cy="77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" name="Google Shape;83;p11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lt1"/>
                </a:solidFill>
              </a:defRPr>
            </a:lvl1pPr>
            <a:lvl2pPr lvl="1">
              <a:buNone/>
              <a:defRPr>
                <a:solidFill>
                  <a:schemeClr val="lt1"/>
                </a:solidFill>
              </a:defRPr>
            </a:lvl2pPr>
            <a:lvl3pPr lvl="2">
              <a:buNone/>
              <a:defRPr>
                <a:solidFill>
                  <a:schemeClr val="lt1"/>
                </a:solidFill>
              </a:defRPr>
            </a:lvl3pPr>
            <a:lvl4pPr lvl="3">
              <a:buNone/>
              <a:defRPr>
                <a:solidFill>
                  <a:schemeClr val="lt1"/>
                </a:solidFill>
              </a:defRPr>
            </a:lvl4pPr>
            <a:lvl5pPr lvl="4">
              <a:buNone/>
              <a:defRPr>
                <a:solidFill>
                  <a:schemeClr val="lt1"/>
                </a:solidFill>
              </a:defRPr>
            </a:lvl5pPr>
            <a:lvl6pPr lvl="5">
              <a:buNone/>
              <a:defRPr>
                <a:solidFill>
                  <a:schemeClr val="lt1"/>
                </a:solidFill>
              </a:defRPr>
            </a:lvl6pPr>
            <a:lvl7pPr lvl="6">
              <a:buNone/>
              <a:defRPr>
                <a:solidFill>
                  <a:schemeClr val="lt1"/>
                </a:solidFill>
              </a:defRPr>
            </a:lvl7pPr>
            <a:lvl8pPr lvl="7">
              <a:buNone/>
              <a:defRPr>
                <a:solidFill>
                  <a:schemeClr val="lt1"/>
                </a:solidFill>
              </a:defRPr>
            </a:lvl8pPr>
            <a:lvl9pPr lvl="8">
              <a:buNone/>
              <a:defRPr>
                <a:solidFill>
                  <a:schemeClr val="l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893700" y="358388"/>
            <a:ext cx="6462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200"/>
              <a:buFont typeface="Raleway"/>
              <a:buNone/>
              <a:defRPr sz="3200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200"/>
              <a:buFont typeface="Raleway"/>
              <a:buNone/>
              <a:defRPr sz="3200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200"/>
              <a:buFont typeface="Raleway"/>
              <a:buNone/>
              <a:defRPr sz="3200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200"/>
              <a:buFont typeface="Raleway"/>
              <a:buNone/>
              <a:defRPr sz="3200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200"/>
              <a:buFont typeface="Raleway"/>
              <a:buNone/>
              <a:defRPr sz="3200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200"/>
              <a:buFont typeface="Raleway"/>
              <a:buNone/>
              <a:defRPr sz="3200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200"/>
              <a:buFont typeface="Raleway"/>
              <a:buNone/>
              <a:defRPr sz="3200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200"/>
              <a:buFont typeface="Raleway"/>
              <a:buNone/>
              <a:defRPr sz="3200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3200"/>
              <a:buFont typeface="Raleway"/>
              <a:buNone/>
              <a:defRPr sz="3200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893700" y="1373588"/>
            <a:ext cx="6462600" cy="3552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accent6"/>
              </a:buClr>
              <a:buSzPts val="2400"/>
              <a:buFont typeface="Lato"/>
              <a:buChar char="▷"/>
              <a:defRPr sz="24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Lato"/>
              <a:buChar char="○"/>
              <a:defRPr sz="24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Lato"/>
              <a:buChar char="■"/>
              <a:defRPr sz="24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Lato"/>
              <a:buChar char="●"/>
              <a:defRPr sz="24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Lato"/>
              <a:buChar char="○"/>
              <a:defRPr sz="24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Lato"/>
              <a:buChar char="■"/>
              <a:defRPr sz="24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Lato"/>
              <a:buChar char="●"/>
              <a:defRPr sz="24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Lato"/>
              <a:buChar char="○"/>
              <a:defRPr sz="24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Lato"/>
              <a:buChar char="■"/>
              <a:defRPr sz="24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300">
                <a:solidFill>
                  <a:schemeClr val="accent6"/>
                </a:solidFill>
                <a:latin typeface="Lato"/>
                <a:ea typeface="Lato"/>
                <a:cs typeface="Lato"/>
                <a:sym typeface="Lato"/>
              </a:defRPr>
            </a:lvl1pPr>
            <a:lvl2pPr lvl="1" algn="r">
              <a:buNone/>
              <a:defRPr sz="1300">
                <a:solidFill>
                  <a:schemeClr val="accent6"/>
                </a:solidFill>
                <a:latin typeface="Lato"/>
                <a:ea typeface="Lato"/>
                <a:cs typeface="Lato"/>
                <a:sym typeface="Lato"/>
              </a:defRPr>
            </a:lvl2pPr>
            <a:lvl3pPr lvl="2" algn="r">
              <a:buNone/>
              <a:defRPr sz="1300">
                <a:solidFill>
                  <a:schemeClr val="accent6"/>
                </a:solidFill>
                <a:latin typeface="Lato"/>
                <a:ea typeface="Lato"/>
                <a:cs typeface="Lato"/>
                <a:sym typeface="Lato"/>
              </a:defRPr>
            </a:lvl3pPr>
            <a:lvl4pPr lvl="3" algn="r">
              <a:buNone/>
              <a:defRPr sz="1300">
                <a:solidFill>
                  <a:schemeClr val="accent6"/>
                </a:solidFill>
                <a:latin typeface="Lato"/>
                <a:ea typeface="Lato"/>
                <a:cs typeface="Lato"/>
                <a:sym typeface="Lato"/>
              </a:defRPr>
            </a:lvl4pPr>
            <a:lvl5pPr lvl="4" algn="r">
              <a:buNone/>
              <a:defRPr sz="1300">
                <a:solidFill>
                  <a:schemeClr val="accent6"/>
                </a:solidFill>
                <a:latin typeface="Lato"/>
                <a:ea typeface="Lato"/>
                <a:cs typeface="Lato"/>
                <a:sym typeface="Lato"/>
              </a:defRPr>
            </a:lvl5pPr>
            <a:lvl6pPr lvl="5" algn="r">
              <a:buNone/>
              <a:defRPr sz="1300">
                <a:solidFill>
                  <a:schemeClr val="accent6"/>
                </a:solidFill>
                <a:latin typeface="Lato"/>
                <a:ea typeface="Lato"/>
                <a:cs typeface="Lato"/>
                <a:sym typeface="Lato"/>
              </a:defRPr>
            </a:lvl6pPr>
            <a:lvl7pPr lvl="6" algn="r">
              <a:buNone/>
              <a:defRPr sz="1300">
                <a:solidFill>
                  <a:schemeClr val="accent6"/>
                </a:solidFill>
                <a:latin typeface="Lato"/>
                <a:ea typeface="Lato"/>
                <a:cs typeface="Lato"/>
                <a:sym typeface="Lato"/>
              </a:defRPr>
            </a:lvl7pPr>
            <a:lvl8pPr lvl="7" algn="r">
              <a:buNone/>
              <a:defRPr sz="1300">
                <a:solidFill>
                  <a:schemeClr val="accent6"/>
                </a:solidFill>
                <a:latin typeface="Lato"/>
                <a:ea typeface="Lato"/>
                <a:cs typeface="Lato"/>
                <a:sym typeface="Lato"/>
              </a:defRPr>
            </a:lvl8pPr>
            <a:lvl9pPr lvl="8" algn="r">
              <a:buNone/>
              <a:defRPr sz="1300">
                <a:solidFill>
                  <a:schemeClr val="accent6"/>
                </a:solidFill>
                <a:latin typeface="Lato"/>
                <a:ea typeface="Lato"/>
                <a:cs typeface="Lato"/>
                <a:sym typeface="Lato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6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raleway" TargetMode="External"/><Relationship Id="rId4" Type="http://schemas.openxmlformats.org/officeDocument/2006/relationships/hyperlink" Target="https://www.fontsquirrel.com/fonts/lato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12"/>
          <p:cNvSpPr txBox="1"/>
          <p:nvPr>
            <p:ph type="ctrTitle"/>
          </p:nvPr>
        </p:nvSpPr>
        <p:spPr>
          <a:xfrm>
            <a:off x="645225" y="2762725"/>
            <a:ext cx="67365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13"/>
          <p:cNvSpPr txBox="1"/>
          <p:nvPr>
            <p:ph type="title"/>
          </p:nvPr>
        </p:nvSpPr>
        <p:spPr>
          <a:xfrm>
            <a:off x="893700" y="434588"/>
            <a:ext cx="76281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94" name="Google Shape;94;p13"/>
          <p:cNvSpPr txBox="1"/>
          <p:nvPr/>
        </p:nvSpPr>
        <p:spPr>
          <a:xfrm>
            <a:off x="893700" y="1523401"/>
            <a:ext cx="3576300" cy="2305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EDIT IN GOOGLE SLIDES</a:t>
            </a:r>
            <a:endParaRPr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Click on the button under the presentation preview that says "Use as Google Slides Theme".</a:t>
            </a:r>
            <a:endParaRPr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You will get a copy of this document on your Google Drive and will be able to edit, add or delete slides.</a:t>
            </a:r>
            <a:endParaRPr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You have to be signed in to your Google account.</a:t>
            </a:r>
            <a:endParaRPr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95" name="Google Shape;95;p13"/>
          <p:cNvSpPr txBox="1"/>
          <p:nvPr/>
        </p:nvSpPr>
        <p:spPr>
          <a:xfrm>
            <a:off x="4954050" y="1523401"/>
            <a:ext cx="3732600" cy="2305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EDIT IN POWERPOINT®</a:t>
            </a:r>
            <a:endParaRPr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Click on the button under the presentation preview that says "Download as PowerPoint template". You will get a .pptx file that you can edit in PowerPoint. </a:t>
            </a:r>
            <a:endParaRPr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Remember to download and install the fonts used in this presentation (you’ll find the links to the font files needed in the </a:t>
            </a:r>
            <a:r>
              <a:rPr lang="en" u="sng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  <a:hlinkClick action="ppaction://hlinksldjump" r:id="rId3"/>
              </a:rPr>
              <a:t>Presentation design slide</a:t>
            </a:r>
            <a:r>
              <a:rPr lang="en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)</a:t>
            </a:r>
            <a:endParaRPr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96" name="Google Shape;96;p13"/>
          <p:cNvSpPr txBox="1"/>
          <p:nvPr/>
        </p:nvSpPr>
        <p:spPr>
          <a:xfrm>
            <a:off x="893700" y="3900205"/>
            <a:ext cx="7793100" cy="6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More info on how to use this template at </a:t>
            </a:r>
            <a:r>
              <a:rPr b="1" lang="en" sz="1200" u="sng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  <a:hlinkClick r:id="rId4"/>
              </a:rPr>
              <a:t>www.slidescarnival.com/help-use-presentation-template</a:t>
            </a:r>
            <a:endParaRPr b="1" sz="1200"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This template is free to use under </a:t>
            </a:r>
            <a:r>
              <a:rPr lang="en" sz="1200" u="sng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  <a:hlinkClick r:id="rId5"/>
              </a:rPr>
              <a:t>Creative Commons Attribution license.</a:t>
            </a:r>
            <a:r>
              <a:rPr lang="en" sz="12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 </a:t>
            </a:r>
            <a:r>
              <a:rPr lang="en" sz="12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You can keep the Credits slide or mention SlidesCarnival and other resources used in a slide footer</a:t>
            </a:r>
            <a:r>
              <a:rPr lang="en" sz="12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.</a:t>
            </a:r>
            <a:endParaRPr sz="1200"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97" name="Google Shape;97;p13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14"/>
          <p:cNvSpPr txBox="1"/>
          <p:nvPr>
            <p:ph idx="4294967295" type="ctrTitle"/>
          </p:nvPr>
        </p:nvSpPr>
        <p:spPr>
          <a:xfrm>
            <a:off x="916025" y="440344"/>
            <a:ext cx="5561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2"/>
                </a:solidFill>
              </a:rPr>
              <a:t>Hello!</a:t>
            </a:r>
            <a:endParaRPr sz="6000">
              <a:solidFill>
                <a:schemeClr val="accent2"/>
              </a:solidFill>
            </a:endParaRPr>
          </a:p>
        </p:txBody>
      </p:sp>
      <p:sp>
        <p:nvSpPr>
          <p:cNvPr id="103" name="Google Shape;103;p14"/>
          <p:cNvSpPr txBox="1"/>
          <p:nvPr>
            <p:ph idx="4294967295" type="subTitle"/>
          </p:nvPr>
        </p:nvSpPr>
        <p:spPr>
          <a:xfrm>
            <a:off x="916025" y="1468463"/>
            <a:ext cx="5561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dk2"/>
                </a:solidFill>
              </a:rPr>
              <a:t>I am Jayden Smith</a:t>
            </a:r>
            <a:endParaRPr b="1" sz="4800">
              <a:solidFill>
                <a:schemeClr val="dk2"/>
              </a:solidFill>
            </a:endParaRPr>
          </a:p>
        </p:txBody>
      </p:sp>
      <p:sp>
        <p:nvSpPr>
          <p:cNvPr id="104" name="Google Shape;104;p14"/>
          <p:cNvSpPr txBox="1"/>
          <p:nvPr>
            <p:ph idx="4294967295" type="body"/>
          </p:nvPr>
        </p:nvSpPr>
        <p:spPr>
          <a:xfrm>
            <a:off x="916025" y="2473256"/>
            <a:ext cx="5561100" cy="199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I am here because I love to give presentations. </a:t>
            </a:r>
            <a:endParaRPr sz="2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2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You can find me at:</a:t>
            </a:r>
            <a:endParaRPr sz="2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@username</a:t>
            </a:r>
            <a:endParaRPr sz="2400"/>
          </a:p>
        </p:txBody>
      </p:sp>
      <p:pic>
        <p:nvPicPr>
          <p:cNvPr id="105" name="Google Shape;105;p14"/>
          <p:cNvPicPr preferRelativeResize="0"/>
          <p:nvPr/>
        </p:nvPicPr>
        <p:blipFill rotWithShape="1">
          <a:blip r:embed="rId3">
            <a:alphaModFix/>
          </a:blip>
          <a:srcRect b="0" l="23496" r="23501" t="0"/>
          <a:stretch/>
        </p:blipFill>
        <p:spPr>
          <a:xfrm>
            <a:off x="7354175" y="0"/>
            <a:ext cx="1789826" cy="5065249"/>
          </a:xfrm>
          <a:prstGeom prst="rect">
            <a:avLst/>
          </a:prstGeom>
          <a:noFill/>
          <a:ln>
            <a:noFill/>
          </a:ln>
        </p:spPr>
      </p:pic>
      <p:sp>
        <p:nvSpPr>
          <p:cNvPr id="106" name="Google Shape;106;p14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15"/>
          <p:cNvSpPr txBox="1"/>
          <p:nvPr>
            <p:ph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2"/>
                </a:solidFill>
              </a:rPr>
              <a:t>1.</a:t>
            </a:r>
            <a:endParaRPr sz="7200">
              <a:solidFill>
                <a:schemeClr val="accent2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12" name="Google Shape;112;p15"/>
          <p:cNvSpPr txBox="1"/>
          <p:nvPr>
            <p:ph idx="1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13" name="Google Shape;113;p15"/>
          <p:cNvSpPr txBox="1"/>
          <p:nvPr>
            <p:ph idx="12" type="sldNum"/>
          </p:nvPr>
        </p:nvSpPr>
        <p:spPr>
          <a:xfrm>
            <a:off x="-125" y="4830281"/>
            <a:ext cx="91440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p16"/>
          <p:cNvSpPr txBox="1"/>
          <p:nvPr>
            <p:ph idx="1" type="body"/>
          </p:nvPr>
        </p:nvSpPr>
        <p:spPr>
          <a:xfrm>
            <a:off x="1710425" y="2161800"/>
            <a:ext cx="57237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19" name="Google Shape;119;p16"/>
          <p:cNvSpPr txBox="1"/>
          <p:nvPr>
            <p:ph idx="12" type="sldNum"/>
          </p:nvPr>
        </p:nvSpPr>
        <p:spPr>
          <a:xfrm>
            <a:off x="-125" y="4830281"/>
            <a:ext cx="91440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17"/>
          <p:cNvSpPr txBox="1"/>
          <p:nvPr>
            <p:ph type="title"/>
          </p:nvPr>
        </p:nvSpPr>
        <p:spPr>
          <a:xfrm>
            <a:off x="893700" y="35838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25" name="Google Shape;125;p17"/>
          <p:cNvSpPr txBox="1"/>
          <p:nvPr>
            <p:ph idx="1" type="body"/>
          </p:nvPr>
        </p:nvSpPr>
        <p:spPr>
          <a:xfrm>
            <a:off x="893700" y="1373588"/>
            <a:ext cx="6462600" cy="355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42900" lvl="0" marL="457200" rtl="0" algn="l">
              <a:spcBef>
                <a:spcPts val="600"/>
              </a:spcBef>
              <a:spcAft>
                <a:spcPts val="0"/>
              </a:spcAft>
              <a:buSzPts val="1800"/>
              <a:buChar char="▷"/>
            </a:pPr>
            <a:r>
              <a:rPr lang="en"/>
              <a:t>Here you have a list of items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▷"/>
            </a:pPr>
            <a:r>
              <a:rPr lang="en"/>
              <a:t>And some text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▷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26" name="Google Shape;126;p17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18"/>
          <p:cNvSpPr/>
          <p:nvPr/>
        </p:nvSpPr>
        <p:spPr>
          <a:xfrm>
            <a:off x="893700" y="2675"/>
            <a:ext cx="2483700" cy="23439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18"/>
          <p:cNvSpPr txBox="1"/>
          <p:nvPr>
            <p:ph idx="4294967295" type="ctrTitle"/>
          </p:nvPr>
        </p:nvSpPr>
        <p:spPr>
          <a:xfrm>
            <a:off x="778225" y="2383444"/>
            <a:ext cx="6623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lt1"/>
                </a:solidFill>
              </a:rPr>
              <a:t>Big concept</a:t>
            </a:r>
            <a:endParaRPr sz="7200">
              <a:solidFill>
                <a:schemeClr val="lt1"/>
              </a:solidFill>
            </a:endParaRPr>
          </a:p>
        </p:txBody>
      </p:sp>
      <p:sp>
        <p:nvSpPr>
          <p:cNvPr id="133" name="Google Shape;133;p18"/>
          <p:cNvSpPr txBox="1"/>
          <p:nvPr>
            <p:ph idx="4294967295" type="subTitle"/>
          </p:nvPr>
        </p:nvSpPr>
        <p:spPr>
          <a:xfrm>
            <a:off x="778225" y="3697313"/>
            <a:ext cx="6623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Bring the attention of your audience over a key concept using icons or illustrations</a:t>
            </a:r>
            <a:endParaRPr sz="2400">
              <a:solidFill>
                <a:schemeClr val="lt1"/>
              </a:solidFill>
            </a:endParaRPr>
          </a:p>
        </p:txBody>
      </p:sp>
      <p:grpSp>
        <p:nvGrpSpPr>
          <p:cNvPr id="134" name="Google Shape;134;p18"/>
          <p:cNvGrpSpPr/>
          <p:nvPr/>
        </p:nvGrpSpPr>
        <p:grpSpPr>
          <a:xfrm>
            <a:off x="1276606" y="336278"/>
            <a:ext cx="1717876" cy="1676832"/>
            <a:chOff x="570875" y="4322250"/>
            <a:chExt cx="443300" cy="443325"/>
          </a:xfrm>
        </p:grpSpPr>
        <p:sp>
          <p:nvSpPr>
            <p:cNvPr id="135" name="Google Shape;135;p1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6" name="Google Shape;136;p1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" name="Google Shape;137;p1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1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9" name="Google Shape;139;p18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p19"/>
          <p:cNvSpPr txBox="1"/>
          <p:nvPr>
            <p:ph idx="1" type="body"/>
          </p:nvPr>
        </p:nvSpPr>
        <p:spPr>
          <a:xfrm>
            <a:off x="893625" y="1714500"/>
            <a:ext cx="3136800" cy="170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45" name="Google Shape;145;p19"/>
          <p:cNvSpPr txBox="1"/>
          <p:nvPr>
            <p:ph type="title"/>
          </p:nvPr>
        </p:nvSpPr>
        <p:spPr>
          <a:xfrm>
            <a:off x="893700" y="72033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46" name="Google Shape;146;p19"/>
          <p:cNvSpPr txBox="1"/>
          <p:nvPr>
            <p:ph idx="2" type="body"/>
          </p:nvPr>
        </p:nvSpPr>
        <p:spPr>
          <a:xfrm>
            <a:off x="4219453" y="1714500"/>
            <a:ext cx="3136800" cy="170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47" name="Google Shape;147;p19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p20"/>
          <p:cNvSpPr txBox="1"/>
          <p:nvPr>
            <p:ph type="title"/>
          </p:nvPr>
        </p:nvSpPr>
        <p:spPr>
          <a:xfrm>
            <a:off x="893700" y="43458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53" name="Google Shape;153;p20"/>
          <p:cNvSpPr txBox="1"/>
          <p:nvPr>
            <p:ph idx="1" type="body"/>
          </p:nvPr>
        </p:nvSpPr>
        <p:spPr>
          <a:xfrm>
            <a:off x="893700" y="1600200"/>
            <a:ext cx="2371200" cy="138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54" name="Google Shape;154;p20"/>
          <p:cNvSpPr txBox="1"/>
          <p:nvPr>
            <p:ph idx="2" type="body"/>
          </p:nvPr>
        </p:nvSpPr>
        <p:spPr>
          <a:xfrm>
            <a:off x="3386401" y="1600200"/>
            <a:ext cx="2371200" cy="138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55" name="Google Shape;155;p20"/>
          <p:cNvSpPr txBox="1"/>
          <p:nvPr>
            <p:ph idx="3" type="body"/>
          </p:nvPr>
        </p:nvSpPr>
        <p:spPr>
          <a:xfrm>
            <a:off x="5879102" y="1600200"/>
            <a:ext cx="2371200" cy="138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p20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21"/>
          <p:cNvSpPr txBox="1"/>
          <p:nvPr>
            <p:ph type="title"/>
          </p:nvPr>
        </p:nvSpPr>
        <p:spPr>
          <a:xfrm>
            <a:off x="893700" y="978844"/>
            <a:ext cx="3094800" cy="655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A picture is worth a thousand words</a:t>
            </a:r>
            <a:endParaRPr sz="2400"/>
          </a:p>
        </p:txBody>
      </p:sp>
      <p:sp>
        <p:nvSpPr>
          <p:cNvPr id="162" name="Google Shape;162;p21"/>
          <p:cNvSpPr txBox="1"/>
          <p:nvPr>
            <p:ph idx="1" type="body"/>
          </p:nvPr>
        </p:nvSpPr>
        <p:spPr>
          <a:xfrm>
            <a:off x="893700" y="1771650"/>
            <a:ext cx="3094800" cy="163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 complex idea can be conveyed with just a single still image, namely making it possible to absorb large amounts of data quickly.</a:t>
            </a:r>
            <a:endParaRPr sz="1800"/>
          </a:p>
        </p:txBody>
      </p:sp>
      <p:pic>
        <p:nvPicPr>
          <p:cNvPr id="163" name="Google Shape;163;p21"/>
          <p:cNvPicPr preferRelativeResize="0"/>
          <p:nvPr/>
        </p:nvPicPr>
        <p:blipFill rotWithShape="1">
          <a:blip r:embed="rId3">
            <a:alphaModFix/>
          </a:blip>
          <a:srcRect b="0" l="32845" r="0" t="0"/>
          <a:stretch/>
        </p:blipFill>
        <p:spPr>
          <a:xfrm>
            <a:off x="4612500" y="0"/>
            <a:ext cx="4531499" cy="5064469"/>
          </a:xfrm>
          <a:prstGeom prst="rect">
            <a:avLst/>
          </a:prstGeom>
          <a:noFill/>
          <a:ln>
            <a:noFill/>
          </a:ln>
        </p:spPr>
      </p:pic>
      <p:sp>
        <p:nvSpPr>
          <p:cNvPr id="164" name="Google Shape;164;p21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2"/>
          <p:cNvSpPr/>
          <p:nvPr/>
        </p:nvSpPr>
        <p:spPr>
          <a:xfrm>
            <a:off x="0" y="3214294"/>
            <a:ext cx="7352400" cy="1230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22"/>
          <p:cNvSpPr txBox="1"/>
          <p:nvPr>
            <p:ph idx="4294967295" type="title"/>
          </p:nvPr>
        </p:nvSpPr>
        <p:spPr>
          <a:xfrm>
            <a:off x="924125" y="3385744"/>
            <a:ext cx="5796000" cy="55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Want big impact?</a:t>
            </a:r>
            <a:endParaRPr/>
          </a:p>
        </p:txBody>
      </p:sp>
      <p:sp>
        <p:nvSpPr>
          <p:cNvPr id="171" name="Google Shape;171;p22"/>
          <p:cNvSpPr txBox="1"/>
          <p:nvPr>
            <p:ph idx="4294967295" type="body"/>
          </p:nvPr>
        </p:nvSpPr>
        <p:spPr>
          <a:xfrm>
            <a:off x="924125" y="3809513"/>
            <a:ext cx="5796000" cy="64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Use big image.</a:t>
            </a:r>
            <a:endParaRPr sz="2400"/>
          </a:p>
        </p:txBody>
      </p:sp>
      <p:sp>
        <p:nvSpPr>
          <p:cNvPr id="172" name="Google Shape;172;p22"/>
          <p:cNvSpPr/>
          <p:nvPr/>
        </p:nvSpPr>
        <p:spPr>
          <a:xfrm>
            <a:off x="0" y="4444375"/>
            <a:ext cx="924000" cy="77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p22"/>
          <p:cNvSpPr/>
          <p:nvPr/>
        </p:nvSpPr>
        <p:spPr>
          <a:xfrm>
            <a:off x="924117" y="4444375"/>
            <a:ext cx="6428400" cy="77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22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p23"/>
          <p:cNvSpPr txBox="1"/>
          <p:nvPr>
            <p:ph type="title"/>
          </p:nvPr>
        </p:nvSpPr>
        <p:spPr>
          <a:xfrm>
            <a:off x="893700" y="60603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80" name="Google Shape;180;p23"/>
          <p:cNvSpPr/>
          <p:nvPr/>
        </p:nvSpPr>
        <p:spPr>
          <a:xfrm rot="-3201117">
            <a:off x="4056175" y="2429298"/>
            <a:ext cx="1193169" cy="1210239"/>
          </a:xfrm>
          <a:prstGeom prst="ellipse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-177800" lvl="0" marL="177800" rtl="0" algn="ctr">
              <a:spcBef>
                <a:spcPts val="0"/>
              </a:spcBef>
              <a:spcAft>
                <a:spcPts val="0"/>
              </a:spcAft>
              <a:buFont typeface="Georgia"/>
              <a:buNone/>
            </a:pPr>
            <a:r>
              <a:t/>
            </a:r>
            <a:endParaRPr/>
          </a:p>
        </p:txBody>
      </p:sp>
      <p:grpSp>
        <p:nvGrpSpPr>
          <p:cNvPr id="181" name="Google Shape;181;p23"/>
          <p:cNvGrpSpPr/>
          <p:nvPr/>
        </p:nvGrpSpPr>
        <p:grpSpPr>
          <a:xfrm>
            <a:off x="4296084" y="2105910"/>
            <a:ext cx="2753137" cy="2924644"/>
            <a:chOff x="4184863" y="1520198"/>
            <a:chExt cx="2958454" cy="3298347"/>
          </a:xfrm>
        </p:grpSpPr>
        <p:sp>
          <p:nvSpPr>
            <p:cNvPr id="182" name="Google Shape;182;p23"/>
            <p:cNvSpPr/>
            <p:nvPr/>
          </p:nvSpPr>
          <p:spPr>
            <a:xfrm rot="-3280088">
              <a:off x="4136321" y="2563569"/>
              <a:ext cx="3184127" cy="1211606"/>
            </a:xfrm>
            <a:custGeom>
              <a:rect b="b" l="l" r="r" t="t"/>
              <a:pathLst>
                <a:path extrusionOk="0" h="187" w="492">
                  <a:moveTo>
                    <a:pt x="457" y="0"/>
                  </a:moveTo>
                  <a:cubicBezTo>
                    <a:pt x="416" y="91"/>
                    <a:pt x="325" y="155"/>
                    <a:pt x="218" y="155"/>
                  </a:cubicBezTo>
                  <a:cubicBezTo>
                    <a:pt x="137" y="155"/>
                    <a:pt x="64" y="118"/>
                    <a:pt x="17" y="60"/>
                  </a:cubicBezTo>
                  <a:cubicBezTo>
                    <a:pt x="11" y="70"/>
                    <a:pt x="5" y="80"/>
                    <a:pt x="0" y="90"/>
                  </a:cubicBezTo>
                  <a:cubicBezTo>
                    <a:pt x="54" y="150"/>
                    <a:pt x="132" y="187"/>
                    <a:pt x="218" y="187"/>
                  </a:cubicBezTo>
                  <a:cubicBezTo>
                    <a:pt x="343" y="187"/>
                    <a:pt x="449" y="109"/>
                    <a:pt x="492" y="0"/>
                  </a:cubicBezTo>
                  <a:cubicBezTo>
                    <a:pt x="480" y="0"/>
                    <a:pt x="468" y="1"/>
                    <a:pt x="457" y="0"/>
                  </a:cubicBezTo>
                  <a:close/>
                </a:path>
              </a:pathLst>
            </a:custGeom>
            <a:solidFill>
              <a:srgbClr val="CFE2F3"/>
            </a:solidFill>
            <a:ln cap="flat" cmpd="sng" w="9525">
              <a:solidFill>
                <a:srgbClr val="FFFFF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183" name="Google Shape;183;p23"/>
            <p:cNvSpPr/>
            <p:nvPr/>
          </p:nvSpPr>
          <p:spPr>
            <a:xfrm rot="-3280088">
              <a:off x="4100923" y="2460157"/>
              <a:ext cx="2729637" cy="1205146"/>
            </a:xfrm>
            <a:custGeom>
              <a:rect b="b" l="l" r="r" t="t"/>
              <a:pathLst>
                <a:path extrusionOk="0" h="194" w="440">
                  <a:moveTo>
                    <a:pt x="262" y="39"/>
                  </a:moveTo>
                  <a:cubicBezTo>
                    <a:pt x="206" y="71"/>
                    <a:pt x="134" y="53"/>
                    <a:pt x="100" y="0"/>
                  </a:cubicBezTo>
                  <a:cubicBezTo>
                    <a:pt x="57" y="25"/>
                    <a:pt x="24" y="60"/>
                    <a:pt x="0" y="99"/>
                  </a:cubicBezTo>
                  <a:cubicBezTo>
                    <a:pt x="47" y="157"/>
                    <a:pt x="120" y="194"/>
                    <a:pt x="201" y="194"/>
                  </a:cubicBezTo>
                  <a:cubicBezTo>
                    <a:pt x="308" y="194"/>
                    <a:pt x="399" y="130"/>
                    <a:pt x="440" y="39"/>
                  </a:cubicBezTo>
                  <a:cubicBezTo>
                    <a:pt x="393" y="37"/>
                    <a:pt x="346" y="24"/>
                    <a:pt x="303" y="0"/>
                  </a:cubicBezTo>
                  <a:cubicBezTo>
                    <a:pt x="292" y="15"/>
                    <a:pt x="279" y="29"/>
                    <a:pt x="262" y="39"/>
                  </a:cubicBez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rgbClr val="FFFFF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184" name="Google Shape;184;p23"/>
            <p:cNvSpPr txBox="1"/>
            <p:nvPr/>
          </p:nvSpPr>
          <p:spPr>
            <a:xfrm rot="-3779206">
              <a:off x="4733052" y="2863735"/>
              <a:ext cx="1577952" cy="56323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rPr lang="en" sz="1000">
                  <a:solidFill>
                    <a:schemeClr val="accent5"/>
                  </a:solidFill>
                  <a:latin typeface="Raleway"/>
                  <a:ea typeface="Raleway"/>
                  <a:cs typeface="Raleway"/>
                  <a:sym typeface="Raleway"/>
                </a:rPr>
                <a:t>Vestibulum congue </a:t>
              </a:r>
              <a:endParaRPr sz="1000">
                <a:solidFill>
                  <a:schemeClr val="accent5"/>
                </a:solidFill>
                <a:latin typeface="Raleway"/>
                <a:ea typeface="Raleway"/>
                <a:cs typeface="Raleway"/>
                <a:sym typeface="Raleway"/>
              </a:endParaRPr>
            </a:p>
          </p:txBody>
        </p:sp>
      </p:grpSp>
      <p:grpSp>
        <p:nvGrpSpPr>
          <p:cNvPr id="185" name="Google Shape;185;p23"/>
          <p:cNvGrpSpPr/>
          <p:nvPr/>
        </p:nvGrpSpPr>
        <p:grpSpPr>
          <a:xfrm>
            <a:off x="3061056" y="694700"/>
            <a:ext cx="3065002" cy="2857759"/>
            <a:chOff x="2857731" y="-71332"/>
            <a:chExt cx="3293577" cy="3222916"/>
          </a:xfrm>
        </p:grpSpPr>
        <p:sp>
          <p:nvSpPr>
            <p:cNvPr id="186" name="Google Shape;186;p23"/>
            <p:cNvSpPr/>
            <p:nvPr/>
          </p:nvSpPr>
          <p:spPr>
            <a:xfrm rot="-3280089">
              <a:off x="3410337" y="297186"/>
              <a:ext cx="2188366" cy="2485879"/>
            </a:xfrm>
            <a:custGeom>
              <a:rect b="b" l="l" r="r" t="t"/>
              <a:pathLst>
                <a:path extrusionOk="0" h="384" w="338">
                  <a:moveTo>
                    <a:pt x="45" y="32"/>
                  </a:moveTo>
                  <a:cubicBezTo>
                    <a:pt x="189" y="32"/>
                    <a:pt x="306" y="148"/>
                    <a:pt x="306" y="292"/>
                  </a:cubicBezTo>
                  <a:cubicBezTo>
                    <a:pt x="306" y="325"/>
                    <a:pt x="300" y="355"/>
                    <a:pt x="289" y="384"/>
                  </a:cubicBezTo>
                  <a:cubicBezTo>
                    <a:pt x="301" y="384"/>
                    <a:pt x="312" y="384"/>
                    <a:pt x="324" y="383"/>
                  </a:cubicBezTo>
                  <a:cubicBezTo>
                    <a:pt x="333" y="354"/>
                    <a:pt x="338" y="324"/>
                    <a:pt x="338" y="292"/>
                  </a:cubicBezTo>
                  <a:cubicBezTo>
                    <a:pt x="338" y="131"/>
                    <a:pt x="207" y="0"/>
                    <a:pt x="45" y="0"/>
                  </a:cubicBezTo>
                  <a:cubicBezTo>
                    <a:pt x="30" y="0"/>
                    <a:pt x="15" y="1"/>
                    <a:pt x="0" y="3"/>
                  </a:cubicBezTo>
                  <a:cubicBezTo>
                    <a:pt x="6" y="13"/>
                    <a:pt x="12" y="23"/>
                    <a:pt x="18" y="33"/>
                  </a:cubicBezTo>
                  <a:cubicBezTo>
                    <a:pt x="27" y="32"/>
                    <a:pt x="36" y="32"/>
                    <a:pt x="45" y="32"/>
                  </a:cubicBezTo>
                  <a:close/>
                </a:path>
              </a:pathLst>
            </a:custGeom>
            <a:solidFill>
              <a:srgbClr val="9FC5E8"/>
            </a:solidFill>
            <a:ln cap="flat" cmpd="sng" w="9525">
              <a:solidFill>
                <a:srgbClr val="FFFFF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187" name="Google Shape;187;p23"/>
            <p:cNvSpPr/>
            <p:nvPr/>
          </p:nvSpPr>
          <p:spPr>
            <a:xfrm rot="-3280088">
              <a:off x="3667674" y="581521"/>
              <a:ext cx="1790169" cy="2186080"/>
            </a:xfrm>
            <a:custGeom>
              <a:rect b="b" l="l" r="r" t="t"/>
              <a:pathLst>
                <a:path extrusionOk="0" h="352" w="288">
                  <a:moveTo>
                    <a:pt x="27" y="0"/>
                  </a:moveTo>
                  <a:cubicBezTo>
                    <a:pt x="18" y="0"/>
                    <a:pt x="9" y="0"/>
                    <a:pt x="0" y="1"/>
                  </a:cubicBezTo>
                  <a:cubicBezTo>
                    <a:pt x="21" y="43"/>
                    <a:pt x="34" y="90"/>
                    <a:pt x="35" y="140"/>
                  </a:cubicBezTo>
                  <a:cubicBezTo>
                    <a:pt x="74" y="142"/>
                    <a:pt x="111" y="163"/>
                    <a:pt x="132" y="200"/>
                  </a:cubicBezTo>
                  <a:cubicBezTo>
                    <a:pt x="153" y="236"/>
                    <a:pt x="153" y="279"/>
                    <a:pt x="136" y="315"/>
                  </a:cubicBezTo>
                  <a:cubicBezTo>
                    <a:pt x="179" y="339"/>
                    <a:pt x="225" y="351"/>
                    <a:pt x="271" y="352"/>
                  </a:cubicBezTo>
                  <a:cubicBezTo>
                    <a:pt x="282" y="323"/>
                    <a:pt x="288" y="293"/>
                    <a:pt x="288" y="260"/>
                  </a:cubicBezTo>
                  <a:cubicBezTo>
                    <a:pt x="288" y="116"/>
                    <a:pt x="171" y="0"/>
                    <a:pt x="27" y="0"/>
                  </a:cubicBez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rgbClr val="FFFFF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188" name="Google Shape;188;p23"/>
            <p:cNvSpPr txBox="1"/>
            <p:nvPr/>
          </p:nvSpPr>
          <p:spPr>
            <a:xfrm>
              <a:off x="3782825" y="1153125"/>
              <a:ext cx="1578000" cy="563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rPr lang="en" sz="1000">
                  <a:solidFill>
                    <a:schemeClr val="lt1"/>
                  </a:solidFill>
                  <a:latin typeface="Raleway"/>
                  <a:ea typeface="Raleway"/>
                  <a:cs typeface="Raleway"/>
                  <a:sym typeface="Raleway"/>
                </a:rPr>
                <a:t>Vestibulum congue </a:t>
              </a:r>
              <a:endParaRPr sz="10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endParaRPr>
            </a:p>
          </p:txBody>
        </p:sp>
      </p:grpSp>
      <p:grpSp>
        <p:nvGrpSpPr>
          <p:cNvPr id="189" name="Google Shape;189;p23"/>
          <p:cNvGrpSpPr/>
          <p:nvPr/>
        </p:nvGrpSpPr>
        <p:grpSpPr>
          <a:xfrm>
            <a:off x="2225522" y="2251748"/>
            <a:ext cx="3186777" cy="2768524"/>
            <a:chOff x="1959887" y="1684671"/>
            <a:chExt cx="3424433" cy="3122279"/>
          </a:xfrm>
        </p:grpSpPr>
        <p:sp>
          <p:nvSpPr>
            <p:cNvPr id="190" name="Google Shape;190;p23"/>
            <p:cNvSpPr/>
            <p:nvPr/>
          </p:nvSpPr>
          <p:spPr>
            <a:xfrm rot="-3280088">
              <a:off x="2859669" y="1740600"/>
              <a:ext cx="1624870" cy="3045726"/>
            </a:xfrm>
            <a:custGeom>
              <a:rect b="b" l="l" r="r" t="t"/>
              <a:pathLst>
                <a:path extrusionOk="0" h="470" w="251">
                  <a:moveTo>
                    <a:pt x="32" y="286"/>
                  </a:moveTo>
                  <a:cubicBezTo>
                    <a:pt x="32" y="157"/>
                    <a:pt x="127" y="49"/>
                    <a:pt x="251" y="29"/>
                  </a:cubicBezTo>
                  <a:cubicBezTo>
                    <a:pt x="245" y="19"/>
                    <a:pt x="239" y="9"/>
                    <a:pt x="233" y="0"/>
                  </a:cubicBezTo>
                  <a:cubicBezTo>
                    <a:pt x="100" y="28"/>
                    <a:pt x="0" y="145"/>
                    <a:pt x="0" y="286"/>
                  </a:cubicBezTo>
                  <a:cubicBezTo>
                    <a:pt x="0" y="356"/>
                    <a:pt x="25" y="420"/>
                    <a:pt x="65" y="470"/>
                  </a:cubicBezTo>
                  <a:cubicBezTo>
                    <a:pt x="70" y="460"/>
                    <a:pt x="76" y="450"/>
                    <a:pt x="82" y="440"/>
                  </a:cubicBezTo>
                  <a:cubicBezTo>
                    <a:pt x="51" y="397"/>
                    <a:pt x="32" y="344"/>
                    <a:pt x="32" y="286"/>
                  </a:cubicBezTo>
                  <a:close/>
                </a:path>
              </a:pathLst>
            </a:custGeom>
            <a:solidFill>
              <a:srgbClr val="FCE5CD"/>
            </a:solidFill>
            <a:ln cap="flat" cmpd="sng" w="9525">
              <a:solidFill>
                <a:srgbClr val="FFFFF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191" name="Google Shape;191;p23"/>
            <p:cNvSpPr/>
            <p:nvPr/>
          </p:nvSpPr>
          <p:spPr>
            <a:xfrm rot="-3280089">
              <a:off x="3037225" y="1789647"/>
              <a:ext cx="1575644" cy="2550423"/>
            </a:xfrm>
            <a:custGeom>
              <a:rect b="b" l="l" r="r" t="t"/>
              <a:pathLst>
                <a:path extrusionOk="0" h="411" w="254">
                  <a:moveTo>
                    <a:pt x="152" y="311"/>
                  </a:moveTo>
                  <a:cubicBezTo>
                    <a:pt x="124" y="254"/>
                    <a:pt x="145" y="185"/>
                    <a:pt x="200" y="153"/>
                  </a:cubicBezTo>
                  <a:cubicBezTo>
                    <a:pt x="217" y="143"/>
                    <a:pt x="236" y="137"/>
                    <a:pt x="254" y="136"/>
                  </a:cubicBezTo>
                  <a:cubicBezTo>
                    <a:pt x="253" y="87"/>
                    <a:pt x="241" y="41"/>
                    <a:pt x="219" y="0"/>
                  </a:cubicBezTo>
                  <a:cubicBezTo>
                    <a:pt x="95" y="20"/>
                    <a:pt x="0" y="128"/>
                    <a:pt x="0" y="257"/>
                  </a:cubicBezTo>
                  <a:cubicBezTo>
                    <a:pt x="0" y="315"/>
                    <a:pt x="19" y="368"/>
                    <a:pt x="50" y="411"/>
                  </a:cubicBezTo>
                  <a:cubicBezTo>
                    <a:pt x="75" y="371"/>
                    <a:pt x="110" y="337"/>
                    <a:pt x="152" y="311"/>
                  </a:cubicBez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rgbClr val="FFFFF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192" name="Google Shape;192;p23"/>
            <p:cNvSpPr txBox="1"/>
            <p:nvPr/>
          </p:nvSpPr>
          <p:spPr>
            <a:xfrm flipH="1" rot="3725110">
              <a:off x="2866277" y="2863871"/>
              <a:ext cx="1577671" cy="56310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rPr lang="en" sz="1000">
                  <a:solidFill>
                    <a:srgbClr val="FFFFFF"/>
                  </a:solidFill>
                  <a:latin typeface="Raleway"/>
                  <a:ea typeface="Raleway"/>
                  <a:cs typeface="Raleway"/>
                  <a:sym typeface="Raleway"/>
                </a:rPr>
                <a:t>Vestibulum congue </a:t>
              </a:r>
              <a:endParaRPr sz="10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endParaRPr>
            </a:p>
          </p:txBody>
        </p:sp>
      </p:grpSp>
      <p:sp>
        <p:nvSpPr>
          <p:cNvPr id="193" name="Google Shape;193;p23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p24"/>
          <p:cNvSpPr txBox="1"/>
          <p:nvPr>
            <p:ph type="title"/>
          </p:nvPr>
        </p:nvSpPr>
        <p:spPr>
          <a:xfrm>
            <a:off x="893700" y="35838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99" name="Google Shape;199;p24"/>
          <p:cNvGraphicFramePr/>
          <p:nvPr/>
        </p:nvGraphicFramePr>
        <p:xfrm>
          <a:off x="9525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{A83F9730-FF13-4458-8B73-7FBF9A7169D4}</a:tableStyleId>
              </a:tblPr>
              <a:tblGrid>
                <a:gridCol w="1809750"/>
                <a:gridCol w="1809750"/>
                <a:gridCol w="1809750"/>
                <a:gridCol w="1809750"/>
              </a:tblGrid>
              <a:tr h="501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solidFill>
                          <a:schemeClr val="dk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A</a:t>
                      </a:r>
                      <a:endParaRPr sz="1100">
                        <a:solidFill>
                          <a:schemeClr val="dk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B</a:t>
                      </a:r>
                      <a:endParaRPr sz="1100">
                        <a:solidFill>
                          <a:schemeClr val="dk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C</a:t>
                      </a:r>
                      <a:endParaRPr sz="1100">
                        <a:solidFill>
                          <a:schemeClr val="dk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762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Yellow</a:t>
                      </a:r>
                      <a:endParaRPr sz="1100">
                        <a:solidFill>
                          <a:schemeClr val="dk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chemeClr val="dk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10</a:t>
                      </a:r>
                      <a:endParaRPr b="1" sz="1400">
                        <a:solidFill>
                          <a:schemeClr val="dk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chemeClr val="dk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20</a:t>
                      </a:r>
                      <a:endParaRPr b="1" sz="1400">
                        <a:solidFill>
                          <a:schemeClr val="dk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chemeClr val="dk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7</a:t>
                      </a:r>
                      <a:endParaRPr b="1" sz="1400">
                        <a:solidFill>
                          <a:schemeClr val="dk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Blue</a:t>
                      </a:r>
                      <a:endParaRPr sz="1100">
                        <a:solidFill>
                          <a:schemeClr val="dk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chemeClr val="dk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30</a:t>
                      </a:r>
                      <a:endParaRPr b="1" sz="1400">
                        <a:solidFill>
                          <a:schemeClr val="dk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chemeClr val="dk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15</a:t>
                      </a:r>
                      <a:endParaRPr b="1" sz="1400">
                        <a:solidFill>
                          <a:schemeClr val="dk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chemeClr val="dk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10</a:t>
                      </a:r>
                      <a:endParaRPr b="1" sz="1400">
                        <a:solidFill>
                          <a:schemeClr val="dk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Orange</a:t>
                      </a:r>
                      <a:endParaRPr sz="1100">
                        <a:solidFill>
                          <a:schemeClr val="dk2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76200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chemeClr val="dk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5</a:t>
                      </a:r>
                      <a:endParaRPr b="1" sz="1400">
                        <a:solidFill>
                          <a:schemeClr val="dk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chemeClr val="dk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24</a:t>
                      </a:r>
                      <a:endParaRPr b="1" sz="1400">
                        <a:solidFill>
                          <a:schemeClr val="dk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chemeClr val="dk1"/>
                          </a:solidFill>
                          <a:latin typeface="Lato"/>
                          <a:ea typeface="Lato"/>
                          <a:cs typeface="Lato"/>
                          <a:sym typeface="Lato"/>
                        </a:rPr>
                        <a:t>16</a:t>
                      </a:r>
                      <a:endParaRPr b="1" sz="1400">
                        <a:solidFill>
                          <a:schemeClr val="dk1"/>
                        </a:solidFill>
                        <a:latin typeface="Lato"/>
                        <a:ea typeface="Lato"/>
                        <a:cs typeface="Lato"/>
                        <a:sym typeface="La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76200">
                      <a:solidFill>
                        <a:srgbClr val="2185C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7620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00" name="Google Shape;200;p24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mapa_tramalineas_blanco_50-01.png" id="205" name="Google Shape;205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711775" y="887750"/>
            <a:ext cx="7720451" cy="3901399"/>
          </a:xfrm>
          <a:prstGeom prst="rect">
            <a:avLst/>
          </a:prstGeom>
          <a:noFill/>
          <a:ln>
            <a:noFill/>
          </a:ln>
        </p:spPr>
      </p:pic>
      <p:sp>
        <p:nvSpPr>
          <p:cNvPr id="206" name="Google Shape;206;p25"/>
          <p:cNvSpPr txBox="1"/>
          <p:nvPr>
            <p:ph idx="4294967295" type="title"/>
          </p:nvPr>
        </p:nvSpPr>
        <p:spPr>
          <a:xfrm>
            <a:off x="893700" y="35838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Maps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207" name="Google Shape;207;p25"/>
          <p:cNvSpPr/>
          <p:nvPr/>
        </p:nvSpPr>
        <p:spPr>
          <a:xfrm rot="8196893">
            <a:off x="3911130" y="2114153"/>
            <a:ext cx="127966" cy="127966"/>
          </a:xfrm>
          <a:prstGeom prst="teardrop">
            <a:avLst>
              <a:gd fmla="val 100000" name="adj"/>
            </a:avLst>
          </a:prstGeom>
          <a:solidFill>
            <a:schemeClr val="lt1"/>
          </a:solidFill>
          <a:ln cap="flat" cmpd="sng" w="285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" name="Google Shape;208;p25"/>
          <p:cNvSpPr/>
          <p:nvPr/>
        </p:nvSpPr>
        <p:spPr>
          <a:xfrm rot="8196893">
            <a:off x="1401314" y="2289771"/>
            <a:ext cx="127966" cy="127966"/>
          </a:xfrm>
          <a:prstGeom prst="teardrop">
            <a:avLst>
              <a:gd fmla="val 100000" name="adj"/>
            </a:avLst>
          </a:prstGeom>
          <a:solidFill>
            <a:schemeClr val="lt1"/>
          </a:solidFill>
          <a:ln cap="flat" cmpd="sng" w="285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" name="Google Shape;209;p25"/>
          <p:cNvSpPr/>
          <p:nvPr/>
        </p:nvSpPr>
        <p:spPr>
          <a:xfrm rot="8196893">
            <a:off x="2917646" y="3766260"/>
            <a:ext cx="127966" cy="127966"/>
          </a:xfrm>
          <a:prstGeom prst="teardrop">
            <a:avLst>
              <a:gd fmla="val 100000" name="adj"/>
            </a:avLst>
          </a:prstGeom>
          <a:solidFill>
            <a:schemeClr val="lt1"/>
          </a:solidFill>
          <a:ln cap="flat" cmpd="sng" w="285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" name="Google Shape;210;p25"/>
          <p:cNvSpPr/>
          <p:nvPr/>
        </p:nvSpPr>
        <p:spPr>
          <a:xfrm rot="8196893">
            <a:off x="4585619" y="4010652"/>
            <a:ext cx="127966" cy="127966"/>
          </a:xfrm>
          <a:prstGeom prst="teardrop">
            <a:avLst>
              <a:gd fmla="val 100000" name="adj"/>
            </a:avLst>
          </a:prstGeom>
          <a:solidFill>
            <a:schemeClr val="lt1"/>
          </a:solidFill>
          <a:ln cap="flat" cmpd="sng" w="285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" name="Google Shape;211;p25"/>
          <p:cNvSpPr/>
          <p:nvPr/>
        </p:nvSpPr>
        <p:spPr>
          <a:xfrm rot="8196893">
            <a:off x="6555975" y="2523696"/>
            <a:ext cx="127966" cy="127966"/>
          </a:xfrm>
          <a:prstGeom prst="teardrop">
            <a:avLst>
              <a:gd fmla="val 100000" name="adj"/>
            </a:avLst>
          </a:prstGeom>
          <a:solidFill>
            <a:schemeClr val="lt1"/>
          </a:solidFill>
          <a:ln cap="flat" cmpd="sng" w="285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" name="Google Shape;212;p25"/>
          <p:cNvSpPr/>
          <p:nvPr/>
        </p:nvSpPr>
        <p:spPr>
          <a:xfrm rot="8196893">
            <a:off x="7112755" y="4010663"/>
            <a:ext cx="127966" cy="127966"/>
          </a:xfrm>
          <a:prstGeom prst="teardrop">
            <a:avLst>
              <a:gd fmla="val 100000" name="adj"/>
            </a:avLst>
          </a:prstGeom>
          <a:solidFill>
            <a:schemeClr val="lt1"/>
          </a:solidFill>
          <a:ln cap="flat" cmpd="sng" w="285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" name="Google Shape;213;p25"/>
          <p:cNvSpPr/>
          <p:nvPr/>
        </p:nvSpPr>
        <p:spPr>
          <a:xfrm>
            <a:off x="1943917" y="1850133"/>
            <a:ext cx="857700" cy="338100"/>
          </a:xfrm>
          <a:prstGeom prst="downArrowCallout">
            <a:avLst>
              <a:gd fmla="val 16192" name="adj1"/>
              <a:gd fmla="val 18214" name="adj2"/>
              <a:gd fmla="val 17015" name="adj3"/>
              <a:gd fmla="val 64977" name="adj4"/>
            </a:avLst>
          </a:prstGeom>
          <a:solidFill>
            <a:schemeClr val="accent4"/>
          </a:solidFill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our office</a:t>
            </a:r>
            <a:endParaRPr/>
          </a:p>
        </p:txBody>
      </p:sp>
      <p:sp>
        <p:nvSpPr>
          <p:cNvPr id="214" name="Google Shape;214;p25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26"/>
          <p:cNvSpPr txBox="1"/>
          <p:nvPr>
            <p:ph idx="4294967295" type="ctrTitle"/>
          </p:nvPr>
        </p:nvSpPr>
        <p:spPr>
          <a:xfrm>
            <a:off x="940350" y="2160788"/>
            <a:ext cx="6444600" cy="822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chemeClr val="lt1"/>
                </a:solidFill>
                <a:latin typeface="Lato"/>
                <a:ea typeface="Lato"/>
                <a:cs typeface="Lato"/>
                <a:sym typeface="Lato"/>
              </a:rPr>
              <a:t>89,526,124</a:t>
            </a:r>
            <a:endParaRPr b="1" sz="7200">
              <a:solidFill>
                <a:schemeClr val="lt1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20" name="Google Shape;220;p26"/>
          <p:cNvSpPr txBox="1"/>
          <p:nvPr>
            <p:ph idx="4294967295" type="subTitle"/>
          </p:nvPr>
        </p:nvSpPr>
        <p:spPr>
          <a:xfrm>
            <a:off x="940350" y="3011512"/>
            <a:ext cx="6444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Whoa! That’s a big number, aren’t you proud?</a:t>
            </a:r>
            <a:endParaRPr sz="2400">
              <a:solidFill>
                <a:schemeClr val="lt1"/>
              </a:solidFill>
            </a:endParaRPr>
          </a:p>
        </p:txBody>
      </p:sp>
      <p:sp>
        <p:nvSpPr>
          <p:cNvPr id="221" name="Google Shape;221;p26"/>
          <p:cNvSpPr/>
          <p:nvPr/>
        </p:nvSpPr>
        <p:spPr>
          <a:xfrm>
            <a:off x="0" y="2008388"/>
            <a:ext cx="940500" cy="668700"/>
          </a:xfrm>
          <a:prstGeom prst="rightArrow">
            <a:avLst>
              <a:gd fmla="val 61815" name="adj1"/>
              <a:gd fmla="val 50000" name="adj2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" name="Google Shape;222;p26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27"/>
          <p:cNvSpPr txBox="1"/>
          <p:nvPr>
            <p:ph idx="4294967295" type="ctrTitle"/>
          </p:nvPr>
        </p:nvSpPr>
        <p:spPr>
          <a:xfrm>
            <a:off x="940500" y="533700"/>
            <a:ext cx="7517700" cy="895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chemeClr val="accent4"/>
                </a:solidFill>
                <a:latin typeface="Lato"/>
                <a:ea typeface="Lato"/>
                <a:cs typeface="Lato"/>
                <a:sym typeface="Lato"/>
              </a:rPr>
              <a:t>89,526,124$</a:t>
            </a:r>
            <a:endParaRPr b="1" sz="7200">
              <a:solidFill>
                <a:schemeClr val="accent4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28" name="Google Shape;228;p27"/>
          <p:cNvSpPr txBox="1"/>
          <p:nvPr>
            <p:ph idx="4294967295" type="subTitle"/>
          </p:nvPr>
        </p:nvSpPr>
        <p:spPr>
          <a:xfrm>
            <a:off x="940500" y="1068410"/>
            <a:ext cx="7517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That’s a lot of money</a:t>
            </a:r>
            <a:endParaRPr sz="2000"/>
          </a:p>
        </p:txBody>
      </p:sp>
      <p:sp>
        <p:nvSpPr>
          <p:cNvPr id="229" name="Google Shape;229;p27"/>
          <p:cNvSpPr txBox="1"/>
          <p:nvPr>
            <p:ph idx="4294967295" type="ctrTitle"/>
          </p:nvPr>
        </p:nvSpPr>
        <p:spPr>
          <a:xfrm>
            <a:off x="940500" y="3391202"/>
            <a:ext cx="7517700" cy="895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chemeClr val="accent2"/>
                </a:solidFill>
                <a:latin typeface="Lato"/>
                <a:ea typeface="Lato"/>
                <a:cs typeface="Lato"/>
                <a:sym typeface="Lato"/>
              </a:rPr>
              <a:t>100%</a:t>
            </a:r>
            <a:endParaRPr b="1" sz="7200">
              <a:solidFill>
                <a:schemeClr val="accent2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30" name="Google Shape;230;p27"/>
          <p:cNvSpPr txBox="1"/>
          <p:nvPr>
            <p:ph idx="4294967295" type="subTitle"/>
          </p:nvPr>
        </p:nvSpPr>
        <p:spPr>
          <a:xfrm>
            <a:off x="940500" y="3925912"/>
            <a:ext cx="7517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Total success!</a:t>
            </a:r>
            <a:endParaRPr sz="2000"/>
          </a:p>
        </p:txBody>
      </p:sp>
      <p:sp>
        <p:nvSpPr>
          <p:cNvPr id="231" name="Google Shape;231;p27"/>
          <p:cNvSpPr txBox="1"/>
          <p:nvPr>
            <p:ph idx="4294967295" type="ctrTitle"/>
          </p:nvPr>
        </p:nvSpPr>
        <p:spPr>
          <a:xfrm>
            <a:off x="940500" y="1962451"/>
            <a:ext cx="7517700" cy="8952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chemeClr val="accent3"/>
                </a:solidFill>
                <a:latin typeface="Lato"/>
                <a:ea typeface="Lato"/>
                <a:cs typeface="Lato"/>
                <a:sym typeface="Lato"/>
              </a:rPr>
              <a:t>185,244</a:t>
            </a:r>
            <a:r>
              <a:rPr b="1" lang="en" sz="4800">
                <a:solidFill>
                  <a:schemeClr val="accent3"/>
                </a:solidFill>
                <a:latin typeface="Lato"/>
                <a:ea typeface="Lato"/>
                <a:cs typeface="Lato"/>
                <a:sym typeface="Lato"/>
              </a:rPr>
              <a:t> users</a:t>
            </a:r>
            <a:endParaRPr b="1" sz="4800">
              <a:solidFill>
                <a:schemeClr val="accent3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232" name="Google Shape;232;p27"/>
          <p:cNvSpPr txBox="1"/>
          <p:nvPr>
            <p:ph idx="4294967295" type="subTitle"/>
          </p:nvPr>
        </p:nvSpPr>
        <p:spPr>
          <a:xfrm>
            <a:off x="940500" y="2497161"/>
            <a:ext cx="75177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And a lot of users</a:t>
            </a:r>
            <a:endParaRPr sz="2000"/>
          </a:p>
        </p:txBody>
      </p:sp>
      <p:sp>
        <p:nvSpPr>
          <p:cNvPr id="233" name="Google Shape;233;p27"/>
          <p:cNvSpPr/>
          <p:nvPr/>
        </p:nvSpPr>
        <p:spPr>
          <a:xfrm>
            <a:off x="0" y="447751"/>
            <a:ext cx="940500" cy="668700"/>
          </a:xfrm>
          <a:prstGeom prst="rightArrow">
            <a:avLst>
              <a:gd fmla="val 61815" name="adj1"/>
              <a:gd fmla="val 50000" name="adj2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p27"/>
          <p:cNvSpPr/>
          <p:nvPr/>
        </p:nvSpPr>
        <p:spPr>
          <a:xfrm>
            <a:off x="0" y="1876501"/>
            <a:ext cx="940500" cy="668700"/>
          </a:xfrm>
          <a:prstGeom prst="rightArrow">
            <a:avLst>
              <a:gd fmla="val 61815" name="adj1"/>
              <a:gd fmla="val 50000" name="adj2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" name="Google Shape;235;p27"/>
          <p:cNvSpPr/>
          <p:nvPr/>
        </p:nvSpPr>
        <p:spPr>
          <a:xfrm>
            <a:off x="0" y="3305251"/>
            <a:ext cx="940500" cy="668700"/>
          </a:xfrm>
          <a:prstGeom prst="rightArrow">
            <a:avLst>
              <a:gd fmla="val 61815" name="adj1"/>
              <a:gd fmla="val 50000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" name="Google Shape;236;p27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p28"/>
          <p:cNvSpPr txBox="1"/>
          <p:nvPr>
            <p:ph type="title"/>
          </p:nvPr>
        </p:nvSpPr>
        <p:spPr>
          <a:xfrm>
            <a:off x="893700" y="35838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grpSp>
        <p:nvGrpSpPr>
          <p:cNvPr id="242" name="Google Shape;242;p28"/>
          <p:cNvGrpSpPr/>
          <p:nvPr/>
        </p:nvGrpSpPr>
        <p:grpSpPr>
          <a:xfrm>
            <a:off x="5632317" y="2002063"/>
            <a:ext cx="3305700" cy="2612288"/>
            <a:chOff x="5632317" y="1189775"/>
            <a:chExt cx="3305700" cy="3483050"/>
          </a:xfrm>
        </p:grpSpPr>
        <p:sp>
          <p:nvSpPr>
            <p:cNvPr id="243" name="Google Shape;243;p28"/>
            <p:cNvSpPr/>
            <p:nvPr/>
          </p:nvSpPr>
          <p:spPr>
            <a:xfrm>
              <a:off x="5632317" y="1189775"/>
              <a:ext cx="3305700" cy="669000"/>
            </a:xfrm>
            <a:prstGeom prst="chevron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rPr lang="en" sz="2400">
                  <a:solidFill>
                    <a:schemeClr val="lt1"/>
                  </a:solidFill>
                  <a:latin typeface="Raleway"/>
                  <a:ea typeface="Raleway"/>
                  <a:cs typeface="Raleway"/>
                  <a:sym typeface="Raleway"/>
                </a:rPr>
                <a:t>Last</a:t>
              </a:r>
              <a:endParaRPr>
                <a:solidFill>
                  <a:schemeClr val="lt1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244" name="Google Shape;244;p28"/>
            <p:cNvSpPr txBox="1"/>
            <p:nvPr/>
          </p:nvSpPr>
          <p:spPr>
            <a:xfrm>
              <a:off x="6167063" y="2057125"/>
              <a:ext cx="2236200" cy="2615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600">
                  <a:solidFill>
                    <a:schemeClr val="dk1"/>
                  </a:solidFill>
                  <a:latin typeface="Lato"/>
                  <a:ea typeface="Lato"/>
                  <a:cs typeface="Lato"/>
                  <a:sym typeface="Lato"/>
                </a:rPr>
                <a:t>Lorem ipsum dolor sit amet, consectetur adipiscing elit.</a:t>
              </a:r>
              <a:endParaRPr sz="12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</p:grpSp>
      <p:grpSp>
        <p:nvGrpSpPr>
          <p:cNvPr id="245" name="Google Shape;245;p28"/>
          <p:cNvGrpSpPr/>
          <p:nvPr/>
        </p:nvGrpSpPr>
        <p:grpSpPr>
          <a:xfrm>
            <a:off x="0" y="2002224"/>
            <a:ext cx="3546900" cy="2612127"/>
            <a:chOff x="0" y="1189989"/>
            <a:chExt cx="3546900" cy="3482836"/>
          </a:xfrm>
        </p:grpSpPr>
        <p:sp>
          <p:nvSpPr>
            <p:cNvPr id="246" name="Google Shape;246;p28"/>
            <p:cNvSpPr/>
            <p:nvPr/>
          </p:nvSpPr>
          <p:spPr>
            <a:xfrm>
              <a:off x="0" y="1189989"/>
              <a:ext cx="3546900" cy="669000"/>
            </a:xfrm>
            <a:prstGeom prst="homePlate">
              <a:avLst>
                <a:gd fmla="val 50000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rPr lang="en" sz="2400">
                  <a:solidFill>
                    <a:schemeClr val="lt1"/>
                  </a:solidFill>
                  <a:latin typeface="Raleway"/>
                  <a:ea typeface="Raleway"/>
                  <a:cs typeface="Raleway"/>
                  <a:sym typeface="Raleway"/>
                </a:rPr>
                <a:t>First</a:t>
              </a:r>
              <a:endParaRPr sz="24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endParaRPr>
            </a:p>
          </p:txBody>
        </p:sp>
        <p:sp>
          <p:nvSpPr>
            <p:cNvPr id="247" name="Google Shape;247;p28"/>
            <p:cNvSpPr txBox="1"/>
            <p:nvPr/>
          </p:nvSpPr>
          <p:spPr>
            <a:xfrm>
              <a:off x="655361" y="2057125"/>
              <a:ext cx="2236200" cy="2615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600">
                  <a:solidFill>
                    <a:schemeClr val="dk1"/>
                  </a:solidFill>
                  <a:latin typeface="Lato"/>
                  <a:ea typeface="Lato"/>
                  <a:cs typeface="Lato"/>
                  <a:sym typeface="Lato"/>
                </a:rPr>
                <a:t>Lorem ipsum dolor sit amet, consectetur adipiscing elit.</a:t>
              </a:r>
              <a:endParaRPr sz="16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</p:grpSp>
      <p:grpSp>
        <p:nvGrpSpPr>
          <p:cNvPr id="248" name="Google Shape;248;p28"/>
          <p:cNvGrpSpPr/>
          <p:nvPr/>
        </p:nvGrpSpPr>
        <p:grpSpPr>
          <a:xfrm>
            <a:off x="2944204" y="2002063"/>
            <a:ext cx="3305700" cy="2612288"/>
            <a:chOff x="2944204" y="1189775"/>
            <a:chExt cx="3305700" cy="3483050"/>
          </a:xfrm>
        </p:grpSpPr>
        <p:sp>
          <p:nvSpPr>
            <p:cNvPr id="249" name="Google Shape;249;p28"/>
            <p:cNvSpPr/>
            <p:nvPr/>
          </p:nvSpPr>
          <p:spPr>
            <a:xfrm>
              <a:off x="2944204" y="1189775"/>
              <a:ext cx="3305700" cy="669000"/>
            </a:xfrm>
            <a:prstGeom prst="chevron">
              <a:avLst>
                <a:gd fmla="val 50000" name="adj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SzPts val="1100"/>
                <a:buNone/>
              </a:pPr>
              <a:r>
                <a:rPr lang="en" sz="2400">
                  <a:solidFill>
                    <a:schemeClr val="lt1"/>
                  </a:solidFill>
                  <a:latin typeface="Raleway"/>
                  <a:ea typeface="Raleway"/>
                  <a:cs typeface="Raleway"/>
                  <a:sym typeface="Raleway"/>
                </a:rPr>
                <a:t>Second</a:t>
              </a:r>
              <a:endParaRPr>
                <a:solidFill>
                  <a:schemeClr val="lt1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  <p:sp>
          <p:nvSpPr>
            <p:cNvPr id="250" name="Google Shape;250;p28"/>
            <p:cNvSpPr txBox="1"/>
            <p:nvPr/>
          </p:nvSpPr>
          <p:spPr>
            <a:xfrm>
              <a:off x="3478949" y="2057125"/>
              <a:ext cx="2236200" cy="2615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100"/>
                <a:buFont typeface="Arial"/>
                <a:buNone/>
              </a:pPr>
              <a:r>
                <a:rPr lang="en" sz="1600">
                  <a:solidFill>
                    <a:schemeClr val="dk1"/>
                  </a:solidFill>
                  <a:latin typeface="Lato"/>
                  <a:ea typeface="Lato"/>
                  <a:cs typeface="Lato"/>
                  <a:sym typeface="Lato"/>
                </a:rPr>
                <a:t>Lorem ipsum dolor sit amet, consectetur adipiscing elit.</a:t>
              </a:r>
              <a:endParaRPr sz="12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endParaRPr>
            </a:p>
          </p:txBody>
        </p:sp>
      </p:grpSp>
      <p:sp>
        <p:nvSpPr>
          <p:cNvPr id="251" name="Google Shape;251;p28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p29"/>
          <p:cNvSpPr txBox="1"/>
          <p:nvPr>
            <p:ph type="title"/>
          </p:nvPr>
        </p:nvSpPr>
        <p:spPr>
          <a:xfrm>
            <a:off x="893700" y="35838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57" name="Google Shape;257;p29"/>
          <p:cNvSpPr txBox="1"/>
          <p:nvPr>
            <p:ph idx="1" type="body"/>
          </p:nvPr>
        </p:nvSpPr>
        <p:spPr>
          <a:xfrm>
            <a:off x="893700" y="1885950"/>
            <a:ext cx="2491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58" name="Google Shape;258;p29"/>
          <p:cNvSpPr txBox="1"/>
          <p:nvPr>
            <p:ph idx="2" type="body"/>
          </p:nvPr>
        </p:nvSpPr>
        <p:spPr>
          <a:xfrm>
            <a:off x="3512560" y="1885950"/>
            <a:ext cx="2491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59" name="Google Shape;259;p29"/>
          <p:cNvSpPr txBox="1"/>
          <p:nvPr>
            <p:ph idx="3" type="body"/>
          </p:nvPr>
        </p:nvSpPr>
        <p:spPr>
          <a:xfrm>
            <a:off x="6131420" y="1885950"/>
            <a:ext cx="2491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60" name="Google Shape;260;p29"/>
          <p:cNvSpPr txBox="1"/>
          <p:nvPr>
            <p:ph idx="1" type="body"/>
          </p:nvPr>
        </p:nvSpPr>
        <p:spPr>
          <a:xfrm>
            <a:off x="893700" y="3657600"/>
            <a:ext cx="2491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61" name="Google Shape;261;p29"/>
          <p:cNvSpPr txBox="1"/>
          <p:nvPr>
            <p:ph idx="2" type="body"/>
          </p:nvPr>
        </p:nvSpPr>
        <p:spPr>
          <a:xfrm>
            <a:off x="3512560" y="3657600"/>
            <a:ext cx="2491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62" name="Google Shape;262;p29"/>
          <p:cNvSpPr txBox="1"/>
          <p:nvPr>
            <p:ph idx="3" type="body"/>
          </p:nvPr>
        </p:nvSpPr>
        <p:spPr>
          <a:xfrm>
            <a:off x="6131420" y="3657600"/>
            <a:ext cx="2491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63" name="Google Shape;263;p29"/>
          <p:cNvSpPr/>
          <p:nvPr/>
        </p:nvSpPr>
        <p:spPr>
          <a:xfrm>
            <a:off x="977625" y="1399575"/>
            <a:ext cx="568200" cy="519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4" name="Google Shape;264;p29"/>
          <p:cNvSpPr/>
          <p:nvPr/>
        </p:nvSpPr>
        <p:spPr>
          <a:xfrm>
            <a:off x="3615300" y="1399575"/>
            <a:ext cx="568200" cy="5193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5" name="Google Shape;265;p29"/>
          <p:cNvSpPr/>
          <p:nvPr/>
        </p:nvSpPr>
        <p:spPr>
          <a:xfrm>
            <a:off x="6238259" y="1399575"/>
            <a:ext cx="568200" cy="5193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" name="Google Shape;266;p29"/>
          <p:cNvSpPr/>
          <p:nvPr/>
        </p:nvSpPr>
        <p:spPr>
          <a:xfrm>
            <a:off x="977625" y="3171225"/>
            <a:ext cx="568200" cy="5193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7" name="Google Shape;267;p29"/>
          <p:cNvSpPr/>
          <p:nvPr/>
        </p:nvSpPr>
        <p:spPr>
          <a:xfrm>
            <a:off x="3615300" y="3171225"/>
            <a:ext cx="568200" cy="5193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" name="Google Shape;268;p29"/>
          <p:cNvSpPr/>
          <p:nvPr/>
        </p:nvSpPr>
        <p:spPr>
          <a:xfrm>
            <a:off x="6238259" y="3171225"/>
            <a:ext cx="568200" cy="5193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9" name="Google Shape;269;p29"/>
          <p:cNvSpPr/>
          <p:nvPr/>
        </p:nvSpPr>
        <p:spPr>
          <a:xfrm>
            <a:off x="3761627" y="1533267"/>
            <a:ext cx="275755" cy="251913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70" name="Google Shape;270;p29"/>
          <p:cNvGrpSpPr/>
          <p:nvPr/>
        </p:nvGrpSpPr>
        <p:grpSpPr>
          <a:xfrm>
            <a:off x="6370548" y="1529603"/>
            <a:ext cx="294182" cy="286367"/>
            <a:chOff x="5970800" y="1619250"/>
            <a:chExt cx="428650" cy="456725"/>
          </a:xfrm>
        </p:grpSpPr>
        <p:sp>
          <p:nvSpPr>
            <p:cNvPr id="271" name="Google Shape;271;p2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2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2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2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" name="Google Shape;275;p2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76" name="Google Shape;276;p29"/>
          <p:cNvGrpSpPr/>
          <p:nvPr/>
        </p:nvGrpSpPr>
        <p:grpSpPr>
          <a:xfrm>
            <a:off x="1117882" y="3302526"/>
            <a:ext cx="288315" cy="243495"/>
            <a:chOff x="5975075" y="2327500"/>
            <a:chExt cx="420100" cy="388350"/>
          </a:xfrm>
        </p:grpSpPr>
        <p:sp>
          <p:nvSpPr>
            <p:cNvPr id="277" name="Google Shape;277;p2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2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79" name="Google Shape;279;p29"/>
          <p:cNvGrpSpPr/>
          <p:nvPr/>
        </p:nvGrpSpPr>
        <p:grpSpPr>
          <a:xfrm>
            <a:off x="3724087" y="3305590"/>
            <a:ext cx="351180" cy="237367"/>
            <a:chOff x="5255200" y="3006475"/>
            <a:chExt cx="511700" cy="378575"/>
          </a:xfrm>
        </p:grpSpPr>
        <p:sp>
          <p:nvSpPr>
            <p:cNvPr id="280" name="Google Shape;280;p2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" name="Google Shape;281;p2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2" name="Google Shape;282;p29"/>
          <p:cNvGrpSpPr/>
          <p:nvPr/>
        </p:nvGrpSpPr>
        <p:grpSpPr>
          <a:xfrm>
            <a:off x="1109724" y="1533800"/>
            <a:ext cx="304237" cy="277965"/>
            <a:chOff x="570875" y="4322250"/>
            <a:chExt cx="443300" cy="443325"/>
          </a:xfrm>
        </p:grpSpPr>
        <p:sp>
          <p:nvSpPr>
            <p:cNvPr id="283" name="Google Shape;283;p2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4" name="Google Shape;284;p2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2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2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7" name="Google Shape;287;p29"/>
          <p:cNvGrpSpPr/>
          <p:nvPr/>
        </p:nvGrpSpPr>
        <p:grpSpPr>
          <a:xfrm>
            <a:off x="6378533" y="3296014"/>
            <a:ext cx="280765" cy="256521"/>
            <a:chOff x="6654650" y="3665275"/>
            <a:chExt cx="409100" cy="409125"/>
          </a:xfrm>
        </p:grpSpPr>
        <p:sp>
          <p:nvSpPr>
            <p:cNvPr id="288" name="Google Shape;288;p2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2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0" name="Google Shape;290;p29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4" name="Shape 2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5" name="Google Shape;295;p30"/>
          <p:cNvSpPr txBox="1"/>
          <p:nvPr>
            <p:ph idx="1" type="body"/>
          </p:nvPr>
        </p:nvSpPr>
        <p:spPr>
          <a:xfrm>
            <a:off x="893700" y="4649963"/>
            <a:ext cx="6462600" cy="350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solidFill>
                  <a:schemeClr val="hlink"/>
                </a:solidFill>
                <a:hlinkClick r:id="rId3"/>
              </a:rPr>
              <a:t>Google Sheets</a:t>
            </a:r>
            <a:endParaRPr/>
          </a:p>
        </p:txBody>
      </p:sp>
      <p:pic>
        <p:nvPicPr>
          <p:cNvPr id="296" name="Google Shape;296;p3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-175724" y="-48050"/>
            <a:ext cx="6102174" cy="5061174"/>
          </a:xfrm>
          <a:prstGeom prst="rect">
            <a:avLst/>
          </a:prstGeom>
          <a:noFill/>
          <a:ln>
            <a:noFill/>
          </a:ln>
        </p:spPr>
      </p:pic>
      <p:sp>
        <p:nvSpPr>
          <p:cNvPr id="297" name="Google Shape;297;p30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31"/>
          <p:cNvSpPr txBox="1"/>
          <p:nvPr>
            <p:ph idx="4294967295" type="body"/>
          </p:nvPr>
        </p:nvSpPr>
        <p:spPr>
          <a:xfrm>
            <a:off x="916025" y="632306"/>
            <a:ext cx="3643200" cy="3794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rPr>
              <a:t>Mobile</a:t>
            </a:r>
            <a:r>
              <a:rPr lang="en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rPr>
              <a:t> project</a:t>
            </a:r>
            <a:endParaRPr>
              <a:solidFill>
                <a:schemeClr val="accent6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303" name="Google Shape;303;p31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4" name="Google Shape;304;p31"/>
          <p:cNvSpPr/>
          <p:nvPr/>
        </p:nvSpPr>
        <p:spPr>
          <a:xfrm>
            <a:off x="541232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Lato"/>
                <a:ea typeface="Lato"/>
                <a:cs typeface="Lato"/>
                <a:sym typeface="Lato"/>
              </a:rPr>
              <a:t>Place your screenshot here</a:t>
            </a:r>
            <a:endParaRPr sz="1000">
              <a:solidFill>
                <a:srgbClr val="999999"/>
              </a:solidFill>
              <a:latin typeface="Lato"/>
              <a:ea typeface="Lato"/>
              <a:cs typeface="Lato"/>
              <a:sym typeface="Lato"/>
            </a:endParaRPr>
          </a:p>
        </p:txBody>
      </p:sp>
      <p:grpSp>
        <p:nvGrpSpPr>
          <p:cNvPr id="305" name="Google Shape;305;p31"/>
          <p:cNvGrpSpPr/>
          <p:nvPr/>
        </p:nvGrpSpPr>
        <p:grpSpPr>
          <a:xfrm>
            <a:off x="5353200" y="373572"/>
            <a:ext cx="2119546" cy="4396359"/>
            <a:chOff x="2547150" y="238125"/>
            <a:chExt cx="2525675" cy="5238750"/>
          </a:xfrm>
        </p:grpSpPr>
        <p:sp>
          <p:nvSpPr>
            <p:cNvPr id="306" name="Google Shape;306;p31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31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31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31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p32"/>
          <p:cNvSpPr txBox="1"/>
          <p:nvPr>
            <p:ph idx="4294967295" type="body"/>
          </p:nvPr>
        </p:nvSpPr>
        <p:spPr>
          <a:xfrm>
            <a:off x="916025" y="632306"/>
            <a:ext cx="3643200" cy="3794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rPr>
              <a:t>Tablet project</a:t>
            </a:r>
            <a:endParaRPr>
              <a:solidFill>
                <a:schemeClr val="accent6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315" name="Google Shape;315;p32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6" name="Google Shape;316;p32"/>
          <p:cNvSpPr/>
          <p:nvPr/>
        </p:nvSpPr>
        <p:spPr>
          <a:xfrm>
            <a:off x="50764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Lato"/>
                <a:ea typeface="Lato"/>
                <a:cs typeface="Lato"/>
                <a:sym typeface="Lato"/>
              </a:rPr>
              <a:t>Place your screenshot here</a:t>
            </a:r>
            <a:endParaRPr sz="1000">
              <a:solidFill>
                <a:srgbClr val="999999"/>
              </a:solidFill>
              <a:latin typeface="Lato"/>
              <a:ea typeface="Lato"/>
              <a:cs typeface="Lato"/>
              <a:sym typeface="Lato"/>
            </a:endParaRPr>
          </a:p>
        </p:txBody>
      </p:sp>
      <p:grpSp>
        <p:nvGrpSpPr>
          <p:cNvPr id="317" name="Google Shape;317;p32"/>
          <p:cNvGrpSpPr/>
          <p:nvPr/>
        </p:nvGrpSpPr>
        <p:grpSpPr>
          <a:xfrm>
            <a:off x="5011702" y="465959"/>
            <a:ext cx="2736410" cy="4222433"/>
            <a:chOff x="2112475" y="238125"/>
            <a:chExt cx="3395050" cy="5238750"/>
          </a:xfrm>
        </p:grpSpPr>
        <p:sp>
          <p:nvSpPr>
            <p:cNvPr id="318" name="Google Shape;318;p32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32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32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32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p33"/>
          <p:cNvSpPr/>
          <p:nvPr/>
        </p:nvSpPr>
        <p:spPr>
          <a:xfrm>
            <a:off x="916025" y="502325"/>
            <a:ext cx="3697729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33"/>
          <p:cNvSpPr/>
          <p:nvPr/>
        </p:nvSpPr>
        <p:spPr>
          <a:xfrm>
            <a:off x="1067897" y="660256"/>
            <a:ext cx="33936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Lato"/>
                <a:ea typeface="Lato"/>
                <a:cs typeface="Lato"/>
                <a:sym typeface="Lato"/>
              </a:rPr>
              <a:t>Place your screenshot here</a:t>
            </a:r>
            <a:endParaRPr sz="1000">
              <a:solidFill>
                <a:srgbClr val="999999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328" name="Google Shape;328;p33"/>
          <p:cNvSpPr txBox="1"/>
          <p:nvPr>
            <p:ph idx="4294967295" type="body"/>
          </p:nvPr>
        </p:nvSpPr>
        <p:spPr>
          <a:xfrm>
            <a:off x="916025" y="3667331"/>
            <a:ext cx="6460800" cy="930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  <a:latin typeface="Raleway"/>
                <a:ea typeface="Raleway"/>
                <a:cs typeface="Raleway"/>
                <a:sym typeface="Raleway"/>
              </a:rPr>
              <a:t>Desktop project</a:t>
            </a:r>
            <a:endParaRPr>
              <a:solidFill>
                <a:schemeClr val="accent6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329" name="Google Shape;329;p33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p34"/>
          <p:cNvSpPr txBox="1"/>
          <p:nvPr>
            <p:ph idx="4294967295" type="ctrTitle"/>
          </p:nvPr>
        </p:nvSpPr>
        <p:spPr>
          <a:xfrm>
            <a:off x="916025" y="726094"/>
            <a:ext cx="5561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2"/>
                </a:solidFill>
              </a:rPr>
              <a:t>Thanks!</a:t>
            </a:r>
            <a:endParaRPr sz="6000">
              <a:solidFill>
                <a:schemeClr val="accent2"/>
              </a:solidFill>
            </a:endParaRPr>
          </a:p>
        </p:txBody>
      </p:sp>
      <p:sp>
        <p:nvSpPr>
          <p:cNvPr id="335" name="Google Shape;335;p34"/>
          <p:cNvSpPr txBox="1"/>
          <p:nvPr>
            <p:ph idx="4294967295" type="subTitle"/>
          </p:nvPr>
        </p:nvSpPr>
        <p:spPr>
          <a:xfrm>
            <a:off x="916025" y="1754213"/>
            <a:ext cx="5561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</a:rPr>
              <a:t>Any questions?</a:t>
            </a:r>
            <a:endParaRPr b="1" sz="4800">
              <a:solidFill>
                <a:schemeClr val="lt1"/>
              </a:solidFill>
            </a:endParaRPr>
          </a:p>
        </p:txBody>
      </p:sp>
      <p:sp>
        <p:nvSpPr>
          <p:cNvPr id="336" name="Google Shape;336;p34"/>
          <p:cNvSpPr txBox="1"/>
          <p:nvPr>
            <p:ph idx="4294967295" type="body"/>
          </p:nvPr>
        </p:nvSpPr>
        <p:spPr>
          <a:xfrm>
            <a:off x="916025" y="2759006"/>
            <a:ext cx="5561100" cy="199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You can find me at:</a:t>
            </a:r>
            <a:endParaRPr sz="24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@username</a:t>
            </a:r>
            <a:endParaRPr sz="24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user@mail.me</a:t>
            </a:r>
            <a:endParaRPr sz="2400">
              <a:solidFill>
                <a:schemeClr val="lt1"/>
              </a:solidFill>
            </a:endParaRPr>
          </a:p>
        </p:txBody>
      </p:sp>
      <p:sp>
        <p:nvSpPr>
          <p:cNvPr id="337" name="Google Shape;337;p34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p35"/>
          <p:cNvSpPr txBox="1"/>
          <p:nvPr>
            <p:ph type="title"/>
          </p:nvPr>
        </p:nvSpPr>
        <p:spPr>
          <a:xfrm>
            <a:off x="893700" y="35838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43" name="Google Shape;343;p35"/>
          <p:cNvSpPr txBox="1"/>
          <p:nvPr>
            <p:ph idx="1" type="body"/>
          </p:nvPr>
        </p:nvSpPr>
        <p:spPr>
          <a:xfrm>
            <a:off x="893700" y="1373588"/>
            <a:ext cx="6462600" cy="355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▷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▷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</p:txBody>
      </p:sp>
      <p:sp>
        <p:nvSpPr>
          <p:cNvPr id="344" name="Google Shape;344;p35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p36"/>
          <p:cNvSpPr txBox="1"/>
          <p:nvPr>
            <p:ph type="title"/>
          </p:nvPr>
        </p:nvSpPr>
        <p:spPr>
          <a:xfrm>
            <a:off x="893700" y="358388"/>
            <a:ext cx="6462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50" name="Google Shape;350;p36"/>
          <p:cNvSpPr txBox="1"/>
          <p:nvPr>
            <p:ph idx="1" type="body"/>
          </p:nvPr>
        </p:nvSpPr>
        <p:spPr>
          <a:xfrm>
            <a:off x="893700" y="1200150"/>
            <a:ext cx="6462600" cy="31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This presentations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▷"/>
            </a:pPr>
            <a:r>
              <a:rPr lang="en" sz="1400"/>
              <a:t>Titles: </a:t>
            </a:r>
            <a:r>
              <a:rPr b="1" lang="en" sz="1400"/>
              <a:t>Raleway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▷"/>
            </a:pPr>
            <a:r>
              <a:rPr lang="en" sz="1400"/>
              <a:t>Body copy: </a:t>
            </a:r>
            <a:r>
              <a:rPr b="1" lang="en" sz="1400"/>
              <a:t>Lato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2185C5"/>
                </a:solidFill>
                <a:hlinkClick r:id="rId3"/>
              </a:rPr>
              <a:t>https://www.fontsquirrel.com/fonts/raleway</a:t>
            </a:r>
            <a:endParaRPr sz="1400">
              <a:solidFill>
                <a:srgbClr val="2185C5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2185C5"/>
                </a:solidFill>
                <a:hlinkClick r:id="rId4"/>
              </a:rPr>
              <a:t>https://www.fontsquirrel.com/fonts/lato</a:t>
            </a:r>
            <a:endParaRPr sz="1400">
              <a:solidFill>
                <a:srgbClr val="2185C5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▷"/>
            </a:pPr>
            <a:r>
              <a:rPr lang="en" sz="1400"/>
              <a:t>Dark blue </a:t>
            </a:r>
            <a:r>
              <a:rPr b="1" lang="en" sz="1400">
                <a:solidFill>
                  <a:schemeClr val="accent1"/>
                </a:solidFill>
              </a:rPr>
              <a:t>#2185c5</a:t>
            </a:r>
            <a:endParaRPr b="1" sz="1400">
              <a:solidFill>
                <a:schemeClr val="accent1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▷"/>
            </a:pPr>
            <a:r>
              <a:rPr lang="en" sz="1400"/>
              <a:t>Light blue</a:t>
            </a:r>
            <a:r>
              <a:rPr lang="en" sz="1400">
                <a:solidFill>
                  <a:schemeClr val="accent2"/>
                </a:solidFill>
              </a:rPr>
              <a:t> </a:t>
            </a:r>
            <a:r>
              <a:rPr b="1" lang="en" sz="1400">
                <a:solidFill>
                  <a:schemeClr val="accent2"/>
                </a:solidFill>
              </a:rPr>
              <a:t>#7ecefd</a:t>
            </a:r>
            <a:endParaRPr b="1" sz="1400">
              <a:solidFill>
                <a:schemeClr val="accent2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▷"/>
            </a:pPr>
            <a:r>
              <a:rPr lang="en" sz="1400"/>
              <a:t>Yellow</a:t>
            </a:r>
            <a:r>
              <a:rPr lang="en" sz="1400">
                <a:solidFill>
                  <a:schemeClr val="accent4"/>
                </a:solidFill>
              </a:rPr>
              <a:t> </a:t>
            </a:r>
            <a:r>
              <a:rPr b="1" lang="en" sz="1400">
                <a:solidFill>
                  <a:schemeClr val="accent4"/>
                </a:solidFill>
              </a:rPr>
              <a:t>#ff9715</a:t>
            </a:r>
            <a:endParaRPr b="1" sz="1400">
              <a:solidFill>
                <a:schemeClr val="accent4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▷"/>
            </a:pPr>
            <a:r>
              <a:rPr lang="en" sz="1400"/>
              <a:t>Magenta</a:t>
            </a:r>
            <a:r>
              <a:rPr lang="en" sz="1400">
                <a:solidFill>
                  <a:schemeClr val="accent3"/>
                </a:solidFill>
              </a:rPr>
              <a:t> </a:t>
            </a:r>
            <a:r>
              <a:rPr b="1" lang="en" sz="1400">
                <a:solidFill>
                  <a:schemeClr val="accent3"/>
                </a:solidFill>
              </a:rPr>
              <a:t>#f20253</a:t>
            </a:r>
            <a:endParaRPr b="1" sz="1400">
              <a:solidFill>
                <a:schemeClr val="accent3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▷"/>
            </a:pPr>
            <a:r>
              <a:rPr lang="en" sz="1400"/>
              <a:t>Dark gray </a:t>
            </a:r>
            <a:r>
              <a:rPr b="1" lang="en" sz="1400"/>
              <a:t>#677480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▷"/>
            </a:pPr>
            <a:r>
              <a:rPr lang="en" sz="1400"/>
              <a:t>Light gray</a:t>
            </a:r>
            <a:r>
              <a:rPr lang="en" sz="1400">
                <a:solidFill>
                  <a:schemeClr val="accent6"/>
                </a:solidFill>
              </a:rPr>
              <a:t> </a:t>
            </a:r>
            <a:r>
              <a:rPr b="1" lang="en" sz="1400">
                <a:solidFill>
                  <a:schemeClr val="accent6"/>
                </a:solidFill>
              </a:rPr>
              <a:t>#97abbc</a:t>
            </a:r>
            <a:endParaRPr b="1" sz="1400">
              <a:solidFill>
                <a:schemeClr val="accent6"/>
              </a:solidFill>
            </a:endParaRPr>
          </a:p>
        </p:txBody>
      </p:sp>
      <p:sp>
        <p:nvSpPr>
          <p:cNvPr id="351" name="Google Shape;351;p36"/>
          <p:cNvSpPr txBox="1"/>
          <p:nvPr/>
        </p:nvSpPr>
        <p:spPr>
          <a:xfrm>
            <a:off x="6791775" y="677900"/>
            <a:ext cx="20487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chemeClr val="dk2"/>
                </a:solidFill>
                <a:latin typeface="Lato"/>
                <a:ea typeface="Lato"/>
                <a:cs typeface="Lato"/>
                <a:sym typeface="Lato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chemeClr val="dk2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chemeClr val="dk2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chemeClr val="dk2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352" name="Google Shape;352;p36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2"/>
        </a:solidFill>
      </p:bgPr>
    </p:bg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p37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58" name="Google Shape;358;p37"/>
          <p:cNvGrpSpPr/>
          <p:nvPr/>
        </p:nvGrpSpPr>
        <p:grpSpPr>
          <a:xfrm>
            <a:off x="358968" y="339938"/>
            <a:ext cx="347107" cy="438984"/>
            <a:chOff x="584925" y="238125"/>
            <a:chExt cx="415200" cy="525100"/>
          </a:xfrm>
        </p:grpSpPr>
        <p:sp>
          <p:nvSpPr>
            <p:cNvPr id="359" name="Google Shape;359;p37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7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7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37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37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7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5" name="Google Shape;365;p37"/>
          <p:cNvGrpSpPr/>
          <p:nvPr/>
        </p:nvGrpSpPr>
        <p:grpSpPr>
          <a:xfrm>
            <a:off x="910227" y="403725"/>
            <a:ext cx="371623" cy="309362"/>
            <a:chOff x="1244325" y="314425"/>
            <a:chExt cx="444525" cy="370050"/>
          </a:xfrm>
        </p:grpSpPr>
        <p:sp>
          <p:nvSpPr>
            <p:cNvPr id="366" name="Google Shape;366;p37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7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8" name="Google Shape;368;p37"/>
          <p:cNvGrpSpPr/>
          <p:nvPr/>
        </p:nvGrpSpPr>
        <p:grpSpPr>
          <a:xfrm>
            <a:off x="1481925" y="402199"/>
            <a:ext cx="355300" cy="312413"/>
            <a:chOff x="1928175" y="312600"/>
            <a:chExt cx="425000" cy="373700"/>
          </a:xfrm>
        </p:grpSpPr>
        <p:sp>
          <p:nvSpPr>
            <p:cNvPr id="369" name="Google Shape;369;p37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7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1" name="Google Shape;371;p37"/>
          <p:cNvSpPr/>
          <p:nvPr/>
        </p:nvSpPr>
        <p:spPr>
          <a:xfrm>
            <a:off x="2077702" y="3909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37"/>
          <p:cNvSpPr/>
          <p:nvPr/>
        </p:nvSpPr>
        <p:spPr>
          <a:xfrm>
            <a:off x="2661148" y="3920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3" name="Google Shape;373;p37"/>
          <p:cNvGrpSpPr/>
          <p:nvPr/>
        </p:nvGrpSpPr>
        <p:grpSpPr>
          <a:xfrm>
            <a:off x="3145963" y="385876"/>
            <a:ext cx="408386" cy="345080"/>
            <a:chOff x="3918650" y="293075"/>
            <a:chExt cx="488500" cy="412775"/>
          </a:xfrm>
        </p:grpSpPr>
        <p:sp>
          <p:nvSpPr>
            <p:cNvPr id="374" name="Google Shape;374;p37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7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37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7" name="Google Shape;377;p37"/>
          <p:cNvGrpSpPr/>
          <p:nvPr/>
        </p:nvGrpSpPr>
        <p:grpSpPr>
          <a:xfrm>
            <a:off x="3745730" y="359835"/>
            <a:ext cx="335905" cy="397142"/>
            <a:chOff x="4636075" y="261925"/>
            <a:chExt cx="401800" cy="475050"/>
          </a:xfrm>
        </p:grpSpPr>
        <p:sp>
          <p:nvSpPr>
            <p:cNvPr id="378" name="Google Shape;378;p37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7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7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7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2" name="Google Shape;382;p37"/>
          <p:cNvSpPr/>
          <p:nvPr/>
        </p:nvSpPr>
        <p:spPr>
          <a:xfrm>
            <a:off x="4284931" y="3904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3" name="Google Shape;383;p37"/>
          <p:cNvGrpSpPr/>
          <p:nvPr/>
        </p:nvGrpSpPr>
        <p:grpSpPr>
          <a:xfrm>
            <a:off x="4872282" y="393024"/>
            <a:ext cx="336908" cy="330262"/>
            <a:chOff x="5983625" y="301625"/>
            <a:chExt cx="403000" cy="395050"/>
          </a:xfrm>
        </p:grpSpPr>
        <p:sp>
          <p:nvSpPr>
            <p:cNvPr id="384" name="Google Shape;384;p37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7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7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7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7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7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37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7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7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7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7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7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7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7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7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7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7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7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7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7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4" name="Google Shape;404;p37"/>
          <p:cNvGrpSpPr/>
          <p:nvPr/>
        </p:nvGrpSpPr>
        <p:grpSpPr>
          <a:xfrm>
            <a:off x="5438358" y="390453"/>
            <a:ext cx="331808" cy="331307"/>
            <a:chOff x="6660750" y="298550"/>
            <a:chExt cx="396900" cy="396300"/>
          </a:xfrm>
        </p:grpSpPr>
        <p:sp>
          <p:nvSpPr>
            <p:cNvPr id="405" name="Google Shape;405;p37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7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7" name="Google Shape;407;p37"/>
          <p:cNvGrpSpPr/>
          <p:nvPr/>
        </p:nvGrpSpPr>
        <p:grpSpPr>
          <a:xfrm>
            <a:off x="358968" y="912138"/>
            <a:ext cx="347107" cy="420111"/>
            <a:chOff x="584925" y="922575"/>
            <a:chExt cx="415200" cy="502525"/>
          </a:xfrm>
        </p:grpSpPr>
        <p:sp>
          <p:nvSpPr>
            <p:cNvPr id="408" name="Google Shape;408;p37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7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37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1" name="Google Shape;411;p37"/>
          <p:cNvGrpSpPr/>
          <p:nvPr/>
        </p:nvGrpSpPr>
        <p:grpSpPr>
          <a:xfrm>
            <a:off x="912275" y="902441"/>
            <a:ext cx="367547" cy="437980"/>
            <a:chOff x="1246775" y="910975"/>
            <a:chExt cx="439650" cy="523900"/>
          </a:xfrm>
        </p:grpSpPr>
        <p:sp>
          <p:nvSpPr>
            <p:cNvPr id="412" name="Google Shape;412;p37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7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7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5" name="Google Shape;415;p37"/>
          <p:cNvGrpSpPr/>
          <p:nvPr/>
        </p:nvGrpSpPr>
        <p:grpSpPr>
          <a:xfrm>
            <a:off x="1480400" y="972874"/>
            <a:ext cx="358351" cy="298118"/>
            <a:chOff x="1926350" y="995225"/>
            <a:chExt cx="428650" cy="356600"/>
          </a:xfrm>
        </p:grpSpPr>
        <p:sp>
          <p:nvSpPr>
            <p:cNvPr id="416" name="Google Shape;416;p37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7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7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7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0" name="Google Shape;420;p37"/>
          <p:cNvSpPr/>
          <p:nvPr/>
        </p:nvSpPr>
        <p:spPr>
          <a:xfrm>
            <a:off x="2048085" y="9478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1" name="Google Shape;421;p37"/>
          <p:cNvSpPr/>
          <p:nvPr/>
        </p:nvSpPr>
        <p:spPr>
          <a:xfrm>
            <a:off x="2612156" y="9652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p37"/>
          <p:cNvSpPr/>
          <p:nvPr/>
        </p:nvSpPr>
        <p:spPr>
          <a:xfrm>
            <a:off x="3180804" y="9678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" name="Google Shape;423;p37"/>
          <p:cNvSpPr/>
          <p:nvPr/>
        </p:nvSpPr>
        <p:spPr>
          <a:xfrm>
            <a:off x="3755576" y="9708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4" name="Google Shape;424;p37"/>
          <p:cNvGrpSpPr/>
          <p:nvPr/>
        </p:nvGrpSpPr>
        <p:grpSpPr>
          <a:xfrm>
            <a:off x="4302631" y="950427"/>
            <a:ext cx="349155" cy="349657"/>
            <a:chOff x="5302225" y="968375"/>
            <a:chExt cx="417650" cy="418250"/>
          </a:xfrm>
        </p:grpSpPr>
        <p:sp>
          <p:nvSpPr>
            <p:cNvPr id="425" name="Google Shape;425;p37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7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7" name="Google Shape;427;p37"/>
          <p:cNvGrpSpPr/>
          <p:nvPr/>
        </p:nvGrpSpPr>
        <p:grpSpPr>
          <a:xfrm>
            <a:off x="4824295" y="911114"/>
            <a:ext cx="432881" cy="421637"/>
            <a:chOff x="5926225" y="921350"/>
            <a:chExt cx="517800" cy="504350"/>
          </a:xfrm>
        </p:grpSpPr>
        <p:sp>
          <p:nvSpPr>
            <p:cNvPr id="428" name="Google Shape;428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0" name="Google Shape;430;p37"/>
          <p:cNvGrpSpPr/>
          <p:nvPr/>
        </p:nvGrpSpPr>
        <p:grpSpPr>
          <a:xfrm>
            <a:off x="5402118" y="919286"/>
            <a:ext cx="404290" cy="405314"/>
            <a:chOff x="6617400" y="931125"/>
            <a:chExt cx="483600" cy="484825"/>
          </a:xfrm>
        </p:grpSpPr>
        <p:sp>
          <p:nvSpPr>
            <p:cNvPr id="431" name="Google Shape;431;p37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7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3" name="Google Shape;433;p37"/>
          <p:cNvGrpSpPr/>
          <p:nvPr/>
        </p:nvGrpSpPr>
        <p:grpSpPr>
          <a:xfrm>
            <a:off x="337525" y="1548648"/>
            <a:ext cx="389994" cy="273623"/>
            <a:chOff x="559275" y="1683950"/>
            <a:chExt cx="466500" cy="327300"/>
          </a:xfrm>
        </p:grpSpPr>
        <p:sp>
          <p:nvSpPr>
            <p:cNvPr id="434" name="Google Shape;434;p37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7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37"/>
          <p:cNvGrpSpPr/>
          <p:nvPr/>
        </p:nvGrpSpPr>
        <p:grpSpPr>
          <a:xfrm>
            <a:off x="901052" y="1494558"/>
            <a:ext cx="389994" cy="381822"/>
            <a:chOff x="1233350" y="1619250"/>
            <a:chExt cx="466500" cy="456725"/>
          </a:xfrm>
        </p:grpSpPr>
        <p:sp>
          <p:nvSpPr>
            <p:cNvPr id="437" name="Google Shape;437;p37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7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7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7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1" name="Google Shape;441;p37"/>
          <p:cNvGrpSpPr/>
          <p:nvPr/>
        </p:nvGrpSpPr>
        <p:grpSpPr>
          <a:xfrm>
            <a:off x="1476826" y="1502709"/>
            <a:ext cx="365499" cy="365499"/>
            <a:chOff x="1922075" y="1629000"/>
            <a:chExt cx="437200" cy="437200"/>
          </a:xfrm>
        </p:grpSpPr>
        <p:sp>
          <p:nvSpPr>
            <p:cNvPr id="442" name="Google Shape;442;p37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7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4" name="Google Shape;444;p37"/>
          <p:cNvGrpSpPr/>
          <p:nvPr/>
        </p:nvGrpSpPr>
        <p:grpSpPr>
          <a:xfrm>
            <a:off x="2038827" y="1501184"/>
            <a:ext cx="368551" cy="368551"/>
            <a:chOff x="2594325" y="1627175"/>
            <a:chExt cx="440850" cy="440850"/>
          </a:xfrm>
        </p:grpSpPr>
        <p:sp>
          <p:nvSpPr>
            <p:cNvPr id="445" name="Google Shape;445;p37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7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7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8" name="Google Shape;448;p37"/>
          <p:cNvSpPr/>
          <p:nvPr/>
        </p:nvSpPr>
        <p:spPr>
          <a:xfrm>
            <a:off x="2618782" y="15175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9" name="Google Shape;449;p37"/>
          <p:cNvGrpSpPr/>
          <p:nvPr/>
        </p:nvGrpSpPr>
        <p:grpSpPr>
          <a:xfrm>
            <a:off x="3200595" y="1473617"/>
            <a:ext cx="299121" cy="423685"/>
            <a:chOff x="3984000" y="1594200"/>
            <a:chExt cx="357800" cy="506800"/>
          </a:xfrm>
        </p:grpSpPr>
        <p:sp>
          <p:nvSpPr>
            <p:cNvPr id="450" name="Google Shape;450;p37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37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2" name="Google Shape;452;p37"/>
          <p:cNvGrpSpPr/>
          <p:nvPr/>
        </p:nvGrpSpPr>
        <p:grpSpPr>
          <a:xfrm>
            <a:off x="3716637" y="1564469"/>
            <a:ext cx="394090" cy="241980"/>
            <a:chOff x="4601275" y="1702875"/>
            <a:chExt cx="471400" cy="289450"/>
          </a:xfrm>
        </p:grpSpPr>
        <p:sp>
          <p:nvSpPr>
            <p:cNvPr id="453" name="Google Shape;453;p37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7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7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37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37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8" name="Google Shape;458;p37"/>
          <p:cNvGrpSpPr/>
          <p:nvPr/>
        </p:nvGrpSpPr>
        <p:grpSpPr>
          <a:xfrm>
            <a:off x="4299057" y="1505259"/>
            <a:ext cx="356303" cy="360400"/>
            <a:chOff x="5297950" y="1632050"/>
            <a:chExt cx="426200" cy="431100"/>
          </a:xfrm>
        </p:grpSpPr>
        <p:sp>
          <p:nvSpPr>
            <p:cNvPr id="459" name="Google Shape;459;p37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7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1" name="Google Shape;461;p37"/>
          <p:cNvGrpSpPr/>
          <p:nvPr/>
        </p:nvGrpSpPr>
        <p:grpSpPr>
          <a:xfrm>
            <a:off x="4861560" y="1494558"/>
            <a:ext cx="358351" cy="381822"/>
            <a:chOff x="5970800" y="1619250"/>
            <a:chExt cx="428650" cy="456725"/>
          </a:xfrm>
        </p:grpSpPr>
        <p:sp>
          <p:nvSpPr>
            <p:cNvPr id="462" name="Google Shape;462;p37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7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7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37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37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7" name="Google Shape;467;p37"/>
          <p:cNvGrpSpPr/>
          <p:nvPr/>
        </p:nvGrpSpPr>
        <p:grpSpPr>
          <a:xfrm>
            <a:off x="5408764" y="1489960"/>
            <a:ext cx="401719" cy="366502"/>
            <a:chOff x="6625350" y="1613750"/>
            <a:chExt cx="480525" cy="438400"/>
          </a:xfrm>
        </p:grpSpPr>
        <p:sp>
          <p:nvSpPr>
            <p:cNvPr id="468" name="Google Shape;468;p37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7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7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7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7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37"/>
          <p:cNvGrpSpPr/>
          <p:nvPr/>
        </p:nvGrpSpPr>
        <p:grpSpPr>
          <a:xfrm>
            <a:off x="380913" y="2086154"/>
            <a:ext cx="303217" cy="325685"/>
            <a:chOff x="611175" y="2326900"/>
            <a:chExt cx="362700" cy="389575"/>
          </a:xfrm>
        </p:grpSpPr>
        <p:sp>
          <p:nvSpPr>
            <p:cNvPr id="474" name="Google Shape;474;p37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7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7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7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8" name="Google Shape;478;p37"/>
          <p:cNvSpPr/>
          <p:nvPr/>
        </p:nvSpPr>
        <p:spPr>
          <a:xfrm>
            <a:off x="936309" y="20892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9" name="Google Shape;479;p37"/>
          <p:cNvSpPr/>
          <p:nvPr/>
        </p:nvSpPr>
        <p:spPr>
          <a:xfrm>
            <a:off x="1499857" y="20892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0" name="Google Shape;480;p37"/>
          <p:cNvSpPr/>
          <p:nvPr/>
        </p:nvSpPr>
        <p:spPr>
          <a:xfrm>
            <a:off x="2063406" y="20892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1" name="Google Shape;481;p37"/>
          <p:cNvGrpSpPr/>
          <p:nvPr/>
        </p:nvGrpSpPr>
        <p:grpSpPr>
          <a:xfrm>
            <a:off x="2701378" y="2034092"/>
            <a:ext cx="170502" cy="425733"/>
            <a:chOff x="3386850" y="2264625"/>
            <a:chExt cx="203950" cy="509250"/>
          </a:xfrm>
        </p:grpSpPr>
        <p:sp>
          <p:nvSpPr>
            <p:cNvPr id="482" name="Google Shape;482;p37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7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4" name="Google Shape;484;p37"/>
          <p:cNvGrpSpPr/>
          <p:nvPr/>
        </p:nvGrpSpPr>
        <p:grpSpPr>
          <a:xfrm>
            <a:off x="3843751" y="2088202"/>
            <a:ext cx="139863" cy="317513"/>
            <a:chOff x="4753325" y="2329350"/>
            <a:chExt cx="167300" cy="379800"/>
          </a:xfrm>
        </p:grpSpPr>
        <p:sp>
          <p:nvSpPr>
            <p:cNvPr id="485" name="Google Shape;485;p37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7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7" name="Google Shape;487;p37"/>
          <p:cNvGrpSpPr/>
          <p:nvPr/>
        </p:nvGrpSpPr>
        <p:grpSpPr>
          <a:xfrm>
            <a:off x="3277653" y="2036119"/>
            <a:ext cx="145004" cy="421657"/>
            <a:chOff x="4076175" y="2267050"/>
            <a:chExt cx="173450" cy="504375"/>
          </a:xfrm>
        </p:grpSpPr>
        <p:sp>
          <p:nvSpPr>
            <p:cNvPr id="488" name="Google Shape;488;p37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7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0" name="Google Shape;490;p37"/>
          <p:cNvSpPr/>
          <p:nvPr/>
        </p:nvSpPr>
        <p:spPr>
          <a:xfrm>
            <a:off x="4317599" y="20806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1" name="Google Shape;491;p37"/>
          <p:cNvGrpSpPr/>
          <p:nvPr/>
        </p:nvGrpSpPr>
        <p:grpSpPr>
          <a:xfrm>
            <a:off x="4865134" y="2086655"/>
            <a:ext cx="351204" cy="324661"/>
            <a:chOff x="5975075" y="2327500"/>
            <a:chExt cx="420100" cy="388350"/>
          </a:xfrm>
        </p:grpSpPr>
        <p:sp>
          <p:nvSpPr>
            <p:cNvPr id="492" name="Google Shape;492;p37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7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4" name="Google Shape;494;p37"/>
          <p:cNvGrpSpPr/>
          <p:nvPr/>
        </p:nvGrpSpPr>
        <p:grpSpPr>
          <a:xfrm>
            <a:off x="5496544" y="2076958"/>
            <a:ext cx="215437" cy="351204"/>
            <a:chOff x="6730350" y="2315900"/>
            <a:chExt cx="257700" cy="420100"/>
          </a:xfrm>
        </p:grpSpPr>
        <p:sp>
          <p:nvSpPr>
            <p:cNvPr id="495" name="Google Shape;495;p37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7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7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37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7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" name="Google Shape;500;p37"/>
          <p:cNvGrpSpPr/>
          <p:nvPr/>
        </p:nvGrpSpPr>
        <p:grpSpPr>
          <a:xfrm>
            <a:off x="477889" y="2613440"/>
            <a:ext cx="109265" cy="398166"/>
            <a:chOff x="727175" y="2957625"/>
            <a:chExt cx="130700" cy="476275"/>
          </a:xfrm>
        </p:grpSpPr>
        <p:sp>
          <p:nvSpPr>
            <p:cNvPr id="501" name="Google Shape;501;p37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7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3" name="Google Shape;503;p37"/>
          <p:cNvSpPr/>
          <p:nvPr/>
        </p:nvSpPr>
        <p:spPr>
          <a:xfrm>
            <a:off x="1492208" y="2597714"/>
            <a:ext cx="334860" cy="429808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" name="Google Shape;504;p37"/>
          <p:cNvSpPr/>
          <p:nvPr/>
        </p:nvSpPr>
        <p:spPr>
          <a:xfrm>
            <a:off x="972049" y="2597714"/>
            <a:ext cx="248083" cy="429808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5" name="Google Shape;505;p37"/>
          <p:cNvGrpSpPr/>
          <p:nvPr/>
        </p:nvGrpSpPr>
        <p:grpSpPr>
          <a:xfrm>
            <a:off x="2029631" y="2626189"/>
            <a:ext cx="386943" cy="372647"/>
            <a:chOff x="2583325" y="2972875"/>
            <a:chExt cx="462850" cy="445750"/>
          </a:xfrm>
        </p:grpSpPr>
        <p:sp>
          <p:nvSpPr>
            <p:cNvPr id="506" name="Google Shape;506;p37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7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8" name="Google Shape;508;p37"/>
          <p:cNvGrpSpPr/>
          <p:nvPr/>
        </p:nvGrpSpPr>
        <p:grpSpPr>
          <a:xfrm>
            <a:off x="2579886" y="2681846"/>
            <a:ext cx="413486" cy="261354"/>
            <a:chOff x="3241525" y="3039450"/>
            <a:chExt cx="494600" cy="312625"/>
          </a:xfrm>
        </p:grpSpPr>
        <p:sp>
          <p:nvSpPr>
            <p:cNvPr id="509" name="Google Shape;509;p37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7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1" name="Google Shape;511;p37"/>
          <p:cNvSpPr/>
          <p:nvPr/>
        </p:nvSpPr>
        <p:spPr>
          <a:xfrm>
            <a:off x="3736180" y="26349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2" name="Google Shape;512;p37"/>
          <p:cNvGrpSpPr/>
          <p:nvPr/>
        </p:nvGrpSpPr>
        <p:grpSpPr>
          <a:xfrm>
            <a:off x="4263318" y="2654279"/>
            <a:ext cx="427781" cy="316489"/>
            <a:chOff x="5255200" y="3006475"/>
            <a:chExt cx="511700" cy="378575"/>
          </a:xfrm>
        </p:grpSpPr>
        <p:sp>
          <p:nvSpPr>
            <p:cNvPr id="513" name="Google Shape;513;p37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7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5" name="Google Shape;515;p37"/>
          <p:cNvGrpSpPr/>
          <p:nvPr/>
        </p:nvGrpSpPr>
        <p:grpSpPr>
          <a:xfrm>
            <a:off x="3177104" y="2635907"/>
            <a:ext cx="346104" cy="353231"/>
            <a:chOff x="3955900" y="2984500"/>
            <a:chExt cx="414000" cy="422525"/>
          </a:xfrm>
        </p:grpSpPr>
        <p:sp>
          <p:nvSpPr>
            <p:cNvPr id="516" name="Google Shape;516;p37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7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7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9" name="Google Shape;519;p37"/>
          <p:cNvSpPr/>
          <p:nvPr/>
        </p:nvSpPr>
        <p:spPr>
          <a:xfrm>
            <a:off x="341117" y="3224048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0" name="Google Shape;520;p37"/>
          <p:cNvSpPr/>
          <p:nvPr/>
        </p:nvSpPr>
        <p:spPr>
          <a:xfrm>
            <a:off x="4906165" y="26186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1" name="Google Shape;521;p37"/>
          <p:cNvGrpSpPr/>
          <p:nvPr/>
        </p:nvGrpSpPr>
        <p:grpSpPr>
          <a:xfrm>
            <a:off x="5472049" y="2630787"/>
            <a:ext cx="264427" cy="375719"/>
            <a:chOff x="6701050" y="2978375"/>
            <a:chExt cx="316300" cy="449425"/>
          </a:xfrm>
        </p:grpSpPr>
        <p:sp>
          <p:nvSpPr>
            <p:cNvPr id="522" name="Google Shape;522;p37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7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4" name="Google Shape;524;p37"/>
          <p:cNvGrpSpPr/>
          <p:nvPr/>
        </p:nvGrpSpPr>
        <p:grpSpPr>
          <a:xfrm>
            <a:off x="907677" y="3249448"/>
            <a:ext cx="376743" cy="253204"/>
            <a:chOff x="1241275" y="3718400"/>
            <a:chExt cx="450650" cy="302875"/>
          </a:xfrm>
        </p:grpSpPr>
        <p:sp>
          <p:nvSpPr>
            <p:cNvPr id="525" name="Google Shape;525;p37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7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37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7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9" name="Google Shape;529;p37"/>
          <p:cNvGrpSpPr/>
          <p:nvPr/>
        </p:nvGrpSpPr>
        <p:grpSpPr>
          <a:xfrm>
            <a:off x="1476324" y="3230053"/>
            <a:ext cx="366502" cy="292496"/>
            <a:chOff x="1921475" y="3695200"/>
            <a:chExt cx="438400" cy="349875"/>
          </a:xfrm>
        </p:grpSpPr>
        <p:sp>
          <p:nvSpPr>
            <p:cNvPr id="530" name="Google Shape;530;p37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7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7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3" name="Google Shape;533;p37"/>
          <p:cNvGrpSpPr/>
          <p:nvPr/>
        </p:nvGrpSpPr>
        <p:grpSpPr>
          <a:xfrm>
            <a:off x="2043425" y="3225455"/>
            <a:ext cx="359355" cy="301190"/>
            <a:chOff x="2599825" y="3689700"/>
            <a:chExt cx="429850" cy="360275"/>
          </a:xfrm>
        </p:grpSpPr>
        <p:sp>
          <p:nvSpPr>
            <p:cNvPr id="534" name="Google Shape;534;p37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7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6" name="Google Shape;536;p37"/>
          <p:cNvGrpSpPr/>
          <p:nvPr/>
        </p:nvGrpSpPr>
        <p:grpSpPr>
          <a:xfrm>
            <a:off x="2624299" y="3194314"/>
            <a:ext cx="324661" cy="338956"/>
            <a:chOff x="3294650" y="3652450"/>
            <a:chExt cx="388350" cy="405450"/>
          </a:xfrm>
        </p:grpSpPr>
        <p:sp>
          <p:nvSpPr>
            <p:cNvPr id="537" name="Google Shape;537;p37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7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7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0" name="Google Shape;540;p37"/>
          <p:cNvGrpSpPr/>
          <p:nvPr/>
        </p:nvGrpSpPr>
        <p:grpSpPr>
          <a:xfrm>
            <a:off x="3160781" y="3237200"/>
            <a:ext cx="378750" cy="277698"/>
            <a:chOff x="3936375" y="3703750"/>
            <a:chExt cx="453050" cy="332175"/>
          </a:xfrm>
        </p:grpSpPr>
        <p:sp>
          <p:nvSpPr>
            <p:cNvPr id="541" name="Google Shape;541;p37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7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7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7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7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6" name="Google Shape;546;p37"/>
          <p:cNvGrpSpPr/>
          <p:nvPr/>
        </p:nvGrpSpPr>
        <p:grpSpPr>
          <a:xfrm>
            <a:off x="3724307" y="3237200"/>
            <a:ext cx="378750" cy="277698"/>
            <a:chOff x="4610450" y="3703750"/>
            <a:chExt cx="453050" cy="332175"/>
          </a:xfrm>
        </p:grpSpPr>
        <p:sp>
          <p:nvSpPr>
            <p:cNvPr id="547" name="Google Shape;547;p37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7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9" name="Google Shape;549;p37"/>
          <p:cNvGrpSpPr/>
          <p:nvPr/>
        </p:nvGrpSpPr>
        <p:grpSpPr>
          <a:xfrm>
            <a:off x="4301106" y="3209132"/>
            <a:ext cx="352207" cy="333836"/>
            <a:chOff x="5300400" y="3670175"/>
            <a:chExt cx="421300" cy="399325"/>
          </a:xfrm>
        </p:grpSpPr>
        <p:sp>
          <p:nvSpPr>
            <p:cNvPr id="550" name="Google Shape;550;p37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7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7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7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7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5" name="Google Shape;555;p37"/>
          <p:cNvSpPr/>
          <p:nvPr/>
        </p:nvSpPr>
        <p:spPr>
          <a:xfrm>
            <a:off x="4844905" y="31801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6" name="Google Shape;556;p37"/>
          <p:cNvGrpSpPr/>
          <p:nvPr/>
        </p:nvGrpSpPr>
        <p:grpSpPr>
          <a:xfrm>
            <a:off x="5433259" y="3205035"/>
            <a:ext cx="342008" cy="342029"/>
            <a:chOff x="6654650" y="3665275"/>
            <a:chExt cx="409100" cy="409125"/>
          </a:xfrm>
        </p:grpSpPr>
        <p:sp>
          <p:nvSpPr>
            <p:cNvPr id="557" name="Google Shape;557;p37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7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9" name="Google Shape;559;p37"/>
          <p:cNvGrpSpPr/>
          <p:nvPr/>
        </p:nvGrpSpPr>
        <p:grpSpPr>
          <a:xfrm>
            <a:off x="347223" y="3754266"/>
            <a:ext cx="370599" cy="370620"/>
            <a:chOff x="570875" y="4322250"/>
            <a:chExt cx="443300" cy="443325"/>
          </a:xfrm>
        </p:grpSpPr>
        <p:sp>
          <p:nvSpPr>
            <p:cNvPr id="560" name="Google Shape;560;p37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7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7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7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4" name="Google Shape;564;p37"/>
          <p:cNvSpPr/>
          <p:nvPr/>
        </p:nvSpPr>
        <p:spPr>
          <a:xfrm>
            <a:off x="895469" y="38263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5" name="Google Shape;565;p37"/>
          <p:cNvGrpSpPr/>
          <p:nvPr/>
        </p:nvGrpSpPr>
        <p:grpSpPr>
          <a:xfrm>
            <a:off x="1524812" y="3726720"/>
            <a:ext cx="269526" cy="425712"/>
            <a:chOff x="1979475" y="4289300"/>
            <a:chExt cx="322400" cy="509225"/>
          </a:xfrm>
        </p:grpSpPr>
        <p:sp>
          <p:nvSpPr>
            <p:cNvPr id="566" name="Google Shape;566;p37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7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7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" name="Google Shape;569;p37"/>
          <p:cNvGrpSpPr/>
          <p:nvPr/>
        </p:nvGrpSpPr>
        <p:grpSpPr>
          <a:xfrm>
            <a:off x="2064346" y="3732321"/>
            <a:ext cx="318014" cy="414510"/>
            <a:chOff x="2624850" y="4296000"/>
            <a:chExt cx="380400" cy="495825"/>
          </a:xfrm>
        </p:grpSpPr>
        <p:sp>
          <p:nvSpPr>
            <p:cNvPr id="570" name="Google Shape;570;p37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7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7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3" name="Google Shape;573;p37"/>
          <p:cNvSpPr/>
          <p:nvPr/>
        </p:nvSpPr>
        <p:spPr>
          <a:xfrm>
            <a:off x="3180303" y="37697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37"/>
          <p:cNvSpPr/>
          <p:nvPr/>
        </p:nvSpPr>
        <p:spPr>
          <a:xfrm>
            <a:off x="2616754" y="3791171"/>
            <a:ext cx="339959" cy="297093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" name="Google Shape;575;p37"/>
          <p:cNvSpPr/>
          <p:nvPr/>
        </p:nvSpPr>
        <p:spPr>
          <a:xfrm>
            <a:off x="3742304" y="37682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6" name="Google Shape;576;p37"/>
          <p:cNvGrpSpPr/>
          <p:nvPr/>
        </p:nvGrpSpPr>
        <p:grpSpPr>
          <a:xfrm>
            <a:off x="4280686" y="3773160"/>
            <a:ext cx="393045" cy="332833"/>
            <a:chOff x="5275975" y="4344850"/>
            <a:chExt cx="470150" cy="398125"/>
          </a:xfrm>
        </p:grpSpPr>
        <p:sp>
          <p:nvSpPr>
            <p:cNvPr id="577" name="Google Shape;577;p37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7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7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0" name="Google Shape;580;p37"/>
          <p:cNvSpPr/>
          <p:nvPr/>
        </p:nvSpPr>
        <p:spPr>
          <a:xfrm>
            <a:off x="4864301" y="37631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1" name="Google Shape;581;p37"/>
          <p:cNvGrpSpPr/>
          <p:nvPr/>
        </p:nvGrpSpPr>
        <p:grpSpPr>
          <a:xfrm>
            <a:off x="5423038" y="3746115"/>
            <a:ext cx="362448" cy="386922"/>
            <a:chOff x="6642425" y="4312500"/>
            <a:chExt cx="433550" cy="462825"/>
          </a:xfrm>
        </p:grpSpPr>
        <p:sp>
          <p:nvSpPr>
            <p:cNvPr id="582" name="Google Shape;582;p37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7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7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5" name="Google Shape;585;p37"/>
          <p:cNvSpPr/>
          <p:nvPr/>
        </p:nvSpPr>
        <p:spPr>
          <a:xfrm>
            <a:off x="299775" y="43659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6" name="Google Shape;586;p37"/>
          <p:cNvGrpSpPr/>
          <p:nvPr/>
        </p:nvGrpSpPr>
        <p:grpSpPr>
          <a:xfrm>
            <a:off x="910227" y="4320364"/>
            <a:ext cx="371623" cy="365499"/>
            <a:chOff x="1244325" y="4999400"/>
            <a:chExt cx="444525" cy="437200"/>
          </a:xfrm>
        </p:grpSpPr>
        <p:sp>
          <p:nvSpPr>
            <p:cNvPr id="587" name="Google Shape;587;p37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7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7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7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7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2" name="Google Shape;592;p37"/>
          <p:cNvGrpSpPr/>
          <p:nvPr/>
        </p:nvGrpSpPr>
        <p:grpSpPr>
          <a:xfrm>
            <a:off x="1506943" y="4308618"/>
            <a:ext cx="305265" cy="388970"/>
            <a:chOff x="1958100" y="4985350"/>
            <a:chExt cx="365150" cy="465275"/>
          </a:xfrm>
        </p:grpSpPr>
        <p:sp>
          <p:nvSpPr>
            <p:cNvPr id="593" name="Google Shape;593;p37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7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7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6" name="Google Shape;596;p37"/>
          <p:cNvGrpSpPr/>
          <p:nvPr/>
        </p:nvGrpSpPr>
        <p:grpSpPr>
          <a:xfrm>
            <a:off x="2048002" y="4323415"/>
            <a:ext cx="350200" cy="359877"/>
            <a:chOff x="2605300" y="5003050"/>
            <a:chExt cx="418900" cy="430475"/>
          </a:xfrm>
        </p:grpSpPr>
        <p:sp>
          <p:nvSpPr>
            <p:cNvPr id="597" name="Google Shape;597;p37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7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7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0" name="Google Shape;600;p37"/>
          <p:cNvGrpSpPr/>
          <p:nvPr/>
        </p:nvGrpSpPr>
        <p:grpSpPr>
          <a:xfrm>
            <a:off x="2577336" y="4331086"/>
            <a:ext cx="418585" cy="344056"/>
            <a:chOff x="3238475" y="5012225"/>
            <a:chExt cx="500700" cy="411550"/>
          </a:xfrm>
        </p:grpSpPr>
        <p:sp>
          <p:nvSpPr>
            <p:cNvPr id="601" name="Google Shape;601;p37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7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7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7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7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" name="Google Shape;606;p37"/>
          <p:cNvGrpSpPr/>
          <p:nvPr/>
        </p:nvGrpSpPr>
        <p:grpSpPr>
          <a:xfrm>
            <a:off x="3683970" y="4294322"/>
            <a:ext cx="459424" cy="417561"/>
            <a:chOff x="4562200" y="4968250"/>
            <a:chExt cx="549550" cy="499475"/>
          </a:xfrm>
        </p:grpSpPr>
        <p:sp>
          <p:nvSpPr>
            <p:cNvPr id="607" name="Google Shape;607;p37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7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7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7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7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2" name="Google Shape;612;p37"/>
          <p:cNvGrpSpPr/>
          <p:nvPr/>
        </p:nvGrpSpPr>
        <p:grpSpPr>
          <a:xfrm>
            <a:off x="3190898" y="4317814"/>
            <a:ext cx="318516" cy="370076"/>
            <a:chOff x="3972400" y="4996350"/>
            <a:chExt cx="381000" cy="442675"/>
          </a:xfrm>
        </p:grpSpPr>
        <p:sp>
          <p:nvSpPr>
            <p:cNvPr id="613" name="Google Shape;613;p37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7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5" name="Google Shape;615;p37"/>
          <p:cNvGrpSpPr/>
          <p:nvPr/>
        </p:nvGrpSpPr>
        <p:grpSpPr>
          <a:xfrm>
            <a:off x="4251593" y="4286673"/>
            <a:ext cx="451252" cy="432860"/>
            <a:chOff x="5241175" y="4959100"/>
            <a:chExt cx="539775" cy="517775"/>
          </a:xfrm>
        </p:grpSpPr>
        <p:sp>
          <p:nvSpPr>
            <p:cNvPr id="616" name="Google Shape;616;p37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7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7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7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7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7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2" name="Google Shape;622;p37"/>
          <p:cNvSpPr/>
          <p:nvPr/>
        </p:nvSpPr>
        <p:spPr>
          <a:xfrm>
            <a:off x="4842355" y="43935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3" name="Google Shape;623;p37"/>
          <p:cNvGrpSpPr/>
          <p:nvPr/>
        </p:nvGrpSpPr>
        <p:grpSpPr>
          <a:xfrm>
            <a:off x="5458777" y="4350982"/>
            <a:ext cx="289444" cy="332832"/>
            <a:chOff x="6685175" y="5036025"/>
            <a:chExt cx="346225" cy="398125"/>
          </a:xfrm>
        </p:grpSpPr>
        <p:sp>
          <p:nvSpPr>
            <p:cNvPr id="624" name="Google Shape;624;p37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7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7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7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7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9" name="Google Shape;629;p37"/>
          <p:cNvGrpSpPr/>
          <p:nvPr/>
        </p:nvGrpSpPr>
        <p:grpSpPr>
          <a:xfrm>
            <a:off x="6359618" y="1875199"/>
            <a:ext cx="432570" cy="421334"/>
            <a:chOff x="5926225" y="921350"/>
            <a:chExt cx="517800" cy="504350"/>
          </a:xfrm>
        </p:grpSpPr>
        <p:sp>
          <p:nvSpPr>
            <p:cNvPr id="630" name="Google Shape;630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31" name="Google Shape;631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32" name="Google Shape;632;p37"/>
          <p:cNvSpPr/>
          <p:nvPr/>
        </p:nvSpPr>
        <p:spPr>
          <a:xfrm>
            <a:off x="6553538" y="21112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3" name="Google Shape;633;p37"/>
          <p:cNvGrpSpPr/>
          <p:nvPr/>
        </p:nvGrpSpPr>
        <p:grpSpPr>
          <a:xfrm>
            <a:off x="7244605" y="1854579"/>
            <a:ext cx="432570" cy="421334"/>
            <a:chOff x="5926225" y="921350"/>
            <a:chExt cx="517800" cy="504350"/>
          </a:xfrm>
        </p:grpSpPr>
        <p:sp>
          <p:nvSpPr>
            <p:cNvPr id="634" name="Google Shape;634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6" name="Google Shape;636;p37"/>
          <p:cNvSpPr/>
          <p:nvPr/>
        </p:nvSpPr>
        <p:spPr>
          <a:xfrm>
            <a:off x="7438526" y="20906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7" name="Google Shape;637;p37"/>
          <p:cNvGrpSpPr/>
          <p:nvPr/>
        </p:nvGrpSpPr>
        <p:grpSpPr>
          <a:xfrm>
            <a:off x="6359885" y="2603621"/>
            <a:ext cx="1075937" cy="1047989"/>
            <a:chOff x="5926225" y="921350"/>
            <a:chExt cx="517800" cy="504350"/>
          </a:xfrm>
        </p:grpSpPr>
        <p:sp>
          <p:nvSpPr>
            <p:cNvPr id="638" name="Google Shape;638;p37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0000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7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0000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0" name="Google Shape;640;p37"/>
          <p:cNvSpPr/>
          <p:nvPr/>
        </p:nvSpPr>
        <p:spPr>
          <a:xfrm>
            <a:off x="6842198" y="31907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1" name="Google Shape;641;p37"/>
          <p:cNvSpPr txBox="1"/>
          <p:nvPr/>
        </p:nvSpPr>
        <p:spPr>
          <a:xfrm>
            <a:off x="6248575" y="3096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. </a:t>
            </a:r>
            <a:endParaRPr sz="9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This means that you can:</a:t>
            </a:r>
            <a:endParaRPr sz="9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Lato"/>
              <a:buChar char="●"/>
            </a:pPr>
            <a:r>
              <a:rPr lang="en" sz="9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Resize them without losing quality.</a:t>
            </a:r>
            <a:endParaRPr sz="9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Lato"/>
              <a:buChar char="●"/>
            </a:pPr>
            <a:r>
              <a:rPr lang="en" sz="9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Change fill color and opacity.</a:t>
            </a:r>
            <a:endParaRPr sz="9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Lato"/>
              <a:buChar char="●"/>
            </a:pPr>
            <a:r>
              <a:rPr lang="en" sz="9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Change line color, width and style.</a:t>
            </a:r>
            <a:endParaRPr sz="9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Isn’t that nice? :)</a:t>
            </a:r>
            <a:endParaRPr sz="9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Examples:</a:t>
            </a:r>
            <a:endParaRPr sz="9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Lato"/>
              <a:ea typeface="Lato"/>
              <a:cs typeface="Lato"/>
              <a:sym typeface="Lato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5" name="Shape 6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46" name="Google Shape;646;p38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47" name="Google Shape;647;p38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38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38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8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8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3" name="Google Shape;653;p38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54" name="Google Shape;654;p38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8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8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8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8" name="Google Shape;658;p38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59" name="Google Shape;659;p38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8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38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2" name="Google Shape;662;p38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63" name="Google Shape;663;p38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38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8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38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38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8" name="Google Shape;668;p38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69" name="Google Shape;669;p38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38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38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2" name="Google Shape;672;p38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673" name="Google Shape;673;p38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8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8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38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7" name="Google Shape;677;p38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78" name="Google Shape;678;p38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8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8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8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8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3" name="Google Shape;683;p38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84" name="Google Shape;684;p38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38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38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38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38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8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0" name="Google Shape;690;p38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91" name="Google Shape;691;p38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8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3" name="Google Shape;693;p38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694" name="Google Shape;694;p38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8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8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7" name="Google Shape;697;p38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698" name="Google Shape;698;p38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38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38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8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8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38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4" name="Google Shape;704;p38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705" name="Google Shape;705;p38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8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8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8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38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0" name="Google Shape;710;p38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711" name="Google Shape;711;p38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38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38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4" name="Google Shape;714;p38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715" name="Google Shape;715;p38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16" name="Google Shape;716;p38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7" name="Google Shape;717;p38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8" name="Google Shape;718;p38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9" name="Google Shape;719;p38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0" name="Google Shape;720;p38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1" name="Google Shape;721;p38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2" name="Google Shape;722;p38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3" name="Google Shape;723;p38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38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5" name="Google Shape;725;p38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26" name="Google Shape;726;p38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38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8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8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8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8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2" name="Google Shape;732;p38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33" name="Google Shape;733;p38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38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8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8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7" name="Google Shape;737;p38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38" name="Google Shape;738;p38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8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8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8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8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3" name="Google Shape;743;p38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44" name="Google Shape;744;p38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8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8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8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38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38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0" name="Google Shape;750;p38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51" name="Google Shape;751;p38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8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8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38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5" name="Google Shape;755;p38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56" name="Google Shape;756;p38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38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38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38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0" name="Google Shape;760;p38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61" name="Google Shape;761;p38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38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8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38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38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6" name="Google Shape;766;p38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67" name="Google Shape;767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2" name="Google Shape;772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3" name="Google Shape;773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4" name="Google Shape;774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5" name="Google Shape;775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6" name="Google Shape;776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7" name="Google Shape;777;p38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78" name="Google Shape;778;p38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8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81" name="Google Shape;781;p38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82" name="Google Shape;782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4" name="Google Shape;784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5" name="Google Shape;785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6" name="Google Shape;786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9" name="Google Shape;789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92" name="Google Shape;792;p38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793" name="Google Shape;793;p38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8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8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8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97" name="Google Shape;797;p38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798" name="Google Shape;798;p38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38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38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38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2" name="Google Shape;802;p38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3" name="Google Shape;803;p38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38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5" name="Google Shape;805;p38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38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7" name="Google Shape;807;p38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08" name="Google Shape;808;p38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809" name="Google Shape;809;p38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38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8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8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8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38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38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6" name="Google Shape;816;p38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17" name="Google Shape;817;p38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8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8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8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1" name="Google Shape;821;p38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22" name="Google Shape;822;p38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38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38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8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6" name="Google Shape;826;p38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27" name="Google Shape;827;p38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8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38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38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38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2" name="Google Shape;832;p38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33" name="Google Shape;833;p38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38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8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8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8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38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9" name="Google Shape;839;p38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40" name="Google Shape;840;p38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8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38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3" name="Google Shape;843;p38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44" name="Google Shape;844;p38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8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38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38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8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9" name="Google Shape;849;p38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50" name="Google Shape;850;p38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38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38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38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38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38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6" name="Google Shape;856;p38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57" name="Google Shape;857;p38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38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8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0" name="Google Shape;860;p38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61" name="Google Shape;861;p38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8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38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38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5" name="Google Shape;865;p38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66" name="Google Shape;866;p38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8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38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38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8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8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2" name="Google Shape;872;p38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873" name="Google Shape;873;p38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8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8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38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38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8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8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0" name="Google Shape;880;p38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81" name="Google Shape;881;p38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38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8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8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5" name="Google Shape;885;p38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86" name="Google Shape;886;p38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38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38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9" name="Google Shape;889;p38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90" name="Google Shape;890;p38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38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38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3" name="Google Shape;893;p38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894" name="Google Shape;894;p38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38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38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38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8" name="Google Shape;898;p38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899" name="Google Shape;899;p38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8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8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38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3" name="Google Shape;903;p38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904" name="Google Shape;904;p38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8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38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8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38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9" name="Google Shape;909;p38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910" name="Google Shape;910;p38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8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8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38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38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8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6" name="Google Shape;916;p38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17" name="Google Shape;917;p38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38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38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38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38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38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8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4" name="Google Shape;924;p38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25" name="Google Shape;925;p38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38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38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8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38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38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38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38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8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38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38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38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7" name="Google Shape;937;p38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38" name="Google Shape;938;p38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38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38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8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2" name="Google Shape;942;p38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43" name="Google Shape;943;p38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8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38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6" name="Google Shape;946;p38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47" name="Google Shape;947;p38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38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8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8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8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38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3" name="Google Shape;953;p38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54" name="Google Shape;954;p38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8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8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8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38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38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8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8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2" name="Google Shape;962;p38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63" name="Google Shape;963;p38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8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8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8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8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38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8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38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38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8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38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38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38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976" name="Google Shape;976;p38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8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8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38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38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38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38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8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8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38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38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38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8" name="Google Shape;988;p38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89" name="Google Shape;989;p38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38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38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38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38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8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8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38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38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8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8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8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1" name="Google Shape;1001;p38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002" name="Google Shape;1002;p38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38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38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38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38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38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8" name="Google Shape;1008;p38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009" name="Google Shape;1009;p38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38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38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38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38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8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8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38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38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8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38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38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38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38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8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4" name="Google Shape;1024;p38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25" name="Google Shape;1025;p38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26" name="Google Shape;1026;p38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7" name="Google Shape;1027;p38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8" name="Google Shape;1028;p38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9" name="Google Shape;1029;p38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30" name="Google Shape;1030;p38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1" name="Google Shape;1031;p38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2" name="Google Shape;1032;p38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33" name="Google Shape;1033;p38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34" name="Google Shape;1034;p38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5" name="Google Shape;1035;p38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6" name="Google Shape;1036;p38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37" name="Google Shape;1037;p38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38" name="Google Shape;1038;p38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9" name="Google Shape;1039;p38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0" name="Google Shape;1040;p38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41" name="Google Shape;1041;p38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42" name="Google Shape;1042;p38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8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8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8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8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38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8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8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0" name="Google Shape;1050;p38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51" name="Google Shape;1051;p38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8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8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8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38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38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8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8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8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38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8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8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38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38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38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8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8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38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38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38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38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38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38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38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5" name="Google Shape;1075;p38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76" name="Google Shape;1076;p38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77" name="Google Shape;1077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8" name="Google Shape;1078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9" name="Google Shape;1079;p38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80" name="Google Shape;1080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1" name="Google Shape;1081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82" name="Google Shape;1082;p38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83" name="Google Shape;1083;p38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4" name="Google Shape;1084;p38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85" name="Google Shape;1085;p38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86" name="Google Shape;1086;p38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087" name="Google Shape;1087;p38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88" name="Google Shape;1088;p38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38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38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8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95" name="Shape 10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6" name="Google Shape;1096;p39"/>
          <p:cNvSpPr txBox="1"/>
          <p:nvPr/>
        </p:nvSpPr>
        <p:spPr>
          <a:xfrm>
            <a:off x="2163850" y="628556"/>
            <a:ext cx="6676800" cy="103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18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Now you can use any emoji as an icon!</a:t>
            </a:r>
            <a:endParaRPr sz="1800"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18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And of course it resizes without losing quality and you can change the color.</a:t>
            </a:r>
            <a:endParaRPr sz="1800"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</a:rPr>
              <a:t>How? Follow Google instructions </a:t>
            </a:r>
            <a:r>
              <a:rPr lang="en" sz="1800" u="sng">
                <a:solidFill>
                  <a:schemeClr val="dk1"/>
                </a:solidFill>
                <a:latin typeface="Lato"/>
                <a:ea typeface="Lato"/>
                <a:cs typeface="Lato"/>
                <a:sym typeface="Lato"/>
                <a:hlinkClick r:id="rId3"/>
              </a:rPr>
              <a:t>https://twitter.com/googledocs/status/730087240156643328</a:t>
            </a:r>
            <a:endParaRPr sz="1800"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1800"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1097" name="Google Shape;1097;p39"/>
          <p:cNvSpPr txBox="1"/>
          <p:nvPr/>
        </p:nvSpPr>
        <p:spPr>
          <a:xfrm>
            <a:off x="808100" y="3076093"/>
            <a:ext cx="7608300" cy="90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2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000">
                <a:solidFill>
                  <a:schemeClr val="dk2"/>
                </a:solidFill>
                <a:highlight>
                  <a:srgbClr val="2185C5"/>
                </a:highlight>
                <a:latin typeface="Lato"/>
                <a:ea typeface="Lato"/>
                <a:cs typeface="Lato"/>
                <a:sym typeface="Lato"/>
              </a:rPr>
              <a:t> </a:t>
            </a:r>
            <a:r>
              <a:rPr lang="en" sz="2000">
                <a:solidFill>
                  <a:schemeClr val="lt1"/>
                </a:solidFill>
                <a:highlight>
                  <a:schemeClr val="dk2"/>
                </a:highlight>
                <a:latin typeface="Lato"/>
                <a:ea typeface="Lato"/>
                <a:cs typeface="Lato"/>
                <a:sym typeface="Lato"/>
              </a:rPr>
              <a:t>and many more...</a:t>
            </a:r>
            <a:endParaRPr sz="2000">
              <a:solidFill>
                <a:schemeClr val="lt1"/>
              </a:solidFill>
              <a:highlight>
                <a:schemeClr val="dk2"/>
              </a:highlight>
              <a:latin typeface="Lato"/>
              <a:ea typeface="Lato"/>
              <a:cs typeface="Lato"/>
              <a:sym typeface="Lato"/>
            </a:endParaRPr>
          </a:p>
        </p:txBody>
      </p:sp>
      <p:sp>
        <p:nvSpPr>
          <p:cNvPr id="1098" name="Google Shape;1098;p39"/>
          <p:cNvSpPr txBox="1"/>
          <p:nvPr/>
        </p:nvSpPr>
        <p:spPr>
          <a:xfrm>
            <a:off x="648975" y="718511"/>
            <a:ext cx="1440600" cy="97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chemeClr val="accent4"/>
                </a:solidFill>
              </a:rPr>
              <a:t>😉</a:t>
            </a:r>
            <a:endParaRPr sz="9600">
              <a:solidFill>
                <a:schemeClr val="accent4"/>
              </a:solidFill>
            </a:endParaRPr>
          </a:p>
        </p:txBody>
      </p:sp>
      <p:sp>
        <p:nvSpPr>
          <p:cNvPr id="1099" name="Google Shape;1099;p39"/>
          <p:cNvSpPr txBox="1"/>
          <p:nvPr>
            <p:ph idx="12" type="sldNum"/>
          </p:nvPr>
        </p:nvSpPr>
        <p:spPr>
          <a:xfrm>
            <a:off x="8480575" y="4696933"/>
            <a:ext cx="548700" cy="313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03" name="Shape 1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04" name="Google Shape;1104;p40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05" name="Google Shape;1105;p40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06" name="Google Shape;1106;p40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07" name="Google Shape;1107;p40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08" name="Google Shape;1108;p40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09" name="Google Shape;1109;p40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10" name="Google Shape;1110;p40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11" name="Google Shape;1111;p40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12" name="Google Shape;1112;p40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13" name="Google Shape;1113;p40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14" name="Google Shape;1114;p40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15" name="Google Shape;1115;p40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16" name="Google Shape;1116;p40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17" name="Google Shape;1117;p40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18" name="Google Shape;1118;p40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Antonio template">
  <a:themeElements>
    <a:clrScheme name="Custom 347">
      <a:dk1>
        <a:srgbClr val="677480"/>
      </a:dk1>
      <a:lt1>
        <a:srgbClr val="FFFFFF"/>
      </a:lt1>
      <a:dk2>
        <a:srgbClr val="2185C5"/>
      </a:dk2>
      <a:lt2>
        <a:srgbClr val="DEE2E6"/>
      </a:lt2>
      <a:accent1>
        <a:srgbClr val="2185C5"/>
      </a:accent1>
      <a:accent2>
        <a:srgbClr val="7ECEFD"/>
      </a:accent2>
      <a:accent3>
        <a:srgbClr val="F20253"/>
      </a:accent3>
      <a:accent4>
        <a:srgbClr val="FF9715"/>
      </a:accent4>
      <a:accent5>
        <a:srgbClr val="1C3AA9"/>
      </a:accent5>
      <a:accent6>
        <a:srgbClr val="97ABBC"/>
      </a:accent6>
      <a:hlink>
        <a:srgbClr val="2185C5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