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Lst>
  <p:sldSz cy="6858000" cx="12192000"/>
  <p:notesSz cx="6858000" cy="9144000"/>
  <p:embeddedFontLst>
    <p:embeddedFont>
      <p:font typeface="Abril Fatface"/>
      <p:regular r:id="rId33"/>
    </p:embeddedFont>
    <p:embeddedFont>
      <p:font typeface="Griffy"/>
      <p:regular r:id="rId34"/>
    </p:embeddedFont>
    <p:embeddedFont>
      <p:font typeface="Poppins"/>
      <p:regular r:id="rId35"/>
      <p:bold r:id="rId36"/>
      <p:italic r:id="rId37"/>
      <p:boldItalic r:id="rId38"/>
    </p:embeddedFont>
    <p:embeddedFont>
      <p:font typeface="Denk One"/>
      <p:regular r:id="rId39"/>
    </p:embeddedFont>
    <p:embeddedFont>
      <p:font typeface="Lexend Deca"/>
      <p:regular r:id="rId40"/>
      <p:bold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LexendDeca-regular.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LexendDeca-bold.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AbrilFatface-regular.fntdata"/><Relationship Id="rId10" Type="http://schemas.openxmlformats.org/officeDocument/2006/relationships/slide" Target="slides/slide5.xml"/><Relationship Id="rId32" Type="http://schemas.openxmlformats.org/officeDocument/2006/relationships/slide" Target="slides/slide27.xml"/><Relationship Id="rId13" Type="http://schemas.openxmlformats.org/officeDocument/2006/relationships/slide" Target="slides/slide8.xml"/><Relationship Id="rId35" Type="http://schemas.openxmlformats.org/officeDocument/2006/relationships/font" Target="fonts/Poppins-regular.fntdata"/><Relationship Id="rId12" Type="http://schemas.openxmlformats.org/officeDocument/2006/relationships/slide" Target="slides/slide7.xml"/><Relationship Id="rId34" Type="http://schemas.openxmlformats.org/officeDocument/2006/relationships/font" Target="fonts/Griffy-regular.fntdata"/><Relationship Id="rId15" Type="http://schemas.openxmlformats.org/officeDocument/2006/relationships/slide" Target="slides/slide10.xml"/><Relationship Id="rId37" Type="http://schemas.openxmlformats.org/officeDocument/2006/relationships/font" Target="fonts/Poppins-italic.fntdata"/><Relationship Id="rId14" Type="http://schemas.openxmlformats.org/officeDocument/2006/relationships/slide" Target="slides/slide9.xml"/><Relationship Id="rId36" Type="http://schemas.openxmlformats.org/officeDocument/2006/relationships/font" Target="fonts/Poppins-bold.fntdata"/><Relationship Id="rId17" Type="http://schemas.openxmlformats.org/officeDocument/2006/relationships/slide" Target="slides/slide12.xml"/><Relationship Id="rId39" Type="http://schemas.openxmlformats.org/officeDocument/2006/relationships/font" Target="fonts/DenkOne-regular.fntdata"/><Relationship Id="rId16" Type="http://schemas.openxmlformats.org/officeDocument/2006/relationships/slide" Target="slides/slide11.xml"/><Relationship Id="rId38" Type="http://schemas.openxmlformats.org/officeDocument/2006/relationships/font" Target="fonts/Poppins-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3" name="Shape 363"/>
        <p:cNvGrpSpPr/>
        <p:nvPr/>
      </p:nvGrpSpPr>
      <p:grpSpPr>
        <a:xfrm>
          <a:off x="0" y="0"/>
          <a:ext cx="0" cy="0"/>
          <a:chOff x="0" y="0"/>
          <a:chExt cx="0" cy="0"/>
        </a:xfrm>
      </p:grpSpPr>
      <p:sp>
        <p:nvSpPr>
          <p:cNvPr id="364" name="Google Shape;364;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5" name="Google Shape;365;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9" name="Shape 369"/>
        <p:cNvGrpSpPr/>
        <p:nvPr/>
      </p:nvGrpSpPr>
      <p:grpSpPr>
        <a:xfrm>
          <a:off x="0" y="0"/>
          <a:ext cx="0" cy="0"/>
          <a:chOff x="0" y="0"/>
          <a:chExt cx="0" cy="0"/>
        </a:xfrm>
      </p:grpSpPr>
      <p:sp>
        <p:nvSpPr>
          <p:cNvPr id="370" name="Google Shape;370;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1" name="Google Shape;371;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6" name="Shape 376"/>
        <p:cNvGrpSpPr/>
        <p:nvPr/>
      </p:nvGrpSpPr>
      <p:grpSpPr>
        <a:xfrm>
          <a:off x="0" y="0"/>
          <a:ext cx="0" cy="0"/>
          <a:chOff x="0" y="0"/>
          <a:chExt cx="0" cy="0"/>
        </a:xfrm>
      </p:grpSpPr>
      <p:sp>
        <p:nvSpPr>
          <p:cNvPr id="377" name="Google Shape;377;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8" name="Google Shape;378;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9" name="Shape 399"/>
        <p:cNvGrpSpPr/>
        <p:nvPr/>
      </p:nvGrpSpPr>
      <p:grpSpPr>
        <a:xfrm>
          <a:off x="0" y="0"/>
          <a:ext cx="0" cy="0"/>
          <a:chOff x="0" y="0"/>
          <a:chExt cx="0" cy="0"/>
        </a:xfrm>
      </p:grpSpPr>
      <p:sp>
        <p:nvSpPr>
          <p:cNvPr id="400" name="Google Shape;400;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1" name="Google Shape;401;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6" name="Shape 406"/>
        <p:cNvGrpSpPr/>
        <p:nvPr/>
      </p:nvGrpSpPr>
      <p:grpSpPr>
        <a:xfrm>
          <a:off x="0" y="0"/>
          <a:ext cx="0" cy="0"/>
          <a:chOff x="0" y="0"/>
          <a:chExt cx="0" cy="0"/>
        </a:xfrm>
      </p:grpSpPr>
      <p:sp>
        <p:nvSpPr>
          <p:cNvPr id="407" name="Google Shape;407;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8" name="Google Shape;408;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3" name="Shape 413"/>
        <p:cNvGrpSpPr/>
        <p:nvPr/>
      </p:nvGrpSpPr>
      <p:grpSpPr>
        <a:xfrm>
          <a:off x="0" y="0"/>
          <a:ext cx="0" cy="0"/>
          <a:chOff x="0" y="0"/>
          <a:chExt cx="0" cy="0"/>
        </a:xfrm>
      </p:grpSpPr>
      <p:sp>
        <p:nvSpPr>
          <p:cNvPr id="414" name="Google Shape;414;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5" name="Google Shape;415;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2" name="Shape 422"/>
        <p:cNvGrpSpPr/>
        <p:nvPr/>
      </p:nvGrpSpPr>
      <p:grpSpPr>
        <a:xfrm>
          <a:off x="0" y="0"/>
          <a:ext cx="0" cy="0"/>
          <a:chOff x="0" y="0"/>
          <a:chExt cx="0" cy="0"/>
        </a:xfrm>
      </p:grpSpPr>
      <p:sp>
        <p:nvSpPr>
          <p:cNvPr id="423" name="Google Shape;423;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4" name="Google Shape;424;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1" name="Shape 431"/>
        <p:cNvGrpSpPr/>
        <p:nvPr/>
      </p:nvGrpSpPr>
      <p:grpSpPr>
        <a:xfrm>
          <a:off x="0" y="0"/>
          <a:ext cx="0" cy="0"/>
          <a:chOff x="0" y="0"/>
          <a:chExt cx="0" cy="0"/>
        </a:xfrm>
      </p:grpSpPr>
      <p:sp>
        <p:nvSpPr>
          <p:cNvPr id="432" name="Google Shape;432;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3" name="Google Shape;433;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2" name="Shape 442"/>
        <p:cNvGrpSpPr/>
        <p:nvPr/>
      </p:nvGrpSpPr>
      <p:grpSpPr>
        <a:xfrm>
          <a:off x="0" y="0"/>
          <a:ext cx="0" cy="0"/>
          <a:chOff x="0" y="0"/>
          <a:chExt cx="0" cy="0"/>
        </a:xfrm>
      </p:grpSpPr>
      <p:sp>
        <p:nvSpPr>
          <p:cNvPr id="443" name="Google Shape;443;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4" name="Google Shape;444;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8" name="Shape 448"/>
        <p:cNvGrpSpPr/>
        <p:nvPr/>
      </p:nvGrpSpPr>
      <p:grpSpPr>
        <a:xfrm>
          <a:off x="0" y="0"/>
          <a:ext cx="0" cy="0"/>
          <a:chOff x="0" y="0"/>
          <a:chExt cx="0" cy="0"/>
        </a:xfrm>
      </p:grpSpPr>
      <p:sp>
        <p:nvSpPr>
          <p:cNvPr id="449" name="Google Shape;449;g1183ef31900_2_11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0" name="Google Shape;450;g1183ef31900_2_11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5" name="Shape 455"/>
        <p:cNvGrpSpPr/>
        <p:nvPr/>
      </p:nvGrpSpPr>
      <p:grpSpPr>
        <a:xfrm>
          <a:off x="0" y="0"/>
          <a:ext cx="0" cy="0"/>
          <a:chOff x="0" y="0"/>
          <a:chExt cx="0" cy="0"/>
        </a:xfrm>
      </p:grpSpPr>
      <p:sp>
        <p:nvSpPr>
          <p:cNvPr id="456" name="Google Shape;456;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7" name="Google Shape;457;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5" name="Shape 485"/>
        <p:cNvGrpSpPr/>
        <p:nvPr/>
      </p:nvGrpSpPr>
      <p:grpSpPr>
        <a:xfrm>
          <a:off x="0" y="0"/>
          <a:ext cx="0" cy="0"/>
          <a:chOff x="0" y="0"/>
          <a:chExt cx="0" cy="0"/>
        </a:xfrm>
      </p:grpSpPr>
      <p:sp>
        <p:nvSpPr>
          <p:cNvPr id="486" name="Google Shape;486;g111c3728c19_0_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7" name="Google Shape;487;g111c3728c19_0_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2" name="Shape 512"/>
        <p:cNvGrpSpPr/>
        <p:nvPr/>
      </p:nvGrpSpPr>
      <p:grpSpPr>
        <a:xfrm>
          <a:off x="0" y="0"/>
          <a:ext cx="0" cy="0"/>
          <a:chOff x="0" y="0"/>
          <a:chExt cx="0" cy="0"/>
        </a:xfrm>
      </p:grpSpPr>
      <p:sp>
        <p:nvSpPr>
          <p:cNvPr id="513" name="Google Shape;513;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4" name="Google Shape;514;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4" name="Shape 534"/>
        <p:cNvGrpSpPr/>
        <p:nvPr/>
      </p:nvGrpSpPr>
      <p:grpSpPr>
        <a:xfrm>
          <a:off x="0" y="0"/>
          <a:ext cx="0" cy="0"/>
          <a:chOff x="0" y="0"/>
          <a:chExt cx="0" cy="0"/>
        </a:xfrm>
      </p:grpSpPr>
      <p:sp>
        <p:nvSpPr>
          <p:cNvPr id="535" name="Google Shape;535;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6" name="Google Shape;536;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0" name="Shape 550"/>
        <p:cNvGrpSpPr/>
        <p:nvPr/>
      </p:nvGrpSpPr>
      <p:grpSpPr>
        <a:xfrm>
          <a:off x="0" y="0"/>
          <a:ext cx="0" cy="0"/>
          <a:chOff x="0" y="0"/>
          <a:chExt cx="0" cy="0"/>
        </a:xfrm>
      </p:grpSpPr>
      <p:sp>
        <p:nvSpPr>
          <p:cNvPr id="551" name="Google Shape;551;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2" name="Google Shape;552;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1" name="Shape 561"/>
        <p:cNvGrpSpPr/>
        <p:nvPr/>
      </p:nvGrpSpPr>
      <p:grpSpPr>
        <a:xfrm>
          <a:off x="0" y="0"/>
          <a:ext cx="0" cy="0"/>
          <a:chOff x="0" y="0"/>
          <a:chExt cx="0" cy="0"/>
        </a:xfrm>
      </p:grpSpPr>
      <p:sp>
        <p:nvSpPr>
          <p:cNvPr id="562" name="Google Shape;562;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3" name="Google Shape;563;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8" name="Shape 578"/>
        <p:cNvGrpSpPr/>
        <p:nvPr/>
      </p:nvGrpSpPr>
      <p:grpSpPr>
        <a:xfrm>
          <a:off x="0" y="0"/>
          <a:ext cx="0" cy="0"/>
          <a:chOff x="0" y="0"/>
          <a:chExt cx="0" cy="0"/>
        </a:xfrm>
      </p:grpSpPr>
      <p:sp>
        <p:nvSpPr>
          <p:cNvPr id="579" name="Google Shape;579;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0" name="Google Shape;580;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5" name="Shape 595"/>
        <p:cNvGrpSpPr/>
        <p:nvPr/>
      </p:nvGrpSpPr>
      <p:grpSpPr>
        <a:xfrm>
          <a:off x="0" y="0"/>
          <a:ext cx="0" cy="0"/>
          <a:chOff x="0" y="0"/>
          <a:chExt cx="0" cy="0"/>
        </a:xfrm>
      </p:grpSpPr>
      <p:sp>
        <p:nvSpPr>
          <p:cNvPr id="596" name="Google Shape;596;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7" name="Google Shape;597;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6" name="Shape 816"/>
        <p:cNvGrpSpPr/>
        <p:nvPr/>
      </p:nvGrpSpPr>
      <p:grpSpPr>
        <a:xfrm>
          <a:off x="0" y="0"/>
          <a:ext cx="0" cy="0"/>
          <a:chOff x="0" y="0"/>
          <a:chExt cx="0" cy="0"/>
        </a:xfrm>
      </p:grpSpPr>
      <p:sp>
        <p:nvSpPr>
          <p:cNvPr id="817" name="Google Shape;817;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8" name="Google Shape;818;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6" name="Shape 836"/>
        <p:cNvGrpSpPr/>
        <p:nvPr/>
      </p:nvGrpSpPr>
      <p:grpSpPr>
        <a:xfrm>
          <a:off x="0" y="0"/>
          <a:ext cx="0" cy="0"/>
          <a:chOff x="0" y="0"/>
          <a:chExt cx="0" cy="0"/>
        </a:xfrm>
      </p:grpSpPr>
      <p:sp>
        <p:nvSpPr>
          <p:cNvPr id="837" name="Google Shape;837;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8" name="Google Shape;838;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4" name="Shape 874"/>
        <p:cNvGrpSpPr/>
        <p:nvPr/>
      </p:nvGrpSpPr>
      <p:grpSpPr>
        <a:xfrm>
          <a:off x="0" y="0"/>
          <a:ext cx="0" cy="0"/>
          <a:chOff x="0" y="0"/>
          <a:chExt cx="0" cy="0"/>
        </a:xfrm>
      </p:grpSpPr>
      <p:sp>
        <p:nvSpPr>
          <p:cNvPr id="875" name="Google Shape;875;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6" name="Google Shape;876;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1" name="Shape 891"/>
        <p:cNvGrpSpPr/>
        <p:nvPr/>
      </p:nvGrpSpPr>
      <p:grpSpPr>
        <a:xfrm>
          <a:off x="0" y="0"/>
          <a:ext cx="0" cy="0"/>
          <a:chOff x="0" y="0"/>
          <a:chExt cx="0" cy="0"/>
        </a:xfrm>
      </p:grpSpPr>
      <p:sp>
        <p:nvSpPr>
          <p:cNvPr id="892" name="Google Shape;892;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3" name="Google Shape;893;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4" name="Shape 904"/>
        <p:cNvGrpSpPr/>
        <p:nvPr/>
      </p:nvGrpSpPr>
      <p:grpSpPr>
        <a:xfrm>
          <a:off x="0" y="0"/>
          <a:ext cx="0" cy="0"/>
          <a:chOff x="0" y="0"/>
          <a:chExt cx="0" cy="0"/>
        </a:xfrm>
      </p:grpSpPr>
      <p:sp>
        <p:nvSpPr>
          <p:cNvPr id="905" name="Google Shape;905;g1183ef31900_6_5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6" name="Google Shape;906;g1183ef31900_6_5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0" name="Shape 910"/>
        <p:cNvGrpSpPr/>
        <p:nvPr/>
      </p:nvGrpSpPr>
      <p:grpSpPr>
        <a:xfrm>
          <a:off x="0" y="0"/>
          <a:ext cx="0" cy="0"/>
          <a:chOff x="0" y="0"/>
          <a:chExt cx="0" cy="0"/>
        </a:xfrm>
      </p:grpSpPr>
      <p:sp>
        <p:nvSpPr>
          <p:cNvPr id="911" name="Google Shape;911;g1183ef31900_6_4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2" name="Google Shape;912;g1183ef31900_6_4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8" name="Shape 998"/>
        <p:cNvGrpSpPr/>
        <p:nvPr/>
      </p:nvGrpSpPr>
      <p:grpSpPr>
        <a:xfrm>
          <a:off x="0" y="0"/>
          <a:ext cx="0" cy="0"/>
          <a:chOff x="0" y="0"/>
          <a:chExt cx="0" cy="0"/>
        </a:xfrm>
      </p:grpSpPr>
      <p:sp>
        <p:nvSpPr>
          <p:cNvPr id="999" name="Google Shape;999;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0" name="Google Shape;1000;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4" name="Shape 1004"/>
        <p:cNvGrpSpPr/>
        <p:nvPr/>
      </p:nvGrpSpPr>
      <p:grpSpPr>
        <a:xfrm>
          <a:off x="0" y="0"/>
          <a:ext cx="0" cy="0"/>
          <a:chOff x="0" y="0"/>
          <a:chExt cx="0" cy="0"/>
        </a:xfrm>
      </p:grpSpPr>
      <p:sp>
        <p:nvSpPr>
          <p:cNvPr id="1005" name="Google Shape;1005;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6" name="Google Shape;1006;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5" name="Shape 1305"/>
        <p:cNvGrpSpPr/>
        <p:nvPr/>
      </p:nvGrpSpPr>
      <p:grpSpPr>
        <a:xfrm>
          <a:off x="0" y="0"/>
          <a:ext cx="0" cy="0"/>
          <a:chOff x="0" y="0"/>
          <a:chExt cx="0" cy="0"/>
        </a:xfrm>
      </p:grpSpPr>
      <p:sp>
        <p:nvSpPr>
          <p:cNvPr id="1306" name="Google Shape;1306;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7" name="Google Shape;1307;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3.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9" name="Shape 9"/>
        <p:cNvGrpSpPr/>
        <p:nvPr/>
      </p:nvGrpSpPr>
      <p:grpSpPr>
        <a:xfrm>
          <a:off x="0" y="0"/>
          <a:ext cx="0" cy="0"/>
          <a:chOff x="0" y="0"/>
          <a:chExt cx="0" cy="0"/>
        </a:xfrm>
      </p:grpSpPr>
      <p:sp>
        <p:nvSpPr>
          <p:cNvPr id="10" name="Google Shape;10;p2"/>
          <p:cNvSpPr/>
          <p:nvPr/>
        </p:nvSpPr>
        <p:spPr>
          <a:xfrm flipH="1">
            <a:off x="10112810" y="1888066"/>
            <a:ext cx="1139390" cy="1075267"/>
          </a:xfrm>
          <a:custGeom>
            <a:rect b="b" l="l" r="r" t="t"/>
            <a:pathLst>
              <a:path extrusionOk="0" h="1075267" w="1139390">
                <a:moveTo>
                  <a:pt x="1098700" y="0"/>
                </a:moveTo>
                <a:lnTo>
                  <a:pt x="1096183" y="0"/>
                </a:lnTo>
                <a:lnTo>
                  <a:pt x="1096183" y="78903"/>
                </a:lnTo>
                <a:lnTo>
                  <a:pt x="756996" y="78903"/>
                </a:lnTo>
                <a:cubicBezTo>
                  <a:pt x="587402" y="78903"/>
                  <a:pt x="1011386" y="404538"/>
                  <a:pt x="587402" y="404538"/>
                </a:cubicBezTo>
                <a:cubicBezTo>
                  <a:pt x="163417" y="404538"/>
                  <a:pt x="587402" y="78903"/>
                  <a:pt x="417808" y="78903"/>
                </a:cubicBezTo>
                <a:lnTo>
                  <a:pt x="86033" y="78903"/>
                </a:lnTo>
                <a:lnTo>
                  <a:pt x="86033" y="84583"/>
                </a:lnTo>
                <a:lnTo>
                  <a:pt x="80436" y="84583"/>
                </a:lnTo>
                <a:lnTo>
                  <a:pt x="80436" y="406613"/>
                </a:lnTo>
                <a:cubicBezTo>
                  <a:pt x="80436" y="569431"/>
                  <a:pt x="419624" y="162387"/>
                  <a:pt x="419624" y="569431"/>
                </a:cubicBezTo>
                <a:cubicBezTo>
                  <a:pt x="419624" y="976473"/>
                  <a:pt x="80436" y="569431"/>
                  <a:pt x="80436" y="732248"/>
                </a:cubicBezTo>
                <a:lnTo>
                  <a:pt x="80436" y="1057883"/>
                </a:lnTo>
                <a:lnTo>
                  <a:pt x="0" y="1057883"/>
                </a:lnTo>
                <a:lnTo>
                  <a:pt x="0" y="1062627"/>
                </a:lnTo>
                <a:lnTo>
                  <a:pt x="83751" y="1062627"/>
                </a:lnTo>
                <a:lnTo>
                  <a:pt x="83751" y="1075267"/>
                </a:lnTo>
                <a:lnTo>
                  <a:pt x="87087" y="1075267"/>
                </a:lnTo>
                <a:lnTo>
                  <a:pt x="87087" y="1032398"/>
                </a:lnTo>
                <a:lnTo>
                  <a:pt x="426275" y="1032398"/>
                </a:lnTo>
                <a:cubicBezTo>
                  <a:pt x="595869" y="1032398"/>
                  <a:pt x="171884" y="706763"/>
                  <a:pt x="595869" y="706763"/>
                </a:cubicBezTo>
                <a:cubicBezTo>
                  <a:pt x="1019853" y="706763"/>
                  <a:pt x="595869" y="1032398"/>
                  <a:pt x="765463" y="1032398"/>
                </a:cubicBezTo>
                <a:lnTo>
                  <a:pt x="1104650" y="1032398"/>
                </a:lnTo>
                <a:lnTo>
                  <a:pt x="1104650" y="1075267"/>
                </a:lnTo>
                <a:lnTo>
                  <a:pt x="1107167" y="1075267"/>
                </a:lnTo>
                <a:lnTo>
                  <a:pt x="1107167" y="1038822"/>
                </a:lnTo>
                <a:lnTo>
                  <a:pt x="1139390" y="1038822"/>
                </a:lnTo>
                <a:lnTo>
                  <a:pt x="1139390" y="750089"/>
                </a:lnTo>
                <a:cubicBezTo>
                  <a:pt x="1139390" y="580495"/>
                  <a:pt x="813756" y="1004480"/>
                  <a:pt x="813756" y="580495"/>
                </a:cubicBezTo>
                <a:cubicBezTo>
                  <a:pt x="813756" y="156511"/>
                  <a:pt x="1139390" y="580495"/>
                  <a:pt x="1139390" y="410902"/>
                </a:cubicBezTo>
                <a:lnTo>
                  <a:pt x="1139390" y="88226"/>
                </a:lnTo>
                <a:lnTo>
                  <a:pt x="1098700" y="88226"/>
                </a:lnTo>
                <a:lnTo>
                  <a:pt x="1098700" y="0"/>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 name="Google Shape;11;p2"/>
          <p:cNvSpPr/>
          <p:nvPr/>
        </p:nvSpPr>
        <p:spPr>
          <a:xfrm flipH="1" rot="5400000">
            <a:off x="853592" y="3740536"/>
            <a:ext cx="1360377" cy="1707633"/>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 name="Google Shape;12;p2"/>
          <p:cNvSpPr/>
          <p:nvPr/>
        </p:nvSpPr>
        <p:spPr>
          <a:xfrm flipH="1" rot="5400000">
            <a:off x="10208529" y="3705814"/>
            <a:ext cx="1210734" cy="1402170"/>
          </a:xfrm>
          <a:custGeom>
            <a:rect b="b" l="l" r="r" t="t"/>
            <a:pathLst>
              <a:path extrusionOk="0" h="1402170" w="1210734">
                <a:moveTo>
                  <a:pt x="1105573" y="1369948"/>
                </a:moveTo>
                <a:lnTo>
                  <a:pt x="1114896" y="1358965"/>
                </a:lnTo>
                <a:lnTo>
                  <a:pt x="1114896" y="1019777"/>
                </a:lnTo>
                <a:cubicBezTo>
                  <a:pt x="1114896" y="850183"/>
                  <a:pt x="789261" y="1274168"/>
                  <a:pt x="789261" y="850183"/>
                </a:cubicBezTo>
                <a:cubicBezTo>
                  <a:pt x="789261" y="426199"/>
                  <a:pt x="1114896" y="850183"/>
                  <a:pt x="1114896" y="680590"/>
                </a:cubicBezTo>
                <a:lnTo>
                  <a:pt x="1114896" y="341402"/>
                </a:lnTo>
                <a:lnTo>
                  <a:pt x="1210734" y="341402"/>
                </a:lnTo>
                <a:lnTo>
                  <a:pt x="1210734" y="338065"/>
                </a:lnTo>
                <a:lnTo>
                  <a:pt x="1088711" y="338065"/>
                </a:lnTo>
                <a:lnTo>
                  <a:pt x="1088711" y="339188"/>
                </a:lnTo>
                <a:lnTo>
                  <a:pt x="763076" y="339188"/>
                </a:lnTo>
                <a:cubicBezTo>
                  <a:pt x="600259" y="339188"/>
                  <a:pt x="1007302" y="0"/>
                  <a:pt x="600259" y="0"/>
                </a:cubicBezTo>
                <a:cubicBezTo>
                  <a:pt x="193215" y="0"/>
                  <a:pt x="600259" y="339188"/>
                  <a:pt x="437441" y="339189"/>
                </a:cubicBezTo>
                <a:lnTo>
                  <a:pt x="118404" y="339189"/>
                </a:lnTo>
                <a:lnTo>
                  <a:pt x="118404" y="341260"/>
                </a:lnTo>
                <a:lnTo>
                  <a:pt x="110581" y="341260"/>
                </a:lnTo>
                <a:lnTo>
                  <a:pt x="110581" y="680029"/>
                </a:lnTo>
                <a:cubicBezTo>
                  <a:pt x="110581" y="849623"/>
                  <a:pt x="436216" y="425639"/>
                  <a:pt x="436216" y="849623"/>
                </a:cubicBezTo>
                <a:cubicBezTo>
                  <a:pt x="436216" y="1273608"/>
                  <a:pt x="110581" y="849623"/>
                  <a:pt x="110581" y="1019217"/>
                </a:cubicBezTo>
                <a:lnTo>
                  <a:pt x="110581" y="1358404"/>
                </a:lnTo>
                <a:lnTo>
                  <a:pt x="0" y="1358404"/>
                </a:lnTo>
                <a:lnTo>
                  <a:pt x="0" y="1364984"/>
                </a:lnTo>
                <a:lnTo>
                  <a:pt x="119069" y="1364984"/>
                </a:lnTo>
                <a:lnTo>
                  <a:pt x="119069" y="1402170"/>
                </a:lnTo>
                <a:lnTo>
                  <a:pt x="443711" y="1402170"/>
                </a:lnTo>
                <a:cubicBezTo>
                  <a:pt x="613305" y="1402170"/>
                  <a:pt x="189321" y="1076536"/>
                  <a:pt x="613305" y="1076535"/>
                </a:cubicBezTo>
                <a:cubicBezTo>
                  <a:pt x="1037290" y="1076535"/>
                  <a:pt x="613305" y="1402170"/>
                  <a:pt x="782899" y="1402170"/>
                </a:cubicBezTo>
                <a:lnTo>
                  <a:pt x="1105573" y="1402170"/>
                </a:lnTo>
                <a:lnTo>
                  <a:pt x="1105573" y="1369948"/>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 name="Google Shape;13;p2"/>
          <p:cNvSpPr txBox="1"/>
          <p:nvPr>
            <p:ph type="title"/>
          </p:nvPr>
        </p:nvSpPr>
        <p:spPr>
          <a:xfrm>
            <a:off x="2455500" y="2071775"/>
            <a:ext cx="7281000" cy="23406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500"/>
              <a:buNone/>
              <a:defRPr sz="6500"/>
            </a:lvl1pPr>
            <a:lvl2pPr lvl="1" algn="ctr">
              <a:spcBef>
                <a:spcPts val="0"/>
              </a:spcBef>
              <a:spcAft>
                <a:spcPts val="0"/>
              </a:spcAft>
              <a:buSzPts val="6500"/>
              <a:buNone/>
              <a:defRPr sz="6500"/>
            </a:lvl2pPr>
            <a:lvl3pPr lvl="2" algn="ctr">
              <a:spcBef>
                <a:spcPts val="0"/>
              </a:spcBef>
              <a:spcAft>
                <a:spcPts val="0"/>
              </a:spcAft>
              <a:buSzPts val="6500"/>
              <a:buNone/>
              <a:defRPr sz="6500"/>
            </a:lvl3pPr>
            <a:lvl4pPr lvl="3" algn="ctr">
              <a:spcBef>
                <a:spcPts val="0"/>
              </a:spcBef>
              <a:spcAft>
                <a:spcPts val="0"/>
              </a:spcAft>
              <a:buSzPts val="6500"/>
              <a:buNone/>
              <a:defRPr sz="6500"/>
            </a:lvl4pPr>
            <a:lvl5pPr lvl="4" algn="ctr">
              <a:spcBef>
                <a:spcPts val="0"/>
              </a:spcBef>
              <a:spcAft>
                <a:spcPts val="0"/>
              </a:spcAft>
              <a:buSzPts val="6500"/>
              <a:buNone/>
              <a:defRPr sz="6500"/>
            </a:lvl5pPr>
            <a:lvl6pPr lvl="5" algn="ctr">
              <a:spcBef>
                <a:spcPts val="0"/>
              </a:spcBef>
              <a:spcAft>
                <a:spcPts val="0"/>
              </a:spcAft>
              <a:buSzPts val="6500"/>
              <a:buNone/>
              <a:defRPr sz="6500"/>
            </a:lvl6pPr>
            <a:lvl7pPr lvl="6" algn="ctr">
              <a:spcBef>
                <a:spcPts val="0"/>
              </a:spcBef>
              <a:spcAft>
                <a:spcPts val="0"/>
              </a:spcAft>
              <a:buSzPts val="6500"/>
              <a:buNone/>
              <a:defRPr sz="6500"/>
            </a:lvl7pPr>
            <a:lvl8pPr lvl="7" algn="ctr">
              <a:spcBef>
                <a:spcPts val="0"/>
              </a:spcBef>
              <a:spcAft>
                <a:spcPts val="0"/>
              </a:spcAft>
              <a:buSzPts val="6500"/>
              <a:buNone/>
              <a:defRPr sz="6500"/>
            </a:lvl8pPr>
            <a:lvl9pPr lvl="8" algn="ctr">
              <a:spcBef>
                <a:spcPts val="0"/>
              </a:spcBef>
              <a:spcAft>
                <a:spcPts val="0"/>
              </a:spcAft>
              <a:buSzPts val="6500"/>
              <a:buNone/>
              <a:defRPr sz="6500"/>
            </a:lvl9pPr>
          </a:lstStyle>
          <a:p/>
        </p:txBody>
      </p:sp>
      <p:sp>
        <p:nvSpPr>
          <p:cNvPr id="14" name="Google Shape;14;p2"/>
          <p:cNvSpPr txBox="1"/>
          <p:nvPr>
            <p:ph idx="1" type="subTitle"/>
          </p:nvPr>
        </p:nvSpPr>
        <p:spPr>
          <a:xfrm>
            <a:off x="2455500" y="4419900"/>
            <a:ext cx="7281000" cy="717900"/>
          </a:xfrm>
          <a:prstGeom prst="rect">
            <a:avLst/>
          </a:prstGeom>
        </p:spPr>
        <p:txBody>
          <a:bodyPr anchorCtr="0" anchor="t" bIns="121900" lIns="121900" spcFirstLastPara="1" rIns="121900" wrap="square" tIns="121900">
            <a:noAutofit/>
          </a:bodyPr>
          <a:lstStyle>
            <a:lvl1pPr lvl="0" algn="ctr">
              <a:spcBef>
                <a:spcPts val="0"/>
              </a:spcBef>
              <a:spcAft>
                <a:spcPts val="0"/>
              </a:spcAft>
              <a:buSzPts val="1900"/>
              <a:buNone/>
              <a:defRPr/>
            </a:lvl1pPr>
            <a:lvl2pPr lvl="1" algn="ctr">
              <a:spcBef>
                <a:spcPts val="2100"/>
              </a:spcBef>
              <a:spcAft>
                <a:spcPts val="0"/>
              </a:spcAft>
              <a:buSzPts val="1900"/>
              <a:buNone/>
              <a:defRPr/>
            </a:lvl2pPr>
            <a:lvl3pPr lvl="2" algn="ctr">
              <a:spcBef>
                <a:spcPts val="2100"/>
              </a:spcBef>
              <a:spcAft>
                <a:spcPts val="0"/>
              </a:spcAft>
              <a:buSzPts val="1900"/>
              <a:buNone/>
              <a:defRPr/>
            </a:lvl3pPr>
            <a:lvl4pPr lvl="3" algn="ctr">
              <a:spcBef>
                <a:spcPts val="2100"/>
              </a:spcBef>
              <a:spcAft>
                <a:spcPts val="0"/>
              </a:spcAft>
              <a:buSzPts val="1900"/>
              <a:buNone/>
              <a:defRPr/>
            </a:lvl4pPr>
            <a:lvl5pPr lvl="4" algn="ctr">
              <a:spcBef>
                <a:spcPts val="2100"/>
              </a:spcBef>
              <a:spcAft>
                <a:spcPts val="0"/>
              </a:spcAft>
              <a:buSzPts val="1900"/>
              <a:buNone/>
              <a:defRPr/>
            </a:lvl5pPr>
            <a:lvl6pPr lvl="5" algn="ctr">
              <a:spcBef>
                <a:spcPts val="2100"/>
              </a:spcBef>
              <a:spcAft>
                <a:spcPts val="0"/>
              </a:spcAft>
              <a:buSzPts val="1900"/>
              <a:buNone/>
              <a:defRPr/>
            </a:lvl6pPr>
            <a:lvl7pPr lvl="6" algn="ctr">
              <a:spcBef>
                <a:spcPts val="2100"/>
              </a:spcBef>
              <a:spcAft>
                <a:spcPts val="0"/>
              </a:spcAft>
              <a:buSzPts val="1900"/>
              <a:buNone/>
              <a:defRPr/>
            </a:lvl7pPr>
            <a:lvl8pPr lvl="7" algn="ctr">
              <a:spcBef>
                <a:spcPts val="2100"/>
              </a:spcBef>
              <a:spcAft>
                <a:spcPts val="0"/>
              </a:spcAft>
              <a:buSzPts val="1900"/>
              <a:buNone/>
              <a:defRPr/>
            </a:lvl8pPr>
            <a:lvl9pPr lvl="8" algn="ctr">
              <a:spcBef>
                <a:spcPts val="2100"/>
              </a:spcBef>
              <a:spcAft>
                <a:spcPts val="2100"/>
              </a:spcAft>
              <a:buSzPts val="1900"/>
              <a:buNone/>
              <a:defRPr/>
            </a:lvl9pPr>
          </a:lstStyle>
          <a:p/>
        </p:txBody>
      </p:sp>
      <p:sp>
        <p:nvSpPr>
          <p:cNvPr id="15" name="Google Shape;15;p2"/>
          <p:cNvSpPr/>
          <p:nvPr/>
        </p:nvSpPr>
        <p:spPr>
          <a:xfrm>
            <a:off x="1021399" y="1979405"/>
            <a:ext cx="1017270" cy="977265"/>
          </a:xfrm>
          <a:custGeom>
            <a:rect b="b" l="l" r="r" t="t"/>
            <a:pathLst>
              <a:path extrusionOk="0" h="571500" w="571500">
                <a:moveTo>
                  <a:pt x="-54" y="-273"/>
                </a:moveTo>
                <a:lnTo>
                  <a:pt x="190447" y="-273"/>
                </a:lnTo>
                <a:cubicBezTo>
                  <a:pt x="285697" y="-273"/>
                  <a:pt x="47572" y="190227"/>
                  <a:pt x="285697" y="190227"/>
                </a:cubicBezTo>
                <a:cubicBezTo>
                  <a:pt x="523822" y="190227"/>
                  <a:pt x="285697" y="-273"/>
                  <a:pt x="380947" y="-273"/>
                </a:cubicBezTo>
                <a:lnTo>
                  <a:pt x="571447" y="-273"/>
                </a:lnTo>
                <a:lnTo>
                  <a:pt x="571447" y="190227"/>
                </a:lnTo>
                <a:cubicBezTo>
                  <a:pt x="571447" y="285477"/>
                  <a:pt x="380947" y="47352"/>
                  <a:pt x="380947" y="285477"/>
                </a:cubicBezTo>
                <a:cubicBezTo>
                  <a:pt x="380947" y="523602"/>
                  <a:pt x="571447" y="285477"/>
                  <a:pt x="571447" y="380727"/>
                </a:cubicBezTo>
                <a:lnTo>
                  <a:pt x="571447" y="571227"/>
                </a:lnTo>
                <a:lnTo>
                  <a:pt x="380947" y="571227"/>
                </a:lnTo>
                <a:cubicBezTo>
                  <a:pt x="285697" y="571227"/>
                  <a:pt x="523822" y="380727"/>
                  <a:pt x="285697" y="380727"/>
                </a:cubicBezTo>
                <a:cubicBezTo>
                  <a:pt x="47572" y="380727"/>
                  <a:pt x="285697" y="571227"/>
                  <a:pt x="190447" y="571227"/>
                </a:cubicBezTo>
                <a:lnTo>
                  <a:pt x="-54" y="571227"/>
                </a:lnTo>
                <a:lnTo>
                  <a:pt x="-54" y="380727"/>
                </a:lnTo>
                <a:cubicBezTo>
                  <a:pt x="-54" y="285477"/>
                  <a:pt x="190447" y="523602"/>
                  <a:pt x="190447" y="285477"/>
                </a:cubicBezTo>
                <a:cubicBezTo>
                  <a:pt x="190447" y="47352"/>
                  <a:pt x="-54" y="285477"/>
                  <a:pt x="-54" y="190227"/>
                </a:cubicBezTo>
                <a:lnTo>
                  <a:pt x="-54" y="-273"/>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 name="Google Shape;16;p2"/>
          <p:cNvSpPr/>
          <p:nvPr/>
        </p:nvSpPr>
        <p:spPr>
          <a:xfrm>
            <a:off x="689865" y="68185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 name="Google Shape;17;p2"/>
          <p:cNvSpPr/>
          <p:nvPr/>
        </p:nvSpPr>
        <p:spPr>
          <a:xfrm rot="-5400000">
            <a:off x="-131228" y="56964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 name="Google Shape;18;p2"/>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 name="Google Shape;19;p2"/>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 name="Google Shape;20;p2"/>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1" name="Google Shape;21;p2"/>
          <p:cNvSpPr/>
          <p:nvPr/>
        </p:nvSpPr>
        <p:spPr>
          <a:xfrm>
            <a:off x="0" y="198503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 name="Google Shape;22;p2"/>
          <p:cNvSpPr/>
          <p:nvPr/>
        </p:nvSpPr>
        <p:spPr>
          <a:xfrm rot="-5400000">
            <a:off x="-298444" y="3910480"/>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 name="Google Shape;23;p2"/>
          <p:cNvSpPr/>
          <p:nvPr/>
        </p:nvSpPr>
        <p:spPr>
          <a:xfrm>
            <a:off x="6508" y="490985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4" name="Google Shape;24;p2"/>
          <p:cNvSpPr/>
          <p:nvPr/>
        </p:nvSpPr>
        <p:spPr>
          <a:xfrm>
            <a:off x="7780299"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5" name="Google Shape;25;p2"/>
          <p:cNvSpPr/>
          <p:nvPr/>
        </p:nvSpPr>
        <p:spPr>
          <a:xfrm>
            <a:off x="9133042"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 name="Google Shape;26;p2"/>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 name="Google Shape;27;p2"/>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 name="Google Shape;28;p2"/>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 name="Google Shape;29;p2"/>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 name="Google Shape;30;p2"/>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 name="Google Shape;31;p2"/>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 name="Google Shape;32;p2"/>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 name="Google Shape;33;p2"/>
          <p:cNvSpPr/>
          <p:nvPr/>
        </p:nvSpPr>
        <p:spPr>
          <a:xfrm flipH="1" rot="10800000">
            <a:off x="689033" y="587529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 name="Google Shape;34;p2"/>
          <p:cNvSpPr/>
          <p:nvPr/>
        </p:nvSpPr>
        <p:spPr>
          <a:xfrm flipH="1" rot="5400000">
            <a:off x="1898379" y="5690005"/>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 name="Google Shape;35;p2"/>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6" name="Google Shape;36;p2"/>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7" name="Google Shape;37;p2"/>
          <p:cNvSpPr/>
          <p:nvPr/>
        </p:nvSpPr>
        <p:spPr>
          <a:xfrm>
            <a:off x="9816929" y="6649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 name="Google Shape;38;p2"/>
          <p:cNvSpPr/>
          <p:nvPr/>
        </p:nvSpPr>
        <p:spPr>
          <a:xfrm>
            <a:off x="8792831" y="670393"/>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9" name="Google Shape;39;p2"/>
          <p:cNvSpPr/>
          <p:nvPr/>
        </p:nvSpPr>
        <p:spPr>
          <a:xfrm>
            <a:off x="681398" y="261225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0" name="Google Shape;40;p2"/>
          <p:cNvSpPr/>
          <p:nvPr/>
        </p:nvSpPr>
        <p:spPr>
          <a:xfrm flipH="1" rot="-5400000">
            <a:off x="1034004" y="4886146"/>
            <a:ext cx="1337844" cy="1356901"/>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1" name="Google Shape;41;p2"/>
          <p:cNvSpPr/>
          <p:nvPr/>
        </p:nvSpPr>
        <p:spPr>
          <a:xfrm>
            <a:off x="9808462" y="25953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2" name="Google Shape;42;p2"/>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3" name="Google Shape;43;p2"/>
          <p:cNvSpPr/>
          <p:nvPr/>
        </p:nvSpPr>
        <p:spPr>
          <a:xfrm flipH="1" rot="-6344470">
            <a:off x="6460608" y="438548"/>
            <a:ext cx="1306090" cy="1016288"/>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4" name="Google Shape;44;p2"/>
          <p:cNvSpPr/>
          <p:nvPr/>
        </p:nvSpPr>
        <p:spPr>
          <a:xfrm rot="-4071397">
            <a:off x="2350584" y="859828"/>
            <a:ext cx="1629930" cy="1016428"/>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5" name="Google Shape;45;p2"/>
          <p:cNvSpPr/>
          <p:nvPr/>
        </p:nvSpPr>
        <p:spPr>
          <a:xfrm flipH="1" rot="6717056">
            <a:off x="3058841" y="4779653"/>
            <a:ext cx="1356114" cy="1356114"/>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6" name="Google Shape;46;p2"/>
          <p:cNvSpPr/>
          <p:nvPr/>
        </p:nvSpPr>
        <p:spPr>
          <a:xfrm rot="3812833">
            <a:off x="7078147" y="5357860"/>
            <a:ext cx="1630407" cy="101658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 name="Google Shape;47;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48" name="Shape 48"/>
        <p:cNvGrpSpPr/>
        <p:nvPr/>
      </p:nvGrpSpPr>
      <p:grpSpPr>
        <a:xfrm>
          <a:off x="0" y="0"/>
          <a:ext cx="0" cy="0"/>
          <a:chOff x="0" y="0"/>
          <a:chExt cx="0" cy="0"/>
        </a:xfrm>
      </p:grpSpPr>
      <p:sp>
        <p:nvSpPr>
          <p:cNvPr id="49" name="Google Shape;49;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50" name="Shape 50"/>
        <p:cNvGrpSpPr/>
        <p:nvPr/>
      </p:nvGrpSpPr>
      <p:grpSpPr>
        <a:xfrm>
          <a:off x="0" y="0"/>
          <a:ext cx="0" cy="0"/>
          <a:chOff x="0" y="0"/>
          <a:chExt cx="0" cy="0"/>
        </a:xfrm>
      </p:grpSpPr>
      <p:sp>
        <p:nvSpPr>
          <p:cNvPr id="51" name="Google Shape;51;p4"/>
          <p:cNvSpPr txBox="1"/>
          <p:nvPr>
            <p:ph type="title"/>
          </p:nvPr>
        </p:nvSpPr>
        <p:spPr>
          <a:xfrm>
            <a:off x="6373700" y="870350"/>
            <a:ext cx="5104500" cy="21282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52" name="Google Shape;52;p4"/>
          <p:cNvSpPr txBox="1"/>
          <p:nvPr>
            <p:ph idx="1" type="body"/>
          </p:nvPr>
        </p:nvSpPr>
        <p:spPr>
          <a:xfrm>
            <a:off x="3695250" y="3687050"/>
            <a:ext cx="7782900" cy="21282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3" name="Google Shape;53;p4"/>
          <p:cNvSpPr/>
          <p:nvPr/>
        </p:nvSpPr>
        <p:spPr>
          <a:xfrm rot="-5400000">
            <a:off x="-143441" y="57595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 name="Google Shape;54;p4"/>
          <p:cNvSpPr/>
          <p:nvPr/>
        </p:nvSpPr>
        <p:spPr>
          <a:xfrm>
            <a:off x="0" y="27303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5" name="Google Shape;55;p4"/>
          <p:cNvSpPr/>
          <p:nvPr/>
        </p:nvSpPr>
        <p:spPr>
          <a:xfrm rot="-5400000">
            <a:off x="-304944" y="3911005"/>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6" name="Google Shape;56;p4"/>
          <p:cNvSpPr/>
          <p:nvPr/>
        </p:nvSpPr>
        <p:spPr>
          <a:xfrm rot="-8377553">
            <a:off x="826290" y="1657888"/>
            <a:ext cx="1628486" cy="1016773"/>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7" name="Google Shape;57;p4"/>
          <p:cNvSpPr/>
          <p:nvPr/>
        </p:nvSpPr>
        <p:spPr>
          <a:xfrm flipH="1" rot="5400000">
            <a:off x="2444779" y="5759680"/>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8" name="Google Shape;58;p4"/>
          <p:cNvSpPr/>
          <p:nvPr/>
        </p:nvSpPr>
        <p:spPr>
          <a:xfrm rot="-3624031">
            <a:off x="1806081" y="451179"/>
            <a:ext cx="1629494" cy="101739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9" name="Google Shape;59;p4"/>
          <p:cNvSpPr/>
          <p:nvPr/>
        </p:nvSpPr>
        <p:spPr>
          <a:xfrm rot="5064207">
            <a:off x="1370668" y="4959271"/>
            <a:ext cx="1045527" cy="1296235"/>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0" name="Google Shape;60;p4"/>
          <p:cNvSpPr/>
          <p:nvPr/>
        </p:nvSpPr>
        <p:spPr>
          <a:xfrm rot="-5400000">
            <a:off x="-144235" y="2776091"/>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1" name="Google Shape;61;p4"/>
          <p:cNvSpPr/>
          <p:nvPr/>
        </p:nvSpPr>
        <p:spPr>
          <a:xfrm rot="-10300825">
            <a:off x="1261731" y="3400901"/>
            <a:ext cx="1629252" cy="1016342"/>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2" name="Google Shape;62;p4"/>
          <p:cNvSpPr/>
          <p:nvPr/>
        </p:nvSpPr>
        <p:spPr>
          <a:xfrm rot="5400000">
            <a:off x="-507583" y="210898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63" name="Shape 63"/>
        <p:cNvGrpSpPr/>
        <p:nvPr/>
      </p:nvGrpSpPr>
      <p:grpSpPr>
        <a:xfrm>
          <a:off x="0" y="0"/>
          <a:ext cx="0" cy="0"/>
          <a:chOff x="0" y="0"/>
          <a:chExt cx="0" cy="0"/>
        </a:xfrm>
      </p:grpSpPr>
      <p:sp>
        <p:nvSpPr>
          <p:cNvPr id="64" name="Google Shape;64;p5"/>
          <p:cNvSpPr txBox="1"/>
          <p:nvPr>
            <p:ph type="title"/>
          </p:nvPr>
        </p:nvSpPr>
        <p:spPr>
          <a:xfrm>
            <a:off x="490775" y="751875"/>
            <a:ext cx="11210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5" name="Google Shape;65;p5"/>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6" name="Google Shape;66;p5"/>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7" name="Google Shape;67;p5"/>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8" name="Google Shape;68;p5"/>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9" name="Google Shape;69;p5"/>
          <p:cNvSpPr txBox="1"/>
          <p:nvPr>
            <p:ph idx="5" type="title"/>
          </p:nvPr>
        </p:nvSpPr>
        <p:spPr>
          <a:xfrm>
            <a:off x="490775" y="2046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0" name="Google Shape;70;p5"/>
          <p:cNvSpPr txBox="1"/>
          <p:nvPr>
            <p:ph idx="6" type="title"/>
          </p:nvPr>
        </p:nvSpPr>
        <p:spPr>
          <a:xfrm>
            <a:off x="4448700" y="2046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1" name="Google Shape;71;p5"/>
          <p:cNvSpPr txBox="1"/>
          <p:nvPr>
            <p:ph idx="7" type="title"/>
          </p:nvPr>
        </p:nvSpPr>
        <p:spPr>
          <a:xfrm>
            <a:off x="490775" y="4087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2" name="Google Shape;72;p5"/>
          <p:cNvSpPr txBox="1"/>
          <p:nvPr>
            <p:ph idx="8" type="title"/>
          </p:nvPr>
        </p:nvSpPr>
        <p:spPr>
          <a:xfrm>
            <a:off x="4448700" y="4087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3" name="Google Shape;73;p5"/>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4" name="Google Shape;74;p5"/>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5" name="Google Shape;75;p5"/>
          <p:cNvSpPr txBox="1"/>
          <p:nvPr>
            <p:ph idx="14" type="title"/>
          </p:nvPr>
        </p:nvSpPr>
        <p:spPr>
          <a:xfrm>
            <a:off x="8406625" y="2046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6" name="Google Shape;76;p5"/>
          <p:cNvSpPr txBox="1"/>
          <p:nvPr>
            <p:ph idx="15" type="title"/>
          </p:nvPr>
        </p:nvSpPr>
        <p:spPr>
          <a:xfrm>
            <a:off x="8406625" y="4087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7" name="Google Shape;77;p5"/>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78" name="Shape 78"/>
        <p:cNvGrpSpPr/>
        <p:nvPr/>
      </p:nvGrpSpPr>
      <p:grpSpPr>
        <a:xfrm>
          <a:off x="0" y="0"/>
          <a:ext cx="0" cy="0"/>
          <a:chOff x="0" y="0"/>
          <a:chExt cx="0" cy="0"/>
        </a:xfrm>
      </p:grpSpPr>
      <p:sp>
        <p:nvSpPr>
          <p:cNvPr id="79" name="Google Shape;79;p6"/>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0" name="Google Shape;80;p6"/>
          <p:cNvSpPr txBox="1"/>
          <p:nvPr>
            <p:ph idx="1" type="body"/>
          </p:nvPr>
        </p:nvSpPr>
        <p:spPr>
          <a:xfrm>
            <a:off x="1089225" y="4026900"/>
            <a:ext cx="8517900" cy="1986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81" name="Google Shape;81;p6"/>
          <p:cNvSpPr txBox="1"/>
          <p:nvPr>
            <p:ph type="title"/>
          </p:nvPr>
        </p:nvSpPr>
        <p:spPr>
          <a:xfrm>
            <a:off x="3518376" y="1117375"/>
            <a:ext cx="6146400" cy="20661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82" name="Google Shape;82;p6"/>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3" name="Google Shape;83;p6"/>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4" name="Google Shape;84;p6"/>
          <p:cNvSpPr/>
          <p:nvPr/>
        </p:nvSpPr>
        <p:spPr>
          <a:xfrm flipH="1" rot="5400000">
            <a:off x="11022020" y="27595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5" name="Google Shape;85;p6"/>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6" name="Google Shape;86;p6"/>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7" name="Google Shape;87;p6"/>
          <p:cNvSpPr/>
          <p:nvPr/>
        </p:nvSpPr>
        <p:spPr>
          <a:xfrm rot="10800000">
            <a:off x="575571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8" name="Google Shape;88;p6"/>
          <p:cNvSpPr/>
          <p:nvPr/>
        </p:nvSpPr>
        <p:spPr>
          <a:xfrm flipH="1" rot="5400000">
            <a:off x="4936108" y="569625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9" name="Google Shape;89;p6"/>
          <p:cNvSpPr/>
          <p:nvPr/>
        </p:nvSpPr>
        <p:spPr>
          <a:xfrm flipH="1" rot="10800000">
            <a:off x="406456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0" name="Google Shape;90;p6"/>
          <p:cNvSpPr/>
          <p:nvPr/>
        </p:nvSpPr>
        <p:spPr>
          <a:xfrm flipH="1" rot="10800000">
            <a:off x="8117044"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 name="Google Shape;91;p6"/>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 name="Google Shape;92;p6"/>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 name="Google Shape;93;p6"/>
          <p:cNvSpPr/>
          <p:nvPr/>
        </p:nvSpPr>
        <p:spPr>
          <a:xfrm flipH="1" rot="5400000">
            <a:off x="7824230" y="4858969"/>
            <a:ext cx="1628775" cy="106156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 name="Google Shape;94;p6"/>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 name="Google Shape;95;p6"/>
          <p:cNvSpPr/>
          <p:nvPr/>
        </p:nvSpPr>
        <p:spPr>
          <a:xfrm flipH="1" rot="10800000">
            <a:off x="676430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 name="Google Shape;96;p6"/>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97" name="Shape 97"/>
        <p:cNvGrpSpPr/>
        <p:nvPr/>
      </p:nvGrpSpPr>
      <p:grpSpPr>
        <a:xfrm>
          <a:off x="0" y="0"/>
          <a:ext cx="0" cy="0"/>
          <a:chOff x="0" y="0"/>
          <a:chExt cx="0" cy="0"/>
        </a:xfrm>
      </p:grpSpPr>
      <p:sp>
        <p:nvSpPr>
          <p:cNvPr id="98" name="Google Shape;98;p7"/>
          <p:cNvSpPr/>
          <p:nvPr/>
        </p:nvSpPr>
        <p:spPr>
          <a:xfrm>
            <a:off x="9816929" y="6649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 name="Google Shape;99;p7"/>
          <p:cNvSpPr txBox="1"/>
          <p:nvPr>
            <p:ph idx="1" type="subTitle"/>
          </p:nvPr>
        </p:nvSpPr>
        <p:spPr>
          <a:xfrm>
            <a:off x="873360" y="1966175"/>
            <a:ext cx="49611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100"/>
              <a:buNone/>
              <a:defRPr b="1" sz="2100">
                <a:solidFill>
                  <a:schemeClr val="accent1"/>
                </a:solidFill>
              </a:defRPr>
            </a:lvl1pPr>
            <a:lvl2pPr lvl="1" rtl="0">
              <a:spcBef>
                <a:spcPts val="2100"/>
              </a:spcBef>
              <a:spcAft>
                <a:spcPts val="0"/>
              </a:spcAft>
              <a:buClr>
                <a:schemeClr val="accent1"/>
              </a:buClr>
              <a:buSzPts val="2100"/>
              <a:buNone/>
              <a:defRPr b="1" sz="2100">
                <a:solidFill>
                  <a:schemeClr val="accent1"/>
                </a:solidFill>
              </a:defRPr>
            </a:lvl2pPr>
            <a:lvl3pPr lvl="2" rtl="0">
              <a:spcBef>
                <a:spcPts val="2100"/>
              </a:spcBef>
              <a:spcAft>
                <a:spcPts val="0"/>
              </a:spcAft>
              <a:buClr>
                <a:schemeClr val="accent1"/>
              </a:buClr>
              <a:buSzPts val="2100"/>
              <a:buNone/>
              <a:defRPr b="1" sz="2100">
                <a:solidFill>
                  <a:schemeClr val="accent1"/>
                </a:solidFill>
              </a:defRPr>
            </a:lvl3pPr>
            <a:lvl4pPr lvl="3" rtl="0">
              <a:spcBef>
                <a:spcPts val="2100"/>
              </a:spcBef>
              <a:spcAft>
                <a:spcPts val="0"/>
              </a:spcAft>
              <a:buClr>
                <a:schemeClr val="accent1"/>
              </a:buClr>
              <a:buSzPts val="2100"/>
              <a:buNone/>
              <a:defRPr b="1" sz="2100">
                <a:solidFill>
                  <a:schemeClr val="accent1"/>
                </a:solidFill>
              </a:defRPr>
            </a:lvl4pPr>
            <a:lvl5pPr lvl="4" rtl="0">
              <a:spcBef>
                <a:spcPts val="2100"/>
              </a:spcBef>
              <a:spcAft>
                <a:spcPts val="0"/>
              </a:spcAft>
              <a:buClr>
                <a:schemeClr val="accent1"/>
              </a:buClr>
              <a:buSzPts val="2100"/>
              <a:buNone/>
              <a:defRPr b="1" sz="2100">
                <a:solidFill>
                  <a:schemeClr val="accent1"/>
                </a:solidFill>
              </a:defRPr>
            </a:lvl5pPr>
            <a:lvl6pPr lvl="5" rtl="0">
              <a:spcBef>
                <a:spcPts val="2100"/>
              </a:spcBef>
              <a:spcAft>
                <a:spcPts val="0"/>
              </a:spcAft>
              <a:buClr>
                <a:schemeClr val="accent1"/>
              </a:buClr>
              <a:buSzPts val="2100"/>
              <a:buNone/>
              <a:defRPr b="1" sz="2100">
                <a:solidFill>
                  <a:schemeClr val="accent1"/>
                </a:solidFill>
              </a:defRPr>
            </a:lvl6pPr>
            <a:lvl7pPr lvl="6" rtl="0">
              <a:spcBef>
                <a:spcPts val="2100"/>
              </a:spcBef>
              <a:spcAft>
                <a:spcPts val="0"/>
              </a:spcAft>
              <a:buClr>
                <a:schemeClr val="accent1"/>
              </a:buClr>
              <a:buSzPts val="2100"/>
              <a:buNone/>
              <a:defRPr b="1" sz="2100">
                <a:solidFill>
                  <a:schemeClr val="accent1"/>
                </a:solidFill>
              </a:defRPr>
            </a:lvl7pPr>
            <a:lvl8pPr lvl="7" rtl="0">
              <a:spcBef>
                <a:spcPts val="2100"/>
              </a:spcBef>
              <a:spcAft>
                <a:spcPts val="0"/>
              </a:spcAft>
              <a:buClr>
                <a:schemeClr val="accent1"/>
              </a:buClr>
              <a:buSzPts val="2100"/>
              <a:buNone/>
              <a:defRPr b="1" sz="2100">
                <a:solidFill>
                  <a:schemeClr val="accent1"/>
                </a:solidFill>
              </a:defRPr>
            </a:lvl8pPr>
            <a:lvl9pPr lvl="8" rtl="0">
              <a:spcBef>
                <a:spcPts val="2100"/>
              </a:spcBef>
              <a:spcAft>
                <a:spcPts val="2100"/>
              </a:spcAft>
              <a:buClr>
                <a:schemeClr val="accent1"/>
              </a:buClr>
              <a:buSzPts val="2100"/>
              <a:buNone/>
              <a:defRPr b="1" sz="2100">
                <a:solidFill>
                  <a:schemeClr val="accent1"/>
                </a:solidFill>
              </a:defRPr>
            </a:lvl9pPr>
          </a:lstStyle>
          <a:p/>
        </p:txBody>
      </p:sp>
      <p:sp>
        <p:nvSpPr>
          <p:cNvPr id="100" name="Google Shape;100;p7"/>
          <p:cNvSpPr txBox="1"/>
          <p:nvPr>
            <p:ph idx="2" type="subTitle"/>
          </p:nvPr>
        </p:nvSpPr>
        <p:spPr>
          <a:xfrm>
            <a:off x="6464155" y="1966175"/>
            <a:ext cx="49608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100"/>
              <a:buNone/>
              <a:defRPr b="1" sz="2100">
                <a:solidFill>
                  <a:schemeClr val="accent1"/>
                </a:solidFill>
              </a:defRPr>
            </a:lvl1pPr>
            <a:lvl2pPr lvl="1" rtl="0">
              <a:spcBef>
                <a:spcPts val="2100"/>
              </a:spcBef>
              <a:spcAft>
                <a:spcPts val="0"/>
              </a:spcAft>
              <a:buClr>
                <a:schemeClr val="accent1"/>
              </a:buClr>
              <a:buSzPts val="2100"/>
              <a:buNone/>
              <a:defRPr b="1" sz="2100">
                <a:solidFill>
                  <a:schemeClr val="accent1"/>
                </a:solidFill>
              </a:defRPr>
            </a:lvl2pPr>
            <a:lvl3pPr lvl="2" rtl="0">
              <a:spcBef>
                <a:spcPts val="2100"/>
              </a:spcBef>
              <a:spcAft>
                <a:spcPts val="0"/>
              </a:spcAft>
              <a:buClr>
                <a:schemeClr val="accent1"/>
              </a:buClr>
              <a:buSzPts val="2100"/>
              <a:buNone/>
              <a:defRPr b="1" sz="2100">
                <a:solidFill>
                  <a:schemeClr val="accent1"/>
                </a:solidFill>
              </a:defRPr>
            </a:lvl3pPr>
            <a:lvl4pPr lvl="3" rtl="0">
              <a:spcBef>
                <a:spcPts val="2100"/>
              </a:spcBef>
              <a:spcAft>
                <a:spcPts val="0"/>
              </a:spcAft>
              <a:buClr>
                <a:schemeClr val="accent1"/>
              </a:buClr>
              <a:buSzPts val="2100"/>
              <a:buNone/>
              <a:defRPr b="1" sz="2100">
                <a:solidFill>
                  <a:schemeClr val="accent1"/>
                </a:solidFill>
              </a:defRPr>
            </a:lvl4pPr>
            <a:lvl5pPr lvl="4" rtl="0">
              <a:spcBef>
                <a:spcPts val="2100"/>
              </a:spcBef>
              <a:spcAft>
                <a:spcPts val="0"/>
              </a:spcAft>
              <a:buClr>
                <a:schemeClr val="accent1"/>
              </a:buClr>
              <a:buSzPts val="2100"/>
              <a:buNone/>
              <a:defRPr b="1" sz="2100">
                <a:solidFill>
                  <a:schemeClr val="accent1"/>
                </a:solidFill>
              </a:defRPr>
            </a:lvl5pPr>
            <a:lvl6pPr lvl="5" rtl="0">
              <a:spcBef>
                <a:spcPts val="2100"/>
              </a:spcBef>
              <a:spcAft>
                <a:spcPts val="0"/>
              </a:spcAft>
              <a:buClr>
                <a:schemeClr val="accent1"/>
              </a:buClr>
              <a:buSzPts val="2100"/>
              <a:buNone/>
              <a:defRPr b="1" sz="2100">
                <a:solidFill>
                  <a:schemeClr val="accent1"/>
                </a:solidFill>
              </a:defRPr>
            </a:lvl6pPr>
            <a:lvl7pPr lvl="6" rtl="0">
              <a:spcBef>
                <a:spcPts val="2100"/>
              </a:spcBef>
              <a:spcAft>
                <a:spcPts val="0"/>
              </a:spcAft>
              <a:buClr>
                <a:schemeClr val="accent1"/>
              </a:buClr>
              <a:buSzPts val="2100"/>
              <a:buNone/>
              <a:defRPr b="1" sz="2100">
                <a:solidFill>
                  <a:schemeClr val="accent1"/>
                </a:solidFill>
              </a:defRPr>
            </a:lvl7pPr>
            <a:lvl8pPr lvl="7" rtl="0">
              <a:spcBef>
                <a:spcPts val="2100"/>
              </a:spcBef>
              <a:spcAft>
                <a:spcPts val="0"/>
              </a:spcAft>
              <a:buClr>
                <a:schemeClr val="accent1"/>
              </a:buClr>
              <a:buSzPts val="2100"/>
              <a:buNone/>
              <a:defRPr b="1" sz="2100">
                <a:solidFill>
                  <a:schemeClr val="accent1"/>
                </a:solidFill>
              </a:defRPr>
            </a:lvl8pPr>
            <a:lvl9pPr lvl="8" rtl="0">
              <a:spcBef>
                <a:spcPts val="2100"/>
              </a:spcBef>
              <a:spcAft>
                <a:spcPts val="2100"/>
              </a:spcAft>
              <a:buClr>
                <a:schemeClr val="accent1"/>
              </a:buClr>
              <a:buSzPts val="2100"/>
              <a:buNone/>
              <a:defRPr b="1" sz="2100">
                <a:solidFill>
                  <a:schemeClr val="accent1"/>
                </a:solidFill>
              </a:defRPr>
            </a:lvl9pPr>
          </a:lstStyle>
          <a:p/>
        </p:txBody>
      </p:sp>
      <p:sp>
        <p:nvSpPr>
          <p:cNvPr id="101" name="Google Shape;101;p7"/>
          <p:cNvSpPr txBox="1"/>
          <p:nvPr>
            <p:ph type="title"/>
          </p:nvPr>
        </p:nvSpPr>
        <p:spPr>
          <a:xfrm>
            <a:off x="873350" y="988700"/>
            <a:ext cx="1055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2" name="Google Shape;102;p7"/>
          <p:cNvSpPr txBox="1"/>
          <p:nvPr>
            <p:ph idx="3" type="body"/>
          </p:nvPr>
        </p:nvSpPr>
        <p:spPr>
          <a:xfrm>
            <a:off x="873350" y="29032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03" name="Google Shape;103;p7"/>
          <p:cNvSpPr txBox="1"/>
          <p:nvPr>
            <p:ph idx="4" type="body"/>
          </p:nvPr>
        </p:nvSpPr>
        <p:spPr>
          <a:xfrm>
            <a:off x="6464146" y="28914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04" name="Google Shape;104;p7"/>
          <p:cNvSpPr/>
          <p:nvPr/>
        </p:nvSpPr>
        <p:spPr>
          <a:xfrm>
            <a:off x="9133042"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05" name="Google Shape;105;p7"/>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06" name="Google Shape;106;p7"/>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07" name="Google Shape;107;p7"/>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08" name="Google Shape;108;p7"/>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09" name="Google Shape;109;p7"/>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10" name="Shape 110"/>
        <p:cNvGrpSpPr/>
        <p:nvPr/>
      </p:nvGrpSpPr>
      <p:grpSpPr>
        <a:xfrm>
          <a:off x="0" y="0"/>
          <a:ext cx="0" cy="0"/>
          <a:chOff x="0" y="0"/>
          <a:chExt cx="0" cy="0"/>
        </a:xfrm>
      </p:grpSpPr>
      <p:sp>
        <p:nvSpPr>
          <p:cNvPr id="111" name="Google Shape;111;p8"/>
          <p:cNvSpPr/>
          <p:nvPr/>
        </p:nvSpPr>
        <p:spPr>
          <a:xfrm rot="10800000">
            <a:off x="10112810" y="1929384"/>
            <a:ext cx="1139390" cy="1075267"/>
          </a:xfrm>
          <a:custGeom>
            <a:rect b="b" l="l" r="r" t="t"/>
            <a:pathLst>
              <a:path extrusionOk="0" h="1075267" w="1139390">
                <a:moveTo>
                  <a:pt x="1098700" y="0"/>
                </a:moveTo>
                <a:lnTo>
                  <a:pt x="1096183" y="0"/>
                </a:lnTo>
                <a:lnTo>
                  <a:pt x="1096183" y="78903"/>
                </a:lnTo>
                <a:lnTo>
                  <a:pt x="756996" y="78903"/>
                </a:lnTo>
                <a:cubicBezTo>
                  <a:pt x="587402" y="78903"/>
                  <a:pt x="1011386" y="404538"/>
                  <a:pt x="587402" y="404538"/>
                </a:cubicBezTo>
                <a:cubicBezTo>
                  <a:pt x="163417" y="404538"/>
                  <a:pt x="587402" y="78903"/>
                  <a:pt x="417808" y="78903"/>
                </a:cubicBezTo>
                <a:lnTo>
                  <a:pt x="86033" y="78903"/>
                </a:lnTo>
                <a:lnTo>
                  <a:pt x="86033" y="84583"/>
                </a:lnTo>
                <a:lnTo>
                  <a:pt x="80436" y="84583"/>
                </a:lnTo>
                <a:lnTo>
                  <a:pt x="80436" y="406613"/>
                </a:lnTo>
                <a:cubicBezTo>
                  <a:pt x="80436" y="569431"/>
                  <a:pt x="419624" y="162387"/>
                  <a:pt x="419624" y="569431"/>
                </a:cubicBezTo>
                <a:cubicBezTo>
                  <a:pt x="419624" y="976473"/>
                  <a:pt x="80436" y="569431"/>
                  <a:pt x="80436" y="732248"/>
                </a:cubicBezTo>
                <a:lnTo>
                  <a:pt x="80436" y="1057883"/>
                </a:lnTo>
                <a:lnTo>
                  <a:pt x="0" y="1057883"/>
                </a:lnTo>
                <a:lnTo>
                  <a:pt x="0" y="1062627"/>
                </a:lnTo>
                <a:lnTo>
                  <a:pt x="83751" y="1062627"/>
                </a:lnTo>
                <a:lnTo>
                  <a:pt x="83751" y="1075267"/>
                </a:lnTo>
                <a:lnTo>
                  <a:pt x="87087" y="1075267"/>
                </a:lnTo>
                <a:lnTo>
                  <a:pt x="87087" y="1032398"/>
                </a:lnTo>
                <a:lnTo>
                  <a:pt x="426275" y="1032398"/>
                </a:lnTo>
                <a:cubicBezTo>
                  <a:pt x="595869" y="1032398"/>
                  <a:pt x="171884" y="706763"/>
                  <a:pt x="595869" y="706763"/>
                </a:cubicBezTo>
                <a:cubicBezTo>
                  <a:pt x="1019853" y="706763"/>
                  <a:pt x="595869" y="1032398"/>
                  <a:pt x="765463" y="1032398"/>
                </a:cubicBezTo>
                <a:lnTo>
                  <a:pt x="1104650" y="1032398"/>
                </a:lnTo>
                <a:lnTo>
                  <a:pt x="1104650" y="1075267"/>
                </a:lnTo>
                <a:lnTo>
                  <a:pt x="1107167" y="1075267"/>
                </a:lnTo>
                <a:lnTo>
                  <a:pt x="1107167" y="1038822"/>
                </a:lnTo>
                <a:lnTo>
                  <a:pt x="1139390" y="1038822"/>
                </a:lnTo>
                <a:lnTo>
                  <a:pt x="1139390" y="750089"/>
                </a:lnTo>
                <a:cubicBezTo>
                  <a:pt x="1139390" y="580495"/>
                  <a:pt x="813756" y="1004480"/>
                  <a:pt x="813756" y="580495"/>
                </a:cubicBezTo>
                <a:cubicBezTo>
                  <a:pt x="813756" y="156511"/>
                  <a:pt x="1139390" y="580495"/>
                  <a:pt x="1139390" y="410902"/>
                </a:cubicBezTo>
                <a:lnTo>
                  <a:pt x="1139390" y="88226"/>
                </a:lnTo>
                <a:lnTo>
                  <a:pt x="1098700" y="88226"/>
                </a:lnTo>
                <a:lnTo>
                  <a:pt x="1098700" y="0"/>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2" name="Google Shape;112;p8"/>
          <p:cNvSpPr/>
          <p:nvPr/>
        </p:nvSpPr>
        <p:spPr>
          <a:xfrm>
            <a:off x="9808462" y="2586292"/>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3" name="Google Shape;113;p8"/>
          <p:cNvSpPr txBox="1"/>
          <p:nvPr>
            <p:ph idx="1" type="subTitle"/>
          </p:nvPr>
        </p:nvSpPr>
        <p:spPr>
          <a:xfrm>
            <a:off x="957075" y="2664175"/>
            <a:ext cx="77940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100"/>
              <a:buNone/>
              <a:defRPr b="1" sz="2100">
                <a:solidFill>
                  <a:schemeClr val="accent1"/>
                </a:solidFill>
              </a:defRPr>
            </a:lvl1pPr>
            <a:lvl2pPr lvl="1" rtl="0">
              <a:spcBef>
                <a:spcPts val="2100"/>
              </a:spcBef>
              <a:spcAft>
                <a:spcPts val="0"/>
              </a:spcAft>
              <a:buClr>
                <a:schemeClr val="accent1"/>
              </a:buClr>
              <a:buSzPts val="2100"/>
              <a:buNone/>
              <a:defRPr b="1" sz="2100">
                <a:solidFill>
                  <a:schemeClr val="accent1"/>
                </a:solidFill>
              </a:defRPr>
            </a:lvl2pPr>
            <a:lvl3pPr lvl="2" rtl="0">
              <a:spcBef>
                <a:spcPts val="2100"/>
              </a:spcBef>
              <a:spcAft>
                <a:spcPts val="0"/>
              </a:spcAft>
              <a:buClr>
                <a:schemeClr val="accent1"/>
              </a:buClr>
              <a:buSzPts val="2100"/>
              <a:buNone/>
              <a:defRPr b="1" sz="2100">
                <a:solidFill>
                  <a:schemeClr val="accent1"/>
                </a:solidFill>
              </a:defRPr>
            </a:lvl3pPr>
            <a:lvl4pPr lvl="3" rtl="0">
              <a:spcBef>
                <a:spcPts val="2100"/>
              </a:spcBef>
              <a:spcAft>
                <a:spcPts val="0"/>
              </a:spcAft>
              <a:buClr>
                <a:schemeClr val="accent1"/>
              </a:buClr>
              <a:buSzPts val="2100"/>
              <a:buNone/>
              <a:defRPr b="1" sz="2100">
                <a:solidFill>
                  <a:schemeClr val="accent1"/>
                </a:solidFill>
              </a:defRPr>
            </a:lvl4pPr>
            <a:lvl5pPr lvl="4" rtl="0">
              <a:spcBef>
                <a:spcPts val="2100"/>
              </a:spcBef>
              <a:spcAft>
                <a:spcPts val="0"/>
              </a:spcAft>
              <a:buClr>
                <a:schemeClr val="accent1"/>
              </a:buClr>
              <a:buSzPts val="2100"/>
              <a:buNone/>
              <a:defRPr b="1" sz="2100">
                <a:solidFill>
                  <a:schemeClr val="accent1"/>
                </a:solidFill>
              </a:defRPr>
            </a:lvl5pPr>
            <a:lvl6pPr lvl="5" rtl="0">
              <a:spcBef>
                <a:spcPts val="2100"/>
              </a:spcBef>
              <a:spcAft>
                <a:spcPts val="0"/>
              </a:spcAft>
              <a:buClr>
                <a:schemeClr val="accent1"/>
              </a:buClr>
              <a:buSzPts val="2100"/>
              <a:buNone/>
              <a:defRPr b="1" sz="2100">
                <a:solidFill>
                  <a:schemeClr val="accent1"/>
                </a:solidFill>
              </a:defRPr>
            </a:lvl6pPr>
            <a:lvl7pPr lvl="6" rtl="0">
              <a:spcBef>
                <a:spcPts val="2100"/>
              </a:spcBef>
              <a:spcAft>
                <a:spcPts val="0"/>
              </a:spcAft>
              <a:buClr>
                <a:schemeClr val="accent1"/>
              </a:buClr>
              <a:buSzPts val="2100"/>
              <a:buNone/>
              <a:defRPr b="1" sz="2100">
                <a:solidFill>
                  <a:schemeClr val="accent1"/>
                </a:solidFill>
              </a:defRPr>
            </a:lvl7pPr>
            <a:lvl8pPr lvl="7" rtl="0">
              <a:spcBef>
                <a:spcPts val="2100"/>
              </a:spcBef>
              <a:spcAft>
                <a:spcPts val="0"/>
              </a:spcAft>
              <a:buClr>
                <a:schemeClr val="accent1"/>
              </a:buClr>
              <a:buSzPts val="2100"/>
              <a:buNone/>
              <a:defRPr b="1" sz="2100">
                <a:solidFill>
                  <a:schemeClr val="accent1"/>
                </a:solidFill>
              </a:defRPr>
            </a:lvl8pPr>
            <a:lvl9pPr lvl="8" rtl="0">
              <a:spcBef>
                <a:spcPts val="2100"/>
              </a:spcBef>
              <a:spcAft>
                <a:spcPts val="2100"/>
              </a:spcAft>
              <a:buClr>
                <a:schemeClr val="accent1"/>
              </a:buClr>
              <a:buSzPts val="2100"/>
              <a:buNone/>
              <a:defRPr b="1" sz="2100">
                <a:solidFill>
                  <a:schemeClr val="accent1"/>
                </a:solidFill>
              </a:defRPr>
            </a:lvl9pPr>
          </a:lstStyle>
          <a:p/>
        </p:txBody>
      </p:sp>
      <p:sp>
        <p:nvSpPr>
          <p:cNvPr id="114" name="Google Shape;114;p8"/>
          <p:cNvSpPr txBox="1"/>
          <p:nvPr>
            <p:ph type="title"/>
          </p:nvPr>
        </p:nvSpPr>
        <p:spPr>
          <a:xfrm>
            <a:off x="957075" y="1614375"/>
            <a:ext cx="7794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5" name="Google Shape;115;p8"/>
          <p:cNvSpPr txBox="1"/>
          <p:nvPr>
            <p:ph idx="2" type="body"/>
          </p:nvPr>
        </p:nvSpPr>
        <p:spPr>
          <a:xfrm>
            <a:off x="957075" y="3324350"/>
            <a:ext cx="7794000" cy="20703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16" name="Google Shape;116;p8"/>
          <p:cNvSpPr/>
          <p:nvPr/>
        </p:nvSpPr>
        <p:spPr>
          <a:xfrm rot="-5400000">
            <a:off x="9842845" y="4872075"/>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7" name="Google Shape;117;p8"/>
          <p:cNvSpPr/>
          <p:nvPr/>
        </p:nvSpPr>
        <p:spPr>
          <a:xfrm flipH="1">
            <a:off x="10833214" y="1960007"/>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8" name="Google Shape;118;p8"/>
          <p:cNvSpPr/>
          <p:nvPr/>
        </p:nvSpPr>
        <p:spPr>
          <a:xfrm rot="5400000">
            <a:off x="11184507" y="-719"/>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19" name="Google Shape;119;p8"/>
          <p:cNvSpPr/>
          <p:nvPr/>
        </p:nvSpPr>
        <p:spPr>
          <a:xfrm flipH="1" rot="5400000">
            <a:off x="11022020" y="2750537"/>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0" name="Google Shape;120;p8"/>
          <p:cNvSpPr/>
          <p:nvPr/>
        </p:nvSpPr>
        <p:spPr>
          <a:xfrm flipH="1" rot="5400000">
            <a:off x="10861670" y="3893919"/>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1" name="Google Shape;121;p8"/>
          <p:cNvSpPr/>
          <p:nvPr/>
        </p:nvSpPr>
        <p:spPr>
          <a:xfrm flipH="1">
            <a:off x="10826706" y="4884826"/>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2" name="Google Shape;122;p8"/>
          <p:cNvSpPr/>
          <p:nvPr/>
        </p:nvSpPr>
        <p:spPr>
          <a:xfrm rot="10800000">
            <a:off x="10826472" y="553218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3" name="Google Shape;123;p8"/>
          <p:cNvSpPr/>
          <p:nvPr/>
        </p:nvSpPr>
        <p:spPr>
          <a:xfrm>
            <a:off x="9813109" y="17526"/>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4" name="Google Shape;124;p8"/>
          <p:cNvSpPr/>
          <p:nvPr/>
        </p:nvSpPr>
        <p:spPr>
          <a:xfrm rot="10800000">
            <a:off x="10153645" y="586323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5" name="Google Shape;125;p8"/>
          <p:cNvSpPr/>
          <p:nvPr/>
        </p:nvSpPr>
        <p:spPr>
          <a:xfrm>
            <a:off x="9816929" y="655892"/>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6" name="Google Shape;126;p8"/>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27" name="Shape 127"/>
        <p:cNvGrpSpPr/>
        <p:nvPr/>
      </p:nvGrpSpPr>
      <p:grpSpPr>
        <a:xfrm>
          <a:off x="0" y="0"/>
          <a:ext cx="0" cy="0"/>
          <a:chOff x="0" y="0"/>
          <a:chExt cx="0" cy="0"/>
        </a:xfrm>
      </p:grpSpPr>
      <p:sp>
        <p:nvSpPr>
          <p:cNvPr id="128" name="Google Shape;128;p9"/>
          <p:cNvSpPr/>
          <p:nvPr/>
        </p:nvSpPr>
        <p:spPr>
          <a:xfrm rot="-5400000">
            <a:off x="-131228" y="5686213"/>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29" name="Google Shape;129;p9"/>
          <p:cNvSpPr/>
          <p:nvPr/>
        </p:nvSpPr>
        <p:spPr>
          <a:xfrm>
            <a:off x="6508" y="4899579"/>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0" name="Google Shape;130;p9"/>
          <p:cNvSpPr/>
          <p:nvPr/>
        </p:nvSpPr>
        <p:spPr>
          <a:xfrm rot="5400000">
            <a:off x="2914377" y="163406"/>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1" name="Google Shape;131;p9"/>
          <p:cNvSpPr/>
          <p:nvPr/>
        </p:nvSpPr>
        <p:spPr>
          <a:xfrm flipH="1" rot="10800000">
            <a:off x="8797111" y="5858202"/>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2" name="Google Shape;132;p9"/>
          <p:cNvSpPr/>
          <p:nvPr/>
        </p:nvSpPr>
        <p:spPr>
          <a:xfrm flipH="1" rot="-5400000">
            <a:off x="1024466" y="4885406"/>
            <a:ext cx="1356901" cy="1356901"/>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3" name="Google Shape;133;p9"/>
          <p:cNvSpPr txBox="1"/>
          <p:nvPr>
            <p:ph type="title"/>
          </p:nvPr>
        </p:nvSpPr>
        <p:spPr>
          <a:xfrm>
            <a:off x="1293000" y="1873525"/>
            <a:ext cx="96060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34" name="Google Shape;134;p9"/>
          <p:cNvSpPr txBox="1"/>
          <p:nvPr>
            <p:ph idx="1" type="subTitle"/>
          </p:nvPr>
        </p:nvSpPr>
        <p:spPr>
          <a:xfrm>
            <a:off x="4076125" y="6026650"/>
            <a:ext cx="4041000" cy="717900"/>
          </a:xfrm>
          <a:prstGeom prst="rect">
            <a:avLst/>
          </a:prstGeom>
        </p:spPr>
        <p:txBody>
          <a:bodyPr anchorCtr="0" anchor="b" bIns="121900" lIns="121900" spcFirstLastPara="1" rIns="121900" wrap="square" tIns="121900">
            <a:noAutofit/>
          </a:bodyPr>
          <a:lstStyle>
            <a:lvl1pPr lvl="0" rtl="0" algn="ctr">
              <a:lnSpc>
                <a:spcPct val="100000"/>
              </a:lnSpc>
              <a:spcBef>
                <a:spcPts val="0"/>
              </a:spcBef>
              <a:spcAft>
                <a:spcPts val="0"/>
              </a:spcAft>
              <a:buSzPts val="1900"/>
              <a:buNone/>
              <a:defRPr/>
            </a:lvl1pPr>
            <a:lvl2pPr lvl="1" rtl="0" algn="ctr">
              <a:lnSpc>
                <a:spcPct val="100000"/>
              </a:lnSpc>
              <a:spcBef>
                <a:spcPts val="0"/>
              </a:spcBef>
              <a:spcAft>
                <a:spcPts val="0"/>
              </a:spcAft>
              <a:buSzPts val="1900"/>
              <a:buNone/>
              <a:defRPr/>
            </a:lvl2pPr>
            <a:lvl3pPr lvl="2" rtl="0" algn="ctr">
              <a:lnSpc>
                <a:spcPct val="100000"/>
              </a:lnSpc>
              <a:spcBef>
                <a:spcPts val="0"/>
              </a:spcBef>
              <a:spcAft>
                <a:spcPts val="0"/>
              </a:spcAft>
              <a:buSzPts val="1900"/>
              <a:buNone/>
              <a:defRPr/>
            </a:lvl3pPr>
            <a:lvl4pPr lvl="3" rtl="0" algn="ctr">
              <a:lnSpc>
                <a:spcPct val="100000"/>
              </a:lnSpc>
              <a:spcBef>
                <a:spcPts val="0"/>
              </a:spcBef>
              <a:spcAft>
                <a:spcPts val="0"/>
              </a:spcAft>
              <a:buSzPts val="1900"/>
              <a:buNone/>
              <a:defRPr/>
            </a:lvl4pPr>
            <a:lvl5pPr lvl="4" rtl="0" algn="ctr">
              <a:lnSpc>
                <a:spcPct val="100000"/>
              </a:lnSpc>
              <a:spcBef>
                <a:spcPts val="0"/>
              </a:spcBef>
              <a:spcAft>
                <a:spcPts val="0"/>
              </a:spcAft>
              <a:buSzPts val="1900"/>
              <a:buNone/>
              <a:defRPr/>
            </a:lvl5pPr>
            <a:lvl6pPr lvl="5" rtl="0" algn="ctr">
              <a:lnSpc>
                <a:spcPct val="100000"/>
              </a:lnSpc>
              <a:spcBef>
                <a:spcPts val="0"/>
              </a:spcBef>
              <a:spcAft>
                <a:spcPts val="0"/>
              </a:spcAft>
              <a:buSzPts val="1900"/>
              <a:buNone/>
              <a:defRPr/>
            </a:lvl6pPr>
            <a:lvl7pPr lvl="6" rtl="0" algn="ctr">
              <a:lnSpc>
                <a:spcPct val="100000"/>
              </a:lnSpc>
              <a:spcBef>
                <a:spcPts val="0"/>
              </a:spcBef>
              <a:spcAft>
                <a:spcPts val="0"/>
              </a:spcAft>
              <a:buSzPts val="1900"/>
              <a:buNone/>
              <a:defRPr/>
            </a:lvl7pPr>
            <a:lvl8pPr lvl="7" rtl="0" algn="ctr">
              <a:lnSpc>
                <a:spcPct val="100000"/>
              </a:lnSpc>
              <a:spcBef>
                <a:spcPts val="0"/>
              </a:spcBef>
              <a:spcAft>
                <a:spcPts val="0"/>
              </a:spcAft>
              <a:buSzPts val="1900"/>
              <a:buNone/>
              <a:defRPr/>
            </a:lvl8pPr>
            <a:lvl9pPr lvl="8" rtl="0" algn="ctr">
              <a:lnSpc>
                <a:spcPct val="100000"/>
              </a:lnSpc>
              <a:spcBef>
                <a:spcPts val="0"/>
              </a:spcBef>
              <a:spcAft>
                <a:spcPts val="0"/>
              </a:spcAft>
              <a:buSzPts val="1900"/>
              <a:buNone/>
              <a:defRPr/>
            </a:lvl9pPr>
          </a:lstStyle>
          <a:p/>
        </p:txBody>
      </p:sp>
      <p:sp>
        <p:nvSpPr>
          <p:cNvPr id="135" name="Google Shape;135;p9"/>
          <p:cNvSpPr/>
          <p:nvPr/>
        </p:nvSpPr>
        <p:spPr>
          <a:xfrm>
            <a:off x="689865" y="671584"/>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6" name="Google Shape;136;p9"/>
          <p:cNvSpPr/>
          <p:nvPr/>
        </p:nvSpPr>
        <p:spPr>
          <a:xfrm>
            <a:off x="6506" y="16524"/>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7" name="Google Shape;137;p9"/>
          <p:cNvSpPr/>
          <p:nvPr/>
        </p:nvSpPr>
        <p:spPr>
          <a:xfrm flipH="1" rot="-5400000">
            <a:off x="-137735" y="1142569"/>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8" name="Google Shape;138;p9"/>
          <p:cNvSpPr/>
          <p:nvPr/>
        </p:nvSpPr>
        <p:spPr>
          <a:xfrm>
            <a:off x="0" y="1974759"/>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39" name="Google Shape;139;p9"/>
          <p:cNvSpPr/>
          <p:nvPr/>
        </p:nvSpPr>
        <p:spPr>
          <a:xfrm>
            <a:off x="1703756" y="16524"/>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0" name="Google Shape;140;p9"/>
          <p:cNvSpPr/>
          <p:nvPr/>
        </p:nvSpPr>
        <p:spPr>
          <a:xfrm>
            <a:off x="7780299" y="16524"/>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1" name="Google Shape;141;p9"/>
          <p:cNvSpPr/>
          <p:nvPr/>
        </p:nvSpPr>
        <p:spPr>
          <a:xfrm>
            <a:off x="9133042" y="16524"/>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2" name="Google Shape;142;p9"/>
          <p:cNvSpPr/>
          <p:nvPr/>
        </p:nvSpPr>
        <p:spPr>
          <a:xfrm flipH="1">
            <a:off x="10833214" y="1958769"/>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3" name="Google Shape;143;p9"/>
          <p:cNvSpPr/>
          <p:nvPr/>
        </p:nvSpPr>
        <p:spPr>
          <a:xfrm rot="5400000">
            <a:off x="11184507" y="-1957"/>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4" name="Google Shape;144;p9"/>
          <p:cNvSpPr/>
          <p:nvPr/>
        </p:nvSpPr>
        <p:spPr>
          <a:xfrm flipH="1" rot="5400000">
            <a:off x="10860511" y="964872"/>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5" name="Google Shape;145;p9"/>
          <p:cNvSpPr/>
          <p:nvPr/>
        </p:nvSpPr>
        <p:spPr>
          <a:xfrm flipH="1" rot="5400000">
            <a:off x="10861670" y="3892682"/>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6" name="Google Shape;146;p9"/>
          <p:cNvSpPr/>
          <p:nvPr/>
        </p:nvSpPr>
        <p:spPr>
          <a:xfrm flipH="1">
            <a:off x="10826706" y="4883588"/>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7" name="Google Shape;147;p9"/>
          <p:cNvSpPr/>
          <p:nvPr/>
        </p:nvSpPr>
        <p:spPr>
          <a:xfrm rot="10800000">
            <a:off x="10826472" y="5530952"/>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8" name="Google Shape;148;p9"/>
          <p:cNvSpPr/>
          <p:nvPr/>
        </p:nvSpPr>
        <p:spPr>
          <a:xfrm flipH="1" rot="10800000">
            <a:off x="2714188" y="586344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49" name="Google Shape;149;p9"/>
          <p:cNvSpPr/>
          <p:nvPr/>
        </p:nvSpPr>
        <p:spPr>
          <a:xfrm flipH="1" rot="5400000">
            <a:off x="1898379" y="5679730"/>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0" name="Google Shape;150;p9"/>
          <p:cNvSpPr/>
          <p:nvPr/>
        </p:nvSpPr>
        <p:spPr>
          <a:xfrm flipH="1" rot="10800000">
            <a:off x="8117044" y="5857966"/>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1" name="Google Shape;151;p9"/>
          <p:cNvSpPr/>
          <p:nvPr/>
        </p:nvSpPr>
        <p:spPr>
          <a:xfrm rot="10800000">
            <a:off x="10153645" y="5861993"/>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2" name="Google Shape;152;p9"/>
          <p:cNvSpPr/>
          <p:nvPr/>
        </p:nvSpPr>
        <p:spPr>
          <a:xfrm>
            <a:off x="9816929" y="654654"/>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3" name="Google Shape;153;p9"/>
          <p:cNvSpPr/>
          <p:nvPr/>
        </p:nvSpPr>
        <p:spPr>
          <a:xfrm rot="5400000">
            <a:off x="-508383" y="39187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54" name="Shape 154"/>
        <p:cNvGrpSpPr/>
        <p:nvPr/>
      </p:nvGrpSpPr>
      <p:grpSpPr>
        <a:xfrm>
          <a:off x="0" y="0"/>
          <a:ext cx="0" cy="0"/>
          <a:chOff x="0" y="0"/>
          <a:chExt cx="0" cy="0"/>
        </a:xfrm>
      </p:grpSpPr>
      <p:sp>
        <p:nvSpPr>
          <p:cNvPr id="155" name="Google Shape;155;p10"/>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6" name="Google Shape;156;p10"/>
          <p:cNvSpPr txBox="1"/>
          <p:nvPr>
            <p:ph type="title"/>
          </p:nvPr>
        </p:nvSpPr>
        <p:spPr>
          <a:xfrm>
            <a:off x="2045250" y="1008600"/>
            <a:ext cx="8101500" cy="4879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157" name="Google Shape;157;p10"/>
          <p:cNvSpPr/>
          <p:nvPr/>
        </p:nvSpPr>
        <p:spPr>
          <a:xfrm>
            <a:off x="689865" y="68185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8" name="Google Shape;158;p10"/>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9" name="Google Shape;159;p10"/>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0" name="Google Shape;160;p10"/>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1" name="Google Shape;161;p10"/>
          <p:cNvSpPr/>
          <p:nvPr/>
        </p:nvSpPr>
        <p:spPr>
          <a:xfrm>
            <a:off x="0" y="198503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2" name="Google Shape;162;p10"/>
          <p:cNvSpPr/>
          <p:nvPr/>
        </p:nvSpPr>
        <p:spPr>
          <a:xfrm>
            <a:off x="1703756"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3" name="Google Shape;163;p10"/>
          <p:cNvSpPr/>
          <p:nvPr/>
        </p:nvSpPr>
        <p:spPr>
          <a:xfrm flipH="1">
            <a:off x="6754781" y="20553"/>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4" name="Google Shape;164;p10"/>
          <p:cNvSpPr/>
          <p:nvPr/>
        </p:nvSpPr>
        <p:spPr>
          <a:xfrm rot="5400000">
            <a:off x="5926705" y="16743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5" name="Google Shape;165;p10"/>
          <p:cNvSpPr/>
          <p:nvPr/>
        </p:nvSpPr>
        <p:spPr>
          <a:xfrm>
            <a:off x="5080565" y="20553"/>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6" name="Google Shape;166;p10"/>
          <p:cNvSpPr/>
          <p:nvPr/>
        </p:nvSpPr>
        <p:spPr>
          <a:xfrm>
            <a:off x="3730186" y="2978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7" name="Google Shape;167;p10"/>
          <p:cNvSpPr/>
          <p:nvPr/>
        </p:nvSpPr>
        <p:spPr>
          <a:xfrm rot="5400000">
            <a:off x="2914377" y="173681"/>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 name="Google Shape;168;p10"/>
          <p:cNvSpPr/>
          <p:nvPr/>
        </p:nvSpPr>
        <p:spPr>
          <a:xfrm>
            <a:off x="7780299"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9" name="Google Shape;169;p10"/>
          <p:cNvSpPr/>
          <p:nvPr/>
        </p:nvSpPr>
        <p:spPr>
          <a:xfrm>
            <a:off x="9133042"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0" name="Google Shape;170;p10"/>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1" name="Google Shape;171;p10"/>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2" name="Google Shape;172;p10"/>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3" name="Google Shape;173;p10"/>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4" name="Google Shape;174;p10"/>
          <p:cNvSpPr/>
          <p:nvPr/>
        </p:nvSpPr>
        <p:spPr>
          <a:xfrm>
            <a:off x="9816929" y="6649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5" name="Google Shape;175;p10"/>
          <p:cNvSpPr/>
          <p:nvPr/>
        </p:nvSpPr>
        <p:spPr>
          <a:xfrm rot="-5400000">
            <a:off x="-131228" y="56964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6" name="Google Shape;176;p10"/>
          <p:cNvSpPr/>
          <p:nvPr/>
        </p:nvSpPr>
        <p:spPr>
          <a:xfrm rot="-5400000">
            <a:off x="-298444" y="3910480"/>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7" name="Google Shape;177;p10"/>
          <p:cNvSpPr/>
          <p:nvPr/>
        </p:nvSpPr>
        <p:spPr>
          <a:xfrm>
            <a:off x="6508" y="490985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8" name="Google Shape;178;p10"/>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9" name="Google Shape;179;p10"/>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0" name="Google Shape;180;p10"/>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1" name="Google Shape;181;p10"/>
          <p:cNvSpPr/>
          <p:nvPr/>
        </p:nvSpPr>
        <p:spPr>
          <a:xfrm flipH="1" rot="10800000">
            <a:off x="687758"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2" name="Google Shape;182;p10"/>
          <p:cNvSpPr/>
          <p:nvPr/>
        </p:nvSpPr>
        <p:spPr>
          <a:xfrm rot="10800000">
            <a:off x="575571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3" name="Google Shape;183;p10"/>
          <p:cNvSpPr/>
          <p:nvPr/>
        </p:nvSpPr>
        <p:spPr>
          <a:xfrm flipH="1" rot="5400000">
            <a:off x="4936108" y="569625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4" name="Google Shape;184;p10"/>
          <p:cNvSpPr/>
          <p:nvPr/>
        </p:nvSpPr>
        <p:spPr>
          <a:xfrm flipH="1" rot="10800000">
            <a:off x="406456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5" name="Google Shape;185;p10"/>
          <p:cNvSpPr/>
          <p:nvPr/>
        </p:nvSpPr>
        <p:spPr>
          <a:xfrm flipH="1" rot="10800000">
            <a:off x="2714188" y="5873718"/>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6" name="Google Shape;186;p10"/>
          <p:cNvSpPr/>
          <p:nvPr/>
        </p:nvSpPr>
        <p:spPr>
          <a:xfrm flipH="1" rot="5400000">
            <a:off x="1898379" y="5690005"/>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7" name="Google Shape;187;p10"/>
          <p:cNvSpPr/>
          <p:nvPr/>
        </p:nvSpPr>
        <p:spPr>
          <a:xfrm flipH="1" rot="10800000">
            <a:off x="8117044"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8" name="Google Shape;188;p10"/>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9" name="Google Shape;189;p10"/>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90" name="Google Shape;190;p10"/>
          <p:cNvSpPr/>
          <p:nvPr/>
        </p:nvSpPr>
        <p:spPr>
          <a:xfrm flipH="1" rot="-5400000">
            <a:off x="1024466" y="4895681"/>
            <a:ext cx="1356901" cy="1356901"/>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91" name="Google Shape;191;p10"/>
          <p:cNvSpPr/>
          <p:nvPr/>
        </p:nvSpPr>
        <p:spPr>
          <a:xfrm flipH="1" rot="10800000">
            <a:off x="676430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92" name="Google Shape;192;p10"/>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93" name="Shape 193"/>
        <p:cNvGrpSpPr/>
        <p:nvPr/>
      </p:nvGrpSpPr>
      <p:grpSpPr>
        <a:xfrm>
          <a:off x="0" y="0"/>
          <a:ext cx="0" cy="0"/>
          <a:chOff x="0" y="0"/>
          <a:chExt cx="0" cy="0"/>
        </a:xfrm>
      </p:grpSpPr>
      <p:sp>
        <p:nvSpPr>
          <p:cNvPr id="194" name="Google Shape;194;p11"/>
          <p:cNvSpPr txBox="1"/>
          <p:nvPr>
            <p:ph idx="1" type="subTitle"/>
          </p:nvPr>
        </p:nvSpPr>
        <p:spPr>
          <a:xfrm>
            <a:off x="2088607" y="3024172"/>
            <a:ext cx="80133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1800"/>
              <a:buNone/>
              <a:defRPr b="1" sz="1800">
                <a:solidFill>
                  <a:schemeClr val="accent3"/>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95" name="Google Shape;195;p11"/>
          <p:cNvSpPr txBox="1"/>
          <p:nvPr>
            <p:ph idx="2" type="subTitle"/>
          </p:nvPr>
        </p:nvSpPr>
        <p:spPr>
          <a:xfrm>
            <a:off x="2088607" y="4248063"/>
            <a:ext cx="80133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1800"/>
              <a:buNone/>
              <a:defRPr b="1" sz="1800">
                <a:solidFill>
                  <a:schemeClr val="accent4"/>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96" name="Google Shape;196;p11"/>
          <p:cNvSpPr txBox="1"/>
          <p:nvPr>
            <p:ph idx="3" type="body"/>
          </p:nvPr>
        </p:nvSpPr>
        <p:spPr>
          <a:xfrm>
            <a:off x="2088600" y="3450690"/>
            <a:ext cx="8013300" cy="923400"/>
          </a:xfrm>
          <a:prstGeom prst="rect">
            <a:avLst/>
          </a:prstGeom>
        </p:spPr>
        <p:txBody>
          <a:bodyPr anchorCtr="0" anchor="t" bIns="121900" lIns="121900" spcFirstLastPara="1" rIns="121900" wrap="square" tIns="121900">
            <a:noAutofit/>
          </a:bodyPr>
          <a:lstStyle>
            <a:lvl1pPr indent="-317500" lvl="0" marL="457200" algn="ctr">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97" name="Google Shape;197;p11"/>
          <p:cNvSpPr txBox="1"/>
          <p:nvPr>
            <p:ph idx="4" type="body"/>
          </p:nvPr>
        </p:nvSpPr>
        <p:spPr>
          <a:xfrm>
            <a:off x="2088600" y="4661350"/>
            <a:ext cx="8014800" cy="923400"/>
          </a:xfrm>
          <a:prstGeom prst="rect">
            <a:avLst/>
          </a:prstGeom>
        </p:spPr>
        <p:txBody>
          <a:bodyPr anchorCtr="0" anchor="t" bIns="121900" lIns="121900" spcFirstLastPara="1" rIns="121900" wrap="square" tIns="121900">
            <a:noAutofit/>
          </a:bodyPr>
          <a:lstStyle>
            <a:lvl1pPr indent="-317500" lvl="0" marL="457200" algn="ctr">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98" name="Google Shape;198;p11"/>
          <p:cNvSpPr/>
          <p:nvPr/>
        </p:nvSpPr>
        <p:spPr>
          <a:xfrm rot="-5400000">
            <a:off x="-131228" y="56964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99" name="Google Shape;199;p11"/>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0" name="Google Shape;200;p11"/>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1" name="Google Shape;201;p11"/>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2" name="Google Shape;202;p11"/>
          <p:cNvSpPr/>
          <p:nvPr/>
        </p:nvSpPr>
        <p:spPr>
          <a:xfrm>
            <a:off x="6508" y="490985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3" name="Google Shape;203;p11"/>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4" name="Google Shape;204;p11"/>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5" name="Google Shape;205;p11"/>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6" name="Google Shape;206;p11"/>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7" name="Google Shape;207;p11"/>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8" name="Google Shape;208;p11"/>
          <p:cNvSpPr/>
          <p:nvPr/>
        </p:nvSpPr>
        <p:spPr>
          <a:xfrm flipH="1" rot="10800000">
            <a:off x="687758"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09" name="Google Shape;209;p11"/>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10" name="Google Shape;210;p11"/>
          <p:cNvSpPr txBox="1"/>
          <p:nvPr>
            <p:ph idx="5" type="subTitle"/>
          </p:nvPr>
        </p:nvSpPr>
        <p:spPr>
          <a:xfrm>
            <a:off x="2088607" y="1800281"/>
            <a:ext cx="80133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1800"/>
              <a:buNone/>
              <a:defRPr b="1" sz="1800">
                <a:solidFill>
                  <a:schemeClr val="accent1"/>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11" name="Google Shape;211;p11"/>
          <p:cNvSpPr txBox="1"/>
          <p:nvPr>
            <p:ph type="title"/>
          </p:nvPr>
        </p:nvSpPr>
        <p:spPr>
          <a:xfrm>
            <a:off x="2088600" y="663675"/>
            <a:ext cx="80133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2" name="Google Shape;212;p11"/>
          <p:cNvSpPr txBox="1"/>
          <p:nvPr>
            <p:ph idx="6" type="body"/>
          </p:nvPr>
        </p:nvSpPr>
        <p:spPr>
          <a:xfrm>
            <a:off x="2088600" y="2238231"/>
            <a:ext cx="8013300" cy="925200"/>
          </a:xfrm>
          <a:prstGeom prst="rect">
            <a:avLst/>
          </a:prstGeom>
        </p:spPr>
        <p:txBody>
          <a:bodyPr anchorCtr="0" anchor="t" bIns="121900" lIns="121900" spcFirstLastPara="1" rIns="121900" wrap="square" tIns="121900">
            <a:noAutofit/>
          </a:bodyPr>
          <a:lstStyle>
            <a:lvl1pPr indent="-317500" lvl="0" marL="457200" algn="ctr">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213" name="Google Shape;213;p11"/>
          <p:cNvSpPr/>
          <p:nvPr/>
        </p:nvSpPr>
        <p:spPr>
          <a:xfrm rot="5400000">
            <a:off x="-508383" y="40711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214" name="Shape 214"/>
        <p:cNvGrpSpPr/>
        <p:nvPr/>
      </p:nvGrpSpPr>
      <p:grpSpPr>
        <a:xfrm>
          <a:off x="0" y="0"/>
          <a:ext cx="0" cy="0"/>
          <a:chOff x="0" y="0"/>
          <a:chExt cx="0" cy="0"/>
        </a:xfrm>
      </p:grpSpPr>
      <p:sp>
        <p:nvSpPr>
          <p:cNvPr id="215" name="Google Shape;215;p12"/>
          <p:cNvSpPr txBox="1"/>
          <p:nvPr>
            <p:ph idx="1" type="subTitle"/>
          </p:nvPr>
        </p:nvSpPr>
        <p:spPr>
          <a:xfrm>
            <a:off x="1189052" y="3715875"/>
            <a:ext cx="26589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16" name="Google Shape;216;p12"/>
          <p:cNvSpPr txBox="1"/>
          <p:nvPr>
            <p:ph idx="2" type="subTitle"/>
          </p:nvPr>
        </p:nvSpPr>
        <p:spPr>
          <a:xfrm>
            <a:off x="4713302" y="3715875"/>
            <a:ext cx="26589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17" name="Google Shape;217;p12"/>
          <p:cNvSpPr txBox="1"/>
          <p:nvPr>
            <p:ph idx="3" type="subTitle"/>
          </p:nvPr>
        </p:nvSpPr>
        <p:spPr>
          <a:xfrm>
            <a:off x="8237552" y="3715875"/>
            <a:ext cx="26586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18" name="Google Shape;218;p12"/>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9" name="Google Shape;219;p12"/>
          <p:cNvSpPr txBox="1"/>
          <p:nvPr>
            <p:ph idx="4" type="body"/>
          </p:nvPr>
        </p:nvSpPr>
        <p:spPr>
          <a:xfrm>
            <a:off x="1189050" y="41538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20" name="Google Shape;220;p12"/>
          <p:cNvSpPr txBox="1"/>
          <p:nvPr>
            <p:ph idx="5" type="body"/>
          </p:nvPr>
        </p:nvSpPr>
        <p:spPr>
          <a:xfrm>
            <a:off x="4713300" y="41423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21" name="Google Shape;221;p12"/>
          <p:cNvSpPr txBox="1"/>
          <p:nvPr>
            <p:ph idx="6" type="body"/>
          </p:nvPr>
        </p:nvSpPr>
        <p:spPr>
          <a:xfrm>
            <a:off x="8237550" y="41291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22" name="Google Shape;222;p12"/>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 name="Google Shape;223;p12"/>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4" name="Google Shape;224;p12"/>
          <p:cNvSpPr/>
          <p:nvPr/>
        </p:nvSpPr>
        <p:spPr>
          <a:xfrm>
            <a:off x="1703756"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 name="Google Shape;225;p12"/>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6" name="Google Shape;226;p12"/>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7" name="Google Shape;227;p12"/>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8" name="Google Shape;228;p12"/>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29" name="Shape 229"/>
        <p:cNvGrpSpPr/>
        <p:nvPr/>
      </p:nvGrpSpPr>
      <p:grpSpPr>
        <a:xfrm>
          <a:off x="0" y="0"/>
          <a:ext cx="0" cy="0"/>
          <a:chOff x="0" y="0"/>
          <a:chExt cx="0" cy="0"/>
        </a:xfrm>
      </p:grpSpPr>
      <p:sp>
        <p:nvSpPr>
          <p:cNvPr id="230" name="Google Shape;230;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231" name="Google Shape;231;p13"/>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232" name="Google Shape;232;p13"/>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33" name="Shape 233"/>
        <p:cNvGrpSpPr/>
        <p:nvPr/>
      </p:nvGrpSpPr>
      <p:grpSpPr>
        <a:xfrm>
          <a:off x="0" y="0"/>
          <a:ext cx="0" cy="0"/>
          <a:chOff x="0" y="0"/>
          <a:chExt cx="0" cy="0"/>
        </a:xfrm>
      </p:grpSpPr>
      <p:sp>
        <p:nvSpPr>
          <p:cNvPr id="234" name="Google Shape;234;p14"/>
          <p:cNvSpPr/>
          <p:nvPr/>
        </p:nvSpPr>
        <p:spPr>
          <a:xfrm flipH="1" rot="10800000">
            <a:off x="8400256" y="1996492"/>
            <a:ext cx="3378465" cy="3248671"/>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5" name="Google Shape;235;p14"/>
          <p:cNvSpPr/>
          <p:nvPr/>
        </p:nvSpPr>
        <p:spPr>
          <a:xfrm>
            <a:off x="3756553" y="1920311"/>
            <a:ext cx="4245769" cy="4079081"/>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6" name="Google Shape;236;p14"/>
          <p:cNvSpPr/>
          <p:nvPr/>
        </p:nvSpPr>
        <p:spPr>
          <a:xfrm rot="10800000">
            <a:off x="175431" y="2017834"/>
            <a:ext cx="3254397" cy="3128421"/>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 name="Google Shape;237;p14"/>
          <p:cNvSpPr txBox="1"/>
          <p:nvPr>
            <p:ph hasCustomPrompt="1" type="title"/>
          </p:nvPr>
        </p:nvSpPr>
        <p:spPr>
          <a:xfrm>
            <a:off x="638825" y="2987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solidFill>
                  <a:schemeClr val="accent5"/>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38" name="Google Shape;238;p14"/>
          <p:cNvSpPr txBox="1"/>
          <p:nvPr>
            <p:ph idx="2" type="title"/>
          </p:nvPr>
        </p:nvSpPr>
        <p:spPr>
          <a:xfrm>
            <a:off x="715025" y="8981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239" name="Google Shape;239;p14"/>
          <p:cNvSpPr txBox="1"/>
          <p:nvPr>
            <p:ph hasCustomPrompt="1" idx="3" type="title"/>
          </p:nvPr>
        </p:nvSpPr>
        <p:spPr>
          <a:xfrm>
            <a:off x="4440136" y="2987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solidFill>
                  <a:schemeClr val="accent5"/>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40" name="Google Shape;240;p14"/>
          <p:cNvSpPr txBox="1"/>
          <p:nvPr>
            <p:ph hasCustomPrompt="1" idx="4" type="title"/>
          </p:nvPr>
        </p:nvSpPr>
        <p:spPr>
          <a:xfrm>
            <a:off x="8176654" y="2987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solidFill>
                  <a:schemeClr val="accent5"/>
                </a:solidFill>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241" name="Google Shape;241;p14"/>
          <p:cNvSpPr txBox="1"/>
          <p:nvPr>
            <p:ph idx="1" type="body"/>
          </p:nvPr>
        </p:nvSpPr>
        <p:spPr>
          <a:xfrm>
            <a:off x="8176646" y="42293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242" name="Google Shape;242;p14"/>
          <p:cNvSpPr txBox="1"/>
          <p:nvPr>
            <p:ph idx="5" type="body"/>
          </p:nvPr>
        </p:nvSpPr>
        <p:spPr>
          <a:xfrm>
            <a:off x="4440145" y="4218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243" name="Google Shape;243;p14"/>
          <p:cNvSpPr txBox="1"/>
          <p:nvPr>
            <p:ph idx="6" type="body"/>
          </p:nvPr>
        </p:nvSpPr>
        <p:spPr>
          <a:xfrm>
            <a:off x="638825" y="4218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244" name="Google Shape;244;p14"/>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245" name="Shape 245"/>
        <p:cNvGrpSpPr/>
        <p:nvPr/>
      </p:nvGrpSpPr>
      <p:grpSpPr>
        <a:xfrm>
          <a:off x="0" y="0"/>
          <a:ext cx="0" cy="0"/>
          <a:chOff x="0" y="0"/>
          <a:chExt cx="0" cy="0"/>
        </a:xfrm>
      </p:grpSpPr>
      <p:sp>
        <p:nvSpPr>
          <p:cNvPr id="246" name="Google Shape;246;p15"/>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47" name="Google Shape;247;p15"/>
          <p:cNvSpPr txBox="1"/>
          <p:nvPr>
            <p:ph idx="2" type="subTitle"/>
          </p:nvPr>
        </p:nvSpPr>
        <p:spPr>
          <a:xfrm>
            <a:off x="720400" y="37155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4"/>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48" name="Google Shape;248;p15"/>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4"/>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49" name="Google Shape;249;p15"/>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3"/>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0" name="Google Shape;250;p15"/>
          <p:cNvSpPr txBox="1"/>
          <p:nvPr>
            <p:ph idx="5" type="subTitle"/>
          </p:nvPr>
        </p:nvSpPr>
        <p:spPr>
          <a:xfrm>
            <a:off x="4571787" y="37155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1"/>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1" name="Google Shape;251;p15"/>
          <p:cNvSpPr txBox="1"/>
          <p:nvPr>
            <p:ph idx="6" type="subTitle"/>
          </p:nvPr>
        </p:nvSpPr>
        <p:spPr>
          <a:xfrm>
            <a:off x="8381787" y="3696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solidFill>
                  <a:schemeClr val="accent3"/>
                </a:solidFill>
              </a:defRPr>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252" name="Google Shape;252;p15"/>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3" name="Google Shape;253;p15"/>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54" name="Google Shape;254;p15"/>
          <p:cNvSpPr txBox="1"/>
          <p:nvPr>
            <p:ph idx="8" type="body"/>
          </p:nvPr>
        </p:nvSpPr>
        <p:spPr>
          <a:xfrm>
            <a:off x="8381787" y="4113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5" name="Google Shape;255;p15"/>
          <p:cNvSpPr txBox="1"/>
          <p:nvPr>
            <p:ph idx="9" type="body"/>
          </p:nvPr>
        </p:nvSpPr>
        <p:spPr>
          <a:xfrm>
            <a:off x="4571787" y="4113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6" name="Google Shape;256;p15"/>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7" name="Google Shape;257;p15"/>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8" name="Google Shape;258;p15"/>
          <p:cNvSpPr txBox="1"/>
          <p:nvPr>
            <p:ph idx="15" type="body"/>
          </p:nvPr>
        </p:nvSpPr>
        <p:spPr>
          <a:xfrm>
            <a:off x="720400" y="4113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59" name="Google Shape;259;p15"/>
          <p:cNvSpPr/>
          <p:nvPr/>
        </p:nvSpPr>
        <p:spPr>
          <a:xfrm rot="-5400000">
            <a:off x="-131228" y="56964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0" name="Google Shape;260;p15"/>
          <p:cNvSpPr/>
          <p:nvPr/>
        </p:nvSpPr>
        <p:spPr>
          <a:xfrm>
            <a:off x="6508" y="490985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1" name="Google Shape;261;p15"/>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2" name="Google Shape;262;p15"/>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3" name="Google Shape;263;p15"/>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4" name="Google Shape;264;p15"/>
          <p:cNvSpPr/>
          <p:nvPr/>
        </p:nvSpPr>
        <p:spPr>
          <a:xfrm flipH="1" rot="10800000">
            <a:off x="687758"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5" name="Google Shape;265;p15"/>
          <p:cNvSpPr/>
          <p:nvPr/>
        </p:nvSpPr>
        <p:spPr>
          <a:xfrm rot="5400000">
            <a:off x="-508383" y="40711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266" name="Shape 266"/>
        <p:cNvGrpSpPr/>
        <p:nvPr/>
      </p:nvGrpSpPr>
      <p:grpSpPr>
        <a:xfrm>
          <a:off x="0" y="0"/>
          <a:ext cx="0" cy="0"/>
          <a:chOff x="0" y="0"/>
          <a:chExt cx="0" cy="0"/>
        </a:xfrm>
      </p:grpSpPr>
      <p:sp>
        <p:nvSpPr>
          <p:cNvPr id="267" name="Google Shape;267;p16"/>
          <p:cNvSpPr txBox="1"/>
          <p:nvPr>
            <p:ph idx="1" type="subTitle"/>
          </p:nvPr>
        </p:nvSpPr>
        <p:spPr>
          <a:xfrm>
            <a:off x="81499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accent3"/>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68" name="Google Shape;268;p16"/>
          <p:cNvSpPr txBox="1"/>
          <p:nvPr>
            <p:ph idx="2" type="subTitle"/>
          </p:nvPr>
        </p:nvSpPr>
        <p:spPr>
          <a:xfrm>
            <a:off x="81499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accent4"/>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69" name="Google Shape;269;p1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70" name="Google Shape;270;p16"/>
          <p:cNvSpPr txBox="1"/>
          <p:nvPr>
            <p:ph idx="3" type="body"/>
          </p:nvPr>
        </p:nvSpPr>
        <p:spPr>
          <a:xfrm>
            <a:off x="81499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271" name="Google Shape;271;p16"/>
          <p:cNvSpPr txBox="1"/>
          <p:nvPr>
            <p:ph idx="4" type="body"/>
          </p:nvPr>
        </p:nvSpPr>
        <p:spPr>
          <a:xfrm>
            <a:off x="81499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272" name="Google Shape;272;p16"/>
          <p:cNvSpPr/>
          <p:nvPr/>
        </p:nvSpPr>
        <p:spPr>
          <a:xfrm rot="-5400000">
            <a:off x="-131228" y="56964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3" name="Google Shape;273;p16"/>
          <p:cNvSpPr/>
          <p:nvPr/>
        </p:nvSpPr>
        <p:spPr>
          <a:xfrm>
            <a:off x="6508" y="490985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4" name="Google Shape;274;p16"/>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5" name="Google Shape;275;p16"/>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6" name="Google Shape;276;p16"/>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7" name="Google Shape;277;p16"/>
          <p:cNvSpPr/>
          <p:nvPr/>
        </p:nvSpPr>
        <p:spPr>
          <a:xfrm flipH="1" rot="10800000">
            <a:off x="687758"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8" name="Google Shape;278;p16"/>
          <p:cNvSpPr/>
          <p:nvPr/>
        </p:nvSpPr>
        <p:spPr>
          <a:xfrm rot="5400000">
            <a:off x="-508383" y="40711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279" name="Shape 279"/>
        <p:cNvGrpSpPr/>
        <p:nvPr/>
      </p:nvGrpSpPr>
      <p:grpSpPr>
        <a:xfrm>
          <a:off x="0" y="0"/>
          <a:ext cx="0" cy="0"/>
          <a:chOff x="0" y="0"/>
          <a:chExt cx="0" cy="0"/>
        </a:xfrm>
      </p:grpSpPr>
      <p:sp>
        <p:nvSpPr>
          <p:cNvPr id="280" name="Google Shape;280;p17"/>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1" name="Google Shape;281;p17"/>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2" name="Google Shape;282;p17"/>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3" name="Google Shape;283;p17"/>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4" name="Google Shape;284;p17"/>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85" name="Google Shape;285;p17"/>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86" name="Google Shape;286;p17"/>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87" name="Google Shape;287;p17"/>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8" name="Google Shape;288;p17"/>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9" name="Google Shape;289;p17"/>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90" name="Google Shape;290;p17"/>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91" name="Google Shape;291;p17"/>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92" name="Shape 292"/>
        <p:cNvGrpSpPr/>
        <p:nvPr/>
      </p:nvGrpSpPr>
      <p:grpSpPr>
        <a:xfrm>
          <a:off x="0" y="0"/>
          <a:ext cx="0" cy="0"/>
          <a:chOff x="0" y="0"/>
          <a:chExt cx="0" cy="0"/>
        </a:xfrm>
      </p:grpSpPr>
      <p:sp>
        <p:nvSpPr>
          <p:cNvPr id="293" name="Google Shape;293;p18"/>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94" name="Google Shape;294;p18"/>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295" name="Google Shape;295;p18"/>
          <p:cNvSpPr/>
          <p:nvPr/>
        </p:nvSpPr>
        <p:spPr>
          <a:xfrm flipH="1" rot="5400000">
            <a:off x="11029686" y="57278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6" name="Google Shape;296;p18"/>
          <p:cNvSpPr/>
          <p:nvPr/>
        </p:nvSpPr>
        <p:spPr>
          <a:xfrm flipH="1">
            <a:off x="10833214" y="241322"/>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7" name="Google Shape;297;p18"/>
          <p:cNvSpPr/>
          <p:nvPr/>
        </p:nvSpPr>
        <p:spPr>
          <a:xfrm flipH="1" rot="5400000">
            <a:off x="10868170" y="3879292"/>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8" name="Google Shape;298;p18"/>
          <p:cNvSpPr/>
          <p:nvPr/>
        </p:nvSpPr>
        <p:spPr>
          <a:xfrm flipH="1" rot="8377553">
            <a:off x="9737224" y="1626176"/>
            <a:ext cx="1628486" cy="1016773"/>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9" name="Google Shape;299;p18"/>
          <p:cNvSpPr/>
          <p:nvPr/>
        </p:nvSpPr>
        <p:spPr>
          <a:xfrm rot="-5400000">
            <a:off x="8440815" y="5727968"/>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0" name="Google Shape;300;p18"/>
          <p:cNvSpPr/>
          <p:nvPr/>
        </p:nvSpPr>
        <p:spPr>
          <a:xfrm flipH="1" rot="3624031">
            <a:off x="8756425" y="419467"/>
            <a:ext cx="1629494" cy="101739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1" name="Google Shape;301;p18"/>
          <p:cNvSpPr/>
          <p:nvPr/>
        </p:nvSpPr>
        <p:spPr>
          <a:xfrm flipH="1" rot="-5064207">
            <a:off x="9775805" y="4927558"/>
            <a:ext cx="1045527" cy="1296235"/>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2" name="Google Shape;302;p18"/>
          <p:cNvSpPr/>
          <p:nvPr/>
        </p:nvSpPr>
        <p:spPr>
          <a:xfrm flipH="1" rot="5400000">
            <a:off x="11030479" y="274437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3" name="Google Shape;303;p18"/>
          <p:cNvSpPr/>
          <p:nvPr/>
        </p:nvSpPr>
        <p:spPr>
          <a:xfrm flipH="1" rot="10300825">
            <a:off x="9301018" y="3369189"/>
            <a:ext cx="1629252" cy="1016342"/>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4" name="Google Shape;304;p18"/>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305" name="Shape 305"/>
        <p:cNvGrpSpPr/>
        <p:nvPr/>
      </p:nvGrpSpPr>
      <p:grpSpPr>
        <a:xfrm>
          <a:off x="0" y="0"/>
          <a:ext cx="0" cy="0"/>
          <a:chOff x="0" y="0"/>
          <a:chExt cx="0" cy="0"/>
        </a:xfrm>
      </p:grpSpPr>
      <p:sp>
        <p:nvSpPr>
          <p:cNvPr id="306" name="Google Shape;306;p19"/>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07" name="Google Shape;307;p19"/>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08" name="Google Shape;308;p19"/>
          <p:cNvSpPr/>
          <p:nvPr/>
        </p:nvSpPr>
        <p:spPr>
          <a:xfrm rot="-5400000">
            <a:off x="-143441" y="57595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9" name="Google Shape;309;p19"/>
          <p:cNvSpPr/>
          <p:nvPr/>
        </p:nvSpPr>
        <p:spPr>
          <a:xfrm>
            <a:off x="0" y="27303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0" name="Google Shape;310;p19"/>
          <p:cNvSpPr/>
          <p:nvPr/>
        </p:nvSpPr>
        <p:spPr>
          <a:xfrm rot="-5400000">
            <a:off x="-304944" y="3911005"/>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1" name="Google Shape;311;p19"/>
          <p:cNvSpPr/>
          <p:nvPr/>
        </p:nvSpPr>
        <p:spPr>
          <a:xfrm rot="-8377553">
            <a:off x="826290" y="1657888"/>
            <a:ext cx="1628486" cy="1016773"/>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2" name="Google Shape;312;p19"/>
          <p:cNvSpPr/>
          <p:nvPr/>
        </p:nvSpPr>
        <p:spPr>
          <a:xfrm flipH="1" rot="5400000">
            <a:off x="2444779" y="5759680"/>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3" name="Google Shape;313;p19"/>
          <p:cNvSpPr/>
          <p:nvPr/>
        </p:nvSpPr>
        <p:spPr>
          <a:xfrm rot="-3624031">
            <a:off x="1806081" y="451179"/>
            <a:ext cx="1629494" cy="101739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4" name="Google Shape;314;p19"/>
          <p:cNvSpPr/>
          <p:nvPr/>
        </p:nvSpPr>
        <p:spPr>
          <a:xfrm rot="5064207">
            <a:off x="1370668" y="4959271"/>
            <a:ext cx="1045527" cy="1296235"/>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5" name="Google Shape;315;p19"/>
          <p:cNvSpPr/>
          <p:nvPr/>
        </p:nvSpPr>
        <p:spPr>
          <a:xfrm rot="-5400000">
            <a:off x="-144235" y="2776091"/>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6" name="Google Shape;316;p19"/>
          <p:cNvSpPr/>
          <p:nvPr/>
        </p:nvSpPr>
        <p:spPr>
          <a:xfrm rot="-10300825">
            <a:off x="1261731" y="3400901"/>
            <a:ext cx="1629252" cy="1016342"/>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7" name="Google Shape;317;p19"/>
          <p:cNvSpPr/>
          <p:nvPr/>
        </p:nvSpPr>
        <p:spPr>
          <a:xfrm rot="5400000">
            <a:off x="-508383" y="20899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318" name="Shape 318"/>
        <p:cNvGrpSpPr/>
        <p:nvPr/>
      </p:nvGrpSpPr>
      <p:grpSpPr>
        <a:xfrm>
          <a:off x="0" y="0"/>
          <a:ext cx="0" cy="0"/>
          <a:chOff x="0" y="0"/>
          <a:chExt cx="0" cy="0"/>
        </a:xfrm>
      </p:grpSpPr>
      <p:sp>
        <p:nvSpPr>
          <p:cNvPr id="319" name="Google Shape;319;p20"/>
          <p:cNvSpPr txBox="1"/>
          <p:nvPr>
            <p:ph idx="1" type="subTitle"/>
          </p:nvPr>
        </p:nvSpPr>
        <p:spPr>
          <a:xfrm>
            <a:off x="2338616" y="2792225"/>
            <a:ext cx="75147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320" name="Google Shape;320;p20"/>
          <p:cNvSpPr txBox="1"/>
          <p:nvPr>
            <p:ph type="title"/>
          </p:nvPr>
        </p:nvSpPr>
        <p:spPr>
          <a:xfrm>
            <a:off x="2338616" y="1859375"/>
            <a:ext cx="75147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321" name="Google Shape;321;p20"/>
          <p:cNvSpPr txBox="1"/>
          <p:nvPr>
            <p:ph idx="2" type="body"/>
          </p:nvPr>
        </p:nvSpPr>
        <p:spPr>
          <a:xfrm>
            <a:off x="2338684" y="3657025"/>
            <a:ext cx="75147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322" name="Google Shape;322;p20"/>
          <p:cNvSpPr/>
          <p:nvPr/>
        </p:nvSpPr>
        <p:spPr>
          <a:xfrm rot="-5400000">
            <a:off x="-298452"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3" name="Google Shape;323;p20"/>
          <p:cNvSpPr/>
          <p:nvPr/>
        </p:nvSpPr>
        <p:spPr>
          <a:xfrm>
            <a:off x="-8"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4" name="Google Shape;324;p20"/>
          <p:cNvSpPr/>
          <p:nvPr/>
        </p:nvSpPr>
        <p:spPr>
          <a:xfrm rot="-5400000">
            <a:off x="-297293" y="975146"/>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5" name="Google Shape;325;p20"/>
          <p:cNvSpPr/>
          <p:nvPr/>
        </p:nvSpPr>
        <p:spPr>
          <a:xfrm rot="-5400000">
            <a:off x="-135783" y="27595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6" name="Google Shape;326;p20"/>
          <p:cNvSpPr/>
          <p:nvPr/>
        </p:nvSpPr>
        <p:spPr>
          <a:xfrm>
            <a:off x="6500"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7" name="Google Shape;327;p20"/>
          <p:cNvSpPr/>
          <p:nvPr/>
        </p:nvSpPr>
        <p:spPr>
          <a:xfrm flipH="1" rot="10800000">
            <a:off x="6499"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8" name="Google Shape;328;p20"/>
          <p:cNvSpPr/>
          <p:nvPr/>
        </p:nvSpPr>
        <p:spPr>
          <a:xfrm flipH="1" rot="10800000">
            <a:off x="507706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9" name="Google Shape;329;p20"/>
          <p:cNvSpPr/>
          <p:nvPr/>
        </p:nvSpPr>
        <p:spPr>
          <a:xfrm rot="-5400000">
            <a:off x="5949477" y="569625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0" name="Google Shape;330;p20"/>
          <p:cNvSpPr/>
          <p:nvPr/>
        </p:nvSpPr>
        <p:spPr>
          <a:xfrm rot="10800000">
            <a:off x="676821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1" name="Google Shape;331;p20"/>
          <p:cNvSpPr/>
          <p:nvPr/>
        </p:nvSpPr>
        <p:spPr>
          <a:xfrm rot="10800000">
            <a:off x="3054017"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2" name="Google Shape;332;p20"/>
          <p:cNvSpPr/>
          <p:nvPr/>
        </p:nvSpPr>
        <p:spPr>
          <a:xfrm rot="10800000">
            <a:off x="169943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3" name="Google Shape;333;p20"/>
          <p:cNvSpPr/>
          <p:nvPr/>
        </p:nvSpPr>
        <p:spPr>
          <a:xfrm flipH="1" rot="10800000">
            <a:off x="1017416"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4" name="Google Shape;334;p20"/>
          <p:cNvSpPr/>
          <p:nvPr/>
        </p:nvSpPr>
        <p:spPr>
          <a:xfrm rot="-5400000">
            <a:off x="2738987" y="4858969"/>
            <a:ext cx="1628775" cy="106156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5" name="Google Shape;335;p20"/>
          <p:cNvSpPr/>
          <p:nvPr/>
        </p:nvSpPr>
        <p:spPr>
          <a:xfrm flipH="1" rot="5400000">
            <a:off x="720373"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6" name="Google Shape;336;p20"/>
          <p:cNvSpPr/>
          <p:nvPr/>
        </p:nvSpPr>
        <p:spPr>
          <a:xfrm rot="10800000">
            <a:off x="373224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7" name="Google Shape;337;p20"/>
          <p:cNvSpPr/>
          <p:nvPr/>
        </p:nvSpPr>
        <p:spPr>
          <a:xfrm rot="5400000">
            <a:off x="10872045" y="193776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8" name="Google Shape;338;p20"/>
          <p:cNvSpPr/>
          <p:nvPr/>
        </p:nvSpPr>
        <p:spPr>
          <a:xfrm rot="10800000">
            <a:off x="10843589" y="3911071"/>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9" name="Google Shape;339;p20"/>
          <p:cNvSpPr/>
          <p:nvPr/>
        </p:nvSpPr>
        <p:spPr>
          <a:xfrm rot="5400000">
            <a:off x="10870886" y="486557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0" name="Google Shape;340;p20"/>
          <p:cNvSpPr/>
          <p:nvPr/>
        </p:nvSpPr>
        <p:spPr>
          <a:xfrm rot="5400000">
            <a:off x="11032395" y="3081149"/>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1" name="Google Shape;341;p20"/>
          <p:cNvSpPr/>
          <p:nvPr/>
        </p:nvSpPr>
        <p:spPr>
          <a:xfrm rot="10800000">
            <a:off x="10837081" y="986252"/>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2" name="Google Shape;342;p20"/>
          <p:cNvSpPr/>
          <p:nvPr/>
        </p:nvSpPr>
        <p:spPr>
          <a:xfrm flipH="1">
            <a:off x="10836847" y="11190"/>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3" name="Google Shape;343;p20"/>
          <p:cNvSpPr/>
          <p:nvPr/>
        </p:nvSpPr>
        <p:spPr>
          <a:xfrm flipH="1">
            <a:off x="5766092" y="6241"/>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4" name="Google Shape;344;p20"/>
          <p:cNvSpPr/>
          <p:nvPr/>
        </p:nvSpPr>
        <p:spPr>
          <a:xfrm rot="5400000">
            <a:off x="4946483" y="144654"/>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5" name="Google Shape;345;p20"/>
          <p:cNvSpPr/>
          <p:nvPr/>
        </p:nvSpPr>
        <p:spPr>
          <a:xfrm>
            <a:off x="4074942" y="6241"/>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6" name="Google Shape;346;p20"/>
          <p:cNvSpPr/>
          <p:nvPr/>
        </p:nvSpPr>
        <p:spPr>
          <a:xfrm>
            <a:off x="8127419" y="1248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7" name="Google Shape;347;p20"/>
          <p:cNvSpPr/>
          <p:nvPr/>
        </p:nvSpPr>
        <p:spPr>
          <a:xfrm>
            <a:off x="8807486" y="12252"/>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8" name="Google Shape;348;p20"/>
          <p:cNvSpPr/>
          <p:nvPr/>
        </p:nvSpPr>
        <p:spPr>
          <a:xfrm flipH="1">
            <a:off x="10164020" y="8460"/>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49" name="Google Shape;349;p20"/>
          <p:cNvSpPr/>
          <p:nvPr/>
        </p:nvSpPr>
        <p:spPr>
          <a:xfrm flipH="1" rot="-5400000">
            <a:off x="9853220" y="959611"/>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0" name="Google Shape;350;p20"/>
          <p:cNvSpPr/>
          <p:nvPr/>
        </p:nvSpPr>
        <p:spPr>
          <a:xfrm>
            <a:off x="6774676" y="12488"/>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1" name="Google Shape;351;p20"/>
          <p:cNvSpPr/>
          <p:nvPr/>
        </p:nvSpPr>
        <p:spPr>
          <a:xfrm rot="5400000">
            <a:off x="-508383" y="612853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352" name="Shape 352"/>
        <p:cNvGrpSpPr/>
        <p:nvPr/>
      </p:nvGrpSpPr>
      <p:grpSpPr>
        <a:xfrm>
          <a:off x="0" y="0"/>
          <a:ext cx="0" cy="0"/>
          <a:chOff x="0" y="0"/>
          <a:chExt cx="0" cy="0"/>
        </a:xfrm>
      </p:grpSpPr>
      <p:grpSp>
        <p:nvGrpSpPr>
          <p:cNvPr id="353" name="Google Shape;353;p21"/>
          <p:cNvGrpSpPr/>
          <p:nvPr/>
        </p:nvGrpSpPr>
        <p:grpSpPr>
          <a:xfrm>
            <a:off x="0" y="0"/>
            <a:ext cx="12192000" cy="6858000"/>
            <a:chOff x="0" y="0"/>
            <a:chExt cx="12192000" cy="6858000"/>
          </a:xfrm>
        </p:grpSpPr>
        <p:sp>
          <p:nvSpPr>
            <p:cNvPr id="354" name="Google Shape;354;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21"/>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356" name="Google Shape;356;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57" name="Google Shape;357;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358" name="Google Shape;358;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359" name="Google Shape;359;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360" name="Google Shape;360;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361" name="Google Shape;361;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362" name="Google Shape;362;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1pPr>
            <a:lvl2pPr lvl="1">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2pPr>
            <a:lvl3pPr lvl="2">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3pPr>
            <a:lvl4pPr lvl="3">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4pPr>
            <a:lvl5pPr lvl="4">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5pPr>
            <a:lvl6pPr lvl="5">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6pPr>
            <a:lvl7pPr lvl="6">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7pPr>
            <a:lvl8pPr lvl="7">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8pPr>
            <a:lvl9pPr lvl="8">
              <a:spcBef>
                <a:spcPts val="0"/>
              </a:spcBef>
              <a:spcAft>
                <a:spcPts val="0"/>
              </a:spcAft>
              <a:buClr>
                <a:schemeClr val="dk1"/>
              </a:buClr>
              <a:buSzPts val="4000"/>
              <a:buFont typeface="Denk One"/>
              <a:buNone/>
              <a:defRPr b="1" sz="4000">
                <a:solidFill>
                  <a:schemeClr val="dk1"/>
                </a:solidFill>
                <a:latin typeface="Denk One"/>
                <a:ea typeface="Denk One"/>
                <a:cs typeface="Denk One"/>
                <a:sym typeface="Denk On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1pPr>
            <a:lvl2pPr indent="-349250" lvl="1" marL="9144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2pPr>
            <a:lvl3pPr indent="-349250" lvl="2" marL="13716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3pPr>
            <a:lvl4pPr indent="-349250" lvl="3" marL="18288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4pPr>
            <a:lvl5pPr indent="-349250" lvl="4" marL="22860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5pPr>
            <a:lvl6pPr indent="-349250" lvl="5" marL="27432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6pPr>
            <a:lvl7pPr indent="-349250" lvl="6" marL="32004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7pPr>
            <a:lvl8pPr indent="-349250" lvl="7" marL="3657600">
              <a:lnSpc>
                <a:spcPct val="115000"/>
              </a:lnSpc>
              <a:spcBef>
                <a:spcPts val="2100"/>
              </a:spcBef>
              <a:spcAft>
                <a:spcPts val="0"/>
              </a:spcAft>
              <a:buClr>
                <a:schemeClr val="dk2"/>
              </a:buClr>
              <a:buSzPts val="1900"/>
              <a:buFont typeface="Lexend Deca"/>
              <a:buChar char="○"/>
              <a:defRPr sz="1900">
                <a:solidFill>
                  <a:schemeClr val="dk2"/>
                </a:solidFill>
                <a:latin typeface="Lexend Deca"/>
                <a:ea typeface="Lexend Deca"/>
                <a:cs typeface="Lexend Deca"/>
                <a:sym typeface="Lexend Deca"/>
              </a:defRPr>
            </a:lvl8pPr>
            <a:lvl9pPr indent="-349250" lvl="8" marL="4114800">
              <a:lnSpc>
                <a:spcPct val="115000"/>
              </a:lnSpc>
              <a:spcBef>
                <a:spcPts val="2100"/>
              </a:spcBef>
              <a:spcAft>
                <a:spcPts val="2100"/>
              </a:spcAft>
              <a:buClr>
                <a:schemeClr val="dk2"/>
              </a:buClr>
              <a:buSzPts val="1900"/>
              <a:buFont typeface="Lexend Deca"/>
              <a:buChar char="■"/>
              <a:defRPr sz="1900">
                <a:solidFill>
                  <a:schemeClr val="dk2"/>
                </a:solidFill>
                <a:latin typeface="Lexend Deca"/>
                <a:ea typeface="Lexend Deca"/>
                <a:cs typeface="Lexend Deca"/>
                <a:sym typeface="Lexend Deca"/>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 Id="rId3" Type="http://schemas.openxmlformats.org/officeDocument/2006/relationships/image" Target="../media/image14.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 Id="rId3" Type="http://schemas.openxmlformats.org/officeDocument/2006/relationships/image" Target="../media/image12.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 Id="rId3" Type="http://schemas.openxmlformats.org/officeDocument/2006/relationships/image" Target="../media/image13.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 Id="rId3"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7.xml"/><Relationship Id="rId3" Type="http://schemas.openxmlformats.org/officeDocument/2006/relationships/image" Target="../media/image8.png"/><Relationship Id="rId4" Type="http://schemas.openxmlformats.org/officeDocument/2006/relationships/image" Target="../media/image9.png"/><Relationship Id="rId5" Type="http://schemas.openxmlformats.org/officeDocument/2006/relationships/image" Target="../media/image10.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4.xml"/><Relationship Id="rId3" Type="http://schemas.openxmlformats.org/officeDocument/2006/relationships/image" Target="../media/image6.jp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5.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6" name="Shape 366"/>
        <p:cNvGrpSpPr/>
        <p:nvPr/>
      </p:nvGrpSpPr>
      <p:grpSpPr>
        <a:xfrm>
          <a:off x="0" y="0"/>
          <a:ext cx="0" cy="0"/>
          <a:chOff x="0" y="0"/>
          <a:chExt cx="0" cy="0"/>
        </a:xfrm>
      </p:grpSpPr>
      <p:sp>
        <p:nvSpPr>
          <p:cNvPr id="367" name="Google Shape;367;p22"/>
          <p:cNvSpPr txBox="1"/>
          <p:nvPr>
            <p:ph idx="1" type="subTitle"/>
          </p:nvPr>
        </p:nvSpPr>
        <p:spPr>
          <a:xfrm>
            <a:off x="2455500" y="4419900"/>
            <a:ext cx="72810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here your subtitle.</a:t>
            </a:r>
            <a:endParaRPr/>
          </a:p>
        </p:txBody>
      </p:sp>
      <p:sp>
        <p:nvSpPr>
          <p:cNvPr id="368" name="Google Shape;368;p22"/>
          <p:cNvSpPr txBox="1"/>
          <p:nvPr>
            <p:ph type="title"/>
          </p:nvPr>
        </p:nvSpPr>
        <p:spPr>
          <a:xfrm>
            <a:off x="2455500" y="2071775"/>
            <a:ext cx="7281000" cy="2340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Here goes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2" name="Shape 372"/>
        <p:cNvGrpSpPr/>
        <p:nvPr/>
      </p:nvGrpSpPr>
      <p:grpSpPr>
        <a:xfrm>
          <a:off x="0" y="0"/>
          <a:ext cx="0" cy="0"/>
          <a:chOff x="0" y="0"/>
          <a:chExt cx="0" cy="0"/>
        </a:xfrm>
      </p:grpSpPr>
      <p:sp>
        <p:nvSpPr>
          <p:cNvPr id="373" name="Google Shape;373;p23"/>
          <p:cNvSpPr txBox="1"/>
          <p:nvPr>
            <p:ph type="title"/>
          </p:nvPr>
        </p:nvSpPr>
        <p:spPr>
          <a:xfrm>
            <a:off x="6373700" y="1327550"/>
            <a:ext cx="5104500" cy="2128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374" name="Google Shape;374;p23"/>
          <p:cNvSpPr txBox="1"/>
          <p:nvPr>
            <p:ph idx="1" type="body"/>
          </p:nvPr>
        </p:nvSpPr>
        <p:spPr>
          <a:xfrm>
            <a:off x="3695250" y="3915650"/>
            <a:ext cx="7782900" cy="212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2100"/>
              </a:spcBef>
              <a:spcAft>
                <a:spcPts val="2100"/>
              </a:spcAft>
              <a:buNone/>
            </a:pPr>
            <a:r>
              <a:rPr lang="en"/>
              <a:t>You can add your name, title and a little background. Right click the image and replace it with your own.</a:t>
            </a:r>
            <a:endParaRPr/>
          </a:p>
        </p:txBody>
      </p:sp>
      <p:pic>
        <p:nvPicPr>
          <p:cNvPr id="375" name="Google Shape;375;p23"/>
          <p:cNvPicPr preferRelativeResize="0"/>
          <p:nvPr/>
        </p:nvPicPr>
        <p:blipFill rotWithShape="1">
          <a:blip r:embed="rId3">
            <a:alphaModFix/>
          </a:blip>
          <a:srcRect b="0" l="29765" r="0" t="0"/>
          <a:stretch/>
        </p:blipFill>
        <p:spPr>
          <a:xfrm>
            <a:off x="3695250" y="1184760"/>
            <a:ext cx="2400900" cy="2413800"/>
          </a:xfrm>
          <a:prstGeom prst="ellipse">
            <a:avLst/>
          </a:prstGeom>
          <a:noFill/>
          <a:ln cap="flat" cmpd="sng" w="28575">
            <a:solidFill>
              <a:schemeClr val="accent1"/>
            </a:solidFill>
            <a:prstDash val="solid"/>
            <a:round/>
            <a:headEnd len="sm" w="sm" type="none"/>
            <a:tailEnd len="sm" w="sm" type="none"/>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9" name="Shape 379"/>
        <p:cNvGrpSpPr/>
        <p:nvPr/>
      </p:nvGrpSpPr>
      <p:grpSpPr>
        <a:xfrm>
          <a:off x="0" y="0"/>
          <a:ext cx="0" cy="0"/>
          <a:chOff x="0" y="0"/>
          <a:chExt cx="0" cy="0"/>
        </a:xfrm>
      </p:grpSpPr>
      <p:sp>
        <p:nvSpPr>
          <p:cNvPr id="380" name="Google Shape;380;p24"/>
          <p:cNvSpPr/>
          <p:nvPr/>
        </p:nvSpPr>
        <p:spPr>
          <a:xfrm flipH="1" rot="10800000">
            <a:off x="8174420" y="3999594"/>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1" name="Google Shape;381;p24"/>
          <p:cNvSpPr/>
          <p:nvPr/>
        </p:nvSpPr>
        <p:spPr>
          <a:xfrm rot="10800000">
            <a:off x="4175597" y="374968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2" name="Google Shape;382;p24"/>
          <p:cNvSpPr/>
          <p:nvPr/>
        </p:nvSpPr>
        <p:spPr>
          <a:xfrm rot="10800000">
            <a:off x="8174422" y="1755952"/>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3" name="Google Shape;383;p24"/>
          <p:cNvSpPr/>
          <p:nvPr/>
        </p:nvSpPr>
        <p:spPr>
          <a:xfrm flipH="1" rot="10800000">
            <a:off x="4273920" y="1995944"/>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4" name="Google Shape;384;p24"/>
          <p:cNvSpPr/>
          <p:nvPr/>
        </p:nvSpPr>
        <p:spPr>
          <a:xfrm rot="-5400000">
            <a:off x="532596" y="381763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5" name="Google Shape;385;p24"/>
          <p:cNvSpPr/>
          <p:nvPr/>
        </p:nvSpPr>
        <p:spPr>
          <a:xfrm rot="10800000">
            <a:off x="262181" y="175594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6" name="Google Shape;386;p24"/>
          <p:cNvSpPr txBox="1"/>
          <p:nvPr>
            <p:ph type="title"/>
          </p:nvPr>
        </p:nvSpPr>
        <p:spPr>
          <a:xfrm>
            <a:off x="490775" y="599475"/>
            <a:ext cx="11210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Table of Contents.</a:t>
            </a:r>
            <a:endParaRPr/>
          </a:p>
        </p:txBody>
      </p:sp>
      <p:sp>
        <p:nvSpPr>
          <p:cNvPr id="387" name="Google Shape;387;p24"/>
          <p:cNvSpPr txBox="1"/>
          <p:nvPr>
            <p:ph idx="1" type="body"/>
          </p:nvPr>
        </p:nvSpPr>
        <p:spPr>
          <a:xfrm>
            <a:off x="64317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first.</a:t>
            </a:r>
            <a:endParaRPr/>
          </a:p>
        </p:txBody>
      </p:sp>
      <p:sp>
        <p:nvSpPr>
          <p:cNvPr id="388" name="Google Shape;388;p24"/>
          <p:cNvSpPr txBox="1"/>
          <p:nvPr>
            <p:ph idx="2" type="body"/>
          </p:nvPr>
        </p:nvSpPr>
        <p:spPr>
          <a:xfrm>
            <a:off x="4601100"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389" name="Google Shape;389;p24"/>
          <p:cNvSpPr txBox="1"/>
          <p:nvPr>
            <p:ph idx="3" type="body"/>
          </p:nvPr>
        </p:nvSpPr>
        <p:spPr>
          <a:xfrm>
            <a:off x="64317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390" name="Google Shape;390;p24"/>
          <p:cNvSpPr txBox="1"/>
          <p:nvPr>
            <p:ph idx="4" type="body"/>
          </p:nvPr>
        </p:nvSpPr>
        <p:spPr>
          <a:xfrm>
            <a:off x="4601100"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also talk about this.</a:t>
            </a:r>
            <a:endParaRPr/>
          </a:p>
        </p:txBody>
      </p:sp>
      <p:sp>
        <p:nvSpPr>
          <p:cNvPr id="391" name="Google Shape;391;p24"/>
          <p:cNvSpPr txBox="1"/>
          <p:nvPr>
            <p:ph idx="5" type="title"/>
          </p:nvPr>
        </p:nvSpPr>
        <p:spPr>
          <a:xfrm>
            <a:off x="795575" y="22752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2"/>
                </a:solidFill>
              </a:rPr>
              <a:t>01</a:t>
            </a:r>
            <a:r>
              <a:rPr lang="en"/>
              <a:t>		</a:t>
            </a:r>
            <a:r>
              <a:rPr lang="en"/>
              <a:t>Dogs</a:t>
            </a:r>
            <a:endParaRPr/>
          </a:p>
        </p:txBody>
      </p:sp>
      <p:sp>
        <p:nvSpPr>
          <p:cNvPr id="392" name="Google Shape;392;p24"/>
          <p:cNvSpPr txBox="1"/>
          <p:nvPr>
            <p:ph idx="6" type="title"/>
          </p:nvPr>
        </p:nvSpPr>
        <p:spPr>
          <a:xfrm>
            <a:off x="4753500" y="22752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2"/>
                </a:solidFill>
              </a:rPr>
              <a:t>02</a:t>
            </a:r>
            <a:r>
              <a:rPr lang="en"/>
              <a:t>		   </a:t>
            </a:r>
            <a:r>
              <a:rPr lang="en"/>
              <a:t>Cats</a:t>
            </a:r>
            <a:endParaRPr/>
          </a:p>
        </p:txBody>
      </p:sp>
      <p:sp>
        <p:nvSpPr>
          <p:cNvPr id="393" name="Google Shape;393;p24"/>
          <p:cNvSpPr txBox="1"/>
          <p:nvPr>
            <p:ph idx="7" type="title"/>
          </p:nvPr>
        </p:nvSpPr>
        <p:spPr>
          <a:xfrm>
            <a:off x="795575" y="43162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2"/>
                </a:solidFill>
              </a:rPr>
              <a:t>04</a:t>
            </a:r>
            <a:r>
              <a:rPr lang="en"/>
              <a:t>		Kangaroos</a:t>
            </a:r>
            <a:r>
              <a:rPr lang="en"/>
              <a:t> </a:t>
            </a:r>
            <a:endParaRPr/>
          </a:p>
        </p:txBody>
      </p:sp>
      <p:sp>
        <p:nvSpPr>
          <p:cNvPr id="394" name="Google Shape;394;p24"/>
          <p:cNvSpPr txBox="1"/>
          <p:nvPr>
            <p:ph idx="8" type="title"/>
          </p:nvPr>
        </p:nvSpPr>
        <p:spPr>
          <a:xfrm>
            <a:off x="4753500" y="43162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2"/>
                </a:solidFill>
              </a:rPr>
              <a:t>05</a:t>
            </a:r>
            <a:r>
              <a:rPr lang="en"/>
              <a:t>		</a:t>
            </a:r>
            <a:r>
              <a:rPr lang="en"/>
              <a:t>Pandas</a:t>
            </a:r>
            <a:endParaRPr/>
          </a:p>
        </p:txBody>
      </p:sp>
      <p:sp>
        <p:nvSpPr>
          <p:cNvPr id="395" name="Google Shape;395;p24"/>
          <p:cNvSpPr txBox="1"/>
          <p:nvPr>
            <p:ph idx="9" type="body"/>
          </p:nvPr>
        </p:nvSpPr>
        <p:spPr>
          <a:xfrm>
            <a:off x="8559025" y="29709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Then, we will talk about this.</a:t>
            </a:r>
            <a:endParaRPr/>
          </a:p>
        </p:txBody>
      </p:sp>
      <p:sp>
        <p:nvSpPr>
          <p:cNvPr id="396" name="Google Shape;396;p24"/>
          <p:cNvSpPr txBox="1"/>
          <p:nvPr>
            <p:ph idx="13" type="body"/>
          </p:nvPr>
        </p:nvSpPr>
        <p:spPr>
          <a:xfrm>
            <a:off x="8559025" y="50120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397" name="Google Shape;397;p24"/>
          <p:cNvSpPr txBox="1"/>
          <p:nvPr>
            <p:ph idx="14" type="title"/>
          </p:nvPr>
        </p:nvSpPr>
        <p:spPr>
          <a:xfrm>
            <a:off x="8711425" y="2275200"/>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2"/>
                </a:solidFill>
              </a:rPr>
              <a:t>03</a:t>
            </a:r>
            <a:r>
              <a:rPr lang="en">
                <a:solidFill>
                  <a:schemeClr val="accent5"/>
                </a:solidFill>
              </a:rPr>
              <a:t>	</a:t>
            </a:r>
            <a:r>
              <a:rPr lang="en"/>
              <a:t>	</a:t>
            </a:r>
            <a:r>
              <a:rPr lang="en"/>
              <a:t>Elephants</a:t>
            </a:r>
            <a:endParaRPr/>
          </a:p>
        </p:txBody>
      </p:sp>
      <p:sp>
        <p:nvSpPr>
          <p:cNvPr id="398" name="Google Shape;398;p24"/>
          <p:cNvSpPr txBox="1"/>
          <p:nvPr>
            <p:ph idx="15" type="title"/>
          </p:nvPr>
        </p:nvSpPr>
        <p:spPr>
          <a:xfrm>
            <a:off x="8711425" y="4316259"/>
            <a:ext cx="3294600" cy="69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lt2"/>
                </a:solidFill>
              </a:rPr>
              <a:t>06 </a:t>
            </a:r>
            <a:r>
              <a:rPr lang="en"/>
              <a:t>		  </a:t>
            </a:r>
            <a:r>
              <a:rPr lang="en"/>
              <a:t>Koalas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2" name="Shape 402"/>
        <p:cNvGrpSpPr/>
        <p:nvPr/>
      </p:nvGrpSpPr>
      <p:grpSpPr>
        <a:xfrm>
          <a:off x="0" y="0"/>
          <a:ext cx="0" cy="0"/>
          <a:chOff x="0" y="0"/>
          <a:chExt cx="0" cy="0"/>
        </a:xfrm>
      </p:grpSpPr>
      <p:sp>
        <p:nvSpPr>
          <p:cNvPr id="403" name="Google Shape;403;p25"/>
          <p:cNvSpPr txBox="1"/>
          <p:nvPr>
            <p:ph idx="1" type="body"/>
          </p:nvPr>
        </p:nvSpPr>
        <p:spPr>
          <a:xfrm>
            <a:off x="1165425" y="3645900"/>
            <a:ext cx="8517900" cy="11718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Add a brief introduction of your section here: Let’s dive in and get to know some interesting facts about animals!</a:t>
            </a:r>
            <a:endParaRPr/>
          </a:p>
        </p:txBody>
      </p:sp>
      <p:sp>
        <p:nvSpPr>
          <p:cNvPr id="404" name="Google Shape;404;p25"/>
          <p:cNvSpPr txBox="1"/>
          <p:nvPr>
            <p:ph type="title"/>
          </p:nvPr>
        </p:nvSpPr>
        <p:spPr>
          <a:xfrm>
            <a:off x="3389550" y="1345975"/>
            <a:ext cx="65037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405" name="Google Shape;405;p25"/>
          <p:cNvSpPr/>
          <p:nvPr/>
        </p:nvSpPr>
        <p:spPr>
          <a:xfrm>
            <a:off x="1165425" y="1511862"/>
            <a:ext cx="1653424" cy="1734326"/>
          </a:xfrm>
          <a:prstGeom prst="rect">
            <a:avLst/>
          </a:prstGeom>
        </p:spPr>
        <p:txBody>
          <a:bodyPr>
            <a:prstTxWarp prst="textPlain"/>
          </a:bodyPr>
          <a:lstStyle/>
          <a:p>
            <a:pPr lvl="0" algn="ctr"/>
            <a:r>
              <a:rPr b="0" i="0">
                <a:ln cap="flat" cmpd="sng" w="28575">
                  <a:solidFill>
                    <a:schemeClr val="lt2"/>
                  </a:solidFill>
                  <a:prstDash val="solid"/>
                  <a:round/>
                  <a:headEnd len="sm" w="sm" type="none"/>
                  <a:tailEnd len="sm" w="sm" type="none"/>
                </a:ln>
                <a:solidFill>
                  <a:schemeClr val="accent1"/>
                </a:solidFill>
                <a:latin typeface="Denk One"/>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9" name="Shape 409"/>
        <p:cNvGrpSpPr/>
        <p:nvPr/>
      </p:nvGrpSpPr>
      <p:grpSpPr>
        <a:xfrm>
          <a:off x="0" y="0"/>
          <a:ext cx="0" cy="0"/>
          <a:chOff x="0" y="0"/>
          <a:chExt cx="0" cy="0"/>
        </a:xfrm>
      </p:grpSpPr>
      <p:sp>
        <p:nvSpPr>
          <p:cNvPr id="410" name="Google Shape;410;p26"/>
          <p:cNvSpPr txBox="1"/>
          <p:nvPr>
            <p:ph type="title"/>
          </p:nvPr>
        </p:nvSpPr>
        <p:spPr>
          <a:xfrm>
            <a:off x="957075" y="1614375"/>
            <a:ext cx="7794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11" name="Google Shape;411;p26"/>
          <p:cNvSpPr txBox="1"/>
          <p:nvPr>
            <p:ph idx="1" type="subTitle"/>
          </p:nvPr>
        </p:nvSpPr>
        <p:spPr>
          <a:xfrm>
            <a:off x="957075" y="2664175"/>
            <a:ext cx="77940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412" name="Google Shape;412;p26"/>
          <p:cNvSpPr txBox="1"/>
          <p:nvPr>
            <p:ph idx="2" type="body"/>
          </p:nvPr>
        </p:nvSpPr>
        <p:spPr>
          <a:xfrm>
            <a:off x="957075" y="3324350"/>
            <a:ext cx="7794000" cy="207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6" name="Shape 416"/>
        <p:cNvGrpSpPr/>
        <p:nvPr/>
      </p:nvGrpSpPr>
      <p:grpSpPr>
        <a:xfrm>
          <a:off x="0" y="0"/>
          <a:ext cx="0" cy="0"/>
          <a:chOff x="0" y="0"/>
          <a:chExt cx="0" cy="0"/>
        </a:xfrm>
      </p:grpSpPr>
      <p:sp>
        <p:nvSpPr>
          <p:cNvPr id="417" name="Google Shape;417;p27"/>
          <p:cNvSpPr txBox="1"/>
          <p:nvPr>
            <p:ph type="title"/>
          </p:nvPr>
        </p:nvSpPr>
        <p:spPr>
          <a:xfrm>
            <a:off x="873350" y="988700"/>
            <a:ext cx="1055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18" name="Google Shape;418;p27"/>
          <p:cNvSpPr txBox="1"/>
          <p:nvPr>
            <p:ph idx="4" type="body"/>
          </p:nvPr>
        </p:nvSpPr>
        <p:spPr>
          <a:xfrm>
            <a:off x="6464146" y="28914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19" name="Google Shape;419;p27"/>
          <p:cNvSpPr txBox="1"/>
          <p:nvPr>
            <p:ph idx="3" type="body"/>
          </p:nvPr>
        </p:nvSpPr>
        <p:spPr>
          <a:xfrm>
            <a:off x="873350" y="29032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420" name="Google Shape;420;p27"/>
          <p:cNvSpPr txBox="1"/>
          <p:nvPr>
            <p:ph idx="1" type="subTitle"/>
          </p:nvPr>
        </p:nvSpPr>
        <p:spPr>
          <a:xfrm>
            <a:off x="873360" y="1966175"/>
            <a:ext cx="496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421" name="Google Shape;421;p27"/>
          <p:cNvSpPr txBox="1"/>
          <p:nvPr>
            <p:ph idx="2" type="subTitle"/>
          </p:nvPr>
        </p:nvSpPr>
        <p:spPr>
          <a:xfrm>
            <a:off x="6464155" y="1966175"/>
            <a:ext cx="4960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5" name="Shape 425"/>
        <p:cNvGrpSpPr/>
        <p:nvPr/>
      </p:nvGrpSpPr>
      <p:grpSpPr>
        <a:xfrm>
          <a:off x="0" y="0"/>
          <a:ext cx="0" cy="0"/>
          <a:chOff x="0" y="0"/>
          <a:chExt cx="0" cy="0"/>
        </a:xfrm>
      </p:grpSpPr>
      <p:sp>
        <p:nvSpPr>
          <p:cNvPr id="426" name="Google Shape;426;p28"/>
          <p:cNvSpPr txBox="1"/>
          <p:nvPr>
            <p:ph type="title"/>
          </p:nvPr>
        </p:nvSpPr>
        <p:spPr>
          <a:xfrm>
            <a:off x="1293000" y="2102125"/>
            <a:ext cx="96060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27" name="Google Shape;427;p28"/>
          <p:cNvSpPr txBox="1"/>
          <p:nvPr>
            <p:ph idx="1" type="subTitle"/>
          </p:nvPr>
        </p:nvSpPr>
        <p:spPr>
          <a:xfrm>
            <a:off x="4076125" y="6026650"/>
            <a:ext cx="4041000" cy="717900"/>
          </a:xfrm>
          <a:prstGeom prst="rect">
            <a:avLst/>
          </a:prstGeom>
        </p:spPr>
        <p:txBody>
          <a:bodyPr anchorCtr="0" anchor="b" bIns="121900" lIns="121900" spcFirstLastPara="1" rIns="121900" wrap="square" tIns="121900">
            <a:noAutofit/>
          </a:bodyPr>
          <a:lstStyle/>
          <a:p>
            <a:pPr indent="0" lvl="0" marL="457200" rtl="0" algn="ctr">
              <a:spcBef>
                <a:spcPts val="0"/>
              </a:spcBef>
              <a:spcAft>
                <a:spcPts val="0"/>
              </a:spcAft>
              <a:buNone/>
            </a:pPr>
            <a:r>
              <a:rPr lang="en"/>
              <a:t>― Irene M. Pepperberg</a:t>
            </a:r>
            <a:endParaRPr/>
          </a:p>
        </p:txBody>
      </p:sp>
      <p:grpSp>
        <p:nvGrpSpPr>
          <p:cNvPr id="428" name="Google Shape;428;p28"/>
          <p:cNvGrpSpPr/>
          <p:nvPr/>
        </p:nvGrpSpPr>
        <p:grpSpPr>
          <a:xfrm rot="10800000">
            <a:off x="5477077" y="891526"/>
            <a:ext cx="1237846" cy="872004"/>
            <a:chOff x="621403" y="597265"/>
            <a:chExt cx="1588204" cy="1118814"/>
          </a:xfrm>
        </p:grpSpPr>
        <p:sp>
          <p:nvSpPr>
            <p:cNvPr id="429" name="Google Shape;429;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28575">
              <a:solidFill>
                <a:schemeClr val="lt2"/>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cap="flat" cmpd="sng" w="28575">
              <a:solidFill>
                <a:schemeClr val="lt2"/>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4" name="Shape 434"/>
        <p:cNvGrpSpPr/>
        <p:nvPr/>
      </p:nvGrpSpPr>
      <p:grpSpPr>
        <a:xfrm>
          <a:off x="0" y="0"/>
          <a:ext cx="0" cy="0"/>
          <a:chOff x="0" y="0"/>
          <a:chExt cx="0" cy="0"/>
        </a:xfrm>
      </p:grpSpPr>
      <p:sp>
        <p:nvSpPr>
          <p:cNvPr id="435" name="Google Shape;435;p29"/>
          <p:cNvSpPr txBox="1"/>
          <p:nvPr>
            <p:ph type="title"/>
          </p:nvPr>
        </p:nvSpPr>
        <p:spPr>
          <a:xfrm>
            <a:off x="2088600" y="663675"/>
            <a:ext cx="8013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436" name="Google Shape;436;p29"/>
          <p:cNvSpPr txBox="1"/>
          <p:nvPr>
            <p:ph idx="5" type="subTitle"/>
          </p:nvPr>
        </p:nvSpPr>
        <p:spPr>
          <a:xfrm>
            <a:off x="2088607" y="1800281"/>
            <a:ext cx="80133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Pandas don’t hibernate.</a:t>
            </a:r>
            <a:endParaRPr/>
          </a:p>
        </p:txBody>
      </p:sp>
      <p:sp>
        <p:nvSpPr>
          <p:cNvPr id="437" name="Google Shape;437;p29"/>
          <p:cNvSpPr txBox="1"/>
          <p:nvPr>
            <p:ph idx="3" type="body"/>
          </p:nvPr>
        </p:nvSpPr>
        <p:spPr>
          <a:xfrm>
            <a:off x="2088600" y="3450690"/>
            <a:ext cx="8013300" cy="923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ctr">
              <a:spcBef>
                <a:spcPts val="2100"/>
              </a:spcBef>
              <a:spcAft>
                <a:spcPts val="0"/>
              </a:spcAft>
              <a:buNone/>
            </a:pPr>
            <a:r>
              <a:t/>
            </a:r>
            <a:endParaRPr/>
          </a:p>
          <a:p>
            <a:pPr indent="0" lvl="0" marL="0" rtl="0" algn="ctr">
              <a:spcBef>
                <a:spcPts val="2100"/>
              </a:spcBef>
              <a:spcAft>
                <a:spcPts val="2100"/>
              </a:spcAft>
              <a:buNone/>
            </a:pPr>
            <a:r>
              <a:t/>
            </a:r>
            <a:endParaRPr/>
          </a:p>
        </p:txBody>
      </p:sp>
      <p:sp>
        <p:nvSpPr>
          <p:cNvPr id="438" name="Google Shape;438;p29"/>
          <p:cNvSpPr txBox="1"/>
          <p:nvPr>
            <p:ph idx="1" type="subTitle"/>
          </p:nvPr>
        </p:nvSpPr>
        <p:spPr>
          <a:xfrm>
            <a:off x="2088607" y="3024172"/>
            <a:ext cx="80133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a:t>
            </a:r>
            <a:r>
              <a:rPr lang="en"/>
              <a:t>here are more kangaroos than humans in Australia.</a:t>
            </a:r>
            <a:endParaRPr/>
          </a:p>
        </p:txBody>
      </p:sp>
      <p:sp>
        <p:nvSpPr>
          <p:cNvPr id="439" name="Google Shape;439;p29"/>
          <p:cNvSpPr txBox="1"/>
          <p:nvPr>
            <p:ph idx="4" type="body"/>
          </p:nvPr>
        </p:nvSpPr>
        <p:spPr>
          <a:xfrm>
            <a:off x="2088600" y="4661350"/>
            <a:ext cx="8014800" cy="923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ctr">
              <a:spcBef>
                <a:spcPts val="2100"/>
              </a:spcBef>
              <a:spcAft>
                <a:spcPts val="2100"/>
              </a:spcAft>
              <a:buNone/>
            </a:pPr>
            <a:r>
              <a:t/>
            </a:r>
            <a:endParaRPr/>
          </a:p>
        </p:txBody>
      </p:sp>
      <p:sp>
        <p:nvSpPr>
          <p:cNvPr id="440" name="Google Shape;440;p29"/>
          <p:cNvSpPr txBox="1"/>
          <p:nvPr>
            <p:ph idx="2" type="subTitle"/>
          </p:nvPr>
        </p:nvSpPr>
        <p:spPr>
          <a:xfrm>
            <a:off x="2088607" y="4248063"/>
            <a:ext cx="80133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Koalas are even more lazy than cats.</a:t>
            </a:r>
            <a:endParaRPr/>
          </a:p>
        </p:txBody>
      </p:sp>
      <p:sp>
        <p:nvSpPr>
          <p:cNvPr id="441" name="Google Shape;441;p29"/>
          <p:cNvSpPr txBox="1"/>
          <p:nvPr>
            <p:ph idx="6" type="body"/>
          </p:nvPr>
        </p:nvSpPr>
        <p:spPr>
          <a:xfrm>
            <a:off x="2088600" y="2238231"/>
            <a:ext cx="80133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5" name="Shape 445"/>
        <p:cNvGrpSpPr/>
        <p:nvPr/>
      </p:nvGrpSpPr>
      <p:grpSpPr>
        <a:xfrm>
          <a:off x="0" y="0"/>
          <a:ext cx="0" cy="0"/>
          <a:chOff x="0" y="0"/>
          <a:chExt cx="0" cy="0"/>
        </a:xfrm>
      </p:grpSpPr>
      <p:sp>
        <p:nvSpPr>
          <p:cNvPr id="446" name="Google Shape;446;p30"/>
          <p:cNvSpPr txBox="1"/>
          <p:nvPr>
            <p:ph type="title"/>
          </p:nvPr>
        </p:nvSpPr>
        <p:spPr>
          <a:xfrm>
            <a:off x="2045250" y="1008600"/>
            <a:ext cx="8101500" cy="487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447" name="Google Shape;447;p30"/>
          <p:cNvSpPr txBox="1"/>
          <p:nvPr>
            <p:ph idx="4294967295" type="body"/>
          </p:nvPr>
        </p:nvSpPr>
        <p:spPr>
          <a:xfrm>
            <a:off x="2355475" y="5180675"/>
            <a:ext cx="8101500" cy="56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100"/>
              <a:t>This is where you section ends. Duplicate this set of slides as many times you need to go over all your sections.</a:t>
            </a:r>
            <a:endParaRPr sz="1100"/>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1" name="Shape 451"/>
        <p:cNvGrpSpPr/>
        <p:nvPr/>
      </p:nvGrpSpPr>
      <p:grpSpPr>
        <a:xfrm>
          <a:off x="0" y="0"/>
          <a:ext cx="0" cy="0"/>
          <a:chOff x="0" y="0"/>
          <a:chExt cx="0" cy="0"/>
        </a:xfrm>
      </p:grpSpPr>
      <p:sp>
        <p:nvSpPr>
          <p:cNvPr id="452" name="Google Shape;452;p31"/>
          <p:cNvSpPr txBox="1"/>
          <p:nvPr>
            <p:ph idx="1" type="body"/>
          </p:nvPr>
        </p:nvSpPr>
        <p:spPr>
          <a:xfrm>
            <a:off x="1165425" y="3645900"/>
            <a:ext cx="8517900" cy="11718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Add a brief introduction of your section here: Let’s dive in and get to know some interesting facts about animals!</a:t>
            </a:r>
            <a:endParaRPr/>
          </a:p>
        </p:txBody>
      </p:sp>
      <p:sp>
        <p:nvSpPr>
          <p:cNvPr id="453" name="Google Shape;453;p31"/>
          <p:cNvSpPr txBox="1"/>
          <p:nvPr>
            <p:ph type="title"/>
          </p:nvPr>
        </p:nvSpPr>
        <p:spPr>
          <a:xfrm>
            <a:off x="3715250" y="1345975"/>
            <a:ext cx="61779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Now we</a:t>
            </a:r>
            <a:r>
              <a:rPr lang="en"/>
              <a:t> will talk about this.</a:t>
            </a:r>
            <a:endParaRPr/>
          </a:p>
        </p:txBody>
      </p:sp>
      <p:sp>
        <p:nvSpPr>
          <p:cNvPr id="454" name="Google Shape;454;p31"/>
          <p:cNvSpPr/>
          <p:nvPr/>
        </p:nvSpPr>
        <p:spPr>
          <a:xfrm>
            <a:off x="1165425" y="1511862"/>
            <a:ext cx="2138871" cy="1734326"/>
          </a:xfrm>
          <a:prstGeom prst="rect">
            <a:avLst/>
          </a:prstGeom>
        </p:spPr>
        <p:txBody>
          <a:bodyPr>
            <a:prstTxWarp prst="textPlain"/>
          </a:bodyPr>
          <a:lstStyle/>
          <a:p>
            <a:pPr lvl="0" algn="ctr"/>
            <a:r>
              <a:rPr b="0" i="0">
                <a:ln cap="flat" cmpd="sng" w="28575">
                  <a:solidFill>
                    <a:schemeClr val="lt2"/>
                  </a:solidFill>
                  <a:prstDash val="solid"/>
                  <a:round/>
                  <a:headEnd len="sm" w="sm" type="none"/>
                  <a:tailEnd len="sm" w="sm" type="none"/>
                </a:ln>
                <a:solidFill>
                  <a:schemeClr val="accent3"/>
                </a:solidFill>
                <a:latin typeface="Denk One"/>
              </a:rPr>
              <a:t>02</a:t>
            </a: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8" name="Shape 458"/>
        <p:cNvGrpSpPr/>
        <p:nvPr/>
      </p:nvGrpSpPr>
      <p:grpSpPr>
        <a:xfrm>
          <a:off x="0" y="0"/>
          <a:ext cx="0" cy="0"/>
          <a:chOff x="0" y="0"/>
          <a:chExt cx="0" cy="0"/>
        </a:xfrm>
      </p:grpSpPr>
      <p:pic>
        <p:nvPicPr>
          <p:cNvPr id="459" name="Google Shape;459;p32"/>
          <p:cNvPicPr preferRelativeResize="0"/>
          <p:nvPr/>
        </p:nvPicPr>
        <p:blipFill rotWithShape="1">
          <a:blip r:embed="rId3">
            <a:alphaModFix/>
          </a:blip>
          <a:srcRect b="26071" l="0" r="0" t="19760"/>
          <a:stretch/>
        </p:blipFill>
        <p:spPr>
          <a:xfrm>
            <a:off x="440351" y="633000"/>
            <a:ext cx="11349148" cy="4612326"/>
          </a:xfrm>
          <a:prstGeom prst="rect">
            <a:avLst/>
          </a:prstGeom>
          <a:noFill/>
          <a:ln>
            <a:noFill/>
          </a:ln>
        </p:spPr>
      </p:pic>
      <p:sp>
        <p:nvSpPr>
          <p:cNvPr id="460" name="Google Shape;460;p32"/>
          <p:cNvSpPr txBox="1"/>
          <p:nvPr>
            <p:ph idx="4294967295" type="title"/>
          </p:nvPr>
        </p:nvSpPr>
        <p:spPr>
          <a:xfrm>
            <a:off x="2058700" y="1815950"/>
            <a:ext cx="3844200" cy="3436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solidFill>
                  <a:schemeClr val="lt1"/>
                </a:solidFill>
              </a:rPr>
              <a:t>Dogs can smell your feelings.</a:t>
            </a:r>
            <a:endParaRPr sz="6000">
              <a:solidFill>
                <a:schemeClr val="lt1"/>
              </a:solidFill>
            </a:endParaRPr>
          </a:p>
        </p:txBody>
      </p:sp>
      <p:sp>
        <p:nvSpPr>
          <p:cNvPr id="461" name="Google Shape;461;p32"/>
          <p:cNvSpPr txBox="1"/>
          <p:nvPr>
            <p:ph idx="4294967295" type="body"/>
          </p:nvPr>
        </p:nvSpPr>
        <p:spPr>
          <a:xfrm>
            <a:off x="440350" y="5494200"/>
            <a:ext cx="113493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Dogs can pick up on subtle changes in your scent, which can help him figure out how you are feeling, such as by s</a:t>
            </a:r>
            <a:r>
              <a:rPr lang="en"/>
              <a:t>m</a:t>
            </a:r>
            <a:r>
              <a:rPr lang="en"/>
              <a:t>elling your perspiration when you become nervous or fearful.</a:t>
            </a:r>
            <a:endParaRPr/>
          </a:p>
          <a:p>
            <a:pPr indent="0" lvl="0" marL="0" rtl="0" algn="l">
              <a:spcBef>
                <a:spcPts val="2100"/>
              </a:spcBef>
              <a:spcAft>
                <a:spcPts val="2100"/>
              </a:spcAft>
              <a:buNone/>
            </a:pPr>
            <a:r>
              <a:t/>
            </a:r>
            <a:endParaRPr/>
          </a:p>
        </p:txBody>
      </p:sp>
      <p:grpSp>
        <p:nvGrpSpPr>
          <p:cNvPr id="462" name="Google Shape;462;p32"/>
          <p:cNvGrpSpPr/>
          <p:nvPr/>
        </p:nvGrpSpPr>
        <p:grpSpPr>
          <a:xfrm>
            <a:off x="0" y="20553"/>
            <a:ext cx="12192000" cy="5212949"/>
            <a:chOff x="0" y="20553"/>
            <a:chExt cx="12192000" cy="5212949"/>
          </a:xfrm>
        </p:grpSpPr>
        <p:sp>
          <p:nvSpPr>
            <p:cNvPr id="463" name="Google Shape;463;p32"/>
            <p:cNvSpPr/>
            <p:nvPr/>
          </p:nvSpPr>
          <p:spPr>
            <a:xfrm>
              <a:off x="689865" y="68185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64" name="Google Shape;464;p32"/>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5" name="Google Shape;465;p32"/>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6" name="Google Shape;466;p32"/>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67" name="Google Shape;467;p32"/>
            <p:cNvSpPr/>
            <p:nvPr/>
          </p:nvSpPr>
          <p:spPr>
            <a:xfrm>
              <a:off x="0" y="198503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68" name="Google Shape;468;p32"/>
            <p:cNvSpPr/>
            <p:nvPr/>
          </p:nvSpPr>
          <p:spPr>
            <a:xfrm>
              <a:off x="1703756"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69" name="Google Shape;469;p32"/>
            <p:cNvSpPr/>
            <p:nvPr/>
          </p:nvSpPr>
          <p:spPr>
            <a:xfrm flipH="1">
              <a:off x="6754781" y="20553"/>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0" name="Google Shape;470;p32"/>
            <p:cNvSpPr/>
            <p:nvPr/>
          </p:nvSpPr>
          <p:spPr>
            <a:xfrm rot="5400000">
              <a:off x="5926705" y="16743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1" name="Google Shape;471;p32"/>
            <p:cNvSpPr/>
            <p:nvPr/>
          </p:nvSpPr>
          <p:spPr>
            <a:xfrm>
              <a:off x="5080565" y="20553"/>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2" name="Google Shape;472;p32"/>
            <p:cNvSpPr/>
            <p:nvPr/>
          </p:nvSpPr>
          <p:spPr>
            <a:xfrm>
              <a:off x="3730186" y="2978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3" name="Google Shape;473;p32"/>
            <p:cNvSpPr/>
            <p:nvPr/>
          </p:nvSpPr>
          <p:spPr>
            <a:xfrm rot="5400000">
              <a:off x="2914377" y="173681"/>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4" name="Google Shape;474;p32"/>
            <p:cNvSpPr/>
            <p:nvPr/>
          </p:nvSpPr>
          <p:spPr>
            <a:xfrm>
              <a:off x="7780299"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5" name="Google Shape;475;p32"/>
            <p:cNvSpPr/>
            <p:nvPr/>
          </p:nvSpPr>
          <p:spPr>
            <a:xfrm>
              <a:off x="9133042"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6" name="Google Shape;476;p32"/>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7" name="Google Shape;477;p32"/>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8" name="Google Shape;478;p32"/>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9" name="Google Shape;479;p32"/>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0" name="Google Shape;480;p32"/>
            <p:cNvSpPr/>
            <p:nvPr/>
          </p:nvSpPr>
          <p:spPr>
            <a:xfrm>
              <a:off x="9816929" y="6649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1" name="Google Shape;481;p32"/>
            <p:cNvSpPr/>
            <p:nvPr/>
          </p:nvSpPr>
          <p:spPr>
            <a:xfrm rot="-5400000">
              <a:off x="-298444" y="3910480"/>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2" name="Google Shape;482;p32"/>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3" name="Google Shape;483;p32"/>
            <p:cNvSpPr/>
            <p:nvPr/>
          </p:nvSpPr>
          <p:spPr>
            <a:xfrm rot="-5400000">
              <a:off x="-137735" y="2775566"/>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4" name="Google Shape;484;p32"/>
            <p:cNvSpPr/>
            <p:nvPr/>
          </p:nvSpPr>
          <p:spPr>
            <a:xfrm flipH="1" rot="5400000">
              <a:off x="11022020" y="27595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8" name="Shape 488"/>
        <p:cNvGrpSpPr/>
        <p:nvPr/>
      </p:nvGrpSpPr>
      <p:grpSpPr>
        <a:xfrm>
          <a:off x="0" y="0"/>
          <a:ext cx="0" cy="0"/>
          <a:chOff x="0" y="0"/>
          <a:chExt cx="0" cy="0"/>
        </a:xfrm>
      </p:grpSpPr>
      <p:sp>
        <p:nvSpPr>
          <p:cNvPr id="489" name="Google Shape;489;p33"/>
          <p:cNvSpPr txBox="1"/>
          <p:nvPr>
            <p:ph idx="4294967295" type="title"/>
          </p:nvPr>
        </p:nvSpPr>
        <p:spPr>
          <a:xfrm>
            <a:off x="1067300" y="1686075"/>
            <a:ext cx="5322600" cy="2004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700"/>
              <a:t>Pandas don’t hibernate.</a:t>
            </a:r>
            <a:endParaRPr sz="5700"/>
          </a:p>
          <a:p>
            <a:pPr indent="0" lvl="0" marL="0" rtl="0" algn="l">
              <a:spcBef>
                <a:spcPts val="0"/>
              </a:spcBef>
              <a:spcAft>
                <a:spcPts val="0"/>
              </a:spcAft>
              <a:buNone/>
            </a:pPr>
            <a:r>
              <a:t/>
            </a:r>
            <a:endParaRPr sz="5700"/>
          </a:p>
        </p:txBody>
      </p:sp>
      <p:sp>
        <p:nvSpPr>
          <p:cNvPr id="490" name="Google Shape;490;p33"/>
          <p:cNvSpPr txBox="1"/>
          <p:nvPr>
            <p:ph idx="4294967295" type="body"/>
          </p:nvPr>
        </p:nvSpPr>
        <p:spPr>
          <a:xfrm>
            <a:off x="1067300" y="3690525"/>
            <a:ext cx="5322600" cy="144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491" name="Google Shape;491;p33"/>
          <p:cNvPicPr preferRelativeResize="0"/>
          <p:nvPr/>
        </p:nvPicPr>
        <p:blipFill rotWithShape="1">
          <a:blip r:embed="rId3">
            <a:alphaModFix/>
          </a:blip>
          <a:srcRect b="0" l="7721" r="3727" t="0"/>
          <a:stretch/>
        </p:blipFill>
        <p:spPr>
          <a:xfrm>
            <a:off x="6413675" y="1675739"/>
            <a:ext cx="4665600" cy="3506400"/>
          </a:xfrm>
          <a:prstGeom prst="roundRect">
            <a:avLst>
              <a:gd fmla="val 0" name="adj"/>
            </a:avLst>
          </a:prstGeom>
          <a:noFill/>
          <a:ln>
            <a:noFill/>
          </a:ln>
        </p:spPr>
      </p:pic>
      <p:grpSp>
        <p:nvGrpSpPr>
          <p:cNvPr id="492" name="Google Shape;492;p33"/>
          <p:cNvGrpSpPr/>
          <p:nvPr/>
        </p:nvGrpSpPr>
        <p:grpSpPr>
          <a:xfrm>
            <a:off x="4064567" y="669394"/>
            <a:ext cx="8127433" cy="6188605"/>
            <a:chOff x="4064567" y="669394"/>
            <a:chExt cx="8127433" cy="6188605"/>
          </a:xfrm>
        </p:grpSpPr>
        <p:sp>
          <p:nvSpPr>
            <p:cNvPr id="493" name="Google Shape;493;p33"/>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4" name="Google Shape;494;p33"/>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5" name="Google Shape;495;p33"/>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6" name="Google Shape;496;p33"/>
            <p:cNvSpPr/>
            <p:nvPr/>
          </p:nvSpPr>
          <p:spPr>
            <a:xfrm flipH="1" rot="5400000">
              <a:off x="11022020" y="27595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7" name="Google Shape;497;p33"/>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8" name="Google Shape;498;p33"/>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9" name="Google Shape;499;p33"/>
            <p:cNvSpPr/>
            <p:nvPr/>
          </p:nvSpPr>
          <p:spPr>
            <a:xfrm rot="10800000">
              <a:off x="575571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0" name="Google Shape;500;p33"/>
            <p:cNvSpPr/>
            <p:nvPr/>
          </p:nvSpPr>
          <p:spPr>
            <a:xfrm flipH="1" rot="5400000">
              <a:off x="4936108" y="569625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1" name="Google Shape;501;p33"/>
            <p:cNvSpPr/>
            <p:nvPr/>
          </p:nvSpPr>
          <p:spPr>
            <a:xfrm flipH="1" rot="10800000">
              <a:off x="406456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2" name="Google Shape;502;p33"/>
            <p:cNvSpPr/>
            <p:nvPr/>
          </p:nvSpPr>
          <p:spPr>
            <a:xfrm flipH="1" rot="10800000">
              <a:off x="8117044"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3" name="Google Shape;503;p33"/>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4" name="Google Shape;504;p33"/>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5" name="Google Shape;505;p33"/>
            <p:cNvSpPr/>
            <p:nvPr/>
          </p:nvSpPr>
          <p:spPr>
            <a:xfrm flipH="1" rot="5400000">
              <a:off x="7824230" y="4858969"/>
              <a:ext cx="1628775" cy="106156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6" name="Google Shape;506;p33"/>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7" name="Google Shape;507;p33"/>
            <p:cNvSpPr/>
            <p:nvPr/>
          </p:nvSpPr>
          <p:spPr>
            <a:xfrm flipH="1" rot="10800000">
              <a:off x="676430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508" name="Google Shape;508;p33"/>
          <p:cNvGrpSpPr/>
          <p:nvPr/>
        </p:nvGrpSpPr>
        <p:grpSpPr>
          <a:xfrm>
            <a:off x="6506" y="26799"/>
            <a:ext cx="2040710" cy="2287558"/>
            <a:chOff x="6506" y="26799"/>
            <a:chExt cx="2040710" cy="2287558"/>
          </a:xfrm>
        </p:grpSpPr>
        <p:sp>
          <p:nvSpPr>
            <p:cNvPr id="509" name="Google Shape;509;p33"/>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0" name="Google Shape;510;p33"/>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1" name="Google Shape;511;p33"/>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5" name="Shape 515"/>
        <p:cNvGrpSpPr/>
        <p:nvPr/>
      </p:nvGrpSpPr>
      <p:grpSpPr>
        <a:xfrm>
          <a:off x="0" y="0"/>
          <a:ext cx="0" cy="0"/>
          <a:chOff x="0" y="0"/>
          <a:chExt cx="0" cy="0"/>
        </a:xfrm>
      </p:grpSpPr>
      <p:pic>
        <p:nvPicPr>
          <p:cNvPr id="516" name="Google Shape;516;p34"/>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517" name="Google Shape;517;p34"/>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7000"/>
              <a:t>Koalas are even more lazy than cats.</a:t>
            </a:r>
            <a:endParaRPr sz="7000"/>
          </a:p>
        </p:txBody>
      </p:sp>
      <p:sp>
        <p:nvSpPr>
          <p:cNvPr id="518" name="Google Shape;518;p34"/>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grpSp>
        <p:nvGrpSpPr>
          <p:cNvPr id="519" name="Google Shape;519;p34"/>
          <p:cNvGrpSpPr/>
          <p:nvPr/>
        </p:nvGrpSpPr>
        <p:grpSpPr>
          <a:xfrm rot="10800000">
            <a:off x="6499" y="6242"/>
            <a:ext cx="6429776" cy="4236421"/>
            <a:chOff x="5755717" y="2615332"/>
            <a:chExt cx="6429776" cy="4236421"/>
          </a:xfrm>
        </p:grpSpPr>
        <p:sp>
          <p:nvSpPr>
            <p:cNvPr id="520" name="Google Shape;520;p34"/>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1" name="Google Shape;521;p34"/>
            <p:cNvSpPr/>
            <p:nvPr/>
          </p:nvSpPr>
          <p:spPr>
            <a:xfrm flipH="1" rot="5400000">
              <a:off x="11022020" y="27595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2" name="Google Shape;522;p34"/>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3" name="Google Shape;523;p34"/>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4" name="Google Shape;524;p34"/>
            <p:cNvSpPr/>
            <p:nvPr/>
          </p:nvSpPr>
          <p:spPr>
            <a:xfrm rot="10800000">
              <a:off x="575571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5" name="Google Shape;525;p34"/>
            <p:cNvSpPr/>
            <p:nvPr/>
          </p:nvSpPr>
          <p:spPr>
            <a:xfrm flipH="1" rot="10800000">
              <a:off x="8117044"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6" name="Google Shape;526;p34"/>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7" name="Google Shape;527;p34"/>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8" name="Google Shape;528;p34"/>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9" name="Google Shape;529;p34"/>
            <p:cNvSpPr/>
            <p:nvPr/>
          </p:nvSpPr>
          <p:spPr>
            <a:xfrm flipH="1" rot="10800000">
              <a:off x="676430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530" name="Google Shape;530;p34"/>
          <p:cNvGrpSpPr/>
          <p:nvPr/>
        </p:nvGrpSpPr>
        <p:grpSpPr>
          <a:xfrm rot="10800000">
            <a:off x="10151281" y="4570449"/>
            <a:ext cx="2040710" cy="2287557"/>
            <a:chOff x="6506" y="26799"/>
            <a:chExt cx="2040710" cy="2287558"/>
          </a:xfrm>
        </p:grpSpPr>
        <p:sp>
          <p:nvSpPr>
            <p:cNvPr id="531" name="Google Shape;531;p34"/>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2" name="Google Shape;532;p34"/>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3" name="Google Shape;533;p34"/>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7" name="Shape 537"/>
        <p:cNvGrpSpPr/>
        <p:nvPr/>
      </p:nvGrpSpPr>
      <p:grpSpPr>
        <a:xfrm>
          <a:off x="0" y="0"/>
          <a:ext cx="0" cy="0"/>
          <a:chOff x="0" y="0"/>
          <a:chExt cx="0" cy="0"/>
        </a:xfrm>
      </p:grpSpPr>
      <p:sp>
        <p:nvSpPr>
          <p:cNvPr id="538" name="Google Shape;538;p35"/>
          <p:cNvSpPr txBox="1"/>
          <p:nvPr>
            <p:ph type="title"/>
          </p:nvPr>
        </p:nvSpPr>
        <p:spPr>
          <a:xfrm>
            <a:off x="1077900" y="2403213"/>
            <a:ext cx="51705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sz="4000"/>
              <a:t>Cats love to sleep.</a:t>
            </a:r>
            <a:endParaRPr sz="4000"/>
          </a:p>
        </p:txBody>
      </p:sp>
      <p:sp>
        <p:nvSpPr>
          <p:cNvPr id="539" name="Google Shape;539;p35"/>
          <p:cNvSpPr txBox="1"/>
          <p:nvPr>
            <p:ph idx="4294967295" type="body"/>
          </p:nvPr>
        </p:nvSpPr>
        <p:spPr>
          <a:xfrm>
            <a:off x="1077900" y="33066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540" name="Google Shape;540;p35"/>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grpSp>
        <p:nvGrpSpPr>
          <p:cNvPr id="541" name="Google Shape;541;p35"/>
          <p:cNvGrpSpPr/>
          <p:nvPr/>
        </p:nvGrpSpPr>
        <p:grpSpPr>
          <a:xfrm rot="10800000">
            <a:off x="6499" y="8460"/>
            <a:ext cx="5421192" cy="3252329"/>
            <a:chOff x="6764301" y="3597204"/>
            <a:chExt cx="5421192" cy="3252329"/>
          </a:xfrm>
        </p:grpSpPr>
        <p:sp>
          <p:nvSpPr>
            <p:cNvPr id="542" name="Google Shape;542;p35"/>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3" name="Google Shape;543;p35"/>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4" name="Google Shape;544;p35"/>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5" name="Google Shape;545;p35"/>
            <p:cNvSpPr/>
            <p:nvPr/>
          </p:nvSpPr>
          <p:spPr>
            <a:xfrm flipH="1" rot="10800000">
              <a:off x="8117044"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6" name="Google Shape;546;p35"/>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7" name="Google Shape;547;p35"/>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8" name="Google Shape;548;p35"/>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9" name="Google Shape;549;p35"/>
            <p:cNvSpPr/>
            <p:nvPr/>
          </p:nvSpPr>
          <p:spPr>
            <a:xfrm flipH="1" rot="10800000">
              <a:off x="676430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3" name="Shape 553"/>
        <p:cNvGrpSpPr/>
        <p:nvPr/>
      </p:nvGrpSpPr>
      <p:grpSpPr>
        <a:xfrm>
          <a:off x="0" y="0"/>
          <a:ext cx="0" cy="0"/>
          <a:chOff x="0" y="0"/>
          <a:chExt cx="0" cy="0"/>
        </a:xfrm>
      </p:grpSpPr>
      <p:sp>
        <p:nvSpPr>
          <p:cNvPr id="554" name="Google Shape;554;p36"/>
          <p:cNvSpPr txBox="1"/>
          <p:nvPr>
            <p:ph idx="2" type="title"/>
          </p:nvPr>
        </p:nvSpPr>
        <p:spPr>
          <a:xfrm>
            <a:off x="638825" y="7457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555" name="Google Shape;555;p36"/>
          <p:cNvSpPr txBox="1"/>
          <p:nvPr>
            <p:ph idx="5" type="body"/>
          </p:nvPr>
        </p:nvSpPr>
        <p:spPr>
          <a:xfrm>
            <a:off x="4440145" y="4218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556" name="Google Shape;556;p36"/>
          <p:cNvSpPr txBox="1"/>
          <p:nvPr>
            <p:ph idx="6" type="body"/>
          </p:nvPr>
        </p:nvSpPr>
        <p:spPr>
          <a:xfrm>
            <a:off x="638825" y="4218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557" name="Google Shape;557;p36"/>
          <p:cNvSpPr txBox="1"/>
          <p:nvPr>
            <p:ph type="title"/>
          </p:nvPr>
        </p:nvSpPr>
        <p:spPr>
          <a:xfrm>
            <a:off x="638825" y="2987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558" name="Google Shape;558;p36"/>
          <p:cNvSpPr txBox="1"/>
          <p:nvPr>
            <p:ph idx="3" type="title"/>
          </p:nvPr>
        </p:nvSpPr>
        <p:spPr>
          <a:xfrm>
            <a:off x="4440136" y="2987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559" name="Google Shape;559;p36"/>
          <p:cNvSpPr txBox="1"/>
          <p:nvPr>
            <p:ph idx="4" type="title"/>
          </p:nvPr>
        </p:nvSpPr>
        <p:spPr>
          <a:xfrm>
            <a:off x="8176654" y="2987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560" name="Google Shape;560;p36"/>
          <p:cNvSpPr txBox="1"/>
          <p:nvPr>
            <p:ph idx="1" type="body"/>
          </p:nvPr>
        </p:nvSpPr>
        <p:spPr>
          <a:xfrm>
            <a:off x="8176646" y="42293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4" name="Shape 564"/>
        <p:cNvGrpSpPr/>
        <p:nvPr/>
      </p:nvGrpSpPr>
      <p:grpSpPr>
        <a:xfrm>
          <a:off x="0" y="0"/>
          <a:ext cx="0" cy="0"/>
          <a:chOff x="0" y="0"/>
          <a:chExt cx="0" cy="0"/>
        </a:xfrm>
      </p:grpSpPr>
      <p:sp>
        <p:nvSpPr>
          <p:cNvPr id="565" name="Google Shape;565;p37"/>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566" name="Google Shape;566;p37"/>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567" name="Google Shape;567;p37"/>
          <p:cNvSpPr txBox="1"/>
          <p:nvPr>
            <p:ph idx="8" type="body"/>
          </p:nvPr>
        </p:nvSpPr>
        <p:spPr>
          <a:xfrm>
            <a:off x="8381787" y="4113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68" name="Google Shape;568;p37"/>
          <p:cNvSpPr txBox="1"/>
          <p:nvPr>
            <p:ph idx="2" type="subTitle"/>
          </p:nvPr>
        </p:nvSpPr>
        <p:spPr>
          <a:xfrm>
            <a:off x="720400" y="37155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569" name="Google Shape;569;p37"/>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570" name="Google Shape;570;p37"/>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571" name="Google Shape;571;p37"/>
          <p:cNvSpPr txBox="1"/>
          <p:nvPr>
            <p:ph idx="15" type="body"/>
          </p:nvPr>
        </p:nvSpPr>
        <p:spPr>
          <a:xfrm>
            <a:off x="720400" y="4113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572" name="Google Shape;572;p37"/>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573" name="Google Shape;573;p37"/>
          <p:cNvSpPr txBox="1"/>
          <p:nvPr>
            <p:ph idx="5" type="subTitle"/>
          </p:nvPr>
        </p:nvSpPr>
        <p:spPr>
          <a:xfrm>
            <a:off x="4571787" y="37155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574" name="Google Shape;574;p37"/>
          <p:cNvSpPr txBox="1"/>
          <p:nvPr>
            <p:ph idx="6" type="subTitle"/>
          </p:nvPr>
        </p:nvSpPr>
        <p:spPr>
          <a:xfrm>
            <a:off x="8381787" y="3696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575" name="Google Shape;575;p37"/>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76" name="Google Shape;576;p37"/>
          <p:cNvSpPr txBox="1"/>
          <p:nvPr>
            <p:ph idx="9" type="body"/>
          </p:nvPr>
        </p:nvSpPr>
        <p:spPr>
          <a:xfrm>
            <a:off x="4571787" y="4113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577" name="Google Shape;577;p37"/>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1" name="Shape 581"/>
        <p:cNvGrpSpPr/>
        <p:nvPr/>
      </p:nvGrpSpPr>
      <p:grpSpPr>
        <a:xfrm>
          <a:off x="0" y="0"/>
          <a:ext cx="0" cy="0"/>
          <a:chOff x="0" y="0"/>
          <a:chExt cx="0" cy="0"/>
        </a:xfrm>
      </p:grpSpPr>
      <p:sp>
        <p:nvSpPr>
          <p:cNvPr id="582" name="Google Shape;582;p38"/>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583" name="Google Shape;583;p38"/>
          <p:cNvSpPr txBox="1"/>
          <p:nvPr>
            <p:ph idx="1" type="subTitle"/>
          </p:nvPr>
        </p:nvSpPr>
        <p:spPr>
          <a:xfrm>
            <a:off x="1189052" y="37158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584" name="Google Shape;584;p38"/>
          <p:cNvSpPr txBox="1"/>
          <p:nvPr>
            <p:ph idx="2" type="subTitle"/>
          </p:nvPr>
        </p:nvSpPr>
        <p:spPr>
          <a:xfrm>
            <a:off x="4713302" y="37158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585" name="Google Shape;585;p38"/>
          <p:cNvSpPr txBox="1"/>
          <p:nvPr>
            <p:ph idx="3" type="subTitle"/>
          </p:nvPr>
        </p:nvSpPr>
        <p:spPr>
          <a:xfrm>
            <a:off x="8237552" y="37158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586" name="Google Shape;586;p38"/>
          <p:cNvSpPr txBox="1"/>
          <p:nvPr>
            <p:ph idx="4" type="body"/>
          </p:nvPr>
        </p:nvSpPr>
        <p:spPr>
          <a:xfrm>
            <a:off x="1189050" y="41538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587" name="Google Shape;587;p38"/>
          <p:cNvSpPr txBox="1"/>
          <p:nvPr>
            <p:ph idx="5" type="body"/>
          </p:nvPr>
        </p:nvSpPr>
        <p:spPr>
          <a:xfrm>
            <a:off x="4713300" y="41423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588" name="Google Shape;588;p38"/>
          <p:cNvSpPr txBox="1"/>
          <p:nvPr>
            <p:ph idx="6" type="body"/>
          </p:nvPr>
        </p:nvSpPr>
        <p:spPr>
          <a:xfrm>
            <a:off x="8237550" y="41291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589" name="Google Shape;589;p38"/>
          <p:cNvSpPr/>
          <p:nvPr/>
        </p:nvSpPr>
        <p:spPr>
          <a:xfrm>
            <a:off x="1798642" y="21096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38"/>
          <p:cNvSpPr/>
          <p:nvPr/>
        </p:nvSpPr>
        <p:spPr>
          <a:xfrm>
            <a:off x="5323717" y="21383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38"/>
          <p:cNvSpPr/>
          <p:nvPr/>
        </p:nvSpPr>
        <p:spPr>
          <a:xfrm>
            <a:off x="8847142" y="21383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92" name="Google Shape;592;p38"/>
          <p:cNvPicPr preferRelativeResize="0"/>
          <p:nvPr/>
        </p:nvPicPr>
        <p:blipFill rotWithShape="1">
          <a:blip r:embed="rId3">
            <a:alphaModFix/>
          </a:blip>
          <a:srcRect b="61743" l="33004" r="25212" t="8689"/>
          <a:stretch/>
        </p:blipFill>
        <p:spPr>
          <a:xfrm>
            <a:off x="1800302" y="2131007"/>
            <a:ext cx="1389900" cy="1389900"/>
          </a:xfrm>
          <a:prstGeom prst="ellipse">
            <a:avLst/>
          </a:prstGeom>
          <a:noFill/>
          <a:ln>
            <a:noFill/>
          </a:ln>
        </p:spPr>
      </p:pic>
      <p:pic>
        <p:nvPicPr>
          <p:cNvPr id="593" name="Google Shape;593;p38"/>
          <p:cNvPicPr preferRelativeResize="0"/>
          <p:nvPr/>
        </p:nvPicPr>
        <p:blipFill rotWithShape="1">
          <a:blip r:embed="rId4">
            <a:alphaModFix/>
          </a:blip>
          <a:srcRect b="14540" l="32897" r="25727" t="19488"/>
          <a:stretch/>
        </p:blipFill>
        <p:spPr>
          <a:xfrm>
            <a:off x="5325375" y="2140013"/>
            <a:ext cx="1389900" cy="1389900"/>
          </a:xfrm>
          <a:prstGeom prst="ellipse">
            <a:avLst/>
          </a:prstGeom>
          <a:noFill/>
          <a:ln>
            <a:noFill/>
          </a:ln>
        </p:spPr>
      </p:pic>
      <p:pic>
        <p:nvPicPr>
          <p:cNvPr id="594" name="Google Shape;594;p38"/>
          <p:cNvPicPr preferRelativeResize="0"/>
          <p:nvPr/>
        </p:nvPicPr>
        <p:blipFill rotWithShape="1">
          <a:blip r:embed="rId5">
            <a:alphaModFix/>
          </a:blip>
          <a:srcRect b="50920" l="24173" r="0" t="0"/>
          <a:stretch/>
        </p:blipFill>
        <p:spPr>
          <a:xfrm>
            <a:off x="8848802" y="2120327"/>
            <a:ext cx="1389900" cy="1389900"/>
          </a:xfrm>
          <a:prstGeom prst="ellipse">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8" name="Shape 598"/>
        <p:cNvGrpSpPr/>
        <p:nvPr/>
      </p:nvGrpSpPr>
      <p:grpSpPr>
        <a:xfrm>
          <a:off x="0" y="0"/>
          <a:ext cx="0" cy="0"/>
          <a:chOff x="0" y="0"/>
          <a:chExt cx="0" cy="0"/>
        </a:xfrm>
      </p:grpSpPr>
      <p:sp>
        <p:nvSpPr>
          <p:cNvPr id="599" name="Google Shape;599;p39"/>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600" name="Google Shape;600;p39"/>
          <p:cNvSpPr txBox="1"/>
          <p:nvPr>
            <p:ph idx="1" type="subTitle"/>
          </p:nvPr>
        </p:nvSpPr>
        <p:spPr>
          <a:xfrm>
            <a:off x="8149900" y="18823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601" name="Google Shape;601;p39"/>
          <p:cNvSpPr txBox="1"/>
          <p:nvPr>
            <p:ph idx="2" type="subTitle"/>
          </p:nvPr>
        </p:nvSpPr>
        <p:spPr>
          <a:xfrm>
            <a:off x="8149900"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602" name="Google Shape;602;p39"/>
          <p:cNvGrpSpPr/>
          <p:nvPr/>
        </p:nvGrpSpPr>
        <p:grpSpPr>
          <a:xfrm>
            <a:off x="95072" y="1992388"/>
            <a:ext cx="7944879" cy="3615709"/>
            <a:chOff x="275475" y="1342375"/>
            <a:chExt cx="7012250" cy="3021400"/>
          </a:xfrm>
        </p:grpSpPr>
        <p:sp>
          <p:nvSpPr>
            <p:cNvPr id="603" name="Google Shape;603;p39"/>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4" name="Google Shape;604;p39"/>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5" name="Google Shape;605;p39"/>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6" name="Google Shape;606;p39"/>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7" name="Google Shape;607;p39"/>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8" name="Google Shape;608;p39"/>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9" name="Google Shape;609;p39"/>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0" name="Google Shape;610;p39"/>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1" name="Google Shape;611;p39"/>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2" name="Google Shape;612;p39"/>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3" name="Google Shape;613;p39"/>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4" name="Google Shape;614;p39"/>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5" name="Google Shape;615;p39"/>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6" name="Google Shape;616;p39"/>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7" name="Google Shape;617;p39"/>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8" name="Google Shape;618;p39"/>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9" name="Google Shape;619;p39"/>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0" name="Google Shape;620;p39"/>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1" name="Google Shape;621;p39"/>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2" name="Google Shape;622;p39"/>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3" name="Google Shape;623;p39"/>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4" name="Google Shape;624;p39"/>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5" name="Google Shape;625;p39"/>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6" name="Google Shape;626;p39"/>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7" name="Google Shape;627;p39"/>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8" name="Google Shape;628;p39"/>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9" name="Google Shape;629;p39"/>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0" name="Google Shape;630;p39"/>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1" name="Google Shape;631;p39"/>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2" name="Google Shape;632;p39"/>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3" name="Google Shape;633;p39"/>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4" name="Google Shape;634;p39"/>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5" name="Google Shape;635;p39"/>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6" name="Google Shape;636;p39"/>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7" name="Google Shape;637;p39"/>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8" name="Google Shape;638;p39"/>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9" name="Google Shape;639;p39"/>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0" name="Google Shape;640;p39"/>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1" name="Google Shape;641;p39"/>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2" name="Google Shape;642;p39"/>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3" name="Google Shape;643;p39"/>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4" name="Google Shape;644;p39"/>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5" name="Google Shape;645;p39"/>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6" name="Google Shape;646;p39"/>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7" name="Google Shape;647;p39"/>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8" name="Google Shape;648;p39"/>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9" name="Google Shape;649;p39"/>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0" name="Google Shape;650;p39"/>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1" name="Google Shape;651;p39"/>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2" name="Google Shape;652;p39"/>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3" name="Google Shape;653;p39"/>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4" name="Google Shape;654;p39"/>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5" name="Google Shape;655;p39"/>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6" name="Google Shape;656;p39"/>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7" name="Google Shape;657;p39"/>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8" name="Google Shape;658;p39"/>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9" name="Google Shape;659;p39"/>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0" name="Google Shape;660;p39"/>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1" name="Google Shape;661;p39"/>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2" name="Google Shape;662;p39"/>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3" name="Google Shape;663;p39"/>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4" name="Google Shape;664;p39"/>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5" name="Google Shape;665;p39"/>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6" name="Google Shape;666;p39"/>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7" name="Google Shape;667;p39"/>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8" name="Google Shape;668;p39"/>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9" name="Google Shape;669;p39"/>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0" name="Google Shape;670;p39"/>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1" name="Google Shape;671;p39"/>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2" name="Google Shape;672;p39"/>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3" name="Google Shape;673;p39"/>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4" name="Google Shape;674;p39"/>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5" name="Google Shape;675;p39"/>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6" name="Google Shape;676;p39"/>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7" name="Google Shape;677;p39"/>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8" name="Google Shape;678;p39"/>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9" name="Google Shape;679;p39"/>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0" name="Google Shape;680;p39"/>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1" name="Google Shape;681;p39"/>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2" name="Google Shape;682;p39"/>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3" name="Google Shape;683;p39"/>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4" name="Google Shape;684;p39"/>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5" name="Google Shape;685;p39"/>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6" name="Google Shape;686;p39"/>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7" name="Google Shape;687;p39"/>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8" name="Google Shape;688;p39"/>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9" name="Google Shape;689;p39"/>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0" name="Google Shape;690;p39"/>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1" name="Google Shape;691;p39"/>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2" name="Google Shape;692;p39"/>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3" name="Google Shape;693;p39"/>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4" name="Google Shape;694;p39"/>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5" name="Google Shape;695;p39"/>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6" name="Google Shape;696;p39"/>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7" name="Google Shape;697;p39"/>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8" name="Google Shape;698;p39"/>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9" name="Google Shape;699;p39"/>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0" name="Google Shape;700;p39"/>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1" name="Google Shape;701;p39"/>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2" name="Google Shape;702;p39"/>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3" name="Google Shape;703;p39"/>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4" name="Google Shape;704;p39"/>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5" name="Google Shape;705;p39"/>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6" name="Google Shape;706;p39"/>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7" name="Google Shape;707;p39"/>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8" name="Google Shape;708;p39"/>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9" name="Google Shape;709;p39"/>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0" name="Google Shape;710;p39"/>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1" name="Google Shape;711;p39"/>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2" name="Google Shape;712;p39"/>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3" name="Google Shape;713;p39"/>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4" name="Google Shape;714;p39"/>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5" name="Google Shape;715;p39"/>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6" name="Google Shape;716;p39"/>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7" name="Google Shape;717;p39"/>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8" name="Google Shape;718;p39"/>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19" name="Google Shape;719;p39"/>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0" name="Google Shape;720;p39"/>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1" name="Google Shape;721;p39"/>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2" name="Google Shape;722;p39"/>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3" name="Google Shape;723;p39"/>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4" name="Google Shape;724;p39"/>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5" name="Google Shape;725;p39"/>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6" name="Google Shape;726;p39"/>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7" name="Google Shape;727;p39"/>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8" name="Google Shape;728;p39"/>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29" name="Google Shape;729;p39"/>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0" name="Google Shape;730;p39"/>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1" name="Google Shape;731;p39"/>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2" name="Google Shape;732;p39"/>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3" name="Google Shape;733;p39"/>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4" name="Google Shape;734;p39"/>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5" name="Google Shape;735;p39"/>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6" name="Google Shape;736;p39"/>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7" name="Google Shape;737;p39"/>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8" name="Google Shape;738;p39"/>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39" name="Google Shape;739;p39"/>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0" name="Google Shape;740;p39"/>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1" name="Google Shape;741;p39"/>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2" name="Google Shape;742;p39"/>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3" name="Google Shape;743;p39"/>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4" name="Google Shape;744;p39"/>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5" name="Google Shape;745;p39"/>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6" name="Google Shape;746;p39"/>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7" name="Google Shape;747;p39"/>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8" name="Google Shape;748;p39"/>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49" name="Google Shape;749;p39"/>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0" name="Google Shape;750;p39"/>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1" name="Google Shape;751;p39"/>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2" name="Google Shape;752;p39"/>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3" name="Google Shape;753;p39"/>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4" name="Google Shape;754;p39"/>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5" name="Google Shape;755;p39"/>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6" name="Google Shape;756;p39"/>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7" name="Google Shape;757;p39"/>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8" name="Google Shape;758;p39"/>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59" name="Google Shape;759;p39"/>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0" name="Google Shape;760;p39"/>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1" name="Google Shape;761;p39"/>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2" name="Google Shape;762;p39"/>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3" name="Google Shape;763;p39"/>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4" name="Google Shape;764;p39"/>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5" name="Google Shape;765;p39"/>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6" name="Google Shape;766;p39"/>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7" name="Google Shape;767;p39"/>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8" name="Google Shape;768;p39"/>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69" name="Google Shape;769;p39"/>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0" name="Google Shape;770;p39"/>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1" name="Google Shape;771;p39"/>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2" name="Google Shape;772;p39"/>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3" name="Google Shape;773;p39"/>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4" name="Google Shape;774;p39"/>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5" name="Google Shape;775;p39"/>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6" name="Google Shape;776;p39"/>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7" name="Google Shape;777;p39"/>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8" name="Google Shape;778;p39"/>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79" name="Google Shape;779;p39"/>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0" name="Google Shape;780;p39"/>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1" name="Google Shape;781;p39"/>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2" name="Google Shape;782;p39"/>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3" name="Google Shape;783;p39"/>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4" name="Google Shape;784;p39"/>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5" name="Google Shape;785;p39"/>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6" name="Google Shape;786;p39"/>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7" name="Google Shape;787;p39"/>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8" name="Google Shape;788;p39"/>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89" name="Google Shape;789;p39"/>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0" name="Google Shape;790;p39"/>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1" name="Google Shape;791;p39"/>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2" name="Google Shape;792;p39"/>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3" name="Google Shape;793;p39"/>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4" name="Google Shape;794;p39"/>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5" name="Google Shape;795;p39"/>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6" name="Google Shape;796;p39"/>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7" name="Google Shape;797;p39"/>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8" name="Google Shape;798;p39"/>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99" name="Google Shape;799;p39"/>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0" name="Google Shape;800;p39"/>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1" name="Google Shape;801;p39"/>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2" name="Google Shape;802;p39"/>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3" name="Google Shape;803;p39"/>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4" name="Google Shape;804;p39"/>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5" name="Google Shape;805;p39"/>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6" name="Google Shape;806;p39"/>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7" name="Google Shape;807;p39"/>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8" name="Google Shape;808;p39"/>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09" name="Google Shape;809;p39"/>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10" name="Google Shape;810;p39"/>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11" name="Google Shape;811;p39"/>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12" name="Google Shape;812;p39"/>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813" name="Google Shape;813;p39"/>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2"/>
            </a:solidFill>
            <a:ln cap="flat" cmpd="sng" w="9525">
              <a:solidFill>
                <a:schemeClr val="accen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814" name="Google Shape;814;p39"/>
          <p:cNvSpPr txBox="1"/>
          <p:nvPr>
            <p:ph idx="3" type="body"/>
          </p:nvPr>
        </p:nvSpPr>
        <p:spPr>
          <a:xfrm>
            <a:off x="8149900"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815" name="Google Shape;815;p39"/>
          <p:cNvSpPr txBox="1"/>
          <p:nvPr>
            <p:ph idx="4" type="body"/>
          </p:nvPr>
        </p:nvSpPr>
        <p:spPr>
          <a:xfrm>
            <a:off x="8149900"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9" name="Shape 819"/>
        <p:cNvGrpSpPr/>
        <p:nvPr/>
      </p:nvGrpSpPr>
      <p:grpSpPr>
        <a:xfrm>
          <a:off x="0" y="0"/>
          <a:ext cx="0" cy="0"/>
          <a:chOff x="0" y="0"/>
          <a:chExt cx="0" cy="0"/>
        </a:xfrm>
      </p:grpSpPr>
      <p:sp>
        <p:nvSpPr>
          <p:cNvPr id="820" name="Google Shape;820;p40"/>
          <p:cNvSpPr/>
          <p:nvPr/>
        </p:nvSpPr>
        <p:spPr>
          <a:xfrm flipH="1">
            <a:off x="9260001" y="2380987"/>
            <a:ext cx="2092524" cy="2012483"/>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1" name="Google Shape;821;p40"/>
          <p:cNvSpPr/>
          <p:nvPr/>
        </p:nvSpPr>
        <p:spPr>
          <a:xfrm flipH="1">
            <a:off x="5199457" y="1923787"/>
            <a:ext cx="2097885" cy="2593691"/>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2" name="Google Shape;822;p40"/>
          <p:cNvSpPr/>
          <p:nvPr/>
        </p:nvSpPr>
        <p:spPr>
          <a:xfrm rot="-5400000">
            <a:off x="6963153" y="2396703"/>
            <a:ext cx="2514600" cy="1568768"/>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3" name="Google Shape;823;p40"/>
          <p:cNvSpPr/>
          <p:nvPr/>
        </p:nvSpPr>
        <p:spPr>
          <a:xfrm rot="-5400000">
            <a:off x="589796" y="2396703"/>
            <a:ext cx="2514600" cy="1568768"/>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4" name="Google Shape;824;p40"/>
          <p:cNvSpPr/>
          <p:nvPr/>
        </p:nvSpPr>
        <p:spPr>
          <a:xfrm rot="10800000">
            <a:off x="2810422" y="1923787"/>
            <a:ext cx="2092524" cy="2012483"/>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5" name="Google Shape;825;p40"/>
          <p:cNvSpPr txBox="1"/>
          <p:nvPr>
            <p:ph type="title"/>
          </p:nvPr>
        </p:nvSpPr>
        <p:spPr>
          <a:xfrm>
            <a:off x="415600" y="6695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826" name="Google Shape;826;p40"/>
          <p:cNvSpPr txBox="1"/>
          <p:nvPr>
            <p:ph idx="1" type="subTitle"/>
          </p:nvPr>
        </p:nvSpPr>
        <p:spPr>
          <a:xfrm>
            <a:off x="947854" y="3352800"/>
            <a:ext cx="1798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solidFill>
                  <a:schemeClr val="lt2"/>
                </a:solidFill>
                <a:latin typeface="Denk One"/>
                <a:ea typeface="Denk One"/>
                <a:cs typeface="Denk One"/>
                <a:sym typeface="Denk One"/>
              </a:rPr>
              <a:t>1999</a:t>
            </a:r>
            <a:endParaRPr sz="2700">
              <a:solidFill>
                <a:schemeClr val="lt2"/>
              </a:solidFill>
              <a:latin typeface="Denk One"/>
              <a:ea typeface="Denk One"/>
              <a:cs typeface="Denk One"/>
              <a:sym typeface="Denk One"/>
            </a:endParaRPr>
          </a:p>
        </p:txBody>
      </p:sp>
      <p:sp>
        <p:nvSpPr>
          <p:cNvPr id="827" name="Google Shape;827;p40"/>
          <p:cNvSpPr txBox="1"/>
          <p:nvPr>
            <p:ph idx="7" type="body"/>
          </p:nvPr>
        </p:nvSpPr>
        <p:spPr>
          <a:xfrm>
            <a:off x="3072300" y="4564700"/>
            <a:ext cx="1798500" cy="1613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828" name="Google Shape;828;p40"/>
          <p:cNvSpPr txBox="1"/>
          <p:nvPr>
            <p:ph idx="2" type="subTitle"/>
          </p:nvPr>
        </p:nvSpPr>
        <p:spPr>
          <a:xfrm>
            <a:off x="3072302" y="2620800"/>
            <a:ext cx="17985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solidFill>
                  <a:schemeClr val="lt2"/>
                </a:solidFill>
                <a:latin typeface="Denk One"/>
                <a:ea typeface="Denk One"/>
                <a:cs typeface="Denk One"/>
                <a:sym typeface="Denk One"/>
              </a:rPr>
              <a:t>2005</a:t>
            </a:r>
            <a:endParaRPr sz="2700">
              <a:solidFill>
                <a:schemeClr val="lt2"/>
              </a:solidFill>
              <a:latin typeface="Denk One"/>
              <a:ea typeface="Denk One"/>
              <a:cs typeface="Denk One"/>
              <a:sym typeface="Denk One"/>
            </a:endParaRPr>
          </a:p>
        </p:txBody>
      </p:sp>
      <p:sp>
        <p:nvSpPr>
          <p:cNvPr id="829" name="Google Shape;829;p40"/>
          <p:cNvSpPr txBox="1"/>
          <p:nvPr>
            <p:ph idx="8" type="body"/>
          </p:nvPr>
        </p:nvSpPr>
        <p:spPr>
          <a:xfrm>
            <a:off x="5196747" y="4564700"/>
            <a:ext cx="1798500" cy="1613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830" name="Google Shape;830;p40"/>
          <p:cNvSpPr txBox="1"/>
          <p:nvPr>
            <p:ph idx="3" type="subTitle"/>
          </p:nvPr>
        </p:nvSpPr>
        <p:spPr>
          <a:xfrm>
            <a:off x="5196700" y="3352800"/>
            <a:ext cx="1568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solidFill>
                  <a:schemeClr val="lt2"/>
                </a:solidFill>
                <a:latin typeface="Denk One"/>
                <a:ea typeface="Denk One"/>
                <a:cs typeface="Denk One"/>
                <a:sym typeface="Denk One"/>
              </a:rPr>
              <a:t>2015</a:t>
            </a:r>
            <a:endParaRPr sz="2700">
              <a:solidFill>
                <a:schemeClr val="lt2"/>
              </a:solidFill>
              <a:latin typeface="Denk One"/>
              <a:ea typeface="Denk One"/>
              <a:cs typeface="Denk One"/>
              <a:sym typeface="Denk One"/>
            </a:endParaRPr>
          </a:p>
        </p:txBody>
      </p:sp>
      <p:sp>
        <p:nvSpPr>
          <p:cNvPr id="831" name="Google Shape;831;p40"/>
          <p:cNvSpPr txBox="1"/>
          <p:nvPr>
            <p:ph idx="9" type="body"/>
          </p:nvPr>
        </p:nvSpPr>
        <p:spPr>
          <a:xfrm>
            <a:off x="7321194" y="4564700"/>
            <a:ext cx="1798500" cy="1613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832" name="Google Shape;832;p40"/>
          <p:cNvSpPr txBox="1"/>
          <p:nvPr>
            <p:ph idx="4" type="subTitle"/>
          </p:nvPr>
        </p:nvSpPr>
        <p:spPr>
          <a:xfrm>
            <a:off x="7379425" y="2403225"/>
            <a:ext cx="16254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solidFill>
                  <a:schemeClr val="lt2"/>
                </a:solidFill>
                <a:latin typeface="Denk One"/>
                <a:ea typeface="Denk One"/>
                <a:cs typeface="Denk One"/>
                <a:sym typeface="Denk One"/>
              </a:rPr>
              <a:t>2019</a:t>
            </a:r>
            <a:endParaRPr sz="2700">
              <a:solidFill>
                <a:schemeClr val="lt2"/>
              </a:solidFill>
              <a:latin typeface="Denk One"/>
              <a:ea typeface="Denk One"/>
              <a:cs typeface="Denk One"/>
              <a:sym typeface="Denk One"/>
            </a:endParaRPr>
          </a:p>
        </p:txBody>
      </p:sp>
      <p:sp>
        <p:nvSpPr>
          <p:cNvPr id="833" name="Google Shape;833;p40"/>
          <p:cNvSpPr txBox="1"/>
          <p:nvPr>
            <p:ph idx="5" type="subTitle"/>
          </p:nvPr>
        </p:nvSpPr>
        <p:spPr>
          <a:xfrm>
            <a:off x="9763425" y="3306600"/>
            <a:ext cx="16254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solidFill>
                  <a:schemeClr val="lt2"/>
                </a:solidFill>
                <a:latin typeface="Denk One"/>
                <a:ea typeface="Denk One"/>
                <a:cs typeface="Denk One"/>
                <a:sym typeface="Denk One"/>
              </a:rPr>
              <a:t>2022</a:t>
            </a:r>
            <a:endParaRPr sz="2700">
              <a:solidFill>
                <a:schemeClr val="lt2"/>
              </a:solidFill>
              <a:latin typeface="Denk One"/>
              <a:ea typeface="Denk One"/>
              <a:cs typeface="Denk One"/>
              <a:sym typeface="Denk One"/>
            </a:endParaRPr>
          </a:p>
        </p:txBody>
      </p:sp>
      <p:sp>
        <p:nvSpPr>
          <p:cNvPr id="834" name="Google Shape;834;p40"/>
          <p:cNvSpPr txBox="1"/>
          <p:nvPr>
            <p:ph idx="6" type="body"/>
          </p:nvPr>
        </p:nvSpPr>
        <p:spPr>
          <a:xfrm>
            <a:off x="947854" y="4564700"/>
            <a:ext cx="1798500" cy="1613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835" name="Google Shape;835;p40"/>
          <p:cNvSpPr txBox="1"/>
          <p:nvPr>
            <p:ph idx="13" type="body"/>
          </p:nvPr>
        </p:nvSpPr>
        <p:spPr>
          <a:xfrm>
            <a:off x="9445640" y="4564700"/>
            <a:ext cx="1798500" cy="1613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9" name="Shape 839"/>
        <p:cNvGrpSpPr/>
        <p:nvPr/>
      </p:nvGrpSpPr>
      <p:grpSpPr>
        <a:xfrm>
          <a:off x="0" y="0"/>
          <a:ext cx="0" cy="0"/>
          <a:chOff x="0" y="0"/>
          <a:chExt cx="0" cy="0"/>
        </a:xfrm>
      </p:grpSpPr>
      <p:grpSp>
        <p:nvGrpSpPr>
          <p:cNvPr id="840" name="Google Shape;840;p41"/>
          <p:cNvGrpSpPr/>
          <p:nvPr/>
        </p:nvGrpSpPr>
        <p:grpSpPr>
          <a:xfrm rot="5400000">
            <a:off x="5899790" y="1376119"/>
            <a:ext cx="5778042" cy="3955122"/>
            <a:chOff x="2345366" y="140711"/>
            <a:chExt cx="6483441" cy="4437974"/>
          </a:xfrm>
        </p:grpSpPr>
        <p:sp>
          <p:nvSpPr>
            <p:cNvPr id="841" name="Google Shape;841;p4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842" name="Google Shape;842;p41"/>
            <p:cNvGrpSpPr/>
            <p:nvPr/>
          </p:nvGrpSpPr>
          <p:grpSpPr>
            <a:xfrm>
              <a:off x="2345366" y="140711"/>
              <a:ext cx="6483441" cy="4437974"/>
              <a:chOff x="390725" y="192901"/>
              <a:chExt cx="9367780" cy="6412330"/>
            </a:xfrm>
          </p:grpSpPr>
          <p:sp>
            <p:nvSpPr>
              <p:cNvPr id="843" name="Google Shape;843;p4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44" name="Google Shape;844;p41"/>
              <p:cNvGrpSpPr/>
              <p:nvPr/>
            </p:nvGrpSpPr>
            <p:grpSpPr>
              <a:xfrm>
                <a:off x="9036100" y="3183177"/>
                <a:ext cx="492960" cy="492960"/>
                <a:chOff x="9132580" y="3159701"/>
                <a:chExt cx="371233" cy="371233"/>
              </a:xfrm>
            </p:grpSpPr>
            <p:sp>
              <p:nvSpPr>
                <p:cNvPr id="845" name="Google Shape;845;p4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6" name="Google Shape;846;p4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7" name="Google Shape;847;p4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48" name="Google Shape;848;p41"/>
              <p:cNvGrpSpPr/>
              <p:nvPr/>
            </p:nvGrpSpPr>
            <p:grpSpPr>
              <a:xfrm>
                <a:off x="390725" y="192901"/>
                <a:ext cx="9367780" cy="6412330"/>
                <a:chOff x="1194635" y="234866"/>
                <a:chExt cx="9244824" cy="6489556"/>
              </a:xfrm>
            </p:grpSpPr>
            <p:sp>
              <p:nvSpPr>
                <p:cNvPr id="849" name="Google Shape;849;p4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0" name="Google Shape;850;p4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1" name="Google Shape;851;p4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2" name="Google Shape;852;p4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3" name="Google Shape;853;p4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4" name="Google Shape;854;p4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5" name="Google Shape;855;p4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6" name="Google Shape;856;p4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7" name="Google Shape;857;p4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8" name="Google Shape;858;p4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9" name="Google Shape;859;p4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0" name="Google Shape;860;p4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1" name="Google Shape;861;p4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2" name="Google Shape;862;p4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3" name="Google Shape;863;p4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4" name="Google Shape;864;p4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5" name="Google Shape;865;p4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866" name="Google Shape;866;p4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67" name="Google Shape;867;p4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68" name="Google Shape;868;p41"/>
          <p:cNvSpPr txBox="1"/>
          <p:nvPr>
            <p:ph type="title"/>
          </p:nvPr>
        </p:nvSpPr>
        <p:spPr>
          <a:xfrm>
            <a:off x="1806413" y="1981100"/>
            <a:ext cx="4651500" cy="1264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869" name="Google Shape;869;p41"/>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
        <p:nvSpPr>
          <p:cNvPr id="870" name="Google Shape;870;p41"/>
          <p:cNvSpPr/>
          <p:nvPr/>
        </p:nvSpPr>
        <p:spPr>
          <a:xfrm rot="6344470">
            <a:off x="161191" y="723448"/>
            <a:ext cx="1306090" cy="1016288"/>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71" name="Google Shape;871;p41"/>
          <p:cNvSpPr/>
          <p:nvPr/>
        </p:nvSpPr>
        <p:spPr>
          <a:xfrm flipH="1" rot="4071397">
            <a:off x="1582875" y="625128"/>
            <a:ext cx="1629930" cy="1016428"/>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72" name="Google Shape;872;p41"/>
          <p:cNvSpPr/>
          <p:nvPr/>
        </p:nvSpPr>
        <p:spPr>
          <a:xfrm rot="-6717056">
            <a:off x="2587885" y="4959903"/>
            <a:ext cx="1356114" cy="1356114"/>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73" name="Google Shape;873;p41"/>
          <p:cNvSpPr/>
          <p:nvPr/>
        </p:nvSpPr>
        <p:spPr>
          <a:xfrm flipH="1" rot="-3812833">
            <a:off x="750161" y="4884885"/>
            <a:ext cx="1630407" cy="101658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7" name="Shape 877"/>
        <p:cNvGrpSpPr/>
        <p:nvPr/>
      </p:nvGrpSpPr>
      <p:grpSpPr>
        <a:xfrm>
          <a:off x="0" y="0"/>
          <a:ext cx="0" cy="0"/>
          <a:chOff x="0" y="0"/>
          <a:chExt cx="0" cy="0"/>
        </a:xfrm>
      </p:grpSpPr>
      <p:grpSp>
        <p:nvGrpSpPr>
          <p:cNvPr id="878" name="Google Shape;878;p42"/>
          <p:cNvGrpSpPr/>
          <p:nvPr/>
        </p:nvGrpSpPr>
        <p:grpSpPr>
          <a:xfrm>
            <a:off x="1691402" y="656999"/>
            <a:ext cx="2721600" cy="5544000"/>
            <a:chOff x="1020040" y="533174"/>
            <a:chExt cx="2721600" cy="5544000"/>
          </a:xfrm>
        </p:grpSpPr>
        <p:sp>
          <p:nvSpPr>
            <p:cNvPr id="879" name="Google Shape;879;p4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80" name="Google Shape;880;p4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81" name="Google Shape;881;p4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82" name="Google Shape;882;p4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3" name="Google Shape;883;p4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84" name="Google Shape;884;p4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85" name="Google Shape;885;p42"/>
          <p:cNvSpPr txBox="1"/>
          <p:nvPr>
            <p:ph type="title"/>
          </p:nvPr>
        </p:nvSpPr>
        <p:spPr>
          <a:xfrm>
            <a:off x="4918998" y="2122000"/>
            <a:ext cx="4877700" cy="1242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886" name="Google Shape;886;p42"/>
          <p:cNvSpPr txBox="1"/>
          <p:nvPr>
            <p:ph idx="1" type="body"/>
          </p:nvPr>
        </p:nvSpPr>
        <p:spPr>
          <a:xfrm>
            <a:off x="4919088" y="36560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887" name="Google Shape;887;p42"/>
          <p:cNvSpPr/>
          <p:nvPr/>
        </p:nvSpPr>
        <p:spPr>
          <a:xfrm flipH="1" rot="-6344470">
            <a:off x="10573433" y="1842048"/>
            <a:ext cx="1306090" cy="1016288"/>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88" name="Google Shape;888;p42"/>
          <p:cNvSpPr/>
          <p:nvPr/>
        </p:nvSpPr>
        <p:spPr>
          <a:xfrm rot="-4071397">
            <a:off x="8967459" y="615728"/>
            <a:ext cx="1629930" cy="1016428"/>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89" name="Google Shape;889;p42"/>
          <p:cNvSpPr/>
          <p:nvPr/>
        </p:nvSpPr>
        <p:spPr>
          <a:xfrm flipH="1" rot="6717056">
            <a:off x="8236266" y="4950503"/>
            <a:ext cx="1356114" cy="1356114"/>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90" name="Google Shape;890;p42"/>
          <p:cNvSpPr/>
          <p:nvPr/>
        </p:nvSpPr>
        <p:spPr>
          <a:xfrm rot="3812833">
            <a:off x="9799697" y="4875485"/>
            <a:ext cx="1630407" cy="101658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rotWithShape="0" algn="ctr">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4" name="Shape 894"/>
        <p:cNvGrpSpPr/>
        <p:nvPr/>
      </p:nvGrpSpPr>
      <p:grpSpPr>
        <a:xfrm>
          <a:off x="0" y="0"/>
          <a:ext cx="0" cy="0"/>
          <a:chOff x="0" y="0"/>
          <a:chExt cx="0" cy="0"/>
        </a:xfrm>
      </p:grpSpPr>
      <p:sp>
        <p:nvSpPr>
          <p:cNvPr id="895" name="Google Shape;895;p43"/>
          <p:cNvSpPr txBox="1"/>
          <p:nvPr>
            <p:ph type="title"/>
          </p:nvPr>
        </p:nvSpPr>
        <p:spPr>
          <a:xfrm>
            <a:off x="2338616" y="2316575"/>
            <a:ext cx="7514700" cy="763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896" name="Google Shape;896;p43"/>
          <p:cNvSpPr txBox="1"/>
          <p:nvPr>
            <p:ph idx="1" type="subTitle"/>
          </p:nvPr>
        </p:nvSpPr>
        <p:spPr>
          <a:xfrm>
            <a:off x="2338616" y="2944625"/>
            <a:ext cx="75147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897" name="Google Shape;897;p43"/>
          <p:cNvSpPr/>
          <p:nvPr/>
        </p:nvSpPr>
        <p:spPr>
          <a:xfrm>
            <a:off x="5989940" y="46720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98" name="Google Shape;898;p43"/>
          <p:cNvGrpSpPr/>
          <p:nvPr/>
        </p:nvGrpSpPr>
        <p:grpSpPr>
          <a:xfrm>
            <a:off x="6523043" y="4662351"/>
            <a:ext cx="411849" cy="411917"/>
            <a:chOff x="5162200" y="4097750"/>
            <a:chExt cx="338385" cy="338414"/>
          </a:xfrm>
        </p:grpSpPr>
        <p:sp>
          <p:nvSpPr>
            <p:cNvPr id="899" name="Google Shape;899;p4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0" name="Google Shape;900;p4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1" name="Google Shape;901;p4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02" name="Google Shape;902;p43"/>
          <p:cNvSpPr/>
          <p:nvPr/>
        </p:nvSpPr>
        <p:spPr>
          <a:xfrm>
            <a:off x="5257050" y="47133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3" name="Google Shape;903;p43"/>
          <p:cNvSpPr txBox="1"/>
          <p:nvPr>
            <p:ph idx="2" type="body"/>
          </p:nvPr>
        </p:nvSpPr>
        <p:spPr>
          <a:xfrm>
            <a:off x="2338684" y="3428425"/>
            <a:ext cx="75147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7" name="Shape 907"/>
        <p:cNvGrpSpPr/>
        <p:nvPr/>
      </p:nvGrpSpPr>
      <p:grpSpPr>
        <a:xfrm>
          <a:off x="0" y="0"/>
          <a:ext cx="0" cy="0"/>
          <a:chOff x="0" y="0"/>
          <a:chExt cx="0" cy="0"/>
        </a:xfrm>
      </p:grpSpPr>
      <p:sp>
        <p:nvSpPr>
          <p:cNvPr id="908" name="Google Shape;908;p44"/>
          <p:cNvSpPr txBox="1"/>
          <p:nvPr>
            <p:ph type="title"/>
          </p:nvPr>
        </p:nvSpPr>
        <p:spPr>
          <a:xfrm>
            <a:off x="2455500" y="2096000"/>
            <a:ext cx="7281000" cy="1249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Solve the puzzle</a:t>
            </a:r>
            <a:endParaRPr/>
          </a:p>
        </p:txBody>
      </p:sp>
      <p:sp>
        <p:nvSpPr>
          <p:cNvPr id="909" name="Google Shape;909;p44"/>
          <p:cNvSpPr txBox="1"/>
          <p:nvPr>
            <p:ph idx="1" type="subTitle"/>
          </p:nvPr>
        </p:nvSpPr>
        <p:spPr>
          <a:xfrm>
            <a:off x="2455500" y="3353100"/>
            <a:ext cx="7281000" cy="1543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On the following slide, r</a:t>
            </a:r>
            <a:r>
              <a:rPr lang="en"/>
              <a:t>emove</a:t>
            </a:r>
            <a:r>
              <a:rPr lang="en"/>
              <a:t> the pieces one at</a:t>
            </a:r>
            <a:r>
              <a:rPr lang="en"/>
              <a:t> a time and guess what the hidden image is! How many pieces did you need to remove to figure it out? Change the background to use your own pictures.</a:t>
            </a:r>
            <a:endParaRPr/>
          </a:p>
          <a:p>
            <a:pPr indent="0" lvl="0" marL="0" rtl="0" algn="ctr">
              <a:spcBef>
                <a:spcPts val="2100"/>
              </a:spcBef>
              <a:spcAft>
                <a:spcPts val="2100"/>
              </a:spcAft>
              <a:buNone/>
            </a:pPr>
            <a:r>
              <a:t/>
            </a:r>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913" name="Shape 913"/>
        <p:cNvGrpSpPr/>
        <p:nvPr/>
      </p:nvGrpSpPr>
      <p:grpSpPr>
        <a:xfrm>
          <a:off x="0" y="0"/>
          <a:ext cx="0" cy="0"/>
          <a:chOff x="0" y="0"/>
          <a:chExt cx="0" cy="0"/>
        </a:xfrm>
      </p:grpSpPr>
      <p:sp>
        <p:nvSpPr>
          <p:cNvPr id="914" name="Google Shape;914;p45"/>
          <p:cNvSpPr/>
          <p:nvPr/>
        </p:nvSpPr>
        <p:spPr>
          <a:xfrm flipH="1" rot="5400000">
            <a:off x="3894204" y="2744633"/>
            <a:ext cx="1360377" cy="1681361"/>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5" name="Google Shape;915;p45"/>
          <p:cNvSpPr/>
          <p:nvPr/>
        </p:nvSpPr>
        <p:spPr>
          <a:xfrm>
            <a:off x="3066859" y="1984741"/>
            <a:ext cx="1357444" cy="977265"/>
          </a:xfrm>
          <a:custGeom>
            <a:rect b="b" l="l" r="r" t="t"/>
            <a:pathLst>
              <a:path extrusionOk="0" h="571500" w="762609">
                <a:moveTo>
                  <a:pt x="-54" y="-273"/>
                </a:moveTo>
                <a:lnTo>
                  <a:pt x="190599" y="-273"/>
                </a:lnTo>
                <a:cubicBezTo>
                  <a:pt x="285925" y="-273"/>
                  <a:pt x="47610" y="190227"/>
                  <a:pt x="285925" y="190227"/>
                </a:cubicBezTo>
                <a:cubicBezTo>
                  <a:pt x="524250" y="190227"/>
                  <a:pt x="285925" y="-273"/>
                  <a:pt x="381251" y="-273"/>
                </a:cubicBezTo>
                <a:lnTo>
                  <a:pt x="571904" y="-273"/>
                </a:lnTo>
                <a:lnTo>
                  <a:pt x="571904" y="190227"/>
                </a:lnTo>
                <a:cubicBezTo>
                  <a:pt x="571904" y="285477"/>
                  <a:pt x="762556" y="47352"/>
                  <a:pt x="762556" y="285477"/>
                </a:cubicBezTo>
                <a:cubicBezTo>
                  <a:pt x="762556" y="523602"/>
                  <a:pt x="571904" y="285477"/>
                  <a:pt x="571904" y="380727"/>
                </a:cubicBezTo>
                <a:lnTo>
                  <a:pt x="571904" y="571227"/>
                </a:lnTo>
                <a:lnTo>
                  <a:pt x="381251" y="571227"/>
                </a:lnTo>
                <a:cubicBezTo>
                  <a:pt x="285925" y="571227"/>
                  <a:pt x="524241" y="380727"/>
                  <a:pt x="285925" y="380727"/>
                </a:cubicBezTo>
                <a:cubicBezTo>
                  <a:pt x="47600" y="380727"/>
                  <a:pt x="285925" y="571227"/>
                  <a:pt x="190599" y="571227"/>
                </a:cubicBezTo>
                <a:lnTo>
                  <a:pt x="-54" y="571227"/>
                </a:lnTo>
                <a:lnTo>
                  <a:pt x="-54" y="380727"/>
                </a:lnTo>
                <a:cubicBezTo>
                  <a:pt x="-54" y="285477"/>
                  <a:pt x="190599" y="523602"/>
                  <a:pt x="190599" y="285477"/>
                </a:cubicBezTo>
                <a:cubicBezTo>
                  <a:pt x="190599" y="47352"/>
                  <a:pt x="-54" y="285477"/>
                  <a:pt x="-54" y="190227"/>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6" name="Google Shape;916;p45"/>
          <p:cNvSpPr/>
          <p:nvPr/>
        </p:nvSpPr>
        <p:spPr>
          <a:xfrm rot="-5400000">
            <a:off x="4754379" y="2916848"/>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7" name="Google Shape;917;p45"/>
          <p:cNvSpPr/>
          <p:nvPr/>
        </p:nvSpPr>
        <p:spPr>
          <a:xfrm>
            <a:off x="4778472" y="4859995"/>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8" name="Google Shape;918;p45"/>
          <p:cNvSpPr/>
          <p:nvPr/>
        </p:nvSpPr>
        <p:spPr>
          <a:xfrm rot="-5400000">
            <a:off x="4909777" y="3760625"/>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9" name="Google Shape;919;p45"/>
          <p:cNvSpPr/>
          <p:nvPr/>
        </p:nvSpPr>
        <p:spPr>
          <a:xfrm flipH="1">
            <a:off x="10112810" y="1888066"/>
            <a:ext cx="1139390" cy="1075267"/>
          </a:xfrm>
          <a:custGeom>
            <a:rect b="b" l="l" r="r" t="t"/>
            <a:pathLst>
              <a:path extrusionOk="0" h="1075267" w="1139390">
                <a:moveTo>
                  <a:pt x="1098700" y="0"/>
                </a:moveTo>
                <a:lnTo>
                  <a:pt x="1096183" y="0"/>
                </a:lnTo>
                <a:lnTo>
                  <a:pt x="1096183" y="78903"/>
                </a:lnTo>
                <a:lnTo>
                  <a:pt x="756996" y="78903"/>
                </a:lnTo>
                <a:cubicBezTo>
                  <a:pt x="587402" y="78903"/>
                  <a:pt x="1011386" y="404538"/>
                  <a:pt x="587402" y="404538"/>
                </a:cubicBezTo>
                <a:cubicBezTo>
                  <a:pt x="163417" y="404538"/>
                  <a:pt x="587402" y="78903"/>
                  <a:pt x="417808" y="78903"/>
                </a:cubicBezTo>
                <a:lnTo>
                  <a:pt x="86033" y="78903"/>
                </a:lnTo>
                <a:lnTo>
                  <a:pt x="86033" y="84583"/>
                </a:lnTo>
                <a:lnTo>
                  <a:pt x="80436" y="84583"/>
                </a:lnTo>
                <a:lnTo>
                  <a:pt x="80436" y="406613"/>
                </a:lnTo>
                <a:cubicBezTo>
                  <a:pt x="80436" y="569431"/>
                  <a:pt x="419624" y="162387"/>
                  <a:pt x="419624" y="569431"/>
                </a:cubicBezTo>
                <a:cubicBezTo>
                  <a:pt x="419624" y="976473"/>
                  <a:pt x="80436" y="569431"/>
                  <a:pt x="80436" y="732248"/>
                </a:cubicBezTo>
                <a:lnTo>
                  <a:pt x="80436" y="1057883"/>
                </a:lnTo>
                <a:lnTo>
                  <a:pt x="0" y="1057883"/>
                </a:lnTo>
                <a:lnTo>
                  <a:pt x="0" y="1062627"/>
                </a:lnTo>
                <a:lnTo>
                  <a:pt x="83751" y="1062627"/>
                </a:lnTo>
                <a:lnTo>
                  <a:pt x="83751" y="1075267"/>
                </a:lnTo>
                <a:lnTo>
                  <a:pt x="87087" y="1075267"/>
                </a:lnTo>
                <a:lnTo>
                  <a:pt x="87087" y="1032398"/>
                </a:lnTo>
                <a:lnTo>
                  <a:pt x="426275" y="1032398"/>
                </a:lnTo>
                <a:cubicBezTo>
                  <a:pt x="595869" y="1032398"/>
                  <a:pt x="171884" y="706763"/>
                  <a:pt x="595869" y="706763"/>
                </a:cubicBezTo>
                <a:cubicBezTo>
                  <a:pt x="1019853" y="706763"/>
                  <a:pt x="595869" y="1032398"/>
                  <a:pt x="765463" y="1032398"/>
                </a:cubicBezTo>
                <a:lnTo>
                  <a:pt x="1104650" y="1032398"/>
                </a:lnTo>
                <a:lnTo>
                  <a:pt x="1104650" y="1075267"/>
                </a:lnTo>
                <a:lnTo>
                  <a:pt x="1107167" y="1075267"/>
                </a:lnTo>
                <a:lnTo>
                  <a:pt x="1107167" y="1038822"/>
                </a:lnTo>
                <a:lnTo>
                  <a:pt x="1139390" y="1038822"/>
                </a:lnTo>
                <a:lnTo>
                  <a:pt x="1139390" y="750089"/>
                </a:lnTo>
                <a:cubicBezTo>
                  <a:pt x="1139390" y="580495"/>
                  <a:pt x="813756" y="1004480"/>
                  <a:pt x="813756" y="580495"/>
                </a:cubicBezTo>
                <a:cubicBezTo>
                  <a:pt x="813756" y="156511"/>
                  <a:pt x="1139390" y="580495"/>
                  <a:pt x="1139390" y="410902"/>
                </a:cubicBezTo>
                <a:lnTo>
                  <a:pt x="1139390" y="88226"/>
                </a:lnTo>
                <a:lnTo>
                  <a:pt x="1098700" y="88226"/>
                </a:lnTo>
                <a:lnTo>
                  <a:pt x="1098700" y="0"/>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0" name="Google Shape;920;p45"/>
          <p:cNvSpPr/>
          <p:nvPr/>
        </p:nvSpPr>
        <p:spPr>
          <a:xfrm flipH="1" rot="5400000">
            <a:off x="10208529" y="3705814"/>
            <a:ext cx="1210734" cy="1402170"/>
          </a:xfrm>
          <a:custGeom>
            <a:rect b="b" l="l" r="r" t="t"/>
            <a:pathLst>
              <a:path extrusionOk="0" h="1402170" w="1210734">
                <a:moveTo>
                  <a:pt x="1105573" y="1369948"/>
                </a:moveTo>
                <a:lnTo>
                  <a:pt x="1114896" y="1358965"/>
                </a:lnTo>
                <a:lnTo>
                  <a:pt x="1114896" y="1019777"/>
                </a:lnTo>
                <a:cubicBezTo>
                  <a:pt x="1114896" y="850183"/>
                  <a:pt x="789261" y="1274168"/>
                  <a:pt x="789261" y="850183"/>
                </a:cubicBezTo>
                <a:cubicBezTo>
                  <a:pt x="789261" y="426199"/>
                  <a:pt x="1114896" y="850183"/>
                  <a:pt x="1114896" y="680590"/>
                </a:cubicBezTo>
                <a:lnTo>
                  <a:pt x="1114896" y="341402"/>
                </a:lnTo>
                <a:lnTo>
                  <a:pt x="1210734" y="341402"/>
                </a:lnTo>
                <a:lnTo>
                  <a:pt x="1210734" y="338065"/>
                </a:lnTo>
                <a:lnTo>
                  <a:pt x="1088711" y="338065"/>
                </a:lnTo>
                <a:lnTo>
                  <a:pt x="1088711" y="339188"/>
                </a:lnTo>
                <a:lnTo>
                  <a:pt x="763076" y="339188"/>
                </a:lnTo>
                <a:cubicBezTo>
                  <a:pt x="600259" y="339188"/>
                  <a:pt x="1007302" y="0"/>
                  <a:pt x="600259" y="0"/>
                </a:cubicBezTo>
                <a:cubicBezTo>
                  <a:pt x="193215" y="0"/>
                  <a:pt x="600259" y="339188"/>
                  <a:pt x="437441" y="339189"/>
                </a:cubicBezTo>
                <a:lnTo>
                  <a:pt x="118404" y="339189"/>
                </a:lnTo>
                <a:lnTo>
                  <a:pt x="118404" y="341260"/>
                </a:lnTo>
                <a:lnTo>
                  <a:pt x="110581" y="341260"/>
                </a:lnTo>
                <a:lnTo>
                  <a:pt x="110581" y="680029"/>
                </a:lnTo>
                <a:cubicBezTo>
                  <a:pt x="110581" y="849623"/>
                  <a:pt x="436216" y="425639"/>
                  <a:pt x="436216" y="849623"/>
                </a:cubicBezTo>
                <a:cubicBezTo>
                  <a:pt x="436216" y="1273608"/>
                  <a:pt x="110581" y="849623"/>
                  <a:pt x="110581" y="1019217"/>
                </a:cubicBezTo>
                <a:lnTo>
                  <a:pt x="110581" y="1358404"/>
                </a:lnTo>
                <a:lnTo>
                  <a:pt x="0" y="1358404"/>
                </a:lnTo>
                <a:lnTo>
                  <a:pt x="0" y="1364984"/>
                </a:lnTo>
                <a:lnTo>
                  <a:pt x="119069" y="1364984"/>
                </a:lnTo>
                <a:lnTo>
                  <a:pt x="119069" y="1402170"/>
                </a:lnTo>
                <a:lnTo>
                  <a:pt x="443711" y="1402170"/>
                </a:lnTo>
                <a:cubicBezTo>
                  <a:pt x="613305" y="1402170"/>
                  <a:pt x="189321" y="1076536"/>
                  <a:pt x="613305" y="1076535"/>
                </a:cubicBezTo>
                <a:cubicBezTo>
                  <a:pt x="1037290" y="1076535"/>
                  <a:pt x="613305" y="1402170"/>
                  <a:pt x="782899" y="1402170"/>
                </a:cubicBezTo>
                <a:lnTo>
                  <a:pt x="1105573" y="1402170"/>
                </a:lnTo>
                <a:lnTo>
                  <a:pt x="1105573" y="1369948"/>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1" name="Google Shape;921;p45"/>
          <p:cNvSpPr/>
          <p:nvPr/>
        </p:nvSpPr>
        <p:spPr>
          <a:xfrm flipH="1">
            <a:off x="4033724" y="3801525"/>
            <a:ext cx="1061601" cy="1169353"/>
          </a:xfrm>
          <a:custGeom>
            <a:rect b="b" l="l" r="r" t="t"/>
            <a:pathLst>
              <a:path extrusionOk="0" h="1075267" w="1058954">
                <a:moveTo>
                  <a:pt x="1018264" y="0"/>
                </a:moveTo>
                <a:lnTo>
                  <a:pt x="1015747" y="0"/>
                </a:lnTo>
                <a:lnTo>
                  <a:pt x="1015747" y="78903"/>
                </a:lnTo>
                <a:lnTo>
                  <a:pt x="676560" y="78903"/>
                </a:lnTo>
                <a:cubicBezTo>
                  <a:pt x="506966" y="78903"/>
                  <a:pt x="930950" y="404538"/>
                  <a:pt x="506966" y="404538"/>
                </a:cubicBezTo>
                <a:cubicBezTo>
                  <a:pt x="82981" y="404538"/>
                  <a:pt x="506966" y="78903"/>
                  <a:pt x="337372" y="78903"/>
                </a:cubicBezTo>
                <a:lnTo>
                  <a:pt x="5597" y="78903"/>
                </a:lnTo>
                <a:lnTo>
                  <a:pt x="5597" y="84583"/>
                </a:lnTo>
                <a:lnTo>
                  <a:pt x="0" y="84583"/>
                </a:lnTo>
                <a:lnTo>
                  <a:pt x="0" y="406613"/>
                </a:lnTo>
                <a:cubicBezTo>
                  <a:pt x="0" y="569431"/>
                  <a:pt x="339188" y="162387"/>
                  <a:pt x="339188" y="569431"/>
                </a:cubicBezTo>
                <a:cubicBezTo>
                  <a:pt x="339188" y="976473"/>
                  <a:pt x="0" y="569431"/>
                  <a:pt x="0" y="732248"/>
                </a:cubicBezTo>
                <a:lnTo>
                  <a:pt x="0" y="1057883"/>
                </a:lnTo>
                <a:lnTo>
                  <a:pt x="6651" y="1032398"/>
                </a:lnTo>
                <a:lnTo>
                  <a:pt x="345839" y="1032398"/>
                </a:lnTo>
                <a:cubicBezTo>
                  <a:pt x="515433" y="1032398"/>
                  <a:pt x="91448" y="706763"/>
                  <a:pt x="515433" y="706763"/>
                </a:cubicBezTo>
                <a:cubicBezTo>
                  <a:pt x="939417" y="706763"/>
                  <a:pt x="515433" y="1032398"/>
                  <a:pt x="685027" y="1032398"/>
                </a:cubicBezTo>
                <a:lnTo>
                  <a:pt x="1024214" y="1032398"/>
                </a:lnTo>
                <a:lnTo>
                  <a:pt x="1024214" y="1075267"/>
                </a:lnTo>
                <a:lnTo>
                  <a:pt x="1026731" y="1075267"/>
                </a:lnTo>
                <a:lnTo>
                  <a:pt x="1026731" y="1038822"/>
                </a:lnTo>
                <a:lnTo>
                  <a:pt x="1058954" y="1038822"/>
                </a:lnTo>
                <a:lnTo>
                  <a:pt x="1058954" y="750089"/>
                </a:lnTo>
                <a:cubicBezTo>
                  <a:pt x="1058954" y="580495"/>
                  <a:pt x="733320" y="1004480"/>
                  <a:pt x="733320" y="580495"/>
                </a:cubicBezTo>
                <a:cubicBezTo>
                  <a:pt x="733320" y="156511"/>
                  <a:pt x="1058954" y="580495"/>
                  <a:pt x="1058954" y="410902"/>
                </a:cubicBezTo>
                <a:lnTo>
                  <a:pt x="1058954" y="88226"/>
                </a:lnTo>
                <a:lnTo>
                  <a:pt x="1018264" y="88226"/>
                </a:lnTo>
                <a:lnTo>
                  <a:pt x="1018264" y="0"/>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2" name="Google Shape;922;p45"/>
          <p:cNvSpPr/>
          <p:nvPr/>
        </p:nvSpPr>
        <p:spPr>
          <a:xfrm>
            <a:off x="1707893" y="1984736"/>
            <a:ext cx="1695450" cy="977265"/>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3" name="Google Shape;923;p45"/>
          <p:cNvSpPr/>
          <p:nvPr/>
        </p:nvSpPr>
        <p:spPr>
          <a:xfrm>
            <a:off x="4065768" y="1984864"/>
            <a:ext cx="1356901" cy="1303540"/>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4" name="Google Shape;924;p45"/>
          <p:cNvSpPr/>
          <p:nvPr/>
        </p:nvSpPr>
        <p:spPr>
          <a:xfrm>
            <a:off x="1021399" y="1979405"/>
            <a:ext cx="1017270" cy="977265"/>
          </a:xfrm>
          <a:custGeom>
            <a:rect b="b" l="l" r="r" t="t"/>
            <a:pathLst>
              <a:path extrusionOk="0" h="571500" w="571500">
                <a:moveTo>
                  <a:pt x="-54" y="-273"/>
                </a:moveTo>
                <a:lnTo>
                  <a:pt x="190447" y="-273"/>
                </a:lnTo>
                <a:cubicBezTo>
                  <a:pt x="285697" y="-273"/>
                  <a:pt x="47572" y="190227"/>
                  <a:pt x="285697" y="190227"/>
                </a:cubicBezTo>
                <a:cubicBezTo>
                  <a:pt x="523822" y="190227"/>
                  <a:pt x="285697" y="-273"/>
                  <a:pt x="380947" y="-273"/>
                </a:cubicBezTo>
                <a:lnTo>
                  <a:pt x="571447" y="-273"/>
                </a:lnTo>
                <a:lnTo>
                  <a:pt x="571447" y="190227"/>
                </a:lnTo>
                <a:cubicBezTo>
                  <a:pt x="571447" y="285477"/>
                  <a:pt x="380947" y="47352"/>
                  <a:pt x="380947" y="285477"/>
                </a:cubicBezTo>
                <a:cubicBezTo>
                  <a:pt x="380947" y="523602"/>
                  <a:pt x="571447" y="285477"/>
                  <a:pt x="571447" y="380727"/>
                </a:cubicBezTo>
                <a:lnTo>
                  <a:pt x="571447" y="571227"/>
                </a:lnTo>
                <a:lnTo>
                  <a:pt x="380947" y="571227"/>
                </a:lnTo>
                <a:cubicBezTo>
                  <a:pt x="285697" y="571227"/>
                  <a:pt x="523822" y="380727"/>
                  <a:pt x="285697" y="380727"/>
                </a:cubicBezTo>
                <a:cubicBezTo>
                  <a:pt x="47572" y="380727"/>
                  <a:pt x="285697" y="571227"/>
                  <a:pt x="190447" y="571227"/>
                </a:cubicBezTo>
                <a:lnTo>
                  <a:pt x="-54" y="571227"/>
                </a:lnTo>
                <a:lnTo>
                  <a:pt x="-54" y="380727"/>
                </a:lnTo>
                <a:cubicBezTo>
                  <a:pt x="-54" y="285477"/>
                  <a:pt x="190447" y="523602"/>
                  <a:pt x="190447" y="285477"/>
                </a:cubicBezTo>
                <a:cubicBezTo>
                  <a:pt x="190447" y="47352"/>
                  <a:pt x="-54" y="285477"/>
                  <a:pt x="-54" y="190227"/>
                </a:cubicBezTo>
                <a:lnTo>
                  <a:pt x="-54"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5" name="Google Shape;925;p45"/>
          <p:cNvSpPr/>
          <p:nvPr/>
        </p:nvSpPr>
        <p:spPr>
          <a:xfrm>
            <a:off x="689865" y="68185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6" name="Google Shape;926;p45"/>
          <p:cNvSpPr/>
          <p:nvPr/>
        </p:nvSpPr>
        <p:spPr>
          <a:xfrm rot="-5400000">
            <a:off x="-131228" y="5696488"/>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3" y="380708"/>
                  <a:pt x="286294" y="571208"/>
                  <a:pt x="190844" y="571208"/>
                </a:cubicBezTo>
                <a:lnTo>
                  <a:pt x="-56" y="571208"/>
                </a:ln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27" name="Google Shape;927;p45"/>
          <p:cNvSpPr/>
          <p:nvPr/>
        </p:nvSpPr>
        <p:spPr>
          <a:xfrm>
            <a:off x="1026285"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28" name="Google Shape;928;p45"/>
          <p:cNvSpPr/>
          <p:nvPr/>
        </p:nvSpPr>
        <p:spPr>
          <a:xfrm>
            <a:off x="6506" y="26799"/>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29" name="Google Shape;929;p45"/>
          <p:cNvSpPr/>
          <p:nvPr/>
        </p:nvSpPr>
        <p:spPr>
          <a:xfrm flipH="1" rot="-5400000">
            <a:off x="-137735" y="1152844"/>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0" name="Google Shape;930;p45"/>
          <p:cNvSpPr/>
          <p:nvPr/>
        </p:nvSpPr>
        <p:spPr>
          <a:xfrm>
            <a:off x="0" y="198503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1" name="Google Shape;931;p45"/>
          <p:cNvSpPr/>
          <p:nvPr/>
        </p:nvSpPr>
        <p:spPr>
          <a:xfrm rot="-5400000">
            <a:off x="-137735" y="2775566"/>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2" name="Google Shape;932;p45"/>
          <p:cNvSpPr/>
          <p:nvPr/>
        </p:nvSpPr>
        <p:spPr>
          <a:xfrm rot="-5400000">
            <a:off x="-298444" y="3910480"/>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3" name="Google Shape;933;p45"/>
          <p:cNvSpPr/>
          <p:nvPr/>
        </p:nvSpPr>
        <p:spPr>
          <a:xfrm>
            <a:off x="6508" y="490985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4" name="Google Shape;934;p45"/>
          <p:cNvSpPr/>
          <p:nvPr/>
        </p:nvSpPr>
        <p:spPr>
          <a:xfrm rot="-5400000">
            <a:off x="1740245" y="986446"/>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5" name="Google Shape;935;p45"/>
          <p:cNvSpPr/>
          <p:nvPr/>
        </p:nvSpPr>
        <p:spPr>
          <a:xfrm>
            <a:off x="1703756"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36" name="Google Shape;936;p45"/>
          <p:cNvSpPr/>
          <p:nvPr/>
        </p:nvSpPr>
        <p:spPr>
          <a:xfrm flipH="1">
            <a:off x="6754781" y="20553"/>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7" name="Google Shape;937;p45"/>
          <p:cNvSpPr/>
          <p:nvPr/>
        </p:nvSpPr>
        <p:spPr>
          <a:xfrm rot="5400000">
            <a:off x="5926705" y="16743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8" name="Google Shape;938;p45"/>
          <p:cNvSpPr/>
          <p:nvPr/>
        </p:nvSpPr>
        <p:spPr>
          <a:xfrm>
            <a:off x="5080565" y="20553"/>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39" name="Google Shape;939;p45"/>
          <p:cNvSpPr/>
          <p:nvPr/>
        </p:nvSpPr>
        <p:spPr>
          <a:xfrm>
            <a:off x="3730186" y="2978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0" name="Google Shape;940;p45"/>
          <p:cNvSpPr/>
          <p:nvPr/>
        </p:nvSpPr>
        <p:spPr>
          <a:xfrm rot="5400000">
            <a:off x="2914377" y="173681"/>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41" name="Google Shape;941;p45"/>
          <p:cNvSpPr/>
          <p:nvPr/>
        </p:nvSpPr>
        <p:spPr>
          <a:xfrm>
            <a:off x="7780299" y="26799"/>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2" name="Google Shape;942;p45"/>
          <p:cNvSpPr/>
          <p:nvPr/>
        </p:nvSpPr>
        <p:spPr>
          <a:xfrm>
            <a:off x="9133042" y="26799"/>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3" name="Google Shape;943;p45"/>
          <p:cNvSpPr/>
          <p:nvPr/>
        </p:nvSpPr>
        <p:spPr>
          <a:xfrm flipH="1">
            <a:off x="10833214" y="1969044"/>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4" name="Google Shape;944;p45"/>
          <p:cNvSpPr/>
          <p:nvPr/>
        </p:nvSpPr>
        <p:spPr>
          <a:xfrm rot="5400000">
            <a:off x="11184507" y="8318"/>
            <a:ext cx="980782" cy="1017270"/>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5" name="Google Shape;945;p45"/>
          <p:cNvSpPr/>
          <p:nvPr/>
        </p:nvSpPr>
        <p:spPr>
          <a:xfrm flipH="1" rot="5400000">
            <a:off x="10860511" y="97514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6" name="Google Shape;946;p45"/>
          <p:cNvSpPr/>
          <p:nvPr/>
        </p:nvSpPr>
        <p:spPr>
          <a:xfrm flipH="1" rot="5400000">
            <a:off x="11022020" y="2759575"/>
            <a:ext cx="1305756" cy="1017270"/>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7" name="Google Shape;947;p45"/>
          <p:cNvSpPr/>
          <p:nvPr/>
        </p:nvSpPr>
        <p:spPr>
          <a:xfrm flipH="1" rot="5400000">
            <a:off x="10861670" y="3902957"/>
            <a:ext cx="1628775" cy="1017270"/>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8" name="Google Shape;948;p45"/>
          <p:cNvSpPr/>
          <p:nvPr/>
        </p:nvSpPr>
        <p:spPr>
          <a:xfrm flipH="1">
            <a:off x="10826706" y="4893863"/>
            <a:ext cx="1358786" cy="977879"/>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9" name="Google Shape;949;p45"/>
          <p:cNvSpPr/>
          <p:nvPr/>
        </p:nvSpPr>
        <p:spPr>
          <a:xfrm rot="10800000">
            <a:off x="10826472" y="5541227"/>
            <a:ext cx="1359021" cy="1305576"/>
          </a:xfrm>
          <a:custGeom>
            <a:rect b="b" l="l" r="r" t="t"/>
            <a:pathLst>
              <a:path extrusionOk="0" h="763495" w="763495">
                <a:moveTo>
                  <a:pt x="-68" y="-111"/>
                </a:moveTo>
                <a:lnTo>
                  <a:pt x="572556" y="-111"/>
                </a:lnTo>
                <a:lnTo>
                  <a:pt x="572556" y="190761"/>
                </a:lnTo>
                <a:cubicBezTo>
                  <a:pt x="572556" y="286201"/>
                  <a:pt x="763427" y="47609"/>
                  <a:pt x="763427" y="286201"/>
                </a:cubicBezTo>
                <a:cubicBezTo>
                  <a:pt x="763427" y="524793"/>
                  <a:pt x="572556" y="286201"/>
                  <a:pt x="572556" y="381642"/>
                </a:cubicBezTo>
                <a:lnTo>
                  <a:pt x="572556" y="572513"/>
                </a:lnTo>
                <a:lnTo>
                  <a:pt x="381684" y="572513"/>
                </a:lnTo>
                <a:cubicBezTo>
                  <a:pt x="286244" y="572513"/>
                  <a:pt x="524836" y="763385"/>
                  <a:pt x="286244" y="763385"/>
                </a:cubicBezTo>
                <a:cubicBezTo>
                  <a:pt x="47652" y="763385"/>
                  <a:pt x="286244" y="572513"/>
                  <a:pt x="190803" y="572513"/>
                </a:cubicBezTo>
                <a:lnTo>
                  <a:pt x="-68" y="572513"/>
                </a:lnTo>
                <a:lnTo>
                  <a:pt x="-68"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0" name="Google Shape;950;p45"/>
          <p:cNvSpPr/>
          <p:nvPr/>
        </p:nvSpPr>
        <p:spPr>
          <a:xfrm>
            <a:off x="9813109" y="26563"/>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1" name="Google Shape;951;p45"/>
          <p:cNvSpPr/>
          <p:nvPr/>
        </p:nvSpPr>
        <p:spPr>
          <a:xfrm flipH="1" rot="10800000">
            <a:off x="687758"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2" name="Google Shape;952;p45"/>
          <p:cNvSpPr/>
          <p:nvPr/>
        </p:nvSpPr>
        <p:spPr>
          <a:xfrm rot="10800000">
            <a:off x="575571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3" name="Google Shape;953;p45"/>
          <p:cNvSpPr/>
          <p:nvPr/>
        </p:nvSpPr>
        <p:spPr>
          <a:xfrm flipH="1" rot="5400000">
            <a:off x="4936108" y="5696253"/>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4" name="Google Shape;954;p45"/>
          <p:cNvSpPr/>
          <p:nvPr/>
        </p:nvSpPr>
        <p:spPr>
          <a:xfrm flipH="1" rot="10800000">
            <a:off x="4064567" y="5874487"/>
            <a:ext cx="1359208" cy="977265"/>
          </a:xfrm>
          <a:custGeom>
            <a:rect b="b" l="l" r="r" t="t"/>
            <a:pathLst>
              <a:path extrusionOk="0" h="571500" w="763600">
                <a:moveTo>
                  <a:pt x="-56" y="-292"/>
                </a:moveTo>
                <a:lnTo>
                  <a:pt x="572644" y="-292"/>
                </a:lnTo>
                <a:lnTo>
                  <a:pt x="572644" y="190208"/>
                </a:lnTo>
                <a:cubicBezTo>
                  <a:pt x="572644" y="285458"/>
                  <a:pt x="763544" y="47333"/>
                  <a:pt x="763544" y="285458"/>
                </a:cubicBezTo>
                <a:cubicBezTo>
                  <a:pt x="763544" y="523583"/>
                  <a:pt x="572644" y="285458"/>
                  <a:pt x="572644" y="380708"/>
                </a:cubicBezTo>
                <a:lnTo>
                  <a:pt x="572644" y="571208"/>
                </a:lnTo>
                <a:lnTo>
                  <a:pt x="381744" y="571208"/>
                </a:lnTo>
                <a:cubicBezTo>
                  <a:pt x="286294" y="571208"/>
                  <a:pt x="524914" y="380708"/>
                  <a:pt x="286294" y="380708"/>
                </a:cubicBezTo>
                <a:cubicBezTo>
                  <a:pt x="47674" y="380708"/>
                  <a:pt x="286294" y="571208"/>
                  <a:pt x="190844" y="571208"/>
                </a:cubicBezTo>
                <a:lnTo>
                  <a:pt x="-56" y="571208"/>
                </a:lnTo>
                <a:lnTo>
                  <a:pt x="-56" y="380708"/>
                </a:lnTo>
                <a:cubicBezTo>
                  <a:pt x="-56" y="285458"/>
                  <a:pt x="190844" y="523583"/>
                  <a:pt x="190844" y="285458"/>
                </a:cubicBezTo>
                <a:cubicBezTo>
                  <a:pt x="190844" y="47333"/>
                  <a:pt x="-56" y="285458"/>
                  <a:pt x="-56" y="190208"/>
                </a:cubicBezTo>
                <a:lnTo>
                  <a:pt x="-56" y="-292"/>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5" name="Google Shape;955;p45"/>
          <p:cNvSpPr/>
          <p:nvPr/>
        </p:nvSpPr>
        <p:spPr>
          <a:xfrm flipH="1" rot="10800000">
            <a:off x="2714188" y="5873718"/>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6" name="Google Shape;956;p45"/>
          <p:cNvSpPr/>
          <p:nvPr/>
        </p:nvSpPr>
        <p:spPr>
          <a:xfrm flipH="1" rot="5400000">
            <a:off x="1898379" y="5690005"/>
            <a:ext cx="1306407" cy="1017086"/>
          </a:xfrm>
          <a:custGeom>
            <a:rect b="b" l="l" r="r" t="t"/>
            <a:pathLst>
              <a:path extrusionOk="0" h="922527" w="1232459">
                <a:moveTo>
                  <a:pt x="2424" y="0"/>
                </a:moveTo>
                <a:lnTo>
                  <a:pt x="309933" y="0"/>
                </a:lnTo>
                <a:cubicBezTo>
                  <a:pt x="463687" y="0"/>
                  <a:pt x="79301" y="307509"/>
                  <a:pt x="463687" y="307509"/>
                </a:cubicBezTo>
                <a:cubicBezTo>
                  <a:pt x="848073" y="307509"/>
                  <a:pt x="463687" y="0"/>
                  <a:pt x="617441" y="0"/>
                </a:cubicBezTo>
                <a:lnTo>
                  <a:pt x="924950" y="0"/>
                </a:lnTo>
                <a:lnTo>
                  <a:pt x="924950" y="307509"/>
                </a:lnTo>
                <a:cubicBezTo>
                  <a:pt x="924950" y="461264"/>
                  <a:pt x="1232459" y="76878"/>
                  <a:pt x="1232459" y="461264"/>
                </a:cubicBezTo>
                <a:cubicBezTo>
                  <a:pt x="1232459" y="845649"/>
                  <a:pt x="924950" y="461264"/>
                  <a:pt x="924950" y="615018"/>
                </a:cubicBezTo>
                <a:lnTo>
                  <a:pt x="924950" y="922527"/>
                </a:lnTo>
                <a:lnTo>
                  <a:pt x="617441" y="922527"/>
                </a:lnTo>
                <a:cubicBezTo>
                  <a:pt x="463687" y="922527"/>
                  <a:pt x="848073" y="615018"/>
                  <a:pt x="463687" y="615018"/>
                </a:cubicBezTo>
                <a:cubicBezTo>
                  <a:pt x="79301" y="615018"/>
                  <a:pt x="463687" y="922527"/>
                  <a:pt x="309933" y="922527"/>
                </a:cubicBezTo>
                <a:lnTo>
                  <a:pt x="2424" y="922527"/>
                </a:lnTo>
                <a:lnTo>
                  <a:pt x="2424" y="615018"/>
                </a:lnTo>
                <a:lnTo>
                  <a:pt x="0" y="598985"/>
                </a:lnTo>
                <a:lnTo>
                  <a:pt x="0" y="323542"/>
                </a:lnTo>
                <a:lnTo>
                  <a:pt x="2424" y="307509"/>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7" name="Google Shape;957;p45"/>
          <p:cNvSpPr/>
          <p:nvPr/>
        </p:nvSpPr>
        <p:spPr>
          <a:xfrm flipH="1" rot="10800000">
            <a:off x="8117044" y="5868241"/>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8" name="Google Shape;958;p45"/>
          <p:cNvSpPr/>
          <p:nvPr/>
        </p:nvSpPr>
        <p:spPr>
          <a:xfrm flipH="1" rot="10800000">
            <a:off x="8797111" y="5868477"/>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9" name="Google Shape;959;p45"/>
          <p:cNvSpPr/>
          <p:nvPr/>
        </p:nvSpPr>
        <p:spPr>
          <a:xfrm rot="10800000">
            <a:off x="10153645" y="5872268"/>
            <a:ext cx="1020931" cy="977265"/>
          </a:xfrm>
          <a:custGeom>
            <a:rect b="b" l="l" r="r" t="t"/>
            <a:pathLst>
              <a:path extrusionOk="0" h="571500" w="573557">
                <a:moveTo>
                  <a:pt x="-68" y="-111"/>
                </a:moveTo>
                <a:lnTo>
                  <a:pt x="573489" y="-111"/>
                </a:lnTo>
                <a:lnTo>
                  <a:pt x="573489" y="190389"/>
                </a:lnTo>
                <a:cubicBezTo>
                  <a:pt x="573489" y="285639"/>
                  <a:pt x="382303" y="47514"/>
                  <a:pt x="382303" y="285639"/>
                </a:cubicBezTo>
                <a:cubicBezTo>
                  <a:pt x="382303" y="523764"/>
                  <a:pt x="573489" y="285639"/>
                  <a:pt x="573489" y="380889"/>
                </a:cubicBezTo>
                <a:lnTo>
                  <a:pt x="573489" y="571389"/>
                </a:lnTo>
                <a:lnTo>
                  <a:pt x="382303" y="571389"/>
                </a:lnTo>
                <a:cubicBezTo>
                  <a:pt x="286710" y="571389"/>
                  <a:pt x="525693" y="380889"/>
                  <a:pt x="286710" y="380889"/>
                </a:cubicBezTo>
                <a:cubicBezTo>
                  <a:pt x="47728" y="380889"/>
                  <a:pt x="286710" y="571389"/>
                  <a:pt x="191118" y="571389"/>
                </a:cubicBezTo>
                <a:lnTo>
                  <a:pt x="-68" y="571389"/>
                </a:lnTo>
                <a:lnTo>
                  <a:pt x="-68" y="380889"/>
                </a:lnTo>
                <a:cubicBezTo>
                  <a:pt x="-68" y="285639"/>
                  <a:pt x="191118" y="523764"/>
                  <a:pt x="191118" y="285639"/>
                </a:cubicBezTo>
                <a:cubicBezTo>
                  <a:pt x="191118" y="47514"/>
                  <a:pt x="-68" y="285639"/>
                  <a:pt x="-68" y="190389"/>
                </a:cubicBezTo>
                <a:lnTo>
                  <a:pt x="-68" y="-111"/>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0" name="Google Shape;960;p45"/>
          <p:cNvSpPr/>
          <p:nvPr/>
        </p:nvSpPr>
        <p:spPr>
          <a:xfrm flipH="1">
            <a:off x="2719960" y="1011199"/>
            <a:ext cx="1356901" cy="1303540"/>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1" name="Google Shape;961;p45"/>
          <p:cNvSpPr/>
          <p:nvPr/>
        </p:nvSpPr>
        <p:spPr>
          <a:xfrm>
            <a:off x="3729400" y="681861"/>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2" name="Google Shape;962;p45"/>
          <p:cNvSpPr/>
          <p:nvPr/>
        </p:nvSpPr>
        <p:spPr>
          <a:xfrm>
            <a:off x="5068468" y="1987872"/>
            <a:ext cx="1017270" cy="977265"/>
          </a:xfrm>
          <a:custGeom>
            <a:rect b="b" l="l" r="r" t="t"/>
            <a:pathLst>
              <a:path extrusionOk="0" h="571500" w="571500">
                <a:moveTo>
                  <a:pt x="-54" y="-273"/>
                </a:moveTo>
                <a:lnTo>
                  <a:pt x="190447" y="-273"/>
                </a:lnTo>
                <a:cubicBezTo>
                  <a:pt x="285697" y="-273"/>
                  <a:pt x="47572" y="190227"/>
                  <a:pt x="285697" y="190227"/>
                </a:cubicBezTo>
                <a:cubicBezTo>
                  <a:pt x="523822" y="190227"/>
                  <a:pt x="285697" y="-273"/>
                  <a:pt x="380947" y="-273"/>
                </a:cubicBezTo>
                <a:lnTo>
                  <a:pt x="571447" y="-273"/>
                </a:lnTo>
                <a:lnTo>
                  <a:pt x="571447" y="190227"/>
                </a:lnTo>
                <a:cubicBezTo>
                  <a:pt x="571447" y="285477"/>
                  <a:pt x="380947" y="47352"/>
                  <a:pt x="380947" y="285477"/>
                </a:cubicBezTo>
                <a:cubicBezTo>
                  <a:pt x="380947" y="523602"/>
                  <a:pt x="571447" y="285477"/>
                  <a:pt x="571447" y="380727"/>
                </a:cubicBezTo>
                <a:lnTo>
                  <a:pt x="571447" y="571227"/>
                </a:lnTo>
                <a:lnTo>
                  <a:pt x="380947" y="571227"/>
                </a:lnTo>
                <a:cubicBezTo>
                  <a:pt x="285697" y="571227"/>
                  <a:pt x="523822" y="380727"/>
                  <a:pt x="285697" y="380727"/>
                </a:cubicBezTo>
                <a:cubicBezTo>
                  <a:pt x="47572" y="380727"/>
                  <a:pt x="285697" y="571227"/>
                  <a:pt x="190447" y="571227"/>
                </a:cubicBezTo>
                <a:lnTo>
                  <a:pt x="-54" y="571227"/>
                </a:lnTo>
                <a:lnTo>
                  <a:pt x="-54" y="380727"/>
                </a:lnTo>
                <a:cubicBezTo>
                  <a:pt x="-54" y="285477"/>
                  <a:pt x="190447" y="523602"/>
                  <a:pt x="190447" y="285477"/>
                </a:cubicBezTo>
                <a:cubicBezTo>
                  <a:pt x="190447" y="47352"/>
                  <a:pt x="-54" y="285477"/>
                  <a:pt x="-54" y="190227"/>
                </a:cubicBezTo>
                <a:lnTo>
                  <a:pt x="-54"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3" name="Google Shape;963;p45"/>
          <p:cNvSpPr/>
          <p:nvPr/>
        </p:nvSpPr>
        <p:spPr>
          <a:xfrm rot="-5400000">
            <a:off x="4762846" y="986447"/>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4" name="Google Shape;964;p45"/>
          <p:cNvSpPr/>
          <p:nvPr/>
        </p:nvSpPr>
        <p:spPr>
          <a:xfrm>
            <a:off x="5753893" y="986601"/>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5" name="Google Shape;965;p45"/>
          <p:cNvSpPr/>
          <p:nvPr/>
        </p:nvSpPr>
        <p:spPr>
          <a:xfrm>
            <a:off x="5719431" y="1660993"/>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6" name="Google Shape;966;p45"/>
          <p:cNvSpPr/>
          <p:nvPr/>
        </p:nvSpPr>
        <p:spPr>
          <a:xfrm rot="5400000">
            <a:off x="7799689" y="1947034"/>
            <a:ext cx="1628775" cy="106156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7" name="Google Shape;967;p45"/>
          <p:cNvSpPr/>
          <p:nvPr/>
        </p:nvSpPr>
        <p:spPr>
          <a:xfrm flipH="1" rot="5400000">
            <a:off x="7781310" y="637339"/>
            <a:ext cx="1356901" cy="1356901"/>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8" name="Google Shape;968;p45"/>
          <p:cNvSpPr/>
          <p:nvPr/>
        </p:nvSpPr>
        <p:spPr>
          <a:xfrm>
            <a:off x="9816929" y="6649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69" name="Google Shape;969;p45"/>
          <p:cNvSpPr/>
          <p:nvPr/>
        </p:nvSpPr>
        <p:spPr>
          <a:xfrm>
            <a:off x="8792831" y="670393"/>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0" name="Google Shape;970;p45"/>
          <p:cNvSpPr/>
          <p:nvPr/>
        </p:nvSpPr>
        <p:spPr>
          <a:xfrm rot="5400000">
            <a:off x="6911929" y="1467283"/>
            <a:ext cx="1360377" cy="1681361"/>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1" name="Google Shape;971;p45"/>
          <p:cNvSpPr/>
          <p:nvPr/>
        </p:nvSpPr>
        <p:spPr>
          <a:xfrm>
            <a:off x="7064808" y="679793"/>
            <a:ext cx="1045772" cy="1296539"/>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2" name="Google Shape;972;p45"/>
          <p:cNvSpPr/>
          <p:nvPr/>
        </p:nvSpPr>
        <p:spPr>
          <a:xfrm>
            <a:off x="8810360" y="1960267"/>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3" name="Google Shape;973;p45"/>
          <p:cNvSpPr/>
          <p:nvPr/>
        </p:nvSpPr>
        <p:spPr>
          <a:xfrm>
            <a:off x="681398" y="261225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4" name="Google Shape;974;p45"/>
          <p:cNvSpPr/>
          <p:nvPr/>
        </p:nvSpPr>
        <p:spPr>
          <a:xfrm rot="-5400000">
            <a:off x="1731778" y="2916847"/>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5" name="Google Shape;975;p45"/>
          <p:cNvSpPr/>
          <p:nvPr/>
        </p:nvSpPr>
        <p:spPr>
          <a:xfrm>
            <a:off x="5745426" y="2917001"/>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6" name="Google Shape;976;p45"/>
          <p:cNvSpPr/>
          <p:nvPr/>
        </p:nvSpPr>
        <p:spPr>
          <a:xfrm flipH="1" rot="-5400000">
            <a:off x="1024466" y="4895681"/>
            <a:ext cx="1356901" cy="1356901"/>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7" name="Google Shape;977;p45"/>
          <p:cNvSpPr/>
          <p:nvPr/>
        </p:nvSpPr>
        <p:spPr>
          <a:xfrm>
            <a:off x="9808462" y="2595329"/>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8" name="Google Shape;978;p45"/>
          <p:cNvSpPr/>
          <p:nvPr/>
        </p:nvSpPr>
        <p:spPr>
          <a:xfrm>
            <a:off x="8767430" y="2609260"/>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79" name="Google Shape;979;p45"/>
          <p:cNvSpPr/>
          <p:nvPr/>
        </p:nvSpPr>
        <p:spPr>
          <a:xfrm>
            <a:off x="7064808" y="2618660"/>
            <a:ext cx="1045772" cy="1296539"/>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0" name="Google Shape;980;p45"/>
          <p:cNvSpPr/>
          <p:nvPr/>
        </p:nvSpPr>
        <p:spPr>
          <a:xfrm>
            <a:off x="2713399" y="4584995"/>
            <a:ext cx="1695450"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1" name="Google Shape;981;p45"/>
          <p:cNvSpPr/>
          <p:nvPr/>
        </p:nvSpPr>
        <p:spPr>
          <a:xfrm rot="-5400000">
            <a:off x="3780711" y="4872646"/>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2" name="Google Shape;982;p45"/>
          <p:cNvSpPr/>
          <p:nvPr/>
        </p:nvSpPr>
        <p:spPr>
          <a:xfrm rot="10800000">
            <a:off x="6074208" y="4904664"/>
            <a:ext cx="1045772" cy="1296539"/>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3" name="Google Shape;983;p45"/>
          <p:cNvSpPr/>
          <p:nvPr/>
        </p:nvSpPr>
        <p:spPr>
          <a:xfrm flipH="1" rot="5400000">
            <a:off x="7824230" y="4858969"/>
            <a:ext cx="1628775" cy="1061561"/>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4" name="Google Shape;984;p45"/>
          <p:cNvSpPr/>
          <p:nvPr/>
        </p:nvSpPr>
        <p:spPr>
          <a:xfrm flipH="1" rot="5400000">
            <a:off x="6937330" y="4710408"/>
            <a:ext cx="1360377" cy="1681361"/>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5" name="Google Shape;985;p45"/>
          <p:cNvSpPr/>
          <p:nvPr/>
        </p:nvSpPr>
        <p:spPr>
          <a:xfrm rot="-5400000">
            <a:off x="5761912" y="3915916"/>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6" name="Google Shape;986;p45"/>
          <p:cNvSpPr/>
          <p:nvPr/>
        </p:nvSpPr>
        <p:spPr>
          <a:xfrm flipH="1" rot="5400000">
            <a:off x="7772844" y="3566806"/>
            <a:ext cx="1356901" cy="1356901"/>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7" name="Google Shape;987;p45"/>
          <p:cNvSpPr/>
          <p:nvPr/>
        </p:nvSpPr>
        <p:spPr>
          <a:xfrm>
            <a:off x="6743900" y="3591395"/>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8" name="Google Shape;988;p45"/>
          <p:cNvSpPr/>
          <p:nvPr/>
        </p:nvSpPr>
        <p:spPr>
          <a:xfrm>
            <a:off x="2027141" y="4591393"/>
            <a:ext cx="1045772" cy="1296539"/>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89" name="Google Shape;989;p45"/>
          <p:cNvSpPr/>
          <p:nvPr/>
        </p:nvSpPr>
        <p:spPr>
          <a:xfrm rot="-5400000">
            <a:off x="7919945" y="2779527"/>
            <a:ext cx="1045772" cy="1296539"/>
          </a:xfrm>
          <a:custGeom>
            <a:rect b="b" l="l" r="r" t="t"/>
            <a:pathLst>
              <a:path extrusionOk="0" h="1296539" w="1045772">
                <a:moveTo>
                  <a:pt x="539430" y="0"/>
                </a:moveTo>
                <a:cubicBezTo>
                  <a:pt x="964296" y="0"/>
                  <a:pt x="539430" y="325635"/>
                  <a:pt x="709380" y="325635"/>
                </a:cubicBezTo>
                <a:lnTo>
                  <a:pt x="1045772" y="325635"/>
                </a:lnTo>
                <a:lnTo>
                  <a:pt x="1045772" y="644365"/>
                </a:lnTo>
                <a:cubicBezTo>
                  <a:pt x="1045772" y="814026"/>
                  <a:pt x="720007" y="389872"/>
                  <a:pt x="720007" y="814026"/>
                </a:cubicBezTo>
                <a:cubicBezTo>
                  <a:pt x="720007" y="1238180"/>
                  <a:pt x="1045772" y="814026"/>
                  <a:pt x="1045772" y="983688"/>
                </a:cubicBezTo>
                <a:lnTo>
                  <a:pt x="1045772" y="1296539"/>
                </a:lnTo>
                <a:lnTo>
                  <a:pt x="708141" y="1296539"/>
                </a:lnTo>
                <a:cubicBezTo>
                  <a:pt x="530333" y="1296539"/>
                  <a:pt x="974833" y="956350"/>
                  <a:pt x="530333" y="956350"/>
                </a:cubicBezTo>
                <a:cubicBezTo>
                  <a:pt x="85833" y="956350"/>
                  <a:pt x="530333" y="1296539"/>
                  <a:pt x="352527" y="1296539"/>
                </a:cubicBezTo>
                <a:lnTo>
                  <a:pt x="0" y="1296539"/>
                </a:lnTo>
                <a:lnTo>
                  <a:pt x="0" y="993166"/>
                </a:lnTo>
                <a:cubicBezTo>
                  <a:pt x="0" y="823573"/>
                  <a:pt x="325635" y="1247557"/>
                  <a:pt x="325635" y="823573"/>
                </a:cubicBezTo>
                <a:cubicBezTo>
                  <a:pt x="325635" y="399588"/>
                  <a:pt x="0" y="823573"/>
                  <a:pt x="0" y="653979"/>
                </a:cubicBezTo>
                <a:lnTo>
                  <a:pt x="0" y="319275"/>
                </a:lnTo>
                <a:lnTo>
                  <a:pt x="29580" y="319275"/>
                </a:lnTo>
                <a:lnTo>
                  <a:pt x="29580" y="325635"/>
                </a:lnTo>
                <a:lnTo>
                  <a:pt x="369480" y="325635"/>
                </a:lnTo>
                <a:cubicBezTo>
                  <a:pt x="539430" y="325635"/>
                  <a:pt x="114564" y="0"/>
                  <a:pt x="539430" y="0"/>
                </a:cubicBez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0" name="Google Shape;990;p45"/>
          <p:cNvSpPr/>
          <p:nvPr/>
        </p:nvSpPr>
        <p:spPr>
          <a:xfrm rot="5400000">
            <a:off x="2882992" y="3446964"/>
            <a:ext cx="1360377" cy="1633595"/>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4"/>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1" name="Google Shape;991;p45"/>
          <p:cNvSpPr/>
          <p:nvPr/>
        </p:nvSpPr>
        <p:spPr>
          <a:xfrm>
            <a:off x="2054334" y="3926740"/>
            <a:ext cx="1017270" cy="977265"/>
          </a:xfrm>
          <a:custGeom>
            <a:rect b="b" l="l" r="r" t="t"/>
            <a:pathLst>
              <a:path extrusionOk="0" h="571500" w="571500">
                <a:moveTo>
                  <a:pt x="-54" y="-273"/>
                </a:moveTo>
                <a:lnTo>
                  <a:pt x="190447" y="-273"/>
                </a:lnTo>
                <a:cubicBezTo>
                  <a:pt x="285697" y="-273"/>
                  <a:pt x="47572" y="190227"/>
                  <a:pt x="285697" y="190227"/>
                </a:cubicBezTo>
                <a:cubicBezTo>
                  <a:pt x="523822" y="190227"/>
                  <a:pt x="285697" y="-273"/>
                  <a:pt x="380947" y="-273"/>
                </a:cubicBezTo>
                <a:lnTo>
                  <a:pt x="571447" y="-273"/>
                </a:lnTo>
                <a:lnTo>
                  <a:pt x="571447" y="190227"/>
                </a:lnTo>
                <a:cubicBezTo>
                  <a:pt x="571447" y="285477"/>
                  <a:pt x="380947" y="47352"/>
                  <a:pt x="380947" y="285477"/>
                </a:cubicBezTo>
                <a:cubicBezTo>
                  <a:pt x="380947" y="523602"/>
                  <a:pt x="571447" y="285477"/>
                  <a:pt x="571447" y="380727"/>
                </a:cubicBezTo>
                <a:lnTo>
                  <a:pt x="571447" y="571227"/>
                </a:lnTo>
                <a:lnTo>
                  <a:pt x="380947" y="571227"/>
                </a:lnTo>
                <a:cubicBezTo>
                  <a:pt x="285697" y="571227"/>
                  <a:pt x="523822" y="380727"/>
                  <a:pt x="285697" y="380727"/>
                </a:cubicBezTo>
                <a:cubicBezTo>
                  <a:pt x="47572" y="380727"/>
                  <a:pt x="285697" y="571227"/>
                  <a:pt x="190447" y="571227"/>
                </a:cubicBezTo>
                <a:lnTo>
                  <a:pt x="-54" y="571227"/>
                </a:lnTo>
                <a:lnTo>
                  <a:pt x="-54" y="380727"/>
                </a:lnTo>
                <a:cubicBezTo>
                  <a:pt x="-54" y="285477"/>
                  <a:pt x="190447" y="523602"/>
                  <a:pt x="190447" y="285477"/>
                </a:cubicBezTo>
                <a:cubicBezTo>
                  <a:pt x="190447" y="47352"/>
                  <a:pt x="-54" y="285477"/>
                  <a:pt x="-54" y="190227"/>
                </a:cubicBezTo>
                <a:lnTo>
                  <a:pt x="-54" y="-273"/>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2" name="Google Shape;992;p45"/>
          <p:cNvSpPr/>
          <p:nvPr/>
        </p:nvSpPr>
        <p:spPr>
          <a:xfrm flipH="1" rot="5400000">
            <a:off x="853592" y="3740536"/>
            <a:ext cx="1360377" cy="1707633"/>
          </a:xfrm>
          <a:custGeom>
            <a:rect b="b" l="l" r="r" t="t"/>
            <a:pathLst>
              <a:path extrusionOk="0" h="955319" w="764257">
                <a:moveTo>
                  <a:pt x="191006" y="190770"/>
                </a:moveTo>
                <a:lnTo>
                  <a:pt x="382068" y="190770"/>
                </a:lnTo>
                <a:cubicBezTo>
                  <a:pt x="477604" y="190770"/>
                  <a:pt x="238764" y="-292"/>
                  <a:pt x="477604" y="-292"/>
                </a:cubicBezTo>
                <a:cubicBezTo>
                  <a:pt x="716433" y="-292"/>
                  <a:pt x="477604" y="190770"/>
                  <a:pt x="573139" y="190770"/>
                </a:cubicBezTo>
                <a:lnTo>
                  <a:pt x="764201" y="190770"/>
                </a:lnTo>
                <a:lnTo>
                  <a:pt x="764201" y="381832"/>
                </a:lnTo>
                <a:cubicBezTo>
                  <a:pt x="764201" y="477368"/>
                  <a:pt x="573139" y="238538"/>
                  <a:pt x="573139" y="477368"/>
                </a:cubicBezTo>
                <a:cubicBezTo>
                  <a:pt x="573139" y="716198"/>
                  <a:pt x="764201" y="477368"/>
                  <a:pt x="764201" y="572903"/>
                </a:cubicBezTo>
                <a:lnTo>
                  <a:pt x="764201" y="763966"/>
                </a:lnTo>
                <a:lnTo>
                  <a:pt x="573139" y="763966"/>
                </a:lnTo>
                <a:cubicBezTo>
                  <a:pt x="477604" y="763966"/>
                  <a:pt x="716443" y="955028"/>
                  <a:pt x="477604" y="955028"/>
                </a:cubicBezTo>
                <a:cubicBezTo>
                  <a:pt x="238774" y="955028"/>
                  <a:pt x="477604" y="763966"/>
                  <a:pt x="382068" y="763966"/>
                </a:cubicBezTo>
                <a:lnTo>
                  <a:pt x="191006" y="763966"/>
                </a:lnTo>
                <a:lnTo>
                  <a:pt x="191006" y="572903"/>
                </a:lnTo>
                <a:cubicBezTo>
                  <a:pt x="191006" y="477368"/>
                  <a:pt x="-56" y="716198"/>
                  <a:pt x="-56" y="477368"/>
                </a:cubicBezTo>
                <a:cubicBezTo>
                  <a:pt x="-56" y="238538"/>
                  <a:pt x="191006" y="477368"/>
                  <a:pt x="191006" y="381832"/>
                </a:cubicBezTo>
                <a:lnTo>
                  <a:pt x="191006" y="190770"/>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3" name="Google Shape;993;p45"/>
          <p:cNvSpPr/>
          <p:nvPr/>
        </p:nvSpPr>
        <p:spPr>
          <a:xfrm>
            <a:off x="8801895" y="3890666"/>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2"/>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4" name="Google Shape;994;p45"/>
          <p:cNvSpPr/>
          <p:nvPr/>
        </p:nvSpPr>
        <p:spPr>
          <a:xfrm>
            <a:off x="8788400" y="4568062"/>
            <a:ext cx="1690688" cy="1628775"/>
          </a:xfrm>
          <a:custGeom>
            <a:rect b="b" l="l" r="r" t="t"/>
            <a:pathLst>
              <a:path extrusionOk="0" h="952500" w="952500">
                <a:moveTo>
                  <a:pt x="190444" y="190208"/>
                </a:moveTo>
                <a:lnTo>
                  <a:pt x="380944" y="190208"/>
                </a:lnTo>
                <a:cubicBezTo>
                  <a:pt x="476194" y="190208"/>
                  <a:pt x="238069" y="-292"/>
                  <a:pt x="476194" y="-292"/>
                </a:cubicBezTo>
                <a:cubicBezTo>
                  <a:pt x="714319" y="-292"/>
                  <a:pt x="476194" y="190208"/>
                  <a:pt x="571444" y="190208"/>
                </a:cubicBezTo>
                <a:lnTo>
                  <a:pt x="761944" y="190208"/>
                </a:lnTo>
                <a:lnTo>
                  <a:pt x="761944" y="380708"/>
                </a:lnTo>
                <a:cubicBezTo>
                  <a:pt x="761944" y="475958"/>
                  <a:pt x="952444" y="237833"/>
                  <a:pt x="952444" y="475958"/>
                </a:cubicBezTo>
                <a:cubicBezTo>
                  <a:pt x="952444" y="714083"/>
                  <a:pt x="761944" y="475958"/>
                  <a:pt x="761944" y="571208"/>
                </a:cubicBezTo>
                <a:lnTo>
                  <a:pt x="761944" y="761708"/>
                </a:lnTo>
                <a:lnTo>
                  <a:pt x="571444" y="761708"/>
                </a:lnTo>
                <a:cubicBezTo>
                  <a:pt x="476194" y="761708"/>
                  <a:pt x="714319" y="952208"/>
                  <a:pt x="476194" y="952208"/>
                </a:cubicBezTo>
                <a:cubicBezTo>
                  <a:pt x="238069" y="952208"/>
                  <a:pt x="476194" y="761708"/>
                  <a:pt x="380944" y="761708"/>
                </a:cubicBezTo>
                <a:lnTo>
                  <a:pt x="190444" y="761708"/>
                </a:lnTo>
                <a:lnTo>
                  <a:pt x="190444" y="571208"/>
                </a:lnTo>
                <a:cubicBezTo>
                  <a:pt x="190444" y="475958"/>
                  <a:pt x="-56" y="714083"/>
                  <a:pt x="-56" y="475958"/>
                </a:cubicBezTo>
                <a:cubicBezTo>
                  <a:pt x="-56" y="237833"/>
                  <a:pt x="190444" y="475958"/>
                  <a:pt x="190444" y="380708"/>
                </a:cubicBezTo>
                <a:lnTo>
                  <a:pt x="190444" y="190208"/>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5" name="Google Shape;995;p45"/>
          <p:cNvSpPr/>
          <p:nvPr/>
        </p:nvSpPr>
        <p:spPr>
          <a:xfrm rot="-5400000">
            <a:off x="9842845" y="4881113"/>
            <a:ext cx="1628775" cy="1017270"/>
          </a:xfrm>
          <a:custGeom>
            <a:rect b="b" l="l" r="r" t="t"/>
            <a:pathLst>
              <a:path extrusionOk="0" h="571500" w="952500">
                <a:moveTo>
                  <a:pt x="190447" y="-273"/>
                </a:moveTo>
                <a:lnTo>
                  <a:pt x="380947" y="-273"/>
                </a:lnTo>
                <a:cubicBezTo>
                  <a:pt x="476197" y="-273"/>
                  <a:pt x="238072" y="190227"/>
                  <a:pt x="476197" y="190227"/>
                </a:cubicBezTo>
                <a:cubicBezTo>
                  <a:pt x="714322" y="190227"/>
                  <a:pt x="476197" y="-273"/>
                  <a:pt x="571447" y="-273"/>
                </a:cubicBezTo>
                <a:lnTo>
                  <a:pt x="761947" y="-273"/>
                </a:lnTo>
                <a:lnTo>
                  <a:pt x="761947" y="190227"/>
                </a:lnTo>
                <a:cubicBezTo>
                  <a:pt x="761947" y="285477"/>
                  <a:pt x="952447" y="47352"/>
                  <a:pt x="952447" y="285477"/>
                </a:cubicBezTo>
                <a:cubicBezTo>
                  <a:pt x="952447" y="523602"/>
                  <a:pt x="761947" y="285477"/>
                  <a:pt x="761947" y="380727"/>
                </a:cubicBezTo>
                <a:lnTo>
                  <a:pt x="761947" y="571227"/>
                </a:lnTo>
                <a:lnTo>
                  <a:pt x="571447" y="571227"/>
                </a:lnTo>
                <a:cubicBezTo>
                  <a:pt x="476197" y="571227"/>
                  <a:pt x="714322" y="380727"/>
                  <a:pt x="476197" y="380727"/>
                </a:cubicBezTo>
                <a:cubicBezTo>
                  <a:pt x="238072" y="380727"/>
                  <a:pt x="476197" y="571227"/>
                  <a:pt x="380947" y="571227"/>
                </a:cubicBezTo>
                <a:lnTo>
                  <a:pt x="190447" y="571227"/>
                </a:lnTo>
                <a:lnTo>
                  <a:pt x="190447" y="380727"/>
                </a:lnTo>
                <a:cubicBezTo>
                  <a:pt x="190447" y="285477"/>
                  <a:pt x="-54" y="523602"/>
                  <a:pt x="-54" y="285477"/>
                </a:cubicBezTo>
                <a:cubicBezTo>
                  <a:pt x="-54" y="47352"/>
                  <a:pt x="190447" y="285477"/>
                  <a:pt x="190447" y="190227"/>
                </a:cubicBezTo>
                <a:lnTo>
                  <a:pt x="190447"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6" name="Google Shape;996;p45"/>
          <p:cNvSpPr/>
          <p:nvPr/>
        </p:nvSpPr>
        <p:spPr>
          <a:xfrm rot="10800000">
            <a:off x="2719960" y="2619387"/>
            <a:ext cx="1356901" cy="1303540"/>
          </a:xfrm>
          <a:custGeom>
            <a:rect b="b" l="l" r="r" t="t"/>
            <a:pathLst>
              <a:path extrusionOk="0" h="762304" w="762304">
                <a:moveTo>
                  <a:pt x="-54" y="-273"/>
                </a:moveTo>
                <a:lnTo>
                  <a:pt x="190523" y="-273"/>
                </a:lnTo>
                <a:cubicBezTo>
                  <a:pt x="285811" y="-273"/>
                  <a:pt x="47591" y="190303"/>
                  <a:pt x="285811" y="190303"/>
                </a:cubicBezTo>
                <a:cubicBezTo>
                  <a:pt x="524041" y="190303"/>
                  <a:pt x="285811" y="-273"/>
                  <a:pt x="381099" y="-273"/>
                </a:cubicBezTo>
                <a:lnTo>
                  <a:pt x="571675" y="-273"/>
                </a:lnTo>
                <a:lnTo>
                  <a:pt x="571675" y="190303"/>
                </a:lnTo>
                <a:cubicBezTo>
                  <a:pt x="571675" y="285591"/>
                  <a:pt x="762251" y="47370"/>
                  <a:pt x="762251" y="285591"/>
                </a:cubicBezTo>
                <a:cubicBezTo>
                  <a:pt x="762251" y="523820"/>
                  <a:pt x="571675" y="285591"/>
                  <a:pt x="571675" y="380879"/>
                </a:cubicBezTo>
                <a:lnTo>
                  <a:pt x="571675" y="571455"/>
                </a:lnTo>
                <a:lnTo>
                  <a:pt x="381099" y="571455"/>
                </a:lnTo>
                <a:cubicBezTo>
                  <a:pt x="285811" y="571455"/>
                  <a:pt x="524031" y="762031"/>
                  <a:pt x="285811" y="762031"/>
                </a:cubicBezTo>
                <a:cubicBezTo>
                  <a:pt x="47591" y="762031"/>
                  <a:pt x="285811" y="571455"/>
                  <a:pt x="190523" y="571455"/>
                </a:cubicBezTo>
                <a:lnTo>
                  <a:pt x="-54" y="571455"/>
                </a:lnTo>
                <a:lnTo>
                  <a:pt x="-54" y="380879"/>
                </a:lnTo>
                <a:cubicBezTo>
                  <a:pt x="-54" y="285591"/>
                  <a:pt x="190523" y="523811"/>
                  <a:pt x="190523" y="285591"/>
                </a:cubicBezTo>
                <a:cubicBezTo>
                  <a:pt x="190523" y="47361"/>
                  <a:pt x="-54" y="285591"/>
                  <a:pt x="-54" y="190303"/>
                </a:cubicBezTo>
                <a:lnTo>
                  <a:pt x="-54" y="-273"/>
                </a:lnTo>
                <a:close/>
              </a:path>
            </a:pathLst>
          </a:custGeom>
          <a:solidFill>
            <a:schemeClr val="accent1"/>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7" name="Google Shape;997;p45"/>
          <p:cNvSpPr/>
          <p:nvPr/>
        </p:nvSpPr>
        <p:spPr>
          <a:xfrm flipH="1" rot="10800000">
            <a:off x="6764301" y="5868241"/>
            <a:ext cx="1695450" cy="977265"/>
          </a:xfrm>
          <a:custGeom>
            <a:rect b="b" l="l" r="r" t="t"/>
            <a:pathLst>
              <a:path extrusionOk="0" h="571500" w="952500">
                <a:moveTo>
                  <a:pt x="190432" y="-111"/>
                </a:moveTo>
                <a:lnTo>
                  <a:pt x="761932" y="-111"/>
                </a:lnTo>
                <a:lnTo>
                  <a:pt x="761932" y="190389"/>
                </a:lnTo>
                <a:cubicBezTo>
                  <a:pt x="761932" y="285639"/>
                  <a:pt x="952432" y="47514"/>
                  <a:pt x="952432" y="285639"/>
                </a:cubicBezTo>
                <a:cubicBezTo>
                  <a:pt x="952432" y="523764"/>
                  <a:pt x="761932" y="285639"/>
                  <a:pt x="761932" y="380889"/>
                </a:cubicBezTo>
                <a:lnTo>
                  <a:pt x="761932" y="571389"/>
                </a:lnTo>
                <a:lnTo>
                  <a:pt x="571432" y="571389"/>
                </a:lnTo>
                <a:cubicBezTo>
                  <a:pt x="476182" y="571389"/>
                  <a:pt x="714307" y="380889"/>
                  <a:pt x="476182" y="380889"/>
                </a:cubicBezTo>
                <a:cubicBezTo>
                  <a:pt x="238057" y="380889"/>
                  <a:pt x="476182" y="571389"/>
                  <a:pt x="380932" y="571389"/>
                </a:cubicBezTo>
                <a:lnTo>
                  <a:pt x="190432" y="571389"/>
                </a:lnTo>
                <a:lnTo>
                  <a:pt x="190432" y="380889"/>
                </a:lnTo>
                <a:cubicBezTo>
                  <a:pt x="190432" y="285639"/>
                  <a:pt x="-68" y="523764"/>
                  <a:pt x="-68" y="285639"/>
                </a:cubicBezTo>
                <a:cubicBezTo>
                  <a:pt x="-68" y="47514"/>
                  <a:pt x="190432" y="285639"/>
                  <a:pt x="190432" y="190389"/>
                </a:cubicBezTo>
                <a:lnTo>
                  <a:pt x="190432" y="-111"/>
                </a:lnTo>
                <a:close/>
              </a:path>
            </a:pathLst>
          </a:custGeom>
          <a:solidFill>
            <a:schemeClr val="accent3"/>
          </a:solidFill>
          <a:ln cap="flat" cmpd="sng" w="28575">
            <a:solidFill>
              <a:schemeClr val="lt2"/>
            </a:solidFill>
            <a:prstDash val="solid"/>
            <a:round/>
            <a:headEnd len="sm" w="sm" type="none"/>
            <a:tailEnd len="sm" w="sm" type="none"/>
          </a:ln>
          <a:effectLst>
            <a:outerShdw blurRad="71438"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1" name="Shape 1001"/>
        <p:cNvGrpSpPr/>
        <p:nvPr/>
      </p:nvGrpSpPr>
      <p:grpSpPr>
        <a:xfrm>
          <a:off x="0" y="0"/>
          <a:ext cx="0" cy="0"/>
          <a:chOff x="0" y="0"/>
          <a:chExt cx="0" cy="0"/>
        </a:xfrm>
      </p:grpSpPr>
      <p:sp>
        <p:nvSpPr>
          <p:cNvPr id="1002" name="Google Shape;1002;p46"/>
          <p:cNvSpPr txBox="1"/>
          <p:nvPr>
            <p:ph type="title"/>
          </p:nvPr>
        </p:nvSpPr>
        <p:spPr>
          <a:xfrm>
            <a:off x="3785028" y="1583975"/>
            <a:ext cx="7774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1003" name="Google Shape;1003;p46"/>
          <p:cNvSpPr txBox="1"/>
          <p:nvPr>
            <p:ph idx="1" type="body"/>
          </p:nvPr>
        </p:nvSpPr>
        <p:spPr>
          <a:xfrm>
            <a:off x="3785167" y="2660825"/>
            <a:ext cx="77745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Lexend Deca and </a:t>
            </a:r>
            <a:r>
              <a:rPr lang="en">
                <a:latin typeface="Denk One"/>
                <a:ea typeface="Denk One"/>
                <a:cs typeface="Denk One"/>
                <a:sym typeface="Denk One"/>
              </a:rPr>
              <a:t>Denk One</a:t>
            </a:r>
            <a:endParaRPr>
              <a:latin typeface="Denk One"/>
              <a:ea typeface="Denk One"/>
              <a:cs typeface="Denk One"/>
              <a:sym typeface="Denk One"/>
            </a:endParaRPr>
          </a:p>
          <a:p>
            <a:pPr indent="0" lvl="0" marL="0" rtl="0" algn="l">
              <a:spcBef>
                <a:spcPts val="2100"/>
              </a:spcBef>
              <a:spcAft>
                <a:spcPts val="2100"/>
              </a:spcAft>
              <a:buNone/>
            </a:pPr>
            <a:r>
              <a:t/>
            </a:r>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7" name="Shape 1007"/>
        <p:cNvGrpSpPr/>
        <p:nvPr/>
      </p:nvGrpSpPr>
      <p:grpSpPr>
        <a:xfrm>
          <a:off x="0" y="0"/>
          <a:ext cx="0" cy="0"/>
          <a:chOff x="0" y="0"/>
          <a:chExt cx="0" cy="0"/>
        </a:xfrm>
      </p:grpSpPr>
      <p:sp>
        <p:nvSpPr>
          <p:cNvPr id="1008" name="Google Shape;1008;p47"/>
          <p:cNvSpPr txBox="1"/>
          <p:nvPr>
            <p:ph type="title"/>
          </p:nvPr>
        </p:nvSpPr>
        <p:spPr>
          <a:xfrm>
            <a:off x="415650" y="1925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1009" name="Google Shape;1009;p47"/>
          <p:cNvGrpSpPr/>
          <p:nvPr/>
        </p:nvGrpSpPr>
        <p:grpSpPr>
          <a:xfrm>
            <a:off x="3036750" y="1292315"/>
            <a:ext cx="476477" cy="298217"/>
            <a:chOff x="4797800" y="1994125"/>
            <a:chExt cx="306475" cy="186025"/>
          </a:xfrm>
        </p:grpSpPr>
        <p:sp>
          <p:nvSpPr>
            <p:cNvPr id="1010" name="Google Shape;1010;p4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2" name="Google Shape;1012;p47"/>
          <p:cNvSpPr/>
          <p:nvPr/>
        </p:nvSpPr>
        <p:spPr>
          <a:xfrm>
            <a:off x="2381364" y="1311061"/>
            <a:ext cx="413356" cy="362581"/>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7"/>
          <p:cNvSpPr/>
          <p:nvPr/>
        </p:nvSpPr>
        <p:spPr>
          <a:xfrm>
            <a:off x="1893219" y="1212976"/>
            <a:ext cx="248324" cy="468426"/>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4" name="Google Shape;1014;p47"/>
          <p:cNvSpPr/>
          <p:nvPr/>
        </p:nvSpPr>
        <p:spPr>
          <a:xfrm>
            <a:off x="3689014" y="1292803"/>
            <a:ext cx="414055" cy="298217"/>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5" name="Google Shape;1015;p47"/>
          <p:cNvSpPr/>
          <p:nvPr/>
        </p:nvSpPr>
        <p:spPr>
          <a:xfrm>
            <a:off x="4281136" y="1242397"/>
            <a:ext cx="392562" cy="399052"/>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47"/>
          <p:cNvSpPr/>
          <p:nvPr/>
        </p:nvSpPr>
        <p:spPr>
          <a:xfrm>
            <a:off x="5444574" y="1282000"/>
            <a:ext cx="351634" cy="330399"/>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7" name="Google Shape;1017;p47"/>
          <p:cNvGrpSpPr/>
          <p:nvPr/>
        </p:nvGrpSpPr>
        <p:grpSpPr>
          <a:xfrm>
            <a:off x="6086452" y="1297028"/>
            <a:ext cx="414055" cy="298938"/>
            <a:chOff x="4250025" y="2848800"/>
            <a:chExt cx="266325" cy="186475"/>
          </a:xfrm>
        </p:grpSpPr>
        <p:sp>
          <p:nvSpPr>
            <p:cNvPr id="1018" name="Google Shape;1018;p4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9" name="Google Shape;1019;p4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0" name="Google Shape;1020;p47"/>
          <p:cNvGrpSpPr/>
          <p:nvPr/>
        </p:nvGrpSpPr>
        <p:grpSpPr>
          <a:xfrm>
            <a:off x="6788946" y="1254826"/>
            <a:ext cx="403639" cy="384023"/>
            <a:chOff x="4707700" y="2822475"/>
            <a:chExt cx="259625" cy="239550"/>
          </a:xfrm>
        </p:grpSpPr>
        <p:sp>
          <p:nvSpPr>
            <p:cNvPr id="1021" name="Google Shape;1021;p4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2" name="Google Shape;1022;p4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3" name="Google Shape;1023;p4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4" name="Google Shape;1024;p47"/>
          <p:cNvSpPr/>
          <p:nvPr/>
        </p:nvSpPr>
        <p:spPr>
          <a:xfrm>
            <a:off x="7346212" y="1259112"/>
            <a:ext cx="400879" cy="376368"/>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5" name="Google Shape;1025;p47"/>
          <p:cNvSpPr/>
          <p:nvPr/>
        </p:nvSpPr>
        <p:spPr>
          <a:xfrm>
            <a:off x="7961842" y="1297753"/>
            <a:ext cx="414055" cy="298938"/>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6" name="Google Shape;1026;p47"/>
          <p:cNvGrpSpPr/>
          <p:nvPr/>
        </p:nvGrpSpPr>
        <p:grpSpPr>
          <a:xfrm>
            <a:off x="8711948" y="1211903"/>
            <a:ext cx="413356" cy="469147"/>
            <a:chOff x="6425500" y="2795700"/>
            <a:chExt cx="265875" cy="292650"/>
          </a:xfrm>
        </p:grpSpPr>
        <p:sp>
          <p:nvSpPr>
            <p:cNvPr id="1027" name="Google Shape;1027;p4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9" name="Google Shape;1029;p47"/>
          <p:cNvSpPr/>
          <p:nvPr/>
        </p:nvSpPr>
        <p:spPr>
          <a:xfrm>
            <a:off x="9297080" y="1250194"/>
            <a:ext cx="414755" cy="394723"/>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0" name="Google Shape;1030;p47"/>
          <p:cNvGrpSpPr/>
          <p:nvPr/>
        </p:nvGrpSpPr>
        <p:grpSpPr>
          <a:xfrm>
            <a:off x="9979709" y="1276174"/>
            <a:ext cx="411957" cy="341581"/>
            <a:chOff x="5549875" y="2418425"/>
            <a:chExt cx="264975" cy="213075"/>
          </a:xfrm>
        </p:grpSpPr>
        <p:sp>
          <p:nvSpPr>
            <p:cNvPr id="1031" name="Google Shape;1031;p4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4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3" name="Google Shape;1033;p47"/>
          <p:cNvSpPr/>
          <p:nvPr/>
        </p:nvSpPr>
        <p:spPr>
          <a:xfrm>
            <a:off x="1919214" y="1992226"/>
            <a:ext cx="196320" cy="447666"/>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4" name="Google Shape;1034;p47"/>
          <p:cNvGrpSpPr/>
          <p:nvPr/>
        </p:nvGrpSpPr>
        <p:grpSpPr>
          <a:xfrm>
            <a:off x="3036640" y="2034112"/>
            <a:ext cx="352334" cy="362581"/>
            <a:chOff x="3739275" y="2525850"/>
            <a:chExt cx="226625" cy="226175"/>
          </a:xfrm>
        </p:grpSpPr>
        <p:sp>
          <p:nvSpPr>
            <p:cNvPr id="1035" name="Google Shape;1035;p4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4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39" name="Google Shape;1039;p47"/>
          <p:cNvGrpSpPr/>
          <p:nvPr/>
        </p:nvGrpSpPr>
        <p:grpSpPr>
          <a:xfrm>
            <a:off x="2417122" y="2002631"/>
            <a:ext cx="320424" cy="425543"/>
            <a:chOff x="4518575" y="2506200"/>
            <a:chExt cx="206100" cy="265450"/>
          </a:xfrm>
        </p:grpSpPr>
        <p:sp>
          <p:nvSpPr>
            <p:cNvPr id="1040" name="Google Shape;1040;p4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4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4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8" name="Google Shape;1048;p4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9" name="Google Shape;1049;p47"/>
          <p:cNvGrpSpPr/>
          <p:nvPr/>
        </p:nvGrpSpPr>
        <p:grpSpPr>
          <a:xfrm>
            <a:off x="3688606" y="2034368"/>
            <a:ext cx="352373" cy="362581"/>
            <a:chOff x="4164375" y="1677425"/>
            <a:chExt cx="226650" cy="226175"/>
          </a:xfrm>
        </p:grpSpPr>
        <p:sp>
          <p:nvSpPr>
            <p:cNvPr id="1050" name="Google Shape;1050;p4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4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2" name="Google Shape;1052;p4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3" name="Google Shape;1053;p4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4" name="Google Shape;1054;p4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5" name="Google Shape;1055;p47"/>
          <p:cNvGrpSpPr/>
          <p:nvPr/>
        </p:nvGrpSpPr>
        <p:grpSpPr>
          <a:xfrm>
            <a:off x="4928099" y="2024007"/>
            <a:ext cx="351634" cy="362581"/>
            <a:chOff x="5226025" y="1677425"/>
            <a:chExt cx="226175" cy="226175"/>
          </a:xfrm>
        </p:grpSpPr>
        <p:sp>
          <p:nvSpPr>
            <p:cNvPr id="1056" name="Google Shape;1056;p4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7" name="Google Shape;1057;p4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8" name="Google Shape;1058;p47"/>
          <p:cNvGrpSpPr/>
          <p:nvPr/>
        </p:nvGrpSpPr>
        <p:grpSpPr>
          <a:xfrm>
            <a:off x="4308788" y="2024129"/>
            <a:ext cx="351634" cy="362581"/>
            <a:chOff x="4835275" y="1198350"/>
            <a:chExt cx="226175" cy="226175"/>
          </a:xfrm>
        </p:grpSpPr>
        <p:sp>
          <p:nvSpPr>
            <p:cNvPr id="1059" name="Google Shape;1059;p4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0" name="Google Shape;1060;p4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1" name="Google Shape;1061;p47"/>
          <p:cNvGrpSpPr/>
          <p:nvPr/>
        </p:nvGrpSpPr>
        <p:grpSpPr>
          <a:xfrm>
            <a:off x="6292415" y="2005194"/>
            <a:ext cx="408497" cy="421255"/>
            <a:chOff x="968775" y="1180050"/>
            <a:chExt cx="262750" cy="262775"/>
          </a:xfrm>
        </p:grpSpPr>
        <p:sp>
          <p:nvSpPr>
            <p:cNvPr id="1062" name="Google Shape;1062;p4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3" name="Google Shape;1063;p4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5" name="Google Shape;1065;p47"/>
          <p:cNvGrpSpPr/>
          <p:nvPr/>
        </p:nvGrpSpPr>
        <p:grpSpPr>
          <a:xfrm>
            <a:off x="5545554" y="2084066"/>
            <a:ext cx="454283" cy="263469"/>
            <a:chOff x="1678900" y="1231350"/>
            <a:chExt cx="292200" cy="164350"/>
          </a:xfrm>
        </p:grpSpPr>
        <p:sp>
          <p:nvSpPr>
            <p:cNvPr id="1066" name="Google Shape;1066;p4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7" name="Google Shape;1067;p4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8" name="Google Shape;1068;p4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69" name="Google Shape;1069;p47"/>
          <p:cNvSpPr/>
          <p:nvPr/>
        </p:nvSpPr>
        <p:spPr>
          <a:xfrm>
            <a:off x="7096641" y="1992246"/>
            <a:ext cx="289252" cy="426946"/>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0" name="Google Shape;1070;p47"/>
          <p:cNvGrpSpPr/>
          <p:nvPr/>
        </p:nvGrpSpPr>
        <p:grpSpPr>
          <a:xfrm>
            <a:off x="7619141" y="1997677"/>
            <a:ext cx="378686" cy="415363"/>
            <a:chOff x="2405550" y="1181850"/>
            <a:chExt cx="243575" cy="259100"/>
          </a:xfrm>
        </p:grpSpPr>
        <p:sp>
          <p:nvSpPr>
            <p:cNvPr id="1071" name="Google Shape;1071;p4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2" name="Google Shape;1072;p4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3" name="Google Shape;1073;p4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4" name="Google Shape;1074;p4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5" name="Google Shape;1075;p4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7" name="Google Shape;1077;p47"/>
          <p:cNvSpPr/>
          <p:nvPr/>
        </p:nvSpPr>
        <p:spPr>
          <a:xfrm>
            <a:off x="8334254" y="2024734"/>
            <a:ext cx="351634" cy="362581"/>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8" name="Google Shape;1078;p47"/>
          <p:cNvGrpSpPr/>
          <p:nvPr/>
        </p:nvGrpSpPr>
        <p:grpSpPr>
          <a:xfrm>
            <a:off x="8834189" y="1995093"/>
            <a:ext cx="337059" cy="420533"/>
            <a:chOff x="3086700" y="1180050"/>
            <a:chExt cx="216800" cy="262325"/>
          </a:xfrm>
        </p:grpSpPr>
        <p:sp>
          <p:nvSpPr>
            <p:cNvPr id="1079" name="Google Shape;1079;p4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0" name="Google Shape;1080;p4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81" name="Google Shape;1081;p47"/>
          <p:cNvGrpSpPr/>
          <p:nvPr/>
        </p:nvGrpSpPr>
        <p:grpSpPr>
          <a:xfrm>
            <a:off x="9429961" y="1981146"/>
            <a:ext cx="268419" cy="448427"/>
            <a:chOff x="3741075" y="1171575"/>
            <a:chExt cx="172650" cy="279725"/>
          </a:xfrm>
        </p:grpSpPr>
        <p:sp>
          <p:nvSpPr>
            <p:cNvPr id="1082" name="Google Shape;1082;p4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3" name="Google Shape;1083;p4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4" name="Google Shape;1084;p4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5" name="Google Shape;1085;p4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6" name="Google Shape;1086;p47"/>
          <p:cNvSpPr/>
          <p:nvPr/>
        </p:nvSpPr>
        <p:spPr>
          <a:xfrm>
            <a:off x="9968953" y="1995754"/>
            <a:ext cx="411996" cy="421215"/>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7" name="Google Shape;1087;p47"/>
          <p:cNvGrpSpPr/>
          <p:nvPr/>
        </p:nvGrpSpPr>
        <p:grpSpPr>
          <a:xfrm>
            <a:off x="1811158" y="2856214"/>
            <a:ext cx="413395" cy="298257"/>
            <a:chOff x="952700" y="1101100"/>
            <a:chExt cx="265900" cy="186050"/>
          </a:xfrm>
        </p:grpSpPr>
        <p:sp>
          <p:nvSpPr>
            <p:cNvPr id="1088" name="Google Shape;1088;p4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9" name="Google Shape;1089;p4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0" name="Google Shape;1090;p4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1" name="Google Shape;1091;p47"/>
          <p:cNvSpPr/>
          <p:nvPr/>
        </p:nvSpPr>
        <p:spPr>
          <a:xfrm>
            <a:off x="2430264" y="2758449"/>
            <a:ext cx="289913" cy="426264"/>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2" name="Google Shape;1092;p47"/>
          <p:cNvSpPr/>
          <p:nvPr/>
        </p:nvSpPr>
        <p:spPr>
          <a:xfrm>
            <a:off x="2926374" y="2790677"/>
            <a:ext cx="466060" cy="469548"/>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3" name="Google Shape;1093;p47"/>
          <p:cNvSpPr/>
          <p:nvPr/>
        </p:nvSpPr>
        <p:spPr>
          <a:xfrm>
            <a:off x="3598597" y="2790757"/>
            <a:ext cx="424472" cy="354045"/>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4" name="Google Shape;1094;p47"/>
          <p:cNvSpPr/>
          <p:nvPr/>
        </p:nvSpPr>
        <p:spPr>
          <a:xfrm>
            <a:off x="4315213" y="2835611"/>
            <a:ext cx="366210" cy="396206"/>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95" name="Google Shape;1095;p47"/>
          <p:cNvGrpSpPr/>
          <p:nvPr/>
        </p:nvGrpSpPr>
        <p:grpSpPr>
          <a:xfrm>
            <a:off x="4976215" y="2831049"/>
            <a:ext cx="373828" cy="404783"/>
            <a:chOff x="5583325" y="1073450"/>
            <a:chExt cx="240450" cy="252500"/>
          </a:xfrm>
        </p:grpSpPr>
        <p:sp>
          <p:nvSpPr>
            <p:cNvPr id="1096" name="Google Shape;1096;p4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7" name="Google Shape;1097;p4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8" name="Google Shape;1098;p4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9" name="Google Shape;1099;p4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0" name="Google Shape;1100;p47"/>
          <p:cNvGrpSpPr/>
          <p:nvPr/>
        </p:nvGrpSpPr>
        <p:grpSpPr>
          <a:xfrm>
            <a:off x="5545141" y="2818932"/>
            <a:ext cx="454944" cy="346871"/>
            <a:chOff x="1502275" y="3638775"/>
            <a:chExt cx="292625" cy="216375"/>
          </a:xfrm>
        </p:grpSpPr>
        <p:sp>
          <p:nvSpPr>
            <p:cNvPr id="1101" name="Google Shape;1101;p4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2" name="Google Shape;1102;p4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3" name="Google Shape;1103;p4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4" name="Google Shape;1104;p4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5" name="Google Shape;1105;p4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06" name="Google Shape;1106;p47"/>
          <p:cNvGrpSpPr/>
          <p:nvPr/>
        </p:nvGrpSpPr>
        <p:grpSpPr>
          <a:xfrm>
            <a:off x="6197907" y="2753638"/>
            <a:ext cx="416815" cy="426224"/>
            <a:chOff x="3171000" y="4021950"/>
            <a:chExt cx="268100" cy="265875"/>
          </a:xfrm>
        </p:grpSpPr>
        <p:sp>
          <p:nvSpPr>
            <p:cNvPr id="1107" name="Google Shape;1107;p4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8" name="Google Shape;1108;p4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09" name="Google Shape;1109;p47"/>
          <p:cNvSpPr/>
          <p:nvPr/>
        </p:nvSpPr>
        <p:spPr>
          <a:xfrm>
            <a:off x="6810255" y="2794124"/>
            <a:ext cx="463961" cy="479167"/>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0" name="Google Shape;1110;p47"/>
          <p:cNvSpPr/>
          <p:nvPr/>
        </p:nvSpPr>
        <p:spPr>
          <a:xfrm>
            <a:off x="7462215" y="2775846"/>
            <a:ext cx="414055" cy="427106"/>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11" name="Google Shape;1111;p47"/>
          <p:cNvGrpSpPr/>
          <p:nvPr/>
        </p:nvGrpSpPr>
        <p:grpSpPr>
          <a:xfrm>
            <a:off x="8066963" y="2814381"/>
            <a:ext cx="393261" cy="405504"/>
            <a:chOff x="5684575" y="4038000"/>
            <a:chExt cx="252950" cy="252950"/>
          </a:xfrm>
        </p:grpSpPr>
        <p:sp>
          <p:nvSpPr>
            <p:cNvPr id="1112" name="Google Shape;1112;p4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3" name="Google Shape;1113;p4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4" name="Google Shape;1114;p4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5" name="Google Shape;1115;p4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6" name="Google Shape;1116;p4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7" name="Google Shape;1117;p4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8" name="Google Shape;1118;p47"/>
          <p:cNvGrpSpPr/>
          <p:nvPr/>
        </p:nvGrpSpPr>
        <p:grpSpPr>
          <a:xfrm>
            <a:off x="8764933" y="2765510"/>
            <a:ext cx="290612" cy="469829"/>
            <a:chOff x="1982675" y="3599525"/>
            <a:chExt cx="186925" cy="293075"/>
          </a:xfrm>
        </p:grpSpPr>
        <p:sp>
          <p:nvSpPr>
            <p:cNvPr id="1119" name="Google Shape;1119;p4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0" name="Google Shape;1120;p4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1" name="Google Shape;1121;p4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2" name="Google Shape;1122;p4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3" name="Google Shape;1123;p4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24" name="Google Shape;1124;p47"/>
          <p:cNvGrpSpPr/>
          <p:nvPr/>
        </p:nvGrpSpPr>
        <p:grpSpPr>
          <a:xfrm>
            <a:off x="9360009" y="2765509"/>
            <a:ext cx="209457" cy="469147"/>
            <a:chOff x="2397075" y="3602200"/>
            <a:chExt cx="134725" cy="292650"/>
          </a:xfrm>
        </p:grpSpPr>
        <p:sp>
          <p:nvSpPr>
            <p:cNvPr id="1125" name="Google Shape;1125;p4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6" name="Google Shape;1126;p4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7" name="Google Shape;1127;p4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8" name="Google Shape;1128;p4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9" name="Google Shape;1129;p4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0" name="Google Shape;1130;p47"/>
          <p:cNvGrpSpPr/>
          <p:nvPr/>
        </p:nvGrpSpPr>
        <p:grpSpPr>
          <a:xfrm>
            <a:off x="1873731" y="3570393"/>
            <a:ext cx="289913" cy="451273"/>
            <a:chOff x="2717350" y="3603525"/>
            <a:chExt cx="186475" cy="281500"/>
          </a:xfrm>
        </p:grpSpPr>
        <p:sp>
          <p:nvSpPr>
            <p:cNvPr id="1131" name="Google Shape;1131;p4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2" name="Google Shape;1132;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3" name="Google Shape;1133;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35" name="Google Shape;1135;p47"/>
          <p:cNvSpPr/>
          <p:nvPr/>
        </p:nvSpPr>
        <p:spPr>
          <a:xfrm>
            <a:off x="9872630" y="2794405"/>
            <a:ext cx="455683" cy="394122"/>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36" name="Google Shape;1136;p47"/>
          <p:cNvGrpSpPr/>
          <p:nvPr/>
        </p:nvGrpSpPr>
        <p:grpSpPr>
          <a:xfrm>
            <a:off x="2394638" y="3582556"/>
            <a:ext cx="390502" cy="426946"/>
            <a:chOff x="3927075" y="3612900"/>
            <a:chExt cx="251175" cy="266325"/>
          </a:xfrm>
        </p:grpSpPr>
        <p:sp>
          <p:nvSpPr>
            <p:cNvPr id="1137" name="Google Shape;1137;p4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8" name="Google Shape;1138;p4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39" name="Google Shape;1139;p47"/>
          <p:cNvGrpSpPr/>
          <p:nvPr/>
        </p:nvGrpSpPr>
        <p:grpSpPr>
          <a:xfrm>
            <a:off x="3015701" y="3652641"/>
            <a:ext cx="395321" cy="408350"/>
            <a:chOff x="4324975" y="3617800"/>
            <a:chExt cx="254275" cy="254725"/>
          </a:xfrm>
        </p:grpSpPr>
        <p:sp>
          <p:nvSpPr>
            <p:cNvPr id="1140" name="Google Shape;1140;p4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1" name="Google Shape;1141;p4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2" name="Google Shape;1142;p4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3" name="Google Shape;1143;p47"/>
          <p:cNvGrpSpPr/>
          <p:nvPr/>
        </p:nvGrpSpPr>
        <p:grpSpPr>
          <a:xfrm>
            <a:off x="3643294" y="3729871"/>
            <a:ext cx="470258" cy="256055"/>
            <a:chOff x="4728650" y="3665975"/>
            <a:chExt cx="302475" cy="159725"/>
          </a:xfrm>
        </p:grpSpPr>
        <p:sp>
          <p:nvSpPr>
            <p:cNvPr id="1144" name="Google Shape;1144;p4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5" name="Google Shape;1145;p4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6" name="Google Shape;1146;p47"/>
          <p:cNvGrpSpPr/>
          <p:nvPr/>
        </p:nvGrpSpPr>
        <p:grpSpPr>
          <a:xfrm>
            <a:off x="4262666" y="3679491"/>
            <a:ext cx="450086" cy="332563"/>
            <a:chOff x="5164925" y="3642775"/>
            <a:chExt cx="289500" cy="207450"/>
          </a:xfrm>
        </p:grpSpPr>
        <p:sp>
          <p:nvSpPr>
            <p:cNvPr id="1147" name="Google Shape;1147;p4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8" name="Google Shape;1148;p4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9" name="Google Shape;1149;p4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0" name="Google Shape;1150;p4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1" name="Google Shape;1151;p4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52" name="Google Shape;1152;p47"/>
          <p:cNvSpPr/>
          <p:nvPr/>
        </p:nvSpPr>
        <p:spPr>
          <a:xfrm>
            <a:off x="4969058" y="3578124"/>
            <a:ext cx="424472" cy="437646"/>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3" name="Google Shape;1153;p47"/>
          <p:cNvSpPr/>
          <p:nvPr/>
        </p:nvSpPr>
        <p:spPr>
          <a:xfrm>
            <a:off x="5561549" y="3615663"/>
            <a:ext cx="393222" cy="362581"/>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4" name="Google Shape;1154;p47"/>
          <p:cNvSpPr/>
          <p:nvPr/>
        </p:nvSpPr>
        <p:spPr>
          <a:xfrm>
            <a:off x="6122762" y="3603016"/>
            <a:ext cx="374527" cy="387870"/>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5" name="Google Shape;1155;p47"/>
          <p:cNvSpPr/>
          <p:nvPr/>
        </p:nvSpPr>
        <p:spPr>
          <a:xfrm>
            <a:off x="6806020" y="3516315"/>
            <a:ext cx="413356" cy="426264"/>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6" name="Google Shape;1156;p47"/>
          <p:cNvSpPr/>
          <p:nvPr/>
        </p:nvSpPr>
        <p:spPr>
          <a:xfrm>
            <a:off x="7405020" y="3515974"/>
            <a:ext cx="413356" cy="426946"/>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7" name="Google Shape;1157;p47"/>
          <p:cNvSpPr/>
          <p:nvPr/>
        </p:nvSpPr>
        <p:spPr>
          <a:xfrm>
            <a:off x="8004020" y="3507096"/>
            <a:ext cx="400180" cy="49415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8" name="Google Shape;1158;p47"/>
          <p:cNvSpPr/>
          <p:nvPr/>
        </p:nvSpPr>
        <p:spPr>
          <a:xfrm>
            <a:off x="8726075" y="3573495"/>
            <a:ext cx="350974" cy="404943"/>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59" name="Google Shape;1159;p47"/>
          <p:cNvGrpSpPr/>
          <p:nvPr/>
        </p:nvGrpSpPr>
        <p:grpSpPr>
          <a:xfrm>
            <a:off x="9343739" y="3578652"/>
            <a:ext cx="384905" cy="393521"/>
            <a:chOff x="5717150" y="2098500"/>
            <a:chExt cx="247575" cy="245475"/>
          </a:xfrm>
        </p:grpSpPr>
        <p:sp>
          <p:nvSpPr>
            <p:cNvPr id="1160" name="Google Shape;1160;p4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1" name="Google Shape;1161;p4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2" name="Google Shape;1162;p4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63" name="Google Shape;1163;p47"/>
          <p:cNvSpPr/>
          <p:nvPr/>
        </p:nvSpPr>
        <p:spPr>
          <a:xfrm>
            <a:off x="9989935" y="3499881"/>
            <a:ext cx="332939" cy="459128"/>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4" name="Google Shape;1164;p47"/>
          <p:cNvSpPr/>
          <p:nvPr/>
        </p:nvSpPr>
        <p:spPr>
          <a:xfrm>
            <a:off x="1800335" y="4439166"/>
            <a:ext cx="434150" cy="298257"/>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5" name="Google Shape;1165;p47"/>
          <p:cNvSpPr/>
          <p:nvPr/>
        </p:nvSpPr>
        <p:spPr>
          <a:xfrm>
            <a:off x="2412196" y="4416639"/>
            <a:ext cx="351673" cy="343304"/>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66" name="Google Shape;1166;p47"/>
          <p:cNvGrpSpPr/>
          <p:nvPr/>
        </p:nvGrpSpPr>
        <p:grpSpPr>
          <a:xfrm>
            <a:off x="2966863" y="4332366"/>
            <a:ext cx="414055" cy="373322"/>
            <a:chOff x="6435300" y="2742175"/>
            <a:chExt cx="266325" cy="232875"/>
          </a:xfrm>
        </p:grpSpPr>
        <p:sp>
          <p:nvSpPr>
            <p:cNvPr id="1167" name="Google Shape;1167;p4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8" name="Google Shape;1168;p4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69" name="Google Shape;1169;p47"/>
          <p:cNvGrpSpPr/>
          <p:nvPr/>
        </p:nvGrpSpPr>
        <p:grpSpPr>
          <a:xfrm>
            <a:off x="4197934" y="4425432"/>
            <a:ext cx="392562" cy="404783"/>
            <a:chOff x="674800" y="2146225"/>
            <a:chExt cx="252500" cy="252500"/>
          </a:xfrm>
        </p:grpSpPr>
        <p:sp>
          <p:nvSpPr>
            <p:cNvPr id="1170" name="Google Shape;1170;p4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1" name="Google Shape;1171;p4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2" name="Google Shape;1172;p4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3" name="Google Shape;1173;p4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74" name="Google Shape;1174;p47"/>
          <p:cNvGrpSpPr/>
          <p:nvPr/>
        </p:nvGrpSpPr>
        <p:grpSpPr>
          <a:xfrm>
            <a:off x="4817782" y="4438940"/>
            <a:ext cx="392562" cy="404783"/>
            <a:chOff x="2164225" y="2146225"/>
            <a:chExt cx="252500" cy="252500"/>
          </a:xfrm>
        </p:grpSpPr>
        <p:sp>
          <p:nvSpPr>
            <p:cNvPr id="1175" name="Google Shape;1175;p4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6" name="Google Shape;1176;p4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8" name="Google Shape;1178;p4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79" name="Google Shape;1179;p47"/>
          <p:cNvGrpSpPr/>
          <p:nvPr/>
        </p:nvGrpSpPr>
        <p:grpSpPr>
          <a:xfrm>
            <a:off x="3578134" y="4438684"/>
            <a:ext cx="393261" cy="405504"/>
            <a:chOff x="689975" y="1737200"/>
            <a:chExt cx="252950" cy="252950"/>
          </a:xfrm>
        </p:grpSpPr>
        <p:sp>
          <p:nvSpPr>
            <p:cNvPr id="1180" name="Google Shape;1180;p4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1" name="Google Shape;1181;p4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2" name="Google Shape;1182;p4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3" name="Google Shape;1183;p4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4" name="Google Shape;1184;p4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5" name="Google Shape;1185;p4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86" name="Google Shape;1186;p47"/>
          <p:cNvGrpSpPr/>
          <p:nvPr/>
        </p:nvGrpSpPr>
        <p:grpSpPr>
          <a:xfrm>
            <a:off x="5437285" y="4426778"/>
            <a:ext cx="393261" cy="404783"/>
            <a:chOff x="2961350" y="1740750"/>
            <a:chExt cx="252950" cy="252500"/>
          </a:xfrm>
        </p:grpSpPr>
        <p:sp>
          <p:nvSpPr>
            <p:cNvPr id="1187" name="Google Shape;1187;p4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8" name="Google Shape;1188;p4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9" name="Google Shape;1189;p4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0" name="Google Shape;1190;p4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1" name="Google Shape;1191;p4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2" name="Google Shape;1192;p4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3" name="Google Shape;1193;p47"/>
          <p:cNvSpPr/>
          <p:nvPr/>
        </p:nvSpPr>
        <p:spPr>
          <a:xfrm>
            <a:off x="6093037" y="4461072"/>
            <a:ext cx="391638" cy="404043"/>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194" name="Google Shape;1194;p47"/>
          <p:cNvGrpSpPr/>
          <p:nvPr/>
        </p:nvGrpSpPr>
        <p:grpSpPr>
          <a:xfrm>
            <a:off x="6712138" y="4366008"/>
            <a:ext cx="319763" cy="442696"/>
            <a:chOff x="4026550" y="3640100"/>
            <a:chExt cx="205675" cy="276150"/>
          </a:xfrm>
        </p:grpSpPr>
        <p:sp>
          <p:nvSpPr>
            <p:cNvPr id="1195" name="Google Shape;1195;p4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6" name="Google Shape;1196;p4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7" name="Google Shape;1197;p4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8" name="Google Shape;1198;p4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9" name="Google Shape;1199;p4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0" name="Google Shape;1200;p4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1" name="Google Shape;1201;p47"/>
          <p:cNvSpPr/>
          <p:nvPr/>
        </p:nvSpPr>
        <p:spPr>
          <a:xfrm>
            <a:off x="7292766" y="4443615"/>
            <a:ext cx="375188" cy="426946"/>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02" name="Google Shape;1202;p47"/>
          <p:cNvGrpSpPr/>
          <p:nvPr/>
        </p:nvGrpSpPr>
        <p:grpSpPr>
          <a:xfrm>
            <a:off x="7931101" y="4482699"/>
            <a:ext cx="413356" cy="346710"/>
            <a:chOff x="853250" y="4006875"/>
            <a:chExt cx="265875" cy="216275"/>
          </a:xfrm>
        </p:grpSpPr>
        <p:sp>
          <p:nvSpPr>
            <p:cNvPr id="1203" name="Google Shape;1203;p4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4" name="Google Shape;1204;p4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05" name="Google Shape;1205;p47"/>
          <p:cNvGrpSpPr/>
          <p:nvPr/>
        </p:nvGrpSpPr>
        <p:grpSpPr>
          <a:xfrm>
            <a:off x="9315950" y="4442221"/>
            <a:ext cx="289213" cy="427667"/>
            <a:chOff x="1978675" y="3981800"/>
            <a:chExt cx="186025" cy="266775"/>
          </a:xfrm>
        </p:grpSpPr>
        <p:sp>
          <p:nvSpPr>
            <p:cNvPr id="1206" name="Google Shape;1206;p4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7" name="Google Shape;1207;p4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08" name="Google Shape;1208;p47"/>
          <p:cNvSpPr/>
          <p:nvPr/>
        </p:nvSpPr>
        <p:spPr>
          <a:xfrm>
            <a:off x="8606788" y="4467525"/>
            <a:ext cx="373828" cy="37909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09" name="Google Shape;1209;p47"/>
          <p:cNvGrpSpPr/>
          <p:nvPr/>
        </p:nvGrpSpPr>
        <p:grpSpPr>
          <a:xfrm>
            <a:off x="9938885" y="4453327"/>
            <a:ext cx="392562" cy="405504"/>
            <a:chOff x="480325" y="3970200"/>
            <a:chExt cx="252500" cy="252950"/>
          </a:xfrm>
        </p:grpSpPr>
        <p:sp>
          <p:nvSpPr>
            <p:cNvPr id="1210" name="Google Shape;1210;p4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1" name="Google Shape;1211;p4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2" name="Google Shape;1212;p4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3" name="Google Shape;1213;p4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4" name="Google Shape;1214;p4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5" name="Google Shape;1215;p47"/>
          <p:cNvSpPr/>
          <p:nvPr/>
        </p:nvSpPr>
        <p:spPr>
          <a:xfrm>
            <a:off x="1903672" y="5171779"/>
            <a:ext cx="227491" cy="362581"/>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6" name="Google Shape;1216;p47"/>
          <p:cNvGrpSpPr/>
          <p:nvPr/>
        </p:nvGrpSpPr>
        <p:grpSpPr>
          <a:xfrm>
            <a:off x="2384071" y="5146694"/>
            <a:ext cx="393261" cy="404783"/>
            <a:chOff x="5745250" y="4378350"/>
            <a:chExt cx="252950" cy="252500"/>
          </a:xfrm>
        </p:grpSpPr>
        <p:sp>
          <p:nvSpPr>
            <p:cNvPr id="1217" name="Google Shape;1217;p4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8" name="Google Shape;1218;p4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19" name="Google Shape;1219;p47"/>
          <p:cNvGrpSpPr/>
          <p:nvPr/>
        </p:nvGrpSpPr>
        <p:grpSpPr>
          <a:xfrm>
            <a:off x="2983252" y="5151704"/>
            <a:ext cx="393261" cy="405504"/>
            <a:chOff x="6130650" y="4381475"/>
            <a:chExt cx="252950" cy="252950"/>
          </a:xfrm>
        </p:grpSpPr>
        <p:sp>
          <p:nvSpPr>
            <p:cNvPr id="1220" name="Google Shape;1220;p4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1" name="Google Shape;1221;p4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22" name="Google Shape;1222;p47"/>
          <p:cNvSpPr/>
          <p:nvPr/>
        </p:nvSpPr>
        <p:spPr>
          <a:xfrm>
            <a:off x="3579363" y="5169334"/>
            <a:ext cx="380085" cy="37248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3" name="Google Shape;1223;p47"/>
          <p:cNvGrpSpPr/>
          <p:nvPr/>
        </p:nvGrpSpPr>
        <p:grpSpPr>
          <a:xfrm>
            <a:off x="4168451" y="5178922"/>
            <a:ext cx="414055" cy="352562"/>
            <a:chOff x="6919750" y="1464650"/>
            <a:chExt cx="266325" cy="219925"/>
          </a:xfrm>
        </p:grpSpPr>
        <p:sp>
          <p:nvSpPr>
            <p:cNvPr id="1224" name="Google Shape;1224;p4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5" name="Google Shape;1225;p4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26" name="Google Shape;1226;p47"/>
          <p:cNvGrpSpPr/>
          <p:nvPr/>
        </p:nvGrpSpPr>
        <p:grpSpPr>
          <a:xfrm>
            <a:off x="4787202" y="5150052"/>
            <a:ext cx="431429" cy="399773"/>
            <a:chOff x="4759875" y="1027050"/>
            <a:chExt cx="277500" cy="249375"/>
          </a:xfrm>
        </p:grpSpPr>
        <p:sp>
          <p:nvSpPr>
            <p:cNvPr id="1227" name="Google Shape;1227;p4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8" name="Google Shape;1228;p4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9" name="Google Shape;1229;p4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0" name="Google Shape;1230;p4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1" name="Google Shape;1231;p4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2" name="Google Shape;1232;p47"/>
          <p:cNvGrpSpPr/>
          <p:nvPr/>
        </p:nvGrpSpPr>
        <p:grpSpPr>
          <a:xfrm>
            <a:off x="5423717" y="5131205"/>
            <a:ext cx="438348" cy="403580"/>
            <a:chOff x="3357900" y="1057675"/>
            <a:chExt cx="281950" cy="251750"/>
          </a:xfrm>
        </p:grpSpPr>
        <p:sp>
          <p:nvSpPr>
            <p:cNvPr id="1233" name="Google Shape;1233;p4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4" name="Google Shape;1234;p4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5" name="Google Shape;1235;p4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36" name="Google Shape;1236;p47"/>
          <p:cNvGrpSpPr/>
          <p:nvPr/>
        </p:nvGrpSpPr>
        <p:grpSpPr>
          <a:xfrm>
            <a:off x="6086019" y="5113571"/>
            <a:ext cx="224732" cy="472714"/>
            <a:chOff x="3783900" y="1046675"/>
            <a:chExt cx="144550" cy="294875"/>
          </a:xfrm>
        </p:grpSpPr>
        <p:sp>
          <p:nvSpPr>
            <p:cNvPr id="1237" name="Google Shape;1237;p4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8" name="Google Shape;1238;p4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39" name="Google Shape;1239;p47"/>
          <p:cNvSpPr/>
          <p:nvPr/>
        </p:nvSpPr>
        <p:spPr>
          <a:xfrm>
            <a:off x="6703363" y="5142097"/>
            <a:ext cx="302428" cy="426946"/>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40" name="Google Shape;1240;p47"/>
          <p:cNvGrpSpPr/>
          <p:nvPr/>
        </p:nvGrpSpPr>
        <p:grpSpPr>
          <a:xfrm>
            <a:off x="7143478" y="4828242"/>
            <a:ext cx="649865" cy="793094"/>
            <a:chOff x="238550" y="1487175"/>
            <a:chExt cx="418000" cy="494725"/>
          </a:xfrm>
        </p:grpSpPr>
        <p:sp>
          <p:nvSpPr>
            <p:cNvPr id="1241" name="Google Shape;1241;p4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2" name="Google Shape;1242;p4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3" name="Google Shape;1243;p4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4" name="Google Shape;1244;p4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5" name="Google Shape;1245;p4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6" name="Google Shape;1246;p4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7" name="Google Shape;1247;p4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8" name="Google Shape;1248;p4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9" name="Google Shape;1249;p4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50" name="Google Shape;1250;p47"/>
          <p:cNvSpPr/>
          <p:nvPr/>
        </p:nvSpPr>
        <p:spPr>
          <a:xfrm>
            <a:off x="7930679" y="5299546"/>
            <a:ext cx="440408" cy="255654"/>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1" name="Google Shape;1251;p47"/>
          <p:cNvSpPr/>
          <p:nvPr/>
        </p:nvSpPr>
        <p:spPr>
          <a:xfrm>
            <a:off x="8508639" y="5194606"/>
            <a:ext cx="414055" cy="442696"/>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52" name="Google Shape;1252;p47"/>
          <p:cNvGrpSpPr/>
          <p:nvPr/>
        </p:nvGrpSpPr>
        <p:grpSpPr>
          <a:xfrm>
            <a:off x="9204431" y="5212448"/>
            <a:ext cx="428903" cy="427827"/>
            <a:chOff x="6010925" y="3998175"/>
            <a:chExt cx="275875" cy="266875"/>
          </a:xfrm>
        </p:grpSpPr>
        <p:sp>
          <p:nvSpPr>
            <p:cNvPr id="1253" name="Google Shape;1253;p4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4" name="Google Shape;1254;p4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5" name="Google Shape;1255;p4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6" name="Google Shape;1256;p4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57" name="Google Shape;1257;p4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58" name="Google Shape;1258;p47"/>
          <p:cNvGrpSpPr/>
          <p:nvPr/>
        </p:nvGrpSpPr>
        <p:grpSpPr>
          <a:xfrm>
            <a:off x="9912636" y="5234426"/>
            <a:ext cx="414055" cy="362581"/>
            <a:chOff x="6866650" y="1038650"/>
            <a:chExt cx="266325" cy="226175"/>
          </a:xfrm>
        </p:grpSpPr>
        <p:sp>
          <p:nvSpPr>
            <p:cNvPr id="1259" name="Google Shape;1259;p4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0" name="Google Shape;1260;p4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1" name="Google Shape;1261;p4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62" name="Google Shape;1262;p47"/>
          <p:cNvGrpSpPr/>
          <p:nvPr/>
        </p:nvGrpSpPr>
        <p:grpSpPr>
          <a:xfrm>
            <a:off x="4899842" y="1278485"/>
            <a:ext cx="320463" cy="426224"/>
            <a:chOff x="2033075" y="2942475"/>
            <a:chExt cx="206125" cy="265875"/>
          </a:xfrm>
        </p:grpSpPr>
        <p:sp>
          <p:nvSpPr>
            <p:cNvPr id="1263" name="Google Shape;1263;p4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4" name="Google Shape;1264;p4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5" name="Google Shape;1265;p4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6" name="Google Shape;1266;p4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7" name="Google Shape;1267;p4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68" name="Google Shape;1268;p4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69" name="Google Shape;1269;p47"/>
          <p:cNvSpPr/>
          <p:nvPr/>
        </p:nvSpPr>
        <p:spPr>
          <a:xfrm>
            <a:off x="1800354" y="5912488"/>
            <a:ext cx="331540" cy="468426"/>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0" name="Google Shape;1270;p47"/>
          <p:cNvGrpSpPr/>
          <p:nvPr/>
        </p:nvGrpSpPr>
        <p:grpSpPr>
          <a:xfrm>
            <a:off x="2385244" y="5954787"/>
            <a:ext cx="382884" cy="426224"/>
            <a:chOff x="3081775" y="1061400"/>
            <a:chExt cx="246275" cy="265875"/>
          </a:xfrm>
        </p:grpSpPr>
        <p:sp>
          <p:nvSpPr>
            <p:cNvPr id="1271" name="Google Shape;1271;p4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2" name="Google Shape;1272;p4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3" name="Google Shape;1273;p4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74" name="Google Shape;1274;p47"/>
          <p:cNvGrpSpPr/>
          <p:nvPr/>
        </p:nvGrpSpPr>
        <p:grpSpPr>
          <a:xfrm>
            <a:off x="3019939" y="6004302"/>
            <a:ext cx="434189" cy="383301"/>
            <a:chOff x="2847150" y="1805000"/>
            <a:chExt cx="279275" cy="239100"/>
          </a:xfrm>
        </p:grpSpPr>
        <p:sp>
          <p:nvSpPr>
            <p:cNvPr id="1275" name="Google Shape;1275;p4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76" name="Google Shape;1276;p4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77" name="Google Shape;1277;p47"/>
          <p:cNvSpPr/>
          <p:nvPr/>
        </p:nvSpPr>
        <p:spPr>
          <a:xfrm>
            <a:off x="3704673" y="6062883"/>
            <a:ext cx="454944" cy="223873"/>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78" name="Google Shape;1278;p47"/>
          <p:cNvGrpSpPr/>
          <p:nvPr/>
        </p:nvGrpSpPr>
        <p:grpSpPr>
          <a:xfrm>
            <a:off x="4414530" y="5938765"/>
            <a:ext cx="414055" cy="426946"/>
            <a:chOff x="6435300" y="1095300"/>
            <a:chExt cx="266325" cy="266325"/>
          </a:xfrm>
        </p:grpSpPr>
        <p:sp>
          <p:nvSpPr>
            <p:cNvPr id="1279" name="Google Shape;1279;p4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0" name="Google Shape;1280;p4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1" name="Google Shape;1281;p4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82" name="Google Shape;1282;p47"/>
          <p:cNvSpPr/>
          <p:nvPr/>
        </p:nvSpPr>
        <p:spPr>
          <a:xfrm>
            <a:off x="5077446" y="5955478"/>
            <a:ext cx="289913" cy="389754"/>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3" name="Google Shape;1283;p47"/>
          <p:cNvSpPr/>
          <p:nvPr/>
        </p:nvSpPr>
        <p:spPr>
          <a:xfrm>
            <a:off x="5619289" y="5922189"/>
            <a:ext cx="367570" cy="363303"/>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84" name="Google Shape;1284;p47"/>
          <p:cNvGrpSpPr/>
          <p:nvPr/>
        </p:nvGrpSpPr>
        <p:grpSpPr>
          <a:xfrm>
            <a:off x="6240889" y="5932962"/>
            <a:ext cx="354394" cy="426946"/>
            <a:chOff x="4506525" y="1060950"/>
            <a:chExt cx="227950" cy="266325"/>
          </a:xfrm>
        </p:grpSpPr>
        <p:sp>
          <p:nvSpPr>
            <p:cNvPr id="1285" name="Google Shape;1285;p4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6" name="Google Shape;1286;p4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7" name="Google Shape;1287;p4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8" name="Google Shape;1288;p4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89" name="Google Shape;1289;p4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0" name="Google Shape;1290;p4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1" name="Google Shape;1291;p4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92" name="Google Shape;1292;p47"/>
          <p:cNvSpPr/>
          <p:nvPr/>
        </p:nvSpPr>
        <p:spPr>
          <a:xfrm>
            <a:off x="6780608" y="6077975"/>
            <a:ext cx="454983" cy="149168"/>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3" name="Google Shape;1293;p47"/>
          <p:cNvSpPr/>
          <p:nvPr/>
        </p:nvSpPr>
        <p:spPr>
          <a:xfrm>
            <a:off x="7952749" y="6024302"/>
            <a:ext cx="361351" cy="421215"/>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94" name="Google Shape;1294;p47"/>
          <p:cNvGrpSpPr/>
          <p:nvPr/>
        </p:nvGrpSpPr>
        <p:grpSpPr>
          <a:xfrm>
            <a:off x="7423419" y="6024456"/>
            <a:ext cx="295471" cy="419050"/>
            <a:chOff x="867500" y="3647700"/>
            <a:chExt cx="190050" cy="261400"/>
          </a:xfrm>
        </p:grpSpPr>
        <p:sp>
          <p:nvSpPr>
            <p:cNvPr id="1295" name="Google Shape;1295;p4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6" name="Google Shape;1296;p4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7" name="Google Shape;1297;p4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8" name="Google Shape;1298;p4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99" name="Google Shape;1299;p4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300" name="Google Shape;1300;p47"/>
          <p:cNvSpPr/>
          <p:nvPr/>
        </p:nvSpPr>
        <p:spPr>
          <a:xfrm>
            <a:off x="8548330" y="5985321"/>
            <a:ext cx="419575" cy="362621"/>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1" name="Google Shape;1301;p47"/>
          <p:cNvSpPr/>
          <p:nvPr/>
        </p:nvSpPr>
        <p:spPr>
          <a:xfrm>
            <a:off x="9256055" y="5983838"/>
            <a:ext cx="360652" cy="42586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302" name="Google Shape;1302;p47"/>
          <p:cNvGrpSpPr/>
          <p:nvPr/>
        </p:nvGrpSpPr>
        <p:grpSpPr>
          <a:xfrm>
            <a:off x="9942815" y="5971797"/>
            <a:ext cx="352334" cy="468426"/>
            <a:chOff x="3707175" y="1322350"/>
            <a:chExt cx="226625" cy="292200"/>
          </a:xfrm>
        </p:grpSpPr>
        <p:sp>
          <p:nvSpPr>
            <p:cNvPr id="1303" name="Google Shape;1303;p4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04" name="Google Shape;1304;p4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8" name="Shape 130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7F5557"/>
      </a:dk1>
      <a:lt1>
        <a:srgbClr val="F6F3E3"/>
      </a:lt1>
      <a:dk2>
        <a:srgbClr val="000000"/>
      </a:dk2>
      <a:lt2>
        <a:srgbClr val="F3F3F3"/>
      </a:lt2>
      <a:accent1>
        <a:srgbClr val="A3A380"/>
      </a:accent1>
      <a:accent2>
        <a:srgbClr val="D6CE93"/>
      </a:accent2>
      <a:accent3>
        <a:srgbClr val="D8A48F"/>
      </a:accent3>
      <a:accent4>
        <a:srgbClr val="BB8588"/>
      </a:accent4>
      <a:accent5>
        <a:srgbClr val="F3F3F3"/>
      </a:accent5>
      <a:accent6>
        <a:srgbClr val="3A3838"/>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