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handoutMasterIdLst>
    <p:handoutMasterId r:id="rId29"/>
  </p:handoutMasterIdLst>
  <p:sldIdLst>
    <p:sldId id="277" r:id="rId2"/>
    <p:sldId id="257" r:id="rId3"/>
    <p:sldId id="308" r:id="rId4"/>
    <p:sldId id="324" r:id="rId5"/>
    <p:sldId id="325" r:id="rId6"/>
    <p:sldId id="258" r:id="rId7"/>
    <p:sldId id="351" r:id="rId8"/>
    <p:sldId id="350" r:id="rId9"/>
    <p:sldId id="352" r:id="rId10"/>
    <p:sldId id="353" r:id="rId11"/>
    <p:sldId id="361" r:id="rId12"/>
    <p:sldId id="355" r:id="rId13"/>
    <p:sldId id="356" r:id="rId14"/>
    <p:sldId id="357" r:id="rId15"/>
    <p:sldId id="358" r:id="rId16"/>
    <p:sldId id="359" r:id="rId17"/>
    <p:sldId id="360" r:id="rId18"/>
    <p:sldId id="292" r:id="rId19"/>
    <p:sldId id="287" r:id="rId20"/>
    <p:sldId id="288" r:id="rId21"/>
    <p:sldId id="289" r:id="rId22"/>
    <p:sldId id="290" r:id="rId23"/>
    <p:sldId id="291" r:id="rId24"/>
    <p:sldId id="294" r:id="rId25"/>
    <p:sldId id="293" r:id="rId26"/>
    <p:sldId id="295" r:id="rId27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A4A39"/>
    <a:srgbClr val="0B5542"/>
    <a:srgbClr val="60EAC6"/>
    <a:srgbClr val="5C66F7"/>
    <a:srgbClr val="F70D5B"/>
    <a:srgbClr val="FAF7F2"/>
    <a:srgbClr val="0068FF"/>
    <a:srgbClr val="FACE00"/>
    <a:srgbClr val="FF9D00"/>
    <a:srgbClr val="4B5825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보통 스타일 2 - 강조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216" autoAdjust="0"/>
    <p:restoredTop sz="94660"/>
  </p:normalViewPr>
  <p:slideViewPr>
    <p:cSldViewPr snapToGrid="0">
      <p:cViewPr varScale="1">
        <p:scale>
          <a:sx n="103" d="100"/>
          <a:sy n="103" d="100"/>
        </p:scale>
        <p:origin x="126" y="7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2172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handoutMaster" Target="handoutMasters/handout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2019-09-28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27" name="자유형: 도형 126">
            <a:extLst>
              <a:ext uri="{FF2B5EF4-FFF2-40B4-BE49-F238E27FC236}">
                <a16:creationId xmlns:a16="http://schemas.microsoft.com/office/drawing/2014/main" id="{2ACFFEE0-6ED2-4A33-B04D-0A1596AE64BB}"/>
              </a:ext>
            </a:extLst>
          </p:cNvPr>
          <p:cNvSpPr/>
          <p:nvPr/>
        </p:nvSpPr>
        <p:spPr>
          <a:xfrm rot="540553">
            <a:off x="11367390" y="547998"/>
            <a:ext cx="217111" cy="217111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32" name="자유형: 도형 131">
            <a:extLst>
              <a:ext uri="{FF2B5EF4-FFF2-40B4-BE49-F238E27FC236}">
                <a16:creationId xmlns:a16="http://schemas.microsoft.com/office/drawing/2014/main" id="{F04F6EFC-11A3-4F7E-90FD-61D277E2B776}"/>
              </a:ext>
            </a:extLst>
          </p:cNvPr>
          <p:cNvSpPr/>
          <p:nvPr userDrawn="1"/>
        </p:nvSpPr>
        <p:spPr>
          <a:xfrm flipH="1">
            <a:off x="934223" y="2445477"/>
            <a:ext cx="797764" cy="671060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60EAC6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33" name="자유형: 도형 132">
            <a:extLst>
              <a:ext uri="{FF2B5EF4-FFF2-40B4-BE49-F238E27FC236}">
                <a16:creationId xmlns:a16="http://schemas.microsoft.com/office/drawing/2014/main" id="{3ECF7DA8-43EC-4964-B089-82766C9E2872}"/>
              </a:ext>
            </a:extLst>
          </p:cNvPr>
          <p:cNvSpPr/>
          <p:nvPr userDrawn="1"/>
        </p:nvSpPr>
        <p:spPr>
          <a:xfrm>
            <a:off x="11375865" y="3028523"/>
            <a:ext cx="240132" cy="240132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34" name="자유형: 도형 133">
            <a:extLst>
              <a:ext uri="{FF2B5EF4-FFF2-40B4-BE49-F238E27FC236}">
                <a16:creationId xmlns:a16="http://schemas.microsoft.com/office/drawing/2014/main" id="{577AC0F1-AB19-4502-AAC8-9D34F31969DB}"/>
              </a:ext>
            </a:extLst>
          </p:cNvPr>
          <p:cNvSpPr/>
          <p:nvPr userDrawn="1"/>
        </p:nvSpPr>
        <p:spPr>
          <a:xfrm>
            <a:off x="8461779" y="6050853"/>
            <a:ext cx="240132" cy="240132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4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4" y="4647"/>
                  <a:pt x="4724" y="57166"/>
                  <a:pt x="4724" y="121924"/>
                </a:cubicBezTo>
                <a:close/>
              </a:path>
            </a:pathLst>
          </a:custGeom>
          <a:solidFill>
            <a:srgbClr val="FF804C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C442D0F6-D9A7-4F2B-8ABD-B2FCF82EB5AA}"/>
              </a:ext>
            </a:extLst>
          </p:cNvPr>
          <p:cNvGrpSpPr/>
          <p:nvPr userDrawn="1"/>
        </p:nvGrpSpPr>
        <p:grpSpPr>
          <a:xfrm>
            <a:off x="11170504" y="1931353"/>
            <a:ext cx="455476" cy="354647"/>
            <a:chOff x="10611834" y="1931353"/>
            <a:chExt cx="689411" cy="536796"/>
          </a:xfrm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DEEEBED8-F50A-403A-9AAD-432AF3690408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145D944A-C436-4C57-9473-A59DB5FFD5C8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66C25502-7918-4031-952C-14FB4908132C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8D75D87F-EC22-4130-8408-DF8274C615B2}"/>
              </a:ext>
            </a:extLst>
          </p:cNvPr>
          <p:cNvSpPr/>
          <p:nvPr userDrawn="1"/>
        </p:nvSpPr>
        <p:spPr>
          <a:xfrm>
            <a:off x="10924107" y="6163560"/>
            <a:ext cx="689411" cy="108447"/>
          </a:xfrm>
          <a:custGeom>
            <a:avLst/>
            <a:gdLst>
              <a:gd name="connsiteX0" fmla="*/ 4724 w 689410"/>
              <a:gd name="connsiteY0" fmla="*/ 106199 h 108446"/>
              <a:gd name="connsiteX1" fmla="*/ 690960 w 689410"/>
              <a:gd name="connsiteY1" fmla="*/ 106199 h 108446"/>
              <a:gd name="connsiteX2" fmla="*/ 690960 w 689410"/>
              <a:gd name="connsiteY2" fmla="*/ 4724 h 108446"/>
              <a:gd name="connsiteX3" fmla="*/ 4724 w 689410"/>
              <a:gd name="connsiteY3" fmla="*/ 4724 h 108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9410" h="108446">
                <a:moveTo>
                  <a:pt x="4724" y="106199"/>
                </a:moveTo>
                <a:lnTo>
                  <a:pt x="690960" y="106199"/>
                </a:lnTo>
                <a:lnTo>
                  <a:pt x="690960" y="4724"/>
                </a:lnTo>
                <a:lnTo>
                  <a:pt x="4724" y="4724"/>
                </a:ln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40" name="자유형: 도형 139">
            <a:extLst>
              <a:ext uri="{FF2B5EF4-FFF2-40B4-BE49-F238E27FC236}">
                <a16:creationId xmlns:a16="http://schemas.microsoft.com/office/drawing/2014/main" id="{CBB5E2D5-9AC3-4B9C-B285-572CED6FC1FB}"/>
              </a:ext>
            </a:extLst>
          </p:cNvPr>
          <p:cNvSpPr/>
          <p:nvPr userDrawn="1"/>
        </p:nvSpPr>
        <p:spPr>
          <a:xfrm>
            <a:off x="10924107" y="5949378"/>
            <a:ext cx="689411" cy="108447"/>
          </a:xfrm>
          <a:custGeom>
            <a:avLst/>
            <a:gdLst>
              <a:gd name="connsiteX0" fmla="*/ 4724 w 689410"/>
              <a:gd name="connsiteY0" fmla="*/ 106199 h 108446"/>
              <a:gd name="connsiteX1" fmla="*/ 690960 w 689410"/>
              <a:gd name="connsiteY1" fmla="*/ 106199 h 108446"/>
              <a:gd name="connsiteX2" fmla="*/ 690960 w 689410"/>
              <a:gd name="connsiteY2" fmla="*/ 4724 h 108446"/>
              <a:gd name="connsiteX3" fmla="*/ 4724 w 689410"/>
              <a:gd name="connsiteY3" fmla="*/ 4724 h 108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9410" h="108446">
                <a:moveTo>
                  <a:pt x="4724" y="106199"/>
                </a:moveTo>
                <a:lnTo>
                  <a:pt x="690960" y="106199"/>
                </a:lnTo>
                <a:lnTo>
                  <a:pt x="690960" y="4724"/>
                </a:lnTo>
                <a:lnTo>
                  <a:pt x="4724" y="4724"/>
                </a:ln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41" name="자유형: 도형 140">
            <a:extLst>
              <a:ext uri="{FF2B5EF4-FFF2-40B4-BE49-F238E27FC236}">
                <a16:creationId xmlns:a16="http://schemas.microsoft.com/office/drawing/2014/main" id="{A05B619D-8267-4413-A1F5-BFC92A2E4370}"/>
              </a:ext>
            </a:extLst>
          </p:cNvPr>
          <p:cNvSpPr/>
          <p:nvPr userDrawn="1"/>
        </p:nvSpPr>
        <p:spPr>
          <a:xfrm>
            <a:off x="10924107" y="5735196"/>
            <a:ext cx="689411" cy="108447"/>
          </a:xfrm>
          <a:custGeom>
            <a:avLst/>
            <a:gdLst>
              <a:gd name="connsiteX0" fmla="*/ 4724 w 689410"/>
              <a:gd name="connsiteY0" fmla="*/ 106199 h 108446"/>
              <a:gd name="connsiteX1" fmla="*/ 690960 w 689410"/>
              <a:gd name="connsiteY1" fmla="*/ 106199 h 108446"/>
              <a:gd name="connsiteX2" fmla="*/ 690960 w 689410"/>
              <a:gd name="connsiteY2" fmla="*/ 4724 h 108446"/>
              <a:gd name="connsiteX3" fmla="*/ 4724 w 689410"/>
              <a:gd name="connsiteY3" fmla="*/ 4724 h 108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9410" h="108446">
                <a:moveTo>
                  <a:pt x="4724" y="106199"/>
                </a:moveTo>
                <a:lnTo>
                  <a:pt x="690960" y="106199"/>
                </a:lnTo>
                <a:lnTo>
                  <a:pt x="690960" y="4724"/>
                </a:lnTo>
                <a:lnTo>
                  <a:pt x="4724" y="4724"/>
                </a:ln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42" name="자유형: 도형 141">
            <a:extLst>
              <a:ext uri="{FF2B5EF4-FFF2-40B4-BE49-F238E27FC236}">
                <a16:creationId xmlns:a16="http://schemas.microsoft.com/office/drawing/2014/main" id="{02F79B86-0E2B-4650-9FB9-76C70C316F4F}"/>
              </a:ext>
            </a:extLst>
          </p:cNvPr>
          <p:cNvSpPr/>
          <p:nvPr userDrawn="1"/>
        </p:nvSpPr>
        <p:spPr>
          <a:xfrm>
            <a:off x="10591671" y="3305837"/>
            <a:ext cx="410548" cy="178162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43" name="자유형: 도형 142">
            <a:extLst>
              <a:ext uri="{FF2B5EF4-FFF2-40B4-BE49-F238E27FC236}">
                <a16:creationId xmlns:a16="http://schemas.microsoft.com/office/drawing/2014/main" id="{CD6B5CC7-6937-4337-B23B-CB65A115304B}"/>
              </a:ext>
            </a:extLst>
          </p:cNvPr>
          <p:cNvSpPr/>
          <p:nvPr userDrawn="1"/>
        </p:nvSpPr>
        <p:spPr>
          <a:xfrm>
            <a:off x="10591671" y="3059818"/>
            <a:ext cx="410548" cy="178162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45" name="자유형: 도형 144">
            <a:extLst>
              <a:ext uri="{FF2B5EF4-FFF2-40B4-BE49-F238E27FC236}">
                <a16:creationId xmlns:a16="http://schemas.microsoft.com/office/drawing/2014/main" id="{BF200E57-649E-417D-A3F5-D87414C1000B}"/>
              </a:ext>
            </a:extLst>
          </p:cNvPr>
          <p:cNvSpPr/>
          <p:nvPr userDrawn="1"/>
        </p:nvSpPr>
        <p:spPr>
          <a:xfrm>
            <a:off x="2041978" y="3700754"/>
            <a:ext cx="216893" cy="216893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46" name="원형: 비어 있음 145">
            <a:extLst>
              <a:ext uri="{FF2B5EF4-FFF2-40B4-BE49-F238E27FC236}">
                <a16:creationId xmlns:a16="http://schemas.microsoft.com/office/drawing/2014/main" id="{E5DF029E-9440-4474-83D2-44A42BFF5986}"/>
              </a:ext>
            </a:extLst>
          </p:cNvPr>
          <p:cNvSpPr/>
          <p:nvPr userDrawn="1"/>
        </p:nvSpPr>
        <p:spPr>
          <a:xfrm>
            <a:off x="3560343" y="424046"/>
            <a:ext cx="412874" cy="412874"/>
          </a:xfrm>
          <a:prstGeom prst="donut">
            <a:avLst/>
          </a:prstGeom>
          <a:solidFill>
            <a:srgbClr val="65DEFF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47" name="자유형: 도형 146">
            <a:extLst>
              <a:ext uri="{FF2B5EF4-FFF2-40B4-BE49-F238E27FC236}">
                <a16:creationId xmlns:a16="http://schemas.microsoft.com/office/drawing/2014/main" id="{875C98AC-F9A3-45E0-98CF-29D9829E1F72}"/>
              </a:ext>
            </a:extLst>
          </p:cNvPr>
          <p:cNvSpPr/>
          <p:nvPr userDrawn="1"/>
        </p:nvSpPr>
        <p:spPr>
          <a:xfrm>
            <a:off x="7674936" y="1334974"/>
            <a:ext cx="240132" cy="240132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48" name="자유형: 도형 147">
            <a:extLst>
              <a:ext uri="{FF2B5EF4-FFF2-40B4-BE49-F238E27FC236}">
                <a16:creationId xmlns:a16="http://schemas.microsoft.com/office/drawing/2014/main" id="{11F0545A-038B-49C0-8C28-84B96AFBC1AD}"/>
              </a:ext>
            </a:extLst>
          </p:cNvPr>
          <p:cNvSpPr/>
          <p:nvPr userDrawn="1"/>
        </p:nvSpPr>
        <p:spPr>
          <a:xfrm>
            <a:off x="3368104" y="5957821"/>
            <a:ext cx="216893" cy="216893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49" name="그룹 148">
            <a:extLst>
              <a:ext uri="{FF2B5EF4-FFF2-40B4-BE49-F238E27FC236}">
                <a16:creationId xmlns:a16="http://schemas.microsoft.com/office/drawing/2014/main" id="{66495E2B-2515-4890-8AA3-F17E677CB2B0}"/>
              </a:ext>
            </a:extLst>
          </p:cNvPr>
          <p:cNvGrpSpPr/>
          <p:nvPr userDrawn="1"/>
        </p:nvGrpSpPr>
        <p:grpSpPr>
          <a:xfrm>
            <a:off x="722017" y="509102"/>
            <a:ext cx="424412" cy="327818"/>
            <a:chOff x="382259" y="562060"/>
            <a:chExt cx="611949" cy="472672"/>
          </a:xfrm>
        </p:grpSpPr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23CD660A-6FA0-44F8-BB96-AA35614D4CA0}"/>
                </a:ext>
              </a:extLst>
            </p:cNvPr>
            <p:cNvSpPr/>
            <p:nvPr/>
          </p:nvSpPr>
          <p:spPr>
            <a:xfrm>
              <a:off x="382259" y="941778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CB2CFFDC-C93E-4686-A2DD-24DA332D3B22}"/>
                </a:ext>
              </a:extLst>
            </p:cNvPr>
            <p:cNvSpPr/>
            <p:nvPr/>
          </p:nvSpPr>
          <p:spPr>
            <a:xfrm>
              <a:off x="382259" y="751919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1DE5993C-64A5-4809-838E-D1ADD53DA001}"/>
                </a:ext>
              </a:extLst>
            </p:cNvPr>
            <p:cNvSpPr/>
            <p:nvPr/>
          </p:nvSpPr>
          <p:spPr>
            <a:xfrm>
              <a:off x="382259" y="562060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53" name="자유형: 도형 152">
            <a:extLst>
              <a:ext uri="{FF2B5EF4-FFF2-40B4-BE49-F238E27FC236}">
                <a16:creationId xmlns:a16="http://schemas.microsoft.com/office/drawing/2014/main" id="{E2A593F8-65AD-41B3-806B-8962F316790A}"/>
              </a:ext>
            </a:extLst>
          </p:cNvPr>
          <p:cNvSpPr/>
          <p:nvPr userDrawn="1"/>
        </p:nvSpPr>
        <p:spPr>
          <a:xfrm>
            <a:off x="204174" y="4402774"/>
            <a:ext cx="364071" cy="154924"/>
          </a:xfrm>
          <a:custGeom>
            <a:avLst/>
            <a:gdLst>
              <a:gd name="connsiteX0" fmla="*/ 182809 w 364070"/>
              <a:gd name="connsiteY0" fmla="*/ 4724 h 154923"/>
              <a:gd name="connsiteX1" fmla="*/ 4724 w 364070"/>
              <a:gd name="connsiteY1" fmla="*/ 157014 h 154923"/>
              <a:gd name="connsiteX2" fmla="*/ 360816 w 364070"/>
              <a:gd name="connsiteY2" fmla="*/ 157014 h 1549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364070" h="154923">
                <a:moveTo>
                  <a:pt x="182809" y="4724"/>
                </a:moveTo>
                <a:lnTo>
                  <a:pt x="4724" y="157014"/>
                </a:lnTo>
                <a:lnTo>
                  <a:pt x="360816" y="157014"/>
                </a:ln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54" name="자유형: 도형 153">
            <a:extLst>
              <a:ext uri="{FF2B5EF4-FFF2-40B4-BE49-F238E27FC236}">
                <a16:creationId xmlns:a16="http://schemas.microsoft.com/office/drawing/2014/main" id="{C2D777B5-5C3F-4CA4-A8A7-23C0FF7025D3}"/>
              </a:ext>
            </a:extLst>
          </p:cNvPr>
          <p:cNvSpPr/>
          <p:nvPr userDrawn="1"/>
        </p:nvSpPr>
        <p:spPr>
          <a:xfrm>
            <a:off x="204174" y="4184642"/>
            <a:ext cx="364071" cy="154924"/>
          </a:xfrm>
          <a:custGeom>
            <a:avLst/>
            <a:gdLst>
              <a:gd name="connsiteX0" fmla="*/ 182809 w 364070"/>
              <a:gd name="connsiteY0" fmla="*/ 4724 h 154923"/>
              <a:gd name="connsiteX1" fmla="*/ 4724 w 364070"/>
              <a:gd name="connsiteY1" fmla="*/ 157092 h 154923"/>
              <a:gd name="connsiteX2" fmla="*/ 360816 w 364070"/>
              <a:gd name="connsiteY2" fmla="*/ 157092 h 1549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364070" h="154923">
                <a:moveTo>
                  <a:pt x="182809" y="4724"/>
                </a:moveTo>
                <a:lnTo>
                  <a:pt x="4724" y="157092"/>
                </a:lnTo>
                <a:lnTo>
                  <a:pt x="360816" y="157092"/>
                </a:ln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" name="그룹 4">
            <a:extLst>
              <a:ext uri="{FF2B5EF4-FFF2-40B4-BE49-F238E27FC236}">
                <a16:creationId xmlns:a16="http://schemas.microsoft.com/office/drawing/2014/main" id="{86E05509-E594-4802-B8EB-DA4336F367F5}"/>
              </a:ext>
            </a:extLst>
          </p:cNvPr>
          <p:cNvGrpSpPr/>
          <p:nvPr userDrawn="1"/>
        </p:nvGrpSpPr>
        <p:grpSpPr>
          <a:xfrm>
            <a:off x="9450919" y="706914"/>
            <a:ext cx="1171504" cy="1727401"/>
            <a:chOff x="8701369" y="706914"/>
            <a:chExt cx="1921054" cy="2832625"/>
          </a:xfrm>
        </p:grpSpPr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BB99CD0B-B644-4654-9901-8A43C59AF0B8}"/>
                </a:ext>
              </a:extLst>
            </p:cNvPr>
            <p:cNvSpPr/>
            <p:nvPr userDrawn="1"/>
          </p:nvSpPr>
          <p:spPr>
            <a:xfrm>
              <a:off x="8701369" y="706914"/>
              <a:ext cx="1921054" cy="1835846"/>
            </a:xfrm>
            <a:custGeom>
              <a:avLst/>
              <a:gdLst>
                <a:gd name="connsiteX0" fmla="*/ 719852 w 1921054"/>
                <a:gd name="connsiteY0" fmla="*/ 1120795 h 1835846"/>
                <a:gd name="connsiteX1" fmla="*/ 1434903 w 1921054"/>
                <a:gd name="connsiteY1" fmla="*/ 1830346 h 1835846"/>
                <a:gd name="connsiteX2" fmla="*/ 1917258 w 1921054"/>
                <a:gd name="connsiteY2" fmla="*/ 999644 h 1835846"/>
                <a:gd name="connsiteX3" fmla="*/ 1917258 w 1921054"/>
                <a:gd name="connsiteY3" fmla="*/ 960991 h 1835846"/>
                <a:gd name="connsiteX4" fmla="*/ 960991 w 1921054"/>
                <a:gd name="connsiteY4" fmla="*/ 4724 h 1835846"/>
                <a:gd name="connsiteX5" fmla="*/ 960991 w 1921054"/>
                <a:gd name="connsiteY5" fmla="*/ 4724 h 1835846"/>
                <a:gd name="connsiteX6" fmla="*/ 4724 w 1921054"/>
                <a:gd name="connsiteY6" fmla="*/ 960991 h 1835846"/>
                <a:gd name="connsiteX7" fmla="*/ 4724 w 1921054"/>
                <a:gd name="connsiteY7" fmla="*/ 1835923 h 1835846"/>
                <a:gd name="connsiteX8" fmla="*/ 719852 w 1921054"/>
                <a:gd name="connsiteY8" fmla="*/ 1120795 h 18358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21054" h="1835846">
                  <a:moveTo>
                    <a:pt x="719852" y="1120795"/>
                  </a:moveTo>
                  <a:cubicBezTo>
                    <a:pt x="1112971" y="1120795"/>
                    <a:pt x="1431882" y="1438001"/>
                    <a:pt x="1434903" y="1830346"/>
                  </a:cubicBezTo>
                  <a:cubicBezTo>
                    <a:pt x="1723061" y="1665584"/>
                    <a:pt x="1917258" y="1355272"/>
                    <a:pt x="1917258" y="999644"/>
                  </a:cubicBezTo>
                  <a:lnTo>
                    <a:pt x="1917258" y="960991"/>
                  </a:lnTo>
                  <a:cubicBezTo>
                    <a:pt x="1917258" y="432856"/>
                    <a:pt x="1489126" y="4724"/>
                    <a:pt x="960991" y="4724"/>
                  </a:cubicBezTo>
                  <a:lnTo>
                    <a:pt x="960991" y="4724"/>
                  </a:lnTo>
                  <a:cubicBezTo>
                    <a:pt x="432856" y="4724"/>
                    <a:pt x="4724" y="432856"/>
                    <a:pt x="4724" y="960991"/>
                  </a:cubicBezTo>
                  <a:lnTo>
                    <a:pt x="4724" y="1835923"/>
                  </a:lnTo>
                  <a:cubicBezTo>
                    <a:pt x="4724" y="1440945"/>
                    <a:pt x="324874" y="1120795"/>
                    <a:pt x="719852" y="1120795"/>
                  </a:cubicBezTo>
                  <a:close/>
                </a:path>
              </a:pathLst>
            </a:custGeom>
            <a:solidFill>
              <a:srgbClr val="0068FF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32BB0C55-8968-469D-905B-6AF15A0D25A3}"/>
                </a:ext>
              </a:extLst>
            </p:cNvPr>
            <p:cNvSpPr/>
            <p:nvPr userDrawn="1"/>
          </p:nvSpPr>
          <p:spPr>
            <a:xfrm>
              <a:off x="8701369" y="2532535"/>
              <a:ext cx="1433045" cy="1007004"/>
            </a:xfrm>
            <a:custGeom>
              <a:avLst/>
              <a:gdLst>
                <a:gd name="connsiteX0" fmla="*/ 350514 w 1433044"/>
                <a:gd name="connsiteY0" fmla="*/ 754323 h 1007004"/>
                <a:gd name="connsiteX1" fmla="*/ 719852 w 1433044"/>
                <a:gd name="connsiteY1" fmla="*/ 754323 h 1007004"/>
                <a:gd name="connsiteX2" fmla="*/ 1434980 w 1433044"/>
                <a:gd name="connsiteY2" fmla="*/ 39195 h 1007004"/>
                <a:gd name="connsiteX3" fmla="*/ 1434980 w 1433044"/>
                <a:gd name="connsiteY3" fmla="*/ 10301 h 1007004"/>
                <a:gd name="connsiteX4" fmla="*/ 1434903 w 1433044"/>
                <a:gd name="connsiteY4" fmla="*/ 4724 h 1007004"/>
                <a:gd name="connsiteX5" fmla="*/ 960991 w 1433044"/>
                <a:gd name="connsiteY5" fmla="*/ 130290 h 1007004"/>
                <a:gd name="connsiteX6" fmla="*/ 467094 w 1433044"/>
                <a:gd name="connsiteY6" fmla="*/ 130290 h 1007004"/>
                <a:gd name="connsiteX7" fmla="*/ 4724 w 1433044"/>
                <a:gd name="connsiteY7" fmla="*/ 463531 h 1007004"/>
                <a:gd name="connsiteX8" fmla="*/ 4724 w 1433044"/>
                <a:gd name="connsiteY8" fmla="*/ 1003518 h 1007004"/>
                <a:gd name="connsiteX9" fmla="*/ 350514 w 1433044"/>
                <a:gd name="connsiteY9" fmla="*/ 754323 h 10070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33044" h="1007004">
                  <a:moveTo>
                    <a:pt x="350514" y="754323"/>
                  </a:moveTo>
                  <a:lnTo>
                    <a:pt x="719852" y="754323"/>
                  </a:lnTo>
                  <a:cubicBezTo>
                    <a:pt x="1114830" y="754323"/>
                    <a:pt x="1434980" y="434173"/>
                    <a:pt x="1434980" y="39195"/>
                  </a:cubicBezTo>
                  <a:lnTo>
                    <a:pt x="1434980" y="10301"/>
                  </a:lnTo>
                  <a:cubicBezTo>
                    <a:pt x="1434980" y="8442"/>
                    <a:pt x="1434903" y="6583"/>
                    <a:pt x="1434903" y="4724"/>
                  </a:cubicBezTo>
                  <a:cubicBezTo>
                    <a:pt x="1295161" y="84587"/>
                    <a:pt x="1133421" y="130290"/>
                    <a:pt x="960991" y="130290"/>
                  </a:cubicBezTo>
                  <a:lnTo>
                    <a:pt x="467094" y="130290"/>
                  </a:lnTo>
                  <a:cubicBezTo>
                    <a:pt x="257327" y="130290"/>
                    <a:pt x="71109" y="264531"/>
                    <a:pt x="4724" y="463531"/>
                  </a:cubicBezTo>
                  <a:lnTo>
                    <a:pt x="4724" y="1003518"/>
                  </a:lnTo>
                  <a:cubicBezTo>
                    <a:pt x="54300" y="854713"/>
                    <a:pt x="193654" y="754323"/>
                    <a:pt x="350514" y="754323"/>
                  </a:cubicBezTo>
                  <a:close/>
                </a:path>
              </a:pathLst>
            </a:custGeom>
            <a:solidFill>
              <a:srgbClr val="FF9D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53FA5E27-C656-4C9D-897A-EC7FFEC5778F}"/>
                </a:ext>
              </a:extLst>
            </p:cNvPr>
            <p:cNvSpPr/>
            <p:nvPr userDrawn="1"/>
          </p:nvSpPr>
          <p:spPr>
            <a:xfrm>
              <a:off x="8701369" y="1822984"/>
              <a:ext cx="1433045" cy="1177420"/>
            </a:xfrm>
            <a:custGeom>
              <a:avLst/>
              <a:gdLst>
                <a:gd name="connsiteX0" fmla="*/ 467094 w 1433044"/>
                <a:gd name="connsiteY0" fmla="*/ 839841 h 1177420"/>
                <a:gd name="connsiteX1" fmla="*/ 960991 w 1433044"/>
                <a:gd name="connsiteY1" fmla="*/ 839841 h 1177420"/>
                <a:gd name="connsiteX2" fmla="*/ 1434903 w 1433044"/>
                <a:gd name="connsiteY2" fmla="*/ 714275 h 1177420"/>
                <a:gd name="connsiteX3" fmla="*/ 719852 w 1433044"/>
                <a:gd name="connsiteY3" fmla="*/ 4724 h 1177420"/>
                <a:gd name="connsiteX4" fmla="*/ 4724 w 1433044"/>
                <a:gd name="connsiteY4" fmla="*/ 719852 h 1177420"/>
                <a:gd name="connsiteX5" fmla="*/ 4724 w 1433044"/>
                <a:gd name="connsiteY5" fmla="*/ 1173081 h 1177420"/>
                <a:gd name="connsiteX6" fmla="*/ 467094 w 1433044"/>
                <a:gd name="connsiteY6" fmla="*/ 839841 h 11774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33044" h="1177420">
                  <a:moveTo>
                    <a:pt x="467094" y="839841"/>
                  </a:moveTo>
                  <a:lnTo>
                    <a:pt x="960991" y="839841"/>
                  </a:lnTo>
                  <a:cubicBezTo>
                    <a:pt x="1133421" y="839841"/>
                    <a:pt x="1295239" y="794138"/>
                    <a:pt x="1434903" y="714275"/>
                  </a:cubicBezTo>
                  <a:cubicBezTo>
                    <a:pt x="1431882" y="321853"/>
                    <a:pt x="1112971" y="4724"/>
                    <a:pt x="719852" y="4724"/>
                  </a:cubicBezTo>
                  <a:cubicBezTo>
                    <a:pt x="324874" y="4724"/>
                    <a:pt x="4724" y="324874"/>
                    <a:pt x="4724" y="719852"/>
                  </a:cubicBezTo>
                  <a:lnTo>
                    <a:pt x="4724" y="1173081"/>
                  </a:lnTo>
                  <a:cubicBezTo>
                    <a:pt x="71031" y="974082"/>
                    <a:pt x="257327" y="839841"/>
                    <a:pt x="467094" y="839841"/>
                  </a:cubicBez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12EAF304-1F7F-4B24-AF9D-3B97C6CADB72}"/>
                </a:ext>
              </a:extLst>
            </p:cNvPr>
            <p:cNvSpPr/>
            <p:nvPr userDrawn="1"/>
          </p:nvSpPr>
          <p:spPr>
            <a:xfrm>
              <a:off x="8701369" y="1822984"/>
              <a:ext cx="1433045" cy="1177420"/>
            </a:xfrm>
            <a:custGeom>
              <a:avLst/>
              <a:gdLst>
                <a:gd name="connsiteX0" fmla="*/ 467094 w 1433044"/>
                <a:gd name="connsiteY0" fmla="*/ 839841 h 1177420"/>
                <a:gd name="connsiteX1" fmla="*/ 960991 w 1433044"/>
                <a:gd name="connsiteY1" fmla="*/ 839841 h 1177420"/>
                <a:gd name="connsiteX2" fmla="*/ 1434903 w 1433044"/>
                <a:gd name="connsiteY2" fmla="*/ 714275 h 1177420"/>
                <a:gd name="connsiteX3" fmla="*/ 719852 w 1433044"/>
                <a:gd name="connsiteY3" fmla="*/ 4724 h 1177420"/>
                <a:gd name="connsiteX4" fmla="*/ 4724 w 1433044"/>
                <a:gd name="connsiteY4" fmla="*/ 719852 h 1177420"/>
                <a:gd name="connsiteX5" fmla="*/ 4724 w 1433044"/>
                <a:gd name="connsiteY5" fmla="*/ 1173081 h 1177420"/>
                <a:gd name="connsiteX6" fmla="*/ 467094 w 1433044"/>
                <a:gd name="connsiteY6" fmla="*/ 839841 h 11774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33044" h="1177420">
                  <a:moveTo>
                    <a:pt x="467094" y="839841"/>
                  </a:moveTo>
                  <a:lnTo>
                    <a:pt x="960991" y="839841"/>
                  </a:lnTo>
                  <a:cubicBezTo>
                    <a:pt x="1133421" y="839841"/>
                    <a:pt x="1295239" y="794138"/>
                    <a:pt x="1434903" y="714275"/>
                  </a:cubicBezTo>
                  <a:cubicBezTo>
                    <a:pt x="1431882" y="321853"/>
                    <a:pt x="1112971" y="4724"/>
                    <a:pt x="719852" y="4724"/>
                  </a:cubicBezTo>
                  <a:cubicBezTo>
                    <a:pt x="324874" y="4724"/>
                    <a:pt x="4724" y="324874"/>
                    <a:pt x="4724" y="719852"/>
                  </a:cubicBezTo>
                  <a:lnTo>
                    <a:pt x="4724" y="1173081"/>
                  </a:lnTo>
                  <a:cubicBezTo>
                    <a:pt x="71031" y="974082"/>
                    <a:pt x="257327" y="839841"/>
                    <a:pt x="467094" y="839841"/>
                  </a:cubicBezTo>
                  <a:close/>
                </a:path>
              </a:pathLst>
            </a:custGeom>
            <a:solidFill>
              <a:srgbClr val="4B5825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" name="그룹 5">
            <a:extLst>
              <a:ext uri="{FF2B5EF4-FFF2-40B4-BE49-F238E27FC236}">
                <a16:creationId xmlns:a16="http://schemas.microsoft.com/office/drawing/2014/main" id="{6D48E721-4620-43D8-891F-E2CE9B903ED8}"/>
              </a:ext>
            </a:extLst>
          </p:cNvPr>
          <p:cNvGrpSpPr/>
          <p:nvPr userDrawn="1"/>
        </p:nvGrpSpPr>
        <p:grpSpPr>
          <a:xfrm>
            <a:off x="9662840" y="5377954"/>
            <a:ext cx="1008147" cy="688313"/>
            <a:chOff x="8393612" y="4474800"/>
            <a:chExt cx="2530060" cy="1727400"/>
          </a:xfrm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E64F3461-2628-4C04-9908-ECCD1E28E024}"/>
                </a:ext>
              </a:extLst>
            </p:cNvPr>
            <p:cNvSpPr/>
            <p:nvPr userDrawn="1"/>
          </p:nvSpPr>
          <p:spPr>
            <a:xfrm>
              <a:off x="9289227" y="4474800"/>
              <a:ext cx="1634445" cy="1727400"/>
            </a:xfrm>
            <a:custGeom>
              <a:avLst/>
              <a:gdLst>
                <a:gd name="connsiteX0" fmla="*/ 775160 w 1634445"/>
                <a:gd name="connsiteY0" fmla="*/ 4724 h 1727399"/>
                <a:gd name="connsiteX1" fmla="*/ 20139 w 1634445"/>
                <a:gd name="connsiteY1" fmla="*/ 4724 h 1727399"/>
                <a:gd name="connsiteX2" fmla="*/ 675699 w 1634445"/>
                <a:gd name="connsiteY2" fmla="*/ 660516 h 1727399"/>
                <a:gd name="connsiteX3" fmla="*/ 19906 w 1634445"/>
                <a:gd name="connsiteY3" fmla="*/ 1316308 h 1727399"/>
                <a:gd name="connsiteX4" fmla="*/ 4724 w 1634445"/>
                <a:gd name="connsiteY4" fmla="*/ 1316308 h 1727399"/>
                <a:gd name="connsiteX5" fmla="*/ 740302 w 1634445"/>
                <a:gd name="connsiteY5" fmla="*/ 1728793 h 1727399"/>
                <a:gd name="connsiteX6" fmla="*/ 775160 w 1634445"/>
                <a:gd name="connsiteY6" fmla="*/ 1728793 h 1727399"/>
                <a:gd name="connsiteX7" fmla="*/ 1637156 w 1634445"/>
                <a:gd name="connsiteY7" fmla="*/ 866797 h 1727399"/>
                <a:gd name="connsiteX8" fmla="*/ 1637156 w 1634445"/>
                <a:gd name="connsiteY8" fmla="*/ 866797 h 1727399"/>
                <a:gd name="connsiteX9" fmla="*/ 775160 w 1634445"/>
                <a:gd name="connsiteY9" fmla="*/ 4724 h 17273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34445" h="1727399">
                  <a:moveTo>
                    <a:pt x="775160" y="4724"/>
                  </a:moveTo>
                  <a:lnTo>
                    <a:pt x="20139" y="4724"/>
                  </a:lnTo>
                  <a:cubicBezTo>
                    <a:pt x="382196" y="4802"/>
                    <a:pt x="675699" y="298382"/>
                    <a:pt x="675699" y="660516"/>
                  </a:cubicBezTo>
                  <a:cubicBezTo>
                    <a:pt x="675699" y="1022651"/>
                    <a:pt x="382118" y="1316308"/>
                    <a:pt x="19906" y="1316308"/>
                  </a:cubicBezTo>
                  <a:lnTo>
                    <a:pt x="4724" y="1316308"/>
                  </a:lnTo>
                  <a:cubicBezTo>
                    <a:pt x="156239" y="1563722"/>
                    <a:pt x="428982" y="1728793"/>
                    <a:pt x="740302" y="1728793"/>
                  </a:cubicBezTo>
                  <a:lnTo>
                    <a:pt x="775160" y="1728793"/>
                  </a:lnTo>
                  <a:cubicBezTo>
                    <a:pt x="1251240" y="1728793"/>
                    <a:pt x="1637156" y="1342878"/>
                    <a:pt x="1637156" y="866797"/>
                  </a:cubicBezTo>
                  <a:lnTo>
                    <a:pt x="1637156" y="866797"/>
                  </a:lnTo>
                  <a:cubicBezTo>
                    <a:pt x="1637156" y="390639"/>
                    <a:pt x="1251240" y="4724"/>
                    <a:pt x="775160" y="4724"/>
                  </a:cubicBezTo>
                  <a:close/>
                </a:path>
              </a:pathLst>
            </a:custGeom>
            <a:solidFill>
              <a:srgbClr val="FF629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8A9199EA-3F22-4236-BC5B-AA02A00C3933}"/>
                </a:ext>
              </a:extLst>
            </p:cNvPr>
            <p:cNvSpPr/>
            <p:nvPr userDrawn="1"/>
          </p:nvSpPr>
          <p:spPr>
            <a:xfrm>
              <a:off x="8393612" y="4478919"/>
              <a:ext cx="914050" cy="1316852"/>
            </a:xfrm>
            <a:custGeom>
              <a:avLst/>
              <a:gdLst>
                <a:gd name="connsiteX0" fmla="*/ 773920 w 914050"/>
                <a:gd name="connsiteY0" fmla="*/ 421469 h 1316851"/>
                <a:gd name="connsiteX1" fmla="*/ 473523 w 914050"/>
                <a:gd name="connsiteY1" fmla="*/ 4724 h 1316851"/>
                <a:gd name="connsiteX2" fmla="*/ 915676 w 914050"/>
                <a:gd name="connsiteY2" fmla="*/ 4724 h 1316851"/>
                <a:gd name="connsiteX3" fmla="*/ 915521 w 914050"/>
                <a:gd name="connsiteY3" fmla="*/ 4724 h 1316851"/>
                <a:gd name="connsiteX4" fmla="*/ 4724 w 914050"/>
                <a:gd name="connsiteY4" fmla="*/ 4724 h 1316851"/>
                <a:gd name="connsiteX5" fmla="*/ 233237 w 914050"/>
                <a:gd name="connsiteY5" fmla="*/ 321776 h 1316851"/>
                <a:gd name="connsiteX6" fmla="*/ 233237 w 914050"/>
                <a:gd name="connsiteY6" fmla="*/ 660516 h 1316851"/>
                <a:gd name="connsiteX7" fmla="*/ 889029 w 914050"/>
                <a:gd name="connsiteY7" fmla="*/ 1316308 h 1316851"/>
                <a:gd name="connsiteX8" fmla="*/ 900339 w 914050"/>
                <a:gd name="connsiteY8" fmla="*/ 1316308 h 1316851"/>
                <a:gd name="connsiteX9" fmla="*/ 773920 w 914050"/>
                <a:gd name="connsiteY9" fmla="*/ 866797 h 1316851"/>
                <a:gd name="connsiteX10" fmla="*/ 773920 w 914050"/>
                <a:gd name="connsiteY10" fmla="*/ 421469 h 13168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914050" h="1316851">
                  <a:moveTo>
                    <a:pt x="773920" y="421469"/>
                  </a:moveTo>
                  <a:cubicBezTo>
                    <a:pt x="773920" y="232384"/>
                    <a:pt x="652925" y="64525"/>
                    <a:pt x="473523" y="4724"/>
                  </a:cubicBezTo>
                  <a:lnTo>
                    <a:pt x="915676" y="4724"/>
                  </a:lnTo>
                  <a:cubicBezTo>
                    <a:pt x="915599" y="4724"/>
                    <a:pt x="915521" y="4724"/>
                    <a:pt x="915521" y="4724"/>
                  </a:cubicBezTo>
                  <a:lnTo>
                    <a:pt x="4724" y="4724"/>
                  </a:lnTo>
                  <a:cubicBezTo>
                    <a:pt x="141212" y="50194"/>
                    <a:pt x="233237" y="177929"/>
                    <a:pt x="233237" y="321776"/>
                  </a:cubicBezTo>
                  <a:lnTo>
                    <a:pt x="233237" y="660516"/>
                  </a:lnTo>
                  <a:cubicBezTo>
                    <a:pt x="233237" y="1022651"/>
                    <a:pt x="526817" y="1316308"/>
                    <a:pt x="889029" y="1316308"/>
                  </a:cubicBezTo>
                  <a:lnTo>
                    <a:pt x="900339" y="1316308"/>
                  </a:lnTo>
                  <a:cubicBezTo>
                    <a:pt x="820165" y="1185398"/>
                    <a:pt x="773920" y="1031481"/>
                    <a:pt x="773920" y="866797"/>
                  </a:cubicBezTo>
                  <a:lnTo>
                    <a:pt x="773920" y="421469"/>
                  </a:lnTo>
                  <a:close/>
                </a:path>
              </a:pathLst>
            </a:custGeom>
            <a:solidFill>
              <a:srgbClr val="65DEFF"/>
            </a:solidFill>
            <a:ln w="774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F963F00C-4D7D-43A6-AE20-FA72D25AA7BF}"/>
                </a:ext>
              </a:extLst>
            </p:cNvPr>
            <p:cNvSpPr/>
            <p:nvPr userDrawn="1"/>
          </p:nvSpPr>
          <p:spPr>
            <a:xfrm>
              <a:off x="8862489" y="4478919"/>
              <a:ext cx="1099959" cy="1316852"/>
            </a:xfrm>
            <a:custGeom>
              <a:avLst/>
              <a:gdLst>
                <a:gd name="connsiteX0" fmla="*/ 1102437 w 1099958"/>
                <a:gd name="connsiteY0" fmla="*/ 660516 h 1316851"/>
                <a:gd name="connsiteX1" fmla="*/ 446877 w 1099958"/>
                <a:gd name="connsiteY1" fmla="*/ 4724 h 1316851"/>
                <a:gd name="connsiteX2" fmla="*/ 4724 w 1099958"/>
                <a:gd name="connsiteY2" fmla="*/ 4724 h 1316851"/>
                <a:gd name="connsiteX3" fmla="*/ 305122 w 1099958"/>
                <a:gd name="connsiteY3" fmla="*/ 421469 h 1316851"/>
                <a:gd name="connsiteX4" fmla="*/ 305122 w 1099958"/>
                <a:gd name="connsiteY4" fmla="*/ 866720 h 1316851"/>
                <a:gd name="connsiteX5" fmla="*/ 431540 w 1099958"/>
                <a:gd name="connsiteY5" fmla="*/ 1316231 h 1316851"/>
                <a:gd name="connsiteX6" fmla="*/ 446722 w 1099958"/>
                <a:gd name="connsiteY6" fmla="*/ 1316231 h 1316851"/>
                <a:gd name="connsiteX7" fmla="*/ 1102437 w 1099958"/>
                <a:gd name="connsiteY7" fmla="*/ 660516 h 13168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99958" h="1316851">
                  <a:moveTo>
                    <a:pt x="1102437" y="660516"/>
                  </a:moveTo>
                  <a:cubicBezTo>
                    <a:pt x="1102437" y="298382"/>
                    <a:pt x="808934" y="4879"/>
                    <a:pt x="446877" y="4724"/>
                  </a:cubicBezTo>
                  <a:lnTo>
                    <a:pt x="4724" y="4724"/>
                  </a:lnTo>
                  <a:cubicBezTo>
                    <a:pt x="184126" y="64525"/>
                    <a:pt x="305122" y="232384"/>
                    <a:pt x="305122" y="421469"/>
                  </a:cubicBezTo>
                  <a:lnTo>
                    <a:pt x="305122" y="866720"/>
                  </a:lnTo>
                  <a:cubicBezTo>
                    <a:pt x="305122" y="1031481"/>
                    <a:pt x="351366" y="1185398"/>
                    <a:pt x="431540" y="1316231"/>
                  </a:cubicBezTo>
                  <a:lnTo>
                    <a:pt x="446722" y="1316231"/>
                  </a:lnTo>
                  <a:cubicBezTo>
                    <a:pt x="808856" y="1316231"/>
                    <a:pt x="1102437" y="1022651"/>
                    <a:pt x="1102437" y="660516"/>
                  </a:cubicBezTo>
                  <a:close/>
                </a:path>
              </a:pathLst>
            </a:custGeom>
            <a:solidFill>
              <a:srgbClr val="47547C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" name="그룹 1">
            <a:extLst>
              <a:ext uri="{FF2B5EF4-FFF2-40B4-BE49-F238E27FC236}">
                <a16:creationId xmlns:a16="http://schemas.microsoft.com/office/drawing/2014/main" id="{B190F65E-F4D9-43E0-AFC3-1AF509BE5461}"/>
              </a:ext>
            </a:extLst>
          </p:cNvPr>
          <p:cNvGrpSpPr/>
          <p:nvPr userDrawn="1"/>
        </p:nvGrpSpPr>
        <p:grpSpPr>
          <a:xfrm>
            <a:off x="1199481" y="966636"/>
            <a:ext cx="1598758" cy="1417428"/>
            <a:chOff x="662516" y="796924"/>
            <a:chExt cx="2830224" cy="2509222"/>
          </a:xfrm>
        </p:grpSpPr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198F157-327D-496C-9BE5-280402AF599A}"/>
                </a:ext>
              </a:extLst>
            </p:cNvPr>
            <p:cNvSpPr/>
            <p:nvPr userDrawn="1"/>
          </p:nvSpPr>
          <p:spPr>
            <a:xfrm>
              <a:off x="662516" y="1809428"/>
              <a:ext cx="1169674" cy="976020"/>
            </a:xfrm>
            <a:custGeom>
              <a:avLst/>
              <a:gdLst>
                <a:gd name="connsiteX0" fmla="*/ 1168511 w 1169674"/>
                <a:gd name="connsiteY0" fmla="*/ 979040 h 976019"/>
                <a:gd name="connsiteX1" fmla="*/ 491882 w 1169674"/>
                <a:gd name="connsiteY1" fmla="*/ 979040 h 976019"/>
                <a:gd name="connsiteX2" fmla="*/ 4724 w 1169674"/>
                <a:gd name="connsiteY2" fmla="*/ 491882 h 976019"/>
                <a:gd name="connsiteX3" fmla="*/ 4724 w 1169674"/>
                <a:gd name="connsiteY3" fmla="*/ 491882 h 976019"/>
                <a:gd name="connsiteX4" fmla="*/ 491882 w 1169674"/>
                <a:gd name="connsiteY4" fmla="*/ 4724 h 976019"/>
                <a:gd name="connsiteX5" fmla="*/ 511557 w 1169674"/>
                <a:gd name="connsiteY5" fmla="*/ 4724 h 976019"/>
                <a:gd name="connsiteX6" fmla="*/ 998715 w 1169674"/>
                <a:gd name="connsiteY6" fmla="*/ 491882 h 976019"/>
                <a:gd name="connsiteX7" fmla="*/ 998715 w 1169674"/>
                <a:gd name="connsiteY7" fmla="*/ 743478 h 976019"/>
                <a:gd name="connsiteX8" fmla="*/ 1168511 w 1169674"/>
                <a:gd name="connsiteY8" fmla="*/ 979040 h 976019"/>
                <a:gd name="connsiteX9" fmla="*/ 1168511 w 1169674"/>
                <a:gd name="connsiteY9" fmla="*/ 979040 h 9760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69674" h="976019">
                  <a:moveTo>
                    <a:pt x="1168511" y="979040"/>
                  </a:moveTo>
                  <a:lnTo>
                    <a:pt x="491882" y="979040"/>
                  </a:lnTo>
                  <a:cubicBezTo>
                    <a:pt x="222857" y="979040"/>
                    <a:pt x="4724" y="760907"/>
                    <a:pt x="4724" y="491882"/>
                  </a:cubicBezTo>
                  <a:lnTo>
                    <a:pt x="4724" y="491882"/>
                  </a:lnTo>
                  <a:cubicBezTo>
                    <a:pt x="4724" y="222857"/>
                    <a:pt x="222857" y="4724"/>
                    <a:pt x="491882" y="4724"/>
                  </a:cubicBezTo>
                  <a:lnTo>
                    <a:pt x="511557" y="4724"/>
                  </a:lnTo>
                  <a:cubicBezTo>
                    <a:pt x="780582" y="4724"/>
                    <a:pt x="998715" y="222857"/>
                    <a:pt x="998715" y="491882"/>
                  </a:cubicBezTo>
                  <a:lnTo>
                    <a:pt x="998715" y="743478"/>
                  </a:lnTo>
                  <a:cubicBezTo>
                    <a:pt x="998715" y="850375"/>
                    <a:pt x="1067114" y="945266"/>
                    <a:pt x="1168511" y="979040"/>
                  </a:cubicBezTo>
                  <a:lnTo>
                    <a:pt x="1168511" y="979040"/>
                  </a:lnTo>
                  <a:close/>
                </a:path>
              </a:pathLst>
            </a:custGeom>
            <a:solidFill>
              <a:srgbClr val="BA67FA"/>
            </a:solidFill>
            <a:ln w="1449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D3AF0AAC-9ABB-460B-ACD3-55126ED5958B}"/>
                </a:ext>
              </a:extLst>
            </p:cNvPr>
            <p:cNvSpPr/>
            <p:nvPr userDrawn="1"/>
          </p:nvSpPr>
          <p:spPr>
            <a:xfrm>
              <a:off x="1788579" y="796924"/>
              <a:ext cx="1704161" cy="1626699"/>
            </a:xfrm>
            <a:custGeom>
              <a:avLst/>
              <a:gdLst>
                <a:gd name="connsiteX0" fmla="*/ 852467 w 1704161"/>
                <a:gd name="connsiteY0" fmla="*/ 4724 h 1626699"/>
                <a:gd name="connsiteX1" fmla="*/ 852467 w 1704161"/>
                <a:gd name="connsiteY1" fmla="*/ 4724 h 1626699"/>
                <a:gd name="connsiteX2" fmla="*/ 4724 w 1704161"/>
                <a:gd name="connsiteY2" fmla="*/ 852389 h 1626699"/>
                <a:gd name="connsiteX3" fmla="*/ 4724 w 1704161"/>
                <a:gd name="connsiteY3" fmla="*/ 886628 h 1626699"/>
                <a:gd name="connsiteX4" fmla="*/ 432391 w 1704161"/>
                <a:gd name="connsiteY4" fmla="*/ 1623058 h 1626699"/>
                <a:gd name="connsiteX5" fmla="*/ 1066184 w 1704161"/>
                <a:gd name="connsiteY5" fmla="*/ 993990 h 1626699"/>
                <a:gd name="connsiteX6" fmla="*/ 1700132 w 1704161"/>
                <a:gd name="connsiteY6" fmla="*/ 1627938 h 1626699"/>
                <a:gd name="connsiteX7" fmla="*/ 1700132 w 1704161"/>
                <a:gd name="connsiteY7" fmla="*/ 852389 h 1626699"/>
                <a:gd name="connsiteX8" fmla="*/ 852467 w 1704161"/>
                <a:gd name="connsiteY8" fmla="*/ 4724 h 16266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04161" h="1626699">
                  <a:moveTo>
                    <a:pt x="852467" y="4724"/>
                  </a:moveTo>
                  <a:lnTo>
                    <a:pt x="852467" y="4724"/>
                  </a:lnTo>
                  <a:cubicBezTo>
                    <a:pt x="384287" y="4724"/>
                    <a:pt x="4724" y="384287"/>
                    <a:pt x="4724" y="852389"/>
                  </a:cubicBezTo>
                  <a:lnTo>
                    <a:pt x="4724" y="886628"/>
                  </a:lnTo>
                  <a:cubicBezTo>
                    <a:pt x="4724" y="1201975"/>
                    <a:pt x="176922" y="1477042"/>
                    <a:pt x="432391" y="1623058"/>
                  </a:cubicBezTo>
                  <a:cubicBezTo>
                    <a:pt x="435025" y="1275176"/>
                    <a:pt x="717761" y="993990"/>
                    <a:pt x="1066184" y="993990"/>
                  </a:cubicBezTo>
                  <a:cubicBezTo>
                    <a:pt x="1416312" y="993990"/>
                    <a:pt x="1700132" y="1277810"/>
                    <a:pt x="1700132" y="1627938"/>
                  </a:cubicBezTo>
                  <a:lnTo>
                    <a:pt x="1700132" y="852389"/>
                  </a:lnTo>
                  <a:cubicBezTo>
                    <a:pt x="1700210" y="384210"/>
                    <a:pt x="1320647" y="4724"/>
                    <a:pt x="852467" y="4724"/>
                  </a:cubicBezTo>
                  <a:close/>
                </a:path>
              </a:pathLst>
            </a:custGeom>
            <a:solidFill>
              <a:srgbClr val="F70D5B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33E85EC4-DFF7-4BF7-B12F-AEBA2973D743}"/>
                </a:ext>
              </a:extLst>
            </p:cNvPr>
            <p:cNvSpPr/>
            <p:nvPr userDrawn="1"/>
          </p:nvSpPr>
          <p:spPr>
            <a:xfrm>
              <a:off x="2216091" y="2415335"/>
              <a:ext cx="1270375" cy="890811"/>
            </a:xfrm>
            <a:custGeom>
              <a:avLst/>
              <a:gdLst>
                <a:gd name="connsiteX0" fmla="*/ 862769 w 1270374"/>
                <a:gd name="connsiteY0" fmla="*/ 115959 h 890811"/>
                <a:gd name="connsiteX1" fmla="*/ 424955 w 1270374"/>
                <a:gd name="connsiteY1" fmla="*/ 115959 h 890811"/>
                <a:gd name="connsiteX2" fmla="*/ 4879 w 1270374"/>
                <a:gd name="connsiteY2" fmla="*/ 4724 h 890811"/>
                <a:gd name="connsiteX3" fmla="*/ 4724 w 1270374"/>
                <a:gd name="connsiteY3" fmla="*/ 9604 h 890811"/>
                <a:gd name="connsiteX4" fmla="*/ 4724 w 1270374"/>
                <a:gd name="connsiteY4" fmla="*/ 35244 h 890811"/>
                <a:gd name="connsiteX5" fmla="*/ 638672 w 1270374"/>
                <a:gd name="connsiteY5" fmla="*/ 669192 h 890811"/>
                <a:gd name="connsiteX6" fmla="*/ 966103 w 1270374"/>
                <a:gd name="connsiteY6" fmla="*/ 669192 h 890811"/>
                <a:gd name="connsiteX7" fmla="*/ 1272620 w 1270374"/>
                <a:gd name="connsiteY7" fmla="*/ 890113 h 890811"/>
                <a:gd name="connsiteX8" fmla="*/ 1272620 w 1270374"/>
                <a:gd name="connsiteY8" fmla="*/ 411399 h 890811"/>
                <a:gd name="connsiteX9" fmla="*/ 862769 w 1270374"/>
                <a:gd name="connsiteY9" fmla="*/ 115959 h 8908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270374" h="890811">
                  <a:moveTo>
                    <a:pt x="862769" y="115959"/>
                  </a:moveTo>
                  <a:lnTo>
                    <a:pt x="424955" y="115959"/>
                  </a:lnTo>
                  <a:cubicBezTo>
                    <a:pt x="272122" y="115959"/>
                    <a:pt x="128740" y="75524"/>
                    <a:pt x="4879" y="4724"/>
                  </a:cubicBezTo>
                  <a:cubicBezTo>
                    <a:pt x="4879" y="6351"/>
                    <a:pt x="4724" y="7978"/>
                    <a:pt x="4724" y="9604"/>
                  </a:cubicBezTo>
                  <a:lnTo>
                    <a:pt x="4724" y="35244"/>
                  </a:lnTo>
                  <a:cubicBezTo>
                    <a:pt x="4724" y="385372"/>
                    <a:pt x="288544" y="669192"/>
                    <a:pt x="638672" y="669192"/>
                  </a:cubicBezTo>
                  <a:lnTo>
                    <a:pt x="966103" y="669192"/>
                  </a:lnTo>
                  <a:cubicBezTo>
                    <a:pt x="1105148" y="669192"/>
                    <a:pt x="1228622" y="758196"/>
                    <a:pt x="1272620" y="890113"/>
                  </a:cubicBezTo>
                  <a:lnTo>
                    <a:pt x="1272620" y="411399"/>
                  </a:lnTo>
                  <a:cubicBezTo>
                    <a:pt x="1213826" y="234941"/>
                    <a:pt x="1048755" y="115959"/>
                    <a:pt x="862769" y="115959"/>
                  </a:cubicBez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43E908C0-1EFD-43CE-8176-3B7AC424EBBB}"/>
                </a:ext>
              </a:extLst>
            </p:cNvPr>
            <p:cNvSpPr/>
            <p:nvPr userDrawn="1"/>
          </p:nvSpPr>
          <p:spPr>
            <a:xfrm>
              <a:off x="2216323" y="1786267"/>
              <a:ext cx="1270375" cy="1037989"/>
            </a:xfrm>
            <a:custGeom>
              <a:avLst/>
              <a:gdLst>
                <a:gd name="connsiteX0" fmla="*/ 638517 w 1270374"/>
                <a:gd name="connsiteY0" fmla="*/ 4724 h 1037989"/>
                <a:gd name="connsiteX1" fmla="*/ 4724 w 1270374"/>
                <a:gd name="connsiteY1" fmla="*/ 633792 h 1037989"/>
                <a:gd name="connsiteX2" fmla="*/ 424800 w 1270374"/>
                <a:gd name="connsiteY2" fmla="*/ 745027 h 1037989"/>
                <a:gd name="connsiteX3" fmla="*/ 862614 w 1270374"/>
                <a:gd name="connsiteY3" fmla="*/ 745027 h 1037989"/>
                <a:gd name="connsiteX4" fmla="*/ 1272465 w 1270374"/>
                <a:gd name="connsiteY4" fmla="*/ 1040467 h 1037989"/>
                <a:gd name="connsiteX5" fmla="*/ 1272465 w 1270374"/>
                <a:gd name="connsiteY5" fmla="*/ 638672 h 1037989"/>
                <a:gd name="connsiteX6" fmla="*/ 638517 w 1270374"/>
                <a:gd name="connsiteY6" fmla="*/ 4724 h 10379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70374" h="1037989">
                  <a:moveTo>
                    <a:pt x="638517" y="4724"/>
                  </a:moveTo>
                  <a:cubicBezTo>
                    <a:pt x="290016" y="4724"/>
                    <a:pt x="7358" y="285911"/>
                    <a:pt x="4724" y="633792"/>
                  </a:cubicBezTo>
                  <a:cubicBezTo>
                    <a:pt x="128586" y="704592"/>
                    <a:pt x="271968" y="745027"/>
                    <a:pt x="424800" y="745027"/>
                  </a:cubicBezTo>
                  <a:lnTo>
                    <a:pt x="862614" y="745027"/>
                  </a:lnTo>
                  <a:cubicBezTo>
                    <a:pt x="1048600" y="745027"/>
                    <a:pt x="1213671" y="864009"/>
                    <a:pt x="1272465" y="1040467"/>
                  </a:cubicBezTo>
                  <a:lnTo>
                    <a:pt x="1272465" y="638672"/>
                  </a:lnTo>
                  <a:cubicBezTo>
                    <a:pt x="1272465" y="288544"/>
                    <a:pt x="988567" y="4724"/>
                    <a:pt x="638517" y="4724"/>
                  </a:cubicBezTo>
                  <a:close/>
                </a:path>
              </a:pathLst>
            </a:custGeom>
            <a:solidFill>
              <a:srgbClr val="FF53B2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BDFC3CFA-139F-4469-B7C5-A539B5BB74E7}"/>
                </a:ext>
              </a:extLst>
            </p:cNvPr>
            <p:cNvSpPr/>
            <p:nvPr userDrawn="1"/>
          </p:nvSpPr>
          <p:spPr>
            <a:xfrm>
              <a:off x="2216323" y="1786267"/>
              <a:ext cx="1270375" cy="1037989"/>
            </a:xfrm>
            <a:custGeom>
              <a:avLst/>
              <a:gdLst>
                <a:gd name="connsiteX0" fmla="*/ 638517 w 1270374"/>
                <a:gd name="connsiteY0" fmla="*/ 4724 h 1037989"/>
                <a:gd name="connsiteX1" fmla="*/ 4724 w 1270374"/>
                <a:gd name="connsiteY1" fmla="*/ 633792 h 1037989"/>
                <a:gd name="connsiteX2" fmla="*/ 424800 w 1270374"/>
                <a:gd name="connsiteY2" fmla="*/ 745027 h 1037989"/>
                <a:gd name="connsiteX3" fmla="*/ 862614 w 1270374"/>
                <a:gd name="connsiteY3" fmla="*/ 745027 h 1037989"/>
                <a:gd name="connsiteX4" fmla="*/ 1272465 w 1270374"/>
                <a:gd name="connsiteY4" fmla="*/ 1040467 h 1037989"/>
                <a:gd name="connsiteX5" fmla="*/ 1272465 w 1270374"/>
                <a:gd name="connsiteY5" fmla="*/ 638672 h 1037989"/>
                <a:gd name="connsiteX6" fmla="*/ 638517 w 1270374"/>
                <a:gd name="connsiteY6" fmla="*/ 4724 h 10379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70374" h="1037989">
                  <a:moveTo>
                    <a:pt x="638517" y="4724"/>
                  </a:moveTo>
                  <a:cubicBezTo>
                    <a:pt x="290016" y="4724"/>
                    <a:pt x="7358" y="285911"/>
                    <a:pt x="4724" y="633792"/>
                  </a:cubicBezTo>
                  <a:cubicBezTo>
                    <a:pt x="128586" y="704592"/>
                    <a:pt x="271968" y="745027"/>
                    <a:pt x="424800" y="745027"/>
                  </a:cubicBezTo>
                  <a:lnTo>
                    <a:pt x="862614" y="745027"/>
                  </a:lnTo>
                  <a:cubicBezTo>
                    <a:pt x="1048600" y="745027"/>
                    <a:pt x="1213671" y="864009"/>
                    <a:pt x="1272465" y="1040467"/>
                  </a:cubicBezTo>
                  <a:lnTo>
                    <a:pt x="1272465" y="638672"/>
                  </a:lnTo>
                  <a:cubicBezTo>
                    <a:pt x="1272465" y="288544"/>
                    <a:pt x="988567" y="4724"/>
                    <a:pt x="638517" y="4724"/>
                  </a:cubicBezTo>
                  <a:close/>
                </a:path>
              </a:pathLst>
            </a:custGeom>
            <a:solidFill>
              <a:srgbClr val="FF9D00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" name="그룹 2">
            <a:extLst>
              <a:ext uri="{FF2B5EF4-FFF2-40B4-BE49-F238E27FC236}">
                <a16:creationId xmlns:a16="http://schemas.microsoft.com/office/drawing/2014/main" id="{A8992B4A-0424-4F94-9825-5364A5811A4D}"/>
              </a:ext>
            </a:extLst>
          </p:cNvPr>
          <p:cNvGrpSpPr/>
          <p:nvPr userDrawn="1"/>
        </p:nvGrpSpPr>
        <p:grpSpPr>
          <a:xfrm>
            <a:off x="1230931" y="4972462"/>
            <a:ext cx="1092799" cy="746001"/>
            <a:chOff x="1230931" y="4184642"/>
            <a:chExt cx="2246859" cy="1533822"/>
          </a:xfrm>
        </p:grpSpPr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80540940-F312-4AE6-9842-3699CDE4691C}"/>
                </a:ext>
              </a:extLst>
            </p:cNvPr>
            <p:cNvSpPr/>
            <p:nvPr userDrawn="1"/>
          </p:nvSpPr>
          <p:spPr>
            <a:xfrm>
              <a:off x="1230931" y="4184719"/>
              <a:ext cx="1456283" cy="1533745"/>
            </a:xfrm>
            <a:custGeom>
              <a:avLst/>
              <a:gdLst>
                <a:gd name="connsiteX0" fmla="*/ 857115 w 1456283"/>
                <a:gd name="connsiteY0" fmla="*/ 585998 h 1533744"/>
                <a:gd name="connsiteX1" fmla="*/ 1438233 w 1456283"/>
                <a:gd name="connsiteY1" fmla="*/ 4724 h 1533744"/>
                <a:gd name="connsiteX2" fmla="*/ 768885 w 1456283"/>
                <a:gd name="connsiteY2" fmla="*/ 4724 h 1533744"/>
                <a:gd name="connsiteX3" fmla="*/ 4724 w 1456283"/>
                <a:gd name="connsiteY3" fmla="*/ 768808 h 1533744"/>
                <a:gd name="connsiteX4" fmla="*/ 4724 w 1456283"/>
                <a:gd name="connsiteY4" fmla="*/ 768808 h 1533744"/>
                <a:gd name="connsiteX5" fmla="*/ 768885 w 1456283"/>
                <a:gd name="connsiteY5" fmla="*/ 1532969 h 1533744"/>
                <a:gd name="connsiteX6" fmla="*/ 799793 w 1456283"/>
                <a:gd name="connsiteY6" fmla="*/ 1532969 h 1533744"/>
                <a:gd name="connsiteX7" fmla="*/ 1451867 w 1456283"/>
                <a:gd name="connsiteY7" fmla="*/ 1167349 h 1533744"/>
                <a:gd name="connsiteX8" fmla="*/ 1438388 w 1456283"/>
                <a:gd name="connsiteY8" fmla="*/ 1167349 h 1533744"/>
                <a:gd name="connsiteX9" fmla="*/ 857115 w 1456283"/>
                <a:gd name="connsiteY9" fmla="*/ 585998 h 15337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56283" h="1533744">
                  <a:moveTo>
                    <a:pt x="857115" y="585998"/>
                  </a:moveTo>
                  <a:cubicBezTo>
                    <a:pt x="857115" y="264996"/>
                    <a:pt x="1117309" y="4801"/>
                    <a:pt x="1438233" y="4724"/>
                  </a:cubicBezTo>
                  <a:lnTo>
                    <a:pt x="768885" y="4724"/>
                  </a:lnTo>
                  <a:cubicBezTo>
                    <a:pt x="346873" y="4724"/>
                    <a:pt x="4724" y="346873"/>
                    <a:pt x="4724" y="768808"/>
                  </a:cubicBezTo>
                  <a:lnTo>
                    <a:pt x="4724" y="768808"/>
                  </a:lnTo>
                  <a:cubicBezTo>
                    <a:pt x="4724" y="1190820"/>
                    <a:pt x="346873" y="1532969"/>
                    <a:pt x="768885" y="1532969"/>
                  </a:cubicBezTo>
                  <a:lnTo>
                    <a:pt x="799793" y="1532969"/>
                  </a:lnTo>
                  <a:cubicBezTo>
                    <a:pt x="1075790" y="1532969"/>
                    <a:pt x="1317548" y="1386644"/>
                    <a:pt x="1451867" y="1167349"/>
                  </a:cubicBezTo>
                  <a:lnTo>
                    <a:pt x="1438388" y="1167349"/>
                  </a:lnTo>
                  <a:cubicBezTo>
                    <a:pt x="1117386" y="1167272"/>
                    <a:pt x="857115" y="907000"/>
                    <a:pt x="857115" y="585998"/>
                  </a:cubicBez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CE9DCF97-B6B7-4F77-987F-BC5714D2C3FB}"/>
                </a:ext>
              </a:extLst>
            </p:cNvPr>
            <p:cNvSpPr/>
            <p:nvPr userDrawn="1"/>
          </p:nvSpPr>
          <p:spPr>
            <a:xfrm>
              <a:off x="2664440" y="4184642"/>
              <a:ext cx="813350" cy="1169674"/>
            </a:xfrm>
            <a:custGeom>
              <a:avLst/>
              <a:gdLst>
                <a:gd name="connsiteX0" fmla="*/ 4724 w 813349"/>
                <a:gd name="connsiteY0" fmla="*/ 4724 h 1169674"/>
                <a:gd name="connsiteX1" fmla="*/ 396681 w 813349"/>
                <a:gd name="connsiteY1" fmla="*/ 4724 h 1169674"/>
                <a:gd name="connsiteX2" fmla="*/ 130367 w 813349"/>
                <a:gd name="connsiteY2" fmla="*/ 374140 h 1169674"/>
                <a:gd name="connsiteX3" fmla="*/ 130367 w 813349"/>
                <a:gd name="connsiteY3" fmla="*/ 768808 h 1169674"/>
                <a:gd name="connsiteX4" fmla="*/ 18358 w 813349"/>
                <a:gd name="connsiteY4" fmla="*/ 1167272 h 1169674"/>
                <a:gd name="connsiteX5" fmla="*/ 28350 w 813349"/>
                <a:gd name="connsiteY5" fmla="*/ 1167272 h 1169674"/>
                <a:gd name="connsiteX6" fmla="*/ 609624 w 813349"/>
                <a:gd name="connsiteY6" fmla="*/ 585998 h 1169674"/>
                <a:gd name="connsiteX7" fmla="*/ 609624 w 813349"/>
                <a:gd name="connsiteY7" fmla="*/ 285756 h 1169674"/>
                <a:gd name="connsiteX8" fmla="*/ 812187 w 813349"/>
                <a:gd name="connsiteY8" fmla="*/ 4724 h 1169674"/>
                <a:gd name="connsiteX9" fmla="*/ 4957 w 813349"/>
                <a:gd name="connsiteY9" fmla="*/ 4724 h 1169674"/>
                <a:gd name="connsiteX10" fmla="*/ 4724 w 813349"/>
                <a:gd name="connsiteY10" fmla="*/ 4724 h 11696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813349" h="1169674">
                  <a:moveTo>
                    <a:pt x="4724" y="4724"/>
                  </a:moveTo>
                  <a:lnTo>
                    <a:pt x="396681" y="4724"/>
                  </a:lnTo>
                  <a:cubicBezTo>
                    <a:pt x="237652" y="57708"/>
                    <a:pt x="130367" y="206512"/>
                    <a:pt x="130367" y="374140"/>
                  </a:cubicBezTo>
                  <a:lnTo>
                    <a:pt x="130367" y="768808"/>
                  </a:lnTo>
                  <a:cubicBezTo>
                    <a:pt x="130367" y="914824"/>
                    <a:pt x="89390" y="1051312"/>
                    <a:pt x="18358" y="1167272"/>
                  </a:cubicBezTo>
                  <a:lnTo>
                    <a:pt x="28350" y="1167272"/>
                  </a:lnTo>
                  <a:cubicBezTo>
                    <a:pt x="349429" y="1167272"/>
                    <a:pt x="609624" y="907000"/>
                    <a:pt x="609624" y="585998"/>
                  </a:cubicBezTo>
                  <a:lnTo>
                    <a:pt x="609624" y="285756"/>
                  </a:lnTo>
                  <a:cubicBezTo>
                    <a:pt x="609624" y="158254"/>
                    <a:pt x="691191" y="45004"/>
                    <a:pt x="812187" y="4724"/>
                  </a:cubicBezTo>
                  <a:lnTo>
                    <a:pt x="4957" y="4724"/>
                  </a:lnTo>
                  <a:cubicBezTo>
                    <a:pt x="4879" y="4724"/>
                    <a:pt x="4802" y="4724"/>
                    <a:pt x="4724" y="4724"/>
                  </a:cubicBezTo>
                  <a:close/>
                </a:path>
              </a:pathLst>
            </a:custGeom>
            <a:solidFill>
              <a:srgbClr val="FA6779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C7C8192E-5254-4D08-8C21-AF7EC2DB9715}"/>
                </a:ext>
              </a:extLst>
            </p:cNvPr>
            <p:cNvSpPr/>
            <p:nvPr userDrawn="1"/>
          </p:nvSpPr>
          <p:spPr>
            <a:xfrm>
              <a:off x="2083399" y="4184719"/>
              <a:ext cx="976020" cy="1169674"/>
            </a:xfrm>
            <a:custGeom>
              <a:avLst/>
              <a:gdLst>
                <a:gd name="connsiteX0" fmla="*/ 711486 w 976019"/>
                <a:gd name="connsiteY0" fmla="*/ 374140 h 1169674"/>
                <a:gd name="connsiteX1" fmla="*/ 977800 w 976019"/>
                <a:gd name="connsiteY1" fmla="*/ 4724 h 1169674"/>
                <a:gd name="connsiteX2" fmla="*/ 585843 w 976019"/>
                <a:gd name="connsiteY2" fmla="*/ 4724 h 1169674"/>
                <a:gd name="connsiteX3" fmla="*/ 4724 w 976019"/>
                <a:gd name="connsiteY3" fmla="*/ 585998 h 1169674"/>
                <a:gd name="connsiteX4" fmla="*/ 586075 w 976019"/>
                <a:gd name="connsiteY4" fmla="*/ 1167272 h 1169674"/>
                <a:gd name="connsiteX5" fmla="*/ 599554 w 976019"/>
                <a:gd name="connsiteY5" fmla="*/ 1167272 h 1169674"/>
                <a:gd name="connsiteX6" fmla="*/ 711564 w 976019"/>
                <a:gd name="connsiteY6" fmla="*/ 768808 h 1169674"/>
                <a:gd name="connsiteX7" fmla="*/ 711564 w 976019"/>
                <a:gd name="connsiteY7" fmla="*/ 374140 h 11696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76019" h="1169674">
                  <a:moveTo>
                    <a:pt x="711486" y="374140"/>
                  </a:moveTo>
                  <a:cubicBezTo>
                    <a:pt x="711486" y="206512"/>
                    <a:pt x="818771" y="57708"/>
                    <a:pt x="977800" y="4724"/>
                  </a:cubicBezTo>
                  <a:lnTo>
                    <a:pt x="585843" y="4724"/>
                  </a:lnTo>
                  <a:cubicBezTo>
                    <a:pt x="264841" y="4801"/>
                    <a:pt x="4724" y="265073"/>
                    <a:pt x="4724" y="585998"/>
                  </a:cubicBezTo>
                  <a:cubicBezTo>
                    <a:pt x="4724" y="907077"/>
                    <a:pt x="264996" y="1167272"/>
                    <a:pt x="586075" y="1167272"/>
                  </a:cubicBezTo>
                  <a:lnTo>
                    <a:pt x="599554" y="1167272"/>
                  </a:lnTo>
                  <a:cubicBezTo>
                    <a:pt x="670586" y="1051234"/>
                    <a:pt x="711564" y="914823"/>
                    <a:pt x="711564" y="768808"/>
                  </a:cubicBezTo>
                  <a:lnTo>
                    <a:pt x="711564" y="374140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5DA773D0-6C4E-4843-BF6E-1390B9A77753}"/>
                </a:ext>
              </a:extLst>
            </p:cNvPr>
            <p:cNvSpPr/>
            <p:nvPr userDrawn="1"/>
          </p:nvSpPr>
          <p:spPr>
            <a:xfrm>
              <a:off x="2083399" y="4184719"/>
              <a:ext cx="976020" cy="1169674"/>
            </a:xfrm>
            <a:custGeom>
              <a:avLst/>
              <a:gdLst>
                <a:gd name="connsiteX0" fmla="*/ 711486 w 976019"/>
                <a:gd name="connsiteY0" fmla="*/ 374140 h 1169674"/>
                <a:gd name="connsiteX1" fmla="*/ 977800 w 976019"/>
                <a:gd name="connsiteY1" fmla="*/ 4724 h 1169674"/>
                <a:gd name="connsiteX2" fmla="*/ 585843 w 976019"/>
                <a:gd name="connsiteY2" fmla="*/ 4724 h 1169674"/>
                <a:gd name="connsiteX3" fmla="*/ 4724 w 976019"/>
                <a:gd name="connsiteY3" fmla="*/ 585998 h 1169674"/>
                <a:gd name="connsiteX4" fmla="*/ 586075 w 976019"/>
                <a:gd name="connsiteY4" fmla="*/ 1167272 h 1169674"/>
                <a:gd name="connsiteX5" fmla="*/ 599554 w 976019"/>
                <a:gd name="connsiteY5" fmla="*/ 1167272 h 1169674"/>
                <a:gd name="connsiteX6" fmla="*/ 711564 w 976019"/>
                <a:gd name="connsiteY6" fmla="*/ 768808 h 1169674"/>
                <a:gd name="connsiteX7" fmla="*/ 711564 w 976019"/>
                <a:gd name="connsiteY7" fmla="*/ 374140 h 11696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76019" h="1169674">
                  <a:moveTo>
                    <a:pt x="711486" y="374140"/>
                  </a:moveTo>
                  <a:cubicBezTo>
                    <a:pt x="711486" y="206512"/>
                    <a:pt x="818771" y="57708"/>
                    <a:pt x="977800" y="4724"/>
                  </a:cubicBezTo>
                  <a:lnTo>
                    <a:pt x="585843" y="4724"/>
                  </a:lnTo>
                  <a:cubicBezTo>
                    <a:pt x="264841" y="4801"/>
                    <a:pt x="4724" y="265073"/>
                    <a:pt x="4724" y="585998"/>
                  </a:cubicBezTo>
                  <a:cubicBezTo>
                    <a:pt x="4724" y="907077"/>
                    <a:pt x="264996" y="1167272"/>
                    <a:pt x="586075" y="1167272"/>
                  </a:cubicBezTo>
                  <a:lnTo>
                    <a:pt x="599554" y="1167272"/>
                  </a:lnTo>
                  <a:cubicBezTo>
                    <a:pt x="670586" y="1051234"/>
                    <a:pt x="711564" y="914823"/>
                    <a:pt x="711564" y="768808"/>
                  </a:cubicBezTo>
                  <a:lnTo>
                    <a:pt x="711564" y="374140"/>
                  </a:lnTo>
                  <a:close/>
                </a:path>
              </a:pathLst>
            </a:custGeom>
            <a:solidFill>
              <a:srgbClr val="441D96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0" name="자유형: 도형 169">
            <a:extLst>
              <a:ext uri="{FF2B5EF4-FFF2-40B4-BE49-F238E27FC236}">
                <a16:creationId xmlns:a16="http://schemas.microsoft.com/office/drawing/2014/main" id="{A68282EF-4AC6-4D96-BDE6-226DBB2BA1FC}"/>
              </a:ext>
            </a:extLst>
          </p:cNvPr>
          <p:cNvSpPr/>
          <p:nvPr userDrawn="1"/>
        </p:nvSpPr>
        <p:spPr>
          <a:xfrm>
            <a:off x="881472" y="6330564"/>
            <a:ext cx="618440" cy="100496"/>
          </a:xfrm>
          <a:custGeom>
            <a:avLst/>
            <a:gdLst>
              <a:gd name="connsiteX0" fmla="*/ 5798 w 618439"/>
              <a:gd name="connsiteY0" fmla="*/ 5798 h 100496"/>
              <a:gd name="connsiteX1" fmla="*/ 612874 w 618439"/>
              <a:gd name="connsiteY1" fmla="*/ 5798 h 100496"/>
              <a:gd name="connsiteX2" fmla="*/ 612874 w 618439"/>
              <a:gd name="connsiteY2" fmla="*/ 95549 h 100496"/>
              <a:gd name="connsiteX3" fmla="*/ 5798 w 618439"/>
              <a:gd name="connsiteY3" fmla="*/ 95549 h 1004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18439" h="100496">
                <a:moveTo>
                  <a:pt x="5798" y="5798"/>
                </a:moveTo>
                <a:lnTo>
                  <a:pt x="612874" y="5798"/>
                </a:lnTo>
                <a:lnTo>
                  <a:pt x="612874" y="95549"/>
                </a:lnTo>
                <a:lnTo>
                  <a:pt x="5798" y="95549"/>
                </a:lnTo>
                <a:close/>
              </a:path>
            </a:pathLst>
          </a:custGeom>
          <a:solidFill>
            <a:srgbClr val="60EAC6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688FA29A-A565-42B9-B677-E8D3E1AB7215}"/>
              </a:ext>
            </a:extLst>
          </p:cNvPr>
          <p:cNvSpPr/>
          <p:nvPr userDrawn="1"/>
        </p:nvSpPr>
        <p:spPr>
          <a:xfrm>
            <a:off x="881472" y="6141090"/>
            <a:ext cx="618440" cy="100496"/>
          </a:xfrm>
          <a:custGeom>
            <a:avLst/>
            <a:gdLst>
              <a:gd name="connsiteX0" fmla="*/ 5798 w 618439"/>
              <a:gd name="connsiteY0" fmla="*/ 5798 h 100496"/>
              <a:gd name="connsiteX1" fmla="*/ 612874 w 618439"/>
              <a:gd name="connsiteY1" fmla="*/ 5798 h 100496"/>
              <a:gd name="connsiteX2" fmla="*/ 612874 w 618439"/>
              <a:gd name="connsiteY2" fmla="*/ 95549 h 100496"/>
              <a:gd name="connsiteX3" fmla="*/ 5798 w 618439"/>
              <a:gd name="connsiteY3" fmla="*/ 95549 h 1004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18439" h="100496">
                <a:moveTo>
                  <a:pt x="5798" y="5798"/>
                </a:moveTo>
                <a:lnTo>
                  <a:pt x="612874" y="5798"/>
                </a:lnTo>
                <a:lnTo>
                  <a:pt x="612874" y="95549"/>
                </a:lnTo>
                <a:lnTo>
                  <a:pt x="5798" y="95549"/>
                </a:lnTo>
                <a:close/>
              </a:path>
            </a:pathLst>
          </a:custGeom>
          <a:solidFill>
            <a:srgbClr val="60EAC6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B77A8A2D-5C2D-43FA-A655-81B9582D6211}"/>
              </a:ext>
            </a:extLst>
          </p:cNvPr>
          <p:cNvSpPr/>
          <p:nvPr userDrawn="1"/>
        </p:nvSpPr>
        <p:spPr>
          <a:xfrm>
            <a:off x="881472" y="5951615"/>
            <a:ext cx="618440" cy="100496"/>
          </a:xfrm>
          <a:custGeom>
            <a:avLst/>
            <a:gdLst>
              <a:gd name="connsiteX0" fmla="*/ 5798 w 618439"/>
              <a:gd name="connsiteY0" fmla="*/ 5798 h 100496"/>
              <a:gd name="connsiteX1" fmla="*/ 612874 w 618439"/>
              <a:gd name="connsiteY1" fmla="*/ 5798 h 100496"/>
              <a:gd name="connsiteX2" fmla="*/ 612874 w 618439"/>
              <a:gd name="connsiteY2" fmla="*/ 95549 h 100496"/>
              <a:gd name="connsiteX3" fmla="*/ 5798 w 618439"/>
              <a:gd name="connsiteY3" fmla="*/ 95549 h 1004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18439" h="100496">
                <a:moveTo>
                  <a:pt x="5798" y="5798"/>
                </a:moveTo>
                <a:lnTo>
                  <a:pt x="612874" y="5798"/>
                </a:lnTo>
                <a:lnTo>
                  <a:pt x="612874" y="95549"/>
                </a:lnTo>
                <a:lnTo>
                  <a:pt x="5798" y="95549"/>
                </a:lnTo>
                <a:close/>
              </a:path>
            </a:pathLst>
          </a:custGeom>
          <a:solidFill>
            <a:srgbClr val="60EAC6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50" name="자유형: 도형 49">
            <a:extLst>
              <a:ext uri="{FF2B5EF4-FFF2-40B4-BE49-F238E27FC236}">
                <a16:creationId xmlns:a16="http://schemas.microsoft.com/office/drawing/2014/main" id="{CB6F7BF1-2DDB-4C08-B4CC-2F551CF60029}"/>
              </a:ext>
            </a:extLst>
          </p:cNvPr>
          <p:cNvSpPr/>
          <p:nvPr userDrawn="1"/>
        </p:nvSpPr>
        <p:spPr>
          <a:xfrm>
            <a:off x="10876532" y="4447388"/>
            <a:ext cx="709611" cy="596908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51" name="자유형: 도형 50">
            <a:extLst>
              <a:ext uri="{FF2B5EF4-FFF2-40B4-BE49-F238E27FC236}">
                <a16:creationId xmlns:a16="http://schemas.microsoft.com/office/drawing/2014/main" id="{65DF5A24-21B4-4A22-A907-AD54A18B1BEF}"/>
              </a:ext>
            </a:extLst>
          </p:cNvPr>
          <p:cNvSpPr/>
          <p:nvPr userDrawn="1"/>
        </p:nvSpPr>
        <p:spPr>
          <a:xfrm flipV="1">
            <a:off x="10876532" y="3809201"/>
            <a:ext cx="709611" cy="596908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0D77758F-CC8C-4304-8B18-A4176D37EF9C}"/>
              </a:ext>
            </a:extLst>
          </p:cNvPr>
          <p:cNvSpPr/>
          <p:nvPr userDrawn="1"/>
        </p:nvSpPr>
        <p:spPr>
          <a:xfrm>
            <a:off x="898018" y="2304616"/>
            <a:ext cx="152835" cy="152835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" name="원형: 비어 있음 6">
            <a:extLst>
              <a:ext uri="{FF2B5EF4-FFF2-40B4-BE49-F238E27FC236}">
                <a16:creationId xmlns:a16="http://schemas.microsoft.com/office/drawing/2014/main" id="{0406FE51-740E-4309-B05A-DE450C26A4AF}"/>
              </a:ext>
            </a:extLst>
          </p:cNvPr>
          <p:cNvSpPr/>
          <p:nvPr userDrawn="1"/>
        </p:nvSpPr>
        <p:spPr>
          <a:xfrm>
            <a:off x="2561617" y="424047"/>
            <a:ext cx="290935" cy="290935"/>
          </a:xfrm>
          <a:prstGeom prst="donut">
            <a:avLst/>
          </a:prstGeom>
          <a:solidFill>
            <a:srgbClr val="65DEFF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" name="그룹 7">
            <a:extLst>
              <a:ext uri="{FF2B5EF4-FFF2-40B4-BE49-F238E27FC236}">
                <a16:creationId xmlns:a16="http://schemas.microsoft.com/office/drawing/2014/main" id="{3589C970-2CB1-4194-88D8-1ECEB8B322A9}"/>
              </a:ext>
            </a:extLst>
          </p:cNvPr>
          <p:cNvGrpSpPr/>
          <p:nvPr userDrawn="1"/>
        </p:nvGrpSpPr>
        <p:grpSpPr>
          <a:xfrm>
            <a:off x="561570" y="483982"/>
            <a:ext cx="299065" cy="230999"/>
            <a:chOff x="382259" y="562060"/>
            <a:chExt cx="611949" cy="472672"/>
          </a:xfrm>
        </p:grpSpPr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43BF261-CCC4-491F-9031-9F5C4604240E}"/>
                </a:ext>
              </a:extLst>
            </p:cNvPr>
            <p:cNvSpPr/>
            <p:nvPr/>
          </p:nvSpPr>
          <p:spPr>
            <a:xfrm>
              <a:off x="382259" y="941778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7946BF5E-E82B-4303-8FE7-4A58C82FA64C}"/>
                </a:ext>
              </a:extLst>
            </p:cNvPr>
            <p:cNvSpPr/>
            <p:nvPr/>
          </p:nvSpPr>
          <p:spPr>
            <a:xfrm>
              <a:off x="382259" y="751919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35755D08-189D-43D0-9B8B-02C64CD1D47F}"/>
                </a:ext>
              </a:extLst>
            </p:cNvPr>
            <p:cNvSpPr/>
            <p:nvPr/>
          </p:nvSpPr>
          <p:spPr>
            <a:xfrm>
              <a:off x="382259" y="562060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832C6E5B-691D-410B-8EE1-18376D16015A}"/>
              </a:ext>
            </a:extLst>
          </p:cNvPr>
          <p:cNvSpPr/>
          <p:nvPr userDrawn="1"/>
        </p:nvSpPr>
        <p:spPr>
          <a:xfrm rot="540553">
            <a:off x="11507521" y="547998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9" name="자유형: 도형 28">
            <a:extLst>
              <a:ext uri="{FF2B5EF4-FFF2-40B4-BE49-F238E27FC236}">
                <a16:creationId xmlns:a16="http://schemas.microsoft.com/office/drawing/2014/main" id="{1F166F35-C8CB-4940-9E6E-51BBB35F21D3}"/>
              </a:ext>
            </a:extLst>
          </p:cNvPr>
          <p:cNvSpPr/>
          <p:nvPr userDrawn="1"/>
        </p:nvSpPr>
        <p:spPr>
          <a:xfrm>
            <a:off x="11512923" y="2129196"/>
            <a:ext cx="153071" cy="153071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" name="그룹 29">
            <a:extLst>
              <a:ext uri="{FF2B5EF4-FFF2-40B4-BE49-F238E27FC236}">
                <a16:creationId xmlns:a16="http://schemas.microsoft.com/office/drawing/2014/main" id="{DA394EB8-AF7A-4F5D-A627-B59F745CD1F2}"/>
              </a:ext>
            </a:extLst>
          </p:cNvPr>
          <p:cNvGrpSpPr/>
          <p:nvPr userDrawn="1"/>
        </p:nvGrpSpPr>
        <p:grpSpPr>
          <a:xfrm>
            <a:off x="11382017" y="1429811"/>
            <a:ext cx="290341" cy="226068"/>
            <a:chOff x="10611834" y="1931353"/>
            <a:chExt cx="689411" cy="536796"/>
          </a:xfrm>
        </p:grpSpPr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28C368B3-4846-4CA8-A078-23ED134361EE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79DE376-0820-470D-A34D-1BDD32EBD872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6217809B-111B-4397-BB4D-04307E461244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" name="자유형: 도형 33">
            <a:extLst>
              <a:ext uri="{FF2B5EF4-FFF2-40B4-BE49-F238E27FC236}">
                <a16:creationId xmlns:a16="http://schemas.microsoft.com/office/drawing/2014/main" id="{F00F7D97-731C-4FEC-B7A4-08A6A21A78E0}"/>
              </a:ext>
            </a:extLst>
          </p:cNvPr>
          <p:cNvSpPr/>
          <p:nvPr userDrawn="1"/>
        </p:nvSpPr>
        <p:spPr>
          <a:xfrm>
            <a:off x="11013043" y="2305969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35" name="자유형: 도형 34">
            <a:extLst>
              <a:ext uri="{FF2B5EF4-FFF2-40B4-BE49-F238E27FC236}">
                <a16:creationId xmlns:a16="http://schemas.microsoft.com/office/drawing/2014/main" id="{335B77FF-D2F5-4D3C-B714-C0BBDD6854A4}"/>
              </a:ext>
            </a:extLst>
          </p:cNvPr>
          <p:cNvSpPr/>
          <p:nvPr userDrawn="1"/>
        </p:nvSpPr>
        <p:spPr>
          <a:xfrm>
            <a:off x="11013043" y="2149145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36" name="자유형: 도형 35">
            <a:extLst>
              <a:ext uri="{FF2B5EF4-FFF2-40B4-BE49-F238E27FC236}">
                <a16:creationId xmlns:a16="http://schemas.microsoft.com/office/drawing/2014/main" id="{6BCD909F-39AF-4F14-93BA-9FD29D3DA9A1}"/>
              </a:ext>
            </a:extLst>
          </p:cNvPr>
          <p:cNvSpPr/>
          <p:nvPr userDrawn="1"/>
        </p:nvSpPr>
        <p:spPr>
          <a:xfrm>
            <a:off x="9153785" y="1049652"/>
            <a:ext cx="153071" cy="153071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" name="자유형: 도형 41">
            <a:extLst>
              <a:ext uri="{FF2B5EF4-FFF2-40B4-BE49-F238E27FC236}">
                <a16:creationId xmlns:a16="http://schemas.microsoft.com/office/drawing/2014/main" id="{B60A078C-1DEC-4ABA-9275-F709B57401DB}"/>
              </a:ext>
            </a:extLst>
          </p:cNvPr>
          <p:cNvSpPr/>
          <p:nvPr userDrawn="1"/>
        </p:nvSpPr>
        <p:spPr>
          <a:xfrm>
            <a:off x="10751679" y="6372503"/>
            <a:ext cx="137557" cy="137557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4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4" y="4647"/>
                  <a:pt x="4724" y="57166"/>
                  <a:pt x="4724" y="121924"/>
                </a:cubicBezTo>
                <a:close/>
              </a:path>
            </a:pathLst>
          </a:custGeom>
          <a:solidFill>
            <a:srgbClr val="FF804C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2" name="그룹 51">
            <a:extLst>
              <a:ext uri="{FF2B5EF4-FFF2-40B4-BE49-F238E27FC236}">
                <a16:creationId xmlns:a16="http://schemas.microsoft.com/office/drawing/2014/main" id="{B01ABEE3-C73E-4DFC-AD04-623038D46E4D}"/>
              </a:ext>
            </a:extLst>
          </p:cNvPr>
          <p:cNvGrpSpPr/>
          <p:nvPr userDrawn="1"/>
        </p:nvGrpSpPr>
        <p:grpSpPr>
          <a:xfrm>
            <a:off x="11493120" y="5514318"/>
            <a:ext cx="394921" cy="307506"/>
            <a:chOff x="11218597" y="5972608"/>
            <a:chExt cx="394921" cy="307506"/>
          </a:xfrm>
        </p:grpSpPr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6FBCB31A-C8AF-4748-AC2F-8D67BAA3D71F}"/>
                </a:ext>
              </a:extLst>
            </p:cNvPr>
            <p:cNvSpPr/>
            <p:nvPr userDrawn="1"/>
          </p:nvSpPr>
          <p:spPr>
            <a:xfrm>
              <a:off x="11218597" y="6217991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F89DD98E-130B-4EB4-A14B-B1A11FD08FE4}"/>
                </a:ext>
              </a:extLst>
            </p:cNvPr>
            <p:cNvSpPr/>
            <p:nvPr userDrawn="1"/>
          </p:nvSpPr>
          <p:spPr>
            <a:xfrm>
              <a:off x="11218597" y="6095300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72556BA9-49CE-46D5-B459-6463D6608537}"/>
                </a:ext>
              </a:extLst>
            </p:cNvPr>
            <p:cNvSpPr/>
            <p:nvPr userDrawn="1"/>
          </p:nvSpPr>
          <p:spPr>
            <a:xfrm>
              <a:off x="11218597" y="5972608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6" name="자유형: 도형 45">
            <a:extLst>
              <a:ext uri="{FF2B5EF4-FFF2-40B4-BE49-F238E27FC236}">
                <a16:creationId xmlns:a16="http://schemas.microsoft.com/office/drawing/2014/main" id="{29F7DB9A-BB61-46FE-A71B-1603BDFD7826}"/>
              </a:ext>
            </a:extLst>
          </p:cNvPr>
          <p:cNvSpPr/>
          <p:nvPr userDrawn="1"/>
        </p:nvSpPr>
        <p:spPr>
          <a:xfrm>
            <a:off x="2287211" y="6163529"/>
            <a:ext cx="122614" cy="122614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25FDD6F2-B7CE-4CF2-9C72-AB6A886B0C77}"/>
              </a:ext>
            </a:extLst>
          </p:cNvPr>
          <p:cNvGrpSpPr/>
          <p:nvPr userDrawn="1"/>
        </p:nvGrpSpPr>
        <p:grpSpPr>
          <a:xfrm>
            <a:off x="561570" y="5696529"/>
            <a:ext cx="349616" cy="271039"/>
            <a:chOff x="881472" y="6160021"/>
            <a:chExt cx="349616" cy="271039"/>
          </a:xfrm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095F329D-68B1-44AE-AF94-FA794A0323D3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EDA3BD69-696D-419C-9EFE-C7963F5813B0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5813DE92-ED24-4851-B1E0-1E52D6FB05EF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55" name="자유형: 도형 54">
            <a:extLst>
              <a:ext uri="{FF2B5EF4-FFF2-40B4-BE49-F238E27FC236}">
                <a16:creationId xmlns:a16="http://schemas.microsoft.com/office/drawing/2014/main" id="{A08D89FD-E0D8-427F-898A-E8E10751E036}"/>
              </a:ext>
            </a:extLst>
          </p:cNvPr>
          <p:cNvSpPr/>
          <p:nvPr userDrawn="1"/>
        </p:nvSpPr>
        <p:spPr>
          <a:xfrm>
            <a:off x="10179625" y="1122169"/>
            <a:ext cx="709611" cy="596908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56" name="자유형: 도형 55">
            <a:extLst>
              <a:ext uri="{FF2B5EF4-FFF2-40B4-BE49-F238E27FC236}">
                <a16:creationId xmlns:a16="http://schemas.microsoft.com/office/drawing/2014/main" id="{5170278C-553F-4B4E-8E29-17FD405CF811}"/>
              </a:ext>
            </a:extLst>
          </p:cNvPr>
          <p:cNvSpPr/>
          <p:nvPr userDrawn="1"/>
        </p:nvSpPr>
        <p:spPr>
          <a:xfrm flipV="1">
            <a:off x="10179625" y="483982"/>
            <a:ext cx="709611" cy="596908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497546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4DBAE383-5796-42E0-AF4F-1AA09B96CEE9}"/>
              </a:ext>
            </a:extLst>
          </p:cNvPr>
          <p:cNvSpPr/>
          <p:nvPr userDrawn="1"/>
        </p:nvSpPr>
        <p:spPr>
          <a:xfrm>
            <a:off x="1126393" y="1976362"/>
            <a:ext cx="152835" cy="152835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2EE38C0D-80A6-4F57-89F4-39511DDF4F8E}"/>
              </a:ext>
            </a:extLst>
          </p:cNvPr>
          <p:cNvSpPr/>
          <p:nvPr userDrawn="1"/>
        </p:nvSpPr>
        <p:spPr>
          <a:xfrm>
            <a:off x="855297" y="405442"/>
            <a:ext cx="290935" cy="290935"/>
          </a:xfrm>
          <a:prstGeom prst="donut">
            <a:avLst/>
          </a:pr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501FE6D2-CC9F-4AF6-8C81-5D433E7E7F83}"/>
              </a:ext>
            </a:extLst>
          </p:cNvPr>
          <p:cNvSpPr/>
          <p:nvPr userDrawn="1"/>
        </p:nvSpPr>
        <p:spPr>
          <a:xfrm rot="540553">
            <a:off x="9469171" y="6271384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981318F4-C15A-4F4C-8E44-17F8F66B4BC5}"/>
              </a:ext>
            </a:extLst>
          </p:cNvPr>
          <p:cNvSpPr/>
          <p:nvPr userDrawn="1"/>
        </p:nvSpPr>
        <p:spPr>
          <a:xfrm>
            <a:off x="11672831" y="1011331"/>
            <a:ext cx="153071" cy="153071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F70D5B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5614FBCF-3647-4AE3-869B-DC3CDEEC8906}"/>
              </a:ext>
            </a:extLst>
          </p:cNvPr>
          <p:cNvGrpSpPr/>
          <p:nvPr userDrawn="1"/>
        </p:nvGrpSpPr>
        <p:grpSpPr>
          <a:xfrm>
            <a:off x="458185" y="269755"/>
            <a:ext cx="290341" cy="226068"/>
            <a:chOff x="10611834" y="1931353"/>
            <a:chExt cx="689411" cy="536796"/>
          </a:xfrm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97C36390-F5D1-4D0B-88FE-5DD9141F9C9B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E98B865-2FB3-4EAD-9657-53D8EE5A6CAA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D17D57C7-3B58-4161-805D-8A49371A47D0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BD37773A-BFC1-4358-A854-7C6EFD9E0603}"/>
              </a:ext>
            </a:extLst>
          </p:cNvPr>
          <p:cNvSpPr/>
          <p:nvPr userDrawn="1"/>
        </p:nvSpPr>
        <p:spPr>
          <a:xfrm>
            <a:off x="11568549" y="2667919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DF949ED1-0598-4450-B2BD-A82C0B8A67FC}"/>
              </a:ext>
            </a:extLst>
          </p:cNvPr>
          <p:cNvSpPr/>
          <p:nvPr userDrawn="1"/>
        </p:nvSpPr>
        <p:spPr>
          <a:xfrm>
            <a:off x="11568549" y="2434363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F6BB7589-54D1-4543-A7B2-DE830AC8E9B7}"/>
              </a:ext>
            </a:extLst>
          </p:cNvPr>
          <p:cNvSpPr/>
          <p:nvPr userDrawn="1"/>
        </p:nvSpPr>
        <p:spPr>
          <a:xfrm>
            <a:off x="9925310" y="474373"/>
            <a:ext cx="153071" cy="153071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2A150F59-6892-4FBD-A8C0-ABBF0000588B}"/>
              </a:ext>
            </a:extLst>
          </p:cNvPr>
          <p:cNvSpPr/>
          <p:nvPr userDrawn="1"/>
        </p:nvSpPr>
        <p:spPr>
          <a:xfrm>
            <a:off x="11374924" y="3997497"/>
            <a:ext cx="122614" cy="122614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3CC847D5-E04E-4B29-B32C-459D4A56C5B0}"/>
              </a:ext>
            </a:extLst>
          </p:cNvPr>
          <p:cNvGrpSpPr/>
          <p:nvPr userDrawn="1"/>
        </p:nvGrpSpPr>
        <p:grpSpPr>
          <a:xfrm>
            <a:off x="8886769" y="210018"/>
            <a:ext cx="153071" cy="271039"/>
            <a:chOff x="881472" y="6160021"/>
            <a:chExt cx="349616" cy="271039"/>
          </a:xfrm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B07208D2-D231-49CB-B13F-4BE2119FF750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354F6070-47E1-4F95-8D3C-77C7D78DD9FC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332D9FC3-97F4-4E5F-A181-2094E903AE7E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34" name="자유형: 도형 33">
            <a:extLst>
              <a:ext uri="{FF2B5EF4-FFF2-40B4-BE49-F238E27FC236}">
                <a16:creationId xmlns:a16="http://schemas.microsoft.com/office/drawing/2014/main" id="{1CDC955C-A1FA-4757-AA8B-0AB02A5461CD}"/>
              </a:ext>
            </a:extLst>
          </p:cNvPr>
          <p:cNvSpPr/>
          <p:nvPr/>
        </p:nvSpPr>
        <p:spPr>
          <a:xfrm>
            <a:off x="1974897" y="6293882"/>
            <a:ext cx="186805" cy="93402"/>
          </a:xfrm>
          <a:custGeom>
            <a:avLst/>
            <a:gdLst>
              <a:gd name="connsiteX0" fmla="*/ 99006 w 186804"/>
              <a:gd name="connsiteY0" fmla="*/ 14010 h 93402"/>
              <a:gd name="connsiteX1" fmla="*/ 184003 w 186804"/>
              <a:gd name="connsiteY1" fmla="*/ 86677 h 93402"/>
              <a:gd name="connsiteX2" fmla="*/ 14010 w 186804"/>
              <a:gd name="connsiteY2" fmla="*/ 86677 h 93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86804" h="93402">
                <a:moveTo>
                  <a:pt x="99006" y="14010"/>
                </a:moveTo>
                <a:lnTo>
                  <a:pt x="184003" y="86677"/>
                </a:lnTo>
                <a:lnTo>
                  <a:pt x="14010" y="86677"/>
                </a:ln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5" name="자유형: 도형 34">
            <a:extLst>
              <a:ext uri="{FF2B5EF4-FFF2-40B4-BE49-F238E27FC236}">
                <a16:creationId xmlns:a16="http://schemas.microsoft.com/office/drawing/2014/main" id="{36C8B366-FCFC-4370-B8A3-02F081732162}"/>
              </a:ext>
            </a:extLst>
          </p:cNvPr>
          <p:cNvSpPr/>
          <p:nvPr/>
        </p:nvSpPr>
        <p:spPr>
          <a:xfrm>
            <a:off x="1974897" y="6189645"/>
            <a:ext cx="186805" cy="93402"/>
          </a:xfrm>
          <a:custGeom>
            <a:avLst/>
            <a:gdLst>
              <a:gd name="connsiteX0" fmla="*/ 99006 w 186804"/>
              <a:gd name="connsiteY0" fmla="*/ 14010 h 93402"/>
              <a:gd name="connsiteX1" fmla="*/ 184003 w 186804"/>
              <a:gd name="connsiteY1" fmla="*/ 86864 h 93402"/>
              <a:gd name="connsiteX2" fmla="*/ 14010 w 186804"/>
              <a:gd name="connsiteY2" fmla="*/ 86864 h 93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86804" h="93402">
                <a:moveTo>
                  <a:pt x="99006" y="14010"/>
                </a:moveTo>
                <a:lnTo>
                  <a:pt x="184003" y="86864"/>
                </a:lnTo>
                <a:lnTo>
                  <a:pt x="14010" y="86864"/>
                </a:ln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8" name="자유형: 도형 37">
            <a:extLst>
              <a:ext uri="{FF2B5EF4-FFF2-40B4-BE49-F238E27FC236}">
                <a16:creationId xmlns:a16="http://schemas.microsoft.com/office/drawing/2014/main" id="{C77A3DCF-1C02-4257-A034-F2010B30CEC9}"/>
              </a:ext>
            </a:extLst>
          </p:cNvPr>
          <p:cNvSpPr/>
          <p:nvPr/>
        </p:nvSpPr>
        <p:spPr>
          <a:xfrm>
            <a:off x="599082" y="6010499"/>
            <a:ext cx="149444" cy="149444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rgbClr val="FF53B2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0" name="그룹 49">
            <a:extLst>
              <a:ext uri="{FF2B5EF4-FFF2-40B4-BE49-F238E27FC236}">
                <a16:creationId xmlns:a16="http://schemas.microsoft.com/office/drawing/2014/main" id="{6528EF38-818E-4AB8-BAA9-AD8EA0E6ADC0}"/>
              </a:ext>
            </a:extLst>
          </p:cNvPr>
          <p:cNvGrpSpPr/>
          <p:nvPr userDrawn="1"/>
        </p:nvGrpSpPr>
        <p:grpSpPr>
          <a:xfrm>
            <a:off x="10756592" y="5735831"/>
            <a:ext cx="854395" cy="704975"/>
            <a:chOff x="10679773" y="5847969"/>
            <a:chExt cx="594972" cy="490921"/>
          </a:xfrm>
        </p:grpSpPr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1C45B804-D65A-465F-B923-997EF37487FB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B4974ACA-645A-4685-BF8D-009F0AED331C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A4D23809-1572-4C56-94CB-694A0E380D29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E9396A70-DEE1-4762-9AC5-BE5C452C4AF6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" name="자유형: 도형 35">
            <a:extLst>
              <a:ext uri="{FF2B5EF4-FFF2-40B4-BE49-F238E27FC236}">
                <a16:creationId xmlns:a16="http://schemas.microsoft.com/office/drawing/2014/main" id="{1E6316D8-CDCF-420A-AAD4-C14B3E0F1B54}"/>
              </a:ext>
            </a:extLst>
          </p:cNvPr>
          <p:cNvSpPr/>
          <p:nvPr/>
        </p:nvSpPr>
        <p:spPr>
          <a:xfrm>
            <a:off x="5260468" y="6239896"/>
            <a:ext cx="149444" cy="149444"/>
          </a:xfrm>
          <a:custGeom>
            <a:avLst/>
            <a:gdLst>
              <a:gd name="connsiteX0" fmla="*/ 126840 w 149443"/>
              <a:gd name="connsiteY0" fmla="*/ 77150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840 w 149443"/>
              <a:gd name="connsiteY4" fmla="*/ 77150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840" y="77150"/>
                </a:moveTo>
                <a:cubicBezTo>
                  <a:pt x="126840" y="104610"/>
                  <a:pt x="104611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611" y="27647"/>
                  <a:pt x="126840" y="49877"/>
                  <a:pt x="126840" y="77150"/>
                </a:cubicBezTo>
                <a:close/>
              </a:path>
            </a:pathLst>
          </a:custGeom>
          <a:solidFill>
            <a:srgbClr val="65DEFF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2" name="그룹 51">
            <a:extLst>
              <a:ext uri="{FF2B5EF4-FFF2-40B4-BE49-F238E27FC236}">
                <a16:creationId xmlns:a16="http://schemas.microsoft.com/office/drawing/2014/main" id="{298642D4-701C-4116-B51F-10A6849705BA}"/>
              </a:ext>
            </a:extLst>
          </p:cNvPr>
          <p:cNvGrpSpPr/>
          <p:nvPr userDrawn="1"/>
        </p:nvGrpSpPr>
        <p:grpSpPr>
          <a:xfrm>
            <a:off x="308741" y="3429000"/>
            <a:ext cx="149444" cy="316109"/>
            <a:chOff x="5165011" y="5955205"/>
            <a:chExt cx="186805" cy="197452"/>
          </a:xfrm>
          <a:solidFill>
            <a:srgbClr val="5C66F7"/>
          </a:solidFill>
        </p:grpSpPr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6161A642-447A-4FE7-8DE3-D18DFFA74E2B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13BCEF5D-FE83-43C5-BE4B-C11F2EA93D8B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2F36E76C-85C2-4B9F-8684-0567DCF10CCF}"/>
              </a:ext>
            </a:extLst>
          </p:cNvPr>
          <p:cNvGrpSpPr/>
          <p:nvPr userDrawn="1"/>
        </p:nvGrpSpPr>
        <p:grpSpPr>
          <a:xfrm>
            <a:off x="10078381" y="6092378"/>
            <a:ext cx="1008147" cy="688313"/>
            <a:chOff x="8393612" y="4474800"/>
            <a:chExt cx="2530060" cy="1727400"/>
          </a:xfrm>
        </p:grpSpPr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A3D57D2-F4BE-4E38-974D-D644EFD4E281}"/>
                </a:ext>
              </a:extLst>
            </p:cNvPr>
            <p:cNvSpPr/>
            <p:nvPr userDrawn="1"/>
          </p:nvSpPr>
          <p:spPr>
            <a:xfrm>
              <a:off x="9289227" y="4474800"/>
              <a:ext cx="1634445" cy="1727400"/>
            </a:xfrm>
            <a:custGeom>
              <a:avLst/>
              <a:gdLst>
                <a:gd name="connsiteX0" fmla="*/ 775160 w 1634445"/>
                <a:gd name="connsiteY0" fmla="*/ 4724 h 1727399"/>
                <a:gd name="connsiteX1" fmla="*/ 20139 w 1634445"/>
                <a:gd name="connsiteY1" fmla="*/ 4724 h 1727399"/>
                <a:gd name="connsiteX2" fmla="*/ 675699 w 1634445"/>
                <a:gd name="connsiteY2" fmla="*/ 660516 h 1727399"/>
                <a:gd name="connsiteX3" fmla="*/ 19906 w 1634445"/>
                <a:gd name="connsiteY3" fmla="*/ 1316308 h 1727399"/>
                <a:gd name="connsiteX4" fmla="*/ 4724 w 1634445"/>
                <a:gd name="connsiteY4" fmla="*/ 1316308 h 1727399"/>
                <a:gd name="connsiteX5" fmla="*/ 740302 w 1634445"/>
                <a:gd name="connsiteY5" fmla="*/ 1728793 h 1727399"/>
                <a:gd name="connsiteX6" fmla="*/ 775160 w 1634445"/>
                <a:gd name="connsiteY6" fmla="*/ 1728793 h 1727399"/>
                <a:gd name="connsiteX7" fmla="*/ 1637156 w 1634445"/>
                <a:gd name="connsiteY7" fmla="*/ 866797 h 1727399"/>
                <a:gd name="connsiteX8" fmla="*/ 1637156 w 1634445"/>
                <a:gd name="connsiteY8" fmla="*/ 866797 h 1727399"/>
                <a:gd name="connsiteX9" fmla="*/ 775160 w 1634445"/>
                <a:gd name="connsiteY9" fmla="*/ 4724 h 17273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34445" h="1727399">
                  <a:moveTo>
                    <a:pt x="775160" y="4724"/>
                  </a:moveTo>
                  <a:lnTo>
                    <a:pt x="20139" y="4724"/>
                  </a:lnTo>
                  <a:cubicBezTo>
                    <a:pt x="382196" y="4802"/>
                    <a:pt x="675699" y="298382"/>
                    <a:pt x="675699" y="660516"/>
                  </a:cubicBezTo>
                  <a:cubicBezTo>
                    <a:pt x="675699" y="1022651"/>
                    <a:pt x="382118" y="1316308"/>
                    <a:pt x="19906" y="1316308"/>
                  </a:cubicBezTo>
                  <a:lnTo>
                    <a:pt x="4724" y="1316308"/>
                  </a:lnTo>
                  <a:cubicBezTo>
                    <a:pt x="156239" y="1563722"/>
                    <a:pt x="428982" y="1728793"/>
                    <a:pt x="740302" y="1728793"/>
                  </a:cubicBezTo>
                  <a:lnTo>
                    <a:pt x="775160" y="1728793"/>
                  </a:lnTo>
                  <a:cubicBezTo>
                    <a:pt x="1251240" y="1728793"/>
                    <a:pt x="1637156" y="1342878"/>
                    <a:pt x="1637156" y="866797"/>
                  </a:cubicBezTo>
                  <a:lnTo>
                    <a:pt x="1637156" y="866797"/>
                  </a:lnTo>
                  <a:cubicBezTo>
                    <a:pt x="1637156" y="390639"/>
                    <a:pt x="1251240" y="4724"/>
                    <a:pt x="775160" y="4724"/>
                  </a:cubicBezTo>
                  <a:close/>
                </a:path>
              </a:pathLst>
            </a:custGeom>
            <a:solidFill>
              <a:srgbClr val="FF629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81170B51-459B-49B9-9220-88082B77BE6A}"/>
                </a:ext>
              </a:extLst>
            </p:cNvPr>
            <p:cNvSpPr/>
            <p:nvPr userDrawn="1"/>
          </p:nvSpPr>
          <p:spPr>
            <a:xfrm>
              <a:off x="8393612" y="4478919"/>
              <a:ext cx="914050" cy="1316852"/>
            </a:xfrm>
            <a:custGeom>
              <a:avLst/>
              <a:gdLst>
                <a:gd name="connsiteX0" fmla="*/ 773920 w 914050"/>
                <a:gd name="connsiteY0" fmla="*/ 421469 h 1316851"/>
                <a:gd name="connsiteX1" fmla="*/ 473523 w 914050"/>
                <a:gd name="connsiteY1" fmla="*/ 4724 h 1316851"/>
                <a:gd name="connsiteX2" fmla="*/ 915676 w 914050"/>
                <a:gd name="connsiteY2" fmla="*/ 4724 h 1316851"/>
                <a:gd name="connsiteX3" fmla="*/ 915521 w 914050"/>
                <a:gd name="connsiteY3" fmla="*/ 4724 h 1316851"/>
                <a:gd name="connsiteX4" fmla="*/ 4724 w 914050"/>
                <a:gd name="connsiteY4" fmla="*/ 4724 h 1316851"/>
                <a:gd name="connsiteX5" fmla="*/ 233237 w 914050"/>
                <a:gd name="connsiteY5" fmla="*/ 321776 h 1316851"/>
                <a:gd name="connsiteX6" fmla="*/ 233237 w 914050"/>
                <a:gd name="connsiteY6" fmla="*/ 660516 h 1316851"/>
                <a:gd name="connsiteX7" fmla="*/ 889029 w 914050"/>
                <a:gd name="connsiteY7" fmla="*/ 1316308 h 1316851"/>
                <a:gd name="connsiteX8" fmla="*/ 900339 w 914050"/>
                <a:gd name="connsiteY8" fmla="*/ 1316308 h 1316851"/>
                <a:gd name="connsiteX9" fmla="*/ 773920 w 914050"/>
                <a:gd name="connsiteY9" fmla="*/ 866797 h 1316851"/>
                <a:gd name="connsiteX10" fmla="*/ 773920 w 914050"/>
                <a:gd name="connsiteY10" fmla="*/ 421469 h 13168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914050" h="1316851">
                  <a:moveTo>
                    <a:pt x="773920" y="421469"/>
                  </a:moveTo>
                  <a:cubicBezTo>
                    <a:pt x="773920" y="232384"/>
                    <a:pt x="652925" y="64525"/>
                    <a:pt x="473523" y="4724"/>
                  </a:cubicBezTo>
                  <a:lnTo>
                    <a:pt x="915676" y="4724"/>
                  </a:lnTo>
                  <a:cubicBezTo>
                    <a:pt x="915599" y="4724"/>
                    <a:pt x="915521" y="4724"/>
                    <a:pt x="915521" y="4724"/>
                  </a:cubicBezTo>
                  <a:lnTo>
                    <a:pt x="4724" y="4724"/>
                  </a:lnTo>
                  <a:cubicBezTo>
                    <a:pt x="141212" y="50194"/>
                    <a:pt x="233237" y="177929"/>
                    <a:pt x="233237" y="321776"/>
                  </a:cubicBezTo>
                  <a:lnTo>
                    <a:pt x="233237" y="660516"/>
                  </a:lnTo>
                  <a:cubicBezTo>
                    <a:pt x="233237" y="1022651"/>
                    <a:pt x="526817" y="1316308"/>
                    <a:pt x="889029" y="1316308"/>
                  </a:cubicBezTo>
                  <a:lnTo>
                    <a:pt x="900339" y="1316308"/>
                  </a:lnTo>
                  <a:cubicBezTo>
                    <a:pt x="820165" y="1185398"/>
                    <a:pt x="773920" y="1031481"/>
                    <a:pt x="773920" y="866797"/>
                  </a:cubicBezTo>
                  <a:lnTo>
                    <a:pt x="773920" y="421469"/>
                  </a:lnTo>
                  <a:close/>
                </a:path>
              </a:pathLst>
            </a:custGeom>
            <a:solidFill>
              <a:srgbClr val="65DEFF"/>
            </a:solidFill>
            <a:ln w="774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6801E0F4-8565-4EA9-8B14-637B478F2263}"/>
                </a:ext>
              </a:extLst>
            </p:cNvPr>
            <p:cNvSpPr/>
            <p:nvPr userDrawn="1"/>
          </p:nvSpPr>
          <p:spPr>
            <a:xfrm>
              <a:off x="8862489" y="4478919"/>
              <a:ext cx="1099959" cy="1316852"/>
            </a:xfrm>
            <a:custGeom>
              <a:avLst/>
              <a:gdLst>
                <a:gd name="connsiteX0" fmla="*/ 1102437 w 1099958"/>
                <a:gd name="connsiteY0" fmla="*/ 660516 h 1316851"/>
                <a:gd name="connsiteX1" fmla="*/ 446877 w 1099958"/>
                <a:gd name="connsiteY1" fmla="*/ 4724 h 1316851"/>
                <a:gd name="connsiteX2" fmla="*/ 4724 w 1099958"/>
                <a:gd name="connsiteY2" fmla="*/ 4724 h 1316851"/>
                <a:gd name="connsiteX3" fmla="*/ 305122 w 1099958"/>
                <a:gd name="connsiteY3" fmla="*/ 421469 h 1316851"/>
                <a:gd name="connsiteX4" fmla="*/ 305122 w 1099958"/>
                <a:gd name="connsiteY4" fmla="*/ 866720 h 1316851"/>
                <a:gd name="connsiteX5" fmla="*/ 431540 w 1099958"/>
                <a:gd name="connsiteY5" fmla="*/ 1316231 h 1316851"/>
                <a:gd name="connsiteX6" fmla="*/ 446722 w 1099958"/>
                <a:gd name="connsiteY6" fmla="*/ 1316231 h 1316851"/>
                <a:gd name="connsiteX7" fmla="*/ 1102437 w 1099958"/>
                <a:gd name="connsiteY7" fmla="*/ 660516 h 13168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99958" h="1316851">
                  <a:moveTo>
                    <a:pt x="1102437" y="660516"/>
                  </a:moveTo>
                  <a:cubicBezTo>
                    <a:pt x="1102437" y="298382"/>
                    <a:pt x="808934" y="4879"/>
                    <a:pt x="446877" y="4724"/>
                  </a:cubicBezTo>
                  <a:lnTo>
                    <a:pt x="4724" y="4724"/>
                  </a:lnTo>
                  <a:cubicBezTo>
                    <a:pt x="184126" y="64525"/>
                    <a:pt x="305122" y="232384"/>
                    <a:pt x="305122" y="421469"/>
                  </a:cubicBezTo>
                  <a:lnTo>
                    <a:pt x="305122" y="866720"/>
                  </a:lnTo>
                  <a:cubicBezTo>
                    <a:pt x="305122" y="1031481"/>
                    <a:pt x="351366" y="1185398"/>
                    <a:pt x="431540" y="1316231"/>
                  </a:cubicBezTo>
                  <a:lnTo>
                    <a:pt x="446722" y="1316231"/>
                  </a:lnTo>
                  <a:cubicBezTo>
                    <a:pt x="808856" y="1316231"/>
                    <a:pt x="1102437" y="1022651"/>
                    <a:pt x="1102437" y="660516"/>
                  </a:cubicBezTo>
                  <a:close/>
                </a:path>
              </a:pathLst>
            </a:custGeom>
            <a:solidFill>
              <a:srgbClr val="47547C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0" name="자유형: 도형 59">
            <a:extLst>
              <a:ext uri="{FF2B5EF4-FFF2-40B4-BE49-F238E27FC236}">
                <a16:creationId xmlns:a16="http://schemas.microsoft.com/office/drawing/2014/main" id="{06007FD7-B0C0-4E69-8713-21CE417735D1}"/>
              </a:ext>
            </a:extLst>
          </p:cNvPr>
          <p:cNvSpPr/>
          <p:nvPr userDrawn="1"/>
        </p:nvSpPr>
        <p:spPr>
          <a:xfrm rot="10800000" flipH="1">
            <a:off x="320709" y="5106094"/>
            <a:ext cx="470684" cy="392756"/>
          </a:xfrm>
          <a:custGeom>
            <a:avLst/>
            <a:gdLst>
              <a:gd name="connsiteX0" fmla="*/ 1168511 w 1169674"/>
              <a:gd name="connsiteY0" fmla="*/ 979040 h 976019"/>
              <a:gd name="connsiteX1" fmla="*/ 491882 w 1169674"/>
              <a:gd name="connsiteY1" fmla="*/ 979040 h 976019"/>
              <a:gd name="connsiteX2" fmla="*/ 4724 w 1169674"/>
              <a:gd name="connsiteY2" fmla="*/ 491882 h 976019"/>
              <a:gd name="connsiteX3" fmla="*/ 4724 w 1169674"/>
              <a:gd name="connsiteY3" fmla="*/ 491882 h 976019"/>
              <a:gd name="connsiteX4" fmla="*/ 491882 w 1169674"/>
              <a:gd name="connsiteY4" fmla="*/ 4724 h 976019"/>
              <a:gd name="connsiteX5" fmla="*/ 511557 w 1169674"/>
              <a:gd name="connsiteY5" fmla="*/ 4724 h 976019"/>
              <a:gd name="connsiteX6" fmla="*/ 998715 w 1169674"/>
              <a:gd name="connsiteY6" fmla="*/ 491882 h 976019"/>
              <a:gd name="connsiteX7" fmla="*/ 998715 w 1169674"/>
              <a:gd name="connsiteY7" fmla="*/ 743478 h 976019"/>
              <a:gd name="connsiteX8" fmla="*/ 1168511 w 1169674"/>
              <a:gd name="connsiteY8" fmla="*/ 979040 h 976019"/>
              <a:gd name="connsiteX9" fmla="*/ 1168511 w 1169674"/>
              <a:gd name="connsiteY9" fmla="*/ 979040 h 9760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169674" h="976019">
                <a:moveTo>
                  <a:pt x="1168511" y="979040"/>
                </a:moveTo>
                <a:lnTo>
                  <a:pt x="491882" y="979040"/>
                </a:lnTo>
                <a:cubicBezTo>
                  <a:pt x="222857" y="979040"/>
                  <a:pt x="4724" y="760907"/>
                  <a:pt x="4724" y="491882"/>
                </a:cubicBezTo>
                <a:lnTo>
                  <a:pt x="4724" y="491882"/>
                </a:lnTo>
                <a:cubicBezTo>
                  <a:pt x="4724" y="222857"/>
                  <a:pt x="222857" y="4724"/>
                  <a:pt x="491882" y="4724"/>
                </a:cubicBezTo>
                <a:lnTo>
                  <a:pt x="511557" y="4724"/>
                </a:lnTo>
                <a:cubicBezTo>
                  <a:pt x="780582" y="4724"/>
                  <a:pt x="998715" y="222857"/>
                  <a:pt x="998715" y="491882"/>
                </a:cubicBezTo>
                <a:lnTo>
                  <a:pt x="998715" y="743478"/>
                </a:lnTo>
                <a:cubicBezTo>
                  <a:pt x="998715" y="850375"/>
                  <a:pt x="1067114" y="945266"/>
                  <a:pt x="1168511" y="979040"/>
                </a:cubicBezTo>
                <a:lnTo>
                  <a:pt x="1168511" y="979040"/>
                </a:lnTo>
                <a:close/>
              </a:path>
            </a:pathLst>
          </a:custGeom>
          <a:solidFill>
            <a:srgbClr val="BA67FA"/>
          </a:solidFill>
          <a:ln w="1449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1" name="자유형: 도형 60">
            <a:extLst>
              <a:ext uri="{FF2B5EF4-FFF2-40B4-BE49-F238E27FC236}">
                <a16:creationId xmlns:a16="http://schemas.microsoft.com/office/drawing/2014/main" id="{F09BBF64-6841-4F93-9615-59E4801D2119}"/>
              </a:ext>
            </a:extLst>
          </p:cNvPr>
          <p:cNvSpPr/>
          <p:nvPr userDrawn="1"/>
        </p:nvSpPr>
        <p:spPr>
          <a:xfrm>
            <a:off x="1289132" y="831506"/>
            <a:ext cx="685765" cy="654593"/>
          </a:xfrm>
          <a:custGeom>
            <a:avLst/>
            <a:gdLst>
              <a:gd name="connsiteX0" fmla="*/ 852467 w 1704161"/>
              <a:gd name="connsiteY0" fmla="*/ 4724 h 1626699"/>
              <a:gd name="connsiteX1" fmla="*/ 852467 w 1704161"/>
              <a:gd name="connsiteY1" fmla="*/ 4724 h 1626699"/>
              <a:gd name="connsiteX2" fmla="*/ 4724 w 1704161"/>
              <a:gd name="connsiteY2" fmla="*/ 852389 h 1626699"/>
              <a:gd name="connsiteX3" fmla="*/ 4724 w 1704161"/>
              <a:gd name="connsiteY3" fmla="*/ 886628 h 1626699"/>
              <a:gd name="connsiteX4" fmla="*/ 432391 w 1704161"/>
              <a:gd name="connsiteY4" fmla="*/ 1623058 h 1626699"/>
              <a:gd name="connsiteX5" fmla="*/ 1066184 w 1704161"/>
              <a:gd name="connsiteY5" fmla="*/ 993990 h 1626699"/>
              <a:gd name="connsiteX6" fmla="*/ 1700132 w 1704161"/>
              <a:gd name="connsiteY6" fmla="*/ 1627938 h 1626699"/>
              <a:gd name="connsiteX7" fmla="*/ 1700132 w 1704161"/>
              <a:gd name="connsiteY7" fmla="*/ 852389 h 1626699"/>
              <a:gd name="connsiteX8" fmla="*/ 852467 w 1704161"/>
              <a:gd name="connsiteY8" fmla="*/ 4724 h 16266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704161" h="1626699">
                <a:moveTo>
                  <a:pt x="852467" y="4724"/>
                </a:moveTo>
                <a:lnTo>
                  <a:pt x="852467" y="4724"/>
                </a:lnTo>
                <a:cubicBezTo>
                  <a:pt x="384287" y="4724"/>
                  <a:pt x="4724" y="384287"/>
                  <a:pt x="4724" y="852389"/>
                </a:cubicBezTo>
                <a:lnTo>
                  <a:pt x="4724" y="886628"/>
                </a:lnTo>
                <a:cubicBezTo>
                  <a:pt x="4724" y="1201975"/>
                  <a:pt x="176922" y="1477042"/>
                  <a:pt x="432391" y="1623058"/>
                </a:cubicBezTo>
                <a:cubicBezTo>
                  <a:pt x="435025" y="1275176"/>
                  <a:pt x="717761" y="993990"/>
                  <a:pt x="1066184" y="993990"/>
                </a:cubicBezTo>
                <a:cubicBezTo>
                  <a:pt x="1416312" y="993990"/>
                  <a:pt x="1700132" y="1277810"/>
                  <a:pt x="1700132" y="1627938"/>
                </a:cubicBezTo>
                <a:lnTo>
                  <a:pt x="1700132" y="852389"/>
                </a:lnTo>
                <a:cubicBezTo>
                  <a:pt x="1700210" y="384210"/>
                  <a:pt x="1320647" y="4724"/>
                  <a:pt x="852467" y="4724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2" name="자유형: 도형 61">
            <a:extLst>
              <a:ext uri="{FF2B5EF4-FFF2-40B4-BE49-F238E27FC236}">
                <a16:creationId xmlns:a16="http://schemas.microsoft.com/office/drawing/2014/main" id="{F3E8B209-B3F7-43BE-AADF-5FAAE42D4A96}"/>
              </a:ext>
            </a:extLst>
          </p:cNvPr>
          <p:cNvSpPr/>
          <p:nvPr userDrawn="1"/>
        </p:nvSpPr>
        <p:spPr>
          <a:xfrm>
            <a:off x="1461166" y="1482764"/>
            <a:ext cx="511206" cy="358468"/>
          </a:xfrm>
          <a:custGeom>
            <a:avLst/>
            <a:gdLst>
              <a:gd name="connsiteX0" fmla="*/ 862769 w 1270374"/>
              <a:gd name="connsiteY0" fmla="*/ 115959 h 890811"/>
              <a:gd name="connsiteX1" fmla="*/ 424955 w 1270374"/>
              <a:gd name="connsiteY1" fmla="*/ 115959 h 890811"/>
              <a:gd name="connsiteX2" fmla="*/ 4879 w 1270374"/>
              <a:gd name="connsiteY2" fmla="*/ 4724 h 890811"/>
              <a:gd name="connsiteX3" fmla="*/ 4724 w 1270374"/>
              <a:gd name="connsiteY3" fmla="*/ 9604 h 890811"/>
              <a:gd name="connsiteX4" fmla="*/ 4724 w 1270374"/>
              <a:gd name="connsiteY4" fmla="*/ 35244 h 890811"/>
              <a:gd name="connsiteX5" fmla="*/ 638672 w 1270374"/>
              <a:gd name="connsiteY5" fmla="*/ 669192 h 890811"/>
              <a:gd name="connsiteX6" fmla="*/ 966103 w 1270374"/>
              <a:gd name="connsiteY6" fmla="*/ 669192 h 890811"/>
              <a:gd name="connsiteX7" fmla="*/ 1272620 w 1270374"/>
              <a:gd name="connsiteY7" fmla="*/ 890113 h 890811"/>
              <a:gd name="connsiteX8" fmla="*/ 1272620 w 1270374"/>
              <a:gd name="connsiteY8" fmla="*/ 411399 h 890811"/>
              <a:gd name="connsiteX9" fmla="*/ 862769 w 1270374"/>
              <a:gd name="connsiteY9" fmla="*/ 115959 h 8908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270374" h="890811">
                <a:moveTo>
                  <a:pt x="862769" y="115959"/>
                </a:moveTo>
                <a:lnTo>
                  <a:pt x="424955" y="115959"/>
                </a:lnTo>
                <a:cubicBezTo>
                  <a:pt x="272122" y="115959"/>
                  <a:pt x="128740" y="75524"/>
                  <a:pt x="4879" y="4724"/>
                </a:cubicBezTo>
                <a:cubicBezTo>
                  <a:pt x="4879" y="6351"/>
                  <a:pt x="4724" y="7978"/>
                  <a:pt x="4724" y="9604"/>
                </a:cubicBezTo>
                <a:lnTo>
                  <a:pt x="4724" y="35244"/>
                </a:lnTo>
                <a:cubicBezTo>
                  <a:pt x="4724" y="385372"/>
                  <a:pt x="288544" y="669192"/>
                  <a:pt x="638672" y="669192"/>
                </a:cubicBezTo>
                <a:lnTo>
                  <a:pt x="966103" y="669192"/>
                </a:lnTo>
                <a:cubicBezTo>
                  <a:pt x="1105148" y="669192"/>
                  <a:pt x="1228622" y="758196"/>
                  <a:pt x="1272620" y="890113"/>
                </a:cubicBezTo>
                <a:lnTo>
                  <a:pt x="1272620" y="411399"/>
                </a:lnTo>
                <a:cubicBezTo>
                  <a:pt x="1213826" y="234941"/>
                  <a:pt x="1048755" y="115959"/>
                  <a:pt x="862769" y="115959"/>
                </a:cubicBez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3" name="자유형: 도형 62">
            <a:extLst>
              <a:ext uri="{FF2B5EF4-FFF2-40B4-BE49-F238E27FC236}">
                <a16:creationId xmlns:a16="http://schemas.microsoft.com/office/drawing/2014/main" id="{19FFB536-35BC-4291-A034-F177B4C0E17F}"/>
              </a:ext>
            </a:extLst>
          </p:cNvPr>
          <p:cNvSpPr/>
          <p:nvPr userDrawn="1"/>
        </p:nvSpPr>
        <p:spPr>
          <a:xfrm>
            <a:off x="1461259" y="1229624"/>
            <a:ext cx="511206" cy="417693"/>
          </a:xfrm>
          <a:custGeom>
            <a:avLst/>
            <a:gdLst>
              <a:gd name="connsiteX0" fmla="*/ 638517 w 1270374"/>
              <a:gd name="connsiteY0" fmla="*/ 4724 h 1037989"/>
              <a:gd name="connsiteX1" fmla="*/ 4724 w 1270374"/>
              <a:gd name="connsiteY1" fmla="*/ 633792 h 1037989"/>
              <a:gd name="connsiteX2" fmla="*/ 424800 w 1270374"/>
              <a:gd name="connsiteY2" fmla="*/ 745027 h 1037989"/>
              <a:gd name="connsiteX3" fmla="*/ 862614 w 1270374"/>
              <a:gd name="connsiteY3" fmla="*/ 745027 h 1037989"/>
              <a:gd name="connsiteX4" fmla="*/ 1272465 w 1270374"/>
              <a:gd name="connsiteY4" fmla="*/ 1040467 h 1037989"/>
              <a:gd name="connsiteX5" fmla="*/ 1272465 w 1270374"/>
              <a:gd name="connsiteY5" fmla="*/ 638672 h 1037989"/>
              <a:gd name="connsiteX6" fmla="*/ 638517 w 1270374"/>
              <a:gd name="connsiteY6" fmla="*/ 4724 h 10379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70374" h="1037989">
                <a:moveTo>
                  <a:pt x="638517" y="4724"/>
                </a:moveTo>
                <a:cubicBezTo>
                  <a:pt x="290016" y="4724"/>
                  <a:pt x="7358" y="285911"/>
                  <a:pt x="4724" y="633792"/>
                </a:cubicBezTo>
                <a:cubicBezTo>
                  <a:pt x="128586" y="704592"/>
                  <a:pt x="271968" y="745027"/>
                  <a:pt x="424800" y="745027"/>
                </a:cubicBezTo>
                <a:lnTo>
                  <a:pt x="862614" y="745027"/>
                </a:lnTo>
                <a:cubicBezTo>
                  <a:pt x="1048600" y="745027"/>
                  <a:pt x="1213671" y="864009"/>
                  <a:pt x="1272465" y="1040467"/>
                </a:cubicBezTo>
                <a:lnTo>
                  <a:pt x="1272465" y="638672"/>
                </a:lnTo>
                <a:cubicBezTo>
                  <a:pt x="1272465" y="288544"/>
                  <a:pt x="988567" y="4724"/>
                  <a:pt x="638517" y="47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4" name="자유형: 도형 63">
            <a:extLst>
              <a:ext uri="{FF2B5EF4-FFF2-40B4-BE49-F238E27FC236}">
                <a16:creationId xmlns:a16="http://schemas.microsoft.com/office/drawing/2014/main" id="{AA30E3DC-69EA-41B3-B0C2-E25A933F4958}"/>
              </a:ext>
            </a:extLst>
          </p:cNvPr>
          <p:cNvSpPr/>
          <p:nvPr userDrawn="1"/>
        </p:nvSpPr>
        <p:spPr>
          <a:xfrm>
            <a:off x="1461259" y="1229624"/>
            <a:ext cx="511206" cy="417693"/>
          </a:xfrm>
          <a:custGeom>
            <a:avLst/>
            <a:gdLst>
              <a:gd name="connsiteX0" fmla="*/ 638517 w 1270374"/>
              <a:gd name="connsiteY0" fmla="*/ 4724 h 1037989"/>
              <a:gd name="connsiteX1" fmla="*/ 4724 w 1270374"/>
              <a:gd name="connsiteY1" fmla="*/ 633792 h 1037989"/>
              <a:gd name="connsiteX2" fmla="*/ 424800 w 1270374"/>
              <a:gd name="connsiteY2" fmla="*/ 745027 h 1037989"/>
              <a:gd name="connsiteX3" fmla="*/ 862614 w 1270374"/>
              <a:gd name="connsiteY3" fmla="*/ 745027 h 1037989"/>
              <a:gd name="connsiteX4" fmla="*/ 1272465 w 1270374"/>
              <a:gd name="connsiteY4" fmla="*/ 1040467 h 1037989"/>
              <a:gd name="connsiteX5" fmla="*/ 1272465 w 1270374"/>
              <a:gd name="connsiteY5" fmla="*/ 638672 h 1037989"/>
              <a:gd name="connsiteX6" fmla="*/ 638517 w 1270374"/>
              <a:gd name="connsiteY6" fmla="*/ 4724 h 10379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70374" h="1037989">
                <a:moveTo>
                  <a:pt x="638517" y="4724"/>
                </a:moveTo>
                <a:cubicBezTo>
                  <a:pt x="290016" y="4724"/>
                  <a:pt x="7358" y="285911"/>
                  <a:pt x="4724" y="633792"/>
                </a:cubicBezTo>
                <a:cubicBezTo>
                  <a:pt x="128586" y="704592"/>
                  <a:pt x="271968" y="745027"/>
                  <a:pt x="424800" y="745027"/>
                </a:cubicBezTo>
                <a:lnTo>
                  <a:pt x="862614" y="745027"/>
                </a:lnTo>
                <a:cubicBezTo>
                  <a:pt x="1048600" y="745027"/>
                  <a:pt x="1213671" y="864009"/>
                  <a:pt x="1272465" y="1040467"/>
                </a:cubicBezTo>
                <a:lnTo>
                  <a:pt x="1272465" y="638672"/>
                </a:lnTo>
                <a:cubicBezTo>
                  <a:pt x="1272465" y="288544"/>
                  <a:pt x="988567" y="4724"/>
                  <a:pt x="638517" y="4724"/>
                </a:cubicBezTo>
                <a:close/>
              </a:path>
            </a:pathLst>
          </a:custGeom>
          <a:solidFill>
            <a:srgbClr val="FF9D00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51646395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0AA78FDA-5CD0-49D5-A374-4199B2AB2448}"/>
              </a:ext>
            </a:extLst>
          </p:cNvPr>
          <p:cNvSpPr/>
          <p:nvPr userDrawn="1"/>
        </p:nvSpPr>
        <p:spPr>
          <a:xfrm>
            <a:off x="1126393" y="1976362"/>
            <a:ext cx="152835" cy="152835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5A3E5790-3B5C-4D28-BEE0-77BF00793F62}"/>
              </a:ext>
            </a:extLst>
          </p:cNvPr>
          <p:cNvSpPr/>
          <p:nvPr userDrawn="1"/>
        </p:nvSpPr>
        <p:spPr>
          <a:xfrm>
            <a:off x="855297" y="405442"/>
            <a:ext cx="290935" cy="290935"/>
          </a:xfrm>
          <a:prstGeom prst="donut">
            <a:avLst/>
          </a:pr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4B7DA3E4-185E-4784-AB49-9791A42B535A}"/>
              </a:ext>
            </a:extLst>
          </p:cNvPr>
          <p:cNvSpPr/>
          <p:nvPr userDrawn="1"/>
        </p:nvSpPr>
        <p:spPr>
          <a:xfrm rot="540553">
            <a:off x="9469171" y="6271384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D8FD49F7-2A73-4C67-AA6D-CEE3EC67E00F}"/>
              </a:ext>
            </a:extLst>
          </p:cNvPr>
          <p:cNvSpPr/>
          <p:nvPr userDrawn="1"/>
        </p:nvSpPr>
        <p:spPr>
          <a:xfrm>
            <a:off x="11672831" y="1011331"/>
            <a:ext cx="153071" cy="153071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F70D5B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37C7B602-1C8D-462C-97C0-5DD0A3D63B9A}"/>
              </a:ext>
            </a:extLst>
          </p:cNvPr>
          <p:cNvGrpSpPr/>
          <p:nvPr userDrawn="1"/>
        </p:nvGrpSpPr>
        <p:grpSpPr>
          <a:xfrm>
            <a:off x="458185" y="269755"/>
            <a:ext cx="290341" cy="226068"/>
            <a:chOff x="10611834" y="1931353"/>
            <a:chExt cx="689411" cy="536796"/>
          </a:xfrm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1EC8D82-A9BF-4A6A-9BFD-48D8405D5447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8A77B1E1-683B-4AB5-B795-F005378DA4C0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748F8076-9D81-43E7-A8C9-800DA2425E88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30492974-DE6B-4A90-BC90-B73FCE149C2B}"/>
              </a:ext>
            </a:extLst>
          </p:cNvPr>
          <p:cNvSpPr/>
          <p:nvPr userDrawn="1"/>
        </p:nvSpPr>
        <p:spPr>
          <a:xfrm>
            <a:off x="11568549" y="2667919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934857EF-1039-42D7-B46A-E8E0EF1FC206}"/>
              </a:ext>
            </a:extLst>
          </p:cNvPr>
          <p:cNvSpPr/>
          <p:nvPr userDrawn="1"/>
        </p:nvSpPr>
        <p:spPr>
          <a:xfrm>
            <a:off x="11568549" y="2434363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6B1E135D-CE8F-4557-8E79-4B140C5D7902}"/>
              </a:ext>
            </a:extLst>
          </p:cNvPr>
          <p:cNvSpPr/>
          <p:nvPr userDrawn="1"/>
        </p:nvSpPr>
        <p:spPr>
          <a:xfrm>
            <a:off x="9925310" y="474373"/>
            <a:ext cx="153071" cy="153071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7A8EAC9C-F1D5-4DB7-B5A5-455DBB73258F}"/>
              </a:ext>
            </a:extLst>
          </p:cNvPr>
          <p:cNvSpPr/>
          <p:nvPr userDrawn="1"/>
        </p:nvSpPr>
        <p:spPr>
          <a:xfrm>
            <a:off x="11374924" y="3997497"/>
            <a:ext cx="122614" cy="122614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A05C7E7D-9CA1-45A7-BB69-97C730225B9B}"/>
              </a:ext>
            </a:extLst>
          </p:cNvPr>
          <p:cNvGrpSpPr/>
          <p:nvPr userDrawn="1"/>
        </p:nvGrpSpPr>
        <p:grpSpPr>
          <a:xfrm>
            <a:off x="8886769" y="210018"/>
            <a:ext cx="153071" cy="271039"/>
            <a:chOff x="881472" y="6160021"/>
            <a:chExt cx="349616" cy="271039"/>
          </a:xfrm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D9CED4B2-3376-4B9C-BEA2-BE79B99EE6A5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E7EBFB9A-EC22-4E6B-BF4C-E99B835C42D3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22AE549C-FC07-4950-8245-2E33515911EC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17FE36E8-31F4-41B2-A5D2-174BABD61634}"/>
              </a:ext>
            </a:extLst>
          </p:cNvPr>
          <p:cNvSpPr/>
          <p:nvPr userDrawn="1"/>
        </p:nvSpPr>
        <p:spPr>
          <a:xfrm>
            <a:off x="1974897" y="6293882"/>
            <a:ext cx="186805" cy="93402"/>
          </a:xfrm>
          <a:custGeom>
            <a:avLst/>
            <a:gdLst>
              <a:gd name="connsiteX0" fmla="*/ 99006 w 186804"/>
              <a:gd name="connsiteY0" fmla="*/ 14010 h 93402"/>
              <a:gd name="connsiteX1" fmla="*/ 184003 w 186804"/>
              <a:gd name="connsiteY1" fmla="*/ 86677 h 93402"/>
              <a:gd name="connsiteX2" fmla="*/ 14010 w 186804"/>
              <a:gd name="connsiteY2" fmla="*/ 86677 h 93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86804" h="93402">
                <a:moveTo>
                  <a:pt x="99006" y="14010"/>
                </a:moveTo>
                <a:lnTo>
                  <a:pt x="184003" y="86677"/>
                </a:lnTo>
                <a:lnTo>
                  <a:pt x="14010" y="86677"/>
                </a:ln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2" name="자유형: 도형 21">
            <a:extLst>
              <a:ext uri="{FF2B5EF4-FFF2-40B4-BE49-F238E27FC236}">
                <a16:creationId xmlns:a16="http://schemas.microsoft.com/office/drawing/2014/main" id="{487B9074-A78B-4B7C-8FD9-83901F6A81B1}"/>
              </a:ext>
            </a:extLst>
          </p:cNvPr>
          <p:cNvSpPr/>
          <p:nvPr userDrawn="1"/>
        </p:nvSpPr>
        <p:spPr>
          <a:xfrm>
            <a:off x="1974897" y="6189645"/>
            <a:ext cx="186805" cy="93402"/>
          </a:xfrm>
          <a:custGeom>
            <a:avLst/>
            <a:gdLst>
              <a:gd name="connsiteX0" fmla="*/ 99006 w 186804"/>
              <a:gd name="connsiteY0" fmla="*/ 14010 h 93402"/>
              <a:gd name="connsiteX1" fmla="*/ 184003 w 186804"/>
              <a:gd name="connsiteY1" fmla="*/ 86864 h 93402"/>
              <a:gd name="connsiteX2" fmla="*/ 14010 w 186804"/>
              <a:gd name="connsiteY2" fmla="*/ 86864 h 93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86804" h="93402">
                <a:moveTo>
                  <a:pt x="99006" y="14010"/>
                </a:moveTo>
                <a:lnTo>
                  <a:pt x="184003" y="86864"/>
                </a:lnTo>
                <a:lnTo>
                  <a:pt x="14010" y="86864"/>
                </a:ln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D63A1A87-C871-4445-81D5-47A46215D0A5}"/>
              </a:ext>
            </a:extLst>
          </p:cNvPr>
          <p:cNvSpPr/>
          <p:nvPr userDrawn="1"/>
        </p:nvSpPr>
        <p:spPr>
          <a:xfrm>
            <a:off x="599082" y="6010499"/>
            <a:ext cx="149444" cy="149444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rgbClr val="FF53B2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45397DB4-8B7E-4B28-B173-02BCE356D0F7}"/>
              </a:ext>
            </a:extLst>
          </p:cNvPr>
          <p:cNvGrpSpPr/>
          <p:nvPr userDrawn="1"/>
        </p:nvGrpSpPr>
        <p:grpSpPr>
          <a:xfrm>
            <a:off x="10756592" y="5735831"/>
            <a:ext cx="854395" cy="704975"/>
            <a:chOff x="10679773" y="5847969"/>
            <a:chExt cx="594972" cy="490921"/>
          </a:xfrm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D2D4556B-F80E-4228-93E6-76093CAC6FC6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EFFB3F3A-1E9B-4F7E-9803-80247070C867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8EDDBD73-2FF0-4B05-8A05-CC5B1D5A3AC3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20D2726D-5ABF-44C9-92FB-C295FF8AECE0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76C1648F-EA7C-4976-8F7F-4330805FF220}"/>
              </a:ext>
            </a:extLst>
          </p:cNvPr>
          <p:cNvSpPr/>
          <p:nvPr userDrawn="1"/>
        </p:nvSpPr>
        <p:spPr>
          <a:xfrm>
            <a:off x="5260468" y="6239896"/>
            <a:ext cx="149444" cy="149444"/>
          </a:xfrm>
          <a:custGeom>
            <a:avLst/>
            <a:gdLst>
              <a:gd name="connsiteX0" fmla="*/ 126840 w 149443"/>
              <a:gd name="connsiteY0" fmla="*/ 77150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840 w 149443"/>
              <a:gd name="connsiteY4" fmla="*/ 77150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840" y="77150"/>
                </a:moveTo>
                <a:cubicBezTo>
                  <a:pt x="126840" y="104610"/>
                  <a:pt x="104611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611" y="27647"/>
                  <a:pt x="126840" y="49877"/>
                  <a:pt x="126840" y="77150"/>
                </a:cubicBezTo>
                <a:close/>
              </a:path>
            </a:pathLst>
          </a:custGeom>
          <a:solidFill>
            <a:srgbClr val="65DEFF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E77AA676-A4F9-4650-BFBF-946F03C0D953}"/>
              </a:ext>
            </a:extLst>
          </p:cNvPr>
          <p:cNvGrpSpPr/>
          <p:nvPr userDrawn="1"/>
        </p:nvGrpSpPr>
        <p:grpSpPr>
          <a:xfrm>
            <a:off x="308741" y="3429000"/>
            <a:ext cx="149444" cy="316109"/>
            <a:chOff x="5165011" y="5955205"/>
            <a:chExt cx="186805" cy="197452"/>
          </a:xfrm>
          <a:solidFill>
            <a:srgbClr val="5C66F7"/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41D3A23F-B948-4901-B981-B0755FB3F05E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05EDFDF6-E240-4F47-B9B3-9405113CA07D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99533714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bg>
      <p:bgPr>
        <a:solidFill>
          <a:srgbClr val="0068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4005C041-D767-4F35-A993-A3D627D0E1CC}"/>
              </a:ext>
            </a:extLst>
          </p:cNvPr>
          <p:cNvSpPr/>
          <p:nvPr userDrawn="1"/>
        </p:nvSpPr>
        <p:spPr>
          <a:xfrm>
            <a:off x="11401295" y="4685723"/>
            <a:ext cx="290935" cy="290935"/>
          </a:xfrm>
          <a:prstGeom prst="donut">
            <a:avLst/>
          </a:prstGeom>
          <a:solidFill>
            <a:schemeClr val="bg1">
              <a:alpha val="20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F1DD4018-B9E2-474F-83A4-ADF314F4DB7D}"/>
              </a:ext>
            </a:extLst>
          </p:cNvPr>
          <p:cNvSpPr/>
          <p:nvPr userDrawn="1"/>
        </p:nvSpPr>
        <p:spPr>
          <a:xfrm rot="540553">
            <a:off x="10907446" y="325995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chemeClr val="bg1">
              <a:alpha val="2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B4E8D857-0CAC-4449-9011-A248C2BD403B}"/>
              </a:ext>
            </a:extLst>
          </p:cNvPr>
          <p:cNvSpPr/>
          <p:nvPr userDrawn="1"/>
        </p:nvSpPr>
        <p:spPr>
          <a:xfrm>
            <a:off x="11672831" y="1011331"/>
            <a:ext cx="153071" cy="153071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chemeClr val="bg1">
              <a:alpha val="20000"/>
            </a:schemeClr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4FCC8C6B-FA05-4546-AAB2-63D9D9972726}"/>
              </a:ext>
            </a:extLst>
          </p:cNvPr>
          <p:cNvGrpSpPr/>
          <p:nvPr userDrawn="1"/>
        </p:nvGrpSpPr>
        <p:grpSpPr>
          <a:xfrm>
            <a:off x="11401591" y="5205205"/>
            <a:ext cx="290341" cy="226068"/>
            <a:chOff x="10611834" y="1931353"/>
            <a:chExt cx="689411" cy="536796"/>
          </a:xfrm>
          <a:solidFill>
            <a:schemeClr val="bg1">
              <a:alpha val="20000"/>
            </a:schemeClr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74AB6A3C-9E1C-4EB2-9403-F5875BB0DEA1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DCD958B6-C793-4C5C-B9AF-86374EB9B338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92ADEA4-8214-4E01-A66E-268BAED81EB3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" name="그룹 2">
            <a:extLst>
              <a:ext uri="{FF2B5EF4-FFF2-40B4-BE49-F238E27FC236}">
                <a16:creationId xmlns:a16="http://schemas.microsoft.com/office/drawing/2014/main" id="{4DAAB57C-71B8-4A5E-88C6-6D2B734C829C}"/>
              </a:ext>
            </a:extLst>
          </p:cNvPr>
          <p:cNvGrpSpPr/>
          <p:nvPr userDrawn="1"/>
        </p:nvGrpSpPr>
        <p:grpSpPr>
          <a:xfrm>
            <a:off x="11723699" y="2434363"/>
            <a:ext cx="106551" cy="233555"/>
            <a:chOff x="11568549" y="2434363"/>
            <a:chExt cx="261702" cy="347124"/>
          </a:xfrm>
        </p:grpSpPr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96D6E688-BD04-4293-97FE-E00CBFE5D1DB}"/>
                </a:ext>
              </a:extLst>
            </p:cNvPr>
            <p:cNvSpPr/>
            <p:nvPr userDrawn="1"/>
          </p:nvSpPr>
          <p:spPr>
            <a:xfrm>
              <a:off x="11568549" y="2667919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chemeClr val="bg1">
                <a:alpha val="20000"/>
              </a:schemeClr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0E7B85B2-D181-4146-B2FD-F05290C3A91D}"/>
                </a:ext>
              </a:extLst>
            </p:cNvPr>
            <p:cNvSpPr/>
            <p:nvPr userDrawn="1"/>
          </p:nvSpPr>
          <p:spPr>
            <a:xfrm>
              <a:off x="11568549" y="2434363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chemeClr val="bg1">
                <a:alpha val="20000"/>
              </a:schemeClr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93AE0799-326E-4A7E-9A45-9953BA05204A}"/>
              </a:ext>
            </a:extLst>
          </p:cNvPr>
          <p:cNvSpPr/>
          <p:nvPr userDrawn="1"/>
        </p:nvSpPr>
        <p:spPr>
          <a:xfrm>
            <a:off x="4391285" y="6329515"/>
            <a:ext cx="153071" cy="153071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chemeClr val="bg1">
              <a:alpha val="20000"/>
            </a:schemeClr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6CE3FC85-48EB-427D-AAA3-FBA9616E4100}"/>
              </a:ext>
            </a:extLst>
          </p:cNvPr>
          <p:cNvSpPr/>
          <p:nvPr userDrawn="1"/>
        </p:nvSpPr>
        <p:spPr>
          <a:xfrm>
            <a:off x="980925" y="4433479"/>
            <a:ext cx="122614" cy="122614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chemeClr val="bg1">
              <a:alpha val="20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1F52FE3A-6342-4BA2-B796-01A71D1CCFEA}"/>
              </a:ext>
            </a:extLst>
          </p:cNvPr>
          <p:cNvGrpSpPr/>
          <p:nvPr userDrawn="1"/>
        </p:nvGrpSpPr>
        <p:grpSpPr>
          <a:xfrm>
            <a:off x="1155010" y="500707"/>
            <a:ext cx="153071" cy="271039"/>
            <a:chOff x="881472" y="6160021"/>
            <a:chExt cx="349616" cy="271039"/>
          </a:xfrm>
          <a:solidFill>
            <a:schemeClr val="bg1">
              <a:alpha val="20000"/>
            </a:schemeClr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08046362-5BF9-49BA-8881-AF3A6348A707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57CAEA03-8474-49C4-AC61-B307CC5B5AAC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D459DE56-BC99-489F-A2DE-1C85A54C1EA5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grpSp>
        <p:nvGrpSpPr>
          <p:cNvPr id="2" name="그룹 1">
            <a:extLst>
              <a:ext uri="{FF2B5EF4-FFF2-40B4-BE49-F238E27FC236}">
                <a16:creationId xmlns:a16="http://schemas.microsoft.com/office/drawing/2014/main" id="{33364218-EF53-4572-B965-21569017F130}"/>
              </a:ext>
            </a:extLst>
          </p:cNvPr>
          <p:cNvGrpSpPr/>
          <p:nvPr userDrawn="1"/>
        </p:nvGrpSpPr>
        <p:grpSpPr>
          <a:xfrm>
            <a:off x="2231949" y="6427232"/>
            <a:ext cx="186805" cy="196836"/>
            <a:chOff x="1974897" y="6293882"/>
            <a:chExt cx="186805" cy="196836"/>
          </a:xfrm>
        </p:grpSpPr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CAFFB46D-2483-4649-AB74-90A44043F5FC}"/>
                </a:ext>
              </a:extLst>
            </p:cNvPr>
            <p:cNvSpPr/>
            <p:nvPr userDrawn="1"/>
          </p:nvSpPr>
          <p:spPr>
            <a:xfrm>
              <a:off x="1974897" y="6293882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677 h 93402"/>
                <a:gd name="connsiteX2" fmla="*/ 14010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677"/>
                  </a:lnTo>
                  <a:lnTo>
                    <a:pt x="14010" y="86677"/>
                  </a:lnTo>
                  <a:close/>
                </a:path>
              </a:pathLst>
            </a:custGeom>
            <a:solidFill>
              <a:schemeClr val="bg1">
                <a:alpha val="20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C37D0775-41E0-4E27-868B-2EA3B6CDC769}"/>
                </a:ext>
              </a:extLst>
            </p:cNvPr>
            <p:cNvSpPr/>
            <p:nvPr userDrawn="1"/>
          </p:nvSpPr>
          <p:spPr>
            <a:xfrm>
              <a:off x="1974897" y="6397316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864 h 93402"/>
                <a:gd name="connsiteX2" fmla="*/ 14010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864"/>
                  </a:lnTo>
                  <a:lnTo>
                    <a:pt x="14010" y="86864"/>
                  </a:lnTo>
                  <a:close/>
                </a:path>
              </a:pathLst>
            </a:custGeom>
            <a:solidFill>
              <a:schemeClr val="bg1">
                <a:alpha val="20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B458034A-1240-47AE-84E0-4243A1928E3F}"/>
              </a:ext>
            </a:extLst>
          </p:cNvPr>
          <p:cNvSpPr/>
          <p:nvPr userDrawn="1"/>
        </p:nvSpPr>
        <p:spPr>
          <a:xfrm>
            <a:off x="11326573" y="6111957"/>
            <a:ext cx="149444" cy="149444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chemeClr val="bg1">
              <a:alpha val="20000"/>
            </a:schemeClr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3AEDAC9F-151C-4040-B449-5BEDC1F7B4B3}"/>
              </a:ext>
            </a:extLst>
          </p:cNvPr>
          <p:cNvGrpSpPr/>
          <p:nvPr userDrawn="1"/>
        </p:nvGrpSpPr>
        <p:grpSpPr>
          <a:xfrm>
            <a:off x="528633" y="5662135"/>
            <a:ext cx="854395" cy="704975"/>
            <a:chOff x="10679773" y="5847969"/>
            <a:chExt cx="594972" cy="490921"/>
          </a:xfrm>
          <a:solidFill>
            <a:schemeClr val="bg1">
              <a:alpha val="20000"/>
            </a:schemeClr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645D70F8-F216-4396-BE31-703560088BA0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C3298928-F892-4314-927A-7C212A10B9D6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931A34CC-20C0-481F-8C76-6CCFD7294BFA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EF87CE3D-1519-4AAD-83D2-D75D9BEB624E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84C5A99F-B9D0-48C7-AD5A-AE9644BA6709}"/>
              </a:ext>
            </a:extLst>
          </p:cNvPr>
          <p:cNvGrpSpPr/>
          <p:nvPr userDrawn="1"/>
        </p:nvGrpSpPr>
        <p:grpSpPr>
          <a:xfrm>
            <a:off x="10223261" y="6406050"/>
            <a:ext cx="149444" cy="316109"/>
            <a:chOff x="5165011" y="5955205"/>
            <a:chExt cx="186805" cy="197452"/>
          </a:xfrm>
          <a:solidFill>
            <a:schemeClr val="bg1">
              <a:alpha val="20000"/>
            </a:schemeClr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6C9BA2FD-4E75-4274-B64F-2D210B87160D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D0E617EC-760A-4C87-820F-1A418B24F8EB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34" name="자유형: 도형 33">
            <a:extLst>
              <a:ext uri="{FF2B5EF4-FFF2-40B4-BE49-F238E27FC236}">
                <a16:creationId xmlns:a16="http://schemas.microsoft.com/office/drawing/2014/main" id="{920CC405-D684-4D4B-9B74-419402245C11}"/>
              </a:ext>
            </a:extLst>
          </p:cNvPr>
          <p:cNvSpPr/>
          <p:nvPr userDrawn="1"/>
        </p:nvSpPr>
        <p:spPr>
          <a:xfrm rot="540553">
            <a:off x="807817" y="2677901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chemeClr val="bg1">
              <a:alpha val="2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06115866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그림 개체 틀 12">
            <a:extLst>
              <a:ext uri="{FF2B5EF4-FFF2-40B4-BE49-F238E27FC236}">
                <a16:creationId xmlns:a16="http://schemas.microsoft.com/office/drawing/2014/main" id="{795B766E-C18D-45BA-8A71-582377E94186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7355248" y="961773"/>
            <a:ext cx="3672519" cy="4947140"/>
          </a:xfrm>
          <a:prstGeom prst="roundRect">
            <a:avLst>
              <a:gd name="adj" fmla="val 5774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BA28291D-9269-4E1F-9CC5-0B53E80A8C4F}"/>
              </a:ext>
            </a:extLst>
          </p:cNvPr>
          <p:cNvSpPr/>
          <p:nvPr userDrawn="1"/>
        </p:nvSpPr>
        <p:spPr>
          <a:xfrm>
            <a:off x="1126393" y="1976362"/>
            <a:ext cx="152835" cy="152835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1D1B27C3-73A8-4FA5-B6DB-DBD08065471A}"/>
              </a:ext>
            </a:extLst>
          </p:cNvPr>
          <p:cNvSpPr/>
          <p:nvPr userDrawn="1"/>
        </p:nvSpPr>
        <p:spPr>
          <a:xfrm>
            <a:off x="855297" y="405442"/>
            <a:ext cx="290935" cy="290935"/>
          </a:xfrm>
          <a:prstGeom prst="donut">
            <a:avLst/>
          </a:pr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30D11B78-CED9-44FA-8722-E21E4A429D1F}"/>
              </a:ext>
            </a:extLst>
          </p:cNvPr>
          <p:cNvSpPr/>
          <p:nvPr userDrawn="1"/>
        </p:nvSpPr>
        <p:spPr>
          <a:xfrm rot="540553">
            <a:off x="9469171" y="6271384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ADB8B749-77AA-4F96-BB5D-DAF2F0593765}"/>
              </a:ext>
            </a:extLst>
          </p:cNvPr>
          <p:cNvSpPr/>
          <p:nvPr userDrawn="1"/>
        </p:nvSpPr>
        <p:spPr>
          <a:xfrm>
            <a:off x="11672831" y="1011331"/>
            <a:ext cx="153071" cy="153071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F70D5B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25057012-BD72-405B-B937-D976F5BB71CE}"/>
              </a:ext>
            </a:extLst>
          </p:cNvPr>
          <p:cNvGrpSpPr/>
          <p:nvPr userDrawn="1"/>
        </p:nvGrpSpPr>
        <p:grpSpPr>
          <a:xfrm>
            <a:off x="458185" y="269755"/>
            <a:ext cx="290341" cy="226068"/>
            <a:chOff x="10611834" y="1931353"/>
            <a:chExt cx="689411" cy="536796"/>
          </a:xfrm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B3DBE767-34F9-422F-9992-BF0B60E35557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D580B1E5-85E9-482E-B540-CD8E3DDDB2BD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86D489A9-A3C1-4F58-94EA-E7DD3554F7AB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C7AD8C53-7CCC-4FF3-9E86-088C3D592A7A}"/>
              </a:ext>
            </a:extLst>
          </p:cNvPr>
          <p:cNvSpPr/>
          <p:nvPr userDrawn="1"/>
        </p:nvSpPr>
        <p:spPr>
          <a:xfrm>
            <a:off x="11568549" y="2667919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F7DC9C38-0490-47A5-B175-2B00AA74D480}"/>
              </a:ext>
            </a:extLst>
          </p:cNvPr>
          <p:cNvSpPr/>
          <p:nvPr userDrawn="1"/>
        </p:nvSpPr>
        <p:spPr>
          <a:xfrm>
            <a:off x="11568549" y="2434363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0C145998-F1E6-462D-B331-3A3C7E557EF0}"/>
              </a:ext>
            </a:extLst>
          </p:cNvPr>
          <p:cNvSpPr/>
          <p:nvPr userDrawn="1"/>
        </p:nvSpPr>
        <p:spPr>
          <a:xfrm>
            <a:off x="9925310" y="474373"/>
            <a:ext cx="153071" cy="153071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D62B0024-8BE0-4379-846A-A87A39C8420E}"/>
              </a:ext>
            </a:extLst>
          </p:cNvPr>
          <p:cNvSpPr/>
          <p:nvPr userDrawn="1"/>
        </p:nvSpPr>
        <p:spPr>
          <a:xfrm>
            <a:off x="11374924" y="3997497"/>
            <a:ext cx="122614" cy="122614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D3AF0541-2009-402E-99D5-4628831867F5}"/>
              </a:ext>
            </a:extLst>
          </p:cNvPr>
          <p:cNvGrpSpPr/>
          <p:nvPr userDrawn="1"/>
        </p:nvGrpSpPr>
        <p:grpSpPr>
          <a:xfrm>
            <a:off x="8886769" y="210018"/>
            <a:ext cx="153071" cy="271039"/>
            <a:chOff x="881472" y="6160021"/>
            <a:chExt cx="349616" cy="271039"/>
          </a:xfrm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D1000874-B877-4AF1-A70F-F898D3DC5684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4673707C-FED6-452F-BB02-5073031FD853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7D1D3BCD-AA71-4F31-8036-D5F6FE65754B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B4E7AF26-75E5-4DA0-8674-A3D1A11B64FB}"/>
              </a:ext>
            </a:extLst>
          </p:cNvPr>
          <p:cNvSpPr/>
          <p:nvPr userDrawn="1"/>
        </p:nvSpPr>
        <p:spPr>
          <a:xfrm>
            <a:off x="1974897" y="6293882"/>
            <a:ext cx="186805" cy="93402"/>
          </a:xfrm>
          <a:custGeom>
            <a:avLst/>
            <a:gdLst>
              <a:gd name="connsiteX0" fmla="*/ 99006 w 186804"/>
              <a:gd name="connsiteY0" fmla="*/ 14010 h 93402"/>
              <a:gd name="connsiteX1" fmla="*/ 184003 w 186804"/>
              <a:gd name="connsiteY1" fmla="*/ 86677 h 93402"/>
              <a:gd name="connsiteX2" fmla="*/ 14010 w 186804"/>
              <a:gd name="connsiteY2" fmla="*/ 86677 h 93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86804" h="93402">
                <a:moveTo>
                  <a:pt x="99006" y="14010"/>
                </a:moveTo>
                <a:lnTo>
                  <a:pt x="184003" y="86677"/>
                </a:lnTo>
                <a:lnTo>
                  <a:pt x="14010" y="86677"/>
                </a:ln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2" name="자유형: 도형 21">
            <a:extLst>
              <a:ext uri="{FF2B5EF4-FFF2-40B4-BE49-F238E27FC236}">
                <a16:creationId xmlns:a16="http://schemas.microsoft.com/office/drawing/2014/main" id="{13EF05A5-1E95-4B58-B0A9-99B253340FB3}"/>
              </a:ext>
            </a:extLst>
          </p:cNvPr>
          <p:cNvSpPr/>
          <p:nvPr userDrawn="1"/>
        </p:nvSpPr>
        <p:spPr>
          <a:xfrm>
            <a:off x="1974897" y="6189645"/>
            <a:ext cx="186805" cy="93402"/>
          </a:xfrm>
          <a:custGeom>
            <a:avLst/>
            <a:gdLst>
              <a:gd name="connsiteX0" fmla="*/ 99006 w 186804"/>
              <a:gd name="connsiteY0" fmla="*/ 14010 h 93402"/>
              <a:gd name="connsiteX1" fmla="*/ 184003 w 186804"/>
              <a:gd name="connsiteY1" fmla="*/ 86864 h 93402"/>
              <a:gd name="connsiteX2" fmla="*/ 14010 w 186804"/>
              <a:gd name="connsiteY2" fmla="*/ 86864 h 93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86804" h="93402">
                <a:moveTo>
                  <a:pt x="99006" y="14010"/>
                </a:moveTo>
                <a:lnTo>
                  <a:pt x="184003" y="86864"/>
                </a:lnTo>
                <a:lnTo>
                  <a:pt x="14010" y="86864"/>
                </a:ln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F7FEA856-C82C-4F23-846D-13AC5D0D9477}"/>
              </a:ext>
            </a:extLst>
          </p:cNvPr>
          <p:cNvSpPr/>
          <p:nvPr userDrawn="1"/>
        </p:nvSpPr>
        <p:spPr>
          <a:xfrm>
            <a:off x="599082" y="6010499"/>
            <a:ext cx="149444" cy="149444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rgbClr val="FF53B2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E1CBCF52-FD28-4371-9338-721AB79F9A3E}"/>
              </a:ext>
            </a:extLst>
          </p:cNvPr>
          <p:cNvGrpSpPr/>
          <p:nvPr userDrawn="1"/>
        </p:nvGrpSpPr>
        <p:grpSpPr>
          <a:xfrm>
            <a:off x="11070340" y="5908913"/>
            <a:ext cx="854395" cy="704975"/>
            <a:chOff x="10679773" y="5847969"/>
            <a:chExt cx="594972" cy="490921"/>
          </a:xfrm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03ED6FC9-7C2C-4458-99F6-2E78ACEB87C2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C7759B67-86F5-4A0D-9266-94E0EF72E1C6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4E5A70F8-B7F8-4A20-971F-16D2565D9C85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9A1DE2BF-A69A-4EF5-9B06-97241FA65722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043FD842-A657-49D1-9AA1-E02A504F7AF3}"/>
              </a:ext>
            </a:extLst>
          </p:cNvPr>
          <p:cNvSpPr/>
          <p:nvPr userDrawn="1"/>
        </p:nvSpPr>
        <p:spPr>
          <a:xfrm>
            <a:off x="5260468" y="6239896"/>
            <a:ext cx="149444" cy="149444"/>
          </a:xfrm>
          <a:custGeom>
            <a:avLst/>
            <a:gdLst>
              <a:gd name="connsiteX0" fmla="*/ 126840 w 149443"/>
              <a:gd name="connsiteY0" fmla="*/ 77150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840 w 149443"/>
              <a:gd name="connsiteY4" fmla="*/ 77150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840" y="77150"/>
                </a:moveTo>
                <a:cubicBezTo>
                  <a:pt x="126840" y="104610"/>
                  <a:pt x="104611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611" y="27647"/>
                  <a:pt x="126840" y="49877"/>
                  <a:pt x="126840" y="77150"/>
                </a:cubicBezTo>
                <a:close/>
              </a:path>
            </a:pathLst>
          </a:custGeom>
          <a:solidFill>
            <a:srgbClr val="65DEFF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7D95385E-5E4A-403C-B7B4-1FED25D31CEB}"/>
              </a:ext>
            </a:extLst>
          </p:cNvPr>
          <p:cNvGrpSpPr/>
          <p:nvPr userDrawn="1"/>
        </p:nvGrpSpPr>
        <p:grpSpPr>
          <a:xfrm>
            <a:off x="308741" y="3429000"/>
            <a:ext cx="149444" cy="316109"/>
            <a:chOff x="5165011" y="5955205"/>
            <a:chExt cx="186805" cy="197452"/>
          </a:xfrm>
          <a:solidFill>
            <a:srgbClr val="5C66F7"/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A40B7BA-B9A4-4317-A606-ABE44889F3EC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2ABF8AD7-BA89-4B8A-A1F5-A1DC2040FABD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3178642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6" name="자유형: 도형 45">
            <a:extLst>
              <a:ext uri="{FF2B5EF4-FFF2-40B4-BE49-F238E27FC236}">
                <a16:creationId xmlns:a16="http://schemas.microsoft.com/office/drawing/2014/main" id="{6CD3316B-051E-4257-9E99-365CAF4D57F1}"/>
              </a:ext>
            </a:extLst>
          </p:cNvPr>
          <p:cNvSpPr/>
          <p:nvPr userDrawn="1"/>
        </p:nvSpPr>
        <p:spPr>
          <a:xfrm>
            <a:off x="398804" y="3542866"/>
            <a:ext cx="152835" cy="152835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7" name="원형: 비어 있음 46">
            <a:extLst>
              <a:ext uri="{FF2B5EF4-FFF2-40B4-BE49-F238E27FC236}">
                <a16:creationId xmlns:a16="http://schemas.microsoft.com/office/drawing/2014/main" id="{9E2AB44C-1BE6-483E-AF11-82199900E54A}"/>
              </a:ext>
            </a:extLst>
          </p:cNvPr>
          <p:cNvSpPr/>
          <p:nvPr userDrawn="1"/>
        </p:nvSpPr>
        <p:spPr>
          <a:xfrm>
            <a:off x="2561617" y="424047"/>
            <a:ext cx="290935" cy="290935"/>
          </a:xfrm>
          <a:prstGeom prst="donut">
            <a:avLst/>
          </a:prstGeom>
          <a:solidFill>
            <a:srgbClr val="65DEFF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" name="그룹 47">
            <a:extLst>
              <a:ext uri="{FF2B5EF4-FFF2-40B4-BE49-F238E27FC236}">
                <a16:creationId xmlns:a16="http://schemas.microsoft.com/office/drawing/2014/main" id="{092DD8C1-6C29-4CF4-8D57-90FB6E97503F}"/>
              </a:ext>
            </a:extLst>
          </p:cNvPr>
          <p:cNvGrpSpPr/>
          <p:nvPr userDrawn="1"/>
        </p:nvGrpSpPr>
        <p:grpSpPr>
          <a:xfrm>
            <a:off x="561570" y="483982"/>
            <a:ext cx="299065" cy="230999"/>
            <a:chOff x="382259" y="562060"/>
            <a:chExt cx="611949" cy="472672"/>
          </a:xfrm>
        </p:grpSpPr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BF812626-7731-4073-8A15-338C56D4C8B4}"/>
                </a:ext>
              </a:extLst>
            </p:cNvPr>
            <p:cNvSpPr/>
            <p:nvPr/>
          </p:nvSpPr>
          <p:spPr>
            <a:xfrm>
              <a:off x="382259" y="941778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002B263A-C3F9-4C16-9AC9-938E50975B33}"/>
                </a:ext>
              </a:extLst>
            </p:cNvPr>
            <p:cNvSpPr/>
            <p:nvPr/>
          </p:nvSpPr>
          <p:spPr>
            <a:xfrm>
              <a:off x="382259" y="751919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3E54E0E1-6E27-4A7A-8232-B07F78FF2675}"/>
                </a:ext>
              </a:extLst>
            </p:cNvPr>
            <p:cNvSpPr/>
            <p:nvPr/>
          </p:nvSpPr>
          <p:spPr>
            <a:xfrm>
              <a:off x="382259" y="562060"/>
              <a:ext cx="611949" cy="92954"/>
            </a:xfrm>
            <a:custGeom>
              <a:avLst/>
              <a:gdLst>
                <a:gd name="connsiteX0" fmla="*/ 4724 w 611948"/>
                <a:gd name="connsiteY0" fmla="*/ 4724 h 92954"/>
                <a:gd name="connsiteX1" fmla="*/ 613032 w 611948"/>
                <a:gd name="connsiteY1" fmla="*/ 4724 h 92954"/>
                <a:gd name="connsiteX2" fmla="*/ 613032 w 611948"/>
                <a:gd name="connsiteY2" fmla="*/ 94657 h 92954"/>
                <a:gd name="connsiteX3" fmla="*/ 4724 w 611948"/>
                <a:gd name="connsiteY3" fmla="*/ 94657 h 929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1948" h="92954">
                  <a:moveTo>
                    <a:pt x="4724" y="4724"/>
                  </a:moveTo>
                  <a:lnTo>
                    <a:pt x="613032" y="4724"/>
                  </a:lnTo>
                  <a:lnTo>
                    <a:pt x="613032" y="94657"/>
                  </a:lnTo>
                  <a:lnTo>
                    <a:pt x="4724" y="94657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2" name="자유형: 도형 51">
            <a:extLst>
              <a:ext uri="{FF2B5EF4-FFF2-40B4-BE49-F238E27FC236}">
                <a16:creationId xmlns:a16="http://schemas.microsoft.com/office/drawing/2014/main" id="{020DEE5A-AD5F-4E24-93F0-C5D0CEBB9897}"/>
              </a:ext>
            </a:extLst>
          </p:cNvPr>
          <p:cNvSpPr/>
          <p:nvPr userDrawn="1"/>
        </p:nvSpPr>
        <p:spPr>
          <a:xfrm rot="540553">
            <a:off x="11507521" y="547998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3" name="자유형: 도형 52">
            <a:extLst>
              <a:ext uri="{FF2B5EF4-FFF2-40B4-BE49-F238E27FC236}">
                <a16:creationId xmlns:a16="http://schemas.microsoft.com/office/drawing/2014/main" id="{76EC25F6-1391-44D2-9FD8-2AC218C96496}"/>
              </a:ext>
            </a:extLst>
          </p:cNvPr>
          <p:cNvSpPr/>
          <p:nvPr userDrawn="1"/>
        </p:nvSpPr>
        <p:spPr>
          <a:xfrm>
            <a:off x="11512923" y="2129196"/>
            <a:ext cx="153071" cy="153071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54" name="그룹 53">
            <a:extLst>
              <a:ext uri="{FF2B5EF4-FFF2-40B4-BE49-F238E27FC236}">
                <a16:creationId xmlns:a16="http://schemas.microsoft.com/office/drawing/2014/main" id="{04B2D3AA-2789-4F00-9418-383802801118}"/>
              </a:ext>
            </a:extLst>
          </p:cNvPr>
          <p:cNvGrpSpPr/>
          <p:nvPr userDrawn="1"/>
        </p:nvGrpSpPr>
        <p:grpSpPr>
          <a:xfrm>
            <a:off x="11382017" y="1429811"/>
            <a:ext cx="290341" cy="226068"/>
            <a:chOff x="10611834" y="1931353"/>
            <a:chExt cx="689411" cy="536796"/>
          </a:xfrm>
        </p:grpSpPr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93CD10-0FA2-4B90-8FA7-8849C328243A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25866E7C-8566-4B48-B016-78570EB2E1BF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C0C784E4-B3F9-4802-BB9B-E6B9F48BF360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8" name="자유형: 도형 57">
            <a:extLst>
              <a:ext uri="{FF2B5EF4-FFF2-40B4-BE49-F238E27FC236}">
                <a16:creationId xmlns:a16="http://schemas.microsoft.com/office/drawing/2014/main" id="{81E65EEE-C223-4400-8C8C-1ABA97B0DE8A}"/>
              </a:ext>
            </a:extLst>
          </p:cNvPr>
          <p:cNvSpPr/>
          <p:nvPr userDrawn="1"/>
        </p:nvSpPr>
        <p:spPr>
          <a:xfrm>
            <a:off x="11013043" y="2305969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39B4D157-B51C-4400-A86A-47AC57B7F5B5}"/>
              </a:ext>
            </a:extLst>
          </p:cNvPr>
          <p:cNvSpPr/>
          <p:nvPr userDrawn="1"/>
        </p:nvSpPr>
        <p:spPr>
          <a:xfrm>
            <a:off x="11013043" y="2149145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0" name="자유형: 도형 59">
            <a:extLst>
              <a:ext uri="{FF2B5EF4-FFF2-40B4-BE49-F238E27FC236}">
                <a16:creationId xmlns:a16="http://schemas.microsoft.com/office/drawing/2014/main" id="{B62A9697-D752-4F46-B6F0-CE9926D84EBF}"/>
              </a:ext>
            </a:extLst>
          </p:cNvPr>
          <p:cNvSpPr/>
          <p:nvPr userDrawn="1"/>
        </p:nvSpPr>
        <p:spPr>
          <a:xfrm>
            <a:off x="9458522" y="270976"/>
            <a:ext cx="153071" cy="153071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1" name="자유형: 도형 60">
            <a:extLst>
              <a:ext uri="{FF2B5EF4-FFF2-40B4-BE49-F238E27FC236}">
                <a16:creationId xmlns:a16="http://schemas.microsoft.com/office/drawing/2014/main" id="{F28251BE-3775-4147-870F-8F9EC49E11DC}"/>
              </a:ext>
            </a:extLst>
          </p:cNvPr>
          <p:cNvSpPr/>
          <p:nvPr userDrawn="1"/>
        </p:nvSpPr>
        <p:spPr>
          <a:xfrm>
            <a:off x="10751679" y="6372503"/>
            <a:ext cx="137557" cy="137557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4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4" y="4647"/>
                  <a:pt x="4724" y="57166"/>
                  <a:pt x="4724" y="121924"/>
                </a:cubicBezTo>
                <a:close/>
              </a:path>
            </a:pathLst>
          </a:custGeom>
          <a:solidFill>
            <a:srgbClr val="FF804C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2" name="그룹 61">
            <a:extLst>
              <a:ext uri="{FF2B5EF4-FFF2-40B4-BE49-F238E27FC236}">
                <a16:creationId xmlns:a16="http://schemas.microsoft.com/office/drawing/2014/main" id="{1A4CD956-D2AA-491C-8F8F-A26C129AD27B}"/>
              </a:ext>
            </a:extLst>
          </p:cNvPr>
          <p:cNvGrpSpPr/>
          <p:nvPr userDrawn="1"/>
        </p:nvGrpSpPr>
        <p:grpSpPr>
          <a:xfrm>
            <a:off x="11493120" y="5514318"/>
            <a:ext cx="394921" cy="307506"/>
            <a:chOff x="11218597" y="5972608"/>
            <a:chExt cx="394921" cy="307506"/>
          </a:xfrm>
        </p:grpSpPr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FB236775-2279-4A4B-8BF2-2B90B972DD92}"/>
                </a:ext>
              </a:extLst>
            </p:cNvPr>
            <p:cNvSpPr/>
            <p:nvPr userDrawn="1"/>
          </p:nvSpPr>
          <p:spPr>
            <a:xfrm>
              <a:off x="11218597" y="6217991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261E3568-6FD6-47EB-BCCF-EFDF84FF0FD2}"/>
                </a:ext>
              </a:extLst>
            </p:cNvPr>
            <p:cNvSpPr/>
            <p:nvPr userDrawn="1"/>
          </p:nvSpPr>
          <p:spPr>
            <a:xfrm>
              <a:off x="11218597" y="6095300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109B8A94-C57C-4135-8BBA-400BEDE5EE61}"/>
                </a:ext>
              </a:extLst>
            </p:cNvPr>
            <p:cNvSpPr/>
            <p:nvPr userDrawn="1"/>
          </p:nvSpPr>
          <p:spPr>
            <a:xfrm>
              <a:off x="11218597" y="5972608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6" name="자유형: 도형 65">
            <a:extLst>
              <a:ext uri="{FF2B5EF4-FFF2-40B4-BE49-F238E27FC236}">
                <a16:creationId xmlns:a16="http://schemas.microsoft.com/office/drawing/2014/main" id="{647FC1FB-B621-45BF-B801-94922073A4F8}"/>
              </a:ext>
            </a:extLst>
          </p:cNvPr>
          <p:cNvSpPr/>
          <p:nvPr userDrawn="1"/>
        </p:nvSpPr>
        <p:spPr>
          <a:xfrm>
            <a:off x="2287211" y="6163529"/>
            <a:ext cx="122614" cy="122614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59D6DCF2-3375-402C-B644-AE798021B349}"/>
              </a:ext>
            </a:extLst>
          </p:cNvPr>
          <p:cNvGrpSpPr/>
          <p:nvPr userDrawn="1"/>
        </p:nvGrpSpPr>
        <p:grpSpPr>
          <a:xfrm>
            <a:off x="561570" y="5696529"/>
            <a:ext cx="349616" cy="271039"/>
            <a:chOff x="881472" y="6160021"/>
            <a:chExt cx="349616" cy="271039"/>
          </a:xfrm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D2EAB017-1126-4816-8F94-805040E685F8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7BDD9EE-A417-4878-938F-3D9DD3C6E38B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B091E67E-47C0-4E75-8927-F3D7E152380E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71" name="자유형: 도형 70">
            <a:extLst>
              <a:ext uri="{FF2B5EF4-FFF2-40B4-BE49-F238E27FC236}">
                <a16:creationId xmlns:a16="http://schemas.microsoft.com/office/drawing/2014/main" id="{73390A00-9087-4F7C-B71F-42838F0CEBD1}"/>
              </a:ext>
            </a:extLst>
          </p:cNvPr>
          <p:cNvSpPr/>
          <p:nvPr userDrawn="1"/>
        </p:nvSpPr>
        <p:spPr>
          <a:xfrm>
            <a:off x="10855228" y="544723"/>
            <a:ext cx="325000" cy="273382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2" name="자유형: 도형 71">
            <a:extLst>
              <a:ext uri="{FF2B5EF4-FFF2-40B4-BE49-F238E27FC236}">
                <a16:creationId xmlns:a16="http://schemas.microsoft.com/office/drawing/2014/main" id="{DC3DAD59-6C8C-44C8-A103-88C92B700004}"/>
              </a:ext>
            </a:extLst>
          </p:cNvPr>
          <p:cNvSpPr/>
          <p:nvPr userDrawn="1"/>
        </p:nvSpPr>
        <p:spPr>
          <a:xfrm flipV="1">
            <a:off x="10855228" y="223860"/>
            <a:ext cx="325000" cy="273382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552287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6D9FD51E-ED30-4D28-A11E-67B5DE57E7AC}"/>
              </a:ext>
            </a:extLst>
          </p:cNvPr>
          <p:cNvSpPr/>
          <p:nvPr userDrawn="1"/>
        </p:nvSpPr>
        <p:spPr>
          <a:xfrm>
            <a:off x="1158074" y="2008044"/>
            <a:ext cx="89474" cy="89472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FC1754E8-FCAF-4D1A-BD26-48E9CA887453}"/>
              </a:ext>
            </a:extLst>
          </p:cNvPr>
          <p:cNvSpPr/>
          <p:nvPr userDrawn="1"/>
        </p:nvSpPr>
        <p:spPr>
          <a:xfrm>
            <a:off x="915605" y="465751"/>
            <a:ext cx="170320" cy="170318"/>
          </a:xfrm>
          <a:prstGeom prst="donut">
            <a:avLst/>
          </a:pr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1590D2F3-0C0D-478B-8161-35E752AFB163}"/>
              </a:ext>
            </a:extLst>
          </p:cNvPr>
          <p:cNvSpPr/>
          <p:nvPr userDrawn="1"/>
        </p:nvSpPr>
        <p:spPr>
          <a:xfrm rot="540553">
            <a:off x="9497861" y="6300074"/>
            <a:ext cx="81016" cy="8101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3A685B74-0D45-45AC-A8F8-471B77ACD39D}"/>
              </a:ext>
            </a:extLst>
          </p:cNvPr>
          <p:cNvSpPr/>
          <p:nvPr userDrawn="1"/>
        </p:nvSpPr>
        <p:spPr>
          <a:xfrm>
            <a:off x="11704561" y="1043062"/>
            <a:ext cx="89612" cy="89610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F70D5B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50BA22ED-6F6D-4655-9C7B-35D79F0400F4}"/>
              </a:ext>
            </a:extLst>
          </p:cNvPr>
          <p:cNvGrpSpPr/>
          <p:nvPr userDrawn="1"/>
        </p:nvGrpSpPr>
        <p:grpSpPr>
          <a:xfrm>
            <a:off x="518370" y="316617"/>
            <a:ext cx="169972" cy="132344"/>
            <a:chOff x="10611834" y="1931353"/>
            <a:chExt cx="689411" cy="536796"/>
          </a:xfrm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3139F79F-3631-47AE-B735-4C131F5F60DC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0CB4567-6B38-47B4-A99C-5C3317A37CDF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70EE543B-F7C1-4725-AD9A-D3AAAA3DC9C4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" name="그룹 2">
            <a:extLst>
              <a:ext uri="{FF2B5EF4-FFF2-40B4-BE49-F238E27FC236}">
                <a16:creationId xmlns:a16="http://schemas.microsoft.com/office/drawing/2014/main" id="{F2F0F9A7-A676-4A21-B66B-D717ED7CB8ED}"/>
              </a:ext>
            </a:extLst>
          </p:cNvPr>
          <p:cNvGrpSpPr/>
          <p:nvPr userDrawn="1"/>
        </p:nvGrpSpPr>
        <p:grpSpPr>
          <a:xfrm>
            <a:off x="11622797" y="2506318"/>
            <a:ext cx="153206" cy="203214"/>
            <a:chOff x="11568549" y="2434363"/>
            <a:chExt cx="261702" cy="347124"/>
          </a:xfrm>
        </p:grpSpPr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44D9CBB8-593F-494A-A0C9-501769B31D6F}"/>
                </a:ext>
              </a:extLst>
            </p:cNvPr>
            <p:cNvSpPr/>
            <p:nvPr userDrawn="1"/>
          </p:nvSpPr>
          <p:spPr>
            <a:xfrm>
              <a:off x="11568549" y="2667919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81C25AE5-C3D7-400F-9C1C-44D66EF95169}"/>
                </a:ext>
              </a:extLst>
            </p:cNvPr>
            <p:cNvSpPr/>
            <p:nvPr userDrawn="1"/>
          </p:nvSpPr>
          <p:spPr>
            <a:xfrm>
              <a:off x="11568549" y="2434363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2273F8F7-334B-4DED-A94F-D0DB4ADFEA3E}"/>
              </a:ext>
            </a:extLst>
          </p:cNvPr>
          <p:cNvSpPr/>
          <p:nvPr userDrawn="1"/>
        </p:nvSpPr>
        <p:spPr>
          <a:xfrm>
            <a:off x="9957040" y="506104"/>
            <a:ext cx="89612" cy="89610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A1EBE710-9354-4DC1-9BE2-EDC0B9BBA58C}"/>
              </a:ext>
            </a:extLst>
          </p:cNvPr>
          <p:cNvSpPr/>
          <p:nvPr userDrawn="1"/>
        </p:nvSpPr>
        <p:spPr>
          <a:xfrm>
            <a:off x="11400341" y="4022914"/>
            <a:ext cx="71780" cy="71780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B184C4BB-BCBA-4FB6-A232-B5180D79DECD}"/>
              </a:ext>
            </a:extLst>
          </p:cNvPr>
          <p:cNvGrpSpPr/>
          <p:nvPr userDrawn="1"/>
        </p:nvGrpSpPr>
        <p:grpSpPr>
          <a:xfrm>
            <a:off x="8918499" y="266202"/>
            <a:ext cx="89612" cy="158672"/>
            <a:chOff x="881472" y="6160021"/>
            <a:chExt cx="349616" cy="271039"/>
          </a:xfrm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E303BD95-F686-456F-981B-86AB5C1CC852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58959DE-F918-449B-8DC0-DB424BE6CF84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2B530C5-5D6D-4E02-827C-ED280F152C9A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33C65637-5E7D-43A0-9D0F-B5D672DB267F}"/>
              </a:ext>
            </a:extLst>
          </p:cNvPr>
          <p:cNvGrpSpPr/>
          <p:nvPr userDrawn="1"/>
        </p:nvGrpSpPr>
        <p:grpSpPr>
          <a:xfrm>
            <a:off x="2013620" y="6230614"/>
            <a:ext cx="109360" cy="115702"/>
            <a:chOff x="1974897" y="6189645"/>
            <a:chExt cx="186805" cy="197639"/>
          </a:xfrm>
        </p:grpSpPr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55560740-CB1B-4135-BD80-E8EE24840265}"/>
                </a:ext>
              </a:extLst>
            </p:cNvPr>
            <p:cNvSpPr/>
            <p:nvPr userDrawn="1"/>
          </p:nvSpPr>
          <p:spPr>
            <a:xfrm>
              <a:off x="1974897" y="6293882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677 h 93402"/>
                <a:gd name="connsiteX2" fmla="*/ 14010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677"/>
                  </a:lnTo>
                  <a:lnTo>
                    <a:pt x="14010" y="86677"/>
                  </a:lnTo>
                  <a:close/>
                </a:path>
              </a:pathLst>
            </a:custGeom>
            <a:solidFill>
              <a:srgbClr val="F70D5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4C233C97-AB0D-464C-8910-26E32DCCA029}"/>
                </a:ext>
              </a:extLst>
            </p:cNvPr>
            <p:cNvSpPr/>
            <p:nvPr userDrawn="1"/>
          </p:nvSpPr>
          <p:spPr>
            <a:xfrm>
              <a:off x="1974897" y="618964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864 h 93402"/>
                <a:gd name="connsiteX2" fmla="*/ 14010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864"/>
                  </a:lnTo>
                  <a:lnTo>
                    <a:pt x="14010" y="86864"/>
                  </a:lnTo>
                  <a:close/>
                </a:path>
              </a:pathLst>
            </a:custGeom>
            <a:solidFill>
              <a:srgbClr val="F70D5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3262131C-3EA3-4076-8050-7296BDAA6392}"/>
              </a:ext>
            </a:extLst>
          </p:cNvPr>
          <p:cNvSpPr/>
          <p:nvPr userDrawn="1"/>
        </p:nvSpPr>
        <p:spPr>
          <a:xfrm>
            <a:off x="630060" y="6041477"/>
            <a:ext cx="87488" cy="87488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rgbClr val="FF53B2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F60889BB-26FF-43E2-B8AB-D2C35D40FA87}"/>
              </a:ext>
            </a:extLst>
          </p:cNvPr>
          <p:cNvGrpSpPr/>
          <p:nvPr userDrawn="1"/>
        </p:nvGrpSpPr>
        <p:grpSpPr>
          <a:xfrm>
            <a:off x="10933699" y="5881965"/>
            <a:ext cx="500182" cy="412708"/>
            <a:chOff x="10679773" y="5847969"/>
            <a:chExt cx="594972" cy="490921"/>
          </a:xfrm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966F4D54-5C69-42C8-8A6A-57FFE2F2A848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B46BD64C-9E5F-4162-9790-58D6C5CF3544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D5BF966C-8F9E-4FA6-91A9-11ADEBB3C6AB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22D8A08A-778E-4A06-9FE0-53C92E2CB88D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9EAE1468-D113-4858-9062-82929AD5B6FC}"/>
              </a:ext>
            </a:extLst>
          </p:cNvPr>
          <p:cNvSpPr/>
          <p:nvPr userDrawn="1"/>
        </p:nvSpPr>
        <p:spPr>
          <a:xfrm>
            <a:off x="5291446" y="6270874"/>
            <a:ext cx="87488" cy="87488"/>
          </a:xfrm>
          <a:custGeom>
            <a:avLst/>
            <a:gdLst>
              <a:gd name="connsiteX0" fmla="*/ 126840 w 149443"/>
              <a:gd name="connsiteY0" fmla="*/ 77150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840 w 149443"/>
              <a:gd name="connsiteY4" fmla="*/ 77150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840" y="77150"/>
                </a:moveTo>
                <a:cubicBezTo>
                  <a:pt x="126840" y="104610"/>
                  <a:pt x="104611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611" y="27647"/>
                  <a:pt x="126840" y="49877"/>
                  <a:pt x="126840" y="77150"/>
                </a:cubicBezTo>
                <a:close/>
              </a:path>
            </a:pathLst>
          </a:custGeom>
          <a:solidFill>
            <a:srgbClr val="65DEFF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D87E301B-A693-48D9-95DF-777976C4B016}"/>
              </a:ext>
            </a:extLst>
          </p:cNvPr>
          <p:cNvGrpSpPr/>
          <p:nvPr userDrawn="1"/>
        </p:nvGrpSpPr>
        <p:grpSpPr>
          <a:xfrm>
            <a:off x="339719" y="3494527"/>
            <a:ext cx="87488" cy="185056"/>
            <a:chOff x="5165011" y="5955205"/>
            <a:chExt cx="186805" cy="197452"/>
          </a:xfrm>
          <a:solidFill>
            <a:srgbClr val="5C66F7"/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489C12D3-7C5B-44E6-9D89-EFB1E66558B5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184DAB53-76CF-41D9-8717-02E12509E4E4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8719906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bg>
      <p:bgPr>
        <a:solidFill>
          <a:srgbClr val="5C66F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그림 개체 틀 12">
            <a:extLst>
              <a:ext uri="{FF2B5EF4-FFF2-40B4-BE49-F238E27FC236}">
                <a16:creationId xmlns:a16="http://schemas.microsoft.com/office/drawing/2014/main" id="{1893D1A9-0019-433C-B58C-633131A33FE4}"/>
              </a:ext>
            </a:extLst>
          </p:cNvPr>
          <p:cNvSpPr>
            <a:spLocks noGrp="1"/>
          </p:cNvSpPr>
          <p:nvPr>
            <p:ph type="pic" sz="quarter" idx="23" hasCustomPrompt="1"/>
          </p:nvPr>
        </p:nvSpPr>
        <p:spPr>
          <a:xfrm>
            <a:off x="1301750" y="2650285"/>
            <a:ext cx="2140731" cy="2140729"/>
          </a:xfrm>
          <a:prstGeom prst="roundRect">
            <a:avLst>
              <a:gd name="adj" fmla="val 8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8" name="그림 개체 틀 12">
            <a:extLst>
              <a:ext uri="{FF2B5EF4-FFF2-40B4-BE49-F238E27FC236}">
                <a16:creationId xmlns:a16="http://schemas.microsoft.com/office/drawing/2014/main" id="{0C573712-15ED-4945-9C60-E79C5757A0B8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>
            <a:off x="3778250" y="2650285"/>
            <a:ext cx="2140731" cy="2140729"/>
          </a:xfrm>
          <a:prstGeom prst="roundRect">
            <a:avLst>
              <a:gd name="adj" fmla="val 8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9" name="그림 개체 틀 12">
            <a:extLst>
              <a:ext uri="{FF2B5EF4-FFF2-40B4-BE49-F238E27FC236}">
                <a16:creationId xmlns:a16="http://schemas.microsoft.com/office/drawing/2014/main" id="{BF1056DC-C187-4194-B15B-AE2B26235289}"/>
              </a:ext>
            </a:extLst>
          </p:cNvPr>
          <p:cNvSpPr>
            <a:spLocks noGrp="1"/>
          </p:cNvSpPr>
          <p:nvPr>
            <p:ph type="pic" sz="quarter" idx="28" hasCustomPrompt="1"/>
          </p:nvPr>
        </p:nvSpPr>
        <p:spPr>
          <a:xfrm>
            <a:off x="6273021" y="2650285"/>
            <a:ext cx="2140731" cy="2140729"/>
          </a:xfrm>
          <a:prstGeom prst="roundRect">
            <a:avLst>
              <a:gd name="adj" fmla="val 8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40" name="그림 개체 틀 12">
            <a:extLst>
              <a:ext uri="{FF2B5EF4-FFF2-40B4-BE49-F238E27FC236}">
                <a16:creationId xmlns:a16="http://schemas.microsoft.com/office/drawing/2014/main" id="{43CCE1E6-49A0-461C-BB5E-0F81677B80C7}"/>
              </a:ext>
            </a:extLst>
          </p:cNvPr>
          <p:cNvSpPr>
            <a:spLocks noGrp="1"/>
          </p:cNvSpPr>
          <p:nvPr>
            <p:ph type="pic" sz="quarter" idx="29" hasCustomPrompt="1"/>
          </p:nvPr>
        </p:nvSpPr>
        <p:spPr>
          <a:xfrm>
            <a:off x="8746049" y="2650285"/>
            <a:ext cx="2140731" cy="2140729"/>
          </a:xfrm>
          <a:prstGeom prst="roundRect">
            <a:avLst>
              <a:gd name="adj" fmla="val 8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94C36FA5-0947-4AA4-A69D-49BDAAA5E346}"/>
              </a:ext>
            </a:extLst>
          </p:cNvPr>
          <p:cNvSpPr/>
          <p:nvPr userDrawn="1"/>
        </p:nvSpPr>
        <p:spPr>
          <a:xfrm>
            <a:off x="1126393" y="1976362"/>
            <a:ext cx="152835" cy="152835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chemeClr val="bg1">
              <a:alpha val="15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B6DF78AB-BDE2-4F24-B870-C2709D16B1DE}"/>
              </a:ext>
            </a:extLst>
          </p:cNvPr>
          <p:cNvSpPr/>
          <p:nvPr userDrawn="1"/>
        </p:nvSpPr>
        <p:spPr>
          <a:xfrm>
            <a:off x="855297" y="405442"/>
            <a:ext cx="290935" cy="290935"/>
          </a:xfrm>
          <a:prstGeom prst="donut">
            <a:avLst/>
          </a:prstGeom>
          <a:solidFill>
            <a:schemeClr val="bg1">
              <a:alpha val="15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D5B9C0BB-D856-4CF1-B79D-4FB06404C00F}"/>
              </a:ext>
            </a:extLst>
          </p:cNvPr>
          <p:cNvSpPr/>
          <p:nvPr userDrawn="1"/>
        </p:nvSpPr>
        <p:spPr>
          <a:xfrm rot="540553">
            <a:off x="9469171" y="6271384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chemeClr val="bg1">
              <a:alpha val="1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C5D5434D-5B9D-4F13-AA25-069756EC343B}"/>
              </a:ext>
            </a:extLst>
          </p:cNvPr>
          <p:cNvSpPr/>
          <p:nvPr userDrawn="1"/>
        </p:nvSpPr>
        <p:spPr>
          <a:xfrm>
            <a:off x="11672831" y="1011331"/>
            <a:ext cx="153071" cy="153071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chemeClr val="bg1">
              <a:alpha val="15000"/>
            </a:schemeClr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5130CA27-F53B-45D2-857B-5742E7803F89}"/>
              </a:ext>
            </a:extLst>
          </p:cNvPr>
          <p:cNvGrpSpPr/>
          <p:nvPr userDrawn="1"/>
        </p:nvGrpSpPr>
        <p:grpSpPr>
          <a:xfrm>
            <a:off x="458185" y="269755"/>
            <a:ext cx="290341" cy="226068"/>
            <a:chOff x="10611834" y="1931353"/>
            <a:chExt cx="689411" cy="536796"/>
          </a:xfrm>
          <a:solidFill>
            <a:schemeClr val="bg1">
              <a:alpha val="15000"/>
            </a:schemeClr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573C6138-B1D0-4AF6-8E3F-7FDEBBFBE2EB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545C1260-27B2-402E-93E4-556E550DAABC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8168510A-EA68-403C-9BB5-F78AC7896660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D2E67ABF-A4C7-4D9A-9FD7-D9DD52528934}"/>
              </a:ext>
            </a:extLst>
          </p:cNvPr>
          <p:cNvSpPr/>
          <p:nvPr userDrawn="1"/>
        </p:nvSpPr>
        <p:spPr>
          <a:xfrm>
            <a:off x="11568549" y="2667919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chemeClr val="bg1">
              <a:alpha val="15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964DDC3D-2776-433F-89E9-1C6C25A4849D}"/>
              </a:ext>
            </a:extLst>
          </p:cNvPr>
          <p:cNvSpPr/>
          <p:nvPr userDrawn="1"/>
        </p:nvSpPr>
        <p:spPr>
          <a:xfrm>
            <a:off x="11568549" y="2434363"/>
            <a:ext cx="261702" cy="113568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chemeClr val="bg1">
              <a:alpha val="15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2402853E-7395-4BD5-9523-794D44EF6400}"/>
              </a:ext>
            </a:extLst>
          </p:cNvPr>
          <p:cNvSpPr/>
          <p:nvPr userDrawn="1"/>
        </p:nvSpPr>
        <p:spPr>
          <a:xfrm>
            <a:off x="9925310" y="474373"/>
            <a:ext cx="153071" cy="153071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chemeClr val="bg1">
              <a:alpha val="15000"/>
            </a:schemeClr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78678DBB-98F0-4C6C-AE85-7776AAF43A40}"/>
              </a:ext>
            </a:extLst>
          </p:cNvPr>
          <p:cNvSpPr/>
          <p:nvPr userDrawn="1"/>
        </p:nvSpPr>
        <p:spPr>
          <a:xfrm>
            <a:off x="11374924" y="3997497"/>
            <a:ext cx="122614" cy="122614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chemeClr val="bg1">
              <a:alpha val="15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992ADB99-286B-40DD-BFC0-FCF16D9FEBEF}"/>
              </a:ext>
            </a:extLst>
          </p:cNvPr>
          <p:cNvGrpSpPr/>
          <p:nvPr userDrawn="1"/>
        </p:nvGrpSpPr>
        <p:grpSpPr>
          <a:xfrm>
            <a:off x="8886769" y="210018"/>
            <a:ext cx="153071" cy="271039"/>
            <a:chOff x="881472" y="6160021"/>
            <a:chExt cx="349616" cy="271039"/>
          </a:xfrm>
          <a:solidFill>
            <a:schemeClr val="bg1">
              <a:alpha val="15000"/>
            </a:schemeClr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172127A4-CB65-4F05-9DBD-43275F699274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A72616DC-2A0D-47DC-B719-8648A9982F5F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523527A-71F7-434D-A443-6AA29CC9EB3D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056897D0-0D1D-4C0E-956B-72C705C2C4A9}"/>
              </a:ext>
            </a:extLst>
          </p:cNvPr>
          <p:cNvSpPr/>
          <p:nvPr userDrawn="1"/>
        </p:nvSpPr>
        <p:spPr>
          <a:xfrm>
            <a:off x="1974897" y="6293882"/>
            <a:ext cx="186805" cy="93402"/>
          </a:xfrm>
          <a:custGeom>
            <a:avLst/>
            <a:gdLst>
              <a:gd name="connsiteX0" fmla="*/ 99006 w 186804"/>
              <a:gd name="connsiteY0" fmla="*/ 14010 h 93402"/>
              <a:gd name="connsiteX1" fmla="*/ 184003 w 186804"/>
              <a:gd name="connsiteY1" fmla="*/ 86677 h 93402"/>
              <a:gd name="connsiteX2" fmla="*/ 14010 w 186804"/>
              <a:gd name="connsiteY2" fmla="*/ 86677 h 93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86804" h="93402">
                <a:moveTo>
                  <a:pt x="99006" y="14010"/>
                </a:moveTo>
                <a:lnTo>
                  <a:pt x="184003" y="86677"/>
                </a:lnTo>
                <a:lnTo>
                  <a:pt x="14010" y="86677"/>
                </a:lnTo>
                <a:close/>
              </a:path>
            </a:pathLst>
          </a:custGeom>
          <a:solidFill>
            <a:schemeClr val="bg1">
              <a:alpha val="1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2" name="자유형: 도형 21">
            <a:extLst>
              <a:ext uri="{FF2B5EF4-FFF2-40B4-BE49-F238E27FC236}">
                <a16:creationId xmlns:a16="http://schemas.microsoft.com/office/drawing/2014/main" id="{C963BD2B-F603-4136-9682-4230C4D68C36}"/>
              </a:ext>
            </a:extLst>
          </p:cNvPr>
          <p:cNvSpPr/>
          <p:nvPr userDrawn="1"/>
        </p:nvSpPr>
        <p:spPr>
          <a:xfrm>
            <a:off x="1974897" y="6189645"/>
            <a:ext cx="186805" cy="93402"/>
          </a:xfrm>
          <a:custGeom>
            <a:avLst/>
            <a:gdLst>
              <a:gd name="connsiteX0" fmla="*/ 99006 w 186804"/>
              <a:gd name="connsiteY0" fmla="*/ 14010 h 93402"/>
              <a:gd name="connsiteX1" fmla="*/ 184003 w 186804"/>
              <a:gd name="connsiteY1" fmla="*/ 86864 h 93402"/>
              <a:gd name="connsiteX2" fmla="*/ 14010 w 186804"/>
              <a:gd name="connsiteY2" fmla="*/ 86864 h 934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86804" h="93402">
                <a:moveTo>
                  <a:pt x="99006" y="14010"/>
                </a:moveTo>
                <a:lnTo>
                  <a:pt x="184003" y="86864"/>
                </a:lnTo>
                <a:lnTo>
                  <a:pt x="14010" y="86864"/>
                </a:lnTo>
                <a:close/>
              </a:path>
            </a:pathLst>
          </a:custGeom>
          <a:solidFill>
            <a:schemeClr val="bg1">
              <a:alpha val="1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CB044B7D-A845-449F-AAD2-9FD690612FB6}"/>
              </a:ext>
            </a:extLst>
          </p:cNvPr>
          <p:cNvSpPr/>
          <p:nvPr userDrawn="1"/>
        </p:nvSpPr>
        <p:spPr>
          <a:xfrm>
            <a:off x="599082" y="6010499"/>
            <a:ext cx="149444" cy="149444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chemeClr val="bg1">
              <a:alpha val="15000"/>
            </a:schemeClr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3318F961-CAB9-4151-B594-D5DB9418401C}"/>
              </a:ext>
            </a:extLst>
          </p:cNvPr>
          <p:cNvGrpSpPr/>
          <p:nvPr userDrawn="1"/>
        </p:nvGrpSpPr>
        <p:grpSpPr>
          <a:xfrm>
            <a:off x="10756592" y="5735831"/>
            <a:ext cx="854395" cy="704975"/>
            <a:chOff x="10679773" y="5847969"/>
            <a:chExt cx="594972" cy="490921"/>
          </a:xfrm>
          <a:solidFill>
            <a:schemeClr val="bg1">
              <a:alpha val="15000"/>
            </a:schemeClr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04FE452D-1838-4248-B532-13DC1C021DE7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F5F985B-F738-4B45-9D59-4573224CC989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87150C-8B64-402C-B56C-5A86921A5461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02F4CEA0-653A-4B7F-B103-178EA138C89F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3B4AF6B1-5598-4743-BB2C-1F6457234406}"/>
              </a:ext>
            </a:extLst>
          </p:cNvPr>
          <p:cNvSpPr/>
          <p:nvPr userDrawn="1"/>
        </p:nvSpPr>
        <p:spPr>
          <a:xfrm>
            <a:off x="5260468" y="6239896"/>
            <a:ext cx="149444" cy="149444"/>
          </a:xfrm>
          <a:custGeom>
            <a:avLst/>
            <a:gdLst>
              <a:gd name="connsiteX0" fmla="*/ 126840 w 149443"/>
              <a:gd name="connsiteY0" fmla="*/ 77150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840 w 149443"/>
              <a:gd name="connsiteY4" fmla="*/ 77150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840" y="77150"/>
                </a:moveTo>
                <a:cubicBezTo>
                  <a:pt x="126840" y="104610"/>
                  <a:pt x="104611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611" y="27647"/>
                  <a:pt x="126840" y="49877"/>
                  <a:pt x="126840" y="77150"/>
                </a:cubicBezTo>
                <a:close/>
              </a:path>
            </a:pathLst>
          </a:custGeom>
          <a:solidFill>
            <a:schemeClr val="bg1">
              <a:alpha val="15000"/>
            </a:schemeClr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2C2A2586-3F18-464E-BFA9-7944917F412C}"/>
              </a:ext>
            </a:extLst>
          </p:cNvPr>
          <p:cNvGrpSpPr/>
          <p:nvPr userDrawn="1"/>
        </p:nvGrpSpPr>
        <p:grpSpPr>
          <a:xfrm>
            <a:off x="308741" y="3429000"/>
            <a:ext cx="149444" cy="316109"/>
            <a:chOff x="5165011" y="5955205"/>
            <a:chExt cx="186805" cy="197452"/>
          </a:xfrm>
          <a:solidFill>
            <a:schemeClr val="bg1">
              <a:alpha val="15000"/>
            </a:schemeClr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F4A52518-48C9-4433-9A19-B5699968058A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D9924A5E-D484-4441-B9EF-356BB954DAA5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886688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bg>
      <p:bgPr>
        <a:solidFill>
          <a:srgbClr val="60EAC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원형: 비어 있음 4">
            <a:extLst>
              <a:ext uri="{FF2B5EF4-FFF2-40B4-BE49-F238E27FC236}">
                <a16:creationId xmlns:a16="http://schemas.microsoft.com/office/drawing/2014/main" id="{3C3F1144-7B1F-4818-A13B-4FF1050FD628}"/>
              </a:ext>
            </a:extLst>
          </p:cNvPr>
          <p:cNvSpPr/>
          <p:nvPr userDrawn="1"/>
        </p:nvSpPr>
        <p:spPr>
          <a:xfrm>
            <a:off x="11401295" y="4685723"/>
            <a:ext cx="290935" cy="290935"/>
          </a:xfrm>
          <a:prstGeom prst="donut">
            <a:avLst/>
          </a:prstGeom>
          <a:solidFill>
            <a:schemeClr val="bg1">
              <a:alpha val="30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7B453760-5553-410C-9852-F3745A8B07EC}"/>
              </a:ext>
            </a:extLst>
          </p:cNvPr>
          <p:cNvSpPr/>
          <p:nvPr userDrawn="1"/>
        </p:nvSpPr>
        <p:spPr>
          <a:xfrm rot="540553">
            <a:off x="10907446" y="325995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chemeClr val="bg1">
              <a:alpha val="3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A487AEC3-2C05-4A66-99E6-73BA1CE33423}"/>
              </a:ext>
            </a:extLst>
          </p:cNvPr>
          <p:cNvSpPr/>
          <p:nvPr userDrawn="1"/>
        </p:nvSpPr>
        <p:spPr>
          <a:xfrm>
            <a:off x="11672831" y="1011331"/>
            <a:ext cx="153071" cy="153071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chemeClr val="bg1">
              <a:alpha val="30000"/>
            </a:schemeClr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" name="그룹 7">
            <a:extLst>
              <a:ext uri="{FF2B5EF4-FFF2-40B4-BE49-F238E27FC236}">
                <a16:creationId xmlns:a16="http://schemas.microsoft.com/office/drawing/2014/main" id="{F818C260-1CBD-4D04-B6A6-63EE14499EA1}"/>
              </a:ext>
            </a:extLst>
          </p:cNvPr>
          <p:cNvGrpSpPr/>
          <p:nvPr userDrawn="1"/>
        </p:nvGrpSpPr>
        <p:grpSpPr>
          <a:xfrm>
            <a:off x="11401591" y="5205205"/>
            <a:ext cx="290341" cy="226068"/>
            <a:chOff x="10611834" y="1931353"/>
            <a:chExt cx="689411" cy="536796"/>
          </a:xfrm>
          <a:solidFill>
            <a:schemeClr val="bg1">
              <a:alpha val="30000"/>
            </a:schemeClr>
          </a:solidFill>
        </p:grpSpPr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9F3CB422-C291-435A-954F-71EEDF3816A7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5DE0953B-CDD6-45FD-9F50-C0120A4D0B86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8113CE33-0E57-49D6-BF80-5632A5D045F8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grpFill/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" name="그룹 11">
            <a:extLst>
              <a:ext uri="{FF2B5EF4-FFF2-40B4-BE49-F238E27FC236}">
                <a16:creationId xmlns:a16="http://schemas.microsoft.com/office/drawing/2014/main" id="{59DE493E-D382-46E6-ABFD-7E7FAADDE4C6}"/>
              </a:ext>
            </a:extLst>
          </p:cNvPr>
          <p:cNvGrpSpPr/>
          <p:nvPr userDrawn="1"/>
        </p:nvGrpSpPr>
        <p:grpSpPr>
          <a:xfrm>
            <a:off x="11723699" y="2434363"/>
            <a:ext cx="106551" cy="233555"/>
            <a:chOff x="11568549" y="2434363"/>
            <a:chExt cx="261702" cy="347124"/>
          </a:xfrm>
          <a:solidFill>
            <a:schemeClr val="bg1">
              <a:alpha val="30000"/>
            </a:schemeClr>
          </a:solidFill>
        </p:grpSpPr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BE1A09E5-1389-44C9-885E-6FF87FB6146B}"/>
                </a:ext>
              </a:extLst>
            </p:cNvPr>
            <p:cNvSpPr/>
            <p:nvPr userDrawn="1"/>
          </p:nvSpPr>
          <p:spPr>
            <a:xfrm>
              <a:off x="11568549" y="2667919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E1B17CB0-B855-4D1C-8023-5073F8F84339}"/>
                </a:ext>
              </a:extLst>
            </p:cNvPr>
            <p:cNvSpPr/>
            <p:nvPr userDrawn="1"/>
          </p:nvSpPr>
          <p:spPr>
            <a:xfrm>
              <a:off x="11568549" y="2434363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C4B04EFF-5C40-4691-AD71-1FE7CD9B304F}"/>
              </a:ext>
            </a:extLst>
          </p:cNvPr>
          <p:cNvSpPr/>
          <p:nvPr userDrawn="1"/>
        </p:nvSpPr>
        <p:spPr>
          <a:xfrm>
            <a:off x="4391285" y="6329515"/>
            <a:ext cx="153071" cy="153071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chemeClr val="bg1">
              <a:alpha val="30000"/>
            </a:schemeClr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B5C2E5B1-99E9-4C20-9400-5C92EA7C4710}"/>
              </a:ext>
            </a:extLst>
          </p:cNvPr>
          <p:cNvSpPr/>
          <p:nvPr userDrawn="1"/>
        </p:nvSpPr>
        <p:spPr>
          <a:xfrm>
            <a:off x="980925" y="4433479"/>
            <a:ext cx="122614" cy="122614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chemeClr val="bg1">
              <a:alpha val="30000"/>
            </a:schemeClr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F165299-D84D-4C87-96ED-3A96F697101B}"/>
              </a:ext>
            </a:extLst>
          </p:cNvPr>
          <p:cNvGrpSpPr/>
          <p:nvPr userDrawn="1"/>
        </p:nvGrpSpPr>
        <p:grpSpPr>
          <a:xfrm>
            <a:off x="1155010" y="500707"/>
            <a:ext cx="153071" cy="271039"/>
            <a:chOff x="881472" y="6160021"/>
            <a:chExt cx="349616" cy="271039"/>
          </a:xfrm>
          <a:solidFill>
            <a:schemeClr val="bg1">
              <a:alpha val="30000"/>
            </a:schemeClr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32639DB0-EB27-49D2-A5A4-A0DCD5C814ED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EE4B27F5-3083-4925-AB3E-A79F0553972D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BC6C201B-1CAF-46E2-9F93-FF06CFD3A9BC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3A3A9708-C0AD-49E7-875F-7E34D14A61F5}"/>
              </a:ext>
            </a:extLst>
          </p:cNvPr>
          <p:cNvGrpSpPr/>
          <p:nvPr userDrawn="1"/>
        </p:nvGrpSpPr>
        <p:grpSpPr>
          <a:xfrm>
            <a:off x="2231949" y="6427232"/>
            <a:ext cx="186805" cy="196836"/>
            <a:chOff x="1974897" y="6293882"/>
            <a:chExt cx="186805" cy="196836"/>
          </a:xfrm>
          <a:solidFill>
            <a:schemeClr val="bg1">
              <a:alpha val="30000"/>
            </a:schemeClr>
          </a:solidFill>
        </p:grpSpPr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AFA47FB6-EB8A-438A-8C36-646F605B1FDA}"/>
                </a:ext>
              </a:extLst>
            </p:cNvPr>
            <p:cNvSpPr/>
            <p:nvPr userDrawn="1"/>
          </p:nvSpPr>
          <p:spPr>
            <a:xfrm>
              <a:off x="1974897" y="6293882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677 h 93402"/>
                <a:gd name="connsiteX2" fmla="*/ 14010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677"/>
                  </a:lnTo>
                  <a:lnTo>
                    <a:pt x="14010" y="866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FF7F7E99-E69D-4BFC-8480-46742D40AD62}"/>
                </a:ext>
              </a:extLst>
            </p:cNvPr>
            <p:cNvSpPr/>
            <p:nvPr userDrawn="1"/>
          </p:nvSpPr>
          <p:spPr>
            <a:xfrm>
              <a:off x="1974897" y="6397316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864 h 93402"/>
                <a:gd name="connsiteX2" fmla="*/ 14010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864"/>
                  </a:lnTo>
                  <a:lnTo>
                    <a:pt x="14010" y="868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5" name="자유형: 도형 24">
            <a:extLst>
              <a:ext uri="{FF2B5EF4-FFF2-40B4-BE49-F238E27FC236}">
                <a16:creationId xmlns:a16="http://schemas.microsoft.com/office/drawing/2014/main" id="{BFD21C2A-3959-4BA3-8E7D-5415E65300DA}"/>
              </a:ext>
            </a:extLst>
          </p:cNvPr>
          <p:cNvSpPr/>
          <p:nvPr userDrawn="1"/>
        </p:nvSpPr>
        <p:spPr>
          <a:xfrm>
            <a:off x="11326573" y="6111957"/>
            <a:ext cx="149444" cy="149444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chemeClr val="bg1">
              <a:alpha val="30000"/>
            </a:schemeClr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AF4B9776-CD3E-4DE6-9B25-42E06BCDD0D5}"/>
              </a:ext>
            </a:extLst>
          </p:cNvPr>
          <p:cNvGrpSpPr/>
          <p:nvPr userDrawn="1"/>
        </p:nvGrpSpPr>
        <p:grpSpPr>
          <a:xfrm>
            <a:off x="528633" y="5662135"/>
            <a:ext cx="854395" cy="704975"/>
            <a:chOff x="10679773" y="5847969"/>
            <a:chExt cx="594972" cy="490921"/>
          </a:xfrm>
          <a:solidFill>
            <a:schemeClr val="bg1">
              <a:alpha val="30000"/>
            </a:schemeClr>
          </a:solidFill>
        </p:grpSpPr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A9E1854C-6E0C-4A48-81B8-54D2003CEB20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6B172038-2FE6-450A-8ECB-86B5105531B5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CD1C7D90-34C2-49DD-9F67-4EB5ED68A547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34C5CCCC-DFCC-4923-A33B-8C7426DD7C95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ECDDEF5D-242C-4709-AD8B-DFF9C51E71E7}"/>
              </a:ext>
            </a:extLst>
          </p:cNvPr>
          <p:cNvGrpSpPr/>
          <p:nvPr userDrawn="1"/>
        </p:nvGrpSpPr>
        <p:grpSpPr>
          <a:xfrm>
            <a:off x="10223261" y="6406050"/>
            <a:ext cx="149444" cy="316109"/>
            <a:chOff x="5165011" y="5955205"/>
            <a:chExt cx="186805" cy="197452"/>
          </a:xfrm>
          <a:solidFill>
            <a:schemeClr val="bg1">
              <a:alpha val="30000"/>
            </a:schemeClr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E855CBAD-D49C-4172-B173-EDAB9E109EE6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35795126-8E74-4507-937B-48981226E3D7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34" name="자유형: 도형 33">
            <a:extLst>
              <a:ext uri="{FF2B5EF4-FFF2-40B4-BE49-F238E27FC236}">
                <a16:creationId xmlns:a16="http://schemas.microsoft.com/office/drawing/2014/main" id="{362B47D3-8276-4F5D-AEF1-3091DABDCF03}"/>
              </a:ext>
            </a:extLst>
          </p:cNvPr>
          <p:cNvSpPr/>
          <p:nvPr userDrawn="1"/>
        </p:nvSpPr>
        <p:spPr>
          <a:xfrm rot="540553">
            <a:off x="807817" y="2677901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chemeClr val="bg1">
              <a:alpha val="3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9919050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12">
            <a:extLst>
              <a:ext uri="{FF2B5EF4-FFF2-40B4-BE49-F238E27FC236}">
                <a16:creationId xmlns:a16="http://schemas.microsoft.com/office/drawing/2014/main" id="{8B03AFC3-8D2F-4736-A7FF-2519BECD26B4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0" y="0"/>
            <a:ext cx="4711913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F3EF2D24-3485-4DBC-95DA-ADE21F30E7FB}"/>
              </a:ext>
            </a:extLst>
          </p:cNvPr>
          <p:cNvSpPr/>
          <p:nvPr userDrawn="1"/>
        </p:nvSpPr>
        <p:spPr>
          <a:xfrm rot="540553">
            <a:off x="11507521" y="547998"/>
            <a:ext cx="138396" cy="13839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F285DB62-CD73-4851-98F9-370140CD698D}"/>
              </a:ext>
            </a:extLst>
          </p:cNvPr>
          <p:cNvSpPr/>
          <p:nvPr userDrawn="1"/>
        </p:nvSpPr>
        <p:spPr>
          <a:xfrm>
            <a:off x="11719945" y="2287559"/>
            <a:ext cx="89978" cy="89978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5C66F7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" name="그룹 7">
            <a:extLst>
              <a:ext uri="{FF2B5EF4-FFF2-40B4-BE49-F238E27FC236}">
                <a16:creationId xmlns:a16="http://schemas.microsoft.com/office/drawing/2014/main" id="{DF01274C-0BFE-4F0D-9629-83878F0AFE85}"/>
              </a:ext>
            </a:extLst>
          </p:cNvPr>
          <p:cNvGrpSpPr/>
          <p:nvPr userDrawn="1"/>
        </p:nvGrpSpPr>
        <p:grpSpPr>
          <a:xfrm>
            <a:off x="11645620" y="1588173"/>
            <a:ext cx="170667" cy="132886"/>
            <a:chOff x="10611834" y="1931353"/>
            <a:chExt cx="689411" cy="536796"/>
          </a:xfrm>
        </p:grpSpPr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C2CA48ED-EB4D-4CF0-9B62-B528E6CF5DFE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732600B1-D492-41B0-87A4-1822AD244B66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6C108201-F309-400B-8A85-15F6DCB2D579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A862F914-ABC3-462B-983A-EDED8797FAAF}"/>
              </a:ext>
            </a:extLst>
          </p:cNvPr>
          <p:cNvSpPr/>
          <p:nvPr userDrawn="1"/>
        </p:nvSpPr>
        <p:spPr>
          <a:xfrm>
            <a:off x="11264840" y="2464331"/>
            <a:ext cx="153833" cy="66757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BF56CA5-6932-47A4-BC56-AF668BD3F425}"/>
              </a:ext>
            </a:extLst>
          </p:cNvPr>
          <p:cNvSpPr/>
          <p:nvPr userDrawn="1"/>
        </p:nvSpPr>
        <p:spPr>
          <a:xfrm>
            <a:off x="11264840" y="2307507"/>
            <a:ext cx="153833" cy="66757"/>
          </a:xfrm>
          <a:custGeom>
            <a:avLst/>
            <a:gdLst>
              <a:gd name="connsiteX0" fmla="*/ 205582 w 410547"/>
              <a:gd name="connsiteY0" fmla="*/ 4724 h 178162"/>
              <a:gd name="connsiteX1" fmla="*/ 406441 w 410547"/>
              <a:gd name="connsiteY1" fmla="*/ 176612 h 178162"/>
              <a:gd name="connsiteX2" fmla="*/ 4724 w 410547"/>
              <a:gd name="connsiteY2" fmla="*/ 176612 h 1781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10547" h="178162">
                <a:moveTo>
                  <a:pt x="205582" y="4724"/>
                </a:moveTo>
                <a:lnTo>
                  <a:pt x="406441" y="176612"/>
                </a:lnTo>
                <a:lnTo>
                  <a:pt x="4724" y="176612"/>
                </a:lnTo>
                <a:close/>
              </a:path>
            </a:pathLst>
          </a:cu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A5F05051-9CCB-4340-A83E-C95612808C3E}"/>
              </a:ext>
            </a:extLst>
          </p:cNvPr>
          <p:cNvSpPr/>
          <p:nvPr userDrawn="1"/>
        </p:nvSpPr>
        <p:spPr>
          <a:xfrm>
            <a:off x="10952307" y="6530866"/>
            <a:ext cx="80858" cy="80858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4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4" y="4647"/>
                  <a:pt x="4724" y="57166"/>
                  <a:pt x="4724" y="121924"/>
                </a:cubicBezTo>
                <a:close/>
              </a:path>
            </a:pathLst>
          </a:custGeom>
          <a:solidFill>
            <a:srgbClr val="FF804C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6" name="그룹 15">
            <a:extLst>
              <a:ext uri="{FF2B5EF4-FFF2-40B4-BE49-F238E27FC236}">
                <a16:creationId xmlns:a16="http://schemas.microsoft.com/office/drawing/2014/main" id="{BC2D6491-C62A-4978-BA81-5BEC861A0378}"/>
              </a:ext>
            </a:extLst>
          </p:cNvPr>
          <p:cNvGrpSpPr/>
          <p:nvPr userDrawn="1"/>
        </p:nvGrpSpPr>
        <p:grpSpPr>
          <a:xfrm>
            <a:off x="11799829" y="5672680"/>
            <a:ext cx="232141" cy="180757"/>
            <a:chOff x="11218597" y="5972608"/>
            <a:chExt cx="394921" cy="307506"/>
          </a:xfrm>
        </p:grpSpPr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AEBCC96F-F8F6-4DE1-86A5-CFF6B26A761C}"/>
                </a:ext>
              </a:extLst>
            </p:cNvPr>
            <p:cNvSpPr/>
            <p:nvPr userDrawn="1"/>
          </p:nvSpPr>
          <p:spPr>
            <a:xfrm>
              <a:off x="11218597" y="6217991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6EAAB42-44F4-4D60-9E3E-1F38662AEBBB}"/>
                </a:ext>
              </a:extLst>
            </p:cNvPr>
            <p:cNvSpPr/>
            <p:nvPr userDrawn="1"/>
          </p:nvSpPr>
          <p:spPr>
            <a:xfrm>
              <a:off x="11218597" y="6095300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F31F5EB-21B5-4122-8880-D13E0CE3C7C0}"/>
                </a:ext>
              </a:extLst>
            </p:cNvPr>
            <p:cNvSpPr/>
            <p:nvPr userDrawn="1"/>
          </p:nvSpPr>
          <p:spPr>
            <a:xfrm>
              <a:off x="11218597" y="5972608"/>
              <a:ext cx="394921" cy="62123"/>
            </a:xfrm>
            <a:custGeom>
              <a:avLst/>
              <a:gdLst>
                <a:gd name="connsiteX0" fmla="*/ 4724 w 689410"/>
                <a:gd name="connsiteY0" fmla="*/ 106199 h 108446"/>
                <a:gd name="connsiteX1" fmla="*/ 690960 w 689410"/>
                <a:gd name="connsiteY1" fmla="*/ 106199 h 108446"/>
                <a:gd name="connsiteX2" fmla="*/ 690960 w 689410"/>
                <a:gd name="connsiteY2" fmla="*/ 4724 h 108446"/>
                <a:gd name="connsiteX3" fmla="*/ 4724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4724" y="106199"/>
                  </a:moveTo>
                  <a:lnTo>
                    <a:pt x="690960" y="106199"/>
                  </a:lnTo>
                  <a:lnTo>
                    <a:pt x="690960" y="4724"/>
                  </a:lnTo>
                  <a:lnTo>
                    <a:pt x="4724" y="4724"/>
                  </a:lnTo>
                  <a:close/>
                </a:path>
              </a:pathLst>
            </a:custGeom>
            <a:solidFill>
              <a:srgbClr val="5C66F7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" name="그룹 1">
            <a:extLst>
              <a:ext uri="{FF2B5EF4-FFF2-40B4-BE49-F238E27FC236}">
                <a16:creationId xmlns:a16="http://schemas.microsoft.com/office/drawing/2014/main" id="{81F72B40-7ACE-4252-A3DB-F6161C624F53}"/>
              </a:ext>
            </a:extLst>
          </p:cNvPr>
          <p:cNvGrpSpPr/>
          <p:nvPr userDrawn="1"/>
        </p:nvGrpSpPr>
        <p:grpSpPr>
          <a:xfrm>
            <a:off x="11809923" y="266082"/>
            <a:ext cx="156236" cy="271933"/>
            <a:chOff x="9922450" y="266082"/>
            <a:chExt cx="709611" cy="1235095"/>
          </a:xfrm>
        </p:grpSpPr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8CE605F7-D2A7-406A-AAC1-4D42331478AC}"/>
                </a:ext>
              </a:extLst>
            </p:cNvPr>
            <p:cNvSpPr/>
            <p:nvPr userDrawn="1"/>
          </p:nvSpPr>
          <p:spPr>
            <a:xfrm>
              <a:off x="9922450" y="904269"/>
              <a:ext cx="709611" cy="596908"/>
            </a:xfrm>
            <a:custGeom>
              <a:avLst/>
              <a:gdLst>
                <a:gd name="connsiteX0" fmla="*/ 4724 w 1316851"/>
                <a:gd name="connsiteY0" fmla="*/ 4724 h 1107704"/>
                <a:gd name="connsiteX1" fmla="*/ 768033 w 1316851"/>
                <a:gd name="connsiteY1" fmla="*/ 4724 h 1107704"/>
                <a:gd name="connsiteX2" fmla="*/ 1317625 w 1316851"/>
                <a:gd name="connsiteY2" fmla="*/ 554316 h 1107704"/>
                <a:gd name="connsiteX3" fmla="*/ 1317625 w 1316851"/>
                <a:gd name="connsiteY3" fmla="*/ 554316 h 1107704"/>
                <a:gd name="connsiteX4" fmla="*/ 768033 w 1316851"/>
                <a:gd name="connsiteY4" fmla="*/ 1103908 h 1107704"/>
                <a:gd name="connsiteX5" fmla="*/ 745801 w 1316851"/>
                <a:gd name="connsiteY5" fmla="*/ 1103908 h 1107704"/>
                <a:gd name="connsiteX6" fmla="*/ 196210 w 1316851"/>
                <a:gd name="connsiteY6" fmla="*/ 554316 h 1107704"/>
                <a:gd name="connsiteX7" fmla="*/ 196210 w 1316851"/>
                <a:gd name="connsiteY7" fmla="*/ 270419 h 1107704"/>
                <a:gd name="connsiteX8" fmla="*/ 4724 w 1316851"/>
                <a:gd name="connsiteY8" fmla="*/ 4724 h 1107704"/>
                <a:gd name="connsiteX9" fmla="*/ 4724 w 1316851"/>
                <a:gd name="connsiteY9" fmla="*/ 4724 h 1107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16851" h="1107704">
                  <a:moveTo>
                    <a:pt x="4724" y="4724"/>
                  </a:moveTo>
                  <a:lnTo>
                    <a:pt x="768033" y="4724"/>
                  </a:lnTo>
                  <a:cubicBezTo>
                    <a:pt x="1071529" y="4724"/>
                    <a:pt x="1317625" y="250743"/>
                    <a:pt x="1317625" y="554316"/>
                  </a:cubicBezTo>
                  <a:lnTo>
                    <a:pt x="1317625" y="554316"/>
                  </a:lnTo>
                  <a:cubicBezTo>
                    <a:pt x="1317625" y="857812"/>
                    <a:pt x="1071606" y="1103908"/>
                    <a:pt x="768033" y="1103908"/>
                  </a:cubicBezTo>
                  <a:lnTo>
                    <a:pt x="745801" y="1103908"/>
                  </a:lnTo>
                  <a:cubicBezTo>
                    <a:pt x="442306" y="1103908"/>
                    <a:pt x="196210" y="857889"/>
                    <a:pt x="196210" y="554316"/>
                  </a:cubicBezTo>
                  <a:lnTo>
                    <a:pt x="196210" y="270419"/>
                  </a:lnTo>
                  <a:cubicBezTo>
                    <a:pt x="196210" y="149888"/>
                    <a:pt x="119058" y="42835"/>
                    <a:pt x="4724" y="4724"/>
                  </a:cubicBezTo>
                  <a:lnTo>
                    <a:pt x="4724" y="4724"/>
                  </a:lnTo>
                  <a:close/>
                </a:path>
              </a:pathLst>
            </a:custGeom>
            <a:solidFill>
              <a:srgbClr val="F70D5B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2DFE2B0C-F0B3-41CB-8FB3-CA34A3DE9524}"/>
                </a:ext>
              </a:extLst>
            </p:cNvPr>
            <p:cNvSpPr/>
            <p:nvPr userDrawn="1"/>
          </p:nvSpPr>
          <p:spPr>
            <a:xfrm flipV="1">
              <a:off x="9922450" y="266082"/>
              <a:ext cx="709611" cy="596908"/>
            </a:xfrm>
            <a:custGeom>
              <a:avLst/>
              <a:gdLst>
                <a:gd name="connsiteX0" fmla="*/ 4724 w 1316851"/>
                <a:gd name="connsiteY0" fmla="*/ 4724 h 1107704"/>
                <a:gd name="connsiteX1" fmla="*/ 768033 w 1316851"/>
                <a:gd name="connsiteY1" fmla="*/ 4724 h 1107704"/>
                <a:gd name="connsiteX2" fmla="*/ 1317625 w 1316851"/>
                <a:gd name="connsiteY2" fmla="*/ 554316 h 1107704"/>
                <a:gd name="connsiteX3" fmla="*/ 1317625 w 1316851"/>
                <a:gd name="connsiteY3" fmla="*/ 554316 h 1107704"/>
                <a:gd name="connsiteX4" fmla="*/ 768033 w 1316851"/>
                <a:gd name="connsiteY4" fmla="*/ 1103908 h 1107704"/>
                <a:gd name="connsiteX5" fmla="*/ 745801 w 1316851"/>
                <a:gd name="connsiteY5" fmla="*/ 1103908 h 1107704"/>
                <a:gd name="connsiteX6" fmla="*/ 196210 w 1316851"/>
                <a:gd name="connsiteY6" fmla="*/ 554316 h 1107704"/>
                <a:gd name="connsiteX7" fmla="*/ 196210 w 1316851"/>
                <a:gd name="connsiteY7" fmla="*/ 270419 h 1107704"/>
                <a:gd name="connsiteX8" fmla="*/ 4724 w 1316851"/>
                <a:gd name="connsiteY8" fmla="*/ 4724 h 1107704"/>
                <a:gd name="connsiteX9" fmla="*/ 4724 w 1316851"/>
                <a:gd name="connsiteY9" fmla="*/ 4724 h 1107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16851" h="1107704">
                  <a:moveTo>
                    <a:pt x="4724" y="4724"/>
                  </a:moveTo>
                  <a:lnTo>
                    <a:pt x="768033" y="4724"/>
                  </a:lnTo>
                  <a:cubicBezTo>
                    <a:pt x="1071529" y="4724"/>
                    <a:pt x="1317625" y="250743"/>
                    <a:pt x="1317625" y="554316"/>
                  </a:cubicBezTo>
                  <a:lnTo>
                    <a:pt x="1317625" y="554316"/>
                  </a:lnTo>
                  <a:cubicBezTo>
                    <a:pt x="1317625" y="857812"/>
                    <a:pt x="1071606" y="1103908"/>
                    <a:pt x="768033" y="1103908"/>
                  </a:cubicBezTo>
                  <a:lnTo>
                    <a:pt x="745801" y="1103908"/>
                  </a:lnTo>
                  <a:cubicBezTo>
                    <a:pt x="442306" y="1103908"/>
                    <a:pt x="196210" y="857889"/>
                    <a:pt x="196210" y="554316"/>
                  </a:cubicBezTo>
                  <a:lnTo>
                    <a:pt x="196210" y="270419"/>
                  </a:lnTo>
                  <a:cubicBezTo>
                    <a:pt x="196210" y="149888"/>
                    <a:pt x="119058" y="42835"/>
                    <a:pt x="4724" y="4724"/>
                  </a:cubicBezTo>
                  <a:lnTo>
                    <a:pt x="4724" y="4724"/>
                  </a:lnTo>
                  <a:close/>
                </a:path>
              </a:pathLst>
            </a:custGeom>
            <a:solidFill>
              <a:srgbClr val="0068FF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22" name="자유형: 도형 21">
            <a:extLst>
              <a:ext uri="{FF2B5EF4-FFF2-40B4-BE49-F238E27FC236}">
                <a16:creationId xmlns:a16="http://schemas.microsoft.com/office/drawing/2014/main" id="{FBC3CC73-5596-4750-A896-2CA14426D70F}"/>
              </a:ext>
            </a:extLst>
          </p:cNvPr>
          <p:cNvSpPr/>
          <p:nvPr userDrawn="1"/>
        </p:nvSpPr>
        <p:spPr>
          <a:xfrm>
            <a:off x="6785368" y="6604097"/>
            <a:ext cx="72807" cy="72807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24" name="그룹 23">
            <a:extLst>
              <a:ext uri="{FF2B5EF4-FFF2-40B4-BE49-F238E27FC236}">
                <a16:creationId xmlns:a16="http://schemas.microsoft.com/office/drawing/2014/main" id="{FEDF78E7-3F7E-48CE-8373-C0CA119F3728}"/>
              </a:ext>
            </a:extLst>
          </p:cNvPr>
          <p:cNvGrpSpPr/>
          <p:nvPr userDrawn="1"/>
        </p:nvGrpSpPr>
        <p:grpSpPr>
          <a:xfrm>
            <a:off x="5059727" y="6197390"/>
            <a:ext cx="207598" cy="160940"/>
            <a:chOff x="881472" y="6160021"/>
            <a:chExt cx="349616" cy="271039"/>
          </a:xfrm>
        </p:grpSpPr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BF2A0397-352A-41B3-A971-ABD2766C8FD7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BAFC0489-7677-49A7-B165-9B926AA9CC7E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F7C602C0-ACDD-4DDF-8B1C-57B6158FBF14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3943260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4B1239AA-B5E2-4708-ADCC-A1DCFE7C1A54}"/>
              </a:ext>
            </a:extLst>
          </p:cNvPr>
          <p:cNvSpPr/>
          <p:nvPr userDrawn="1"/>
        </p:nvSpPr>
        <p:spPr>
          <a:xfrm>
            <a:off x="1158074" y="2008044"/>
            <a:ext cx="89474" cy="89472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ED8C2ECE-1A34-4646-95A8-F1C162DD3A01}"/>
              </a:ext>
            </a:extLst>
          </p:cNvPr>
          <p:cNvSpPr/>
          <p:nvPr userDrawn="1"/>
        </p:nvSpPr>
        <p:spPr>
          <a:xfrm>
            <a:off x="915605" y="465751"/>
            <a:ext cx="170320" cy="170318"/>
          </a:xfrm>
          <a:prstGeom prst="donut">
            <a:avLst/>
          </a:pr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C5464177-731A-40DB-BE8F-3F62731140EE}"/>
              </a:ext>
            </a:extLst>
          </p:cNvPr>
          <p:cNvSpPr/>
          <p:nvPr userDrawn="1"/>
        </p:nvSpPr>
        <p:spPr>
          <a:xfrm rot="540553">
            <a:off x="9497861" y="6300074"/>
            <a:ext cx="81016" cy="8101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5013CD00-07B8-412A-8668-807FB46AA898}"/>
              </a:ext>
            </a:extLst>
          </p:cNvPr>
          <p:cNvSpPr/>
          <p:nvPr userDrawn="1"/>
        </p:nvSpPr>
        <p:spPr>
          <a:xfrm>
            <a:off x="11704561" y="1043062"/>
            <a:ext cx="89612" cy="89610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F70D5B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663EBB12-E819-4BBE-AB02-F8D2E57D7546}"/>
              </a:ext>
            </a:extLst>
          </p:cNvPr>
          <p:cNvGrpSpPr/>
          <p:nvPr userDrawn="1"/>
        </p:nvGrpSpPr>
        <p:grpSpPr>
          <a:xfrm>
            <a:off x="518370" y="316617"/>
            <a:ext cx="169972" cy="132344"/>
            <a:chOff x="10611834" y="1931353"/>
            <a:chExt cx="689411" cy="536796"/>
          </a:xfrm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86F5E928-9AEE-4117-B717-45FD9E7145A3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7EE2B2C0-AEDA-4E6D-9ED0-3F296300AFB2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857A68E8-56D2-43E5-84B0-38F2FDB80B23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47755E90-1612-4826-82E1-E10733F8B574}"/>
              </a:ext>
            </a:extLst>
          </p:cNvPr>
          <p:cNvGrpSpPr/>
          <p:nvPr userDrawn="1"/>
        </p:nvGrpSpPr>
        <p:grpSpPr>
          <a:xfrm>
            <a:off x="11622797" y="2506318"/>
            <a:ext cx="153206" cy="203214"/>
            <a:chOff x="11568549" y="2434363"/>
            <a:chExt cx="261702" cy="347124"/>
          </a:xfrm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AC71D2ED-B815-4C0F-9708-94A32C77B2A1}"/>
                </a:ext>
              </a:extLst>
            </p:cNvPr>
            <p:cNvSpPr/>
            <p:nvPr userDrawn="1"/>
          </p:nvSpPr>
          <p:spPr>
            <a:xfrm>
              <a:off x="11568549" y="2667919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807FB5FE-0F2D-4305-B1C1-B150A5CBEDE0}"/>
                </a:ext>
              </a:extLst>
            </p:cNvPr>
            <p:cNvSpPr/>
            <p:nvPr userDrawn="1"/>
          </p:nvSpPr>
          <p:spPr>
            <a:xfrm>
              <a:off x="11568549" y="2434363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85D0D51F-5784-4D5A-93C8-74E9F0E11AEF}"/>
              </a:ext>
            </a:extLst>
          </p:cNvPr>
          <p:cNvSpPr/>
          <p:nvPr userDrawn="1"/>
        </p:nvSpPr>
        <p:spPr>
          <a:xfrm>
            <a:off x="9957040" y="506104"/>
            <a:ext cx="89612" cy="89610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6A03C42B-C2F0-4D4C-A8E6-FADB583CD84F}"/>
              </a:ext>
            </a:extLst>
          </p:cNvPr>
          <p:cNvSpPr/>
          <p:nvPr userDrawn="1"/>
        </p:nvSpPr>
        <p:spPr>
          <a:xfrm>
            <a:off x="11400341" y="4022914"/>
            <a:ext cx="71780" cy="71780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8" name="그룹 17">
            <a:extLst>
              <a:ext uri="{FF2B5EF4-FFF2-40B4-BE49-F238E27FC236}">
                <a16:creationId xmlns:a16="http://schemas.microsoft.com/office/drawing/2014/main" id="{5146A545-638C-4EB1-BC3D-F27268CA1DDB}"/>
              </a:ext>
            </a:extLst>
          </p:cNvPr>
          <p:cNvGrpSpPr/>
          <p:nvPr userDrawn="1"/>
        </p:nvGrpSpPr>
        <p:grpSpPr>
          <a:xfrm>
            <a:off x="8918499" y="266202"/>
            <a:ext cx="89612" cy="158672"/>
            <a:chOff x="881472" y="6160021"/>
            <a:chExt cx="349616" cy="271039"/>
          </a:xfrm>
        </p:grpSpPr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15A65536-2F84-458D-B955-BDFE2FF5A050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E920F769-258C-42C4-B448-9270599F2F87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382CDA36-AEFA-42DD-BCEE-8D1833BC2153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5268867-5A94-4B21-849F-2D237B7BAA7E}"/>
              </a:ext>
            </a:extLst>
          </p:cNvPr>
          <p:cNvGrpSpPr/>
          <p:nvPr userDrawn="1"/>
        </p:nvGrpSpPr>
        <p:grpSpPr>
          <a:xfrm>
            <a:off x="2013620" y="6230614"/>
            <a:ext cx="109360" cy="115702"/>
            <a:chOff x="1974897" y="6189645"/>
            <a:chExt cx="186805" cy="197639"/>
          </a:xfrm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1560FA2-E806-4E2B-9E31-D5E146096070}"/>
                </a:ext>
              </a:extLst>
            </p:cNvPr>
            <p:cNvSpPr/>
            <p:nvPr userDrawn="1"/>
          </p:nvSpPr>
          <p:spPr>
            <a:xfrm>
              <a:off x="1974897" y="6293882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677 h 93402"/>
                <a:gd name="connsiteX2" fmla="*/ 14010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677"/>
                  </a:lnTo>
                  <a:lnTo>
                    <a:pt x="14010" y="86677"/>
                  </a:lnTo>
                  <a:close/>
                </a:path>
              </a:pathLst>
            </a:custGeom>
            <a:solidFill>
              <a:srgbClr val="F70D5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64D6D03-323E-4633-B6E3-8145ED28A27C}"/>
                </a:ext>
              </a:extLst>
            </p:cNvPr>
            <p:cNvSpPr/>
            <p:nvPr userDrawn="1"/>
          </p:nvSpPr>
          <p:spPr>
            <a:xfrm>
              <a:off x="1974897" y="618964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864 h 93402"/>
                <a:gd name="connsiteX2" fmla="*/ 14010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864"/>
                  </a:lnTo>
                  <a:lnTo>
                    <a:pt x="14010" y="86864"/>
                  </a:lnTo>
                  <a:close/>
                </a:path>
              </a:pathLst>
            </a:custGeom>
            <a:solidFill>
              <a:srgbClr val="F70D5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08B4CAD9-5D63-48A2-A34F-CD571CD00E75}"/>
              </a:ext>
            </a:extLst>
          </p:cNvPr>
          <p:cNvSpPr/>
          <p:nvPr userDrawn="1"/>
        </p:nvSpPr>
        <p:spPr>
          <a:xfrm>
            <a:off x="630060" y="6041477"/>
            <a:ext cx="87488" cy="87488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rgbClr val="FF53B2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091D46EF-01DB-4E6A-A79E-046C4CCD8E53}"/>
              </a:ext>
            </a:extLst>
          </p:cNvPr>
          <p:cNvGrpSpPr/>
          <p:nvPr userDrawn="1"/>
        </p:nvGrpSpPr>
        <p:grpSpPr>
          <a:xfrm>
            <a:off x="10933699" y="5881965"/>
            <a:ext cx="500182" cy="412708"/>
            <a:chOff x="10679773" y="5847969"/>
            <a:chExt cx="594972" cy="490921"/>
          </a:xfrm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918EECAF-3B80-48A4-B03F-24A66805083C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9EA98475-91E4-409D-BF4F-576751A454D1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D768018B-D37F-4C26-8336-C2776121547F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4CEDDB-1A48-4703-A02B-30CE217533F1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4D74B51-F1AF-4A4C-9E45-29BA6ABC80D9}"/>
              </a:ext>
            </a:extLst>
          </p:cNvPr>
          <p:cNvSpPr/>
          <p:nvPr userDrawn="1"/>
        </p:nvSpPr>
        <p:spPr>
          <a:xfrm>
            <a:off x="5291446" y="6270874"/>
            <a:ext cx="87488" cy="87488"/>
          </a:xfrm>
          <a:custGeom>
            <a:avLst/>
            <a:gdLst>
              <a:gd name="connsiteX0" fmla="*/ 126840 w 149443"/>
              <a:gd name="connsiteY0" fmla="*/ 77150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840 w 149443"/>
              <a:gd name="connsiteY4" fmla="*/ 77150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840" y="77150"/>
                </a:moveTo>
                <a:cubicBezTo>
                  <a:pt x="126840" y="104610"/>
                  <a:pt x="104611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611" y="27647"/>
                  <a:pt x="126840" y="49877"/>
                  <a:pt x="126840" y="77150"/>
                </a:cubicBezTo>
                <a:close/>
              </a:path>
            </a:pathLst>
          </a:custGeom>
          <a:solidFill>
            <a:srgbClr val="65DEFF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DE827B58-739A-44B4-95C5-33C3A9EDBD71}"/>
              </a:ext>
            </a:extLst>
          </p:cNvPr>
          <p:cNvGrpSpPr/>
          <p:nvPr userDrawn="1"/>
        </p:nvGrpSpPr>
        <p:grpSpPr>
          <a:xfrm>
            <a:off x="339719" y="3494527"/>
            <a:ext cx="87488" cy="185056"/>
            <a:chOff x="5165011" y="5955205"/>
            <a:chExt cx="186805" cy="197452"/>
          </a:xfrm>
          <a:solidFill>
            <a:srgbClr val="5C66F7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3D66158-ACBC-4107-A71D-DA1EEF88EC06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3B698FED-0D32-4C30-A92B-75883FBA50BC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36" name="그림 개체 틀 4">
            <a:extLst>
              <a:ext uri="{FF2B5EF4-FFF2-40B4-BE49-F238E27FC236}">
                <a16:creationId xmlns:a16="http://schemas.microsoft.com/office/drawing/2014/main" id="{CDB2B644-1C15-454B-BA42-FBBBBE3C986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44574" y="1858718"/>
            <a:ext cx="1895475" cy="346075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7" name="그림 개체 틀 4">
            <a:extLst>
              <a:ext uri="{FF2B5EF4-FFF2-40B4-BE49-F238E27FC236}">
                <a16:creationId xmlns:a16="http://schemas.microsoft.com/office/drawing/2014/main" id="{0E8B9CC6-158D-4F26-B4DA-9BA8A0545DF8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697033" y="1858718"/>
            <a:ext cx="1895475" cy="346075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15785998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1CE3C50C-977A-446A-B160-7CB9E844FB39}"/>
              </a:ext>
            </a:extLst>
          </p:cNvPr>
          <p:cNvSpPr/>
          <p:nvPr userDrawn="1"/>
        </p:nvSpPr>
        <p:spPr>
          <a:xfrm>
            <a:off x="1158074" y="2008044"/>
            <a:ext cx="89474" cy="89472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A7407636-75A2-443A-864C-BD3F9D9EA20E}"/>
              </a:ext>
            </a:extLst>
          </p:cNvPr>
          <p:cNvSpPr/>
          <p:nvPr userDrawn="1"/>
        </p:nvSpPr>
        <p:spPr>
          <a:xfrm>
            <a:off x="915605" y="465751"/>
            <a:ext cx="170320" cy="170318"/>
          </a:xfrm>
          <a:prstGeom prst="donut">
            <a:avLst/>
          </a:pr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0E3DAF3F-EFA7-4780-8EDB-29282E81AD1B}"/>
              </a:ext>
            </a:extLst>
          </p:cNvPr>
          <p:cNvSpPr/>
          <p:nvPr userDrawn="1"/>
        </p:nvSpPr>
        <p:spPr>
          <a:xfrm rot="540553">
            <a:off x="9497861" y="6300074"/>
            <a:ext cx="81016" cy="8101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8347A4AE-177C-4124-88A2-442EEAB23D66}"/>
              </a:ext>
            </a:extLst>
          </p:cNvPr>
          <p:cNvSpPr/>
          <p:nvPr userDrawn="1"/>
        </p:nvSpPr>
        <p:spPr>
          <a:xfrm>
            <a:off x="11704561" y="1043062"/>
            <a:ext cx="89612" cy="89610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F70D5B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BE53F9C0-6D77-4FDF-91CF-1D061F1BE8A4}"/>
              </a:ext>
            </a:extLst>
          </p:cNvPr>
          <p:cNvGrpSpPr/>
          <p:nvPr userDrawn="1"/>
        </p:nvGrpSpPr>
        <p:grpSpPr>
          <a:xfrm>
            <a:off x="518370" y="316617"/>
            <a:ext cx="169972" cy="132344"/>
            <a:chOff x="10611834" y="1931353"/>
            <a:chExt cx="689411" cy="536796"/>
          </a:xfrm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AB0D5FDF-626B-4D6E-95A1-801B1E52C313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82D911EF-F8B0-4BEC-9C5B-BF4CF370801E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A2894319-7CD0-46F8-956E-FF217BACC9E0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7F041C61-397C-43CE-9B38-A4E410947D3D}"/>
              </a:ext>
            </a:extLst>
          </p:cNvPr>
          <p:cNvGrpSpPr/>
          <p:nvPr userDrawn="1"/>
        </p:nvGrpSpPr>
        <p:grpSpPr>
          <a:xfrm>
            <a:off x="11622797" y="2506318"/>
            <a:ext cx="153206" cy="203214"/>
            <a:chOff x="11568549" y="2434363"/>
            <a:chExt cx="261702" cy="347124"/>
          </a:xfrm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27F9D299-CD62-4977-A3E4-8129AD5B70E1}"/>
                </a:ext>
              </a:extLst>
            </p:cNvPr>
            <p:cNvSpPr/>
            <p:nvPr userDrawn="1"/>
          </p:nvSpPr>
          <p:spPr>
            <a:xfrm>
              <a:off x="11568549" y="2667919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2FB96C-B562-4D59-8DEB-8C60DB97E96E}"/>
                </a:ext>
              </a:extLst>
            </p:cNvPr>
            <p:cNvSpPr/>
            <p:nvPr userDrawn="1"/>
          </p:nvSpPr>
          <p:spPr>
            <a:xfrm>
              <a:off x="11568549" y="2434363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0EAB65FD-38D3-420D-AC4A-C5CB82831FCE}"/>
              </a:ext>
            </a:extLst>
          </p:cNvPr>
          <p:cNvSpPr/>
          <p:nvPr userDrawn="1"/>
        </p:nvSpPr>
        <p:spPr>
          <a:xfrm>
            <a:off x="9957040" y="506104"/>
            <a:ext cx="89612" cy="89610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4C674EA9-F005-471A-BE31-B55BD47D0F07}"/>
              </a:ext>
            </a:extLst>
          </p:cNvPr>
          <p:cNvSpPr/>
          <p:nvPr userDrawn="1"/>
        </p:nvSpPr>
        <p:spPr>
          <a:xfrm>
            <a:off x="11400341" y="4022914"/>
            <a:ext cx="71780" cy="71780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8" name="그룹 17">
            <a:extLst>
              <a:ext uri="{FF2B5EF4-FFF2-40B4-BE49-F238E27FC236}">
                <a16:creationId xmlns:a16="http://schemas.microsoft.com/office/drawing/2014/main" id="{34EBA235-718F-4DA1-8A42-ECBEB041030E}"/>
              </a:ext>
            </a:extLst>
          </p:cNvPr>
          <p:cNvGrpSpPr/>
          <p:nvPr userDrawn="1"/>
        </p:nvGrpSpPr>
        <p:grpSpPr>
          <a:xfrm>
            <a:off x="8918499" y="266202"/>
            <a:ext cx="89612" cy="158672"/>
            <a:chOff x="881472" y="6160021"/>
            <a:chExt cx="349616" cy="271039"/>
          </a:xfrm>
        </p:grpSpPr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124A6B53-D72D-4206-80FD-7A1DFCAAA7B9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5DB4EDA7-954E-45FA-8321-69512FFDFD20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F0D9768D-EBD8-4E3A-B7D9-22EE93464264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B9A93B90-3669-4ADD-AF7B-F8D5F189B271}"/>
              </a:ext>
            </a:extLst>
          </p:cNvPr>
          <p:cNvGrpSpPr/>
          <p:nvPr userDrawn="1"/>
        </p:nvGrpSpPr>
        <p:grpSpPr>
          <a:xfrm>
            <a:off x="2013620" y="6230614"/>
            <a:ext cx="109360" cy="115702"/>
            <a:chOff x="1974897" y="6189645"/>
            <a:chExt cx="186805" cy="197639"/>
          </a:xfrm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5D9E1586-3DAF-4F33-9385-C6CBE9D9CF2D}"/>
                </a:ext>
              </a:extLst>
            </p:cNvPr>
            <p:cNvSpPr/>
            <p:nvPr userDrawn="1"/>
          </p:nvSpPr>
          <p:spPr>
            <a:xfrm>
              <a:off x="1974897" y="6293882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677 h 93402"/>
                <a:gd name="connsiteX2" fmla="*/ 14010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677"/>
                  </a:lnTo>
                  <a:lnTo>
                    <a:pt x="14010" y="86677"/>
                  </a:lnTo>
                  <a:close/>
                </a:path>
              </a:pathLst>
            </a:custGeom>
            <a:solidFill>
              <a:srgbClr val="F70D5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5BB76B1E-BAA7-488E-A995-FE7D1C9C2C48}"/>
                </a:ext>
              </a:extLst>
            </p:cNvPr>
            <p:cNvSpPr/>
            <p:nvPr userDrawn="1"/>
          </p:nvSpPr>
          <p:spPr>
            <a:xfrm>
              <a:off x="1974897" y="618964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864 h 93402"/>
                <a:gd name="connsiteX2" fmla="*/ 14010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864"/>
                  </a:lnTo>
                  <a:lnTo>
                    <a:pt x="14010" y="86864"/>
                  </a:lnTo>
                  <a:close/>
                </a:path>
              </a:pathLst>
            </a:custGeom>
            <a:solidFill>
              <a:srgbClr val="F70D5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AB990A11-ACDF-4010-8BB8-81386DA6C1B2}"/>
              </a:ext>
            </a:extLst>
          </p:cNvPr>
          <p:cNvSpPr/>
          <p:nvPr userDrawn="1"/>
        </p:nvSpPr>
        <p:spPr>
          <a:xfrm>
            <a:off x="630060" y="6041477"/>
            <a:ext cx="87488" cy="87488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rgbClr val="FF53B2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FD7B644A-B050-4EAD-810E-497A1841FF5B}"/>
              </a:ext>
            </a:extLst>
          </p:cNvPr>
          <p:cNvGrpSpPr/>
          <p:nvPr userDrawn="1"/>
        </p:nvGrpSpPr>
        <p:grpSpPr>
          <a:xfrm>
            <a:off x="10933699" y="5881965"/>
            <a:ext cx="500182" cy="412708"/>
            <a:chOff x="10679773" y="5847969"/>
            <a:chExt cx="594972" cy="490921"/>
          </a:xfrm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C8992EFC-470C-4BE1-99DD-2E31DBC451A7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67161DD4-4C78-4028-A7E3-AAD9DADD04CA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DCAC9363-A9C7-4AB8-ACA9-EDB0CE1C92FF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5CE96C5-CD82-4446-8C8D-F343A4D2B4B9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85BCB2E-73DD-4049-AE92-2EF7EB4A6ACB}"/>
              </a:ext>
            </a:extLst>
          </p:cNvPr>
          <p:cNvSpPr/>
          <p:nvPr userDrawn="1"/>
        </p:nvSpPr>
        <p:spPr>
          <a:xfrm>
            <a:off x="5291446" y="6270874"/>
            <a:ext cx="87488" cy="87488"/>
          </a:xfrm>
          <a:custGeom>
            <a:avLst/>
            <a:gdLst>
              <a:gd name="connsiteX0" fmla="*/ 126840 w 149443"/>
              <a:gd name="connsiteY0" fmla="*/ 77150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840 w 149443"/>
              <a:gd name="connsiteY4" fmla="*/ 77150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840" y="77150"/>
                </a:moveTo>
                <a:cubicBezTo>
                  <a:pt x="126840" y="104610"/>
                  <a:pt x="104611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611" y="27647"/>
                  <a:pt x="126840" y="49877"/>
                  <a:pt x="126840" y="77150"/>
                </a:cubicBezTo>
                <a:close/>
              </a:path>
            </a:pathLst>
          </a:custGeom>
          <a:solidFill>
            <a:srgbClr val="65DEFF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1F3D88DD-EA14-4C3E-84C2-01915A1B3502}"/>
              </a:ext>
            </a:extLst>
          </p:cNvPr>
          <p:cNvGrpSpPr/>
          <p:nvPr userDrawn="1"/>
        </p:nvGrpSpPr>
        <p:grpSpPr>
          <a:xfrm>
            <a:off x="339719" y="3494527"/>
            <a:ext cx="87488" cy="185056"/>
            <a:chOff x="5165011" y="5955205"/>
            <a:chExt cx="186805" cy="197452"/>
          </a:xfrm>
          <a:solidFill>
            <a:srgbClr val="5C66F7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4FA973D4-F51E-4DE2-AEA3-6A74915718E7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7BAE3CF-7B18-4491-8169-B4B19988B6A2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36" name="그림 개체 틀 4">
            <a:extLst>
              <a:ext uri="{FF2B5EF4-FFF2-40B4-BE49-F238E27FC236}">
                <a16:creationId xmlns:a16="http://schemas.microsoft.com/office/drawing/2014/main" id="{2C0F3554-8C22-4823-AD17-0D907CD8CB9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992982" y="1535111"/>
            <a:ext cx="5598318" cy="403542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8144790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CF560FEE-B8DB-49B1-AFDC-41E9EF9A1510}"/>
              </a:ext>
            </a:extLst>
          </p:cNvPr>
          <p:cNvSpPr/>
          <p:nvPr userDrawn="1"/>
        </p:nvSpPr>
        <p:spPr>
          <a:xfrm>
            <a:off x="1158074" y="2008044"/>
            <a:ext cx="89474" cy="89472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77"/>
                  <a:pt x="166077" y="212632"/>
                  <a:pt x="108678" y="212632"/>
                </a:cubicBezTo>
                <a:cubicBezTo>
                  <a:pt x="51279" y="212632"/>
                  <a:pt x="4724" y="166077"/>
                  <a:pt x="4724" y="108678"/>
                </a:cubicBezTo>
                <a:cubicBezTo>
                  <a:pt x="4724" y="51279"/>
                  <a:pt x="51279" y="4724"/>
                  <a:pt x="108678" y="4724"/>
                </a:cubicBezTo>
                <a:cubicBezTo>
                  <a:pt x="166077" y="4724"/>
                  <a:pt x="212632" y="51279"/>
                  <a:pt x="212632" y="108678"/>
                </a:cubicBezTo>
                <a:close/>
              </a:path>
            </a:pathLst>
          </a:custGeom>
          <a:solidFill>
            <a:srgbClr val="0068FF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0B3445B8-3EE7-48A8-81BF-A5AF4D6F1042}"/>
              </a:ext>
            </a:extLst>
          </p:cNvPr>
          <p:cNvSpPr/>
          <p:nvPr userDrawn="1"/>
        </p:nvSpPr>
        <p:spPr>
          <a:xfrm>
            <a:off x="915605" y="465751"/>
            <a:ext cx="170320" cy="170318"/>
          </a:xfrm>
          <a:prstGeom prst="donut">
            <a:avLst/>
          </a:prstGeom>
          <a:solidFill>
            <a:srgbClr val="FACE00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F74ECF0D-FAF6-4903-B34C-40433CED8E20}"/>
              </a:ext>
            </a:extLst>
          </p:cNvPr>
          <p:cNvSpPr/>
          <p:nvPr userDrawn="1"/>
        </p:nvSpPr>
        <p:spPr>
          <a:xfrm rot="540553">
            <a:off x="9497861" y="6300074"/>
            <a:ext cx="81016" cy="81016"/>
          </a:xfrm>
          <a:custGeom>
            <a:avLst/>
            <a:gdLst>
              <a:gd name="connsiteX0" fmla="*/ 75343 w 133350"/>
              <a:gd name="connsiteY0" fmla="*/ 135065 h 133350"/>
              <a:gd name="connsiteX1" fmla="*/ 66865 w 133350"/>
              <a:gd name="connsiteY1" fmla="*/ 135065 h 133350"/>
              <a:gd name="connsiteX2" fmla="*/ 7144 w 133350"/>
              <a:gd name="connsiteY2" fmla="*/ 75343 h 133350"/>
              <a:gd name="connsiteX3" fmla="*/ 7144 w 133350"/>
              <a:gd name="connsiteY3" fmla="*/ 66866 h 133350"/>
              <a:gd name="connsiteX4" fmla="*/ 66865 w 133350"/>
              <a:gd name="connsiteY4" fmla="*/ 7144 h 133350"/>
              <a:gd name="connsiteX5" fmla="*/ 75343 w 133350"/>
              <a:gd name="connsiteY5" fmla="*/ 7144 h 133350"/>
              <a:gd name="connsiteX6" fmla="*/ 135064 w 133350"/>
              <a:gd name="connsiteY6" fmla="*/ 66866 h 133350"/>
              <a:gd name="connsiteX7" fmla="*/ 135064 w 133350"/>
              <a:gd name="connsiteY7" fmla="*/ 75343 h 133350"/>
              <a:gd name="connsiteX8" fmla="*/ 75343 w 133350"/>
              <a:gd name="connsiteY8" fmla="*/ 135065 h 133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3350" h="133350">
                <a:moveTo>
                  <a:pt x="75343" y="135065"/>
                </a:moveTo>
                <a:cubicBezTo>
                  <a:pt x="66484" y="135065"/>
                  <a:pt x="75724" y="135065"/>
                  <a:pt x="66865" y="135065"/>
                </a:cubicBezTo>
                <a:cubicBezTo>
                  <a:pt x="56388" y="97917"/>
                  <a:pt x="44291" y="85820"/>
                  <a:pt x="7144" y="75343"/>
                </a:cubicBezTo>
                <a:cubicBezTo>
                  <a:pt x="7144" y="66484"/>
                  <a:pt x="7144" y="75724"/>
                  <a:pt x="7144" y="66866"/>
                </a:cubicBezTo>
                <a:cubicBezTo>
                  <a:pt x="44291" y="56388"/>
                  <a:pt x="56388" y="44291"/>
                  <a:pt x="66865" y="7144"/>
                </a:cubicBezTo>
                <a:cubicBezTo>
                  <a:pt x="75724" y="7144"/>
                  <a:pt x="66484" y="7144"/>
                  <a:pt x="75343" y="7144"/>
                </a:cubicBezTo>
                <a:cubicBezTo>
                  <a:pt x="85820" y="44291"/>
                  <a:pt x="97917" y="56388"/>
                  <a:pt x="135064" y="66866"/>
                </a:cubicBezTo>
                <a:cubicBezTo>
                  <a:pt x="135064" y="75724"/>
                  <a:pt x="135064" y="66484"/>
                  <a:pt x="135064" y="75343"/>
                </a:cubicBezTo>
                <a:cubicBezTo>
                  <a:pt x="98012" y="85725"/>
                  <a:pt x="85820" y="97822"/>
                  <a:pt x="75343" y="135065"/>
                </a:cubicBezTo>
                <a:close/>
              </a:path>
            </a:pathLst>
          </a:custGeom>
          <a:solidFill>
            <a:srgbClr val="60EAC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9FB1124B-5266-4F05-8562-24A68E3A7FE1}"/>
              </a:ext>
            </a:extLst>
          </p:cNvPr>
          <p:cNvSpPr/>
          <p:nvPr userDrawn="1"/>
        </p:nvSpPr>
        <p:spPr>
          <a:xfrm>
            <a:off x="11704561" y="1043062"/>
            <a:ext cx="89612" cy="89610"/>
          </a:xfrm>
          <a:custGeom>
            <a:avLst/>
            <a:gdLst>
              <a:gd name="connsiteX0" fmla="*/ 4724 w 240131"/>
              <a:gd name="connsiteY0" fmla="*/ 121924 h 240131"/>
              <a:gd name="connsiteX1" fmla="*/ 121924 w 240131"/>
              <a:gd name="connsiteY1" fmla="*/ 239124 h 240131"/>
              <a:gd name="connsiteX2" fmla="*/ 239124 w 240131"/>
              <a:gd name="connsiteY2" fmla="*/ 121924 h 240131"/>
              <a:gd name="connsiteX3" fmla="*/ 121924 w 240131"/>
              <a:gd name="connsiteY3" fmla="*/ 4724 h 240131"/>
              <a:gd name="connsiteX4" fmla="*/ 47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4724" y="121924"/>
                </a:moveTo>
                <a:cubicBezTo>
                  <a:pt x="4724" y="186682"/>
                  <a:pt x="57243" y="239124"/>
                  <a:pt x="121924" y="239124"/>
                </a:cubicBezTo>
                <a:cubicBezTo>
                  <a:pt x="186682" y="239124"/>
                  <a:pt x="239124" y="186605"/>
                  <a:pt x="239124" y="121924"/>
                </a:cubicBezTo>
                <a:cubicBezTo>
                  <a:pt x="239124" y="57166"/>
                  <a:pt x="186604" y="4724"/>
                  <a:pt x="121924" y="4724"/>
                </a:cubicBezTo>
                <a:cubicBezTo>
                  <a:pt x="57243" y="4724"/>
                  <a:pt x="4724" y="57243"/>
                  <a:pt x="4724" y="121924"/>
                </a:cubicBezTo>
                <a:close/>
              </a:path>
            </a:pathLst>
          </a:custGeom>
          <a:solidFill>
            <a:srgbClr val="F70D5B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B6A16CF8-CDEB-44E2-9D64-6A5E3EF5BEE0}"/>
              </a:ext>
            </a:extLst>
          </p:cNvPr>
          <p:cNvGrpSpPr/>
          <p:nvPr userDrawn="1"/>
        </p:nvGrpSpPr>
        <p:grpSpPr>
          <a:xfrm>
            <a:off x="518370" y="316617"/>
            <a:ext cx="169972" cy="132344"/>
            <a:chOff x="10611834" y="1931353"/>
            <a:chExt cx="689411" cy="536796"/>
          </a:xfrm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6DB1B69D-F833-4E2D-8332-33C533111A4E}"/>
                </a:ext>
              </a:extLst>
            </p:cNvPr>
            <p:cNvSpPr/>
            <p:nvPr/>
          </p:nvSpPr>
          <p:spPr>
            <a:xfrm>
              <a:off x="10611834" y="2359702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1371A56C-3EB7-46D2-A279-67734A9F393C}"/>
                </a:ext>
              </a:extLst>
            </p:cNvPr>
            <p:cNvSpPr/>
            <p:nvPr/>
          </p:nvSpPr>
          <p:spPr>
            <a:xfrm>
              <a:off x="10611834" y="2145528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33218CB-F3E0-43AD-8E43-D0C374B25537}"/>
                </a:ext>
              </a:extLst>
            </p:cNvPr>
            <p:cNvSpPr/>
            <p:nvPr/>
          </p:nvSpPr>
          <p:spPr>
            <a:xfrm>
              <a:off x="10611834" y="1931353"/>
              <a:ext cx="689411" cy="108447"/>
            </a:xfrm>
            <a:custGeom>
              <a:avLst/>
              <a:gdLst>
                <a:gd name="connsiteX0" fmla="*/ 690959 w 689410"/>
                <a:gd name="connsiteY0" fmla="*/ 106199 h 108446"/>
                <a:gd name="connsiteX1" fmla="*/ 4725 w 689410"/>
                <a:gd name="connsiteY1" fmla="*/ 106199 h 108446"/>
                <a:gd name="connsiteX2" fmla="*/ 4725 w 689410"/>
                <a:gd name="connsiteY2" fmla="*/ 4724 h 108446"/>
                <a:gd name="connsiteX3" fmla="*/ 690959 w 689410"/>
                <a:gd name="connsiteY3" fmla="*/ 4724 h 108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89410" h="108446">
                  <a:moveTo>
                    <a:pt x="690959" y="106199"/>
                  </a:moveTo>
                  <a:lnTo>
                    <a:pt x="4725" y="106199"/>
                  </a:lnTo>
                  <a:lnTo>
                    <a:pt x="4725" y="4724"/>
                  </a:lnTo>
                  <a:lnTo>
                    <a:pt x="690959" y="4724"/>
                  </a:lnTo>
                  <a:close/>
                </a:path>
              </a:pathLst>
            </a:custGeom>
            <a:solidFill>
              <a:srgbClr val="32C2EE"/>
            </a:solidFill>
            <a:ln w="774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2A569622-D3A2-48D9-A2FB-158C3B9DADE6}"/>
              </a:ext>
            </a:extLst>
          </p:cNvPr>
          <p:cNvGrpSpPr/>
          <p:nvPr userDrawn="1"/>
        </p:nvGrpSpPr>
        <p:grpSpPr>
          <a:xfrm>
            <a:off x="11622797" y="2506318"/>
            <a:ext cx="153206" cy="203214"/>
            <a:chOff x="11568549" y="2434363"/>
            <a:chExt cx="261702" cy="347124"/>
          </a:xfrm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0829A570-33F3-48D6-B863-CA071C2558A0}"/>
                </a:ext>
              </a:extLst>
            </p:cNvPr>
            <p:cNvSpPr/>
            <p:nvPr userDrawn="1"/>
          </p:nvSpPr>
          <p:spPr>
            <a:xfrm>
              <a:off x="11568549" y="2667919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2AED7B1-EA3C-407C-BB64-86D139EEA4AA}"/>
                </a:ext>
              </a:extLst>
            </p:cNvPr>
            <p:cNvSpPr/>
            <p:nvPr userDrawn="1"/>
          </p:nvSpPr>
          <p:spPr>
            <a:xfrm>
              <a:off x="11568549" y="2434363"/>
              <a:ext cx="261702" cy="113568"/>
            </a:xfrm>
            <a:custGeom>
              <a:avLst/>
              <a:gdLst>
                <a:gd name="connsiteX0" fmla="*/ 205582 w 410547"/>
                <a:gd name="connsiteY0" fmla="*/ 4724 h 178162"/>
                <a:gd name="connsiteX1" fmla="*/ 406441 w 410547"/>
                <a:gd name="connsiteY1" fmla="*/ 176612 h 178162"/>
                <a:gd name="connsiteX2" fmla="*/ 4724 w 410547"/>
                <a:gd name="connsiteY2" fmla="*/ 176612 h 178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10547" h="178162">
                  <a:moveTo>
                    <a:pt x="205582" y="4724"/>
                  </a:moveTo>
                  <a:lnTo>
                    <a:pt x="406441" y="176612"/>
                  </a:lnTo>
                  <a:lnTo>
                    <a:pt x="4724" y="176612"/>
                  </a:ln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26FACC86-227A-4A65-A880-C3AB54D238DF}"/>
              </a:ext>
            </a:extLst>
          </p:cNvPr>
          <p:cNvSpPr/>
          <p:nvPr userDrawn="1"/>
        </p:nvSpPr>
        <p:spPr>
          <a:xfrm>
            <a:off x="9957040" y="506104"/>
            <a:ext cx="89612" cy="89610"/>
          </a:xfrm>
          <a:custGeom>
            <a:avLst/>
            <a:gdLst>
              <a:gd name="connsiteX0" fmla="*/ 239124 w 240131"/>
              <a:gd name="connsiteY0" fmla="*/ 121924 h 240131"/>
              <a:gd name="connsiteX1" fmla="*/ 121924 w 240131"/>
              <a:gd name="connsiteY1" fmla="*/ 239124 h 240131"/>
              <a:gd name="connsiteX2" fmla="*/ 4724 w 240131"/>
              <a:gd name="connsiteY2" fmla="*/ 121924 h 240131"/>
              <a:gd name="connsiteX3" fmla="*/ 121924 w 240131"/>
              <a:gd name="connsiteY3" fmla="*/ 4724 h 240131"/>
              <a:gd name="connsiteX4" fmla="*/ 239124 w 240131"/>
              <a:gd name="connsiteY4" fmla="*/ 121924 h 240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0131" h="240131">
                <a:moveTo>
                  <a:pt x="239124" y="121924"/>
                </a:moveTo>
                <a:cubicBezTo>
                  <a:pt x="239124" y="186682"/>
                  <a:pt x="186604" y="239124"/>
                  <a:pt x="121924" y="239124"/>
                </a:cubicBezTo>
                <a:cubicBezTo>
                  <a:pt x="57166" y="239124"/>
                  <a:pt x="4724" y="186605"/>
                  <a:pt x="4724" y="121924"/>
                </a:cubicBezTo>
                <a:cubicBezTo>
                  <a:pt x="4724" y="57166"/>
                  <a:pt x="57243" y="4724"/>
                  <a:pt x="121924" y="4724"/>
                </a:cubicBezTo>
                <a:cubicBezTo>
                  <a:pt x="186682" y="4647"/>
                  <a:pt x="239124" y="57166"/>
                  <a:pt x="239124" y="121924"/>
                </a:cubicBezTo>
                <a:close/>
              </a:path>
            </a:pathLst>
          </a:custGeom>
          <a:solidFill>
            <a:srgbClr val="FF53B2"/>
          </a:solidFill>
          <a:ln w="774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B29D6B7E-75A6-4A19-8A60-FD90214261F6}"/>
              </a:ext>
            </a:extLst>
          </p:cNvPr>
          <p:cNvSpPr/>
          <p:nvPr userDrawn="1"/>
        </p:nvSpPr>
        <p:spPr>
          <a:xfrm>
            <a:off x="11400341" y="4022914"/>
            <a:ext cx="71780" cy="71780"/>
          </a:xfrm>
          <a:custGeom>
            <a:avLst/>
            <a:gdLst>
              <a:gd name="connsiteX0" fmla="*/ 212632 w 216893"/>
              <a:gd name="connsiteY0" fmla="*/ 108678 h 216893"/>
              <a:gd name="connsiteX1" fmla="*/ 108678 w 216893"/>
              <a:gd name="connsiteY1" fmla="*/ 212632 h 216893"/>
              <a:gd name="connsiteX2" fmla="*/ 4724 w 216893"/>
              <a:gd name="connsiteY2" fmla="*/ 108678 h 216893"/>
              <a:gd name="connsiteX3" fmla="*/ 108678 w 216893"/>
              <a:gd name="connsiteY3" fmla="*/ 4724 h 216893"/>
              <a:gd name="connsiteX4" fmla="*/ 212632 w 216893"/>
              <a:gd name="connsiteY4" fmla="*/ 108678 h 216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6893" h="216893">
                <a:moveTo>
                  <a:pt x="212632" y="108678"/>
                </a:moveTo>
                <a:cubicBezTo>
                  <a:pt x="212632" y="166090"/>
                  <a:pt x="166090" y="212632"/>
                  <a:pt x="108678" y="212632"/>
                </a:cubicBezTo>
                <a:cubicBezTo>
                  <a:pt x="51266" y="212632"/>
                  <a:pt x="4724" y="166090"/>
                  <a:pt x="4724" y="108678"/>
                </a:cubicBezTo>
                <a:cubicBezTo>
                  <a:pt x="4724" y="51266"/>
                  <a:pt x="51266" y="4724"/>
                  <a:pt x="108678" y="4724"/>
                </a:cubicBezTo>
                <a:cubicBezTo>
                  <a:pt x="166090" y="4724"/>
                  <a:pt x="212632" y="51266"/>
                  <a:pt x="212632" y="108678"/>
                </a:cubicBezTo>
                <a:close/>
              </a:path>
            </a:pathLst>
          </a:custGeom>
          <a:solidFill>
            <a:srgbClr val="F70D5B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grpSp>
        <p:nvGrpSpPr>
          <p:cNvPr id="18" name="그룹 17">
            <a:extLst>
              <a:ext uri="{FF2B5EF4-FFF2-40B4-BE49-F238E27FC236}">
                <a16:creationId xmlns:a16="http://schemas.microsoft.com/office/drawing/2014/main" id="{57509F9C-CC7E-491A-8746-050A2E0BAA8D}"/>
              </a:ext>
            </a:extLst>
          </p:cNvPr>
          <p:cNvGrpSpPr/>
          <p:nvPr userDrawn="1"/>
        </p:nvGrpSpPr>
        <p:grpSpPr>
          <a:xfrm>
            <a:off x="8918499" y="266202"/>
            <a:ext cx="89612" cy="158672"/>
            <a:chOff x="881472" y="6160021"/>
            <a:chExt cx="349616" cy="271039"/>
          </a:xfrm>
        </p:grpSpPr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2343779F-8AD3-4DB7-A450-11C50BA47050}"/>
                </a:ext>
              </a:extLst>
            </p:cNvPr>
            <p:cNvSpPr/>
            <p:nvPr userDrawn="1"/>
          </p:nvSpPr>
          <p:spPr>
            <a:xfrm>
              <a:off x="881472" y="6374248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98AF028C-A8D1-4B77-8849-16FFE2620C11}"/>
                </a:ext>
              </a:extLst>
            </p:cNvPr>
            <p:cNvSpPr/>
            <p:nvPr userDrawn="1"/>
          </p:nvSpPr>
          <p:spPr>
            <a:xfrm>
              <a:off x="881472" y="6267135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A1F73B6A-1B17-41B7-8750-86AD2216DCFD}"/>
                </a:ext>
              </a:extLst>
            </p:cNvPr>
            <p:cNvSpPr/>
            <p:nvPr userDrawn="1"/>
          </p:nvSpPr>
          <p:spPr>
            <a:xfrm>
              <a:off x="881472" y="6160021"/>
              <a:ext cx="349616" cy="56812"/>
            </a:xfrm>
            <a:custGeom>
              <a:avLst/>
              <a:gdLst>
                <a:gd name="connsiteX0" fmla="*/ 5798 w 618439"/>
                <a:gd name="connsiteY0" fmla="*/ 5798 h 100496"/>
                <a:gd name="connsiteX1" fmla="*/ 612874 w 618439"/>
                <a:gd name="connsiteY1" fmla="*/ 5798 h 100496"/>
                <a:gd name="connsiteX2" fmla="*/ 612874 w 618439"/>
                <a:gd name="connsiteY2" fmla="*/ 95549 h 100496"/>
                <a:gd name="connsiteX3" fmla="*/ 5798 w 618439"/>
                <a:gd name="connsiteY3" fmla="*/ 95549 h 1004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18439" h="100496">
                  <a:moveTo>
                    <a:pt x="5798" y="5798"/>
                  </a:moveTo>
                  <a:lnTo>
                    <a:pt x="612874" y="5798"/>
                  </a:lnTo>
                  <a:lnTo>
                    <a:pt x="612874" y="95549"/>
                  </a:lnTo>
                  <a:lnTo>
                    <a:pt x="5798" y="95549"/>
                  </a:lnTo>
                  <a:close/>
                </a:path>
              </a:pathLst>
            </a:custGeom>
            <a:solidFill>
              <a:srgbClr val="60EAC6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FCC5581B-11D7-458D-9EB8-68C2E1258546}"/>
              </a:ext>
            </a:extLst>
          </p:cNvPr>
          <p:cNvGrpSpPr/>
          <p:nvPr userDrawn="1"/>
        </p:nvGrpSpPr>
        <p:grpSpPr>
          <a:xfrm>
            <a:off x="2013620" y="6230614"/>
            <a:ext cx="109360" cy="115702"/>
            <a:chOff x="1974897" y="6189645"/>
            <a:chExt cx="186805" cy="197639"/>
          </a:xfrm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3AD716F0-BFCE-42AD-8295-C8A54E5B928C}"/>
                </a:ext>
              </a:extLst>
            </p:cNvPr>
            <p:cNvSpPr/>
            <p:nvPr userDrawn="1"/>
          </p:nvSpPr>
          <p:spPr>
            <a:xfrm>
              <a:off x="1974897" y="6293882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677 h 93402"/>
                <a:gd name="connsiteX2" fmla="*/ 14010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677"/>
                  </a:lnTo>
                  <a:lnTo>
                    <a:pt x="14010" y="86677"/>
                  </a:lnTo>
                  <a:close/>
                </a:path>
              </a:pathLst>
            </a:custGeom>
            <a:solidFill>
              <a:srgbClr val="F70D5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BE5DCC6E-C07B-4052-AD52-1D7EDED380A4}"/>
                </a:ext>
              </a:extLst>
            </p:cNvPr>
            <p:cNvSpPr/>
            <p:nvPr userDrawn="1"/>
          </p:nvSpPr>
          <p:spPr>
            <a:xfrm>
              <a:off x="1974897" y="618964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84003 w 186804"/>
                <a:gd name="connsiteY1" fmla="*/ 86864 h 93402"/>
                <a:gd name="connsiteX2" fmla="*/ 14010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84003" y="86864"/>
                  </a:lnTo>
                  <a:lnTo>
                    <a:pt x="14010" y="86864"/>
                  </a:lnTo>
                  <a:close/>
                </a:path>
              </a:pathLst>
            </a:custGeom>
            <a:solidFill>
              <a:srgbClr val="F70D5B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7A52CC81-C2FD-4ADF-8408-205E43B0C93A}"/>
              </a:ext>
            </a:extLst>
          </p:cNvPr>
          <p:cNvSpPr/>
          <p:nvPr userDrawn="1"/>
        </p:nvSpPr>
        <p:spPr>
          <a:xfrm>
            <a:off x="630060" y="6041477"/>
            <a:ext cx="87488" cy="87488"/>
          </a:xfrm>
          <a:custGeom>
            <a:avLst/>
            <a:gdLst>
              <a:gd name="connsiteX0" fmla="*/ 126653 w 149443"/>
              <a:gd name="connsiteY0" fmla="*/ 77337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653 w 149443"/>
              <a:gd name="connsiteY4" fmla="*/ 77337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653" y="77337"/>
                </a:moveTo>
                <a:cubicBezTo>
                  <a:pt x="126653" y="104610"/>
                  <a:pt x="104424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424" y="27647"/>
                  <a:pt x="126653" y="49877"/>
                  <a:pt x="126653" y="77337"/>
                </a:cubicBezTo>
                <a:close/>
              </a:path>
            </a:pathLst>
          </a:custGeom>
          <a:solidFill>
            <a:srgbClr val="FF53B2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3CCCD885-01A5-4C3A-BD2C-F6A0BCCB1002}"/>
              </a:ext>
            </a:extLst>
          </p:cNvPr>
          <p:cNvGrpSpPr/>
          <p:nvPr userDrawn="1"/>
        </p:nvGrpSpPr>
        <p:grpSpPr>
          <a:xfrm>
            <a:off x="10933699" y="5881965"/>
            <a:ext cx="500182" cy="412708"/>
            <a:chOff x="10679773" y="5847969"/>
            <a:chExt cx="594972" cy="490921"/>
          </a:xfrm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50B44635-F549-407F-92DD-F54FB1FF9D91}"/>
                </a:ext>
              </a:extLst>
            </p:cNvPr>
            <p:cNvSpPr/>
            <p:nvPr/>
          </p:nvSpPr>
          <p:spPr>
            <a:xfrm>
              <a:off x="10679773" y="5847969"/>
              <a:ext cx="149444" cy="149444"/>
            </a:xfrm>
            <a:custGeom>
              <a:avLst/>
              <a:gdLst>
                <a:gd name="connsiteX0" fmla="*/ 126840 w 149443"/>
                <a:gd name="connsiteY0" fmla="*/ 77150 h 149443"/>
                <a:gd name="connsiteX1" fmla="*/ 77150 w 149443"/>
                <a:gd name="connsiteY1" fmla="*/ 126840 h 149443"/>
                <a:gd name="connsiteX2" fmla="*/ 27460 w 149443"/>
                <a:gd name="connsiteY2" fmla="*/ 77150 h 149443"/>
                <a:gd name="connsiteX3" fmla="*/ 77150 w 149443"/>
                <a:gd name="connsiteY3" fmla="*/ 27460 h 149443"/>
                <a:gd name="connsiteX4" fmla="*/ 126840 w 149443"/>
                <a:gd name="connsiteY4" fmla="*/ 77150 h 149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443" h="149443">
                  <a:moveTo>
                    <a:pt x="126840" y="77150"/>
                  </a:moveTo>
                  <a:cubicBezTo>
                    <a:pt x="126840" y="104593"/>
                    <a:pt x="104593" y="126840"/>
                    <a:pt x="77150" y="126840"/>
                  </a:cubicBezTo>
                  <a:cubicBezTo>
                    <a:pt x="49707" y="126840"/>
                    <a:pt x="27460" y="104593"/>
                    <a:pt x="27460" y="77150"/>
                  </a:cubicBezTo>
                  <a:cubicBezTo>
                    <a:pt x="27460" y="49707"/>
                    <a:pt x="49707" y="27460"/>
                    <a:pt x="77150" y="27460"/>
                  </a:cubicBezTo>
                  <a:cubicBezTo>
                    <a:pt x="104593" y="27460"/>
                    <a:pt x="126840" y="49707"/>
                    <a:pt x="126840" y="77150"/>
                  </a:cubicBezTo>
                  <a:close/>
                </a:path>
              </a:pathLst>
            </a:custGeom>
            <a:solidFill>
              <a:srgbClr val="FACE00"/>
            </a:solidFill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075BF14F-9AA3-4A3B-9137-EFE9525E7A27}"/>
                </a:ext>
              </a:extLst>
            </p:cNvPr>
            <p:cNvSpPr/>
            <p:nvPr/>
          </p:nvSpPr>
          <p:spPr>
            <a:xfrm>
              <a:off x="10957177" y="62828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DAA2190C-0244-4487-A359-4AAA2A1DF678}"/>
                </a:ext>
              </a:extLst>
            </p:cNvPr>
            <p:cNvSpPr/>
            <p:nvPr/>
          </p:nvSpPr>
          <p:spPr>
            <a:xfrm>
              <a:off x="10957177" y="61922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20C40C2A-CB43-4CA5-BE14-6FF55A7BCBD8}"/>
                </a:ext>
              </a:extLst>
            </p:cNvPr>
            <p:cNvSpPr/>
            <p:nvPr/>
          </p:nvSpPr>
          <p:spPr>
            <a:xfrm>
              <a:off x="10957177" y="6101649"/>
              <a:ext cx="317568" cy="56041"/>
            </a:xfrm>
            <a:custGeom>
              <a:avLst/>
              <a:gdLst>
                <a:gd name="connsiteX0" fmla="*/ 14010 w 317567"/>
                <a:gd name="connsiteY0" fmla="*/ 14010 h 56041"/>
                <a:gd name="connsiteX1" fmla="*/ 304491 w 317567"/>
                <a:gd name="connsiteY1" fmla="*/ 14010 h 56041"/>
                <a:gd name="connsiteX2" fmla="*/ 304491 w 317567"/>
                <a:gd name="connsiteY2" fmla="*/ 56975 h 56041"/>
                <a:gd name="connsiteX3" fmla="*/ 14010 w 317567"/>
                <a:gd name="connsiteY3" fmla="*/ 56975 h 56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17567" h="56041">
                  <a:moveTo>
                    <a:pt x="14010" y="14010"/>
                  </a:moveTo>
                  <a:lnTo>
                    <a:pt x="304491" y="14010"/>
                  </a:lnTo>
                  <a:lnTo>
                    <a:pt x="304491" y="56975"/>
                  </a:lnTo>
                  <a:lnTo>
                    <a:pt x="14010" y="56975"/>
                  </a:lnTo>
                  <a:close/>
                </a:path>
              </a:pathLst>
            </a:custGeom>
            <a:solidFill>
              <a:srgbClr val="32C2EE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D2DA1EC5-624C-4DE9-90BA-1239E44F6F6C}"/>
              </a:ext>
            </a:extLst>
          </p:cNvPr>
          <p:cNvSpPr/>
          <p:nvPr userDrawn="1"/>
        </p:nvSpPr>
        <p:spPr>
          <a:xfrm>
            <a:off x="5291446" y="6270874"/>
            <a:ext cx="87488" cy="87488"/>
          </a:xfrm>
          <a:custGeom>
            <a:avLst/>
            <a:gdLst>
              <a:gd name="connsiteX0" fmla="*/ 126840 w 149443"/>
              <a:gd name="connsiteY0" fmla="*/ 77150 h 149443"/>
              <a:gd name="connsiteX1" fmla="*/ 77150 w 149443"/>
              <a:gd name="connsiteY1" fmla="*/ 126840 h 149443"/>
              <a:gd name="connsiteX2" fmla="*/ 27460 w 149443"/>
              <a:gd name="connsiteY2" fmla="*/ 77150 h 149443"/>
              <a:gd name="connsiteX3" fmla="*/ 77150 w 149443"/>
              <a:gd name="connsiteY3" fmla="*/ 27460 h 149443"/>
              <a:gd name="connsiteX4" fmla="*/ 126840 w 149443"/>
              <a:gd name="connsiteY4" fmla="*/ 77150 h 1494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49443" h="149443">
                <a:moveTo>
                  <a:pt x="126840" y="77150"/>
                </a:moveTo>
                <a:cubicBezTo>
                  <a:pt x="126840" y="104610"/>
                  <a:pt x="104611" y="126840"/>
                  <a:pt x="77150" y="126840"/>
                </a:cubicBezTo>
                <a:cubicBezTo>
                  <a:pt x="49690" y="126840"/>
                  <a:pt x="27460" y="104610"/>
                  <a:pt x="27460" y="77150"/>
                </a:cubicBezTo>
                <a:cubicBezTo>
                  <a:pt x="27460" y="49690"/>
                  <a:pt x="49690" y="27460"/>
                  <a:pt x="77150" y="27460"/>
                </a:cubicBezTo>
                <a:cubicBezTo>
                  <a:pt x="104611" y="27647"/>
                  <a:pt x="126840" y="49877"/>
                  <a:pt x="126840" y="77150"/>
                </a:cubicBezTo>
                <a:close/>
              </a:path>
            </a:pathLst>
          </a:custGeom>
          <a:solidFill>
            <a:srgbClr val="65DEFF"/>
          </a:solidFill>
          <a:ln w="186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4A24FF00-48BF-4F10-A877-A76BF040E067}"/>
              </a:ext>
            </a:extLst>
          </p:cNvPr>
          <p:cNvGrpSpPr/>
          <p:nvPr userDrawn="1"/>
        </p:nvGrpSpPr>
        <p:grpSpPr>
          <a:xfrm>
            <a:off x="339719" y="3494527"/>
            <a:ext cx="87488" cy="185056"/>
            <a:chOff x="5165011" y="5955205"/>
            <a:chExt cx="186805" cy="197452"/>
          </a:xfrm>
          <a:solidFill>
            <a:srgbClr val="5C66F7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2D82F9A8-B98F-4BEA-962D-AC9C9816F743}"/>
                </a:ext>
              </a:extLst>
            </p:cNvPr>
            <p:cNvSpPr/>
            <p:nvPr/>
          </p:nvSpPr>
          <p:spPr>
            <a:xfrm>
              <a:off x="5165011" y="605925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864 h 93402"/>
                <a:gd name="connsiteX2" fmla="*/ 184002 w 186804"/>
                <a:gd name="connsiteY2" fmla="*/ 86864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864"/>
                  </a:lnTo>
                  <a:lnTo>
                    <a:pt x="184002" y="86864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65029553-E9FB-42DE-A44F-E80FA78DF538}"/>
                </a:ext>
              </a:extLst>
            </p:cNvPr>
            <p:cNvSpPr/>
            <p:nvPr/>
          </p:nvSpPr>
          <p:spPr>
            <a:xfrm>
              <a:off x="5165011" y="5955205"/>
              <a:ext cx="186805" cy="93402"/>
            </a:xfrm>
            <a:custGeom>
              <a:avLst/>
              <a:gdLst>
                <a:gd name="connsiteX0" fmla="*/ 99006 w 186804"/>
                <a:gd name="connsiteY0" fmla="*/ 14010 h 93402"/>
                <a:gd name="connsiteX1" fmla="*/ 14010 w 186804"/>
                <a:gd name="connsiteY1" fmla="*/ 86677 h 93402"/>
                <a:gd name="connsiteX2" fmla="*/ 184002 w 186804"/>
                <a:gd name="connsiteY2" fmla="*/ 86677 h 934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804" h="93402">
                  <a:moveTo>
                    <a:pt x="99006" y="14010"/>
                  </a:moveTo>
                  <a:lnTo>
                    <a:pt x="14010" y="86677"/>
                  </a:lnTo>
                  <a:lnTo>
                    <a:pt x="184002" y="86677"/>
                  </a:lnTo>
                  <a:close/>
                </a:path>
              </a:pathLst>
            </a:custGeom>
            <a:grpFill/>
            <a:ln w="7624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/>
              <a:endParaRPr lang="ko-KR" altLang="en-US"/>
            </a:p>
          </p:txBody>
        </p:sp>
      </p:grpSp>
      <p:sp>
        <p:nvSpPr>
          <p:cNvPr id="36" name="그림 개체 틀 4">
            <a:extLst>
              <a:ext uri="{FF2B5EF4-FFF2-40B4-BE49-F238E27FC236}">
                <a16:creationId xmlns:a16="http://schemas.microsoft.com/office/drawing/2014/main" id="{8A7127BB-067B-47E4-91AC-E3F692A17F6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909638" y="1638300"/>
            <a:ext cx="5517356" cy="3038475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731351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5558259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1600549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AF7F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1" r:id="rId15"/>
    <p:sldLayoutId id="2147483702" r:id="rId16"/>
    <p:sldLayoutId id="2147483687" r:id="rId17"/>
    <p:sldLayoutId id="2147483664" r:id="rId18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svg"/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1.png"/><Relationship Id="rId3" Type="http://schemas.openxmlformats.org/officeDocument/2006/relationships/image" Target="../media/image6.svg"/><Relationship Id="rId7" Type="http://schemas.openxmlformats.org/officeDocument/2006/relationships/image" Target="../media/image10.sv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8.xml"/><Relationship Id="rId6" Type="http://schemas.openxmlformats.org/officeDocument/2006/relationships/image" Target="../media/image9.png"/><Relationship Id="rId5" Type="http://schemas.openxmlformats.org/officeDocument/2006/relationships/image" Target="../media/image8.svg"/><Relationship Id="rId4" Type="http://schemas.openxmlformats.org/officeDocument/2006/relationships/image" Target="../media/image7.png"/><Relationship Id="rId9" Type="http://schemas.openxmlformats.org/officeDocument/2006/relationships/image" Target="../media/image12.svg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12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sv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13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sv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4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8.xml"/><Relationship Id="rId4" Type="http://schemas.openxmlformats.org/officeDocument/2006/relationships/image" Target="../media/image2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07C13390-9261-415F-9975-2015B2A01E11}"/>
              </a:ext>
            </a:extLst>
          </p:cNvPr>
          <p:cNvSpPr/>
          <p:nvPr/>
        </p:nvSpPr>
        <p:spPr>
          <a:xfrm>
            <a:off x="4862818" y="4625817"/>
            <a:ext cx="2466363" cy="276837"/>
          </a:xfrm>
          <a:prstGeom prst="roundRect">
            <a:avLst>
              <a:gd name="adj" fmla="val 50000"/>
            </a:avLst>
          </a:prstGeom>
          <a:solidFill>
            <a:srgbClr val="F70D5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20xx. 00. 00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3493DD2-0372-403E-8018-A57F9B8CCF99}"/>
              </a:ext>
            </a:extLst>
          </p:cNvPr>
          <p:cNvSpPr txBox="1"/>
          <p:nvPr/>
        </p:nvSpPr>
        <p:spPr>
          <a:xfrm>
            <a:off x="3873500" y="1892587"/>
            <a:ext cx="444500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b="1" dirty="0">
                <a:latin typeface="+mj-lt"/>
                <a:cs typeface="Arial" panose="020B0604020202020204" pitchFamily="34" charset="0"/>
              </a:rPr>
              <a:t>PRESENTATION TITLE HERE</a:t>
            </a:r>
            <a:endParaRPr lang="ko-KR" altLang="en-US" sz="40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60E5E7DC-5672-4DDA-940B-9F93D8B67D4C}"/>
              </a:ext>
            </a:extLst>
          </p:cNvPr>
          <p:cNvSpPr txBox="1"/>
          <p:nvPr/>
        </p:nvSpPr>
        <p:spPr>
          <a:xfrm>
            <a:off x="3873500" y="3764372"/>
            <a:ext cx="44450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endParaRPr lang="ko-KR" altLang="en-US" sz="1200" dirty="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8DE2545F-76ED-4E78-B68F-D366B8572E29}"/>
              </a:ext>
            </a:extLst>
          </p:cNvPr>
          <p:cNvSpPr txBox="1"/>
          <p:nvPr/>
        </p:nvSpPr>
        <p:spPr>
          <a:xfrm>
            <a:off x="3873500" y="3310688"/>
            <a:ext cx="44450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b="1" dirty="0">
                <a:cs typeface="Arial" panose="020B0604020202020204" pitchFamily="34" charset="0"/>
              </a:rPr>
              <a:t>Insert</a:t>
            </a:r>
            <a:r>
              <a:rPr lang="ko-KR" altLang="en-US" b="1" dirty="0">
                <a:cs typeface="Arial" panose="020B0604020202020204" pitchFamily="34" charset="0"/>
              </a:rPr>
              <a:t> </a:t>
            </a:r>
            <a:r>
              <a:rPr lang="en-US" altLang="ko-KR" b="1" dirty="0">
                <a:cs typeface="Arial" panose="020B0604020202020204" pitchFamily="34" charset="0"/>
              </a:rPr>
              <a:t>the</a:t>
            </a:r>
            <a:r>
              <a:rPr lang="ko-KR" altLang="en-US" b="1" dirty="0">
                <a:cs typeface="Arial" panose="020B0604020202020204" pitchFamily="34" charset="0"/>
              </a:rPr>
              <a:t> </a:t>
            </a:r>
            <a:r>
              <a:rPr lang="en-US" altLang="ko-KR" b="1" dirty="0">
                <a:cs typeface="Arial" panose="020B0604020202020204" pitchFamily="34" charset="0"/>
              </a:rPr>
              <a:t>sub</a:t>
            </a:r>
            <a:r>
              <a:rPr lang="ko-KR" altLang="en-US" b="1" dirty="0">
                <a:cs typeface="Arial" panose="020B0604020202020204" pitchFamily="34" charset="0"/>
              </a:rPr>
              <a:t> </a:t>
            </a:r>
            <a:r>
              <a:rPr lang="en-US" altLang="ko-KR" b="1" dirty="0">
                <a:cs typeface="Arial" panose="020B0604020202020204" pitchFamily="34" charset="0"/>
              </a:rPr>
              <a:t>title</a:t>
            </a:r>
            <a:r>
              <a:rPr lang="ko-KR" altLang="en-US" b="1" dirty="0">
                <a:cs typeface="Arial" panose="020B0604020202020204" pitchFamily="34" charset="0"/>
              </a:rPr>
              <a:t> </a:t>
            </a:r>
            <a:r>
              <a:rPr lang="en-US" altLang="ko-KR" b="1" dirty="0">
                <a:cs typeface="Arial" panose="020B0604020202020204" pitchFamily="34" charset="0"/>
              </a:rPr>
              <a:t>of</a:t>
            </a:r>
            <a:r>
              <a:rPr lang="ko-KR" altLang="en-US" b="1" dirty="0">
                <a:cs typeface="Arial" panose="020B0604020202020204" pitchFamily="34" charset="0"/>
              </a:rPr>
              <a:t> </a:t>
            </a:r>
            <a:r>
              <a:rPr lang="en-US" altLang="ko-KR" b="1" dirty="0">
                <a:cs typeface="Arial" panose="020B0604020202020204" pitchFamily="34" charset="0"/>
              </a:rPr>
              <a:t>your</a:t>
            </a:r>
            <a:r>
              <a:rPr lang="ko-KR" altLang="en-US" b="1" dirty="0">
                <a:cs typeface="Arial" panose="020B0604020202020204" pitchFamily="34" charset="0"/>
              </a:rPr>
              <a:t> </a:t>
            </a:r>
            <a:r>
              <a:rPr lang="en-US" altLang="ko-KR" b="1" dirty="0">
                <a:cs typeface="Arial" panose="020B0604020202020204" pitchFamily="34" charset="0"/>
              </a:rPr>
              <a:t>presentation</a:t>
            </a:r>
            <a:endParaRPr lang="ko-KR" altLang="en-US" b="1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extBox 17">
            <a:extLst>
              <a:ext uri="{FF2B5EF4-FFF2-40B4-BE49-F238E27FC236}">
                <a16:creationId xmlns:a16="http://schemas.microsoft.com/office/drawing/2014/main" id="{A2E09974-9ED6-40E6-A69C-D9EE718AA4C3}"/>
              </a:ext>
            </a:extLst>
          </p:cNvPr>
          <p:cNvSpPr txBox="1"/>
          <p:nvPr/>
        </p:nvSpPr>
        <p:spPr>
          <a:xfrm>
            <a:off x="1790700" y="4465322"/>
            <a:ext cx="1981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ACBB8C5C-2BD4-498A-ACF3-4E3C96E1FFCE}"/>
              </a:ext>
            </a:extLst>
          </p:cNvPr>
          <p:cNvSpPr/>
          <p:nvPr/>
        </p:nvSpPr>
        <p:spPr>
          <a:xfrm>
            <a:off x="1790699" y="4117421"/>
            <a:ext cx="19812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b="1" dirty="0"/>
              <a:t>Lorem ipsum</a:t>
            </a: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13DA1FC1-05EC-4551-BC21-F5D8849B37A8}"/>
              </a:ext>
            </a:extLst>
          </p:cNvPr>
          <p:cNvSpPr/>
          <p:nvPr/>
        </p:nvSpPr>
        <p:spPr>
          <a:xfrm>
            <a:off x="1790699" y="3686534"/>
            <a:ext cx="19812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/>
              <a:t>01.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8999CF7-B70E-4998-8FC2-8E21DFC1FCF3}"/>
              </a:ext>
            </a:extLst>
          </p:cNvPr>
          <p:cNvSpPr txBox="1"/>
          <p:nvPr/>
        </p:nvSpPr>
        <p:spPr>
          <a:xfrm>
            <a:off x="4000500" y="4465322"/>
            <a:ext cx="1981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580CB823-3E38-4E7C-AC5B-5EFF9FC07FE9}"/>
              </a:ext>
            </a:extLst>
          </p:cNvPr>
          <p:cNvSpPr/>
          <p:nvPr/>
        </p:nvSpPr>
        <p:spPr>
          <a:xfrm>
            <a:off x="4000499" y="4117421"/>
            <a:ext cx="19812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b="1" dirty="0"/>
              <a:t>Lorem ipsum</a:t>
            </a: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03C5B3D7-D8F9-4E9D-9919-6D362F20F421}"/>
              </a:ext>
            </a:extLst>
          </p:cNvPr>
          <p:cNvSpPr/>
          <p:nvPr/>
        </p:nvSpPr>
        <p:spPr>
          <a:xfrm>
            <a:off x="4000499" y="3686534"/>
            <a:ext cx="19812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/>
              <a:t>02.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5DF7883-5FB3-4DFA-98C4-323DEE4609F2}"/>
              </a:ext>
            </a:extLst>
          </p:cNvPr>
          <p:cNvSpPr txBox="1"/>
          <p:nvPr/>
        </p:nvSpPr>
        <p:spPr>
          <a:xfrm>
            <a:off x="6210300" y="4465322"/>
            <a:ext cx="1981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18762CD2-70C7-4EDD-9B27-3906EDB24BB1}"/>
              </a:ext>
            </a:extLst>
          </p:cNvPr>
          <p:cNvSpPr/>
          <p:nvPr/>
        </p:nvSpPr>
        <p:spPr>
          <a:xfrm>
            <a:off x="6210299" y="4117421"/>
            <a:ext cx="19812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b="1" dirty="0"/>
              <a:t>Lorem ipsum</a:t>
            </a: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8B9A6A25-BC55-405B-BDA2-3C9137B16EA9}"/>
              </a:ext>
            </a:extLst>
          </p:cNvPr>
          <p:cNvSpPr/>
          <p:nvPr/>
        </p:nvSpPr>
        <p:spPr>
          <a:xfrm>
            <a:off x="6210299" y="3686534"/>
            <a:ext cx="19812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/>
              <a:t>03.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A757229-E089-467B-AA7A-7FA025934D3B}"/>
              </a:ext>
            </a:extLst>
          </p:cNvPr>
          <p:cNvSpPr txBox="1"/>
          <p:nvPr/>
        </p:nvSpPr>
        <p:spPr>
          <a:xfrm>
            <a:off x="8420100" y="4465322"/>
            <a:ext cx="1981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5302D420-1DB7-4C81-B06D-7CA63E039417}"/>
              </a:ext>
            </a:extLst>
          </p:cNvPr>
          <p:cNvSpPr/>
          <p:nvPr/>
        </p:nvSpPr>
        <p:spPr>
          <a:xfrm>
            <a:off x="8420099" y="4117421"/>
            <a:ext cx="19812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b="1" dirty="0"/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BFE4FAD8-CB9A-4885-B110-0F6F1D53C8D6}"/>
              </a:ext>
            </a:extLst>
          </p:cNvPr>
          <p:cNvSpPr/>
          <p:nvPr/>
        </p:nvSpPr>
        <p:spPr>
          <a:xfrm>
            <a:off x="8420099" y="3686534"/>
            <a:ext cx="19812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/>
              <a:t>04.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205E318-5EF0-45F5-B1C9-DB1E83406657}"/>
              </a:ext>
            </a:extLst>
          </p:cNvPr>
          <p:cNvSpPr txBox="1"/>
          <p:nvPr/>
        </p:nvSpPr>
        <p:spPr>
          <a:xfrm>
            <a:off x="3631096" y="1914166"/>
            <a:ext cx="4929808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44FBEB66-7E98-4C0A-9A55-2BD5F6938667}"/>
              </a:ext>
            </a:extLst>
          </p:cNvPr>
          <p:cNvSpPr txBox="1"/>
          <p:nvPr/>
        </p:nvSpPr>
        <p:spPr>
          <a:xfrm>
            <a:off x="3631096" y="1382133"/>
            <a:ext cx="492980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CONTENTS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TextBox 61">
            <a:extLst>
              <a:ext uri="{FF2B5EF4-FFF2-40B4-BE49-F238E27FC236}">
                <a16:creationId xmlns:a16="http://schemas.microsoft.com/office/drawing/2014/main" id="{4C263B68-CF31-438F-A4B8-3DAC84D3FC82}"/>
              </a:ext>
            </a:extLst>
          </p:cNvPr>
          <p:cNvSpPr txBox="1"/>
          <p:nvPr/>
        </p:nvSpPr>
        <p:spPr>
          <a:xfrm>
            <a:off x="3631096" y="1914166"/>
            <a:ext cx="4929808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2872287F-C20B-4FF8-A7CD-4CDB67D79EFD}"/>
              </a:ext>
            </a:extLst>
          </p:cNvPr>
          <p:cNvSpPr txBox="1"/>
          <p:nvPr/>
        </p:nvSpPr>
        <p:spPr>
          <a:xfrm>
            <a:off x="3631096" y="1382133"/>
            <a:ext cx="492980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AGENDA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7EEAA4EB-081F-45EE-9B22-DA98C4084B77}"/>
              </a:ext>
            </a:extLst>
          </p:cNvPr>
          <p:cNvSpPr txBox="1"/>
          <p:nvPr/>
        </p:nvSpPr>
        <p:spPr>
          <a:xfrm>
            <a:off x="1790700" y="4465322"/>
            <a:ext cx="1981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74" name="직사각형 73">
            <a:extLst>
              <a:ext uri="{FF2B5EF4-FFF2-40B4-BE49-F238E27FC236}">
                <a16:creationId xmlns:a16="http://schemas.microsoft.com/office/drawing/2014/main" id="{99583A58-5AE7-4903-8665-A8AE7B62DB5F}"/>
              </a:ext>
            </a:extLst>
          </p:cNvPr>
          <p:cNvSpPr/>
          <p:nvPr/>
        </p:nvSpPr>
        <p:spPr>
          <a:xfrm>
            <a:off x="1790699" y="4117421"/>
            <a:ext cx="19812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3F251297-8EB0-49B6-876C-29DD9ACFE9F3}"/>
              </a:ext>
            </a:extLst>
          </p:cNvPr>
          <p:cNvSpPr txBox="1"/>
          <p:nvPr/>
        </p:nvSpPr>
        <p:spPr>
          <a:xfrm>
            <a:off x="4000500" y="4465322"/>
            <a:ext cx="1981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78" name="직사각형 77">
            <a:extLst>
              <a:ext uri="{FF2B5EF4-FFF2-40B4-BE49-F238E27FC236}">
                <a16:creationId xmlns:a16="http://schemas.microsoft.com/office/drawing/2014/main" id="{BBE07B2B-8929-4E5C-9A6C-A4B620C86724}"/>
              </a:ext>
            </a:extLst>
          </p:cNvPr>
          <p:cNvSpPr/>
          <p:nvPr/>
        </p:nvSpPr>
        <p:spPr>
          <a:xfrm>
            <a:off x="4000499" y="4117421"/>
            <a:ext cx="19812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F301EA1F-DAC3-40C0-A014-29D09B355FCC}"/>
              </a:ext>
            </a:extLst>
          </p:cNvPr>
          <p:cNvSpPr txBox="1"/>
          <p:nvPr/>
        </p:nvSpPr>
        <p:spPr>
          <a:xfrm>
            <a:off x="6210300" y="4465322"/>
            <a:ext cx="1981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80" name="직사각형 79">
            <a:extLst>
              <a:ext uri="{FF2B5EF4-FFF2-40B4-BE49-F238E27FC236}">
                <a16:creationId xmlns:a16="http://schemas.microsoft.com/office/drawing/2014/main" id="{AA44CD44-5790-462D-8DEF-6A9284ACFFB0}"/>
              </a:ext>
            </a:extLst>
          </p:cNvPr>
          <p:cNvSpPr/>
          <p:nvPr/>
        </p:nvSpPr>
        <p:spPr>
          <a:xfrm>
            <a:off x="6210299" y="4117421"/>
            <a:ext cx="19812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E3BEACE5-2240-4B64-845C-DBFE16E65CBD}"/>
              </a:ext>
            </a:extLst>
          </p:cNvPr>
          <p:cNvSpPr txBox="1"/>
          <p:nvPr/>
        </p:nvSpPr>
        <p:spPr>
          <a:xfrm>
            <a:off x="8420100" y="4465322"/>
            <a:ext cx="19812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82" name="직사각형 81">
            <a:extLst>
              <a:ext uri="{FF2B5EF4-FFF2-40B4-BE49-F238E27FC236}">
                <a16:creationId xmlns:a16="http://schemas.microsoft.com/office/drawing/2014/main" id="{FCFDAE1C-EA3B-4565-83E4-893DC409031B}"/>
              </a:ext>
            </a:extLst>
          </p:cNvPr>
          <p:cNvSpPr/>
          <p:nvPr/>
        </p:nvSpPr>
        <p:spPr>
          <a:xfrm>
            <a:off x="8420099" y="4117421"/>
            <a:ext cx="19812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83" name="타원 82">
            <a:extLst>
              <a:ext uri="{FF2B5EF4-FFF2-40B4-BE49-F238E27FC236}">
                <a16:creationId xmlns:a16="http://schemas.microsoft.com/office/drawing/2014/main" id="{EAA457A4-82D7-4E5B-B7EF-C77163CDC202}"/>
              </a:ext>
            </a:extLst>
          </p:cNvPr>
          <p:cNvSpPr/>
          <p:nvPr/>
        </p:nvSpPr>
        <p:spPr>
          <a:xfrm>
            <a:off x="4610101" y="3048002"/>
            <a:ext cx="761998" cy="761996"/>
          </a:xfrm>
          <a:prstGeom prst="ellipse">
            <a:avLst/>
          </a:prstGeom>
          <a:solidFill>
            <a:srgbClr val="0068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84" name="그룹 83">
            <a:extLst>
              <a:ext uri="{FF2B5EF4-FFF2-40B4-BE49-F238E27FC236}">
                <a16:creationId xmlns:a16="http://schemas.microsoft.com/office/drawing/2014/main" id="{DD41E6F6-0877-4E61-A1CE-8E993376D16C}"/>
              </a:ext>
            </a:extLst>
          </p:cNvPr>
          <p:cNvGrpSpPr/>
          <p:nvPr/>
        </p:nvGrpSpPr>
        <p:grpSpPr>
          <a:xfrm>
            <a:off x="4884714" y="3314692"/>
            <a:ext cx="213221" cy="21872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EDF24700-77C1-4DE9-84D6-E5470670DD64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E7E3D45E-743F-42DF-828A-274FB0894C17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3C13739-3C0E-4D9D-ABAD-0E027472FCC9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2C54982E-4E34-4CFA-A4D1-01C77FA33900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9" name="타원 88">
            <a:extLst>
              <a:ext uri="{FF2B5EF4-FFF2-40B4-BE49-F238E27FC236}">
                <a16:creationId xmlns:a16="http://schemas.microsoft.com/office/drawing/2014/main" id="{538706B0-5C5B-438F-9C7F-76FBBCC0C52A}"/>
              </a:ext>
            </a:extLst>
          </p:cNvPr>
          <p:cNvSpPr/>
          <p:nvPr/>
        </p:nvSpPr>
        <p:spPr>
          <a:xfrm>
            <a:off x="9029703" y="3048002"/>
            <a:ext cx="761998" cy="761996"/>
          </a:xfrm>
          <a:prstGeom prst="ellipse">
            <a:avLst/>
          </a:prstGeom>
          <a:solidFill>
            <a:srgbClr val="0068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BC290208-2994-4878-B257-6E77BCDFA70F}"/>
              </a:ext>
            </a:extLst>
          </p:cNvPr>
          <p:cNvGrpSpPr/>
          <p:nvPr/>
        </p:nvGrpSpPr>
        <p:grpSpPr>
          <a:xfrm>
            <a:off x="9300111" y="3318052"/>
            <a:ext cx="221180" cy="212002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570B85C5-2276-4FAE-BB93-61CEE34BB8D4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A39DD9CF-BBEF-4771-ABAA-355B23521C68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93" name="타원 92">
            <a:extLst>
              <a:ext uri="{FF2B5EF4-FFF2-40B4-BE49-F238E27FC236}">
                <a16:creationId xmlns:a16="http://schemas.microsoft.com/office/drawing/2014/main" id="{895985DB-2CE2-4446-AB0F-970A0CC10B19}"/>
              </a:ext>
            </a:extLst>
          </p:cNvPr>
          <p:cNvSpPr/>
          <p:nvPr/>
        </p:nvSpPr>
        <p:spPr>
          <a:xfrm>
            <a:off x="2400300" y="3048002"/>
            <a:ext cx="761998" cy="761996"/>
          </a:xfrm>
          <a:prstGeom prst="ellipse">
            <a:avLst/>
          </a:prstGeom>
          <a:solidFill>
            <a:srgbClr val="0068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94" name="그룹 93">
            <a:extLst>
              <a:ext uri="{FF2B5EF4-FFF2-40B4-BE49-F238E27FC236}">
                <a16:creationId xmlns:a16="http://schemas.microsoft.com/office/drawing/2014/main" id="{9992298E-8B33-4891-B28B-3F367A55D388}"/>
              </a:ext>
            </a:extLst>
          </p:cNvPr>
          <p:cNvGrpSpPr/>
          <p:nvPr/>
        </p:nvGrpSpPr>
        <p:grpSpPr>
          <a:xfrm>
            <a:off x="2697621" y="3312465"/>
            <a:ext cx="167355" cy="223176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F0A7CD5-A9F4-4695-89E4-EBBD0E45CA21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8AAFFC3-0540-4014-9823-07B910C79838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타원 96">
            <a:extLst>
              <a:ext uri="{FF2B5EF4-FFF2-40B4-BE49-F238E27FC236}">
                <a16:creationId xmlns:a16="http://schemas.microsoft.com/office/drawing/2014/main" id="{88722771-18B5-4ED6-BAB8-F447561BC95A}"/>
              </a:ext>
            </a:extLst>
          </p:cNvPr>
          <p:cNvSpPr/>
          <p:nvPr/>
        </p:nvSpPr>
        <p:spPr>
          <a:xfrm>
            <a:off x="6819902" y="3048002"/>
            <a:ext cx="761998" cy="761996"/>
          </a:xfrm>
          <a:prstGeom prst="ellipse">
            <a:avLst/>
          </a:prstGeom>
          <a:solidFill>
            <a:srgbClr val="0068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955BBBBD-1F21-48C8-9069-7354F5828930}"/>
              </a:ext>
            </a:extLst>
          </p:cNvPr>
          <p:cNvGrpSpPr/>
          <p:nvPr/>
        </p:nvGrpSpPr>
        <p:grpSpPr>
          <a:xfrm>
            <a:off x="7078578" y="3313383"/>
            <a:ext cx="221341" cy="221341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28CE64AA-C9DF-4BC6-B6CB-22031CF3547A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3E4CD56F-49DD-4B4C-A6DE-6C15E75B8DC3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34846501-8E0E-4916-97BF-42F1999118AF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D05F9678-7E3A-40FC-A733-B7C67C4F16B9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A9D2669B-4E3E-4A2F-B7DC-9A45463AE2BA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43734842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TextBox 58">
            <a:extLst>
              <a:ext uri="{FF2B5EF4-FFF2-40B4-BE49-F238E27FC236}">
                <a16:creationId xmlns:a16="http://schemas.microsoft.com/office/drawing/2014/main" id="{F27F5835-FA4E-4198-A1BA-AF590D243236}"/>
              </a:ext>
            </a:extLst>
          </p:cNvPr>
          <p:cNvSpPr txBox="1"/>
          <p:nvPr/>
        </p:nvSpPr>
        <p:spPr>
          <a:xfrm>
            <a:off x="4354285" y="2624053"/>
            <a:ext cx="34834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cs typeface="Arial" panose="020B0604020202020204" pitchFamily="34" charset="0"/>
              </a:rPr>
              <a:t>SECTION BREAK SLIDE TITLE</a:t>
            </a:r>
            <a:endParaRPr lang="ko-KR" altLang="en-US" sz="2400" b="1" dirty="0">
              <a:cs typeface="Arial" panose="020B0604020202020204" pitchFamily="34" charset="0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C6F79B50-7CAE-495E-A791-9218EB971D97}"/>
              </a:ext>
            </a:extLst>
          </p:cNvPr>
          <p:cNvSpPr txBox="1"/>
          <p:nvPr/>
        </p:nvSpPr>
        <p:spPr>
          <a:xfrm>
            <a:off x="4358845" y="3608299"/>
            <a:ext cx="347431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r>
              <a:rPr lang="en-US" altLang="ko-KR" sz="1200" dirty="0">
                <a:solidFill>
                  <a:schemeClr val="tx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tx1"/>
                </a:solidFill>
              </a:rPr>
              <a:t>aliqua</a:t>
            </a:r>
            <a:r>
              <a:rPr lang="en-US" altLang="ko-KR" sz="12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F546D8F2-0571-4555-ACD1-05521686D0A0}"/>
              </a:ext>
            </a:extLst>
          </p:cNvPr>
          <p:cNvSpPr/>
          <p:nvPr/>
        </p:nvSpPr>
        <p:spPr>
          <a:xfrm>
            <a:off x="5463835" y="1940281"/>
            <a:ext cx="1264330" cy="45719"/>
          </a:xfrm>
          <a:prstGeom prst="rect">
            <a:avLst/>
          </a:pr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4F1C7334-327D-4857-AAC6-7229CEA6BC54}"/>
              </a:ext>
            </a:extLst>
          </p:cNvPr>
          <p:cNvSpPr/>
          <p:nvPr/>
        </p:nvSpPr>
        <p:spPr>
          <a:xfrm>
            <a:off x="5463835" y="4872000"/>
            <a:ext cx="1264330" cy="45719"/>
          </a:xfrm>
          <a:prstGeom prst="rect">
            <a:avLst/>
          </a:pr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215683486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85C852B-A560-45B0-B74B-0C8E3A8A22D4}"/>
              </a:ext>
            </a:extLst>
          </p:cNvPr>
          <p:cNvSpPr txBox="1"/>
          <p:nvPr/>
        </p:nvSpPr>
        <p:spPr>
          <a:xfrm>
            <a:off x="3769180" y="1778782"/>
            <a:ext cx="465364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20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F8C30807-41C8-4951-81CD-76D6C67E2A66}"/>
              </a:ext>
            </a:extLst>
          </p:cNvPr>
          <p:cNvSpPr txBox="1"/>
          <p:nvPr/>
        </p:nvSpPr>
        <p:spPr>
          <a:xfrm>
            <a:off x="3775271" y="2200335"/>
            <a:ext cx="4641458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9B16E186-E708-48A5-A5DF-A8917C953D5D}"/>
              </a:ext>
            </a:extLst>
          </p:cNvPr>
          <p:cNvSpPr/>
          <p:nvPr/>
        </p:nvSpPr>
        <p:spPr>
          <a:xfrm>
            <a:off x="5466000" y="1457948"/>
            <a:ext cx="1260000" cy="36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F4A74DBD-FEEA-4935-B98F-B3FD43D1B09A}"/>
              </a:ext>
            </a:extLst>
          </p:cNvPr>
          <p:cNvSpPr/>
          <p:nvPr/>
        </p:nvSpPr>
        <p:spPr>
          <a:xfrm>
            <a:off x="5466000" y="2996214"/>
            <a:ext cx="1260000" cy="36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4D82CC41-4824-4395-86D0-BA2E7EAFE974}"/>
              </a:ext>
            </a:extLst>
          </p:cNvPr>
          <p:cNvSpPr txBox="1"/>
          <p:nvPr/>
        </p:nvSpPr>
        <p:spPr>
          <a:xfrm>
            <a:off x="1975026" y="4630611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FA4A1735-EF4A-4E14-8D44-51FBE47CE9F9}"/>
              </a:ext>
            </a:extLst>
          </p:cNvPr>
          <p:cNvSpPr/>
          <p:nvPr/>
        </p:nvSpPr>
        <p:spPr>
          <a:xfrm>
            <a:off x="1975025" y="4282710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FB84A25A-32DE-4FDE-8B59-23FD2637DEC4}"/>
              </a:ext>
            </a:extLst>
          </p:cNvPr>
          <p:cNvSpPr/>
          <p:nvPr/>
        </p:nvSpPr>
        <p:spPr>
          <a:xfrm>
            <a:off x="1975025" y="3762565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</a:rPr>
              <a:t>01.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852E22E6-0A32-4500-88C4-423698A8E8E0}"/>
              </a:ext>
            </a:extLst>
          </p:cNvPr>
          <p:cNvSpPr txBox="1"/>
          <p:nvPr/>
        </p:nvSpPr>
        <p:spPr>
          <a:xfrm>
            <a:off x="4168147" y="4630611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AD2C135E-4BD1-4CEB-B8C1-312CD065C49F}"/>
              </a:ext>
            </a:extLst>
          </p:cNvPr>
          <p:cNvSpPr/>
          <p:nvPr/>
        </p:nvSpPr>
        <p:spPr>
          <a:xfrm>
            <a:off x="4168146" y="4282710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89EFCF93-49C7-4C56-98B8-2C31F7FFD2CD}"/>
              </a:ext>
            </a:extLst>
          </p:cNvPr>
          <p:cNvSpPr/>
          <p:nvPr/>
        </p:nvSpPr>
        <p:spPr>
          <a:xfrm>
            <a:off x="4168146" y="3762565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</a:rPr>
              <a:t>02.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AAE89B5-221D-4A6A-A96D-480FFBD7737C}"/>
              </a:ext>
            </a:extLst>
          </p:cNvPr>
          <p:cNvSpPr txBox="1"/>
          <p:nvPr/>
        </p:nvSpPr>
        <p:spPr>
          <a:xfrm>
            <a:off x="6361268" y="4630611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36115977-3E14-427B-A083-36E9DB386A54}"/>
              </a:ext>
            </a:extLst>
          </p:cNvPr>
          <p:cNvSpPr/>
          <p:nvPr/>
        </p:nvSpPr>
        <p:spPr>
          <a:xfrm>
            <a:off x="6361267" y="4282710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5F652A0A-3C87-4A23-A4AC-D4D6D76A582D}"/>
              </a:ext>
            </a:extLst>
          </p:cNvPr>
          <p:cNvSpPr/>
          <p:nvPr/>
        </p:nvSpPr>
        <p:spPr>
          <a:xfrm>
            <a:off x="6361267" y="3762565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</a:rPr>
              <a:t>03.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D2BAA886-A868-41FA-9DCC-B23709717732}"/>
              </a:ext>
            </a:extLst>
          </p:cNvPr>
          <p:cNvSpPr txBox="1"/>
          <p:nvPr/>
        </p:nvSpPr>
        <p:spPr>
          <a:xfrm>
            <a:off x="8554390" y="4630611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94EC6AEF-B5BD-4F01-8BCB-E21C59509D85}"/>
              </a:ext>
            </a:extLst>
          </p:cNvPr>
          <p:cNvSpPr/>
          <p:nvPr/>
        </p:nvSpPr>
        <p:spPr>
          <a:xfrm>
            <a:off x="8554389" y="4282710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F6DBF2E8-E1CC-4A2A-95E6-8AF1EB42A7DF}"/>
              </a:ext>
            </a:extLst>
          </p:cNvPr>
          <p:cNvSpPr/>
          <p:nvPr/>
        </p:nvSpPr>
        <p:spPr>
          <a:xfrm>
            <a:off x="8554389" y="3762565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2758118039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TextBox 66">
            <a:extLst>
              <a:ext uri="{FF2B5EF4-FFF2-40B4-BE49-F238E27FC236}">
                <a16:creationId xmlns:a16="http://schemas.microsoft.com/office/drawing/2014/main" id="{3112999B-1F3D-4EE7-9D88-7407C18D8DDF}"/>
              </a:ext>
            </a:extLst>
          </p:cNvPr>
          <p:cNvSpPr txBox="1"/>
          <p:nvPr/>
        </p:nvSpPr>
        <p:spPr>
          <a:xfrm>
            <a:off x="1915200" y="3752470"/>
            <a:ext cx="350520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Lorem ipsum dolor sit </a:t>
            </a:r>
            <a:r>
              <a:rPr lang="en-US" altLang="ko-KR" sz="1400" b="1" dirty="0" err="1"/>
              <a:t>amet</a:t>
            </a:r>
            <a:endParaRPr lang="en-US" altLang="ko-KR" sz="1400" b="1" dirty="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3ACA3A3D-3543-4B33-87B6-D748DD120440}"/>
              </a:ext>
            </a:extLst>
          </p:cNvPr>
          <p:cNvSpPr txBox="1"/>
          <p:nvPr/>
        </p:nvSpPr>
        <p:spPr>
          <a:xfrm>
            <a:off x="1915199" y="4187425"/>
            <a:ext cx="3505201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 </a:t>
            </a:r>
          </a:p>
          <a:p>
            <a:r>
              <a:rPr lang="en-US" altLang="ko-KR" dirty="0"/>
              <a:t>Ut </a:t>
            </a:r>
            <a:r>
              <a:rPr lang="en-US" altLang="ko-KR" dirty="0" err="1"/>
              <a:t>enim</a:t>
            </a:r>
            <a:r>
              <a:rPr lang="en-US" altLang="ko-KR" dirty="0"/>
              <a:t> ad minim </a:t>
            </a:r>
            <a:r>
              <a:rPr lang="en-US" altLang="ko-KR" dirty="0" err="1"/>
              <a:t>veniam</a:t>
            </a:r>
            <a:r>
              <a:rPr lang="en-US" altLang="ko-KR" dirty="0"/>
              <a:t>, </a:t>
            </a:r>
            <a:r>
              <a:rPr lang="en-US" altLang="ko-KR" dirty="0" err="1"/>
              <a:t>quis</a:t>
            </a:r>
            <a:r>
              <a:rPr lang="en-US" altLang="ko-KR" dirty="0"/>
              <a:t> </a:t>
            </a:r>
            <a:r>
              <a:rPr lang="en-US" altLang="ko-KR" dirty="0" err="1"/>
              <a:t>nostrud</a:t>
            </a:r>
            <a:r>
              <a:rPr lang="en-US" altLang="ko-KR" dirty="0"/>
              <a:t> exercitation </a:t>
            </a:r>
            <a:r>
              <a:rPr lang="en-US" altLang="ko-KR" dirty="0" err="1"/>
              <a:t>ullamco</a:t>
            </a:r>
            <a:r>
              <a:rPr lang="en-US" altLang="ko-KR" dirty="0"/>
              <a:t> </a:t>
            </a:r>
            <a:r>
              <a:rPr lang="en-US" altLang="ko-KR" dirty="0" err="1"/>
              <a:t>laboris</a:t>
            </a:r>
            <a:r>
              <a:rPr lang="en-US" altLang="ko-KR" dirty="0"/>
              <a:t> nisi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aliquip</a:t>
            </a:r>
            <a:r>
              <a:rPr lang="en-US" altLang="ko-KR" dirty="0"/>
              <a:t> ex </a:t>
            </a:r>
            <a:r>
              <a:rPr lang="en-US" altLang="ko-KR" dirty="0" err="1"/>
              <a:t>ea</a:t>
            </a:r>
            <a:r>
              <a:rPr lang="en-US" altLang="ko-KR" dirty="0"/>
              <a:t> </a:t>
            </a:r>
            <a:r>
              <a:rPr lang="en-US" altLang="ko-KR" dirty="0" err="1"/>
              <a:t>commodo</a:t>
            </a:r>
            <a:r>
              <a:rPr lang="en-US" altLang="ko-KR" dirty="0"/>
              <a:t> </a:t>
            </a:r>
            <a:r>
              <a:rPr lang="en-US" altLang="ko-KR" dirty="0" err="1"/>
              <a:t>consequat</a:t>
            </a:r>
            <a:r>
              <a:rPr lang="en-US" altLang="ko-KR" dirty="0"/>
              <a:t>.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E326181-63A0-4B32-937B-1E50E87BB756}"/>
              </a:ext>
            </a:extLst>
          </p:cNvPr>
          <p:cNvSpPr txBox="1"/>
          <p:nvPr/>
        </p:nvSpPr>
        <p:spPr>
          <a:xfrm>
            <a:off x="1915199" y="1452090"/>
            <a:ext cx="41808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b="1" dirty="0">
                <a:cs typeface="Arial" panose="020B0604020202020204" pitchFamily="34" charset="0"/>
              </a:rPr>
              <a:t>ABOUT US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96620A95-C78B-4EC5-BC5D-ACA3D5602579}"/>
              </a:ext>
            </a:extLst>
          </p:cNvPr>
          <p:cNvSpPr txBox="1"/>
          <p:nvPr/>
        </p:nvSpPr>
        <p:spPr>
          <a:xfrm>
            <a:off x="1915199" y="2069021"/>
            <a:ext cx="4169857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just"/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AB523294-0918-414F-8771-35A27AA051A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915199" y="3165322"/>
            <a:ext cx="2020380" cy="62550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209EDAE-1034-4CD4-A98A-07FF2388568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258347122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A09493CC-C742-4776-B4D5-4938C89B47A3}"/>
              </a:ext>
            </a:extLst>
          </p:cNvPr>
          <p:cNvSpPr txBox="1"/>
          <p:nvPr/>
        </p:nvSpPr>
        <p:spPr>
          <a:xfrm>
            <a:off x="870326" y="1546498"/>
            <a:ext cx="340864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b="1" dirty="0">
                <a:cs typeface="Arial" panose="020B0604020202020204" pitchFamily="34" charset="0"/>
              </a:rPr>
              <a:t>WHAT</a:t>
            </a:r>
          </a:p>
          <a:p>
            <a:r>
              <a:rPr lang="en-US" altLang="ko-KR" sz="2800" b="1" dirty="0">
                <a:cs typeface="Arial" panose="020B0604020202020204" pitchFamily="34" charset="0"/>
              </a:rPr>
              <a:t>WE DO ?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BE146B23-706B-48B4-AE7A-F4794BDE7A91}"/>
              </a:ext>
            </a:extLst>
          </p:cNvPr>
          <p:cNvSpPr txBox="1"/>
          <p:nvPr/>
        </p:nvSpPr>
        <p:spPr>
          <a:xfrm>
            <a:off x="870327" y="2446081"/>
            <a:ext cx="340864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cs typeface="Arial" panose="020B0604020202020204" pitchFamily="34" charset="0"/>
              </a:rPr>
              <a:t>Sub Title : Lorem ipsum dolor</a:t>
            </a:r>
            <a:endParaRPr lang="ko-KR" altLang="en-US" dirty="0">
              <a:cs typeface="Arial" panose="020B0604020202020204" pitchFamily="34" charset="0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1F0C7655-057A-468E-9E96-9B75D23DD823}"/>
              </a:ext>
            </a:extLst>
          </p:cNvPr>
          <p:cNvSpPr txBox="1"/>
          <p:nvPr/>
        </p:nvSpPr>
        <p:spPr>
          <a:xfrm>
            <a:off x="5149829" y="2449166"/>
            <a:ext cx="2654344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2F3EF07-0C9C-4AC5-9087-01A3F81743E5}"/>
              </a:ext>
            </a:extLst>
          </p:cNvPr>
          <p:cNvSpPr/>
          <p:nvPr/>
        </p:nvSpPr>
        <p:spPr>
          <a:xfrm>
            <a:off x="5149828" y="2108667"/>
            <a:ext cx="265434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/>
              <a:t>Lorem ipsum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94E9875-23F4-4748-8693-30AA2CC6DF59}"/>
              </a:ext>
            </a:extLst>
          </p:cNvPr>
          <p:cNvSpPr txBox="1"/>
          <p:nvPr/>
        </p:nvSpPr>
        <p:spPr>
          <a:xfrm>
            <a:off x="8294037" y="2449166"/>
            <a:ext cx="2654344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993B743B-2EDB-4134-9722-79B94781C1AA}"/>
              </a:ext>
            </a:extLst>
          </p:cNvPr>
          <p:cNvSpPr/>
          <p:nvPr/>
        </p:nvSpPr>
        <p:spPr>
          <a:xfrm>
            <a:off x="8294036" y="2108667"/>
            <a:ext cx="265434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/>
              <a:t>Lorem ipsum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3351B39-387B-4274-B011-DCD56B3EB03F}"/>
              </a:ext>
            </a:extLst>
          </p:cNvPr>
          <p:cNvSpPr txBox="1"/>
          <p:nvPr/>
        </p:nvSpPr>
        <p:spPr>
          <a:xfrm>
            <a:off x="5149829" y="4960880"/>
            <a:ext cx="2654344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7D7D62FE-42DC-4C15-A867-6C5151516E95}"/>
              </a:ext>
            </a:extLst>
          </p:cNvPr>
          <p:cNvSpPr/>
          <p:nvPr/>
        </p:nvSpPr>
        <p:spPr>
          <a:xfrm>
            <a:off x="5149828" y="4620381"/>
            <a:ext cx="265434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/>
              <a:t>Lorem ipsum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0C860A9-1457-46C0-8E86-77E5E1244BDF}"/>
              </a:ext>
            </a:extLst>
          </p:cNvPr>
          <p:cNvSpPr txBox="1"/>
          <p:nvPr/>
        </p:nvSpPr>
        <p:spPr>
          <a:xfrm>
            <a:off x="8294037" y="4960880"/>
            <a:ext cx="2654344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59DE83EE-111D-4F6D-B115-86E33F76A625}"/>
              </a:ext>
            </a:extLst>
          </p:cNvPr>
          <p:cNvSpPr/>
          <p:nvPr/>
        </p:nvSpPr>
        <p:spPr>
          <a:xfrm>
            <a:off x="8294036" y="4620381"/>
            <a:ext cx="265434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/>
              <a:t>Lorem ipsum</a:t>
            </a:r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2BE3B3D-F489-41B8-A06E-A71D56AD7384}"/>
              </a:ext>
            </a:extLst>
          </p:cNvPr>
          <p:cNvGrpSpPr/>
          <p:nvPr/>
        </p:nvGrpSpPr>
        <p:grpSpPr>
          <a:xfrm>
            <a:off x="5199026" y="1583988"/>
            <a:ext cx="390525" cy="390525"/>
            <a:chOff x="2801293" y="892968"/>
            <a:chExt cx="390525" cy="390525"/>
          </a:xfrm>
          <a:solidFill>
            <a:srgbClr val="5C66F7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C103568-3D4C-4C09-80E0-50176649B8FA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976A8FC8-7730-4D0F-AC64-955B46FA5DA8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28F1566A-2174-4DFA-8298-E53121E13D8B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443C8948-42C9-42C0-AC42-FCB0CD2387CF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BFC3BFB2-DB90-40CA-B4A8-AE57710F0071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0BFB2DDC-80B3-4D3D-BA8D-9B2261E30153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" name="자유형: 도형 28">
            <a:extLst>
              <a:ext uri="{FF2B5EF4-FFF2-40B4-BE49-F238E27FC236}">
                <a16:creationId xmlns:a16="http://schemas.microsoft.com/office/drawing/2014/main" id="{2F4C824E-C573-4D67-8D9A-442CD6515801}"/>
              </a:ext>
            </a:extLst>
          </p:cNvPr>
          <p:cNvSpPr/>
          <p:nvPr/>
        </p:nvSpPr>
        <p:spPr>
          <a:xfrm>
            <a:off x="5223951" y="4111091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5C66F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" name="그룹 29">
            <a:extLst>
              <a:ext uri="{FF2B5EF4-FFF2-40B4-BE49-F238E27FC236}">
                <a16:creationId xmlns:a16="http://schemas.microsoft.com/office/drawing/2014/main" id="{562DDDF1-D332-4582-999D-7C87838C176F}"/>
              </a:ext>
            </a:extLst>
          </p:cNvPr>
          <p:cNvGrpSpPr/>
          <p:nvPr/>
        </p:nvGrpSpPr>
        <p:grpSpPr>
          <a:xfrm>
            <a:off x="8384729" y="1604123"/>
            <a:ext cx="390525" cy="390525"/>
            <a:chOff x="4144033" y="2229040"/>
            <a:chExt cx="390525" cy="390525"/>
          </a:xfrm>
          <a:solidFill>
            <a:srgbClr val="5C66F7"/>
          </a:solidFill>
        </p:grpSpPr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0B287910-3A08-4002-9BB8-B6FA88D20016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691A9462-4478-45E7-A5DD-73576BD07EA5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ED4820D6-8429-45BB-8BBE-DD2E703BF64D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2A4E5ABC-D977-457C-B898-26027225A982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295DE6A4-3DC9-4D74-ACF5-90BDEF8D4775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" name="그룹 36">
            <a:extLst>
              <a:ext uri="{FF2B5EF4-FFF2-40B4-BE49-F238E27FC236}">
                <a16:creationId xmlns:a16="http://schemas.microsoft.com/office/drawing/2014/main" id="{7603E554-5F97-4C03-A355-B7268011D5F0}"/>
              </a:ext>
            </a:extLst>
          </p:cNvPr>
          <p:cNvGrpSpPr/>
          <p:nvPr/>
        </p:nvGrpSpPr>
        <p:grpSpPr>
          <a:xfrm>
            <a:off x="8347044" y="4104774"/>
            <a:ext cx="371475" cy="390525"/>
            <a:chOff x="4143556" y="4903660"/>
            <a:chExt cx="371475" cy="390525"/>
          </a:xfrm>
          <a:solidFill>
            <a:srgbClr val="5C66F7"/>
          </a:solidFill>
        </p:grpSpPr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39225090-9E5A-4718-A379-4AAAD81C7CB9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FC5C0D00-9623-40FD-9D80-2830D6BCCE10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FD9997D3-C8CF-4C45-B95C-3DBA280E0564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2A3B8731-9B42-43F4-88EB-6E5330FF6EBC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833813069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" name="직선 연결선 3">
            <a:extLst>
              <a:ext uri="{FF2B5EF4-FFF2-40B4-BE49-F238E27FC236}">
                <a16:creationId xmlns:a16="http://schemas.microsoft.com/office/drawing/2014/main" id="{643D192F-70FA-44C4-A675-AF16CFA86AD6}"/>
              </a:ext>
            </a:extLst>
          </p:cNvPr>
          <p:cNvCxnSpPr>
            <a:cxnSpLocks/>
          </p:cNvCxnSpPr>
          <p:nvPr/>
        </p:nvCxnSpPr>
        <p:spPr>
          <a:xfrm>
            <a:off x="733425" y="3429000"/>
            <a:ext cx="10725150" cy="0"/>
          </a:xfrm>
          <a:prstGeom prst="line">
            <a:avLst/>
          </a:prstGeom>
          <a:ln w="88900" cap="rnd">
            <a:solidFill>
              <a:srgbClr val="F70D5B"/>
            </a:solidFill>
            <a:bevel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타원 4">
            <a:extLst>
              <a:ext uri="{FF2B5EF4-FFF2-40B4-BE49-F238E27FC236}">
                <a16:creationId xmlns:a16="http://schemas.microsoft.com/office/drawing/2014/main" id="{65937CCC-E0B3-4687-B567-E4106EF93D79}"/>
              </a:ext>
            </a:extLst>
          </p:cNvPr>
          <p:cNvSpPr/>
          <p:nvPr/>
        </p:nvSpPr>
        <p:spPr>
          <a:xfrm>
            <a:off x="1901829" y="3314704"/>
            <a:ext cx="253992" cy="253992"/>
          </a:xfrm>
          <a:prstGeom prst="ellipse">
            <a:avLst/>
          </a:prstGeom>
          <a:solidFill>
            <a:schemeClr val="bg1"/>
          </a:solidFill>
          <a:ln w="63500" cap="flat">
            <a:solidFill>
              <a:srgbClr val="F70D5B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BDA8668E-5404-4FDC-BDFD-4801FB46DCD9}"/>
              </a:ext>
            </a:extLst>
          </p:cNvPr>
          <p:cNvSpPr txBox="1"/>
          <p:nvPr/>
        </p:nvSpPr>
        <p:spPr>
          <a:xfrm>
            <a:off x="1110763" y="4187546"/>
            <a:ext cx="1836124" cy="110799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 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r>
              <a:rPr lang="en-US" altLang="ko-KR" sz="1100" dirty="0"/>
              <a:t> et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  <a:endParaRPr lang="ko-KR" altLang="en-US" sz="1100" dirty="0"/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89AEA589-EAB5-4A6A-AF69-6E2ADACC153F}"/>
              </a:ext>
            </a:extLst>
          </p:cNvPr>
          <p:cNvSpPr/>
          <p:nvPr/>
        </p:nvSpPr>
        <p:spPr>
          <a:xfrm>
            <a:off x="1110762" y="3803204"/>
            <a:ext cx="183612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6409184F-D841-4E49-95F0-8422B5DBA41C}"/>
              </a:ext>
            </a:extLst>
          </p:cNvPr>
          <p:cNvSpPr/>
          <p:nvPr/>
        </p:nvSpPr>
        <p:spPr>
          <a:xfrm>
            <a:off x="1110762" y="2706762"/>
            <a:ext cx="1836124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/>
              <a:t>20xx</a:t>
            </a:r>
          </a:p>
        </p:txBody>
      </p:sp>
      <p:sp>
        <p:nvSpPr>
          <p:cNvPr id="70" name="타원 69">
            <a:extLst>
              <a:ext uri="{FF2B5EF4-FFF2-40B4-BE49-F238E27FC236}">
                <a16:creationId xmlns:a16="http://schemas.microsoft.com/office/drawing/2014/main" id="{C5CA4048-A136-4F84-9E0A-FA5C4E331896}"/>
              </a:ext>
            </a:extLst>
          </p:cNvPr>
          <p:cNvSpPr/>
          <p:nvPr/>
        </p:nvSpPr>
        <p:spPr>
          <a:xfrm>
            <a:off x="4613279" y="3314704"/>
            <a:ext cx="253992" cy="253992"/>
          </a:xfrm>
          <a:prstGeom prst="ellipse">
            <a:avLst/>
          </a:prstGeom>
          <a:solidFill>
            <a:schemeClr val="bg1"/>
          </a:solidFill>
          <a:ln w="63500" cap="flat">
            <a:solidFill>
              <a:srgbClr val="F70D5B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30359C6D-88F9-46EF-9390-193E654E6773}"/>
              </a:ext>
            </a:extLst>
          </p:cNvPr>
          <p:cNvSpPr txBox="1"/>
          <p:nvPr/>
        </p:nvSpPr>
        <p:spPr>
          <a:xfrm>
            <a:off x="3822213" y="4187546"/>
            <a:ext cx="1836124" cy="110799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 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r>
              <a:rPr lang="en-US" altLang="ko-KR" sz="1100" dirty="0"/>
              <a:t> et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  <a:endParaRPr lang="ko-KR" altLang="en-US" sz="1100" dirty="0"/>
          </a:p>
        </p:txBody>
      </p:sp>
      <p:sp>
        <p:nvSpPr>
          <p:cNvPr id="72" name="직사각형 71">
            <a:extLst>
              <a:ext uri="{FF2B5EF4-FFF2-40B4-BE49-F238E27FC236}">
                <a16:creationId xmlns:a16="http://schemas.microsoft.com/office/drawing/2014/main" id="{47E0868B-934D-4D45-AEA5-54A5ECD7D063}"/>
              </a:ext>
            </a:extLst>
          </p:cNvPr>
          <p:cNvSpPr/>
          <p:nvPr/>
        </p:nvSpPr>
        <p:spPr>
          <a:xfrm>
            <a:off x="3822212" y="3803204"/>
            <a:ext cx="183612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</a:p>
        </p:txBody>
      </p:sp>
      <p:sp>
        <p:nvSpPr>
          <p:cNvPr id="73" name="직사각형 72">
            <a:extLst>
              <a:ext uri="{FF2B5EF4-FFF2-40B4-BE49-F238E27FC236}">
                <a16:creationId xmlns:a16="http://schemas.microsoft.com/office/drawing/2014/main" id="{601CEAA6-6FE9-43DF-8D14-A2DC011A8171}"/>
              </a:ext>
            </a:extLst>
          </p:cNvPr>
          <p:cNvSpPr/>
          <p:nvPr/>
        </p:nvSpPr>
        <p:spPr>
          <a:xfrm>
            <a:off x="3822212" y="2706762"/>
            <a:ext cx="1836124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/>
              <a:t>20xx</a:t>
            </a:r>
          </a:p>
        </p:txBody>
      </p:sp>
      <p:sp>
        <p:nvSpPr>
          <p:cNvPr id="75" name="타원 74">
            <a:extLst>
              <a:ext uri="{FF2B5EF4-FFF2-40B4-BE49-F238E27FC236}">
                <a16:creationId xmlns:a16="http://schemas.microsoft.com/office/drawing/2014/main" id="{0257B051-D3DB-4E4A-83A9-D8C6137FAFAD}"/>
              </a:ext>
            </a:extLst>
          </p:cNvPr>
          <p:cNvSpPr/>
          <p:nvPr/>
        </p:nvSpPr>
        <p:spPr>
          <a:xfrm>
            <a:off x="7324729" y="3314704"/>
            <a:ext cx="253992" cy="253992"/>
          </a:xfrm>
          <a:prstGeom prst="ellipse">
            <a:avLst/>
          </a:prstGeom>
          <a:solidFill>
            <a:schemeClr val="bg1"/>
          </a:solidFill>
          <a:ln w="63500" cap="flat">
            <a:solidFill>
              <a:srgbClr val="F70D5B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B9E2A22D-A064-42AF-B1ED-766D69E0BCBF}"/>
              </a:ext>
            </a:extLst>
          </p:cNvPr>
          <p:cNvSpPr txBox="1"/>
          <p:nvPr/>
        </p:nvSpPr>
        <p:spPr>
          <a:xfrm>
            <a:off x="6533663" y="4187546"/>
            <a:ext cx="1836124" cy="110799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 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r>
              <a:rPr lang="en-US" altLang="ko-KR" sz="1100" dirty="0"/>
              <a:t> et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  <a:endParaRPr lang="ko-KR" altLang="en-US" sz="1100" dirty="0"/>
          </a:p>
        </p:txBody>
      </p:sp>
      <p:sp>
        <p:nvSpPr>
          <p:cNvPr id="77" name="직사각형 76">
            <a:extLst>
              <a:ext uri="{FF2B5EF4-FFF2-40B4-BE49-F238E27FC236}">
                <a16:creationId xmlns:a16="http://schemas.microsoft.com/office/drawing/2014/main" id="{E557CACB-7754-4C1A-8A90-31C1F2ACA6A4}"/>
              </a:ext>
            </a:extLst>
          </p:cNvPr>
          <p:cNvSpPr/>
          <p:nvPr/>
        </p:nvSpPr>
        <p:spPr>
          <a:xfrm>
            <a:off x="6533662" y="3803204"/>
            <a:ext cx="183612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</a:p>
        </p:txBody>
      </p:sp>
      <p:sp>
        <p:nvSpPr>
          <p:cNvPr id="78" name="직사각형 77">
            <a:extLst>
              <a:ext uri="{FF2B5EF4-FFF2-40B4-BE49-F238E27FC236}">
                <a16:creationId xmlns:a16="http://schemas.microsoft.com/office/drawing/2014/main" id="{4BCCD8C3-0B91-443F-A5B3-488D25E4E160}"/>
              </a:ext>
            </a:extLst>
          </p:cNvPr>
          <p:cNvSpPr/>
          <p:nvPr/>
        </p:nvSpPr>
        <p:spPr>
          <a:xfrm>
            <a:off x="6533662" y="2706762"/>
            <a:ext cx="1836124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/>
              <a:t>20xx</a:t>
            </a:r>
          </a:p>
        </p:txBody>
      </p:sp>
      <p:sp>
        <p:nvSpPr>
          <p:cNvPr id="80" name="타원 79">
            <a:extLst>
              <a:ext uri="{FF2B5EF4-FFF2-40B4-BE49-F238E27FC236}">
                <a16:creationId xmlns:a16="http://schemas.microsoft.com/office/drawing/2014/main" id="{B9272938-274D-44B5-B48D-944DDC69D653}"/>
              </a:ext>
            </a:extLst>
          </p:cNvPr>
          <p:cNvSpPr/>
          <p:nvPr/>
        </p:nvSpPr>
        <p:spPr>
          <a:xfrm>
            <a:off x="10036179" y="3314704"/>
            <a:ext cx="253992" cy="253992"/>
          </a:xfrm>
          <a:prstGeom prst="ellipse">
            <a:avLst/>
          </a:prstGeom>
          <a:solidFill>
            <a:schemeClr val="bg1"/>
          </a:solidFill>
          <a:ln w="63500" cap="flat">
            <a:solidFill>
              <a:srgbClr val="F70D5B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9362EF-E34D-4862-AD39-630C74005D33}"/>
              </a:ext>
            </a:extLst>
          </p:cNvPr>
          <p:cNvSpPr txBox="1"/>
          <p:nvPr/>
        </p:nvSpPr>
        <p:spPr>
          <a:xfrm>
            <a:off x="9245113" y="4187546"/>
            <a:ext cx="1836124" cy="110799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 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r>
              <a:rPr lang="en-US" altLang="ko-KR" sz="1100" dirty="0"/>
              <a:t> et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  <a:endParaRPr lang="ko-KR" altLang="en-US" sz="1100" dirty="0"/>
          </a:p>
        </p:txBody>
      </p:sp>
      <p:sp>
        <p:nvSpPr>
          <p:cNvPr id="82" name="직사각형 81">
            <a:extLst>
              <a:ext uri="{FF2B5EF4-FFF2-40B4-BE49-F238E27FC236}">
                <a16:creationId xmlns:a16="http://schemas.microsoft.com/office/drawing/2014/main" id="{1FF45FC5-D33A-4E15-842C-4BAF86E7BB7C}"/>
              </a:ext>
            </a:extLst>
          </p:cNvPr>
          <p:cNvSpPr/>
          <p:nvPr/>
        </p:nvSpPr>
        <p:spPr>
          <a:xfrm>
            <a:off x="9245112" y="3803204"/>
            <a:ext cx="1836124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</a:p>
        </p:txBody>
      </p:sp>
      <p:sp>
        <p:nvSpPr>
          <p:cNvPr id="83" name="직사각형 82">
            <a:extLst>
              <a:ext uri="{FF2B5EF4-FFF2-40B4-BE49-F238E27FC236}">
                <a16:creationId xmlns:a16="http://schemas.microsoft.com/office/drawing/2014/main" id="{488FB1AA-A2F4-411E-8F7D-4F44A689A4CA}"/>
              </a:ext>
            </a:extLst>
          </p:cNvPr>
          <p:cNvSpPr/>
          <p:nvPr/>
        </p:nvSpPr>
        <p:spPr>
          <a:xfrm>
            <a:off x="9245112" y="2706762"/>
            <a:ext cx="1836124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/>
              <a:t>20xx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A8F6F5AA-33D1-4E33-923C-BB0BAD4476AC}"/>
              </a:ext>
            </a:extLst>
          </p:cNvPr>
          <p:cNvSpPr txBox="1"/>
          <p:nvPr/>
        </p:nvSpPr>
        <p:spPr>
          <a:xfrm>
            <a:off x="2552700" y="1692178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5B4A87AF-7AD1-484A-A5DA-AFDBCA8B575A}"/>
              </a:ext>
            </a:extLst>
          </p:cNvPr>
          <p:cNvSpPr txBox="1"/>
          <p:nvPr/>
        </p:nvSpPr>
        <p:spPr>
          <a:xfrm>
            <a:off x="2552700" y="1193684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TIMELINE INFOGRAPHIC SLIDE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930502335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F53F554B-7AAE-4B91-9DD2-3F93331AFB68}"/>
              </a:ext>
            </a:extLst>
          </p:cNvPr>
          <p:cNvSpPr txBox="1"/>
          <p:nvPr/>
        </p:nvSpPr>
        <p:spPr>
          <a:xfrm>
            <a:off x="2552700" y="1692178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F6B4C44A-A7B4-4CD7-A77B-2583407CE0AF}"/>
              </a:ext>
            </a:extLst>
          </p:cNvPr>
          <p:cNvSpPr txBox="1"/>
          <p:nvPr/>
        </p:nvSpPr>
        <p:spPr>
          <a:xfrm>
            <a:off x="2552700" y="1193684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  <a:cs typeface="Arial" panose="020B0604020202020204" pitchFamily="34" charset="0"/>
              </a:rPr>
              <a:t>OUR PRODUCT AND SERVICE</a:t>
            </a:r>
            <a:endParaRPr lang="ko-KR" altLang="en-US" sz="2800" b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46F9A33F-DC00-451D-80A6-8481F90B7996}"/>
              </a:ext>
            </a:extLst>
          </p:cNvPr>
          <p:cNvSpPr txBox="1"/>
          <p:nvPr/>
        </p:nvSpPr>
        <p:spPr>
          <a:xfrm>
            <a:off x="1301751" y="5550016"/>
            <a:ext cx="2140730" cy="43088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4DFDB42D-879F-4918-BEEE-CE909D0A07DE}"/>
              </a:ext>
            </a:extLst>
          </p:cNvPr>
          <p:cNvSpPr/>
          <p:nvPr/>
        </p:nvSpPr>
        <p:spPr>
          <a:xfrm>
            <a:off x="1301750" y="5165674"/>
            <a:ext cx="2140730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91F1F964-2A0B-4A5C-A6C8-A1DF4A2BD71D}"/>
              </a:ext>
            </a:extLst>
          </p:cNvPr>
          <p:cNvSpPr txBox="1"/>
          <p:nvPr/>
        </p:nvSpPr>
        <p:spPr>
          <a:xfrm>
            <a:off x="3778251" y="5550016"/>
            <a:ext cx="2140730" cy="43088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D080DFDE-D321-4BFC-A6CE-C03A333626A8}"/>
              </a:ext>
            </a:extLst>
          </p:cNvPr>
          <p:cNvSpPr/>
          <p:nvPr/>
        </p:nvSpPr>
        <p:spPr>
          <a:xfrm>
            <a:off x="3778250" y="5165674"/>
            <a:ext cx="2140730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7602BBDA-6F09-40F4-98A7-63BF0995BFB8}"/>
              </a:ext>
            </a:extLst>
          </p:cNvPr>
          <p:cNvSpPr txBox="1"/>
          <p:nvPr/>
        </p:nvSpPr>
        <p:spPr>
          <a:xfrm>
            <a:off x="6273023" y="5550016"/>
            <a:ext cx="2140730" cy="43088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EA8C7B0D-6F76-4D57-AE68-8596FA5410FB}"/>
              </a:ext>
            </a:extLst>
          </p:cNvPr>
          <p:cNvSpPr/>
          <p:nvPr/>
        </p:nvSpPr>
        <p:spPr>
          <a:xfrm>
            <a:off x="6273022" y="5165674"/>
            <a:ext cx="2140730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872300B-91F8-404E-90CB-1DA81BCDAC02}"/>
              </a:ext>
            </a:extLst>
          </p:cNvPr>
          <p:cNvSpPr txBox="1"/>
          <p:nvPr/>
        </p:nvSpPr>
        <p:spPr>
          <a:xfrm>
            <a:off x="8749520" y="5550016"/>
            <a:ext cx="2140730" cy="43088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4E08486F-E527-4408-A647-E3BC28566F1A}"/>
              </a:ext>
            </a:extLst>
          </p:cNvPr>
          <p:cNvSpPr/>
          <p:nvPr/>
        </p:nvSpPr>
        <p:spPr>
          <a:xfrm>
            <a:off x="8749519" y="5165674"/>
            <a:ext cx="2140730" cy="30777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06CA36D4-35CA-496F-9BF3-B41BF281262F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AC53084E-EB0D-4678-A05E-DA4CF8CF6E3B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18B1F241-CAFB-4B51-930F-A007DC468B08}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E1E8C5A4-A358-457A-B36C-2151A9E106A0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</p:spTree>
    <p:extLst>
      <p:ext uri="{BB962C8B-B14F-4D97-AF65-F5344CB8AC3E}">
        <p14:creationId xmlns:p14="http://schemas.microsoft.com/office/powerpoint/2010/main" val="3238580692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TextBox 37">
            <a:extLst>
              <a:ext uri="{FF2B5EF4-FFF2-40B4-BE49-F238E27FC236}">
                <a16:creationId xmlns:a16="http://schemas.microsoft.com/office/drawing/2014/main" id="{DEAEDC0C-B170-4A1B-BC15-B6EBBCA41775}"/>
              </a:ext>
            </a:extLst>
          </p:cNvPr>
          <p:cNvSpPr txBox="1"/>
          <p:nvPr/>
        </p:nvSpPr>
        <p:spPr>
          <a:xfrm>
            <a:off x="6845043" y="580434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40" name="순서도: 처리 39">
            <a:extLst>
              <a:ext uri="{FF2B5EF4-FFF2-40B4-BE49-F238E27FC236}">
                <a16:creationId xmlns:a16="http://schemas.microsoft.com/office/drawing/2014/main" id="{580B5786-9ABB-4AC1-B5DF-448A670BB95A}"/>
              </a:ext>
            </a:extLst>
          </p:cNvPr>
          <p:cNvSpPr/>
          <p:nvPr/>
        </p:nvSpPr>
        <p:spPr>
          <a:xfrm>
            <a:off x="7259187" y="3126419"/>
            <a:ext cx="271522" cy="2625329"/>
          </a:xfrm>
          <a:prstGeom prst="flowChartProcess">
            <a:avLst/>
          </a:prstGeom>
          <a:solidFill>
            <a:srgbClr val="0068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1" name="순서도: 처리 40">
            <a:extLst>
              <a:ext uri="{FF2B5EF4-FFF2-40B4-BE49-F238E27FC236}">
                <a16:creationId xmlns:a16="http://schemas.microsoft.com/office/drawing/2014/main" id="{BF6EF0C4-CEC0-4A1A-AECB-15C0CBD5BB47}"/>
              </a:ext>
            </a:extLst>
          </p:cNvPr>
          <p:cNvSpPr/>
          <p:nvPr/>
        </p:nvSpPr>
        <p:spPr>
          <a:xfrm>
            <a:off x="7530709" y="3874133"/>
            <a:ext cx="271522" cy="1877616"/>
          </a:xfrm>
          <a:prstGeom prst="flowChartProcess">
            <a:avLst/>
          </a:pr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2" name="순서도: 처리 41">
            <a:extLst>
              <a:ext uri="{FF2B5EF4-FFF2-40B4-BE49-F238E27FC236}">
                <a16:creationId xmlns:a16="http://schemas.microsoft.com/office/drawing/2014/main" id="{566BCA83-EE93-4A4A-8DA9-E125DB4EE640}"/>
              </a:ext>
            </a:extLst>
          </p:cNvPr>
          <p:cNvSpPr/>
          <p:nvPr/>
        </p:nvSpPr>
        <p:spPr>
          <a:xfrm>
            <a:off x="6987665" y="3495675"/>
            <a:ext cx="271522" cy="2256074"/>
          </a:xfrm>
          <a:prstGeom prst="flowChartProcess">
            <a:avLst/>
          </a:prstGeom>
          <a:solidFill>
            <a:srgbClr val="FF9D0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E7509C9-EC37-4662-BB5A-8F46E1257D86}"/>
              </a:ext>
            </a:extLst>
          </p:cNvPr>
          <p:cNvSpPr txBox="1"/>
          <p:nvPr/>
        </p:nvSpPr>
        <p:spPr>
          <a:xfrm>
            <a:off x="8216375" y="580434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46" name="순서도: 처리 45">
            <a:extLst>
              <a:ext uri="{FF2B5EF4-FFF2-40B4-BE49-F238E27FC236}">
                <a16:creationId xmlns:a16="http://schemas.microsoft.com/office/drawing/2014/main" id="{EDF8B013-9DA0-4E84-919E-D4C713475754}"/>
              </a:ext>
            </a:extLst>
          </p:cNvPr>
          <p:cNvSpPr/>
          <p:nvPr/>
        </p:nvSpPr>
        <p:spPr>
          <a:xfrm>
            <a:off x="8630519" y="4991100"/>
            <a:ext cx="271522" cy="760648"/>
          </a:xfrm>
          <a:prstGeom prst="flowChartProcess">
            <a:avLst/>
          </a:prstGeom>
          <a:solidFill>
            <a:srgbClr val="0068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9" name="순서도: 처리 48">
            <a:extLst>
              <a:ext uri="{FF2B5EF4-FFF2-40B4-BE49-F238E27FC236}">
                <a16:creationId xmlns:a16="http://schemas.microsoft.com/office/drawing/2014/main" id="{4CC191E7-88CF-45D2-9910-03C696B89977}"/>
              </a:ext>
            </a:extLst>
          </p:cNvPr>
          <p:cNvSpPr/>
          <p:nvPr/>
        </p:nvSpPr>
        <p:spPr>
          <a:xfrm>
            <a:off x="8902041" y="4241799"/>
            <a:ext cx="271522" cy="1509949"/>
          </a:xfrm>
          <a:prstGeom prst="flowChartProcess">
            <a:avLst/>
          </a:pr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0" name="순서도: 처리 49">
            <a:extLst>
              <a:ext uri="{FF2B5EF4-FFF2-40B4-BE49-F238E27FC236}">
                <a16:creationId xmlns:a16="http://schemas.microsoft.com/office/drawing/2014/main" id="{2ECAF1B8-B8F4-497F-85B5-4BEB1C99A03F}"/>
              </a:ext>
            </a:extLst>
          </p:cNvPr>
          <p:cNvSpPr/>
          <p:nvPr/>
        </p:nvSpPr>
        <p:spPr>
          <a:xfrm>
            <a:off x="8358997" y="4613275"/>
            <a:ext cx="271522" cy="1138474"/>
          </a:xfrm>
          <a:prstGeom prst="flowChartProcess">
            <a:avLst/>
          </a:prstGeom>
          <a:solidFill>
            <a:srgbClr val="FF9D0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14937C9-91FC-4E2A-89FA-12E11A5E1457}"/>
              </a:ext>
            </a:extLst>
          </p:cNvPr>
          <p:cNvSpPr txBox="1"/>
          <p:nvPr/>
        </p:nvSpPr>
        <p:spPr>
          <a:xfrm>
            <a:off x="9582571" y="580434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sp>
        <p:nvSpPr>
          <p:cNvPr id="52" name="순서도: 처리 51">
            <a:extLst>
              <a:ext uri="{FF2B5EF4-FFF2-40B4-BE49-F238E27FC236}">
                <a16:creationId xmlns:a16="http://schemas.microsoft.com/office/drawing/2014/main" id="{D5B3F3D0-8F76-4C4E-AC81-F8BAF030EBD3}"/>
              </a:ext>
            </a:extLst>
          </p:cNvPr>
          <p:cNvSpPr/>
          <p:nvPr/>
        </p:nvSpPr>
        <p:spPr>
          <a:xfrm>
            <a:off x="9996715" y="3126419"/>
            <a:ext cx="271522" cy="2625329"/>
          </a:xfrm>
          <a:prstGeom prst="flowChartProcess">
            <a:avLst/>
          </a:prstGeom>
          <a:solidFill>
            <a:srgbClr val="0068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3" name="순서도: 처리 52">
            <a:extLst>
              <a:ext uri="{FF2B5EF4-FFF2-40B4-BE49-F238E27FC236}">
                <a16:creationId xmlns:a16="http://schemas.microsoft.com/office/drawing/2014/main" id="{9CE5100D-0589-4326-8EAA-7E2B1A258572}"/>
              </a:ext>
            </a:extLst>
          </p:cNvPr>
          <p:cNvSpPr/>
          <p:nvPr/>
        </p:nvSpPr>
        <p:spPr>
          <a:xfrm>
            <a:off x="10268237" y="2378076"/>
            <a:ext cx="271522" cy="3373674"/>
          </a:xfrm>
          <a:prstGeom prst="flowChartProcess">
            <a:avLst/>
          </a:pr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4" name="순서도: 처리 53">
            <a:extLst>
              <a:ext uri="{FF2B5EF4-FFF2-40B4-BE49-F238E27FC236}">
                <a16:creationId xmlns:a16="http://schemas.microsoft.com/office/drawing/2014/main" id="{F8C67A63-7F48-4BF6-A03D-D2534B6C5509}"/>
              </a:ext>
            </a:extLst>
          </p:cNvPr>
          <p:cNvSpPr/>
          <p:nvPr/>
        </p:nvSpPr>
        <p:spPr>
          <a:xfrm>
            <a:off x="9725193" y="2749550"/>
            <a:ext cx="271522" cy="3002199"/>
          </a:xfrm>
          <a:prstGeom prst="flowChartProcess">
            <a:avLst/>
          </a:prstGeom>
          <a:solidFill>
            <a:srgbClr val="FF9D0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5" name="타원 54">
            <a:extLst>
              <a:ext uri="{FF2B5EF4-FFF2-40B4-BE49-F238E27FC236}">
                <a16:creationId xmlns:a16="http://schemas.microsoft.com/office/drawing/2014/main" id="{A53EC3E3-A96A-425E-8452-F3E7AB2885CD}"/>
              </a:ext>
            </a:extLst>
          </p:cNvPr>
          <p:cNvSpPr/>
          <p:nvPr/>
        </p:nvSpPr>
        <p:spPr>
          <a:xfrm>
            <a:off x="1173377" y="2157602"/>
            <a:ext cx="671120" cy="671120"/>
          </a:xfrm>
          <a:prstGeom prst="ellipse">
            <a:avLst/>
          </a:prstGeom>
          <a:solidFill>
            <a:srgbClr val="FF9D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C5DDCC6-7731-4C19-B71F-B299C1EB2E13}"/>
              </a:ext>
            </a:extLst>
          </p:cNvPr>
          <p:cNvSpPr txBox="1"/>
          <p:nvPr/>
        </p:nvSpPr>
        <p:spPr>
          <a:xfrm>
            <a:off x="2107364" y="2541072"/>
            <a:ext cx="3145755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57" name="직사각형 56">
            <a:extLst>
              <a:ext uri="{FF2B5EF4-FFF2-40B4-BE49-F238E27FC236}">
                <a16:creationId xmlns:a16="http://schemas.microsoft.com/office/drawing/2014/main" id="{6B998BDE-3966-4BD0-8468-4576DDFBCAB6}"/>
              </a:ext>
            </a:extLst>
          </p:cNvPr>
          <p:cNvSpPr/>
          <p:nvPr/>
        </p:nvSpPr>
        <p:spPr>
          <a:xfrm>
            <a:off x="2107364" y="2157602"/>
            <a:ext cx="3145755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grpSp>
        <p:nvGrpSpPr>
          <p:cNvPr id="64" name="그룹 63">
            <a:extLst>
              <a:ext uri="{FF2B5EF4-FFF2-40B4-BE49-F238E27FC236}">
                <a16:creationId xmlns:a16="http://schemas.microsoft.com/office/drawing/2014/main" id="{A99CCAF0-46EB-4BCB-9733-CCA13E83BE0D}"/>
              </a:ext>
            </a:extLst>
          </p:cNvPr>
          <p:cNvGrpSpPr/>
          <p:nvPr/>
        </p:nvGrpSpPr>
        <p:grpSpPr>
          <a:xfrm>
            <a:off x="1415017" y="2353972"/>
            <a:ext cx="187840" cy="250494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A472188-F637-4D62-A6A6-51C68625D904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F1C8D065-C9C9-453D-9113-AF6CA162CEDB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8" name="타원 57">
            <a:extLst>
              <a:ext uri="{FF2B5EF4-FFF2-40B4-BE49-F238E27FC236}">
                <a16:creationId xmlns:a16="http://schemas.microsoft.com/office/drawing/2014/main" id="{E69E2748-49EC-432C-95D9-D28DD2B37339}"/>
              </a:ext>
            </a:extLst>
          </p:cNvPr>
          <p:cNvSpPr/>
          <p:nvPr/>
        </p:nvSpPr>
        <p:spPr>
          <a:xfrm>
            <a:off x="1173377" y="3446512"/>
            <a:ext cx="671120" cy="671120"/>
          </a:xfrm>
          <a:prstGeom prst="ellipse">
            <a:avLst/>
          </a:prstGeom>
          <a:solidFill>
            <a:srgbClr val="0068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21407CAB-DAE2-4D18-A557-DA2A00439120}"/>
              </a:ext>
            </a:extLst>
          </p:cNvPr>
          <p:cNvSpPr txBox="1"/>
          <p:nvPr/>
        </p:nvSpPr>
        <p:spPr>
          <a:xfrm>
            <a:off x="2107364" y="3829982"/>
            <a:ext cx="3145755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0" name="직사각형 59">
            <a:extLst>
              <a:ext uri="{FF2B5EF4-FFF2-40B4-BE49-F238E27FC236}">
                <a16:creationId xmlns:a16="http://schemas.microsoft.com/office/drawing/2014/main" id="{97B75916-EE8A-4C46-AB28-583C7E7ED500}"/>
              </a:ext>
            </a:extLst>
          </p:cNvPr>
          <p:cNvSpPr/>
          <p:nvPr/>
        </p:nvSpPr>
        <p:spPr>
          <a:xfrm>
            <a:off x="2107364" y="3446512"/>
            <a:ext cx="3145755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32F225B1-1C68-4070-B15A-008EB563EEA3}"/>
              </a:ext>
            </a:extLst>
          </p:cNvPr>
          <p:cNvGrpSpPr/>
          <p:nvPr/>
        </p:nvGrpSpPr>
        <p:grpSpPr>
          <a:xfrm>
            <a:off x="1389278" y="3637762"/>
            <a:ext cx="239320" cy="245494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06CB4FD5-B44C-4F60-8B86-C65A70B97400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493D46DF-C86F-4AA3-A656-CAC94FAC8E2D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B2E689F2-EBFC-499C-AC25-0A540E7BB679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781E9D32-8D89-439B-BD1A-C2B5614491A0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1" name="타원 60">
            <a:extLst>
              <a:ext uri="{FF2B5EF4-FFF2-40B4-BE49-F238E27FC236}">
                <a16:creationId xmlns:a16="http://schemas.microsoft.com/office/drawing/2014/main" id="{95D9FDD9-DA4F-48CA-8DCD-B73041AF163D}"/>
              </a:ext>
            </a:extLst>
          </p:cNvPr>
          <p:cNvSpPr/>
          <p:nvPr/>
        </p:nvSpPr>
        <p:spPr>
          <a:xfrm>
            <a:off x="1173377" y="4741524"/>
            <a:ext cx="671120" cy="671120"/>
          </a:xfrm>
          <a:prstGeom prst="ellipse">
            <a:avLst/>
          </a:prstGeom>
          <a:solidFill>
            <a:srgbClr val="F70D5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D0AAD9DA-21E1-4194-A9D5-1C158EFB5923}"/>
              </a:ext>
            </a:extLst>
          </p:cNvPr>
          <p:cNvSpPr txBox="1"/>
          <p:nvPr/>
        </p:nvSpPr>
        <p:spPr>
          <a:xfrm>
            <a:off x="2107364" y="5118893"/>
            <a:ext cx="3145755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amet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adipisicing</a:t>
            </a:r>
            <a:r>
              <a:rPr lang="en-US" altLang="ko-KR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n-US" altLang="ko-KR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endParaRPr lang="ko-KR" altLang="en-U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E0F43E44-FF4A-4668-9BA3-E20286750D7F}"/>
              </a:ext>
            </a:extLst>
          </p:cNvPr>
          <p:cNvSpPr/>
          <p:nvPr/>
        </p:nvSpPr>
        <p:spPr>
          <a:xfrm>
            <a:off x="2107364" y="4735423"/>
            <a:ext cx="3145755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</p:txBody>
      </p:sp>
      <p:grpSp>
        <p:nvGrpSpPr>
          <p:cNvPr id="72" name="그룹 71">
            <a:extLst>
              <a:ext uri="{FF2B5EF4-FFF2-40B4-BE49-F238E27FC236}">
                <a16:creationId xmlns:a16="http://schemas.microsoft.com/office/drawing/2014/main" id="{05EC2CE4-E2D8-44AA-8756-3D3604803B90}"/>
              </a:ext>
            </a:extLst>
          </p:cNvPr>
          <p:cNvGrpSpPr/>
          <p:nvPr/>
        </p:nvGrpSpPr>
        <p:grpSpPr>
          <a:xfrm>
            <a:off x="1384811" y="4973349"/>
            <a:ext cx="248252" cy="237950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38127D0C-FAD0-4B2C-AC12-7312BEBE61A8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472E54E-A94C-405B-A47A-9DCE59E64811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grpSp>
        <p:nvGrpSpPr>
          <p:cNvPr id="75" name="그룹 74">
            <a:extLst>
              <a:ext uri="{FF2B5EF4-FFF2-40B4-BE49-F238E27FC236}">
                <a16:creationId xmlns:a16="http://schemas.microsoft.com/office/drawing/2014/main" id="{9A317EEE-0298-4C03-8196-B3C479B705C2}"/>
              </a:ext>
            </a:extLst>
          </p:cNvPr>
          <p:cNvGrpSpPr/>
          <p:nvPr/>
        </p:nvGrpSpPr>
        <p:grpSpPr>
          <a:xfrm>
            <a:off x="6123651" y="1877783"/>
            <a:ext cx="449678" cy="3657986"/>
            <a:chOff x="488015" y="1885753"/>
            <a:chExt cx="337607" cy="3657986"/>
          </a:xfrm>
        </p:grpSpPr>
        <p:sp>
          <p:nvSpPr>
            <p:cNvPr id="76" name="TextBox 75">
              <a:extLst>
                <a:ext uri="{FF2B5EF4-FFF2-40B4-BE49-F238E27FC236}">
                  <a16:creationId xmlns:a16="http://schemas.microsoft.com/office/drawing/2014/main" id="{875554DF-125D-451E-B8B4-E0C38505FACD}"/>
                </a:ext>
              </a:extLst>
            </p:cNvPr>
            <p:cNvSpPr txBox="1"/>
            <p:nvPr/>
          </p:nvSpPr>
          <p:spPr>
            <a:xfrm>
              <a:off x="488015" y="526674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10</a:t>
              </a:r>
            </a:p>
          </p:txBody>
        </p:sp>
        <p:sp>
          <p:nvSpPr>
            <p:cNvPr id="77" name="TextBox 76">
              <a:extLst>
                <a:ext uri="{FF2B5EF4-FFF2-40B4-BE49-F238E27FC236}">
                  <a16:creationId xmlns:a16="http://schemas.microsoft.com/office/drawing/2014/main" id="{CB5B733D-2BF7-4858-9BE6-BA256C3128A2}"/>
                </a:ext>
              </a:extLst>
            </p:cNvPr>
            <p:cNvSpPr txBox="1"/>
            <p:nvPr/>
          </p:nvSpPr>
          <p:spPr>
            <a:xfrm>
              <a:off x="488015" y="4893437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20</a:t>
              </a:r>
            </a:p>
          </p:txBody>
        </p:sp>
        <p:sp>
          <p:nvSpPr>
            <p:cNvPr id="78" name="TextBox 77">
              <a:extLst>
                <a:ext uri="{FF2B5EF4-FFF2-40B4-BE49-F238E27FC236}">
                  <a16:creationId xmlns:a16="http://schemas.microsoft.com/office/drawing/2014/main" id="{95BD5BDB-B148-4B1D-8DBC-5AAA8E31988D}"/>
                </a:ext>
              </a:extLst>
            </p:cNvPr>
            <p:cNvSpPr txBox="1"/>
            <p:nvPr/>
          </p:nvSpPr>
          <p:spPr>
            <a:xfrm>
              <a:off x="488015" y="4520136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30</a:t>
              </a:r>
            </a:p>
          </p:txBody>
        </p:sp>
        <p:sp>
          <p:nvSpPr>
            <p:cNvPr id="79" name="TextBox 78">
              <a:extLst>
                <a:ext uri="{FF2B5EF4-FFF2-40B4-BE49-F238E27FC236}">
                  <a16:creationId xmlns:a16="http://schemas.microsoft.com/office/drawing/2014/main" id="{D27294DD-E3D1-49A5-A258-E10CBF707FF2}"/>
                </a:ext>
              </a:extLst>
            </p:cNvPr>
            <p:cNvSpPr txBox="1"/>
            <p:nvPr/>
          </p:nvSpPr>
          <p:spPr>
            <a:xfrm>
              <a:off x="488015" y="4146835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40</a:t>
              </a:r>
            </a:p>
          </p:txBody>
        </p:sp>
        <p:sp>
          <p:nvSpPr>
            <p:cNvPr id="80" name="TextBox 79">
              <a:extLst>
                <a:ext uri="{FF2B5EF4-FFF2-40B4-BE49-F238E27FC236}">
                  <a16:creationId xmlns:a16="http://schemas.microsoft.com/office/drawing/2014/main" id="{1A94E20C-D8A1-47D0-B684-DE129B22276A}"/>
                </a:ext>
              </a:extLst>
            </p:cNvPr>
            <p:cNvSpPr txBox="1"/>
            <p:nvPr/>
          </p:nvSpPr>
          <p:spPr>
            <a:xfrm>
              <a:off x="488015" y="3773533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50</a:t>
              </a:r>
            </a:p>
          </p:txBody>
        </p:sp>
        <p:sp>
          <p:nvSpPr>
            <p:cNvPr id="81" name="TextBox 80">
              <a:extLst>
                <a:ext uri="{FF2B5EF4-FFF2-40B4-BE49-F238E27FC236}">
                  <a16:creationId xmlns:a16="http://schemas.microsoft.com/office/drawing/2014/main" id="{A69E0E64-23AF-44A0-83B6-B60F5426B914}"/>
                </a:ext>
              </a:extLst>
            </p:cNvPr>
            <p:cNvSpPr txBox="1"/>
            <p:nvPr/>
          </p:nvSpPr>
          <p:spPr>
            <a:xfrm>
              <a:off x="488015" y="3400231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60</a:t>
              </a:r>
            </a:p>
          </p:txBody>
        </p:sp>
        <p:sp>
          <p:nvSpPr>
            <p:cNvPr id="82" name="TextBox 81">
              <a:extLst>
                <a:ext uri="{FF2B5EF4-FFF2-40B4-BE49-F238E27FC236}">
                  <a16:creationId xmlns:a16="http://schemas.microsoft.com/office/drawing/2014/main" id="{39B908C0-DCA1-43ED-9C2C-3C5F706B1C68}"/>
                </a:ext>
              </a:extLst>
            </p:cNvPr>
            <p:cNvSpPr txBox="1"/>
            <p:nvPr/>
          </p:nvSpPr>
          <p:spPr>
            <a:xfrm>
              <a:off x="488015" y="302693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70</a:t>
              </a:r>
            </a:p>
          </p:txBody>
        </p:sp>
        <p:sp>
          <p:nvSpPr>
            <p:cNvPr id="83" name="TextBox 82">
              <a:extLst>
                <a:ext uri="{FF2B5EF4-FFF2-40B4-BE49-F238E27FC236}">
                  <a16:creationId xmlns:a16="http://schemas.microsoft.com/office/drawing/2014/main" id="{DD0E1138-F249-4B6B-92B3-1E55028943D9}"/>
                </a:ext>
              </a:extLst>
            </p:cNvPr>
            <p:cNvSpPr txBox="1"/>
            <p:nvPr/>
          </p:nvSpPr>
          <p:spPr>
            <a:xfrm>
              <a:off x="488015" y="2653628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80</a:t>
              </a:r>
            </a:p>
          </p:txBody>
        </p:sp>
        <p:sp>
          <p:nvSpPr>
            <p:cNvPr id="84" name="TextBox 83">
              <a:extLst>
                <a:ext uri="{FF2B5EF4-FFF2-40B4-BE49-F238E27FC236}">
                  <a16:creationId xmlns:a16="http://schemas.microsoft.com/office/drawing/2014/main" id="{F481A5E5-8FC8-4088-9189-EF2BAEFF39F6}"/>
                </a:ext>
              </a:extLst>
            </p:cNvPr>
            <p:cNvSpPr txBox="1"/>
            <p:nvPr/>
          </p:nvSpPr>
          <p:spPr>
            <a:xfrm>
              <a:off x="488015" y="2280326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90</a:t>
              </a:r>
            </a:p>
          </p:txBody>
        </p:sp>
        <p:sp>
          <p:nvSpPr>
            <p:cNvPr id="85" name="TextBox 84">
              <a:extLst>
                <a:ext uri="{FF2B5EF4-FFF2-40B4-BE49-F238E27FC236}">
                  <a16:creationId xmlns:a16="http://schemas.microsoft.com/office/drawing/2014/main" id="{B3531C13-19D5-48A0-A6CC-32D9A44634E5}"/>
                </a:ext>
              </a:extLst>
            </p:cNvPr>
            <p:cNvSpPr txBox="1"/>
            <p:nvPr/>
          </p:nvSpPr>
          <p:spPr>
            <a:xfrm>
              <a:off x="488015" y="1885753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100</a:t>
              </a:r>
            </a:p>
          </p:txBody>
        </p:sp>
      </p:grpSp>
      <p:grpSp>
        <p:nvGrpSpPr>
          <p:cNvPr id="86" name="그래픽 21">
            <a:extLst>
              <a:ext uri="{FF2B5EF4-FFF2-40B4-BE49-F238E27FC236}">
                <a16:creationId xmlns:a16="http://schemas.microsoft.com/office/drawing/2014/main" id="{5A294CC1-CAA3-4944-BA58-BC7218BE0DEC}"/>
              </a:ext>
            </a:extLst>
          </p:cNvPr>
          <p:cNvGrpSpPr/>
          <p:nvPr/>
        </p:nvGrpSpPr>
        <p:grpSpPr>
          <a:xfrm>
            <a:off x="6644943" y="2004920"/>
            <a:ext cx="4179588" cy="3760647"/>
            <a:chOff x="897236" y="2012890"/>
            <a:chExt cx="6390469" cy="3760647"/>
          </a:xfrm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195D5D99-F96F-482A-B488-18827DB6E35F}"/>
                </a:ext>
              </a:extLst>
            </p:cNvPr>
            <p:cNvSpPr/>
            <p:nvPr/>
          </p:nvSpPr>
          <p:spPr>
            <a:xfrm>
              <a:off x="856003" y="308933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ABFE9713-5E8A-4FA1-8DF4-A3FE9FDB8F01}"/>
                </a:ext>
              </a:extLst>
            </p:cNvPr>
            <p:cNvSpPr/>
            <p:nvPr/>
          </p:nvSpPr>
          <p:spPr>
            <a:xfrm>
              <a:off x="856003" y="2715897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2916CBDF-CE96-4A10-95D0-3524D50A9539}"/>
                </a:ext>
              </a:extLst>
            </p:cNvPr>
            <p:cNvSpPr/>
            <p:nvPr/>
          </p:nvSpPr>
          <p:spPr>
            <a:xfrm>
              <a:off x="856003" y="234509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3756DE15-F67F-463A-AE83-8811E1B387D0}"/>
                </a:ext>
              </a:extLst>
            </p:cNvPr>
            <p:cNvSpPr/>
            <p:nvPr/>
          </p:nvSpPr>
          <p:spPr>
            <a:xfrm>
              <a:off x="856003" y="1971657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8DF5D1D-7F78-4D87-B78F-F0B287BB2769}"/>
                </a:ext>
              </a:extLst>
            </p:cNvPr>
            <p:cNvSpPr/>
            <p:nvPr/>
          </p:nvSpPr>
          <p:spPr>
            <a:xfrm>
              <a:off x="856003" y="3462767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6B8FDD0C-1DDE-452B-95D7-100DB9773F4D}"/>
                </a:ext>
              </a:extLst>
            </p:cNvPr>
            <p:cNvSpPr/>
            <p:nvPr/>
          </p:nvSpPr>
          <p:spPr>
            <a:xfrm>
              <a:off x="856003" y="383620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13936EEF-4B17-4C21-AF13-3F9BDDA1611F}"/>
                </a:ext>
              </a:extLst>
            </p:cNvPr>
            <p:cNvSpPr/>
            <p:nvPr/>
          </p:nvSpPr>
          <p:spPr>
            <a:xfrm>
              <a:off x="856003" y="4207007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2565CD40-CB29-4C46-84FB-56F286533F82}"/>
                </a:ext>
              </a:extLst>
            </p:cNvPr>
            <p:cNvSpPr/>
            <p:nvPr/>
          </p:nvSpPr>
          <p:spPr>
            <a:xfrm>
              <a:off x="856003" y="4580441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63726060-9956-42F3-A6DC-CB78C9111C93}"/>
                </a:ext>
              </a:extLst>
            </p:cNvPr>
            <p:cNvSpPr/>
            <p:nvPr/>
          </p:nvSpPr>
          <p:spPr>
            <a:xfrm>
              <a:off x="856003" y="4953876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52397AF-C39A-4934-9C9E-D450FC0A6779}"/>
                </a:ext>
              </a:extLst>
            </p:cNvPr>
            <p:cNvSpPr/>
            <p:nvPr/>
          </p:nvSpPr>
          <p:spPr>
            <a:xfrm>
              <a:off x="856003" y="5327311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C852DA8-E02C-44F5-AE32-E36958F47EE6}"/>
                </a:ext>
              </a:extLst>
            </p:cNvPr>
            <p:cNvSpPr/>
            <p:nvPr/>
          </p:nvSpPr>
          <p:spPr>
            <a:xfrm>
              <a:off x="856003" y="1971657"/>
              <a:ext cx="6469364" cy="3839542"/>
            </a:xfrm>
            <a:custGeom>
              <a:avLst/>
              <a:gdLst>
                <a:gd name="connsiteX0" fmla="*/ 54382 w 6469363"/>
                <a:gd name="connsiteY0" fmla="*/ 54382 h 3839541"/>
                <a:gd name="connsiteX1" fmla="*/ 54382 w 6469363"/>
                <a:gd name="connsiteY1" fmla="*/ 3793991 h 3839541"/>
                <a:gd name="connsiteX2" fmla="*/ 6431702 w 6469363"/>
                <a:gd name="connsiteY2" fmla="*/ 3793991 h 38395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6469363" h="3839541">
                  <a:moveTo>
                    <a:pt x="54382" y="54382"/>
                  </a:moveTo>
                  <a:lnTo>
                    <a:pt x="54382" y="3793991"/>
                  </a:lnTo>
                  <a:lnTo>
                    <a:pt x="6431702" y="3793991"/>
                  </a:lnTo>
                </a:path>
              </a:pathLst>
            </a:custGeom>
            <a:noFill/>
            <a:ln w="26262" cap="flat">
              <a:solidFill>
                <a:srgbClr val="60606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9" name="TextBox 98">
            <a:extLst>
              <a:ext uri="{FF2B5EF4-FFF2-40B4-BE49-F238E27FC236}">
                <a16:creationId xmlns:a16="http://schemas.microsoft.com/office/drawing/2014/main" id="{D198FA11-2FD8-470D-B25B-CC05D1238104}"/>
              </a:ext>
            </a:extLst>
          </p:cNvPr>
          <p:cNvSpPr txBox="1"/>
          <p:nvPr/>
        </p:nvSpPr>
        <p:spPr>
          <a:xfrm>
            <a:off x="2552700" y="1225213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A6DF7F75-9255-4DCC-85DC-30F0BD7F2253}"/>
              </a:ext>
            </a:extLst>
          </p:cNvPr>
          <p:cNvSpPr txBox="1"/>
          <p:nvPr/>
        </p:nvSpPr>
        <p:spPr>
          <a:xfrm>
            <a:off x="2552700" y="726719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DATA ANALYSIS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530948939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AC0CF162-9961-4975-A5B4-161087E9AEC1}"/>
              </a:ext>
            </a:extLst>
          </p:cNvPr>
          <p:cNvSpPr/>
          <p:nvPr/>
        </p:nvSpPr>
        <p:spPr>
          <a:xfrm>
            <a:off x="6848477" y="4225489"/>
            <a:ext cx="1620400" cy="1363039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5C66F7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25" name="자유형: 도형 24">
            <a:extLst>
              <a:ext uri="{FF2B5EF4-FFF2-40B4-BE49-F238E27FC236}">
                <a16:creationId xmlns:a16="http://schemas.microsoft.com/office/drawing/2014/main" id="{4FC39857-B9F8-485E-955F-68000E8998E3}"/>
              </a:ext>
            </a:extLst>
          </p:cNvPr>
          <p:cNvSpPr/>
          <p:nvPr/>
        </p:nvSpPr>
        <p:spPr>
          <a:xfrm flipV="1">
            <a:off x="6848477" y="2625718"/>
            <a:ext cx="1620400" cy="1363039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5C66F7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9496C325-48E3-4AC1-8DE1-0361EB3EB5E9}"/>
              </a:ext>
            </a:extLst>
          </p:cNvPr>
          <p:cNvSpPr/>
          <p:nvPr/>
        </p:nvSpPr>
        <p:spPr>
          <a:xfrm flipH="1">
            <a:off x="3723125" y="4225489"/>
            <a:ext cx="1620400" cy="1363039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5C66F7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AD3C7519-E162-43D4-A8F7-A2722096874C}"/>
              </a:ext>
            </a:extLst>
          </p:cNvPr>
          <p:cNvSpPr/>
          <p:nvPr/>
        </p:nvSpPr>
        <p:spPr>
          <a:xfrm flipH="1" flipV="1">
            <a:off x="3723125" y="2625718"/>
            <a:ext cx="1620400" cy="1363039"/>
          </a:xfrm>
          <a:custGeom>
            <a:avLst/>
            <a:gdLst>
              <a:gd name="connsiteX0" fmla="*/ 4724 w 1316851"/>
              <a:gd name="connsiteY0" fmla="*/ 4724 h 1107704"/>
              <a:gd name="connsiteX1" fmla="*/ 768033 w 1316851"/>
              <a:gd name="connsiteY1" fmla="*/ 4724 h 1107704"/>
              <a:gd name="connsiteX2" fmla="*/ 1317625 w 1316851"/>
              <a:gd name="connsiteY2" fmla="*/ 554316 h 1107704"/>
              <a:gd name="connsiteX3" fmla="*/ 1317625 w 1316851"/>
              <a:gd name="connsiteY3" fmla="*/ 554316 h 1107704"/>
              <a:gd name="connsiteX4" fmla="*/ 768033 w 1316851"/>
              <a:gd name="connsiteY4" fmla="*/ 1103908 h 1107704"/>
              <a:gd name="connsiteX5" fmla="*/ 745801 w 1316851"/>
              <a:gd name="connsiteY5" fmla="*/ 1103908 h 1107704"/>
              <a:gd name="connsiteX6" fmla="*/ 196210 w 1316851"/>
              <a:gd name="connsiteY6" fmla="*/ 554316 h 1107704"/>
              <a:gd name="connsiteX7" fmla="*/ 196210 w 1316851"/>
              <a:gd name="connsiteY7" fmla="*/ 270419 h 1107704"/>
              <a:gd name="connsiteX8" fmla="*/ 4724 w 1316851"/>
              <a:gd name="connsiteY8" fmla="*/ 4724 h 1107704"/>
              <a:gd name="connsiteX9" fmla="*/ 4724 w 1316851"/>
              <a:gd name="connsiteY9" fmla="*/ 4724 h 1107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316851" h="1107704">
                <a:moveTo>
                  <a:pt x="4724" y="4724"/>
                </a:moveTo>
                <a:lnTo>
                  <a:pt x="768033" y="4724"/>
                </a:lnTo>
                <a:cubicBezTo>
                  <a:pt x="1071529" y="4724"/>
                  <a:pt x="1317625" y="250743"/>
                  <a:pt x="1317625" y="554316"/>
                </a:cubicBezTo>
                <a:lnTo>
                  <a:pt x="1317625" y="554316"/>
                </a:lnTo>
                <a:cubicBezTo>
                  <a:pt x="1317625" y="857812"/>
                  <a:pt x="1071606" y="1103908"/>
                  <a:pt x="768033" y="1103908"/>
                </a:cubicBezTo>
                <a:lnTo>
                  <a:pt x="745801" y="1103908"/>
                </a:lnTo>
                <a:cubicBezTo>
                  <a:pt x="442306" y="1103908"/>
                  <a:pt x="196210" y="857889"/>
                  <a:pt x="196210" y="554316"/>
                </a:cubicBezTo>
                <a:lnTo>
                  <a:pt x="196210" y="270419"/>
                </a:lnTo>
                <a:cubicBezTo>
                  <a:pt x="196210" y="149888"/>
                  <a:pt x="119058" y="42835"/>
                  <a:pt x="4724" y="4724"/>
                </a:cubicBezTo>
                <a:lnTo>
                  <a:pt x="4724" y="4724"/>
                </a:lnTo>
                <a:close/>
              </a:path>
            </a:pathLst>
          </a:custGeom>
          <a:solidFill>
            <a:srgbClr val="5C66F7"/>
          </a:solidFill>
          <a:ln w="7624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/>
          </a:p>
        </p:txBody>
      </p:sp>
      <p:pic>
        <p:nvPicPr>
          <p:cNvPr id="29" name="그래픽 28">
            <a:extLst>
              <a:ext uri="{FF2B5EF4-FFF2-40B4-BE49-F238E27FC236}">
                <a16:creationId xmlns:a16="http://schemas.microsoft.com/office/drawing/2014/main" id="{E3747840-0438-4487-ACB0-8FFA6389725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252081" y="3198541"/>
            <a:ext cx="362320" cy="217392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ECC80C7E-4C8F-4A51-AB53-4A2F27BEBC1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7649152" y="3194535"/>
            <a:ext cx="263504" cy="263504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E4D5B77D-A090-4D46-856E-2D64529DC22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301562" y="4777830"/>
            <a:ext cx="263504" cy="255976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41830104-8210-4335-BC90-74D24BDA518C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639625" y="4772318"/>
            <a:ext cx="263506" cy="250330"/>
          </a:xfrm>
          <a:prstGeom prst="rect">
            <a:avLst/>
          </a:prstGeom>
        </p:spPr>
      </p:pic>
      <p:sp>
        <p:nvSpPr>
          <p:cNvPr id="33" name="TextBox 32">
            <a:extLst>
              <a:ext uri="{FF2B5EF4-FFF2-40B4-BE49-F238E27FC236}">
                <a16:creationId xmlns:a16="http://schemas.microsoft.com/office/drawing/2014/main" id="{32B09A1B-4346-49F6-B4CF-40F049480074}"/>
              </a:ext>
            </a:extLst>
          </p:cNvPr>
          <p:cNvSpPr txBox="1"/>
          <p:nvPr/>
        </p:nvSpPr>
        <p:spPr>
          <a:xfrm>
            <a:off x="8713331" y="2915542"/>
            <a:ext cx="2250573" cy="93871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F0ECA8D7-2622-4BE0-9EFC-B11F121F14D3}"/>
              </a:ext>
            </a:extLst>
          </p:cNvPr>
          <p:cNvSpPr/>
          <p:nvPr/>
        </p:nvSpPr>
        <p:spPr>
          <a:xfrm>
            <a:off x="8713330" y="2579038"/>
            <a:ext cx="225057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WEAKNESS</a:t>
            </a:r>
            <a:endParaRPr lang="ko-KR" altLang="en-US" sz="1400" b="1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52C38051-FA08-4CEF-9861-B6D7A46D3A2A}"/>
              </a:ext>
            </a:extLst>
          </p:cNvPr>
          <p:cNvSpPr txBox="1"/>
          <p:nvPr/>
        </p:nvSpPr>
        <p:spPr>
          <a:xfrm>
            <a:off x="8713331" y="4561993"/>
            <a:ext cx="2250573" cy="93871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1ABED2B2-528F-4D92-9EE9-D4667EEECA54}"/>
              </a:ext>
            </a:extLst>
          </p:cNvPr>
          <p:cNvSpPr/>
          <p:nvPr/>
        </p:nvSpPr>
        <p:spPr>
          <a:xfrm>
            <a:off x="8713330" y="4225489"/>
            <a:ext cx="225057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THREATS</a:t>
            </a:r>
            <a:endParaRPr lang="ko-KR" altLang="en-US" sz="1400" b="1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ACF9FD9-A74E-4862-8FB7-4B9A404B28D0}"/>
              </a:ext>
            </a:extLst>
          </p:cNvPr>
          <p:cNvSpPr txBox="1"/>
          <p:nvPr/>
        </p:nvSpPr>
        <p:spPr>
          <a:xfrm>
            <a:off x="1228097" y="2915542"/>
            <a:ext cx="2250573" cy="93871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0AFBA18A-D566-4E0F-8360-D2F7416A20D3}"/>
              </a:ext>
            </a:extLst>
          </p:cNvPr>
          <p:cNvSpPr/>
          <p:nvPr/>
        </p:nvSpPr>
        <p:spPr>
          <a:xfrm>
            <a:off x="1228096" y="2579038"/>
            <a:ext cx="225057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STRENGTHS</a:t>
            </a:r>
            <a:endParaRPr lang="ko-KR" altLang="en-US" sz="1400" b="1" dirty="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38CF65A2-6F1E-4F9B-B48F-608AC840A750}"/>
              </a:ext>
            </a:extLst>
          </p:cNvPr>
          <p:cNvSpPr txBox="1"/>
          <p:nvPr/>
        </p:nvSpPr>
        <p:spPr>
          <a:xfrm>
            <a:off x="1228097" y="4561993"/>
            <a:ext cx="2250573" cy="93871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endParaRPr lang="en-US" altLang="ko-KR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6441F33B-3E08-42AD-8153-9C03CAF09C4C}"/>
              </a:ext>
            </a:extLst>
          </p:cNvPr>
          <p:cNvSpPr/>
          <p:nvPr/>
        </p:nvSpPr>
        <p:spPr>
          <a:xfrm>
            <a:off x="1228096" y="4225489"/>
            <a:ext cx="225057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/>
              <a:t>OPPORTUNITIES</a:t>
            </a:r>
            <a:endParaRPr lang="ko-KR" altLang="en-US" sz="1400" b="1" dirty="0"/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72C2AC55-D5F0-4692-B0BF-78790CC77284}"/>
              </a:ext>
            </a:extLst>
          </p:cNvPr>
          <p:cNvSpPr/>
          <p:nvPr/>
        </p:nvSpPr>
        <p:spPr>
          <a:xfrm>
            <a:off x="4651513" y="3867150"/>
            <a:ext cx="288897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SWOT</a:t>
            </a:r>
            <a:endParaRPr lang="ko-KR" altLang="en-US" sz="2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AE9145F7-DA31-4B83-A8EF-957B61BF2F0A}"/>
              </a:ext>
            </a:extLst>
          </p:cNvPr>
          <p:cNvSpPr txBox="1"/>
          <p:nvPr/>
        </p:nvSpPr>
        <p:spPr>
          <a:xfrm>
            <a:off x="2552700" y="1225213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F5CE32C-47A3-4F7F-BF23-274B72C771AD}"/>
              </a:ext>
            </a:extLst>
          </p:cNvPr>
          <p:cNvSpPr txBox="1"/>
          <p:nvPr/>
        </p:nvSpPr>
        <p:spPr>
          <a:xfrm>
            <a:off x="2552700" y="726719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SWOT INFOGRAPHIC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899147372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FF3C68AD-14B8-44FD-99A5-29139FDAFB7B}"/>
              </a:ext>
            </a:extLst>
          </p:cNvPr>
          <p:cNvSpPr/>
          <p:nvPr/>
        </p:nvSpPr>
        <p:spPr>
          <a:xfrm>
            <a:off x="1712628" y="1950357"/>
            <a:ext cx="4134393" cy="419100"/>
          </a:xfrm>
          <a:prstGeom prst="round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lIns="180000" tIns="36000" rIns="180000" bIns="36000" rtlCol="0" anchor="ctr" anchorCtr="1"/>
          <a:lstStyle/>
          <a:p>
            <a:r>
              <a:rPr lang="en-US" altLang="ko-KR" sz="1400" b="1">
                <a:solidFill>
                  <a:srgbClr val="0A4A39"/>
                </a:solidFill>
              </a:rPr>
              <a:t>Lorem ipsum</a:t>
            </a:r>
            <a:endParaRPr lang="en-US" altLang="ko-KR" sz="1400" b="1" dirty="0">
              <a:solidFill>
                <a:srgbClr val="0A4A39"/>
              </a:solidFill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BEABEA7A-8DE7-47AA-80EB-128CBAD6AEF2}"/>
              </a:ext>
            </a:extLst>
          </p:cNvPr>
          <p:cNvSpPr/>
          <p:nvPr/>
        </p:nvSpPr>
        <p:spPr>
          <a:xfrm>
            <a:off x="6345295" y="1950357"/>
            <a:ext cx="4109328" cy="419100"/>
          </a:xfrm>
          <a:prstGeom prst="round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lIns="180000" tIns="36000" rIns="180000" bIns="36000" rtlCol="0" anchor="ctr" anchorCtr="1"/>
          <a:lstStyle/>
          <a:p>
            <a:r>
              <a:rPr lang="en-US" altLang="ko-KR" sz="1400" b="1">
                <a:solidFill>
                  <a:srgbClr val="0A4A39"/>
                </a:solidFill>
              </a:rPr>
              <a:t>Lorem ipsum</a:t>
            </a:r>
            <a:endParaRPr lang="en-US" altLang="ko-KR" sz="1400" b="1" dirty="0">
              <a:solidFill>
                <a:srgbClr val="0A4A39"/>
              </a:solidFill>
            </a:endParaRP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DD0CDE3A-E4FD-409D-B7B3-093B51444140}"/>
              </a:ext>
            </a:extLst>
          </p:cNvPr>
          <p:cNvSpPr/>
          <p:nvPr/>
        </p:nvSpPr>
        <p:spPr>
          <a:xfrm>
            <a:off x="1712628" y="4150632"/>
            <a:ext cx="4134393" cy="419100"/>
          </a:xfrm>
          <a:prstGeom prst="round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lIns="180000" tIns="36000" rIns="180000" bIns="36000" rtlCol="0" anchor="ctr" anchorCtr="1"/>
          <a:lstStyle/>
          <a:p>
            <a:r>
              <a:rPr lang="en-US" altLang="ko-KR" sz="1400" b="1">
                <a:solidFill>
                  <a:srgbClr val="0A4A39"/>
                </a:solidFill>
              </a:rPr>
              <a:t>Lorem ipsum</a:t>
            </a:r>
            <a:endParaRPr lang="en-US" altLang="ko-KR" sz="1400" b="1" dirty="0">
              <a:solidFill>
                <a:srgbClr val="0A4A39"/>
              </a:solidFill>
            </a:endParaRP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D8AEB7CD-82BC-417D-A43E-B4129E063379}"/>
              </a:ext>
            </a:extLst>
          </p:cNvPr>
          <p:cNvSpPr/>
          <p:nvPr/>
        </p:nvSpPr>
        <p:spPr>
          <a:xfrm>
            <a:off x="6345295" y="4150632"/>
            <a:ext cx="4109328" cy="419100"/>
          </a:xfrm>
          <a:prstGeom prst="round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lIns="180000" tIns="36000" rIns="180000" bIns="36000" rtlCol="0" anchor="ctr" anchorCtr="1"/>
          <a:lstStyle/>
          <a:p>
            <a:r>
              <a:rPr lang="en-US" altLang="ko-KR" sz="1400" b="1">
                <a:solidFill>
                  <a:srgbClr val="0A4A39"/>
                </a:solidFill>
              </a:rPr>
              <a:t>Lorem ipsum</a:t>
            </a:r>
            <a:endParaRPr lang="en-US" altLang="ko-KR" sz="1400" b="1" dirty="0">
              <a:solidFill>
                <a:srgbClr val="0A4A39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403966B-4B0B-4D81-933E-ACAFA7073BF8}"/>
              </a:ext>
            </a:extLst>
          </p:cNvPr>
          <p:cNvSpPr txBox="1"/>
          <p:nvPr/>
        </p:nvSpPr>
        <p:spPr>
          <a:xfrm>
            <a:off x="2552700" y="1115165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6B24581D-3057-43BB-ADC1-52711682880E}"/>
              </a:ext>
            </a:extLst>
          </p:cNvPr>
          <p:cNvSpPr txBox="1"/>
          <p:nvPr/>
        </p:nvSpPr>
        <p:spPr>
          <a:xfrm>
            <a:off x="2552700" y="616671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SLIDES TITLE HERE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58CDD8EA-71E7-49FF-B4BC-B4E8C0C66353}"/>
              </a:ext>
            </a:extLst>
          </p:cNvPr>
          <p:cNvSpPr/>
          <p:nvPr/>
        </p:nvSpPr>
        <p:spPr>
          <a:xfrm>
            <a:off x="1737377" y="2437203"/>
            <a:ext cx="4082398" cy="1361004"/>
          </a:xfrm>
          <a:prstGeom prst="roundRect">
            <a:avLst>
              <a:gd name="adj" fmla="val 4536"/>
            </a:avLst>
          </a:prstGeom>
          <a:noFill/>
          <a:ln w="31750" cap="flat">
            <a:solidFill>
              <a:schemeClr val="bg1"/>
            </a:solidFill>
            <a:prstDash val="solid"/>
            <a:miter/>
          </a:ln>
        </p:spPr>
        <p:txBody>
          <a:bodyPr lIns="180000" tIns="180000" rIns="180000" bIns="180000" rtlCol="0" anchor="t" anchorCtr="0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et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8D2AA3CB-4B0B-4D9D-A94F-5E8C2E19812F}"/>
              </a:ext>
            </a:extLst>
          </p:cNvPr>
          <p:cNvSpPr/>
          <p:nvPr/>
        </p:nvSpPr>
        <p:spPr>
          <a:xfrm>
            <a:off x="6372227" y="2437203"/>
            <a:ext cx="4057648" cy="1361004"/>
          </a:xfrm>
          <a:prstGeom prst="roundRect">
            <a:avLst>
              <a:gd name="adj" fmla="val 4536"/>
            </a:avLst>
          </a:prstGeom>
          <a:noFill/>
          <a:ln w="31750" cap="flat">
            <a:solidFill>
              <a:schemeClr val="bg1"/>
            </a:solidFill>
            <a:prstDash val="solid"/>
            <a:miter/>
          </a:ln>
        </p:spPr>
        <p:txBody>
          <a:bodyPr lIns="180000" tIns="180000" rIns="180000" bIns="180000" rtlCol="0" anchor="t" anchorCtr="0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et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3C0809B8-5197-43CB-90A9-9E8F35F1BCEF}"/>
              </a:ext>
            </a:extLst>
          </p:cNvPr>
          <p:cNvSpPr/>
          <p:nvPr/>
        </p:nvSpPr>
        <p:spPr>
          <a:xfrm>
            <a:off x="1737377" y="4637478"/>
            <a:ext cx="4082398" cy="1361004"/>
          </a:xfrm>
          <a:prstGeom prst="roundRect">
            <a:avLst>
              <a:gd name="adj" fmla="val 4536"/>
            </a:avLst>
          </a:prstGeom>
          <a:noFill/>
          <a:ln w="31750" cap="flat">
            <a:solidFill>
              <a:schemeClr val="bg1"/>
            </a:solidFill>
            <a:prstDash val="solid"/>
            <a:miter/>
          </a:ln>
        </p:spPr>
        <p:txBody>
          <a:bodyPr lIns="180000" tIns="180000" rIns="180000" bIns="180000" rtlCol="0" anchor="t" anchorCtr="0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et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DC112E15-419D-42A4-817C-99C9A01EF697}"/>
              </a:ext>
            </a:extLst>
          </p:cNvPr>
          <p:cNvSpPr/>
          <p:nvPr/>
        </p:nvSpPr>
        <p:spPr>
          <a:xfrm>
            <a:off x="6372227" y="4637478"/>
            <a:ext cx="4057648" cy="1361004"/>
          </a:xfrm>
          <a:prstGeom prst="roundRect">
            <a:avLst>
              <a:gd name="adj" fmla="val 4536"/>
            </a:avLst>
          </a:prstGeom>
          <a:noFill/>
          <a:ln w="31750" cap="flat">
            <a:solidFill>
              <a:schemeClr val="bg1"/>
            </a:solidFill>
            <a:prstDash val="solid"/>
            <a:miter/>
          </a:ln>
        </p:spPr>
        <p:txBody>
          <a:bodyPr lIns="180000" tIns="180000" rIns="180000" bIns="180000" rtlCol="0" anchor="t" anchorCtr="0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endParaRPr lang="en-US" altLang="ko-KR" sz="1100" dirty="0"/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100" dirty="0"/>
              <a:t>et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4242259314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5FDF6449-7F7C-4D8F-9E08-670873972534}"/>
              </a:ext>
            </a:extLst>
          </p:cNvPr>
          <p:cNvSpPr txBox="1"/>
          <p:nvPr/>
        </p:nvSpPr>
        <p:spPr>
          <a:xfrm>
            <a:off x="2552700" y="1115165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4F6999BB-EDC7-4630-8288-6D234B32C569}"/>
              </a:ext>
            </a:extLst>
          </p:cNvPr>
          <p:cNvSpPr txBox="1"/>
          <p:nvPr/>
        </p:nvSpPr>
        <p:spPr>
          <a:xfrm>
            <a:off x="2552700" y="616671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MARKETING BUDGE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2D7E0385-41E1-43CA-8901-6676DCD85C5E}"/>
              </a:ext>
            </a:extLst>
          </p:cNvPr>
          <p:cNvSpPr/>
          <p:nvPr/>
        </p:nvSpPr>
        <p:spPr>
          <a:xfrm>
            <a:off x="1324020" y="2232680"/>
            <a:ext cx="2606132" cy="3248192"/>
          </a:xfrm>
          <a:prstGeom prst="roundRect">
            <a:avLst>
              <a:gd name="adj" fmla="val 3411"/>
            </a:avLst>
          </a:prstGeom>
          <a:solidFill>
            <a:schemeClr val="bg1"/>
          </a:solidFill>
          <a:ln w="38100" cap="flat">
            <a:solidFill>
              <a:srgbClr val="FF574A"/>
            </a:solidFill>
            <a:prstDash val="solid"/>
            <a:miter/>
          </a:ln>
          <a:effectLst>
            <a:outerShdw blurRad="88900" dist="38100" dir="2700000" algn="tl" rotWithShape="0">
              <a:prstClr val="black">
                <a:alpha val="25000"/>
              </a:prstClr>
            </a:outerShd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8F9D24BE-85ED-4BB8-9D3C-80C48B7A6C02}"/>
              </a:ext>
            </a:extLst>
          </p:cNvPr>
          <p:cNvSpPr txBox="1"/>
          <p:nvPr/>
        </p:nvSpPr>
        <p:spPr>
          <a:xfrm>
            <a:off x="1625379" y="4679933"/>
            <a:ext cx="200322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D70FEA9F-332C-40B0-9C04-C3C608F963B4}"/>
              </a:ext>
            </a:extLst>
          </p:cNvPr>
          <p:cNvSpPr/>
          <p:nvPr/>
        </p:nvSpPr>
        <p:spPr>
          <a:xfrm>
            <a:off x="1625598" y="3548718"/>
            <a:ext cx="2002974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/>
              <a:t>$ 19</a:t>
            </a:r>
            <a:endParaRPr lang="ko-KR" altLang="en-US" sz="3600" b="1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30CAA7D8-2255-4ED0-8392-41542DEECE72}"/>
              </a:ext>
            </a:extLst>
          </p:cNvPr>
          <p:cNvSpPr/>
          <p:nvPr/>
        </p:nvSpPr>
        <p:spPr>
          <a:xfrm>
            <a:off x="1625598" y="2598736"/>
            <a:ext cx="200297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/>
              <a:t>BASIC</a:t>
            </a:r>
            <a:endParaRPr lang="ko-KR" altLang="en-US" sz="2000" b="1" dirty="0"/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EA85CA15-AC2D-4C97-B77A-690B65D0D3C4}"/>
              </a:ext>
            </a:extLst>
          </p:cNvPr>
          <p:cNvSpPr/>
          <p:nvPr/>
        </p:nvSpPr>
        <p:spPr>
          <a:xfrm>
            <a:off x="4688114" y="2102036"/>
            <a:ext cx="2815772" cy="3509480"/>
          </a:xfrm>
          <a:prstGeom prst="roundRect">
            <a:avLst>
              <a:gd name="adj" fmla="val 3411"/>
            </a:avLst>
          </a:prstGeom>
          <a:solidFill>
            <a:srgbClr val="F71856"/>
          </a:solidFill>
          <a:ln w="9525" cap="flat">
            <a:noFill/>
            <a:prstDash val="solid"/>
            <a:miter/>
          </a:ln>
          <a:effectLst>
            <a:outerShdw blurRad="88900" dist="38100" dir="2700000" algn="tl" rotWithShape="0">
              <a:prstClr val="black">
                <a:alpha val="25000"/>
              </a:prstClr>
            </a:outerShd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DB4D28C-067C-4756-BA89-D3A8B33CCFB4}"/>
              </a:ext>
            </a:extLst>
          </p:cNvPr>
          <p:cNvSpPr txBox="1"/>
          <p:nvPr/>
        </p:nvSpPr>
        <p:spPr>
          <a:xfrm>
            <a:off x="5013715" y="4746149"/>
            <a:ext cx="2164365" cy="46554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0297BE06-7BB1-4213-A19F-D76233E93ACD}"/>
              </a:ext>
            </a:extLst>
          </p:cNvPr>
          <p:cNvSpPr/>
          <p:nvPr/>
        </p:nvSpPr>
        <p:spPr>
          <a:xfrm>
            <a:off x="5013951" y="3523937"/>
            <a:ext cx="2164095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>
                <a:solidFill>
                  <a:schemeClr val="bg1"/>
                </a:solidFill>
              </a:rPr>
              <a:t>$ 39</a:t>
            </a:r>
            <a:endParaRPr lang="ko-KR" altLang="en-US" sz="3600" b="1" dirty="0">
              <a:solidFill>
                <a:schemeClr val="bg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F587B0E-6C01-49E6-B3EB-5950287967C6}"/>
              </a:ext>
            </a:extLst>
          </p:cNvPr>
          <p:cNvSpPr/>
          <p:nvPr/>
        </p:nvSpPr>
        <p:spPr>
          <a:xfrm>
            <a:off x="5013951" y="2497538"/>
            <a:ext cx="2164095" cy="4322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</a:rPr>
              <a:t>STANDARD</a:t>
            </a:r>
            <a:endParaRPr lang="ko-KR" altLang="en-US" sz="2000" b="1" dirty="0">
              <a:solidFill>
                <a:schemeClr val="bg1"/>
              </a:solidFill>
            </a:endParaRPr>
          </a:p>
        </p:txBody>
      </p:sp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3D6697B2-A3A6-4F5E-BA2A-7AE160B5DFA6}"/>
              </a:ext>
            </a:extLst>
          </p:cNvPr>
          <p:cNvSpPr/>
          <p:nvPr/>
        </p:nvSpPr>
        <p:spPr>
          <a:xfrm>
            <a:off x="8261848" y="2232680"/>
            <a:ext cx="2606132" cy="3248192"/>
          </a:xfrm>
          <a:prstGeom prst="roundRect">
            <a:avLst>
              <a:gd name="adj" fmla="val 3411"/>
            </a:avLst>
          </a:prstGeom>
          <a:solidFill>
            <a:schemeClr val="bg1"/>
          </a:solidFill>
          <a:ln w="38100" cap="flat">
            <a:solidFill>
              <a:srgbClr val="FF574A"/>
            </a:solidFill>
            <a:prstDash val="solid"/>
            <a:miter/>
          </a:ln>
          <a:effectLst>
            <a:outerShdw blurRad="88900" dist="38100" dir="2700000" algn="tl" rotWithShape="0">
              <a:prstClr val="black">
                <a:alpha val="25000"/>
              </a:prstClr>
            </a:outerShd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45B97CD1-EC22-47C9-AF8E-4E84D4962460}"/>
              </a:ext>
            </a:extLst>
          </p:cNvPr>
          <p:cNvSpPr txBox="1"/>
          <p:nvPr/>
        </p:nvSpPr>
        <p:spPr>
          <a:xfrm>
            <a:off x="8563207" y="4679933"/>
            <a:ext cx="200322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A8D37DA2-AD81-4B11-AA10-168FD338E06A}"/>
              </a:ext>
            </a:extLst>
          </p:cNvPr>
          <p:cNvSpPr/>
          <p:nvPr/>
        </p:nvSpPr>
        <p:spPr>
          <a:xfrm>
            <a:off x="8563426" y="3548718"/>
            <a:ext cx="2002974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/>
              <a:t>$ 59</a:t>
            </a:r>
            <a:endParaRPr lang="ko-KR" altLang="en-US" sz="3600" b="1" dirty="0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2AD2B3A2-EA66-4976-93F5-BE45549E18C6}"/>
              </a:ext>
            </a:extLst>
          </p:cNvPr>
          <p:cNvSpPr/>
          <p:nvPr/>
        </p:nvSpPr>
        <p:spPr>
          <a:xfrm>
            <a:off x="8563426" y="2598736"/>
            <a:ext cx="200297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/>
              <a:t>PREMIUM</a:t>
            </a:r>
            <a:endParaRPr lang="ko-KR" altLang="en-US" sz="2000" b="1" dirty="0"/>
          </a:p>
        </p:txBody>
      </p:sp>
    </p:spTree>
    <p:extLst>
      <p:ext uri="{BB962C8B-B14F-4D97-AF65-F5344CB8AC3E}">
        <p14:creationId xmlns:p14="http://schemas.microsoft.com/office/powerpoint/2010/main" val="1814228850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타원 3">
            <a:extLst>
              <a:ext uri="{FF2B5EF4-FFF2-40B4-BE49-F238E27FC236}">
                <a16:creationId xmlns:a16="http://schemas.microsoft.com/office/drawing/2014/main" id="{9F124935-65FA-473E-89A4-ADFBBB8FA9BA}"/>
              </a:ext>
            </a:extLst>
          </p:cNvPr>
          <p:cNvSpPr/>
          <p:nvPr/>
        </p:nvSpPr>
        <p:spPr>
          <a:xfrm>
            <a:off x="7167442" y="2053771"/>
            <a:ext cx="2569029" cy="2569029"/>
          </a:xfrm>
          <a:prstGeom prst="ellipse">
            <a:avLst/>
          </a:prstGeom>
          <a:solidFill>
            <a:srgbClr val="FACE00">
              <a:alpha val="57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b="1" dirty="0"/>
              <a:t>Lorem ipsum</a:t>
            </a:r>
            <a:endParaRPr lang="ko-KR" altLang="en-US" sz="1600" dirty="0"/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B712A08A-07AF-4E9F-B3A7-ECBC43ED04D4}"/>
              </a:ext>
            </a:extLst>
          </p:cNvPr>
          <p:cNvSpPr/>
          <p:nvPr/>
        </p:nvSpPr>
        <p:spPr>
          <a:xfrm>
            <a:off x="6151442" y="3741057"/>
            <a:ext cx="2569029" cy="2569029"/>
          </a:xfrm>
          <a:prstGeom prst="ellipse">
            <a:avLst/>
          </a:prstGeom>
          <a:solidFill>
            <a:srgbClr val="0068FF">
              <a:alpha val="56863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b="1"/>
              <a:t>Lorem ipsum</a:t>
            </a:r>
            <a:endParaRPr lang="ko-KR" altLang="en-US" sz="1600" dirty="0"/>
          </a:p>
        </p:txBody>
      </p:sp>
      <p:sp>
        <p:nvSpPr>
          <p:cNvPr id="6" name="타원 5">
            <a:extLst>
              <a:ext uri="{FF2B5EF4-FFF2-40B4-BE49-F238E27FC236}">
                <a16:creationId xmlns:a16="http://schemas.microsoft.com/office/drawing/2014/main" id="{516E10B5-505B-4079-B37B-0A8E2F151E50}"/>
              </a:ext>
            </a:extLst>
          </p:cNvPr>
          <p:cNvSpPr/>
          <p:nvPr/>
        </p:nvSpPr>
        <p:spPr>
          <a:xfrm>
            <a:off x="8183442" y="3741057"/>
            <a:ext cx="2569029" cy="2569029"/>
          </a:xfrm>
          <a:prstGeom prst="ellipse">
            <a:avLst/>
          </a:prstGeom>
          <a:solidFill>
            <a:srgbClr val="F70D5B">
              <a:alpha val="56863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b="1"/>
              <a:t>Lorem ipsum</a:t>
            </a:r>
            <a:endParaRPr lang="ko-KR" altLang="en-US" sz="1600" dirty="0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191BB9E-713B-4848-9B50-6042E867C027}"/>
              </a:ext>
            </a:extLst>
          </p:cNvPr>
          <p:cNvSpPr txBox="1"/>
          <p:nvPr/>
        </p:nvSpPr>
        <p:spPr>
          <a:xfrm>
            <a:off x="4711913" y="1046408"/>
            <a:ext cx="7480087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84F91852-F7EF-49D8-8288-1AD343C58E31}"/>
              </a:ext>
            </a:extLst>
          </p:cNvPr>
          <p:cNvSpPr txBox="1"/>
          <p:nvPr/>
        </p:nvSpPr>
        <p:spPr>
          <a:xfrm>
            <a:off x="4711913" y="547914"/>
            <a:ext cx="748008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INFOGRAPHIC SLIDE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5D6600F0-04E8-4CE4-B06F-DDF349723B5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2346619950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원형: 비어 있음 26">
            <a:extLst>
              <a:ext uri="{FF2B5EF4-FFF2-40B4-BE49-F238E27FC236}">
                <a16:creationId xmlns:a16="http://schemas.microsoft.com/office/drawing/2014/main" id="{A9E01505-4E82-411F-997A-BC7955F8464D}"/>
              </a:ext>
            </a:extLst>
          </p:cNvPr>
          <p:cNvSpPr/>
          <p:nvPr/>
        </p:nvSpPr>
        <p:spPr>
          <a:xfrm>
            <a:off x="8364900" y="2374369"/>
            <a:ext cx="2268012" cy="2268013"/>
          </a:xfrm>
          <a:prstGeom prst="donut">
            <a:avLst>
              <a:gd name="adj" fmla="val 3509"/>
            </a:avLst>
          </a:pr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9" name="막힌 원호 28">
            <a:extLst>
              <a:ext uri="{FF2B5EF4-FFF2-40B4-BE49-F238E27FC236}">
                <a16:creationId xmlns:a16="http://schemas.microsoft.com/office/drawing/2014/main" id="{FBE84D62-FC70-45CB-B37A-FB5F678958DB}"/>
              </a:ext>
            </a:extLst>
          </p:cNvPr>
          <p:cNvSpPr/>
          <p:nvPr/>
        </p:nvSpPr>
        <p:spPr>
          <a:xfrm rot="16200000">
            <a:off x="8292406" y="2301875"/>
            <a:ext cx="2413000" cy="2412999"/>
          </a:xfrm>
          <a:prstGeom prst="blockArc">
            <a:avLst>
              <a:gd name="adj1" fmla="val 12817192"/>
              <a:gd name="adj2" fmla="val 0"/>
              <a:gd name="adj3" fmla="val 9120"/>
            </a:avLst>
          </a:pr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0" name="원형: 비어 있음 29">
            <a:extLst>
              <a:ext uri="{FF2B5EF4-FFF2-40B4-BE49-F238E27FC236}">
                <a16:creationId xmlns:a16="http://schemas.microsoft.com/office/drawing/2014/main" id="{B41F434B-1065-43AD-91DD-926ABD4BA1CB}"/>
              </a:ext>
            </a:extLst>
          </p:cNvPr>
          <p:cNvSpPr/>
          <p:nvPr/>
        </p:nvSpPr>
        <p:spPr>
          <a:xfrm>
            <a:off x="1564269" y="2374369"/>
            <a:ext cx="2268012" cy="2268013"/>
          </a:xfrm>
          <a:prstGeom prst="donut">
            <a:avLst>
              <a:gd name="adj" fmla="val 3509"/>
            </a:avLst>
          </a:pr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1" name="막힌 원호 30">
            <a:extLst>
              <a:ext uri="{FF2B5EF4-FFF2-40B4-BE49-F238E27FC236}">
                <a16:creationId xmlns:a16="http://schemas.microsoft.com/office/drawing/2014/main" id="{3FF4E546-A8F6-4AE2-AD94-E8260B9C7EC4}"/>
              </a:ext>
            </a:extLst>
          </p:cNvPr>
          <p:cNvSpPr/>
          <p:nvPr/>
        </p:nvSpPr>
        <p:spPr>
          <a:xfrm rot="16200000">
            <a:off x="1486597" y="2301875"/>
            <a:ext cx="2413000" cy="2412999"/>
          </a:xfrm>
          <a:prstGeom prst="blockArc">
            <a:avLst>
              <a:gd name="adj1" fmla="val 10798466"/>
              <a:gd name="adj2" fmla="val 0"/>
              <a:gd name="adj3" fmla="val 9120"/>
            </a:avLst>
          </a:prstGeom>
          <a:solidFill>
            <a:srgbClr val="FACE0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2" name="원형: 비어 있음 31">
            <a:extLst>
              <a:ext uri="{FF2B5EF4-FFF2-40B4-BE49-F238E27FC236}">
                <a16:creationId xmlns:a16="http://schemas.microsoft.com/office/drawing/2014/main" id="{97210E5E-889A-46AF-A24C-8984D926B217}"/>
              </a:ext>
            </a:extLst>
          </p:cNvPr>
          <p:cNvSpPr/>
          <p:nvPr/>
        </p:nvSpPr>
        <p:spPr>
          <a:xfrm>
            <a:off x="4961995" y="2374369"/>
            <a:ext cx="2268012" cy="2268013"/>
          </a:xfrm>
          <a:prstGeom prst="donut">
            <a:avLst>
              <a:gd name="adj" fmla="val 3509"/>
            </a:avLst>
          </a:pr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3" name="막힌 원호 32">
            <a:extLst>
              <a:ext uri="{FF2B5EF4-FFF2-40B4-BE49-F238E27FC236}">
                <a16:creationId xmlns:a16="http://schemas.microsoft.com/office/drawing/2014/main" id="{959BD558-CB88-49A7-99B6-7D5288DCB77A}"/>
              </a:ext>
            </a:extLst>
          </p:cNvPr>
          <p:cNvSpPr/>
          <p:nvPr/>
        </p:nvSpPr>
        <p:spPr>
          <a:xfrm rot="16200000">
            <a:off x="4889501" y="2301875"/>
            <a:ext cx="2413000" cy="2412999"/>
          </a:xfrm>
          <a:prstGeom prst="blockArc">
            <a:avLst>
              <a:gd name="adj1" fmla="val 1726713"/>
              <a:gd name="adj2" fmla="val 0"/>
              <a:gd name="adj3" fmla="val 9120"/>
            </a:avLst>
          </a:prstGeom>
          <a:solidFill>
            <a:srgbClr val="0068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7EFF497C-0183-44BD-ABE7-3261F73E3ACA}"/>
              </a:ext>
            </a:extLst>
          </p:cNvPr>
          <p:cNvSpPr txBox="1"/>
          <p:nvPr/>
        </p:nvSpPr>
        <p:spPr>
          <a:xfrm>
            <a:off x="1580155" y="5429813"/>
            <a:ext cx="2252127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endParaRPr lang="ko-KR" altLang="en-US" sz="1100" dirty="0"/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33F556CC-EF16-41BF-B9AE-4DEFC1119413}"/>
              </a:ext>
            </a:extLst>
          </p:cNvPr>
          <p:cNvSpPr/>
          <p:nvPr/>
        </p:nvSpPr>
        <p:spPr>
          <a:xfrm>
            <a:off x="1564270" y="5034996"/>
            <a:ext cx="2266821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  <a:endParaRPr lang="ko-KR" altLang="en-US" sz="14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AD38CD95-6203-4E9B-B7C2-DEE1438D01FF}"/>
              </a:ext>
            </a:extLst>
          </p:cNvPr>
          <p:cNvSpPr txBox="1"/>
          <p:nvPr/>
        </p:nvSpPr>
        <p:spPr>
          <a:xfrm>
            <a:off x="4977880" y="5429813"/>
            <a:ext cx="2252127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endParaRPr lang="ko-KR" altLang="en-US" sz="1100" dirty="0"/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F9BED933-E8D3-4B61-9039-A17C41ABFFCF}"/>
              </a:ext>
            </a:extLst>
          </p:cNvPr>
          <p:cNvSpPr/>
          <p:nvPr/>
        </p:nvSpPr>
        <p:spPr>
          <a:xfrm>
            <a:off x="4961995" y="5034996"/>
            <a:ext cx="2266821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  <a:endParaRPr lang="ko-KR" altLang="en-US" sz="14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AE3DDB3B-8E52-4D5E-835C-60F3EA88B34C}"/>
              </a:ext>
            </a:extLst>
          </p:cNvPr>
          <p:cNvSpPr txBox="1"/>
          <p:nvPr/>
        </p:nvSpPr>
        <p:spPr>
          <a:xfrm>
            <a:off x="8380785" y="5429813"/>
            <a:ext cx="2252127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endParaRPr lang="ko-KR" altLang="en-US" sz="1100" dirty="0"/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CFBEED53-4ABC-4F49-ADD4-256983946C77}"/>
              </a:ext>
            </a:extLst>
          </p:cNvPr>
          <p:cNvSpPr/>
          <p:nvPr/>
        </p:nvSpPr>
        <p:spPr>
          <a:xfrm>
            <a:off x="8364900" y="5034996"/>
            <a:ext cx="2266821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  <a:endParaRPr lang="ko-KR" altLang="en-US" sz="1400" dirty="0"/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6F6F7B0D-0018-4BD6-A322-971408F631BB}"/>
              </a:ext>
            </a:extLst>
          </p:cNvPr>
          <p:cNvSpPr/>
          <p:nvPr/>
        </p:nvSpPr>
        <p:spPr>
          <a:xfrm>
            <a:off x="1564270" y="3187146"/>
            <a:ext cx="2266821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/>
              <a:t>50%</a:t>
            </a:r>
            <a:endParaRPr lang="ko-KR" altLang="en-US" sz="3600" dirty="0"/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FD3B763B-3D3E-45A9-BCC3-E55352947707}"/>
              </a:ext>
            </a:extLst>
          </p:cNvPr>
          <p:cNvSpPr/>
          <p:nvPr/>
        </p:nvSpPr>
        <p:spPr>
          <a:xfrm>
            <a:off x="4961995" y="3187146"/>
            <a:ext cx="2266821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/>
              <a:t>90%</a:t>
            </a:r>
            <a:endParaRPr lang="ko-KR" altLang="en-US" sz="3600" dirty="0"/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B2C30B06-FB34-42BB-A0DE-80D259D75B7F}"/>
              </a:ext>
            </a:extLst>
          </p:cNvPr>
          <p:cNvSpPr/>
          <p:nvPr/>
        </p:nvSpPr>
        <p:spPr>
          <a:xfrm>
            <a:off x="8364900" y="3187146"/>
            <a:ext cx="2266821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/>
              <a:t>35%</a:t>
            </a:r>
            <a:endParaRPr lang="ko-KR" altLang="en-US" sz="36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AA1E62F5-ECB8-4D76-839A-35DBD4ABF370}"/>
              </a:ext>
            </a:extLst>
          </p:cNvPr>
          <p:cNvSpPr txBox="1"/>
          <p:nvPr/>
        </p:nvSpPr>
        <p:spPr>
          <a:xfrm>
            <a:off x="2552700" y="1115165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ED0919C3-D371-46A5-85DE-84FCE8D84FCF}"/>
              </a:ext>
            </a:extLst>
          </p:cNvPr>
          <p:cNvSpPr txBox="1"/>
          <p:nvPr/>
        </p:nvSpPr>
        <p:spPr>
          <a:xfrm>
            <a:off x="2552700" y="616671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ANALYSIS INFOGRAPHIC SLIDE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346674266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232BB327-8BC3-498B-BBC9-48E5DE06F2DC}"/>
              </a:ext>
            </a:extLst>
          </p:cNvPr>
          <p:cNvSpPr/>
          <p:nvPr/>
        </p:nvSpPr>
        <p:spPr>
          <a:xfrm>
            <a:off x="9442735" y="2382611"/>
            <a:ext cx="931780" cy="931777"/>
          </a:xfrm>
          <a:prstGeom prst="roundRect">
            <a:avLst/>
          </a:prstGeom>
          <a:solidFill>
            <a:srgbClr val="5C66F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5EFF6ADB-B1D7-4D53-89ED-0213C1E5C492}"/>
              </a:ext>
            </a:extLst>
          </p:cNvPr>
          <p:cNvSpPr/>
          <p:nvPr/>
        </p:nvSpPr>
        <p:spPr>
          <a:xfrm>
            <a:off x="8983653" y="385140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  <a:endParaRPr lang="ko-KR" altLang="en-US" sz="1400" dirty="0"/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B375214C-7568-4088-8EE3-ABC4372E127D}"/>
              </a:ext>
            </a:extLst>
          </p:cNvPr>
          <p:cNvSpPr/>
          <p:nvPr/>
        </p:nvSpPr>
        <p:spPr>
          <a:xfrm>
            <a:off x="8983653" y="4231881"/>
            <a:ext cx="184994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 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edsafsdat</a:t>
            </a:r>
            <a:r>
              <a:rPr lang="en-US" altLang="ko-KR" sz="1100" dirty="0"/>
              <a:t>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  <a:endParaRPr lang="ko-KR" altLang="en-US" sz="1100" dirty="0"/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62A65788-E7AE-4F28-A4C0-E73BBD229844}"/>
              </a:ext>
            </a:extLst>
          </p:cNvPr>
          <p:cNvSpPr/>
          <p:nvPr/>
        </p:nvSpPr>
        <p:spPr>
          <a:xfrm>
            <a:off x="1817488" y="2382611"/>
            <a:ext cx="931780" cy="931777"/>
          </a:xfrm>
          <a:prstGeom prst="roundRect">
            <a:avLst/>
          </a:prstGeom>
          <a:solidFill>
            <a:srgbClr val="5C66F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024AABDB-A453-4EC6-92E0-B4D363EBACD3}"/>
              </a:ext>
            </a:extLst>
          </p:cNvPr>
          <p:cNvSpPr/>
          <p:nvPr/>
        </p:nvSpPr>
        <p:spPr>
          <a:xfrm>
            <a:off x="1358406" y="385140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  <a:endParaRPr lang="ko-KR" altLang="en-US" sz="1400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61ED365A-C141-4425-903C-038639C6FE4B}"/>
              </a:ext>
            </a:extLst>
          </p:cNvPr>
          <p:cNvSpPr/>
          <p:nvPr/>
        </p:nvSpPr>
        <p:spPr>
          <a:xfrm>
            <a:off x="1358406" y="4231881"/>
            <a:ext cx="184994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 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edsafsdat</a:t>
            </a:r>
            <a:r>
              <a:rPr lang="en-US" altLang="ko-KR" sz="1100" dirty="0"/>
              <a:t>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  <a:endParaRPr lang="ko-KR" altLang="en-US" sz="1100" dirty="0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52CC572C-13A0-4C3B-B049-3AC4E43BEAE1}"/>
              </a:ext>
            </a:extLst>
          </p:cNvPr>
          <p:cNvGrpSpPr/>
          <p:nvPr/>
        </p:nvGrpSpPr>
        <p:grpSpPr>
          <a:xfrm>
            <a:off x="2058144" y="2657027"/>
            <a:ext cx="446552" cy="345696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09AE97F-1002-42F7-883C-4AE0D03498F1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835419B-2B4C-499B-821A-129730D4CD2E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0A795CBA-181B-4AB3-80C8-4E3A2DDE564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C7544082-579D-4E7A-910D-EC34D84D3B17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DCBC00A8-7DE1-4167-A88B-A5B4A3CD139B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B4D08B93-7CE3-4B6E-ACBD-F8D63D892082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5090C70D-BC87-410B-95E2-DF1AA2E6191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5003178B-BC1C-49FF-AE0B-5AEEBD22F65F}"/>
              </a:ext>
            </a:extLst>
          </p:cNvPr>
          <p:cNvSpPr/>
          <p:nvPr/>
        </p:nvSpPr>
        <p:spPr>
          <a:xfrm>
            <a:off x="4359237" y="2382611"/>
            <a:ext cx="931780" cy="931777"/>
          </a:xfrm>
          <a:prstGeom prst="roundRect">
            <a:avLst/>
          </a:prstGeom>
          <a:solidFill>
            <a:srgbClr val="5C66F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748EFB79-4F16-4557-ABCB-4D6F6A576502}"/>
              </a:ext>
            </a:extLst>
          </p:cNvPr>
          <p:cNvSpPr/>
          <p:nvPr/>
        </p:nvSpPr>
        <p:spPr>
          <a:xfrm>
            <a:off x="3900155" y="385140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  <a:endParaRPr lang="ko-KR" altLang="en-US" sz="1400" dirty="0"/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6814D3B0-D4C7-4F65-BC83-EF05B14DDEAC}"/>
              </a:ext>
            </a:extLst>
          </p:cNvPr>
          <p:cNvSpPr/>
          <p:nvPr/>
        </p:nvSpPr>
        <p:spPr>
          <a:xfrm>
            <a:off x="3900155" y="4231881"/>
            <a:ext cx="184994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 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edsafsdat</a:t>
            </a:r>
            <a:r>
              <a:rPr lang="en-US" altLang="ko-KR" sz="1100" dirty="0"/>
              <a:t>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  <a:endParaRPr lang="ko-KR" altLang="en-US" sz="1100" dirty="0"/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D6C9D16D-5A12-4800-AB1F-F64E6ABDB0FA}"/>
              </a:ext>
            </a:extLst>
          </p:cNvPr>
          <p:cNvGrpSpPr/>
          <p:nvPr/>
        </p:nvGrpSpPr>
        <p:grpSpPr>
          <a:xfrm>
            <a:off x="4601794" y="2639273"/>
            <a:ext cx="446660" cy="381203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7EC75BC8-8803-4BEE-BE4C-CD44F8AAD523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67592A4-D50C-4A03-B1C5-5279E8F91DAA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F7BADA1F-028B-4E22-813E-706BAA7C43CE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B0D44A8E-B3E0-4C08-BEA3-4C1CC8CB4E3A}"/>
              </a:ext>
            </a:extLst>
          </p:cNvPr>
          <p:cNvSpPr/>
          <p:nvPr/>
        </p:nvSpPr>
        <p:spPr>
          <a:xfrm>
            <a:off x="6900985" y="2382611"/>
            <a:ext cx="931780" cy="931777"/>
          </a:xfrm>
          <a:prstGeom prst="roundRect">
            <a:avLst/>
          </a:prstGeom>
          <a:solidFill>
            <a:srgbClr val="5C66F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04733638-8ECE-40CB-810B-31E93489C573}"/>
              </a:ext>
            </a:extLst>
          </p:cNvPr>
          <p:cNvSpPr/>
          <p:nvPr/>
        </p:nvSpPr>
        <p:spPr>
          <a:xfrm>
            <a:off x="6441903" y="385140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/>
              <a:t>Lorem ipsum</a:t>
            </a:r>
            <a:endParaRPr lang="ko-KR" altLang="en-US" sz="1400" dirty="0"/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689FE9C3-5326-4A7F-9117-C646BC4449F5}"/>
              </a:ext>
            </a:extLst>
          </p:cNvPr>
          <p:cNvSpPr/>
          <p:nvPr/>
        </p:nvSpPr>
        <p:spPr>
          <a:xfrm>
            <a:off x="6441903" y="4231881"/>
            <a:ext cx="184994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/>
              <a:t>Lorem ipsum dolor sit </a:t>
            </a:r>
            <a:r>
              <a:rPr lang="en-US" altLang="ko-KR" sz="1100" dirty="0" err="1"/>
              <a:t>amet</a:t>
            </a:r>
            <a:r>
              <a:rPr lang="en-US" altLang="ko-KR" sz="1100" dirty="0"/>
              <a:t>, </a:t>
            </a:r>
            <a:r>
              <a:rPr lang="en-US" altLang="ko-KR" sz="1100" dirty="0" err="1"/>
              <a:t>consectetur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adipisicing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elit</a:t>
            </a:r>
            <a:r>
              <a:rPr lang="en-US" altLang="ko-KR" sz="1100" dirty="0"/>
              <a:t>, sed do </a:t>
            </a:r>
            <a:r>
              <a:rPr lang="en-US" altLang="ko-KR" sz="1100" dirty="0" err="1"/>
              <a:t>eiusmod</a:t>
            </a:r>
            <a:r>
              <a:rPr lang="en-US" altLang="ko-KR" sz="1100" dirty="0"/>
              <a:t> </a:t>
            </a:r>
            <a:r>
              <a:rPr lang="en-US" altLang="ko-KR" sz="1100" dirty="0" err="1"/>
              <a:t>tempor</a:t>
            </a:r>
            <a:r>
              <a:rPr lang="en-US" altLang="ko-KR" sz="1100" dirty="0"/>
              <a:t> </a:t>
            </a:r>
            <a:r>
              <a:rPr lang="en-US" altLang="ko-KR" sz="1100" dirty="0" err="1"/>
              <a:t>incididunt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ut</a:t>
            </a:r>
            <a:r>
              <a:rPr lang="en-US" altLang="ko-KR" sz="1100" dirty="0"/>
              <a:t> </a:t>
            </a:r>
            <a:r>
              <a:rPr lang="en-US" altLang="ko-KR" sz="1100" dirty="0" err="1"/>
              <a:t>labore</a:t>
            </a:r>
            <a:r>
              <a:rPr lang="en-US" altLang="ko-KR" sz="1100" dirty="0"/>
              <a:t> </a:t>
            </a:r>
            <a:r>
              <a:rPr lang="en-US" altLang="ko-KR" sz="1100" dirty="0" err="1"/>
              <a:t>edsafsdat</a:t>
            </a:r>
            <a:r>
              <a:rPr lang="en-US" altLang="ko-KR" sz="1100" dirty="0"/>
              <a:t> dolore magna </a:t>
            </a:r>
            <a:r>
              <a:rPr lang="en-US" altLang="ko-KR" sz="1100" dirty="0" err="1"/>
              <a:t>aliqua</a:t>
            </a:r>
            <a:r>
              <a:rPr lang="en-US" altLang="ko-KR" sz="1100" dirty="0"/>
              <a:t>.</a:t>
            </a:r>
            <a:endParaRPr lang="ko-KR" altLang="en-US" sz="1100" dirty="0"/>
          </a:p>
        </p:txBody>
      </p:sp>
      <p:grpSp>
        <p:nvGrpSpPr>
          <p:cNvPr id="32" name="그룹 31">
            <a:extLst>
              <a:ext uri="{FF2B5EF4-FFF2-40B4-BE49-F238E27FC236}">
                <a16:creationId xmlns:a16="http://schemas.microsoft.com/office/drawing/2014/main" id="{9F04EC0C-2FC2-4987-9875-BD2EC9D52308}"/>
              </a:ext>
            </a:extLst>
          </p:cNvPr>
          <p:cNvGrpSpPr/>
          <p:nvPr/>
        </p:nvGrpSpPr>
        <p:grpSpPr>
          <a:xfrm>
            <a:off x="7143596" y="2625223"/>
            <a:ext cx="446552" cy="446552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D218EA23-2D91-484D-9210-6E9D85DE47E5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41321DE6-B67B-4F36-AA2C-659B7B428615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3B25DE13-8E8E-432F-9636-FD3342649C3D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76CC51D4-4096-4232-A3FE-BD00C9B3EFFD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04A8CE1E-2510-4224-8EE4-3130C9954FB6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8" name="자유형: 도형 37">
            <a:extLst>
              <a:ext uri="{FF2B5EF4-FFF2-40B4-BE49-F238E27FC236}">
                <a16:creationId xmlns:a16="http://schemas.microsoft.com/office/drawing/2014/main" id="{517A9F04-18A5-4AA8-98C3-AD15DAD7B0DE}"/>
              </a:ext>
            </a:extLst>
          </p:cNvPr>
          <p:cNvSpPr/>
          <p:nvPr/>
        </p:nvSpPr>
        <p:spPr>
          <a:xfrm>
            <a:off x="9687304" y="2628261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F6DA3F27-4062-410B-8982-45E0A8FCFDD2}"/>
              </a:ext>
            </a:extLst>
          </p:cNvPr>
          <p:cNvSpPr txBox="1"/>
          <p:nvPr/>
        </p:nvSpPr>
        <p:spPr>
          <a:xfrm>
            <a:off x="2552700" y="1115165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7BBDE32-B36F-40DC-8C79-5D70FF3E1454}"/>
              </a:ext>
            </a:extLst>
          </p:cNvPr>
          <p:cNvSpPr txBox="1"/>
          <p:nvPr/>
        </p:nvSpPr>
        <p:spPr>
          <a:xfrm>
            <a:off x="2552700" y="616671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INFOGRAPHIC SLIDE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881026226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F7212F62-CF99-4450-BE73-4DC0E4702F47}"/>
              </a:ext>
            </a:extLst>
          </p:cNvPr>
          <p:cNvSpPr/>
          <p:nvPr/>
        </p:nvSpPr>
        <p:spPr>
          <a:xfrm>
            <a:off x="1553030" y="2154771"/>
            <a:ext cx="2733619" cy="3324974"/>
          </a:xfrm>
          <a:prstGeom prst="roundRect">
            <a:avLst>
              <a:gd name="adj" fmla="val 7259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88900" dist="63500" dir="2700000" algn="tl" rotWithShape="0">
              <a:prstClr val="black">
                <a:alpha val="25000"/>
              </a:prstClr>
            </a:outerShd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CB8FE489-348D-498C-A39D-6BC4DEF08023}"/>
              </a:ext>
            </a:extLst>
          </p:cNvPr>
          <p:cNvSpPr/>
          <p:nvPr/>
        </p:nvSpPr>
        <p:spPr>
          <a:xfrm>
            <a:off x="4729191" y="2154771"/>
            <a:ext cx="2733619" cy="3324974"/>
          </a:xfrm>
          <a:prstGeom prst="roundRect">
            <a:avLst>
              <a:gd name="adj" fmla="val 7259"/>
            </a:avLst>
          </a:prstGeom>
          <a:solidFill>
            <a:srgbClr val="33E4C0"/>
          </a:solidFill>
          <a:ln w="9525" cap="flat">
            <a:noFill/>
            <a:prstDash val="solid"/>
            <a:miter/>
          </a:ln>
          <a:effectLst>
            <a:outerShdw blurRad="88900" dist="63500" dir="2700000" algn="tl" rotWithShape="0">
              <a:prstClr val="black">
                <a:alpha val="25000"/>
              </a:prstClr>
            </a:outerShdw>
          </a:effectLst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A38852A8-ABC4-4FCE-ABB6-BB79099A8E1A}"/>
              </a:ext>
            </a:extLst>
          </p:cNvPr>
          <p:cNvSpPr/>
          <p:nvPr/>
        </p:nvSpPr>
        <p:spPr>
          <a:xfrm>
            <a:off x="7891373" y="2154771"/>
            <a:ext cx="2733619" cy="3324974"/>
          </a:xfrm>
          <a:prstGeom prst="roundRect">
            <a:avLst>
              <a:gd name="adj" fmla="val 7259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88900" dist="63500" dir="2700000" algn="tl" rotWithShape="0">
              <a:prstClr val="black">
                <a:alpha val="25000"/>
              </a:prstClr>
            </a:outerShd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EBBA84F9-4F4C-47D4-8EDE-57A3406437C5}"/>
              </a:ext>
            </a:extLst>
          </p:cNvPr>
          <p:cNvSpPr txBox="1"/>
          <p:nvPr/>
        </p:nvSpPr>
        <p:spPr>
          <a:xfrm>
            <a:off x="2552700" y="1115165"/>
            <a:ext cx="708660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CC8E788A-4CE2-45B8-B8C3-99C98D8C2EE5}"/>
              </a:ext>
            </a:extLst>
          </p:cNvPr>
          <p:cNvSpPr txBox="1"/>
          <p:nvPr/>
        </p:nvSpPr>
        <p:spPr>
          <a:xfrm>
            <a:off x="2552700" y="616671"/>
            <a:ext cx="7086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cs typeface="Arial" panose="020B0604020202020204" pitchFamily="34" charset="0"/>
              </a:rPr>
              <a:t>OUR SOLUTION</a:t>
            </a:r>
            <a:endParaRPr lang="ko-KR" altLang="en-US" sz="2800" b="1" dirty="0"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ACE66E4A-FB61-4E35-8EF3-D41AA46F553D}"/>
              </a:ext>
            </a:extLst>
          </p:cNvPr>
          <p:cNvSpPr txBox="1"/>
          <p:nvPr/>
        </p:nvSpPr>
        <p:spPr>
          <a:xfrm>
            <a:off x="1981594" y="4310660"/>
            <a:ext cx="1961756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adipisicing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005A7D00-CCF8-4216-9093-083058C9EAD7}"/>
              </a:ext>
            </a:extLst>
          </p:cNvPr>
          <p:cNvSpPr/>
          <p:nvPr/>
        </p:nvSpPr>
        <p:spPr>
          <a:xfrm>
            <a:off x="1981593" y="3978811"/>
            <a:ext cx="1961756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/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D49D614-6340-45B7-A8D0-855F2A7A20E5}"/>
              </a:ext>
            </a:extLst>
          </p:cNvPr>
          <p:cNvSpPr txBox="1"/>
          <p:nvPr/>
        </p:nvSpPr>
        <p:spPr>
          <a:xfrm>
            <a:off x="5157755" y="4310660"/>
            <a:ext cx="1961756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adipisicing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1092C7F8-6FF0-4706-8C21-79735F056FB9}"/>
              </a:ext>
            </a:extLst>
          </p:cNvPr>
          <p:cNvSpPr/>
          <p:nvPr/>
        </p:nvSpPr>
        <p:spPr>
          <a:xfrm>
            <a:off x="5157754" y="3978811"/>
            <a:ext cx="1961756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/>
              <a:t>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CE3922C4-8D37-47CE-9825-5817C7671128}"/>
              </a:ext>
            </a:extLst>
          </p:cNvPr>
          <p:cNvSpPr txBox="1"/>
          <p:nvPr/>
        </p:nvSpPr>
        <p:spPr>
          <a:xfrm>
            <a:off x="8248650" y="4310660"/>
            <a:ext cx="1961756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adipisicing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039C2D93-9C78-4DB4-95CB-E5FF0CE4F276}"/>
              </a:ext>
            </a:extLst>
          </p:cNvPr>
          <p:cNvSpPr/>
          <p:nvPr/>
        </p:nvSpPr>
        <p:spPr>
          <a:xfrm>
            <a:off x="8248649" y="3978811"/>
            <a:ext cx="1961756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/>
              <a:t>Lorem ipsum</a:t>
            </a:r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0A4969EB-3634-4992-A908-174F994F1214}"/>
              </a:ext>
            </a:extLst>
          </p:cNvPr>
          <p:cNvSpPr/>
          <p:nvPr/>
        </p:nvSpPr>
        <p:spPr>
          <a:xfrm>
            <a:off x="2804966" y="3075069"/>
            <a:ext cx="315009" cy="315009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tx1">
              <a:lumMod val="75000"/>
              <a:lumOff val="2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93D7DA88-4578-404F-848D-980FFEF0E25C}"/>
              </a:ext>
            </a:extLst>
          </p:cNvPr>
          <p:cNvGrpSpPr/>
          <p:nvPr/>
        </p:nvGrpSpPr>
        <p:grpSpPr>
          <a:xfrm>
            <a:off x="9111937" y="3058742"/>
            <a:ext cx="320447" cy="347663"/>
            <a:chOff x="6792003" y="4880133"/>
            <a:chExt cx="397267" cy="431007"/>
          </a:xfrm>
          <a:solidFill>
            <a:schemeClr val="tx1">
              <a:lumMod val="75000"/>
              <a:lumOff val="25000"/>
            </a:schemeClr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284479E8-B5BF-4ABD-A885-ED175362F69E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D1F3292D-F31C-4A76-9D0B-D1466EBE972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C8514F05-6A87-49B4-A307-9110FEF66A55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0A350BEC-898F-4FBC-A064-8C923B698566}"/>
              </a:ext>
            </a:extLst>
          </p:cNvPr>
          <p:cNvSpPr/>
          <p:nvPr/>
        </p:nvSpPr>
        <p:spPr>
          <a:xfrm>
            <a:off x="5957704" y="3075069"/>
            <a:ext cx="276593" cy="315009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tx1">
              <a:lumMod val="75000"/>
              <a:lumOff val="2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4182116067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4293263" y="3429000"/>
            <a:ext cx="360547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2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4345116" y="4132837"/>
            <a:ext cx="355362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01:00pm ~ 01:30pm</a:t>
            </a:r>
            <a:endParaRPr lang="ko-KR" altLang="en-US" sz="1600" dirty="0"/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F70D5B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186532"/>
            <a:ext cx="11082618" cy="5461000"/>
            <a:chOff x="1311832" y="1528784"/>
            <a:chExt cx="9568336" cy="4714832"/>
          </a:xfrm>
          <a:solidFill>
            <a:schemeClr val="bg1">
              <a:lumMod val="75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AF7F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44321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5006899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465328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70D5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7" name="TextBox 186">
            <a:extLst>
              <a:ext uri="{FF2B5EF4-FFF2-40B4-BE49-F238E27FC236}">
                <a16:creationId xmlns:a16="http://schemas.microsoft.com/office/drawing/2014/main" id="{FE86330F-E47A-4753-AA3D-53B1FA204ECC}"/>
              </a:ext>
            </a:extLst>
          </p:cNvPr>
          <p:cNvSpPr txBox="1"/>
          <p:nvPr/>
        </p:nvSpPr>
        <p:spPr>
          <a:xfrm>
            <a:off x="1828800" y="279589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WORLD MAP INFOGRAPHIC SLIDES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88" name="TextBox 187">
            <a:extLst>
              <a:ext uri="{FF2B5EF4-FFF2-40B4-BE49-F238E27FC236}">
                <a16:creationId xmlns:a16="http://schemas.microsoft.com/office/drawing/2014/main" id="{2B18953C-E799-4B26-877F-93EE9A09089A}"/>
              </a:ext>
            </a:extLst>
          </p:cNvPr>
          <p:cNvSpPr txBox="1"/>
          <p:nvPr/>
        </p:nvSpPr>
        <p:spPr>
          <a:xfrm>
            <a:off x="1828800" y="696117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" name="그래픽 25">
            <a:extLst>
              <a:ext uri="{FF2B5EF4-FFF2-40B4-BE49-F238E27FC236}">
                <a16:creationId xmlns:a16="http://schemas.microsoft.com/office/drawing/2014/main" id="{BC6FB7E7-B87B-4742-B20B-69394EF0A07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10093" y="1435325"/>
            <a:ext cx="2366033" cy="4459061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5E48A628-ADB1-4800-B16D-C504AF9AD0E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461755" y="1435325"/>
            <a:ext cx="2366033" cy="4459061"/>
          </a:xfrm>
          <a:prstGeom prst="rect">
            <a:avLst/>
          </a:prstGeom>
        </p:spPr>
      </p:pic>
      <p:sp>
        <p:nvSpPr>
          <p:cNvPr id="30" name="TextBox 29">
            <a:extLst>
              <a:ext uri="{FF2B5EF4-FFF2-40B4-BE49-F238E27FC236}">
                <a16:creationId xmlns:a16="http://schemas.microsoft.com/office/drawing/2014/main" id="{2A6816B8-F70B-437F-8FF9-CA5169E8CDD6}"/>
              </a:ext>
            </a:extLst>
          </p:cNvPr>
          <p:cNvSpPr txBox="1"/>
          <p:nvPr/>
        </p:nvSpPr>
        <p:spPr>
          <a:xfrm>
            <a:off x="6475804" y="4055380"/>
            <a:ext cx="5017695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 err="1"/>
              <a:t>Titile</a:t>
            </a:r>
            <a:r>
              <a:rPr lang="en-US" altLang="ko-KR" sz="2000" dirty="0"/>
              <a:t> text block &amp;</a:t>
            </a:r>
          </a:p>
          <a:p>
            <a:r>
              <a:rPr lang="en-US" altLang="ko-KR" sz="2000" dirty="0"/>
              <a:t>Mobile project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78ACFD9-103D-44CA-B8B1-0A1A670064D3}"/>
              </a:ext>
            </a:extLst>
          </p:cNvPr>
          <p:cNvSpPr txBox="1"/>
          <p:nvPr/>
        </p:nvSpPr>
        <p:spPr>
          <a:xfrm>
            <a:off x="6475805" y="4837323"/>
            <a:ext cx="5017695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F24672F4-A3AB-4303-A876-E40574B471B7}"/>
              </a:ext>
            </a:extLst>
          </p:cNvPr>
          <p:cNvSpPr txBox="1"/>
          <p:nvPr/>
        </p:nvSpPr>
        <p:spPr>
          <a:xfrm>
            <a:off x="1828800" y="279589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DEVICE SLIDE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9B1FB65-9AA0-4BC8-8D79-1AA830C8C47A}"/>
              </a:ext>
            </a:extLst>
          </p:cNvPr>
          <p:cNvSpPr txBox="1"/>
          <p:nvPr/>
        </p:nvSpPr>
        <p:spPr>
          <a:xfrm>
            <a:off x="1828800" y="696117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4B665DD-C30D-4928-9CB9-7B9D89B8498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94384CB-C199-465A-92AE-68A36A79EBF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래픽 8">
            <a:extLst>
              <a:ext uri="{FF2B5EF4-FFF2-40B4-BE49-F238E27FC236}">
                <a16:creationId xmlns:a16="http://schemas.microsoft.com/office/drawing/2014/main" id="{567BC382-BE60-463F-BA38-FE01915FC23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81221" y="1246768"/>
            <a:ext cx="6734502" cy="4612113"/>
          </a:xfrm>
          <a:prstGeom prst="rect">
            <a:avLst/>
          </a:prstGeom>
        </p:spPr>
      </p:pic>
      <p:sp>
        <p:nvSpPr>
          <p:cNvPr id="13" name="TextBox 12">
            <a:extLst>
              <a:ext uri="{FF2B5EF4-FFF2-40B4-BE49-F238E27FC236}">
                <a16:creationId xmlns:a16="http://schemas.microsoft.com/office/drawing/2014/main" id="{6C8CD8FD-8033-4BFC-AB9E-96DF8E5F6CEE}"/>
              </a:ext>
            </a:extLst>
          </p:cNvPr>
          <p:cNvSpPr txBox="1"/>
          <p:nvPr/>
        </p:nvSpPr>
        <p:spPr>
          <a:xfrm>
            <a:off x="7727483" y="3730146"/>
            <a:ext cx="3766016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 err="1"/>
              <a:t>Titile</a:t>
            </a:r>
            <a:r>
              <a:rPr lang="en-US" altLang="ko-KR" sz="2000" dirty="0"/>
              <a:t> text block &amp;</a:t>
            </a:r>
          </a:p>
          <a:p>
            <a:r>
              <a:rPr lang="en-US" altLang="ko-KR" sz="2000" dirty="0"/>
              <a:t>Tablet project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1F379A1B-9401-4572-B765-F50280854F06}"/>
              </a:ext>
            </a:extLst>
          </p:cNvPr>
          <p:cNvSpPr txBox="1"/>
          <p:nvPr/>
        </p:nvSpPr>
        <p:spPr>
          <a:xfrm>
            <a:off x="7727484" y="4512089"/>
            <a:ext cx="3766016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5B512740-80E4-4439-B4F5-262F21E2DF63}"/>
              </a:ext>
            </a:extLst>
          </p:cNvPr>
          <p:cNvSpPr txBox="1"/>
          <p:nvPr/>
        </p:nvSpPr>
        <p:spPr>
          <a:xfrm>
            <a:off x="1828800" y="279589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DEVICE SLIDE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59429E2D-933D-4F4E-933B-D9E0441AE6FE}"/>
              </a:ext>
            </a:extLst>
          </p:cNvPr>
          <p:cNvSpPr txBox="1"/>
          <p:nvPr/>
        </p:nvSpPr>
        <p:spPr>
          <a:xfrm>
            <a:off x="1828800" y="696117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634CB79-0A7D-4249-8D04-041B3BB46AB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D92307DB-E5B5-47C0-8AFC-5E76288F7027}"/>
              </a:ext>
            </a:extLst>
          </p:cNvPr>
          <p:cNvSpPr txBox="1"/>
          <p:nvPr/>
        </p:nvSpPr>
        <p:spPr>
          <a:xfrm>
            <a:off x="7684620" y="4083903"/>
            <a:ext cx="299835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 err="1"/>
              <a:t>Titile</a:t>
            </a:r>
            <a:r>
              <a:rPr lang="en-US" altLang="ko-KR" sz="2400" dirty="0"/>
              <a:t> text block &amp;</a:t>
            </a:r>
          </a:p>
          <a:p>
            <a:r>
              <a:rPr lang="en-US" altLang="ko-KR" sz="2400" dirty="0"/>
              <a:t>Desktop project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AD1963F0-10E5-4D1B-8880-1D4331D741E0}"/>
              </a:ext>
            </a:extLst>
          </p:cNvPr>
          <p:cNvSpPr txBox="1"/>
          <p:nvPr/>
        </p:nvSpPr>
        <p:spPr>
          <a:xfrm>
            <a:off x="7684621" y="4914900"/>
            <a:ext cx="421709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 err="1"/>
              <a:t>Excepteur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sint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occaecat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cupidatat</a:t>
            </a:r>
            <a:r>
              <a:rPr lang="en-US" altLang="ko-KR" sz="1200" dirty="0"/>
              <a:t> non </a:t>
            </a:r>
            <a:r>
              <a:rPr lang="en-US" altLang="ko-KR" sz="1200" dirty="0" err="1"/>
              <a:t>proident</a:t>
            </a:r>
            <a:r>
              <a:rPr lang="en-US" altLang="ko-KR" sz="1200" dirty="0"/>
              <a:t>!</a:t>
            </a: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EF1A4242-45FC-4A37-9F08-7C49AB4F26D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34987" y="1314709"/>
            <a:ext cx="6938244" cy="4998660"/>
          </a:xfrm>
          <a:prstGeom prst="rect">
            <a:avLst/>
          </a:prstGeom>
        </p:spPr>
      </p:pic>
      <p:sp>
        <p:nvSpPr>
          <p:cNvPr id="9" name="TextBox 8">
            <a:extLst>
              <a:ext uri="{FF2B5EF4-FFF2-40B4-BE49-F238E27FC236}">
                <a16:creationId xmlns:a16="http://schemas.microsoft.com/office/drawing/2014/main" id="{948B1227-23EA-4F09-A07E-C782FE78628D}"/>
              </a:ext>
            </a:extLst>
          </p:cNvPr>
          <p:cNvSpPr txBox="1"/>
          <p:nvPr/>
        </p:nvSpPr>
        <p:spPr>
          <a:xfrm>
            <a:off x="1828800" y="279589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DEVICE SLIDE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DAE610B7-EC4E-4A31-B32A-B4DE1898A1D1}"/>
              </a:ext>
            </a:extLst>
          </p:cNvPr>
          <p:cNvSpPr txBox="1"/>
          <p:nvPr/>
        </p:nvSpPr>
        <p:spPr>
          <a:xfrm>
            <a:off x="1828800" y="696117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ED29758-46C6-4D09-BD85-E6D209C0701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F4881B-0C40-4D5F-9AB2-6498DAC2EA1C}"/>
              </a:ext>
            </a:extLst>
          </p:cNvPr>
          <p:cNvSpPr txBox="1"/>
          <p:nvPr/>
        </p:nvSpPr>
        <p:spPr>
          <a:xfrm>
            <a:off x="8978001" y="3655123"/>
            <a:ext cx="712054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Icon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>
              <a:lumMod val="75000"/>
            </a:schemeClr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>
              <a:lumMod val="75000"/>
            </a:schemeClr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>
              <a:lumMod val="75000"/>
            </a:schemeClr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>
              <a:lumMod val="75000"/>
            </a:schemeClr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>
              <a:lumMod val="75000"/>
            </a:schemeClr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>
              <a:lumMod val="75000"/>
            </a:schemeClr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>
              <a:lumMod val="75000"/>
            </a:schemeClr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>
              <a:lumMod val="75000"/>
            </a:schemeClr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>
              <a:lumMod val="75000"/>
            </a:schemeClr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>
              <a:lumMod val="75000"/>
            </a:schemeClr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>
              <a:lumMod val="75000"/>
            </a:schemeClr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>
              <a:lumMod val="75000"/>
            </a:schemeClr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>
              <a:lumMod val="75000"/>
            </a:schemeClr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>
              <a:lumMod val="75000"/>
            </a:schemeClr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>
              <a:lumMod val="75000"/>
            </a:schemeClr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>
              <a:lumMod val="75000"/>
            </a:schemeClr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>
              <a:lumMod val="75000"/>
            </a:schemeClr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>
              <a:lumMod val="75000"/>
            </a:schemeClr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>
              <a:lumMod val="75000"/>
            </a:schemeClr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>
              <a:lumMod val="75000"/>
            </a:schemeClr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>
              <a:lumMod val="75000"/>
            </a:schemeClr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>
              <a:lumMod val="75000"/>
            </a:schemeClr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>
              <a:lumMod val="75000"/>
            </a:schemeClr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>
              <a:lumMod val="75000"/>
            </a:schemeClr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>
              <a:lumMod val="75000"/>
            </a:schemeClr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>
              <a:lumMod val="75000"/>
            </a:schemeClr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>
              <a:lumMod val="75000"/>
            </a:schemeClr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>
              <a:lumMod val="75000"/>
            </a:schemeClr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>
              <a:lumMod val="75000"/>
            </a:schemeClr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>
              <a:lumMod val="75000"/>
            </a:schemeClr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>
              <a:lumMod val="75000"/>
            </a:schemeClr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>
              <a:lumMod val="75000"/>
            </a:schemeClr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>
              <a:lumMod val="75000"/>
            </a:schemeClr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>
              <a:lumMod val="75000"/>
            </a:schemeClr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>
              <a:lumMod val="75000"/>
            </a:schemeClr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>
              <a:lumMod val="75000"/>
            </a:schemeClr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>
              <a:lumMod val="75000"/>
            </a:schemeClr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>
              <a:lumMod val="75000"/>
            </a:schemeClr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>
              <a:lumMod val="75000"/>
            </a:schemeClr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>
              <a:lumMod val="75000"/>
            </a:schemeClr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>
              <a:lumMod val="75000"/>
            </a:schemeClr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>
              <a:lumMod val="75000"/>
            </a:schemeClr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>
              <a:lumMod val="75000"/>
            </a:schemeClr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>
              <a:lumMod val="75000"/>
            </a:schemeClr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>
              <a:lumMod val="75000"/>
            </a:schemeClr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>
              <a:lumMod val="75000"/>
            </a:schemeClr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>
              <a:lumMod val="75000"/>
            </a:schemeClr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>
              <a:lumMod val="75000"/>
            </a:schemeClr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>
              <a:lumMod val="75000"/>
            </a:schemeClr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>
              <a:lumMod val="75000"/>
            </a:schemeClr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>
              <a:lumMod val="75000"/>
            </a:schemeClr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>
              <a:lumMod val="75000"/>
            </a:schemeClr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>
              <a:lumMod val="75000"/>
            </a:schemeClr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>
              <a:lumMod val="75000"/>
            </a:schemeClr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>
              <a:lumMod val="75000"/>
            </a:schemeClr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>
              <a:lumMod val="75000"/>
            </a:schemeClr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>
              <a:lumMod val="75000"/>
            </a:schemeClr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>
              <a:lumMod val="75000"/>
            </a:schemeClr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>
              <a:lumMod val="75000"/>
            </a:schemeClr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>
              <a:lumMod val="75000"/>
            </a:schemeClr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>
              <a:lumMod val="75000"/>
            </a:schemeClr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>
              <a:lumMod val="75000"/>
            </a:schemeClr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>
              <a:lumMod val="75000"/>
            </a:schemeClr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>
              <a:lumMod val="75000"/>
            </a:schemeClr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>
              <a:lumMod val="75000"/>
            </a:schemeClr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>
              <a:lumMod val="75000"/>
            </a:schemeClr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>
              <a:lumMod val="75000"/>
            </a:schemeClr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>
              <a:lumMod val="75000"/>
            </a:schemeClr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>
              <a:lumMod val="75000"/>
            </a:schemeClr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>
              <a:lumMod val="75000"/>
            </a:schemeClr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>
              <a:lumMod val="75000"/>
            </a:schemeClr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>
              <a:lumMod val="75000"/>
            </a:schemeClr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>
              <a:lumMod val="75000"/>
            </a:schemeClr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>
              <a:lumMod val="75000"/>
            </a:schemeClr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>
              <a:lumMod val="75000"/>
            </a:schemeClr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>
              <a:lumMod val="75000"/>
            </a:schemeClr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>
              <a:lumMod val="75000"/>
            </a:schemeClr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>
              <a:lumMod val="75000"/>
            </a:schemeClr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>
              <a:lumMod val="75000"/>
            </a:schemeClr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  <a:p>
            <a:r>
              <a:rPr lang="en-US" altLang="ko-KR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>
              <a:lumMod val="75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>
              <a:lumMod val="75000"/>
            </a:schemeClr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>
              <a:lumMod val="75000"/>
            </a:schemeClr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>
              <a:lumMod val="75000"/>
            </a:schemeClr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>
              <a:lumMod val="75000"/>
            </a:schemeClr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>
              <a:lumMod val="75000"/>
            </a:schemeClr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>
              <a:lumMod val="75000"/>
            </a:schemeClr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>
              <a:lumMod val="75000"/>
            </a:schemeClr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>
              <a:lumMod val="75000"/>
            </a:schemeClr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>
              <a:lumMod val="75000"/>
            </a:schemeClr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>
              <a:lumMod val="75000"/>
            </a:schemeClr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>
              <a:lumMod val="75000"/>
            </a:schemeClr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>
              <a:lumMod val="75000"/>
            </a:schemeClr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>
              <a:lumMod val="75000"/>
            </a:schemeClr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>
              <a:lumMod val="75000"/>
            </a:schemeClr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>
              <a:lumMod val="75000"/>
            </a:schemeClr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>
              <a:lumMod val="75000"/>
            </a:schemeClr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>
              <a:lumMod val="75000"/>
            </a:schemeClr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>
              <a:lumMod val="75000"/>
            </a:schemeClr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>
              <a:lumMod val="75000"/>
            </a:schemeClr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>
              <a:lumMod val="75000"/>
            </a:schemeClr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>
              <a:lumMod val="75000"/>
            </a:schemeClr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>
              <a:lumMod val="75000"/>
            </a:schemeClr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>
              <a:lumMod val="75000"/>
            </a:schemeClr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>
              <a:lumMod val="75000"/>
            </a:schemeClr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>
              <a:lumMod val="75000"/>
            </a:schemeClr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>
              <a:lumMod val="75000"/>
            </a:schemeClr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>
              <a:lumMod val="75000"/>
            </a:schemeClr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>
              <a:lumMod val="75000"/>
            </a:schemeClr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>
              <a:lumMod val="75000"/>
            </a:schemeClr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>
              <a:lumMod val="75000"/>
            </a:schemeClr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>
              <a:lumMod val="75000"/>
            </a:schemeClr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>
              <a:lumMod val="75000"/>
            </a:schemeClr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>
              <a:lumMod val="75000"/>
            </a:schemeClr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>
              <a:lumMod val="75000"/>
            </a:schemeClr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>
              <a:lumMod val="75000"/>
            </a:schemeClr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>
              <a:lumMod val="75000"/>
            </a:schemeClr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>
              <a:lumMod val="75000"/>
            </a:schemeClr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>
              <a:lumMod val="75000"/>
            </a:schemeClr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>
              <a:lumMod val="75000"/>
            </a:schemeClr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>
              <a:lumMod val="75000"/>
            </a:schemeClr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>
              <a:lumMod val="75000"/>
            </a:schemeClr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>
              <a:lumMod val="75000"/>
            </a:schemeClr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>
              <a:lumMod val="75000"/>
            </a:schemeClr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>
              <a:lumMod val="75000"/>
            </a:schemeClr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>
              <a:lumMod val="75000"/>
            </a:schemeClr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>
              <a:lumMod val="75000"/>
            </a:schemeClr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>
              <a:lumMod val="75000"/>
            </a:schemeClr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>
              <a:lumMod val="75000"/>
            </a:schemeClr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>
              <a:lumMod val="75000"/>
            </a:schemeClr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>
              <a:lumMod val="75000"/>
            </a:schemeClr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>
              <a:lumMod val="75000"/>
            </a:schemeClr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>
              <a:lumMod val="75000"/>
            </a:schemeClr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>
              <a:lumMod val="75000"/>
            </a:schemeClr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9" name="TextBox 448">
            <a:extLst>
              <a:ext uri="{FF2B5EF4-FFF2-40B4-BE49-F238E27FC236}">
                <a16:creationId xmlns:a16="http://schemas.microsoft.com/office/drawing/2014/main" id="{B8778434-53D5-4AA2-B669-7136DB0CB7AC}"/>
              </a:ext>
            </a:extLst>
          </p:cNvPr>
          <p:cNvSpPr txBox="1"/>
          <p:nvPr/>
        </p:nvSpPr>
        <p:spPr>
          <a:xfrm>
            <a:off x="8978001" y="3655123"/>
            <a:ext cx="712054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Icon</a:t>
            </a:r>
          </a:p>
        </p:txBody>
      </p:sp>
      <p:sp>
        <p:nvSpPr>
          <p:cNvPr id="450" name="TextBox 449">
            <a:extLst>
              <a:ext uri="{FF2B5EF4-FFF2-40B4-BE49-F238E27FC236}">
                <a16:creationId xmlns:a16="http://schemas.microsoft.com/office/drawing/2014/main" id="{C2F685E1-30E0-40BC-B77C-981AD3D42041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  <a:p>
            <a:r>
              <a:rPr lang="en-US" altLang="ko-KR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EA8623A6-41FF-4FE0-B7BB-EBA3247CCFAF}"/>
              </a:ext>
            </a:extLst>
          </p:cNvPr>
          <p:cNvSpPr txBox="1"/>
          <p:nvPr/>
        </p:nvSpPr>
        <p:spPr>
          <a:xfrm>
            <a:off x="4194628" y="2810262"/>
            <a:ext cx="3802744" cy="86177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5000" dirty="0">
                <a:solidFill>
                  <a:srgbClr val="F70D5B"/>
                </a:solidFill>
              </a:rPr>
              <a:t>Thanks !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24CD1232-CD63-4B34-B1A4-B0517F03AD48}"/>
              </a:ext>
            </a:extLst>
          </p:cNvPr>
          <p:cNvSpPr txBox="1"/>
          <p:nvPr/>
        </p:nvSpPr>
        <p:spPr>
          <a:xfrm>
            <a:off x="4195283" y="3689904"/>
            <a:ext cx="3802220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F70D5B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F70D5B"/>
                </a:solidFill>
              </a:rPr>
              <a:t>amet</a:t>
            </a:r>
            <a:r>
              <a:rPr lang="en-US" altLang="ko-KR" sz="1100" dirty="0">
                <a:solidFill>
                  <a:srgbClr val="F70D5B"/>
                </a:solidFill>
              </a:rPr>
              <a:t>, </a:t>
            </a:r>
            <a:r>
              <a:rPr lang="en-US" altLang="ko-KR" sz="1100" dirty="0" err="1">
                <a:solidFill>
                  <a:srgbClr val="F70D5B"/>
                </a:solidFill>
              </a:rPr>
              <a:t>consectetur</a:t>
            </a:r>
            <a:r>
              <a:rPr lang="en-US" altLang="ko-KR" sz="1100" dirty="0">
                <a:solidFill>
                  <a:srgbClr val="F70D5B"/>
                </a:solidFill>
              </a:rPr>
              <a:t> </a:t>
            </a:r>
            <a:r>
              <a:rPr lang="en-US" altLang="ko-KR" sz="1100" dirty="0" err="1">
                <a:solidFill>
                  <a:srgbClr val="F70D5B"/>
                </a:solidFill>
              </a:rPr>
              <a:t>adipiscing</a:t>
            </a:r>
            <a:r>
              <a:rPr lang="en-US" altLang="ko-KR" sz="1100" dirty="0">
                <a:solidFill>
                  <a:srgbClr val="F70D5B"/>
                </a:solidFill>
              </a:rPr>
              <a:t> </a:t>
            </a:r>
            <a:r>
              <a:rPr lang="en-US" altLang="ko-KR" sz="1100" dirty="0" err="1">
                <a:solidFill>
                  <a:srgbClr val="F70D5B"/>
                </a:solidFill>
              </a:rPr>
              <a:t>elit</a:t>
            </a:r>
            <a:r>
              <a:rPr lang="en-US" altLang="ko-KR" sz="1100" dirty="0">
                <a:solidFill>
                  <a:srgbClr val="F70D5B"/>
                </a:solidFill>
              </a:rPr>
              <a:t>. </a:t>
            </a:r>
            <a:r>
              <a:rPr lang="en-US" altLang="ko-KR" sz="1100" dirty="0" err="1">
                <a:solidFill>
                  <a:srgbClr val="F70D5B"/>
                </a:solidFill>
              </a:rPr>
              <a:t>Etiam</a:t>
            </a:r>
            <a:r>
              <a:rPr lang="en-US" altLang="ko-KR" sz="1100" dirty="0">
                <a:solidFill>
                  <a:srgbClr val="F70D5B"/>
                </a:solidFill>
              </a:rPr>
              <a:t> </a:t>
            </a:r>
            <a:r>
              <a:rPr lang="en-US" altLang="ko-KR" sz="1100" dirty="0" err="1">
                <a:solidFill>
                  <a:srgbClr val="F70D5B"/>
                </a:solidFill>
              </a:rPr>
              <a:t>aliquet</a:t>
            </a:r>
            <a:r>
              <a:rPr lang="en-US" altLang="ko-KR" sz="1100" dirty="0">
                <a:solidFill>
                  <a:srgbClr val="F70D5B"/>
                </a:solidFill>
              </a:rPr>
              <a:t> </a:t>
            </a:r>
            <a:r>
              <a:rPr lang="en-US" altLang="ko-KR" sz="1100" dirty="0" err="1">
                <a:solidFill>
                  <a:srgbClr val="F70D5B"/>
                </a:solidFill>
              </a:rPr>
              <a:t>eu</a:t>
            </a:r>
            <a:r>
              <a:rPr lang="en-US" altLang="ko-KR" sz="1100" dirty="0">
                <a:solidFill>
                  <a:srgbClr val="F70D5B"/>
                </a:solidFill>
              </a:rPr>
              <a:t> mi </a:t>
            </a:r>
            <a:r>
              <a:rPr lang="en-US" altLang="ko-KR" sz="1100" dirty="0" err="1">
                <a:solidFill>
                  <a:srgbClr val="F70D5B"/>
                </a:solidFill>
              </a:rPr>
              <a:t>quis</a:t>
            </a:r>
            <a:r>
              <a:rPr lang="en-US" altLang="ko-KR" sz="1100" dirty="0">
                <a:solidFill>
                  <a:srgbClr val="F70D5B"/>
                </a:solidFill>
              </a:rPr>
              <a:t> lacinia</a:t>
            </a:r>
            <a:endParaRPr lang="ko-KR" altLang="en-US" sz="1100" dirty="0">
              <a:solidFill>
                <a:srgbClr val="F70D5B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78125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534312" y="3570863"/>
            <a:ext cx="3225563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 Ctrl + Click</a:t>
            </a:r>
            <a:r>
              <a:rPr lang="ko-KR" altLang="en-US" sz="1100" dirty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to follow link</a:t>
            </a:r>
            <a:endParaRPr lang="ko-KR" altLang="en-US" sz="11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Custom 1">
      <a:majorFont>
        <a:latin typeface="Arial"/>
        <a:ea typeface="Arial Unicode MS"/>
        <a:cs typeface=""/>
      </a:majorFont>
      <a:minorFont>
        <a:latin typeface="Arial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AC15"/>
        </a:solidFill>
        <a:ln w="9525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2549</TotalTime>
  <Words>1546</Words>
  <Application>Microsoft Office PowerPoint</Application>
  <PresentationFormat>와이드스크린</PresentationFormat>
  <Paragraphs>238</Paragraphs>
  <Slides>26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3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26</vt:i4>
      </vt:variant>
    </vt:vector>
  </HeadingPairs>
  <TitlesOfParts>
    <vt:vector size="30" baseType="lpstr">
      <vt:lpstr>Arial Unicode MS</vt:lpstr>
      <vt:lpstr>맑은 고딕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179</cp:revision>
  <dcterms:created xsi:type="dcterms:W3CDTF">2019-04-06T05:20:47Z</dcterms:created>
  <dcterms:modified xsi:type="dcterms:W3CDTF">2019-09-28T07:54:24Z</dcterms:modified>
</cp:coreProperties>
</file>