
<file path=[Content_Types].xml><?xml version="1.0" encoding="utf-8"?>
<Types xmlns="http://schemas.openxmlformats.org/package/2006/content-types">
  <Default ContentType="image/jpeg" Extension="jpg"/>
  <Default ContentType="application/x-fontdata" Extension="fntdata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4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6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.xml"/>
  <Override ContentType="application/vnd.openxmlformats-officedocument.presentationml.slide+xml" PartName="/ppt/slides/slide2.xml"/>
  <Override ContentType="application/vnd.openxmlformats-officedocument.presentationml.slide+xml" PartName="/ppt/slides/slide3.xml"/>
  <Override ContentType="application/vnd.openxmlformats-officedocument.presentationml.slide+xml" PartName="/ppt/slides/slide6.xml"/>
  <Override ContentType="application/vnd.openxmlformats-officedocument.presentationml.slide+xml" PartName="/ppt/slides/slide5.xml"/>
  <Override ContentType="application/vnd.openxmlformats-officedocument.presentationml.slide+xml" PartName="/ppt/slides/slide7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autoCompressPictures="0" embedTrueTypeFonts="1" strictFirstAndLastChars="0" saveSubsetFonts="1">
  <p:sldMasterIdLst>
    <p:sldMasterId id="2147483654" r:id="rId3"/>
  </p:sldMasterIdLst>
  <p:notesMasterIdLst>
    <p:notesMasterId r:id="rId4"/>
  </p:notesMasterIdLst>
  <p:sldIdLst>
    <p:sldId id="256" r:id="rId5"/>
    <p:sldId id="257" r:id="rId6"/>
    <p:sldId id="258" r:id="rId7"/>
    <p:sldId id="259" r:id="rId8"/>
    <p:sldId id="260" r:id="rId9"/>
    <p:sldId id="261" r:id="rId10"/>
    <p:sldId id="262" r:id="rId11"/>
  </p:sldIdLst>
  <p:sldSz cy="6858000" cx="12192000"/>
  <p:notesSz cx="6858000" cy="9144000"/>
  <p:embeddedFontLst>
    <p:embeddedFont>
      <p:font typeface="Lexend Deca"/>
      <p:regular r:id="rId12"/>
      <p:bold r:id="rId13"/>
    </p:embeddedFont>
  </p:embeddedFontLst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/>
</file>

<file path=ppt/_rels/presentation.xml.rels><?xml version="1.0" encoding="UTF-8" standalone="yes"?><Relationships xmlns="http://schemas.openxmlformats.org/package/2006/relationships"><Relationship Id="rId11" Type="http://schemas.openxmlformats.org/officeDocument/2006/relationships/slide" Target="slides/slide7.xml"/><Relationship Id="rId10" Type="http://schemas.openxmlformats.org/officeDocument/2006/relationships/slide" Target="slides/slide6.xml"/><Relationship Id="rId13" Type="http://schemas.openxmlformats.org/officeDocument/2006/relationships/font" Target="fonts/LexendDeca-bold.fntdata"/><Relationship Id="rId12" Type="http://schemas.openxmlformats.org/officeDocument/2006/relationships/font" Target="fonts/LexendDeca-regular.fntdata"/><Relationship Id="rId1" Type="http://schemas.openxmlformats.org/officeDocument/2006/relationships/theme" Target="theme/theme1.xml"/><Relationship Id="rId2" Type="http://schemas.openxmlformats.org/officeDocument/2006/relationships/presProps" Target="presProps.xml"/><Relationship Id="rId3" Type="http://schemas.openxmlformats.org/officeDocument/2006/relationships/slideMaster" Target="slideMasters/slideMaster1.xml"/><Relationship Id="rId4" Type="http://schemas.openxmlformats.org/officeDocument/2006/relationships/notesMaster" Target="notesMasters/notesMaster1.xml"/><Relationship Id="rId9" Type="http://schemas.openxmlformats.org/officeDocument/2006/relationships/slide" Target="slides/slide5.xml"/><Relationship Id="rId5" Type="http://schemas.openxmlformats.org/officeDocument/2006/relationships/slide" Target="slides/slide1.xml"/><Relationship Id="rId6" Type="http://schemas.openxmlformats.org/officeDocument/2006/relationships/slide" Target="slides/slide2.xml"/><Relationship Id="rId7" Type="http://schemas.openxmlformats.org/officeDocument/2006/relationships/slide" Target="slides/slide3.xml"/><Relationship Id="rId8" Type="http://schemas.openxmlformats.org/officeDocument/2006/relationships/slide" Target="slides/slide4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chemeClr val="lt1"/>
        </a:solidFill>
      </p:bgPr>
    </p:bg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298450" lvl="0" marL="45720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Char char="●"/>
              <a:defRPr b="0" i="0" sz="11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-298450" lvl="1" marL="91440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Char char="○"/>
              <a:defRPr b="0" i="0" sz="11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-298450" lvl="2" marL="137160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Char char="■"/>
              <a:defRPr b="0" i="0" sz="11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-298450" lvl="3" marL="182880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Char char="●"/>
              <a:defRPr b="0" i="0" sz="11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-298450" lvl="4" marL="228600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Char char="○"/>
              <a:defRPr b="0" i="0" sz="11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-298450" lvl="5" marL="274320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Char char="■"/>
              <a:defRPr b="0" i="0" sz="11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-298450" lvl="6" marL="320040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Char char="●"/>
              <a:defRPr b="0" i="0" sz="11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-298450" lvl="7" marL="365760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Char char="○"/>
              <a:defRPr b="0" i="0" sz="11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-298450" lvl="8" marL="411480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Char char="■"/>
              <a:defRPr b="0" i="0" sz="11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21" name="Shape 32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2" name="Google Shape;322;p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100"/>
              <a:buNone/>
            </a:pPr>
            <a:r>
              <a:t/>
            </a:r>
            <a:endParaRPr/>
          </a:p>
        </p:txBody>
      </p:sp>
      <p:sp>
        <p:nvSpPr>
          <p:cNvPr id="323" name="Google Shape;323;p1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31" name="Shape 33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2" name="Google Shape;332;p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100"/>
              <a:buNone/>
            </a:pPr>
            <a:r>
              <a:t/>
            </a:r>
            <a:endParaRPr/>
          </a:p>
        </p:txBody>
      </p:sp>
      <p:sp>
        <p:nvSpPr>
          <p:cNvPr id="333" name="Google Shape;333;p3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908" name="Shape 90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09" name="Google Shape;909;g11dbca8d196_1_8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100"/>
              <a:buNone/>
            </a:pPr>
            <a:r>
              <a:t/>
            </a:r>
            <a:endParaRPr/>
          </a:p>
        </p:txBody>
      </p:sp>
      <p:sp>
        <p:nvSpPr>
          <p:cNvPr id="910" name="Google Shape;910;g11dbca8d196_1_80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485" name="Shape 148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86" name="Google Shape;1486;p1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100"/>
              <a:buNone/>
            </a:pPr>
            <a:r>
              <a:t/>
            </a:r>
            <a:endParaRPr/>
          </a:p>
        </p:txBody>
      </p:sp>
      <p:sp>
        <p:nvSpPr>
          <p:cNvPr id="1487" name="Google Shape;1487;p17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525" name="Shape 152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26" name="Google Shape;1526;p1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100"/>
              <a:buNone/>
            </a:pPr>
            <a:r>
              <a:t/>
            </a:r>
            <a:endParaRPr/>
          </a:p>
        </p:txBody>
      </p:sp>
      <p:sp>
        <p:nvSpPr>
          <p:cNvPr id="1527" name="Google Shape;1527;p18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565" name="Shape 156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66" name="Google Shape;1566;g11dbca8d196_1_14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100"/>
              <a:buNone/>
            </a:pPr>
            <a:r>
              <a:t/>
            </a:r>
            <a:endParaRPr/>
          </a:p>
        </p:txBody>
      </p:sp>
      <p:sp>
        <p:nvSpPr>
          <p:cNvPr id="1567" name="Google Shape;1567;g11dbca8d196_1_141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605" name="Shape 160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06" name="Google Shape;1606;g11dbca8d196_1_27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100"/>
              <a:buNone/>
            </a:pPr>
            <a:r>
              <a:t/>
            </a:r>
            <a:endParaRPr/>
          </a:p>
        </p:txBody>
      </p:sp>
      <p:sp>
        <p:nvSpPr>
          <p:cNvPr id="1607" name="Google Shape;1607;g11dbca8d196_1_274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png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Slide" type="title">
  <p:cSld name="TITLE">
    <p:spTree>
      <p:nvGrpSpPr>
        <p:cNvPr id="7" name="Shape 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Google Shape;8;p2"/>
          <p:cNvSpPr/>
          <p:nvPr/>
        </p:nvSpPr>
        <p:spPr>
          <a:xfrm>
            <a:off x="12550" y="3260225"/>
            <a:ext cx="12192000" cy="3597900"/>
          </a:xfrm>
          <a:prstGeom prst="rect">
            <a:avLst/>
          </a:prstGeom>
          <a:solidFill>
            <a:srgbClr val="000000">
              <a:alpha val="1124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pic>
        <p:nvPicPr>
          <p:cNvPr descr="Graphical user interface, application&#10;&#10;Description automatically generated" id="9" name="Google Shape;9;p2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2338437" y="2535143"/>
            <a:ext cx="7071040" cy="4322868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</p:pic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Blue Board" type="blank">
  <p:cSld name="BLANK">
    <p:spTree>
      <p:nvGrpSpPr>
        <p:cNvPr id="10" name="Shape 1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Google Shape;11;p3"/>
          <p:cNvSpPr/>
          <p:nvPr/>
        </p:nvSpPr>
        <p:spPr>
          <a:xfrm>
            <a:off x="0" y="1440300"/>
            <a:ext cx="12192000" cy="5417700"/>
          </a:xfrm>
          <a:prstGeom prst="trapezoid">
            <a:avLst>
              <a:gd fmla="val 25000" name="adj"/>
            </a:avLst>
          </a:prstGeom>
          <a:solidFill>
            <a:srgbClr val="043A8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12" name="Google Shape;12;p3"/>
          <p:cNvGrpSpPr/>
          <p:nvPr/>
        </p:nvGrpSpPr>
        <p:grpSpPr>
          <a:xfrm>
            <a:off x="1220867" y="1786351"/>
            <a:ext cx="1526048" cy="386062"/>
            <a:chOff x="1379902" y="1897477"/>
            <a:chExt cx="1849938" cy="468000"/>
          </a:xfrm>
        </p:grpSpPr>
        <p:sp>
          <p:nvSpPr>
            <p:cNvPr id="13" name="Google Shape;13;p3"/>
            <p:cNvSpPr/>
            <p:nvPr/>
          </p:nvSpPr>
          <p:spPr>
            <a:xfrm>
              <a:off x="1404048" y="2058876"/>
              <a:ext cx="1817001" cy="289068"/>
            </a:xfrm>
            <a:custGeom>
              <a:rect b="b" l="l" r="r" t="t"/>
              <a:pathLst>
                <a:path extrusionOk="0" h="289068" w="1817001">
                  <a:moveTo>
                    <a:pt x="0" y="0"/>
                  </a:moveTo>
                  <a:lnTo>
                    <a:pt x="177469" y="0"/>
                  </a:lnTo>
                  <a:lnTo>
                    <a:pt x="177469" y="117003"/>
                  </a:lnTo>
                  <a:lnTo>
                    <a:pt x="289557" y="117003"/>
                  </a:lnTo>
                  <a:lnTo>
                    <a:pt x="289557" y="0"/>
                  </a:lnTo>
                  <a:lnTo>
                    <a:pt x="1515640" y="0"/>
                  </a:lnTo>
                  <a:lnTo>
                    <a:pt x="1515640" y="117003"/>
                  </a:lnTo>
                  <a:lnTo>
                    <a:pt x="1627728" y="117003"/>
                  </a:lnTo>
                  <a:lnTo>
                    <a:pt x="1627728" y="0"/>
                  </a:lnTo>
                  <a:lnTo>
                    <a:pt x="1817001" y="0"/>
                  </a:lnTo>
                  <a:lnTo>
                    <a:pt x="1817001" y="289068"/>
                  </a:lnTo>
                  <a:lnTo>
                    <a:pt x="0" y="289068"/>
                  </a:lnTo>
                  <a:close/>
                </a:path>
              </a:pathLst>
            </a:custGeom>
            <a:solidFill>
              <a:srgbClr val="033871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" name="Google Shape;14;p3"/>
            <p:cNvSpPr/>
            <p:nvPr/>
          </p:nvSpPr>
          <p:spPr>
            <a:xfrm>
              <a:off x="1379902" y="1897477"/>
              <a:ext cx="45719" cy="468000"/>
            </a:xfrm>
            <a:prstGeom prst="roundRect">
              <a:avLst>
                <a:gd fmla="val 50000" name="adj"/>
              </a:avLst>
            </a:prstGeom>
            <a:solidFill>
              <a:srgbClr val="465FB1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" name="Google Shape;15;p3"/>
            <p:cNvSpPr/>
            <p:nvPr/>
          </p:nvSpPr>
          <p:spPr>
            <a:xfrm>
              <a:off x="3184121" y="1897477"/>
              <a:ext cx="45719" cy="468000"/>
            </a:xfrm>
            <a:prstGeom prst="roundRect">
              <a:avLst>
                <a:gd fmla="val 50000" name="adj"/>
              </a:avLst>
            </a:prstGeom>
            <a:solidFill>
              <a:srgbClr val="465FB1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6" name="Google Shape;16;p3"/>
          <p:cNvGrpSpPr/>
          <p:nvPr/>
        </p:nvGrpSpPr>
        <p:grpSpPr>
          <a:xfrm>
            <a:off x="2852083" y="1786351"/>
            <a:ext cx="1526048" cy="386062"/>
            <a:chOff x="1379902" y="1897477"/>
            <a:chExt cx="1849938" cy="468000"/>
          </a:xfrm>
        </p:grpSpPr>
        <p:sp>
          <p:nvSpPr>
            <p:cNvPr id="17" name="Google Shape;17;p3"/>
            <p:cNvSpPr/>
            <p:nvPr/>
          </p:nvSpPr>
          <p:spPr>
            <a:xfrm>
              <a:off x="1404048" y="2058876"/>
              <a:ext cx="1817001" cy="289068"/>
            </a:xfrm>
            <a:custGeom>
              <a:rect b="b" l="l" r="r" t="t"/>
              <a:pathLst>
                <a:path extrusionOk="0" h="289068" w="1817001">
                  <a:moveTo>
                    <a:pt x="0" y="0"/>
                  </a:moveTo>
                  <a:lnTo>
                    <a:pt x="177469" y="0"/>
                  </a:lnTo>
                  <a:lnTo>
                    <a:pt x="177469" y="117003"/>
                  </a:lnTo>
                  <a:lnTo>
                    <a:pt x="289557" y="117003"/>
                  </a:lnTo>
                  <a:lnTo>
                    <a:pt x="289557" y="0"/>
                  </a:lnTo>
                  <a:lnTo>
                    <a:pt x="1515640" y="0"/>
                  </a:lnTo>
                  <a:lnTo>
                    <a:pt x="1515640" y="117003"/>
                  </a:lnTo>
                  <a:lnTo>
                    <a:pt x="1627728" y="117003"/>
                  </a:lnTo>
                  <a:lnTo>
                    <a:pt x="1627728" y="0"/>
                  </a:lnTo>
                  <a:lnTo>
                    <a:pt x="1817001" y="0"/>
                  </a:lnTo>
                  <a:lnTo>
                    <a:pt x="1817001" y="289068"/>
                  </a:lnTo>
                  <a:lnTo>
                    <a:pt x="0" y="289068"/>
                  </a:lnTo>
                  <a:close/>
                </a:path>
              </a:pathLst>
            </a:custGeom>
            <a:solidFill>
              <a:srgbClr val="033871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" name="Google Shape;18;p3"/>
            <p:cNvSpPr/>
            <p:nvPr/>
          </p:nvSpPr>
          <p:spPr>
            <a:xfrm>
              <a:off x="1379902" y="1897477"/>
              <a:ext cx="45719" cy="468000"/>
            </a:xfrm>
            <a:prstGeom prst="roundRect">
              <a:avLst>
                <a:gd fmla="val 50000" name="adj"/>
              </a:avLst>
            </a:prstGeom>
            <a:solidFill>
              <a:srgbClr val="465FB1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" name="Google Shape;19;p3"/>
            <p:cNvSpPr/>
            <p:nvPr/>
          </p:nvSpPr>
          <p:spPr>
            <a:xfrm>
              <a:off x="3184121" y="1897477"/>
              <a:ext cx="45719" cy="468000"/>
            </a:xfrm>
            <a:prstGeom prst="roundRect">
              <a:avLst>
                <a:gd fmla="val 50000" name="adj"/>
              </a:avLst>
            </a:prstGeom>
            <a:solidFill>
              <a:srgbClr val="465FB1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20" name="Google Shape;20;p3"/>
          <p:cNvGrpSpPr/>
          <p:nvPr/>
        </p:nvGrpSpPr>
        <p:grpSpPr>
          <a:xfrm>
            <a:off x="4483298" y="1786351"/>
            <a:ext cx="1526048" cy="386062"/>
            <a:chOff x="1379902" y="1897477"/>
            <a:chExt cx="1849938" cy="468000"/>
          </a:xfrm>
        </p:grpSpPr>
        <p:sp>
          <p:nvSpPr>
            <p:cNvPr id="21" name="Google Shape;21;p3"/>
            <p:cNvSpPr/>
            <p:nvPr/>
          </p:nvSpPr>
          <p:spPr>
            <a:xfrm>
              <a:off x="1404048" y="2058876"/>
              <a:ext cx="1817001" cy="289068"/>
            </a:xfrm>
            <a:custGeom>
              <a:rect b="b" l="l" r="r" t="t"/>
              <a:pathLst>
                <a:path extrusionOk="0" h="289068" w="1817001">
                  <a:moveTo>
                    <a:pt x="0" y="0"/>
                  </a:moveTo>
                  <a:lnTo>
                    <a:pt x="177469" y="0"/>
                  </a:lnTo>
                  <a:lnTo>
                    <a:pt x="177469" y="117003"/>
                  </a:lnTo>
                  <a:lnTo>
                    <a:pt x="289557" y="117003"/>
                  </a:lnTo>
                  <a:lnTo>
                    <a:pt x="289557" y="0"/>
                  </a:lnTo>
                  <a:lnTo>
                    <a:pt x="1515640" y="0"/>
                  </a:lnTo>
                  <a:lnTo>
                    <a:pt x="1515640" y="117003"/>
                  </a:lnTo>
                  <a:lnTo>
                    <a:pt x="1627728" y="117003"/>
                  </a:lnTo>
                  <a:lnTo>
                    <a:pt x="1627728" y="0"/>
                  </a:lnTo>
                  <a:lnTo>
                    <a:pt x="1817001" y="0"/>
                  </a:lnTo>
                  <a:lnTo>
                    <a:pt x="1817001" y="289068"/>
                  </a:lnTo>
                  <a:lnTo>
                    <a:pt x="0" y="289068"/>
                  </a:lnTo>
                  <a:close/>
                </a:path>
              </a:pathLst>
            </a:custGeom>
            <a:solidFill>
              <a:srgbClr val="033871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" name="Google Shape;22;p3"/>
            <p:cNvSpPr/>
            <p:nvPr/>
          </p:nvSpPr>
          <p:spPr>
            <a:xfrm>
              <a:off x="1379902" y="1897477"/>
              <a:ext cx="45719" cy="468000"/>
            </a:xfrm>
            <a:prstGeom prst="roundRect">
              <a:avLst>
                <a:gd fmla="val 50000" name="adj"/>
              </a:avLst>
            </a:prstGeom>
            <a:solidFill>
              <a:srgbClr val="465FB1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" name="Google Shape;23;p3"/>
            <p:cNvSpPr/>
            <p:nvPr/>
          </p:nvSpPr>
          <p:spPr>
            <a:xfrm>
              <a:off x="3184121" y="1897477"/>
              <a:ext cx="45719" cy="468000"/>
            </a:xfrm>
            <a:prstGeom prst="roundRect">
              <a:avLst>
                <a:gd fmla="val 50000" name="adj"/>
              </a:avLst>
            </a:prstGeom>
            <a:solidFill>
              <a:srgbClr val="465FB1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24" name="Google Shape;24;p3"/>
          <p:cNvGrpSpPr/>
          <p:nvPr/>
        </p:nvGrpSpPr>
        <p:grpSpPr>
          <a:xfrm>
            <a:off x="6114514" y="1786351"/>
            <a:ext cx="1526048" cy="386062"/>
            <a:chOff x="1379902" y="1897477"/>
            <a:chExt cx="1849938" cy="468000"/>
          </a:xfrm>
        </p:grpSpPr>
        <p:sp>
          <p:nvSpPr>
            <p:cNvPr id="25" name="Google Shape;25;p3"/>
            <p:cNvSpPr/>
            <p:nvPr/>
          </p:nvSpPr>
          <p:spPr>
            <a:xfrm>
              <a:off x="1404048" y="2058876"/>
              <a:ext cx="1817001" cy="289068"/>
            </a:xfrm>
            <a:custGeom>
              <a:rect b="b" l="l" r="r" t="t"/>
              <a:pathLst>
                <a:path extrusionOk="0" h="289068" w="1817001">
                  <a:moveTo>
                    <a:pt x="0" y="0"/>
                  </a:moveTo>
                  <a:lnTo>
                    <a:pt x="177469" y="0"/>
                  </a:lnTo>
                  <a:lnTo>
                    <a:pt x="177469" y="117003"/>
                  </a:lnTo>
                  <a:lnTo>
                    <a:pt x="289557" y="117003"/>
                  </a:lnTo>
                  <a:lnTo>
                    <a:pt x="289557" y="0"/>
                  </a:lnTo>
                  <a:lnTo>
                    <a:pt x="1515640" y="0"/>
                  </a:lnTo>
                  <a:lnTo>
                    <a:pt x="1515640" y="117003"/>
                  </a:lnTo>
                  <a:lnTo>
                    <a:pt x="1627728" y="117003"/>
                  </a:lnTo>
                  <a:lnTo>
                    <a:pt x="1627728" y="0"/>
                  </a:lnTo>
                  <a:lnTo>
                    <a:pt x="1817001" y="0"/>
                  </a:lnTo>
                  <a:lnTo>
                    <a:pt x="1817001" y="289068"/>
                  </a:lnTo>
                  <a:lnTo>
                    <a:pt x="0" y="289068"/>
                  </a:lnTo>
                  <a:close/>
                </a:path>
              </a:pathLst>
            </a:custGeom>
            <a:solidFill>
              <a:srgbClr val="033871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" name="Google Shape;26;p3"/>
            <p:cNvSpPr/>
            <p:nvPr/>
          </p:nvSpPr>
          <p:spPr>
            <a:xfrm>
              <a:off x="1379902" y="1897477"/>
              <a:ext cx="45719" cy="468000"/>
            </a:xfrm>
            <a:prstGeom prst="roundRect">
              <a:avLst>
                <a:gd fmla="val 50000" name="adj"/>
              </a:avLst>
            </a:prstGeom>
            <a:solidFill>
              <a:srgbClr val="465FB1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" name="Google Shape;27;p3"/>
            <p:cNvSpPr/>
            <p:nvPr/>
          </p:nvSpPr>
          <p:spPr>
            <a:xfrm>
              <a:off x="3184121" y="1897477"/>
              <a:ext cx="45719" cy="468000"/>
            </a:xfrm>
            <a:prstGeom prst="roundRect">
              <a:avLst>
                <a:gd fmla="val 50000" name="adj"/>
              </a:avLst>
            </a:prstGeom>
            <a:solidFill>
              <a:srgbClr val="465FB1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28" name="Google Shape;28;p3"/>
          <p:cNvGrpSpPr/>
          <p:nvPr/>
        </p:nvGrpSpPr>
        <p:grpSpPr>
          <a:xfrm>
            <a:off x="7745729" y="1786351"/>
            <a:ext cx="1526048" cy="386062"/>
            <a:chOff x="1379902" y="1897477"/>
            <a:chExt cx="1849938" cy="468000"/>
          </a:xfrm>
        </p:grpSpPr>
        <p:sp>
          <p:nvSpPr>
            <p:cNvPr id="29" name="Google Shape;29;p3"/>
            <p:cNvSpPr/>
            <p:nvPr/>
          </p:nvSpPr>
          <p:spPr>
            <a:xfrm>
              <a:off x="1404048" y="2058876"/>
              <a:ext cx="1817001" cy="289068"/>
            </a:xfrm>
            <a:custGeom>
              <a:rect b="b" l="l" r="r" t="t"/>
              <a:pathLst>
                <a:path extrusionOk="0" h="289068" w="1817001">
                  <a:moveTo>
                    <a:pt x="0" y="0"/>
                  </a:moveTo>
                  <a:lnTo>
                    <a:pt x="177469" y="0"/>
                  </a:lnTo>
                  <a:lnTo>
                    <a:pt x="177469" y="117003"/>
                  </a:lnTo>
                  <a:lnTo>
                    <a:pt x="289557" y="117003"/>
                  </a:lnTo>
                  <a:lnTo>
                    <a:pt x="289557" y="0"/>
                  </a:lnTo>
                  <a:lnTo>
                    <a:pt x="1515640" y="0"/>
                  </a:lnTo>
                  <a:lnTo>
                    <a:pt x="1515640" y="117003"/>
                  </a:lnTo>
                  <a:lnTo>
                    <a:pt x="1627728" y="117003"/>
                  </a:lnTo>
                  <a:lnTo>
                    <a:pt x="1627728" y="0"/>
                  </a:lnTo>
                  <a:lnTo>
                    <a:pt x="1817001" y="0"/>
                  </a:lnTo>
                  <a:lnTo>
                    <a:pt x="1817001" y="289068"/>
                  </a:lnTo>
                  <a:lnTo>
                    <a:pt x="0" y="289068"/>
                  </a:lnTo>
                  <a:close/>
                </a:path>
              </a:pathLst>
            </a:custGeom>
            <a:solidFill>
              <a:srgbClr val="033871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" name="Google Shape;30;p3"/>
            <p:cNvSpPr/>
            <p:nvPr/>
          </p:nvSpPr>
          <p:spPr>
            <a:xfrm>
              <a:off x="1379902" y="1897477"/>
              <a:ext cx="45719" cy="468000"/>
            </a:xfrm>
            <a:prstGeom prst="roundRect">
              <a:avLst>
                <a:gd fmla="val 50000" name="adj"/>
              </a:avLst>
            </a:prstGeom>
            <a:solidFill>
              <a:srgbClr val="465FB1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" name="Google Shape;31;p3"/>
            <p:cNvSpPr/>
            <p:nvPr/>
          </p:nvSpPr>
          <p:spPr>
            <a:xfrm>
              <a:off x="3184121" y="1897477"/>
              <a:ext cx="45719" cy="468000"/>
            </a:xfrm>
            <a:prstGeom prst="roundRect">
              <a:avLst>
                <a:gd fmla="val 50000" name="adj"/>
              </a:avLst>
            </a:prstGeom>
            <a:solidFill>
              <a:srgbClr val="465FB1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32" name="Google Shape;32;p3"/>
          <p:cNvGrpSpPr/>
          <p:nvPr/>
        </p:nvGrpSpPr>
        <p:grpSpPr>
          <a:xfrm>
            <a:off x="9376944" y="1786351"/>
            <a:ext cx="1526048" cy="386062"/>
            <a:chOff x="1379902" y="1897477"/>
            <a:chExt cx="1849938" cy="468000"/>
          </a:xfrm>
        </p:grpSpPr>
        <p:sp>
          <p:nvSpPr>
            <p:cNvPr id="33" name="Google Shape;33;p3"/>
            <p:cNvSpPr/>
            <p:nvPr/>
          </p:nvSpPr>
          <p:spPr>
            <a:xfrm>
              <a:off x="1404048" y="2058876"/>
              <a:ext cx="1817001" cy="289068"/>
            </a:xfrm>
            <a:custGeom>
              <a:rect b="b" l="l" r="r" t="t"/>
              <a:pathLst>
                <a:path extrusionOk="0" h="289068" w="1817001">
                  <a:moveTo>
                    <a:pt x="0" y="0"/>
                  </a:moveTo>
                  <a:lnTo>
                    <a:pt x="177469" y="0"/>
                  </a:lnTo>
                  <a:lnTo>
                    <a:pt x="177469" y="117003"/>
                  </a:lnTo>
                  <a:lnTo>
                    <a:pt x="289557" y="117003"/>
                  </a:lnTo>
                  <a:lnTo>
                    <a:pt x="289557" y="0"/>
                  </a:lnTo>
                  <a:lnTo>
                    <a:pt x="1515640" y="0"/>
                  </a:lnTo>
                  <a:lnTo>
                    <a:pt x="1515640" y="117003"/>
                  </a:lnTo>
                  <a:lnTo>
                    <a:pt x="1627728" y="117003"/>
                  </a:lnTo>
                  <a:lnTo>
                    <a:pt x="1627728" y="0"/>
                  </a:lnTo>
                  <a:lnTo>
                    <a:pt x="1817001" y="0"/>
                  </a:lnTo>
                  <a:lnTo>
                    <a:pt x="1817001" y="289068"/>
                  </a:lnTo>
                  <a:lnTo>
                    <a:pt x="0" y="289068"/>
                  </a:lnTo>
                  <a:close/>
                </a:path>
              </a:pathLst>
            </a:custGeom>
            <a:solidFill>
              <a:srgbClr val="033871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" name="Google Shape;34;p3"/>
            <p:cNvSpPr/>
            <p:nvPr/>
          </p:nvSpPr>
          <p:spPr>
            <a:xfrm>
              <a:off x="1379902" y="1897477"/>
              <a:ext cx="45719" cy="468000"/>
            </a:xfrm>
            <a:prstGeom prst="roundRect">
              <a:avLst>
                <a:gd fmla="val 50000" name="adj"/>
              </a:avLst>
            </a:prstGeom>
            <a:solidFill>
              <a:srgbClr val="465FB1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" name="Google Shape;35;p3"/>
            <p:cNvSpPr/>
            <p:nvPr/>
          </p:nvSpPr>
          <p:spPr>
            <a:xfrm>
              <a:off x="3184121" y="1897477"/>
              <a:ext cx="45719" cy="468000"/>
            </a:xfrm>
            <a:prstGeom prst="roundRect">
              <a:avLst>
                <a:gd fmla="val 50000" name="adj"/>
              </a:avLst>
            </a:prstGeom>
            <a:solidFill>
              <a:srgbClr val="465FB1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36" name="Google Shape;36;p3"/>
          <p:cNvGrpSpPr/>
          <p:nvPr/>
        </p:nvGrpSpPr>
        <p:grpSpPr>
          <a:xfrm>
            <a:off x="826119" y="3533014"/>
            <a:ext cx="1650515" cy="417550"/>
            <a:chOff x="1379902" y="1897477"/>
            <a:chExt cx="1849938" cy="468000"/>
          </a:xfrm>
        </p:grpSpPr>
        <p:sp>
          <p:nvSpPr>
            <p:cNvPr id="37" name="Google Shape;37;p3"/>
            <p:cNvSpPr/>
            <p:nvPr/>
          </p:nvSpPr>
          <p:spPr>
            <a:xfrm>
              <a:off x="1404048" y="2058876"/>
              <a:ext cx="1817001" cy="289068"/>
            </a:xfrm>
            <a:custGeom>
              <a:rect b="b" l="l" r="r" t="t"/>
              <a:pathLst>
                <a:path extrusionOk="0" h="289068" w="1817001">
                  <a:moveTo>
                    <a:pt x="0" y="0"/>
                  </a:moveTo>
                  <a:lnTo>
                    <a:pt x="177469" y="0"/>
                  </a:lnTo>
                  <a:lnTo>
                    <a:pt x="177469" y="117003"/>
                  </a:lnTo>
                  <a:lnTo>
                    <a:pt x="289557" y="117003"/>
                  </a:lnTo>
                  <a:lnTo>
                    <a:pt x="289557" y="0"/>
                  </a:lnTo>
                  <a:lnTo>
                    <a:pt x="1515640" y="0"/>
                  </a:lnTo>
                  <a:lnTo>
                    <a:pt x="1515640" y="117003"/>
                  </a:lnTo>
                  <a:lnTo>
                    <a:pt x="1627728" y="117003"/>
                  </a:lnTo>
                  <a:lnTo>
                    <a:pt x="1627728" y="0"/>
                  </a:lnTo>
                  <a:lnTo>
                    <a:pt x="1817001" y="0"/>
                  </a:lnTo>
                  <a:lnTo>
                    <a:pt x="1817001" y="289068"/>
                  </a:lnTo>
                  <a:lnTo>
                    <a:pt x="0" y="289068"/>
                  </a:lnTo>
                  <a:close/>
                </a:path>
              </a:pathLst>
            </a:custGeom>
            <a:solidFill>
              <a:srgbClr val="033871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" name="Google Shape;38;p3"/>
            <p:cNvSpPr/>
            <p:nvPr/>
          </p:nvSpPr>
          <p:spPr>
            <a:xfrm>
              <a:off x="1379902" y="1897477"/>
              <a:ext cx="45719" cy="468000"/>
            </a:xfrm>
            <a:prstGeom prst="roundRect">
              <a:avLst>
                <a:gd fmla="val 50000" name="adj"/>
              </a:avLst>
            </a:prstGeom>
            <a:solidFill>
              <a:srgbClr val="465FB1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" name="Google Shape;39;p3"/>
            <p:cNvSpPr/>
            <p:nvPr/>
          </p:nvSpPr>
          <p:spPr>
            <a:xfrm>
              <a:off x="3184121" y="1897477"/>
              <a:ext cx="45719" cy="468000"/>
            </a:xfrm>
            <a:prstGeom prst="roundRect">
              <a:avLst>
                <a:gd fmla="val 50000" name="adj"/>
              </a:avLst>
            </a:prstGeom>
            <a:solidFill>
              <a:srgbClr val="465FB1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0" name="Google Shape;40;p3"/>
          <p:cNvGrpSpPr/>
          <p:nvPr/>
        </p:nvGrpSpPr>
        <p:grpSpPr>
          <a:xfrm>
            <a:off x="2590334" y="3532986"/>
            <a:ext cx="1650490" cy="417543"/>
            <a:chOff x="1379902" y="1897477"/>
            <a:chExt cx="1849938" cy="468000"/>
          </a:xfrm>
        </p:grpSpPr>
        <p:sp>
          <p:nvSpPr>
            <p:cNvPr id="41" name="Google Shape;41;p3"/>
            <p:cNvSpPr/>
            <p:nvPr/>
          </p:nvSpPr>
          <p:spPr>
            <a:xfrm>
              <a:off x="1404048" y="2058876"/>
              <a:ext cx="1817001" cy="289068"/>
            </a:xfrm>
            <a:custGeom>
              <a:rect b="b" l="l" r="r" t="t"/>
              <a:pathLst>
                <a:path extrusionOk="0" h="289068" w="1817001">
                  <a:moveTo>
                    <a:pt x="0" y="0"/>
                  </a:moveTo>
                  <a:lnTo>
                    <a:pt x="177469" y="0"/>
                  </a:lnTo>
                  <a:lnTo>
                    <a:pt x="177469" y="117003"/>
                  </a:lnTo>
                  <a:lnTo>
                    <a:pt x="289557" y="117003"/>
                  </a:lnTo>
                  <a:lnTo>
                    <a:pt x="289557" y="0"/>
                  </a:lnTo>
                  <a:lnTo>
                    <a:pt x="1515640" y="0"/>
                  </a:lnTo>
                  <a:lnTo>
                    <a:pt x="1515640" y="117003"/>
                  </a:lnTo>
                  <a:lnTo>
                    <a:pt x="1627728" y="117003"/>
                  </a:lnTo>
                  <a:lnTo>
                    <a:pt x="1627728" y="0"/>
                  </a:lnTo>
                  <a:lnTo>
                    <a:pt x="1817001" y="0"/>
                  </a:lnTo>
                  <a:lnTo>
                    <a:pt x="1817001" y="289068"/>
                  </a:lnTo>
                  <a:lnTo>
                    <a:pt x="0" y="289068"/>
                  </a:lnTo>
                  <a:close/>
                </a:path>
              </a:pathLst>
            </a:custGeom>
            <a:solidFill>
              <a:srgbClr val="033871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" name="Google Shape;42;p3"/>
            <p:cNvSpPr/>
            <p:nvPr/>
          </p:nvSpPr>
          <p:spPr>
            <a:xfrm>
              <a:off x="1379902" y="1897477"/>
              <a:ext cx="45719" cy="468000"/>
            </a:xfrm>
            <a:prstGeom prst="roundRect">
              <a:avLst>
                <a:gd fmla="val 50000" name="adj"/>
              </a:avLst>
            </a:prstGeom>
            <a:solidFill>
              <a:srgbClr val="465FB1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" name="Google Shape;43;p3"/>
            <p:cNvSpPr/>
            <p:nvPr/>
          </p:nvSpPr>
          <p:spPr>
            <a:xfrm>
              <a:off x="3184121" y="1897477"/>
              <a:ext cx="45719" cy="468000"/>
            </a:xfrm>
            <a:prstGeom prst="roundRect">
              <a:avLst>
                <a:gd fmla="val 50000" name="adj"/>
              </a:avLst>
            </a:prstGeom>
            <a:solidFill>
              <a:srgbClr val="465FB1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4" name="Google Shape;44;p3"/>
          <p:cNvGrpSpPr/>
          <p:nvPr/>
        </p:nvGrpSpPr>
        <p:grpSpPr>
          <a:xfrm>
            <a:off x="4354568" y="3532986"/>
            <a:ext cx="1650490" cy="417543"/>
            <a:chOff x="1379902" y="1897477"/>
            <a:chExt cx="1849938" cy="468000"/>
          </a:xfrm>
        </p:grpSpPr>
        <p:sp>
          <p:nvSpPr>
            <p:cNvPr id="45" name="Google Shape;45;p3"/>
            <p:cNvSpPr/>
            <p:nvPr/>
          </p:nvSpPr>
          <p:spPr>
            <a:xfrm>
              <a:off x="1404048" y="2058876"/>
              <a:ext cx="1817001" cy="289068"/>
            </a:xfrm>
            <a:custGeom>
              <a:rect b="b" l="l" r="r" t="t"/>
              <a:pathLst>
                <a:path extrusionOk="0" h="289068" w="1817001">
                  <a:moveTo>
                    <a:pt x="0" y="0"/>
                  </a:moveTo>
                  <a:lnTo>
                    <a:pt x="177469" y="0"/>
                  </a:lnTo>
                  <a:lnTo>
                    <a:pt x="177469" y="117003"/>
                  </a:lnTo>
                  <a:lnTo>
                    <a:pt x="289557" y="117003"/>
                  </a:lnTo>
                  <a:lnTo>
                    <a:pt x="289557" y="0"/>
                  </a:lnTo>
                  <a:lnTo>
                    <a:pt x="1515640" y="0"/>
                  </a:lnTo>
                  <a:lnTo>
                    <a:pt x="1515640" y="117003"/>
                  </a:lnTo>
                  <a:lnTo>
                    <a:pt x="1627728" y="117003"/>
                  </a:lnTo>
                  <a:lnTo>
                    <a:pt x="1627728" y="0"/>
                  </a:lnTo>
                  <a:lnTo>
                    <a:pt x="1817001" y="0"/>
                  </a:lnTo>
                  <a:lnTo>
                    <a:pt x="1817001" y="289068"/>
                  </a:lnTo>
                  <a:lnTo>
                    <a:pt x="0" y="289068"/>
                  </a:lnTo>
                  <a:close/>
                </a:path>
              </a:pathLst>
            </a:custGeom>
            <a:solidFill>
              <a:srgbClr val="033871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" name="Google Shape;46;p3"/>
            <p:cNvSpPr/>
            <p:nvPr/>
          </p:nvSpPr>
          <p:spPr>
            <a:xfrm>
              <a:off x="1379902" y="1897477"/>
              <a:ext cx="45719" cy="468000"/>
            </a:xfrm>
            <a:prstGeom prst="roundRect">
              <a:avLst>
                <a:gd fmla="val 50000" name="adj"/>
              </a:avLst>
            </a:prstGeom>
            <a:solidFill>
              <a:srgbClr val="465FB1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" name="Google Shape;47;p3"/>
            <p:cNvSpPr/>
            <p:nvPr/>
          </p:nvSpPr>
          <p:spPr>
            <a:xfrm>
              <a:off x="3184121" y="1897477"/>
              <a:ext cx="45719" cy="468000"/>
            </a:xfrm>
            <a:prstGeom prst="roundRect">
              <a:avLst>
                <a:gd fmla="val 50000" name="adj"/>
              </a:avLst>
            </a:prstGeom>
            <a:solidFill>
              <a:srgbClr val="465FB1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8" name="Google Shape;48;p3"/>
          <p:cNvGrpSpPr/>
          <p:nvPr/>
        </p:nvGrpSpPr>
        <p:grpSpPr>
          <a:xfrm>
            <a:off x="6118801" y="3532986"/>
            <a:ext cx="1650490" cy="417543"/>
            <a:chOff x="1379902" y="1897477"/>
            <a:chExt cx="1849938" cy="468000"/>
          </a:xfrm>
        </p:grpSpPr>
        <p:sp>
          <p:nvSpPr>
            <p:cNvPr id="49" name="Google Shape;49;p3"/>
            <p:cNvSpPr/>
            <p:nvPr/>
          </p:nvSpPr>
          <p:spPr>
            <a:xfrm>
              <a:off x="1404048" y="2058876"/>
              <a:ext cx="1817001" cy="289068"/>
            </a:xfrm>
            <a:custGeom>
              <a:rect b="b" l="l" r="r" t="t"/>
              <a:pathLst>
                <a:path extrusionOk="0" h="289068" w="1817001">
                  <a:moveTo>
                    <a:pt x="0" y="0"/>
                  </a:moveTo>
                  <a:lnTo>
                    <a:pt x="177469" y="0"/>
                  </a:lnTo>
                  <a:lnTo>
                    <a:pt x="177469" y="117003"/>
                  </a:lnTo>
                  <a:lnTo>
                    <a:pt x="289557" y="117003"/>
                  </a:lnTo>
                  <a:lnTo>
                    <a:pt x="289557" y="0"/>
                  </a:lnTo>
                  <a:lnTo>
                    <a:pt x="1515640" y="0"/>
                  </a:lnTo>
                  <a:lnTo>
                    <a:pt x="1515640" y="117003"/>
                  </a:lnTo>
                  <a:lnTo>
                    <a:pt x="1627728" y="117003"/>
                  </a:lnTo>
                  <a:lnTo>
                    <a:pt x="1627728" y="0"/>
                  </a:lnTo>
                  <a:lnTo>
                    <a:pt x="1817001" y="0"/>
                  </a:lnTo>
                  <a:lnTo>
                    <a:pt x="1817001" y="289068"/>
                  </a:lnTo>
                  <a:lnTo>
                    <a:pt x="0" y="289068"/>
                  </a:lnTo>
                  <a:close/>
                </a:path>
              </a:pathLst>
            </a:custGeom>
            <a:solidFill>
              <a:srgbClr val="033871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" name="Google Shape;50;p3"/>
            <p:cNvSpPr/>
            <p:nvPr/>
          </p:nvSpPr>
          <p:spPr>
            <a:xfrm>
              <a:off x="1379902" y="1897477"/>
              <a:ext cx="45719" cy="468000"/>
            </a:xfrm>
            <a:prstGeom prst="roundRect">
              <a:avLst>
                <a:gd fmla="val 50000" name="adj"/>
              </a:avLst>
            </a:prstGeom>
            <a:solidFill>
              <a:srgbClr val="465FB1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" name="Google Shape;51;p3"/>
            <p:cNvSpPr/>
            <p:nvPr/>
          </p:nvSpPr>
          <p:spPr>
            <a:xfrm>
              <a:off x="3184121" y="1897477"/>
              <a:ext cx="45719" cy="468000"/>
            </a:xfrm>
            <a:prstGeom prst="roundRect">
              <a:avLst>
                <a:gd fmla="val 50000" name="adj"/>
              </a:avLst>
            </a:prstGeom>
            <a:solidFill>
              <a:srgbClr val="465FB1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2" name="Google Shape;52;p3"/>
          <p:cNvGrpSpPr/>
          <p:nvPr/>
        </p:nvGrpSpPr>
        <p:grpSpPr>
          <a:xfrm>
            <a:off x="7883034" y="3532986"/>
            <a:ext cx="1650490" cy="417543"/>
            <a:chOff x="1379902" y="1897477"/>
            <a:chExt cx="1849938" cy="468000"/>
          </a:xfrm>
        </p:grpSpPr>
        <p:sp>
          <p:nvSpPr>
            <p:cNvPr id="53" name="Google Shape;53;p3"/>
            <p:cNvSpPr/>
            <p:nvPr/>
          </p:nvSpPr>
          <p:spPr>
            <a:xfrm>
              <a:off x="1404048" y="2058876"/>
              <a:ext cx="1817001" cy="289068"/>
            </a:xfrm>
            <a:custGeom>
              <a:rect b="b" l="l" r="r" t="t"/>
              <a:pathLst>
                <a:path extrusionOk="0" h="289068" w="1817001">
                  <a:moveTo>
                    <a:pt x="0" y="0"/>
                  </a:moveTo>
                  <a:lnTo>
                    <a:pt x="177469" y="0"/>
                  </a:lnTo>
                  <a:lnTo>
                    <a:pt x="177469" y="117003"/>
                  </a:lnTo>
                  <a:lnTo>
                    <a:pt x="289557" y="117003"/>
                  </a:lnTo>
                  <a:lnTo>
                    <a:pt x="289557" y="0"/>
                  </a:lnTo>
                  <a:lnTo>
                    <a:pt x="1515640" y="0"/>
                  </a:lnTo>
                  <a:lnTo>
                    <a:pt x="1515640" y="117003"/>
                  </a:lnTo>
                  <a:lnTo>
                    <a:pt x="1627728" y="117003"/>
                  </a:lnTo>
                  <a:lnTo>
                    <a:pt x="1627728" y="0"/>
                  </a:lnTo>
                  <a:lnTo>
                    <a:pt x="1817001" y="0"/>
                  </a:lnTo>
                  <a:lnTo>
                    <a:pt x="1817001" y="289068"/>
                  </a:lnTo>
                  <a:lnTo>
                    <a:pt x="0" y="289068"/>
                  </a:lnTo>
                  <a:close/>
                </a:path>
              </a:pathLst>
            </a:custGeom>
            <a:solidFill>
              <a:srgbClr val="033871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" name="Google Shape;54;p3"/>
            <p:cNvSpPr/>
            <p:nvPr/>
          </p:nvSpPr>
          <p:spPr>
            <a:xfrm>
              <a:off x="1379902" y="1897477"/>
              <a:ext cx="45719" cy="468000"/>
            </a:xfrm>
            <a:prstGeom prst="roundRect">
              <a:avLst>
                <a:gd fmla="val 50000" name="adj"/>
              </a:avLst>
            </a:prstGeom>
            <a:solidFill>
              <a:srgbClr val="465FB1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" name="Google Shape;55;p3"/>
            <p:cNvSpPr/>
            <p:nvPr/>
          </p:nvSpPr>
          <p:spPr>
            <a:xfrm>
              <a:off x="3184121" y="1897477"/>
              <a:ext cx="45719" cy="468000"/>
            </a:xfrm>
            <a:prstGeom prst="roundRect">
              <a:avLst>
                <a:gd fmla="val 50000" name="adj"/>
              </a:avLst>
            </a:prstGeom>
            <a:solidFill>
              <a:srgbClr val="465FB1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6" name="Google Shape;56;p3"/>
          <p:cNvGrpSpPr/>
          <p:nvPr/>
        </p:nvGrpSpPr>
        <p:grpSpPr>
          <a:xfrm>
            <a:off x="9647267" y="3532986"/>
            <a:ext cx="1650490" cy="417543"/>
            <a:chOff x="1379902" y="1897477"/>
            <a:chExt cx="1849938" cy="468000"/>
          </a:xfrm>
        </p:grpSpPr>
        <p:sp>
          <p:nvSpPr>
            <p:cNvPr id="57" name="Google Shape;57;p3"/>
            <p:cNvSpPr/>
            <p:nvPr/>
          </p:nvSpPr>
          <p:spPr>
            <a:xfrm>
              <a:off x="1404048" y="2058876"/>
              <a:ext cx="1817001" cy="289068"/>
            </a:xfrm>
            <a:custGeom>
              <a:rect b="b" l="l" r="r" t="t"/>
              <a:pathLst>
                <a:path extrusionOk="0" h="289068" w="1817001">
                  <a:moveTo>
                    <a:pt x="0" y="0"/>
                  </a:moveTo>
                  <a:lnTo>
                    <a:pt x="177469" y="0"/>
                  </a:lnTo>
                  <a:lnTo>
                    <a:pt x="177469" y="117003"/>
                  </a:lnTo>
                  <a:lnTo>
                    <a:pt x="289557" y="117003"/>
                  </a:lnTo>
                  <a:lnTo>
                    <a:pt x="289557" y="0"/>
                  </a:lnTo>
                  <a:lnTo>
                    <a:pt x="1515640" y="0"/>
                  </a:lnTo>
                  <a:lnTo>
                    <a:pt x="1515640" y="117003"/>
                  </a:lnTo>
                  <a:lnTo>
                    <a:pt x="1627728" y="117003"/>
                  </a:lnTo>
                  <a:lnTo>
                    <a:pt x="1627728" y="0"/>
                  </a:lnTo>
                  <a:lnTo>
                    <a:pt x="1817001" y="0"/>
                  </a:lnTo>
                  <a:lnTo>
                    <a:pt x="1817001" y="289068"/>
                  </a:lnTo>
                  <a:lnTo>
                    <a:pt x="0" y="289068"/>
                  </a:lnTo>
                  <a:close/>
                </a:path>
              </a:pathLst>
            </a:custGeom>
            <a:solidFill>
              <a:srgbClr val="033871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" name="Google Shape;58;p3"/>
            <p:cNvSpPr/>
            <p:nvPr/>
          </p:nvSpPr>
          <p:spPr>
            <a:xfrm>
              <a:off x="1379902" y="1897477"/>
              <a:ext cx="45719" cy="468000"/>
            </a:xfrm>
            <a:prstGeom prst="roundRect">
              <a:avLst>
                <a:gd fmla="val 50000" name="adj"/>
              </a:avLst>
            </a:prstGeom>
            <a:solidFill>
              <a:srgbClr val="465FB1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" name="Google Shape;59;p3"/>
            <p:cNvSpPr/>
            <p:nvPr/>
          </p:nvSpPr>
          <p:spPr>
            <a:xfrm>
              <a:off x="3184121" y="1897477"/>
              <a:ext cx="45719" cy="468000"/>
            </a:xfrm>
            <a:prstGeom prst="roundRect">
              <a:avLst>
                <a:gd fmla="val 50000" name="adj"/>
              </a:avLst>
            </a:prstGeom>
            <a:solidFill>
              <a:srgbClr val="465FB1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60" name="Google Shape;60;p3"/>
          <p:cNvSpPr/>
          <p:nvPr/>
        </p:nvSpPr>
        <p:spPr>
          <a:xfrm>
            <a:off x="4122328" y="6012824"/>
            <a:ext cx="3947344" cy="605299"/>
          </a:xfrm>
          <a:prstGeom prst="roundRect">
            <a:avLst>
              <a:gd fmla="val 50000" name="adj"/>
            </a:avLst>
          </a:prstGeom>
          <a:gradFill>
            <a:gsLst>
              <a:gs pos="0">
                <a:srgbClr val="0274B3"/>
              </a:gs>
              <a:gs pos="2899">
                <a:srgbClr val="0274B3"/>
              </a:gs>
              <a:gs pos="50000">
                <a:srgbClr val="04437B"/>
              </a:gs>
              <a:gs pos="100000">
                <a:srgbClr val="022B64"/>
              </a:gs>
            </a:gsLst>
            <a:lin ang="5400000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61" name="Google Shape;61;p3"/>
          <p:cNvGrpSpPr/>
          <p:nvPr/>
        </p:nvGrpSpPr>
        <p:grpSpPr>
          <a:xfrm>
            <a:off x="496229" y="5429426"/>
            <a:ext cx="1754476" cy="443850"/>
            <a:chOff x="1379902" y="1897477"/>
            <a:chExt cx="1849938" cy="468000"/>
          </a:xfrm>
        </p:grpSpPr>
        <p:sp>
          <p:nvSpPr>
            <p:cNvPr id="62" name="Google Shape;62;p3"/>
            <p:cNvSpPr/>
            <p:nvPr/>
          </p:nvSpPr>
          <p:spPr>
            <a:xfrm>
              <a:off x="1404048" y="2058876"/>
              <a:ext cx="1817001" cy="289068"/>
            </a:xfrm>
            <a:custGeom>
              <a:rect b="b" l="l" r="r" t="t"/>
              <a:pathLst>
                <a:path extrusionOk="0" h="289068" w="1817001">
                  <a:moveTo>
                    <a:pt x="0" y="0"/>
                  </a:moveTo>
                  <a:lnTo>
                    <a:pt x="177469" y="0"/>
                  </a:lnTo>
                  <a:lnTo>
                    <a:pt x="177469" y="117003"/>
                  </a:lnTo>
                  <a:lnTo>
                    <a:pt x="289557" y="117003"/>
                  </a:lnTo>
                  <a:lnTo>
                    <a:pt x="289557" y="0"/>
                  </a:lnTo>
                  <a:lnTo>
                    <a:pt x="1515640" y="0"/>
                  </a:lnTo>
                  <a:lnTo>
                    <a:pt x="1515640" y="117003"/>
                  </a:lnTo>
                  <a:lnTo>
                    <a:pt x="1627728" y="117003"/>
                  </a:lnTo>
                  <a:lnTo>
                    <a:pt x="1627728" y="0"/>
                  </a:lnTo>
                  <a:lnTo>
                    <a:pt x="1817001" y="0"/>
                  </a:lnTo>
                  <a:lnTo>
                    <a:pt x="1817001" y="289068"/>
                  </a:lnTo>
                  <a:lnTo>
                    <a:pt x="0" y="289068"/>
                  </a:lnTo>
                  <a:close/>
                </a:path>
              </a:pathLst>
            </a:custGeom>
            <a:solidFill>
              <a:srgbClr val="033871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" name="Google Shape;63;p3"/>
            <p:cNvSpPr/>
            <p:nvPr/>
          </p:nvSpPr>
          <p:spPr>
            <a:xfrm>
              <a:off x="1379902" y="1897477"/>
              <a:ext cx="45719" cy="468000"/>
            </a:xfrm>
            <a:prstGeom prst="roundRect">
              <a:avLst>
                <a:gd fmla="val 50000" name="adj"/>
              </a:avLst>
            </a:prstGeom>
            <a:solidFill>
              <a:srgbClr val="465FB1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" name="Google Shape;64;p3"/>
            <p:cNvSpPr/>
            <p:nvPr/>
          </p:nvSpPr>
          <p:spPr>
            <a:xfrm>
              <a:off x="3184121" y="1897477"/>
              <a:ext cx="45719" cy="468000"/>
            </a:xfrm>
            <a:prstGeom prst="roundRect">
              <a:avLst>
                <a:gd fmla="val 50000" name="adj"/>
              </a:avLst>
            </a:prstGeom>
            <a:solidFill>
              <a:srgbClr val="465FB1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5" name="Google Shape;65;p3"/>
          <p:cNvGrpSpPr/>
          <p:nvPr/>
        </p:nvGrpSpPr>
        <p:grpSpPr>
          <a:xfrm>
            <a:off x="2371614" y="5429426"/>
            <a:ext cx="1754476" cy="443850"/>
            <a:chOff x="1379902" y="1897477"/>
            <a:chExt cx="1849938" cy="468000"/>
          </a:xfrm>
        </p:grpSpPr>
        <p:sp>
          <p:nvSpPr>
            <p:cNvPr id="66" name="Google Shape;66;p3"/>
            <p:cNvSpPr/>
            <p:nvPr/>
          </p:nvSpPr>
          <p:spPr>
            <a:xfrm>
              <a:off x="1404048" y="2058876"/>
              <a:ext cx="1817001" cy="289068"/>
            </a:xfrm>
            <a:custGeom>
              <a:rect b="b" l="l" r="r" t="t"/>
              <a:pathLst>
                <a:path extrusionOk="0" h="289068" w="1817001">
                  <a:moveTo>
                    <a:pt x="0" y="0"/>
                  </a:moveTo>
                  <a:lnTo>
                    <a:pt x="177469" y="0"/>
                  </a:lnTo>
                  <a:lnTo>
                    <a:pt x="177469" y="117003"/>
                  </a:lnTo>
                  <a:lnTo>
                    <a:pt x="289557" y="117003"/>
                  </a:lnTo>
                  <a:lnTo>
                    <a:pt x="289557" y="0"/>
                  </a:lnTo>
                  <a:lnTo>
                    <a:pt x="1515640" y="0"/>
                  </a:lnTo>
                  <a:lnTo>
                    <a:pt x="1515640" y="117003"/>
                  </a:lnTo>
                  <a:lnTo>
                    <a:pt x="1627728" y="117003"/>
                  </a:lnTo>
                  <a:lnTo>
                    <a:pt x="1627728" y="0"/>
                  </a:lnTo>
                  <a:lnTo>
                    <a:pt x="1817001" y="0"/>
                  </a:lnTo>
                  <a:lnTo>
                    <a:pt x="1817001" y="289068"/>
                  </a:lnTo>
                  <a:lnTo>
                    <a:pt x="0" y="289068"/>
                  </a:lnTo>
                  <a:close/>
                </a:path>
              </a:pathLst>
            </a:custGeom>
            <a:solidFill>
              <a:srgbClr val="033871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" name="Google Shape;67;p3"/>
            <p:cNvSpPr/>
            <p:nvPr/>
          </p:nvSpPr>
          <p:spPr>
            <a:xfrm>
              <a:off x="1379902" y="1897477"/>
              <a:ext cx="45719" cy="468000"/>
            </a:xfrm>
            <a:prstGeom prst="roundRect">
              <a:avLst>
                <a:gd fmla="val 50000" name="adj"/>
              </a:avLst>
            </a:prstGeom>
            <a:solidFill>
              <a:srgbClr val="465FB1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" name="Google Shape;68;p3"/>
            <p:cNvSpPr/>
            <p:nvPr/>
          </p:nvSpPr>
          <p:spPr>
            <a:xfrm>
              <a:off x="3184121" y="1897477"/>
              <a:ext cx="45719" cy="468000"/>
            </a:xfrm>
            <a:prstGeom prst="roundRect">
              <a:avLst>
                <a:gd fmla="val 50000" name="adj"/>
              </a:avLst>
            </a:prstGeom>
            <a:solidFill>
              <a:srgbClr val="465FB1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9" name="Google Shape;69;p3"/>
          <p:cNvGrpSpPr/>
          <p:nvPr/>
        </p:nvGrpSpPr>
        <p:grpSpPr>
          <a:xfrm>
            <a:off x="4246999" y="5429426"/>
            <a:ext cx="1754476" cy="443850"/>
            <a:chOff x="1379902" y="1897477"/>
            <a:chExt cx="1849938" cy="468000"/>
          </a:xfrm>
        </p:grpSpPr>
        <p:sp>
          <p:nvSpPr>
            <p:cNvPr id="70" name="Google Shape;70;p3"/>
            <p:cNvSpPr/>
            <p:nvPr/>
          </p:nvSpPr>
          <p:spPr>
            <a:xfrm>
              <a:off x="1404048" y="2058876"/>
              <a:ext cx="1817001" cy="289068"/>
            </a:xfrm>
            <a:custGeom>
              <a:rect b="b" l="l" r="r" t="t"/>
              <a:pathLst>
                <a:path extrusionOk="0" h="289068" w="1817001">
                  <a:moveTo>
                    <a:pt x="0" y="0"/>
                  </a:moveTo>
                  <a:lnTo>
                    <a:pt x="177469" y="0"/>
                  </a:lnTo>
                  <a:lnTo>
                    <a:pt x="177469" y="117003"/>
                  </a:lnTo>
                  <a:lnTo>
                    <a:pt x="289557" y="117003"/>
                  </a:lnTo>
                  <a:lnTo>
                    <a:pt x="289557" y="0"/>
                  </a:lnTo>
                  <a:lnTo>
                    <a:pt x="1515640" y="0"/>
                  </a:lnTo>
                  <a:lnTo>
                    <a:pt x="1515640" y="117003"/>
                  </a:lnTo>
                  <a:lnTo>
                    <a:pt x="1627728" y="117003"/>
                  </a:lnTo>
                  <a:lnTo>
                    <a:pt x="1627728" y="0"/>
                  </a:lnTo>
                  <a:lnTo>
                    <a:pt x="1817001" y="0"/>
                  </a:lnTo>
                  <a:lnTo>
                    <a:pt x="1817001" y="289068"/>
                  </a:lnTo>
                  <a:lnTo>
                    <a:pt x="0" y="289068"/>
                  </a:lnTo>
                  <a:close/>
                </a:path>
              </a:pathLst>
            </a:custGeom>
            <a:solidFill>
              <a:srgbClr val="033871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" name="Google Shape;71;p3"/>
            <p:cNvSpPr/>
            <p:nvPr/>
          </p:nvSpPr>
          <p:spPr>
            <a:xfrm>
              <a:off x="1379902" y="1897477"/>
              <a:ext cx="45719" cy="468000"/>
            </a:xfrm>
            <a:prstGeom prst="roundRect">
              <a:avLst>
                <a:gd fmla="val 50000" name="adj"/>
              </a:avLst>
            </a:prstGeom>
            <a:solidFill>
              <a:srgbClr val="465FB1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" name="Google Shape;72;p3"/>
            <p:cNvSpPr/>
            <p:nvPr/>
          </p:nvSpPr>
          <p:spPr>
            <a:xfrm>
              <a:off x="3184121" y="1897477"/>
              <a:ext cx="45719" cy="468000"/>
            </a:xfrm>
            <a:prstGeom prst="roundRect">
              <a:avLst>
                <a:gd fmla="val 50000" name="adj"/>
              </a:avLst>
            </a:prstGeom>
            <a:solidFill>
              <a:srgbClr val="465FB1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3" name="Google Shape;73;p3"/>
          <p:cNvGrpSpPr/>
          <p:nvPr/>
        </p:nvGrpSpPr>
        <p:grpSpPr>
          <a:xfrm>
            <a:off x="6122384" y="5429426"/>
            <a:ext cx="1754476" cy="443850"/>
            <a:chOff x="1379902" y="1897477"/>
            <a:chExt cx="1849938" cy="468000"/>
          </a:xfrm>
        </p:grpSpPr>
        <p:sp>
          <p:nvSpPr>
            <p:cNvPr id="74" name="Google Shape;74;p3"/>
            <p:cNvSpPr/>
            <p:nvPr/>
          </p:nvSpPr>
          <p:spPr>
            <a:xfrm>
              <a:off x="1404048" y="2058876"/>
              <a:ext cx="1817001" cy="289068"/>
            </a:xfrm>
            <a:custGeom>
              <a:rect b="b" l="l" r="r" t="t"/>
              <a:pathLst>
                <a:path extrusionOk="0" h="289068" w="1817001">
                  <a:moveTo>
                    <a:pt x="0" y="0"/>
                  </a:moveTo>
                  <a:lnTo>
                    <a:pt x="177469" y="0"/>
                  </a:lnTo>
                  <a:lnTo>
                    <a:pt x="177469" y="117003"/>
                  </a:lnTo>
                  <a:lnTo>
                    <a:pt x="289557" y="117003"/>
                  </a:lnTo>
                  <a:lnTo>
                    <a:pt x="289557" y="0"/>
                  </a:lnTo>
                  <a:lnTo>
                    <a:pt x="1515640" y="0"/>
                  </a:lnTo>
                  <a:lnTo>
                    <a:pt x="1515640" y="117003"/>
                  </a:lnTo>
                  <a:lnTo>
                    <a:pt x="1627728" y="117003"/>
                  </a:lnTo>
                  <a:lnTo>
                    <a:pt x="1627728" y="0"/>
                  </a:lnTo>
                  <a:lnTo>
                    <a:pt x="1817001" y="0"/>
                  </a:lnTo>
                  <a:lnTo>
                    <a:pt x="1817001" y="289068"/>
                  </a:lnTo>
                  <a:lnTo>
                    <a:pt x="0" y="289068"/>
                  </a:lnTo>
                  <a:close/>
                </a:path>
              </a:pathLst>
            </a:custGeom>
            <a:solidFill>
              <a:srgbClr val="033871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" name="Google Shape;75;p3"/>
            <p:cNvSpPr/>
            <p:nvPr/>
          </p:nvSpPr>
          <p:spPr>
            <a:xfrm>
              <a:off x="1379902" y="1897477"/>
              <a:ext cx="45719" cy="468000"/>
            </a:xfrm>
            <a:prstGeom prst="roundRect">
              <a:avLst>
                <a:gd fmla="val 50000" name="adj"/>
              </a:avLst>
            </a:prstGeom>
            <a:solidFill>
              <a:srgbClr val="465FB1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" name="Google Shape;76;p3"/>
            <p:cNvSpPr/>
            <p:nvPr/>
          </p:nvSpPr>
          <p:spPr>
            <a:xfrm>
              <a:off x="3184121" y="1897477"/>
              <a:ext cx="45719" cy="468000"/>
            </a:xfrm>
            <a:prstGeom prst="roundRect">
              <a:avLst>
                <a:gd fmla="val 50000" name="adj"/>
              </a:avLst>
            </a:prstGeom>
            <a:solidFill>
              <a:srgbClr val="465FB1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7" name="Google Shape;77;p3"/>
          <p:cNvGrpSpPr/>
          <p:nvPr/>
        </p:nvGrpSpPr>
        <p:grpSpPr>
          <a:xfrm>
            <a:off x="7997769" y="5429426"/>
            <a:ext cx="1754476" cy="443850"/>
            <a:chOff x="1379902" y="1897477"/>
            <a:chExt cx="1849938" cy="468000"/>
          </a:xfrm>
        </p:grpSpPr>
        <p:sp>
          <p:nvSpPr>
            <p:cNvPr id="78" name="Google Shape;78;p3"/>
            <p:cNvSpPr/>
            <p:nvPr/>
          </p:nvSpPr>
          <p:spPr>
            <a:xfrm>
              <a:off x="1404048" y="2058876"/>
              <a:ext cx="1817001" cy="289068"/>
            </a:xfrm>
            <a:custGeom>
              <a:rect b="b" l="l" r="r" t="t"/>
              <a:pathLst>
                <a:path extrusionOk="0" h="289068" w="1817001">
                  <a:moveTo>
                    <a:pt x="0" y="0"/>
                  </a:moveTo>
                  <a:lnTo>
                    <a:pt x="177469" y="0"/>
                  </a:lnTo>
                  <a:lnTo>
                    <a:pt x="177469" y="117003"/>
                  </a:lnTo>
                  <a:lnTo>
                    <a:pt x="289557" y="117003"/>
                  </a:lnTo>
                  <a:lnTo>
                    <a:pt x="289557" y="0"/>
                  </a:lnTo>
                  <a:lnTo>
                    <a:pt x="1515640" y="0"/>
                  </a:lnTo>
                  <a:lnTo>
                    <a:pt x="1515640" y="117003"/>
                  </a:lnTo>
                  <a:lnTo>
                    <a:pt x="1627728" y="117003"/>
                  </a:lnTo>
                  <a:lnTo>
                    <a:pt x="1627728" y="0"/>
                  </a:lnTo>
                  <a:lnTo>
                    <a:pt x="1817001" y="0"/>
                  </a:lnTo>
                  <a:lnTo>
                    <a:pt x="1817001" y="289068"/>
                  </a:lnTo>
                  <a:lnTo>
                    <a:pt x="0" y="289068"/>
                  </a:lnTo>
                  <a:close/>
                </a:path>
              </a:pathLst>
            </a:custGeom>
            <a:solidFill>
              <a:srgbClr val="033871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" name="Google Shape;79;p3"/>
            <p:cNvSpPr/>
            <p:nvPr/>
          </p:nvSpPr>
          <p:spPr>
            <a:xfrm>
              <a:off x="1379902" y="1897477"/>
              <a:ext cx="45719" cy="468000"/>
            </a:xfrm>
            <a:prstGeom prst="roundRect">
              <a:avLst>
                <a:gd fmla="val 50000" name="adj"/>
              </a:avLst>
            </a:prstGeom>
            <a:solidFill>
              <a:srgbClr val="465FB1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" name="Google Shape;80;p3"/>
            <p:cNvSpPr/>
            <p:nvPr/>
          </p:nvSpPr>
          <p:spPr>
            <a:xfrm>
              <a:off x="3184121" y="1897477"/>
              <a:ext cx="45719" cy="468000"/>
            </a:xfrm>
            <a:prstGeom prst="roundRect">
              <a:avLst>
                <a:gd fmla="val 50000" name="adj"/>
              </a:avLst>
            </a:prstGeom>
            <a:solidFill>
              <a:srgbClr val="465FB1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1" name="Google Shape;81;p3"/>
          <p:cNvGrpSpPr/>
          <p:nvPr/>
        </p:nvGrpSpPr>
        <p:grpSpPr>
          <a:xfrm>
            <a:off x="9873153" y="5429426"/>
            <a:ext cx="1754476" cy="443850"/>
            <a:chOff x="1379902" y="1897477"/>
            <a:chExt cx="1849938" cy="468000"/>
          </a:xfrm>
        </p:grpSpPr>
        <p:sp>
          <p:nvSpPr>
            <p:cNvPr id="82" name="Google Shape;82;p3"/>
            <p:cNvSpPr/>
            <p:nvPr/>
          </p:nvSpPr>
          <p:spPr>
            <a:xfrm>
              <a:off x="1404048" y="2058876"/>
              <a:ext cx="1817001" cy="289068"/>
            </a:xfrm>
            <a:custGeom>
              <a:rect b="b" l="l" r="r" t="t"/>
              <a:pathLst>
                <a:path extrusionOk="0" h="289068" w="1817001">
                  <a:moveTo>
                    <a:pt x="0" y="0"/>
                  </a:moveTo>
                  <a:lnTo>
                    <a:pt x="177469" y="0"/>
                  </a:lnTo>
                  <a:lnTo>
                    <a:pt x="177469" y="117003"/>
                  </a:lnTo>
                  <a:lnTo>
                    <a:pt x="289557" y="117003"/>
                  </a:lnTo>
                  <a:lnTo>
                    <a:pt x="289557" y="0"/>
                  </a:lnTo>
                  <a:lnTo>
                    <a:pt x="1515640" y="0"/>
                  </a:lnTo>
                  <a:lnTo>
                    <a:pt x="1515640" y="117003"/>
                  </a:lnTo>
                  <a:lnTo>
                    <a:pt x="1627728" y="117003"/>
                  </a:lnTo>
                  <a:lnTo>
                    <a:pt x="1627728" y="0"/>
                  </a:lnTo>
                  <a:lnTo>
                    <a:pt x="1817001" y="0"/>
                  </a:lnTo>
                  <a:lnTo>
                    <a:pt x="1817001" y="289068"/>
                  </a:lnTo>
                  <a:lnTo>
                    <a:pt x="0" y="289068"/>
                  </a:lnTo>
                  <a:close/>
                </a:path>
              </a:pathLst>
            </a:custGeom>
            <a:solidFill>
              <a:srgbClr val="033871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" name="Google Shape;83;p3"/>
            <p:cNvSpPr/>
            <p:nvPr/>
          </p:nvSpPr>
          <p:spPr>
            <a:xfrm>
              <a:off x="1379902" y="1897477"/>
              <a:ext cx="45719" cy="468000"/>
            </a:xfrm>
            <a:prstGeom prst="roundRect">
              <a:avLst>
                <a:gd fmla="val 50000" name="adj"/>
              </a:avLst>
            </a:prstGeom>
            <a:solidFill>
              <a:srgbClr val="465FB1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" name="Google Shape;84;p3"/>
            <p:cNvSpPr/>
            <p:nvPr/>
          </p:nvSpPr>
          <p:spPr>
            <a:xfrm>
              <a:off x="3184121" y="1897477"/>
              <a:ext cx="45719" cy="468000"/>
            </a:xfrm>
            <a:prstGeom prst="roundRect">
              <a:avLst>
                <a:gd fmla="val 50000" name="adj"/>
              </a:avLst>
            </a:prstGeom>
            <a:solidFill>
              <a:srgbClr val="465FB1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Red Board" type="obj">
  <p:cSld name="OBJECT">
    <p:spTree>
      <p:nvGrpSpPr>
        <p:cNvPr id="85" name="Shape 8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6" name="Google Shape;86;p4"/>
          <p:cNvSpPr/>
          <p:nvPr/>
        </p:nvSpPr>
        <p:spPr>
          <a:xfrm>
            <a:off x="0" y="1440375"/>
            <a:ext cx="12192000" cy="5417700"/>
          </a:xfrm>
          <a:prstGeom prst="trapezoid">
            <a:avLst>
              <a:gd fmla="val 25000" name="adj"/>
            </a:avLst>
          </a:prstGeom>
          <a:solidFill>
            <a:srgbClr val="990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87" name="Google Shape;87;p4"/>
          <p:cNvGrpSpPr/>
          <p:nvPr/>
        </p:nvGrpSpPr>
        <p:grpSpPr>
          <a:xfrm>
            <a:off x="519133" y="1919454"/>
            <a:ext cx="11100168" cy="3937199"/>
            <a:chOff x="519133" y="1919454"/>
            <a:chExt cx="11100168" cy="3937199"/>
          </a:xfrm>
        </p:grpSpPr>
        <p:sp>
          <p:nvSpPr>
            <p:cNvPr id="88" name="Google Shape;88;p4"/>
            <p:cNvSpPr/>
            <p:nvPr/>
          </p:nvSpPr>
          <p:spPr>
            <a:xfrm>
              <a:off x="1240760" y="1919454"/>
              <a:ext cx="1498844" cy="238452"/>
            </a:xfrm>
            <a:custGeom>
              <a:rect b="b" l="l" r="r" t="t"/>
              <a:pathLst>
                <a:path extrusionOk="0" h="289068" w="1817001">
                  <a:moveTo>
                    <a:pt x="0" y="0"/>
                  </a:moveTo>
                  <a:lnTo>
                    <a:pt x="177469" y="0"/>
                  </a:lnTo>
                  <a:lnTo>
                    <a:pt x="177469" y="117003"/>
                  </a:lnTo>
                  <a:lnTo>
                    <a:pt x="289557" y="117003"/>
                  </a:lnTo>
                  <a:lnTo>
                    <a:pt x="289557" y="0"/>
                  </a:lnTo>
                  <a:lnTo>
                    <a:pt x="1515640" y="0"/>
                  </a:lnTo>
                  <a:lnTo>
                    <a:pt x="1515640" y="117003"/>
                  </a:lnTo>
                  <a:lnTo>
                    <a:pt x="1627728" y="117003"/>
                  </a:lnTo>
                  <a:lnTo>
                    <a:pt x="1627728" y="0"/>
                  </a:lnTo>
                  <a:lnTo>
                    <a:pt x="1817001" y="0"/>
                  </a:lnTo>
                  <a:lnTo>
                    <a:pt x="1817001" y="289068"/>
                  </a:lnTo>
                  <a:lnTo>
                    <a:pt x="0" y="289068"/>
                  </a:lnTo>
                  <a:close/>
                </a:path>
              </a:pathLst>
            </a:custGeom>
            <a:solidFill>
              <a:srgbClr val="000000">
                <a:alpha val="20000"/>
              </a:srgbClr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" name="Google Shape;89;p4"/>
            <p:cNvSpPr/>
            <p:nvPr/>
          </p:nvSpPr>
          <p:spPr>
            <a:xfrm>
              <a:off x="2871976" y="1919454"/>
              <a:ext cx="1498844" cy="238452"/>
            </a:xfrm>
            <a:custGeom>
              <a:rect b="b" l="l" r="r" t="t"/>
              <a:pathLst>
                <a:path extrusionOk="0" h="289068" w="1817001">
                  <a:moveTo>
                    <a:pt x="0" y="0"/>
                  </a:moveTo>
                  <a:lnTo>
                    <a:pt x="177469" y="0"/>
                  </a:lnTo>
                  <a:lnTo>
                    <a:pt x="177469" y="117003"/>
                  </a:lnTo>
                  <a:lnTo>
                    <a:pt x="289557" y="117003"/>
                  </a:lnTo>
                  <a:lnTo>
                    <a:pt x="289557" y="0"/>
                  </a:lnTo>
                  <a:lnTo>
                    <a:pt x="1515640" y="0"/>
                  </a:lnTo>
                  <a:lnTo>
                    <a:pt x="1515640" y="117003"/>
                  </a:lnTo>
                  <a:lnTo>
                    <a:pt x="1627728" y="117003"/>
                  </a:lnTo>
                  <a:lnTo>
                    <a:pt x="1627728" y="0"/>
                  </a:lnTo>
                  <a:lnTo>
                    <a:pt x="1817001" y="0"/>
                  </a:lnTo>
                  <a:lnTo>
                    <a:pt x="1817001" y="289068"/>
                  </a:lnTo>
                  <a:lnTo>
                    <a:pt x="0" y="289068"/>
                  </a:lnTo>
                  <a:close/>
                </a:path>
              </a:pathLst>
            </a:custGeom>
            <a:solidFill>
              <a:srgbClr val="000000">
                <a:alpha val="20000"/>
              </a:srgbClr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" name="Google Shape;90;p4"/>
            <p:cNvSpPr/>
            <p:nvPr/>
          </p:nvSpPr>
          <p:spPr>
            <a:xfrm>
              <a:off x="4503191" y="1919454"/>
              <a:ext cx="1498844" cy="238452"/>
            </a:xfrm>
            <a:custGeom>
              <a:rect b="b" l="l" r="r" t="t"/>
              <a:pathLst>
                <a:path extrusionOk="0" h="289068" w="1817001">
                  <a:moveTo>
                    <a:pt x="0" y="0"/>
                  </a:moveTo>
                  <a:lnTo>
                    <a:pt x="177469" y="0"/>
                  </a:lnTo>
                  <a:lnTo>
                    <a:pt x="177469" y="117003"/>
                  </a:lnTo>
                  <a:lnTo>
                    <a:pt x="289557" y="117003"/>
                  </a:lnTo>
                  <a:lnTo>
                    <a:pt x="289557" y="0"/>
                  </a:lnTo>
                  <a:lnTo>
                    <a:pt x="1515640" y="0"/>
                  </a:lnTo>
                  <a:lnTo>
                    <a:pt x="1515640" y="117003"/>
                  </a:lnTo>
                  <a:lnTo>
                    <a:pt x="1627728" y="117003"/>
                  </a:lnTo>
                  <a:lnTo>
                    <a:pt x="1627728" y="0"/>
                  </a:lnTo>
                  <a:lnTo>
                    <a:pt x="1817001" y="0"/>
                  </a:lnTo>
                  <a:lnTo>
                    <a:pt x="1817001" y="289068"/>
                  </a:lnTo>
                  <a:lnTo>
                    <a:pt x="0" y="289068"/>
                  </a:lnTo>
                  <a:close/>
                </a:path>
              </a:pathLst>
            </a:custGeom>
            <a:solidFill>
              <a:srgbClr val="000000">
                <a:alpha val="20000"/>
              </a:srgbClr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" name="Google Shape;91;p4"/>
            <p:cNvSpPr/>
            <p:nvPr/>
          </p:nvSpPr>
          <p:spPr>
            <a:xfrm>
              <a:off x="6134407" y="1919454"/>
              <a:ext cx="1498844" cy="238452"/>
            </a:xfrm>
            <a:custGeom>
              <a:rect b="b" l="l" r="r" t="t"/>
              <a:pathLst>
                <a:path extrusionOk="0" h="289068" w="1817001">
                  <a:moveTo>
                    <a:pt x="0" y="0"/>
                  </a:moveTo>
                  <a:lnTo>
                    <a:pt x="177469" y="0"/>
                  </a:lnTo>
                  <a:lnTo>
                    <a:pt x="177469" y="117003"/>
                  </a:lnTo>
                  <a:lnTo>
                    <a:pt x="289557" y="117003"/>
                  </a:lnTo>
                  <a:lnTo>
                    <a:pt x="289557" y="0"/>
                  </a:lnTo>
                  <a:lnTo>
                    <a:pt x="1515640" y="0"/>
                  </a:lnTo>
                  <a:lnTo>
                    <a:pt x="1515640" y="117003"/>
                  </a:lnTo>
                  <a:lnTo>
                    <a:pt x="1627728" y="117003"/>
                  </a:lnTo>
                  <a:lnTo>
                    <a:pt x="1627728" y="0"/>
                  </a:lnTo>
                  <a:lnTo>
                    <a:pt x="1817001" y="0"/>
                  </a:lnTo>
                  <a:lnTo>
                    <a:pt x="1817001" y="289068"/>
                  </a:lnTo>
                  <a:lnTo>
                    <a:pt x="0" y="289068"/>
                  </a:lnTo>
                  <a:close/>
                </a:path>
              </a:pathLst>
            </a:custGeom>
            <a:solidFill>
              <a:srgbClr val="000000">
                <a:alpha val="20000"/>
              </a:srgbClr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" name="Google Shape;92;p4"/>
            <p:cNvSpPr/>
            <p:nvPr/>
          </p:nvSpPr>
          <p:spPr>
            <a:xfrm>
              <a:off x="7765622" y="1919454"/>
              <a:ext cx="1498844" cy="238452"/>
            </a:xfrm>
            <a:custGeom>
              <a:rect b="b" l="l" r="r" t="t"/>
              <a:pathLst>
                <a:path extrusionOk="0" h="289068" w="1817001">
                  <a:moveTo>
                    <a:pt x="0" y="0"/>
                  </a:moveTo>
                  <a:lnTo>
                    <a:pt x="177469" y="0"/>
                  </a:lnTo>
                  <a:lnTo>
                    <a:pt x="177469" y="117003"/>
                  </a:lnTo>
                  <a:lnTo>
                    <a:pt x="289557" y="117003"/>
                  </a:lnTo>
                  <a:lnTo>
                    <a:pt x="289557" y="0"/>
                  </a:lnTo>
                  <a:lnTo>
                    <a:pt x="1515640" y="0"/>
                  </a:lnTo>
                  <a:lnTo>
                    <a:pt x="1515640" y="117003"/>
                  </a:lnTo>
                  <a:lnTo>
                    <a:pt x="1627728" y="117003"/>
                  </a:lnTo>
                  <a:lnTo>
                    <a:pt x="1627728" y="0"/>
                  </a:lnTo>
                  <a:lnTo>
                    <a:pt x="1817001" y="0"/>
                  </a:lnTo>
                  <a:lnTo>
                    <a:pt x="1817001" y="289068"/>
                  </a:lnTo>
                  <a:lnTo>
                    <a:pt x="0" y="289068"/>
                  </a:lnTo>
                  <a:close/>
                </a:path>
              </a:pathLst>
            </a:custGeom>
            <a:solidFill>
              <a:srgbClr val="000000">
                <a:alpha val="20000"/>
              </a:srgbClr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" name="Google Shape;93;p4"/>
            <p:cNvSpPr/>
            <p:nvPr/>
          </p:nvSpPr>
          <p:spPr>
            <a:xfrm>
              <a:off x="9396837" y="1919454"/>
              <a:ext cx="1498844" cy="238452"/>
            </a:xfrm>
            <a:custGeom>
              <a:rect b="b" l="l" r="r" t="t"/>
              <a:pathLst>
                <a:path extrusionOk="0" h="289068" w="1817001">
                  <a:moveTo>
                    <a:pt x="0" y="0"/>
                  </a:moveTo>
                  <a:lnTo>
                    <a:pt x="177469" y="0"/>
                  </a:lnTo>
                  <a:lnTo>
                    <a:pt x="177469" y="117003"/>
                  </a:lnTo>
                  <a:lnTo>
                    <a:pt x="289557" y="117003"/>
                  </a:lnTo>
                  <a:lnTo>
                    <a:pt x="289557" y="0"/>
                  </a:lnTo>
                  <a:lnTo>
                    <a:pt x="1515640" y="0"/>
                  </a:lnTo>
                  <a:lnTo>
                    <a:pt x="1515640" y="117003"/>
                  </a:lnTo>
                  <a:lnTo>
                    <a:pt x="1627728" y="117003"/>
                  </a:lnTo>
                  <a:lnTo>
                    <a:pt x="1627728" y="0"/>
                  </a:lnTo>
                  <a:lnTo>
                    <a:pt x="1817001" y="0"/>
                  </a:lnTo>
                  <a:lnTo>
                    <a:pt x="1817001" y="289068"/>
                  </a:lnTo>
                  <a:lnTo>
                    <a:pt x="0" y="289068"/>
                  </a:lnTo>
                  <a:close/>
                </a:path>
              </a:pathLst>
            </a:custGeom>
            <a:solidFill>
              <a:srgbClr val="000000">
                <a:alpha val="20000"/>
              </a:srgbClr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" name="Google Shape;94;p4"/>
            <p:cNvSpPr/>
            <p:nvPr/>
          </p:nvSpPr>
          <p:spPr>
            <a:xfrm>
              <a:off x="847662" y="3677013"/>
              <a:ext cx="1621128" cy="257906"/>
            </a:xfrm>
            <a:custGeom>
              <a:rect b="b" l="l" r="r" t="t"/>
              <a:pathLst>
                <a:path extrusionOk="0" h="289068" w="1817001">
                  <a:moveTo>
                    <a:pt x="0" y="0"/>
                  </a:moveTo>
                  <a:lnTo>
                    <a:pt x="177469" y="0"/>
                  </a:lnTo>
                  <a:lnTo>
                    <a:pt x="177469" y="117003"/>
                  </a:lnTo>
                  <a:lnTo>
                    <a:pt x="289557" y="117003"/>
                  </a:lnTo>
                  <a:lnTo>
                    <a:pt x="289557" y="0"/>
                  </a:lnTo>
                  <a:lnTo>
                    <a:pt x="1515640" y="0"/>
                  </a:lnTo>
                  <a:lnTo>
                    <a:pt x="1515640" y="117003"/>
                  </a:lnTo>
                  <a:lnTo>
                    <a:pt x="1627728" y="117003"/>
                  </a:lnTo>
                  <a:lnTo>
                    <a:pt x="1627728" y="0"/>
                  </a:lnTo>
                  <a:lnTo>
                    <a:pt x="1817001" y="0"/>
                  </a:lnTo>
                  <a:lnTo>
                    <a:pt x="1817001" y="289068"/>
                  </a:lnTo>
                  <a:lnTo>
                    <a:pt x="0" y="289068"/>
                  </a:lnTo>
                  <a:close/>
                </a:path>
              </a:pathLst>
            </a:custGeom>
            <a:solidFill>
              <a:srgbClr val="000000">
                <a:alpha val="20000"/>
              </a:srgbClr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" name="Google Shape;95;p4"/>
            <p:cNvSpPr/>
            <p:nvPr/>
          </p:nvSpPr>
          <p:spPr>
            <a:xfrm>
              <a:off x="2611895" y="3677013"/>
              <a:ext cx="1621128" cy="257906"/>
            </a:xfrm>
            <a:custGeom>
              <a:rect b="b" l="l" r="r" t="t"/>
              <a:pathLst>
                <a:path extrusionOk="0" h="289068" w="1817001">
                  <a:moveTo>
                    <a:pt x="0" y="0"/>
                  </a:moveTo>
                  <a:lnTo>
                    <a:pt x="177469" y="0"/>
                  </a:lnTo>
                  <a:lnTo>
                    <a:pt x="177469" y="117003"/>
                  </a:lnTo>
                  <a:lnTo>
                    <a:pt x="289557" y="117003"/>
                  </a:lnTo>
                  <a:lnTo>
                    <a:pt x="289557" y="0"/>
                  </a:lnTo>
                  <a:lnTo>
                    <a:pt x="1515640" y="0"/>
                  </a:lnTo>
                  <a:lnTo>
                    <a:pt x="1515640" y="117003"/>
                  </a:lnTo>
                  <a:lnTo>
                    <a:pt x="1627728" y="117003"/>
                  </a:lnTo>
                  <a:lnTo>
                    <a:pt x="1627728" y="0"/>
                  </a:lnTo>
                  <a:lnTo>
                    <a:pt x="1817001" y="0"/>
                  </a:lnTo>
                  <a:lnTo>
                    <a:pt x="1817001" y="289068"/>
                  </a:lnTo>
                  <a:lnTo>
                    <a:pt x="0" y="289068"/>
                  </a:lnTo>
                  <a:close/>
                </a:path>
              </a:pathLst>
            </a:custGeom>
            <a:solidFill>
              <a:srgbClr val="000000">
                <a:alpha val="20000"/>
              </a:srgbClr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" name="Google Shape;96;p4"/>
            <p:cNvSpPr/>
            <p:nvPr/>
          </p:nvSpPr>
          <p:spPr>
            <a:xfrm>
              <a:off x="4376129" y="3677013"/>
              <a:ext cx="1621128" cy="257906"/>
            </a:xfrm>
            <a:custGeom>
              <a:rect b="b" l="l" r="r" t="t"/>
              <a:pathLst>
                <a:path extrusionOk="0" h="289068" w="1817001">
                  <a:moveTo>
                    <a:pt x="0" y="0"/>
                  </a:moveTo>
                  <a:lnTo>
                    <a:pt x="177469" y="0"/>
                  </a:lnTo>
                  <a:lnTo>
                    <a:pt x="177469" y="117003"/>
                  </a:lnTo>
                  <a:lnTo>
                    <a:pt x="289557" y="117003"/>
                  </a:lnTo>
                  <a:lnTo>
                    <a:pt x="289557" y="0"/>
                  </a:lnTo>
                  <a:lnTo>
                    <a:pt x="1515640" y="0"/>
                  </a:lnTo>
                  <a:lnTo>
                    <a:pt x="1515640" y="117003"/>
                  </a:lnTo>
                  <a:lnTo>
                    <a:pt x="1627728" y="117003"/>
                  </a:lnTo>
                  <a:lnTo>
                    <a:pt x="1627728" y="0"/>
                  </a:lnTo>
                  <a:lnTo>
                    <a:pt x="1817001" y="0"/>
                  </a:lnTo>
                  <a:lnTo>
                    <a:pt x="1817001" y="289068"/>
                  </a:lnTo>
                  <a:lnTo>
                    <a:pt x="0" y="289068"/>
                  </a:lnTo>
                  <a:close/>
                </a:path>
              </a:pathLst>
            </a:custGeom>
            <a:solidFill>
              <a:srgbClr val="000000">
                <a:alpha val="20000"/>
              </a:srgbClr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" name="Google Shape;97;p4"/>
            <p:cNvSpPr/>
            <p:nvPr/>
          </p:nvSpPr>
          <p:spPr>
            <a:xfrm>
              <a:off x="6140362" y="3677013"/>
              <a:ext cx="1621128" cy="257906"/>
            </a:xfrm>
            <a:custGeom>
              <a:rect b="b" l="l" r="r" t="t"/>
              <a:pathLst>
                <a:path extrusionOk="0" h="289068" w="1817001">
                  <a:moveTo>
                    <a:pt x="0" y="0"/>
                  </a:moveTo>
                  <a:lnTo>
                    <a:pt x="177469" y="0"/>
                  </a:lnTo>
                  <a:lnTo>
                    <a:pt x="177469" y="117003"/>
                  </a:lnTo>
                  <a:lnTo>
                    <a:pt x="289557" y="117003"/>
                  </a:lnTo>
                  <a:lnTo>
                    <a:pt x="289557" y="0"/>
                  </a:lnTo>
                  <a:lnTo>
                    <a:pt x="1515640" y="0"/>
                  </a:lnTo>
                  <a:lnTo>
                    <a:pt x="1515640" y="117003"/>
                  </a:lnTo>
                  <a:lnTo>
                    <a:pt x="1627728" y="117003"/>
                  </a:lnTo>
                  <a:lnTo>
                    <a:pt x="1627728" y="0"/>
                  </a:lnTo>
                  <a:lnTo>
                    <a:pt x="1817001" y="0"/>
                  </a:lnTo>
                  <a:lnTo>
                    <a:pt x="1817001" y="289068"/>
                  </a:lnTo>
                  <a:lnTo>
                    <a:pt x="0" y="289068"/>
                  </a:lnTo>
                  <a:close/>
                </a:path>
              </a:pathLst>
            </a:custGeom>
            <a:solidFill>
              <a:srgbClr val="000000">
                <a:alpha val="20000"/>
              </a:srgbClr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" name="Google Shape;98;p4"/>
            <p:cNvSpPr/>
            <p:nvPr/>
          </p:nvSpPr>
          <p:spPr>
            <a:xfrm>
              <a:off x="7904595" y="3677013"/>
              <a:ext cx="1621128" cy="257906"/>
            </a:xfrm>
            <a:custGeom>
              <a:rect b="b" l="l" r="r" t="t"/>
              <a:pathLst>
                <a:path extrusionOk="0" h="289068" w="1817001">
                  <a:moveTo>
                    <a:pt x="0" y="0"/>
                  </a:moveTo>
                  <a:lnTo>
                    <a:pt x="177469" y="0"/>
                  </a:lnTo>
                  <a:lnTo>
                    <a:pt x="177469" y="117003"/>
                  </a:lnTo>
                  <a:lnTo>
                    <a:pt x="289557" y="117003"/>
                  </a:lnTo>
                  <a:lnTo>
                    <a:pt x="289557" y="0"/>
                  </a:lnTo>
                  <a:lnTo>
                    <a:pt x="1515640" y="0"/>
                  </a:lnTo>
                  <a:lnTo>
                    <a:pt x="1515640" y="117003"/>
                  </a:lnTo>
                  <a:lnTo>
                    <a:pt x="1627728" y="117003"/>
                  </a:lnTo>
                  <a:lnTo>
                    <a:pt x="1627728" y="0"/>
                  </a:lnTo>
                  <a:lnTo>
                    <a:pt x="1817001" y="0"/>
                  </a:lnTo>
                  <a:lnTo>
                    <a:pt x="1817001" y="289068"/>
                  </a:lnTo>
                  <a:lnTo>
                    <a:pt x="0" y="289068"/>
                  </a:lnTo>
                  <a:close/>
                </a:path>
              </a:pathLst>
            </a:custGeom>
            <a:solidFill>
              <a:srgbClr val="000000">
                <a:alpha val="20000"/>
              </a:srgbClr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" name="Google Shape;99;p4"/>
            <p:cNvSpPr/>
            <p:nvPr/>
          </p:nvSpPr>
          <p:spPr>
            <a:xfrm>
              <a:off x="9668828" y="3677013"/>
              <a:ext cx="1621128" cy="257906"/>
            </a:xfrm>
            <a:custGeom>
              <a:rect b="b" l="l" r="r" t="t"/>
              <a:pathLst>
                <a:path extrusionOk="0" h="289068" w="1817001">
                  <a:moveTo>
                    <a:pt x="0" y="0"/>
                  </a:moveTo>
                  <a:lnTo>
                    <a:pt x="177469" y="0"/>
                  </a:lnTo>
                  <a:lnTo>
                    <a:pt x="177469" y="117003"/>
                  </a:lnTo>
                  <a:lnTo>
                    <a:pt x="289557" y="117003"/>
                  </a:lnTo>
                  <a:lnTo>
                    <a:pt x="289557" y="0"/>
                  </a:lnTo>
                  <a:lnTo>
                    <a:pt x="1515640" y="0"/>
                  </a:lnTo>
                  <a:lnTo>
                    <a:pt x="1515640" y="117003"/>
                  </a:lnTo>
                  <a:lnTo>
                    <a:pt x="1627728" y="117003"/>
                  </a:lnTo>
                  <a:lnTo>
                    <a:pt x="1627728" y="0"/>
                  </a:lnTo>
                  <a:lnTo>
                    <a:pt x="1817001" y="0"/>
                  </a:lnTo>
                  <a:lnTo>
                    <a:pt x="1817001" y="289068"/>
                  </a:lnTo>
                  <a:lnTo>
                    <a:pt x="0" y="289068"/>
                  </a:lnTo>
                  <a:close/>
                </a:path>
              </a:pathLst>
            </a:custGeom>
            <a:solidFill>
              <a:srgbClr val="000000">
                <a:alpha val="20000"/>
              </a:srgbClr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" name="Google Shape;100;p4"/>
            <p:cNvSpPr/>
            <p:nvPr/>
          </p:nvSpPr>
          <p:spPr>
            <a:xfrm>
              <a:off x="519133" y="5582501"/>
              <a:ext cx="1723244" cy="274152"/>
            </a:xfrm>
            <a:custGeom>
              <a:rect b="b" l="l" r="r" t="t"/>
              <a:pathLst>
                <a:path extrusionOk="0" h="289068" w="1817001">
                  <a:moveTo>
                    <a:pt x="0" y="0"/>
                  </a:moveTo>
                  <a:lnTo>
                    <a:pt x="177469" y="0"/>
                  </a:lnTo>
                  <a:lnTo>
                    <a:pt x="177469" y="117003"/>
                  </a:lnTo>
                  <a:lnTo>
                    <a:pt x="289557" y="117003"/>
                  </a:lnTo>
                  <a:lnTo>
                    <a:pt x="289557" y="0"/>
                  </a:lnTo>
                  <a:lnTo>
                    <a:pt x="1515640" y="0"/>
                  </a:lnTo>
                  <a:lnTo>
                    <a:pt x="1515640" y="117003"/>
                  </a:lnTo>
                  <a:lnTo>
                    <a:pt x="1627728" y="117003"/>
                  </a:lnTo>
                  <a:lnTo>
                    <a:pt x="1627728" y="0"/>
                  </a:lnTo>
                  <a:lnTo>
                    <a:pt x="1817001" y="0"/>
                  </a:lnTo>
                  <a:lnTo>
                    <a:pt x="1817001" y="289068"/>
                  </a:lnTo>
                  <a:lnTo>
                    <a:pt x="0" y="289068"/>
                  </a:lnTo>
                  <a:close/>
                </a:path>
              </a:pathLst>
            </a:custGeom>
            <a:solidFill>
              <a:srgbClr val="000000">
                <a:alpha val="20000"/>
              </a:srgbClr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" name="Google Shape;101;p4"/>
            <p:cNvSpPr/>
            <p:nvPr/>
          </p:nvSpPr>
          <p:spPr>
            <a:xfrm>
              <a:off x="2394518" y="5582501"/>
              <a:ext cx="1723244" cy="274152"/>
            </a:xfrm>
            <a:custGeom>
              <a:rect b="b" l="l" r="r" t="t"/>
              <a:pathLst>
                <a:path extrusionOk="0" h="289068" w="1817001">
                  <a:moveTo>
                    <a:pt x="0" y="0"/>
                  </a:moveTo>
                  <a:lnTo>
                    <a:pt x="177469" y="0"/>
                  </a:lnTo>
                  <a:lnTo>
                    <a:pt x="177469" y="117003"/>
                  </a:lnTo>
                  <a:lnTo>
                    <a:pt x="289557" y="117003"/>
                  </a:lnTo>
                  <a:lnTo>
                    <a:pt x="289557" y="0"/>
                  </a:lnTo>
                  <a:lnTo>
                    <a:pt x="1515640" y="0"/>
                  </a:lnTo>
                  <a:lnTo>
                    <a:pt x="1515640" y="117003"/>
                  </a:lnTo>
                  <a:lnTo>
                    <a:pt x="1627728" y="117003"/>
                  </a:lnTo>
                  <a:lnTo>
                    <a:pt x="1627728" y="0"/>
                  </a:lnTo>
                  <a:lnTo>
                    <a:pt x="1817001" y="0"/>
                  </a:lnTo>
                  <a:lnTo>
                    <a:pt x="1817001" y="289068"/>
                  </a:lnTo>
                  <a:lnTo>
                    <a:pt x="0" y="289068"/>
                  </a:lnTo>
                  <a:close/>
                </a:path>
              </a:pathLst>
            </a:custGeom>
            <a:solidFill>
              <a:srgbClr val="000000">
                <a:alpha val="20000"/>
              </a:srgbClr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" name="Google Shape;102;p4"/>
            <p:cNvSpPr/>
            <p:nvPr/>
          </p:nvSpPr>
          <p:spPr>
            <a:xfrm>
              <a:off x="4269903" y="5582501"/>
              <a:ext cx="1723244" cy="274152"/>
            </a:xfrm>
            <a:custGeom>
              <a:rect b="b" l="l" r="r" t="t"/>
              <a:pathLst>
                <a:path extrusionOk="0" h="289068" w="1817001">
                  <a:moveTo>
                    <a:pt x="0" y="0"/>
                  </a:moveTo>
                  <a:lnTo>
                    <a:pt x="177469" y="0"/>
                  </a:lnTo>
                  <a:lnTo>
                    <a:pt x="177469" y="117003"/>
                  </a:lnTo>
                  <a:lnTo>
                    <a:pt x="289557" y="117003"/>
                  </a:lnTo>
                  <a:lnTo>
                    <a:pt x="289557" y="0"/>
                  </a:lnTo>
                  <a:lnTo>
                    <a:pt x="1515640" y="0"/>
                  </a:lnTo>
                  <a:lnTo>
                    <a:pt x="1515640" y="117003"/>
                  </a:lnTo>
                  <a:lnTo>
                    <a:pt x="1627728" y="117003"/>
                  </a:lnTo>
                  <a:lnTo>
                    <a:pt x="1627728" y="0"/>
                  </a:lnTo>
                  <a:lnTo>
                    <a:pt x="1817001" y="0"/>
                  </a:lnTo>
                  <a:lnTo>
                    <a:pt x="1817001" y="289068"/>
                  </a:lnTo>
                  <a:lnTo>
                    <a:pt x="0" y="289068"/>
                  </a:lnTo>
                  <a:close/>
                </a:path>
              </a:pathLst>
            </a:custGeom>
            <a:solidFill>
              <a:srgbClr val="000000">
                <a:alpha val="20000"/>
              </a:srgbClr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" name="Google Shape;103;p4"/>
            <p:cNvSpPr/>
            <p:nvPr/>
          </p:nvSpPr>
          <p:spPr>
            <a:xfrm>
              <a:off x="6145288" y="5582501"/>
              <a:ext cx="1723244" cy="274152"/>
            </a:xfrm>
            <a:custGeom>
              <a:rect b="b" l="l" r="r" t="t"/>
              <a:pathLst>
                <a:path extrusionOk="0" h="289068" w="1817001">
                  <a:moveTo>
                    <a:pt x="0" y="0"/>
                  </a:moveTo>
                  <a:lnTo>
                    <a:pt x="177469" y="0"/>
                  </a:lnTo>
                  <a:lnTo>
                    <a:pt x="177469" y="117003"/>
                  </a:lnTo>
                  <a:lnTo>
                    <a:pt x="289557" y="117003"/>
                  </a:lnTo>
                  <a:lnTo>
                    <a:pt x="289557" y="0"/>
                  </a:lnTo>
                  <a:lnTo>
                    <a:pt x="1515640" y="0"/>
                  </a:lnTo>
                  <a:lnTo>
                    <a:pt x="1515640" y="117003"/>
                  </a:lnTo>
                  <a:lnTo>
                    <a:pt x="1627728" y="117003"/>
                  </a:lnTo>
                  <a:lnTo>
                    <a:pt x="1627728" y="0"/>
                  </a:lnTo>
                  <a:lnTo>
                    <a:pt x="1817001" y="0"/>
                  </a:lnTo>
                  <a:lnTo>
                    <a:pt x="1817001" y="289068"/>
                  </a:lnTo>
                  <a:lnTo>
                    <a:pt x="0" y="289068"/>
                  </a:lnTo>
                  <a:close/>
                </a:path>
              </a:pathLst>
            </a:custGeom>
            <a:solidFill>
              <a:srgbClr val="000000">
                <a:alpha val="20000"/>
              </a:srgbClr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" name="Google Shape;104;p4"/>
            <p:cNvSpPr/>
            <p:nvPr/>
          </p:nvSpPr>
          <p:spPr>
            <a:xfrm>
              <a:off x="8020673" y="5582501"/>
              <a:ext cx="1723244" cy="274152"/>
            </a:xfrm>
            <a:custGeom>
              <a:rect b="b" l="l" r="r" t="t"/>
              <a:pathLst>
                <a:path extrusionOk="0" h="289068" w="1817001">
                  <a:moveTo>
                    <a:pt x="0" y="0"/>
                  </a:moveTo>
                  <a:lnTo>
                    <a:pt x="177469" y="0"/>
                  </a:lnTo>
                  <a:lnTo>
                    <a:pt x="177469" y="117003"/>
                  </a:lnTo>
                  <a:lnTo>
                    <a:pt x="289557" y="117003"/>
                  </a:lnTo>
                  <a:lnTo>
                    <a:pt x="289557" y="0"/>
                  </a:lnTo>
                  <a:lnTo>
                    <a:pt x="1515640" y="0"/>
                  </a:lnTo>
                  <a:lnTo>
                    <a:pt x="1515640" y="117003"/>
                  </a:lnTo>
                  <a:lnTo>
                    <a:pt x="1627728" y="117003"/>
                  </a:lnTo>
                  <a:lnTo>
                    <a:pt x="1627728" y="0"/>
                  </a:lnTo>
                  <a:lnTo>
                    <a:pt x="1817001" y="0"/>
                  </a:lnTo>
                  <a:lnTo>
                    <a:pt x="1817001" y="289068"/>
                  </a:lnTo>
                  <a:lnTo>
                    <a:pt x="0" y="289068"/>
                  </a:lnTo>
                  <a:close/>
                </a:path>
              </a:pathLst>
            </a:custGeom>
            <a:solidFill>
              <a:srgbClr val="000000">
                <a:alpha val="20000"/>
              </a:srgbClr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" name="Google Shape;105;p4"/>
            <p:cNvSpPr/>
            <p:nvPr/>
          </p:nvSpPr>
          <p:spPr>
            <a:xfrm>
              <a:off x="9896057" y="5582501"/>
              <a:ext cx="1723244" cy="274152"/>
            </a:xfrm>
            <a:custGeom>
              <a:rect b="b" l="l" r="r" t="t"/>
              <a:pathLst>
                <a:path extrusionOk="0" h="289068" w="1817001">
                  <a:moveTo>
                    <a:pt x="0" y="0"/>
                  </a:moveTo>
                  <a:lnTo>
                    <a:pt x="177469" y="0"/>
                  </a:lnTo>
                  <a:lnTo>
                    <a:pt x="177469" y="117003"/>
                  </a:lnTo>
                  <a:lnTo>
                    <a:pt x="289557" y="117003"/>
                  </a:lnTo>
                  <a:lnTo>
                    <a:pt x="289557" y="0"/>
                  </a:lnTo>
                  <a:lnTo>
                    <a:pt x="1515640" y="0"/>
                  </a:lnTo>
                  <a:lnTo>
                    <a:pt x="1515640" y="117003"/>
                  </a:lnTo>
                  <a:lnTo>
                    <a:pt x="1627728" y="117003"/>
                  </a:lnTo>
                  <a:lnTo>
                    <a:pt x="1627728" y="0"/>
                  </a:lnTo>
                  <a:lnTo>
                    <a:pt x="1817001" y="0"/>
                  </a:lnTo>
                  <a:lnTo>
                    <a:pt x="1817001" y="289068"/>
                  </a:lnTo>
                  <a:lnTo>
                    <a:pt x="0" y="289068"/>
                  </a:lnTo>
                  <a:close/>
                </a:path>
              </a:pathLst>
            </a:custGeom>
            <a:solidFill>
              <a:srgbClr val="000000">
                <a:alpha val="20000"/>
              </a:srgbClr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106" name="Google Shape;106;p4"/>
          <p:cNvSpPr/>
          <p:nvPr/>
        </p:nvSpPr>
        <p:spPr>
          <a:xfrm>
            <a:off x="4122328" y="6012824"/>
            <a:ext cx="3947344" cy="605299"/>
          </a:xfrm>
          <a:prstGeom prst="roundRect">
            <a:avLst>
              <a:gd fmla="val 50000" name="adj"/>
            </a:avLst>
          </a:prstGeom>
          <a:gradFill>
            <a:gsLst>
              <a:gs pos="0">
                <a:srgbClr val="CC0000"/>
              </a:gs>
              <a:gs pos="36000">
                <a:srgbClr val="990000"/>
              </a:gs>
              <a:gs pos="100000">
                <a:srgbClr val="660000"/>
              </a:gs>
            </a:gsLst>
            <a:lin ang="5400012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107" name="Google Shape;107;p4"/>
          <p:cNvGrpSpPr/>
          <p:nvPr/>
        </p:nvGrpSpPr>
        <p:grpSpPr>
          <a:xfrm>
            <a:off x="496233" y="1786316"/>
            <a:ext cx="11131292" cy="4086965"/>
            <a:chOff x="496233" y="1786316"/>
            <a:chExt cx="11131292" cy="4086965"/>
          </a:xfrm>
        </p:grpSpPr>
        <p:sp>
          <p:nvSpPr>
            <p:cNvPr id="108" name="Google Shape;108;p4"/>
            <p:cNvSpPr/>
            <p:nvPr/>
          </p:nvSpPr>
          <p:spPr>
            <a:xfrm>
              <a:off x="1220842" y="1786316"/>
              <a:ext cx="37615" cy="386053"/>
            </a:xfrm>
            <a:prstGeom prst="roundRect">
              <a:avLst>
                <a:gd fmla="val 50000" name="adj"/>
              </a:avLst>
            </a:prstGeom>
            <a:solidFill>
              <a:srgbClr val="CC0000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" name="Google Shape;109;p4"/>
            <p:cNvSpPr/>
            <p:nvPr/>
          </p:nvSpPr>
          <p:spPr>
            <a:xfrm>
              <a:off x="2709142" y="1786316"/>
              <a:ext cx="37615" cy="386053"/>
            </a:xfrm>
            <a:prstGeom prst="roundRect">
              <a:avLst>
                <a:gd fmla="val 50000" name="adj"/>
              </a:avLst>
            </a:prstGeom>
            <a:solidFill>
              <a:srgbClr val="CC0000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" name="Google Shape;110;p4"/>
            <p:cNvSpPr/>
            <p:nvPr/>
          </p:nvSpPr>
          <p:spPr>
            <a:xfrm>
              <a:off x="2852058" y="1786316"/>
              <a:ext cx="37615" cy="386053"/>
            </a:xfrm>
            <a:prstGeom prst="roundRect">
              <a:avLst>
                <a:gd fmla="val 50000" name="adj"/>
              </a:avLst>
            </a:prstGeom>
            <a:solidFill>
              <a:srgbClr val="CC0000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" name="Google Shape;111;p4"/>
            <p:cNvSpPr/>
            <p:nvPr/>
          </p:nvSpPr>
          <p:spPr>
            <a:xfrm>
              <a:off x="4340358" y="1786316"/>
              <a:ext cx="37615" cy="386053"/>
            </a:xfrm>
            <a:prstGeom prst="roundRect">
              <a:avLst>
                <a:gd fmla="val 50000" name="adj"/>
              </a:avLst>
            </a:prstGeom>
            <a:solidFill>
              <a:srgbClr val="CC0000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" name="Google Shape;112;p4"/>
            <p:cNvSpPr/>
            <p:nvPr/>
          </p:nvSpPr>
          <p:spPr>
            <a:xfrm>
              <a:off x="4483273" y="1786316"/>
              <a:ext cx="37615" cy="386053"/>
            </a:xfrm>
            <a:prstGeom prst="roundRect">
              <a:avLst>
                <a:gd fmla="val 50000" name="adj"/>
              </a:avLst>
            </a:prstGeom>
            <a:solidFill>
              <a:srgbClr val="CC0000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" name="Google Shape;113;p4"/>
            <p:cNvSpPr/>
            <p:nvPr/>
          </p:nvSpPr>
          <p:spPr>
            <a:xfrm>
              <a:off x="5971573" y="1786316"/>
              <a:ext cx="37615" cy="386053"/>
            </a:xfrm>
            <a:prstGeom prst="roundRect">
              <a:avLst>
                <a:gd fmla="val 50000" name="adj"/>
              </a:avLst>
            </a:prstGeom>
            <a:solidFill>
              <a:srgbClr val="CC0000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" name="Google Shape;114;p4"/>
            <p:cNvSpPr/>
            <p:nvPr/>
          </p:nvSpPr>
          <p:spPr>
            <a:xfrm>
              <a:off x="6114489" y="1786316"/>
              <a:ext cx="37615" cy="386053"/>
            </a:xfrm>
            <a:prstGeom prst="roundRect">
              <a:avLst>
                <a:gd fmla="val 50000" name="adj"/>
              </a:avLst>
            </a:prstGeom>
            <a:solidFill>
              <a:srgbClr val="CC0000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" name="Google Shape;115;p4"/>
            <p:cNvSpPr/>
            <p:nvPr/>
          </p:nvSpPr>
          <p:spPr>
            <a:xfrm>
              <a:off x="7602789" y="1786316"/>
              <a:ext cx="37615" cy="386053"/>
            </a:xfrm>
            <a:prstGeom prst="roundRect">
              <a:avLst>
                <a:gd fmla="val 50000" name="adj"/>
              </a:avLst>
            </a:prstGeom>
            <a:solidFill>
              <a:srgbClr val="CC0000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" name="Google Shape;116;p4"/>
            <p:cNvSpPr/>
            <p:nvPr/>
          </p:nvSpPr>
          <p:spPr>
            <a:xfrm>
              <a:off x="7745704" y="1786316"/>
              <a:ext cx="37615" cy="386053"/>
            </a:xfrm>
            <a:prstGeom prst="roundRect">
              <a:avLst>
                <a:gd fmla="val 50000" name="adj"/>
              </a:avLst>
            </a:prstGeom>
            <a:solidFill>
              <a:srgbClr val="CC0000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" name="Google Shape;117;p4"/>
            <p:cNvSpPr/>
            <p:nvPr/>
          </p:nvSpPr>
          <p:spPr>
            <a:xfrm>
              <a:off x="9234004" y="1786316"/>
              <a:ext cx="37615" cy="386053"/>
            </a:xfrm>
            <a:prstGeom prst="roundRect">
              <a:avLst>
                <a:gd fmla="val 50000" name="adj"/>
              </a:avLst>
            </a:prstGeom>
            <a:solidFill>
              <a:srgbClr val="CC0000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" name="Google Shape;118;p4"/>
            <p:cNvSpPr/>
            <p:nvPr/>
          </p:nvSpPr>
          <p:spPr>
            <a:xfrm>
              <a:off x="9376919" y="1786316"/>
              <a:ext cx="37615" cy="386053"/>
            </a:xfrm>
            <a:prstGeom prst="roundRect">
              <a:avLst>
                <a:gd fmla="val 50000" name="adj"/>
              </a:avLst>
            </a:prstGeom>
            <a:solidFill>
              <a:srgbClr val="CC0000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" name="Google Shape;119;p4"/>
            <p:cNvSpPr/>
            <p:nvPr/>
          </p:nvSpPr>
          <p:spPr>
            <a:xfrm>
              <a:off x="10865219" y="1786316"/>
              <a:ext cx="37615" cy="386053"/>
            </a:xfrm>
            <a:prstGeom prst="roundRect">
              <a:avLst>
                <a:gd fmla="val 50000" name="adj"/>
              </a:avLst>
            </a:prstGeom>
            <a:solidFill>
              <a:srgbClr val="CC0000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" name="Google Shape;120;p4"/>
            <p:cNvSpPr/>
            <p:nvPr/>
          </p:nvSpPr>
          <p:spPr>
            <a:xfrm>
              <a:off x="826119" y="3533013"/>
              <a:ext cx="40684" cy="417550"/>
            </a:xfrm>
            <a:prstGeom prst="roundRect">
              <a:avLst>
                <a:gd fmla="val 50000" name="adj"/>
              </a:avLst>
            </a:prstGeom>
            <a:solidFill>
              <a:srgbClr val="CC0000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" name="Google Shape;121;p4"/>
            <p:cNvSpPr/>
            <p:nvPr/>
          </p:nvSpPr>
          <p:spPr>
            <a:xfrm>
              <a:off x="2435844" y="3533013"/>
              <a:ext cx="40684" cy="417550"/>
            </a:xfrm>
            <a:prstGeom prst="roundRect">
              <a:avLst>
                <a:gd fmla="val 50000" name="adj"/>
              </a:avLst>
            </a:prstGeom>
            <a:solidFill>
              <a:srgbClr val="CC0000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" name="Google Shape;122;p4"/>
            <p:cNvSpPr/>
            <p:nvPr/>
          </p:nvSpPr>
          <p:spPr>
            <a:xfrm>
              <a:off x="2590352" y="3533013"/>
              <a:ext cx="40684" cy="417550"/>
            </a:xfrm>
            <a:prstGeom prst="roundRect">
              <a:avLst>
                <a:gd fmla="val 50000" name="adj"/>
              </a:avLst>
            </a:prstGeom>
            <a:solidFill>
              <a:srgbClr val="CC0000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" name="Google Shape;123;p4"/>
            <p:cNvSpPr/>
            <p:nvPr/>
          </p:nvSpPr>
          <p:spPr>
            <a:xfrm>
              <a:off x="4200077" y="3533013"/>
              <a:ext cx="40684" cy="417550"/>
            </a:xfrm>
            <a:prstGeom prst="roundRect">
              <a:avLst>
                <a:gd fmla="val 50000" name="adj"/>
              </a:avLst>
            </a:prstGeom>
            <a:solidFill>
              <a:srgbClr val="CC0000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4" name="Google Shape;124;p4"/>
            <p:cNvSpPr/>
            <p:nvPr/>
          </p:nvSpPr>
          <p:spPr>
            <a:xfrm>
              <a:off x="4354586" y="3533013"/>
              <a:ext cx="40684" cy="417550"/>
            </a:xfrm>
            <a:prstGeom prst="roundRect">
              <a:avLst>
                <a:gd fmla="val 50000" name="adj"/>
              </a:avLst>
            </a:prstGeom>
            <a:solidFill>
              <a:srgbClr val="CC0000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5" name="Google Shape;125;p4"/>
            <p:cNvSpPr/>
            <p:nvPr/>
          </p:nvSpPr>
          <p:spPr>
            <a:xfrm>
              <a:off x="5964311" y="3533013"/>
              <a:ext cx="40684" cy="417550"/>
            </a:xfrm>
            <a:prstGeom prst="roundRect">
              <a:avLst>
                <a:gd fmla="val 50000" name="adj"/>
              </a:avLst>
            </a:prstGeom>
            <a:solidFill>
              <a:srgbClr val="CC0000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" name="Google Shape;126;p4"/>
            <p:cNvSpPr/>
            <p:nvPr/>
          </p:nvSpPr>
          <p:spPr>
            <a:xfrm>
              <a:off x="6118819" y="3533013"/>
              <a:ext cx="40684" cy="417550"/>
            </a:xfrm>
            <a:prstGeom prst="roundRect">
              <a:avLst>
                <a:gd fmla="val 50000" name="adj"/>
              </a:avLst>
            </a:prstGeom>
            <a:solidFill>
              <a:srgbClr val="CC0000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" name="Google Shape;127;p4"/>
            <p:cNvSpPr/>
            <p:nvPr/>
          </p:nvSpPr>
          <p:spPr>
            <a:xfrm>
              <a:off x="7728544" y="3533013"/>
              <a:ext cx="40684" cy="417550"/>
            </a:xfrm>
            <a:prstGeom prst="roundRect">
              <a:avLst>
                <a:gd fmla="val 50000" name="adj"/>
              </a:avLst>
            </a:prstGeom>
            <a:solidFill>
              <a:srgbClr val="CC0000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8" name="Google Shape;128;p4"/>
            <p:cNvSpPr/>
            <p:nvPr/>
          </p:nvSpPr>
          <p:spPr>
            <a:xfrm>
              <a:off x="7883052" y="3533013"/>
              <a:ext cx="40684" cy="417550"/>
            </a:xfrm>
            <a:prstGeom prst="roundRect">
              <a:avLst>
                <a:gd fmla="val 50000" name="adj"/>
              </a:avLst>
            </a:prstGeom>
            <a:solidFill>
              <a:srgbClr val="CC0000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9" name="Google Shape;129;p4"/>
            <p:cNvSpPr/>
            <p:nvPr/>
          </p:nvSpPr>
          <p:spPr>
            <a:xfrm>
              <a:off x="9492777" y="3533013"/>
              <a:ext cx="40684" cy="417550"/>
            </a:xfrm>
            <a:prstGeom prst="roundRect">
              <a:avLst>
                <a:gd fmla="val 50000" name="adj"/>
              </a:avLst>
            </a:prstGeom>
            <a:solidFill>
              <a:srgbClr val="CC0000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0" name="Google Shape;130;p4"/>
            <p:cNvSpPr/>
            <p:nvPr/>
          </p:nvSpPr>
          <p:spPr>
            <a:xfrm>
              <a:off x="9647285" y="3533013"/>
              <a:ext cx="40684" cy="417550"/>
            </a:xfrm>
            <a:prstGeom prst="roundRect">
              <a:avLst>
                <a:gd fmla="val 50000" name="adj"/>
              </a:avLst>
            </a:prstGeom>
            <a:solidFill>
              <a:srgbClr val="CC0000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1" name="Google Shape;131;p4"/>
            <p:cNvSpPr/>
            <p:nvPr/>
          </p:nvSpPr>
          <p:spPr>
            <a:xfrm>
              <a:off x="11257010" y="3533013"/>
              <a:ext cx="40684" cy="417550"/>
            </a:xfrm>
            <a:prstGeom prst="roundRect">
              <a:avLst>
                <a:gd fmla="val 50000" name="adj"/>
              </a:avLst>
            </a:prstGeom>
            <a:solidFill>
              <a:srgbClr val="CC0000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2" name="Google Shape;132;p4"/>
            <p:cNvSpPr/>
            <p:nvPr/>
          </p:nvSpPr>
          <p:spPr>
            <a:xfrm>
              <a:off x="496233" y="5429430"/>
              <a:ext cx="43247" cy="443851"/>
            </a:xfrm>
            <a:prstGeom prst="roundRect">
              <a:avLst>
                <a:gd fmla="val 50000" name="adj"/>
              </a:avLst>
            </a:prstGeom>
            <a:solidFill>
              <a:srgbClr val="CC0000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3" name="Google Shape;133;p4"/>
            <p:cNvSpPr/>
            <p:nvPr/>
          </p:nvSpPr>
          <p:spPr>
            <a:xfrm>
              <a:off x="2207354" y="5429430"/>
              <a:ext cx="43247" cy="443851"/>
            </a:xfrm>
            <a:prstGeom prst="roundRect">
              <a:avLst>
                <a:gd fmla="val 50000" name="adj"/>
              </a:avLst>
            </a:prstGeom>
            <a:solidFill>
              <a:srgbClr val="CC0000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4" name="Google Shape;134;p4"/>
            <p:cNvSpPr/>
            <p:nvPr/>
          </p:nvSpPr>
          <p:spPr>
            <a:xfrm>
              <a:off x="2371618" y="5429430"/>
              <a:ext cx="43247" cy="443851"/>
            </a:xfrm>
            <a:prstGeom prst="roundRect">
              <a:avLst>
                <a:gd fmla="val 50000" name="adj"/>
              </a:avLst>
            </a:prstGeom>
            <a:solidFill>
              <a:srgbClr val="CC0000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5" name="Google Shape;135;p4"/>
            <p:cNvSpPr/>
            <p:nvPr/>
          </p:nvSpPr>
          <p:spPr>
            <a:xfrm>
              <a:off x="4082739" y="5429430"/>
              <a:ext cx="43247" cy="443851"/>
            </a:xfrm>
            <a:prstGeom prst="roundRect">
              <a:avLst>
                <a:gd fmla="val 50000" name="adj"/>
              </a:avLst>
            </a:prstGeom>
            <a:solidFill>
              <a:srgbClr val="CC0000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6" name="Google Shape;136;p4"/>
            <p:cNvSpPr/>
            <p:nvPr/>
          </p:nvSpPr>
          <p:spPr>
            <a:xfrm>
              <a:off x="4247003" y="5429430"/>
              <a:ext cx="43247" cy="443851"/>
            </a:xfrm>
            <a:prstGeom prst="roundRect">
              <a:avLst>
                <a:gd fmla="val 50000" name="adj"/>
              </a:avLst>
            </a:prstGeom>
            <a:solidFill>
              <a:srgbClr val="CC0000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7" name="Google Shape;137;p4"/>
            <p:cNvSpPr/>
            <p:nvPr/>
          </p:nvSpPr>
          <p:spPr>
            <a:xfrm>
              <a:off x="5958124" y="5429430"/>
              <a:ext cx="43247" cy="443851"/>
            </a:xfrm>
            <a:prstGeom prst="roundRect">
              <a:avLst>
                <a:gd fmla="val 50000" name="adj"/>
              </a:avLst>
            </a:prstGeom>
            <a:solidFill>
              <a:srgbClr val="CC0000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8" name="Google Shape;138;p4"/>
            <p:cNvSpPr/>
            <p:nvPr/>
          </p:nvSpPr>
          <p:spPr>
            <a:xfrm>
              <a:off x="6122388" y="5429430"/>
              <a:ext cx="43247" cy="443851"/>
            </a:xfrm>
            <a:prstGeom prst="roundRect">
              <a:avLst>
                <a:gd fmla="val 50000" name="adj"/>
              </a:avLst>
            </a:prstGeom>
            <a:solidFill>
              <a:srgbClr val="CC0000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9" name="Google Shape;139;p4"/>
            <p:cNvSpPr/>
            <p:nvPr/>
          </p:nvSpPr>
          <p:spPr>
            <a:xfrm>
              <a:off x="7833509" y="5429430"/>
              <a:ext cx="43247" cy="443851"/>
            </a:xfrm>
            <a:prstGeom prst="roundRect">
              <a:avLst>
                <a:gd fmla="val 50000" name="adj"/>
              </a:avLst>
            </a:prstGeom>
            <a:solidFill>
              <a:srgbClr val="CC0000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0" name="Google Shape;140;p4"/>
            <p:cNvSpPr/>
            <p:nvPr/>
          </p:nvSpPr>
          <p:spPr>
            <a:xfrm>
              <a:off x="7997773" y="5429430"/>
              <a:ext cx="43247" cy="443851"/>
            </a:xfrm>
            <a:prstGeom prst="roundRect">
              <a:avLst>
                <a:gd fmla="val 50000" name="adj"/>
              </a:avLst>
            </a:prstGeom>
            <a:solidFill>
              <a:srgbClr val="CC0000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1" name="Google Shape;141;p4"/>
            <p:cNvSpPr/>
            <p:nvPr/>
          </p:nvSpPr>
          <p:spPr>
            <a:xfrm>
              <a:off x="9708894" y="5429430"/>
              <a:ext cx="43247" cy="443851"/>
            </a:xfrm>
            <a:prstGeom prst="roundRect">
              <a:avLst>
                <a:gd fmla="val 50000" name="adj"/>
              </a:avLst>
            </a:prstGeom>
            <a:solidFill>
              <a:srgbClr val="CC0000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2" name="Google Shape;142;p4"/>
            <p:cNvSpPr/>
            <p:nvPr/>
          </p:nvSpPr>
          <p:spPr>
            <a:xfrm>
              <a:off x="9873157" y="5429430"/>
              <a:ext cx="43247" cy="443851"/>
            </a:xfrm>
            <a:prstGeom prst="roundRect">
              <a:avLst>
                <a:gd fmla="val 50000" name="adj"/>
              </a:avLst>
            </a:prstGeom>
            <a:solidFill>
              <a:srgbClr val="CC0000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3" name="Google Shape;143;p4"/>
            <p:cNvSpPr/>
            <p:nvPr/>
          </p:nvSpPr>
          <p:spPr>
            <a:xfrm>
              <a:off x="11584278" y="5429430"/>
              <a:ext cx="43247" cy="443851"/>
            </a:xfrm>
            <a:prstGeom prst="roundRect">
              <a:avLst>
                <a:gd fmla="val 50000" name="adj"/>
              </a:avLst>
            </a:prstGeom>
            <a:solidFill>
              <a:srgbClr val="CC0000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Green Board">
  <p:cSld name="1_Blank">
    <p:spTree>
      <p:nvGrpSpPr>
        <p:cNvPr id="144" name="Shape 14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5" name="Google Shape;145;p5"/>
          <p:cNvSpPr/>
          <p:nvPr/>
        </p:nvSpPr>
        <p:spPr>
          <a:xfrm>
            <a:off x="0" y="1440300"/>
            <a:ext cx="12192000" cy="5417700"/>
          </a:xfrm>
          <a:prstGeom prst="trapezoid">
            <a:avLst>
              <a:gd fmla="val 25000" name="adj"/>
            </a:avLst>
          </a:prstGeom>
          <a:solidFill>
            <a:srgbClr val="38761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146" name="Google Shape;146;p5"/>
          <p:cNvGrpSpPr/>
          <p:nvPr/>
        </p:nvGrpSpPr>
        <p:grpSpPr>
          <a:xfrm>
            <a:off x="519133" y="1919454"/>
            <a:ext cx="11098532" cy="3936939"/>
            <a:chOff x="519133" y="1919454"/>
            <a:chExt cx="11098532" cy="3936939"/>
          </a:xfrm>
        </p:grpSpPr>
        <p:sp>
          <p:nvSpPr>
            <p:cNvPr id="147" name="Google Shape;147;p5"/>
            <p:cNvSpPr/>
            <p:nvPr/>
          </p:nvSpPr>
          <p:spPr>
            <a:xfrm>
              <a:off x="1240760" y="1919454"/>
              <a:ext cx="1499026" cy="238481"/>
            </a:xfrm>
            <a:custGeom>
              <a:rect b="b" l="l" r="r" t="t"/>
              <a:pathLst>
                <a:path extrusionOk="0" h="289068" w="1817001">
                  <a:moveTo>
                    <a:pt x="0" y="0"/>
                  </a:moveTo>
                  <a:lnTo>
                    <a:pt x="177469" y="0"/>
                  </a:lnTo>
                  <a:lnTo>
                    <a:pt x="177469" y="117003"/>
                  </a:lnTo>
                  <a:lnTo>
                    <a:pt x="289557" y="117003"/>
                  </a:lnTo>
                  <a:lnTo>
                    <a:pt x="289557" y="0"/>
                  </a:lnTo>
                  <a:lnTo>
                    <a:pt x="1515640" y="0"/>
                  </a:lnTo>
                  <a:lnTo>
                    <a:pt x="1515640" y="117003"/>
                  </a:lnTo>
                  <a:lnTo>
                    <a:pt x="1627728" y="117003"/>
                  </a:lnTo>
                  <a:lnTo>
                    <a:pt x="1627728" y="0"/>
                  </a:lnTo>
                  <a:lnTo>
                    <a:pt x="1817001" y="0"/>
                  </a:lnTo>
                  <a:lnTo>
                    <a:pt x="1817001" y="289068"/>
                  </a:lnTo>
                  <a:lnTo>
                    <a:pt x="0" y="289068"/>
                  </a:lnTo>
                  <a:close/>
                </a:path>
              </a:pathLst>
            </a:custGeom>
            <a:solidFill>
              <a:srgbClr val="000000">
                <a:alpha val="20000"/>
              </a:srgbClr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8" name="Google Shape;148;p5"/>
            <p:cNvSpPr/>
            <p:nvPr/>
          </p:nvSpPr>
          <p:spPr>
            <a:xfrm>
              <a:off x="2871976" y="1919454"/>
              <a:ext cx="1499026" cy="238481"/>
            </a:xfrm>
            <a:custGeom>
              <a:rect b="b" l="l" r="r" t="t"/>
              <a:pathLst>
                <a:path extrusionOk="0" h="289068" w="1817001">
                  <a:moveTo>
                    <a:pt x="0" y="0"/>
                  </a:moveTo>
                  <a:lnTo>
                    <a:pt x="177469" y="0"/>
                  </a:lnTo>
                  <a:lnTo>
                    <a:pt x="177469" y="117003"/>
                  </a:lnTo>
                  <a:lnTo>
                    <a:pt x="289557" y="117003"/>
                  </a:lnTo>
                  <a:lnTo>
                    <a:pt x="289557" y="0"/>
                  </a:lnTo>
                  <a:lnTo>
                    <a:pt x="1515640" y="0"/>
                  </a:lnTo>
                  <a:lnTo>
                    <a:pt x="1515640" y="117003"/>
                  </a:lnTo>
                  <a:lnTo>
                    <a:pt x="1627728" y="117003"/>
                  </a:lnTo>
                  <a:lnTo>
                    <a:pt x="1627728" y="0"/>
                  </a:lnTo>
                  <a:lnTo>
                    <a:pt x="1817001" y="0"/>
                  </a:lnTo>
                  <a:lnTo>
                    <a:pt x="1817001" y="289068"/>
                  </a:lnTo>
                  <a:lnTo>
                    <a:pt x="0" y="289068"/>
                  </a:lnTo>
                  <a:close/>
                </a:path>
              </a:pathLst>
            </a:custGeom>
            <a:solidFill>
              <a:srgbClr val="000000">
                <a:alpha val="20000"/>
              </a:srgbClr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9" name="Google Shape;149;p5"/>
            <p:cNvSpPr/>
            <p:nvPr/>
          </p:nvSpPr>
          <p:spPr>
            <a:xfrm>
              <a:off x="4503191" y="1919454"/>
              <a:ext cx="1499026" cy="238481"/>
            </a:xfrm>
            <a:custGeom>
              <a:rect b="b" l="l" r="r" t="t"/>
              <a:pathLst>
                <a:path extrusionOk="0" h="289068" w="1817001">
                  <a:moveTo>
                    <a:pt x="0" y="0"/>
                  </a:moveTo>
                  <a:lnTo>
                    <a:pt x="177469" y="0"/>
                  </a:lnTo>
                  <a:lnTo>
                    <a:pt x="177469" y="117003"/>
                  </a:lnTo>
                  <a:lnTo>
                    <a:pt x="289557" y="117003"/>
                  </a:lnTo>
                  <a:lnTo>
                    <a:pt x="289557" y="0"/>
                  </a:lnTo>
                  <a:lnTo>
                    <a:pt x="1515640" y="0"/>
                  </a:lnTo>
                  <a:lnTo>
                    <a:pt x="1515640" y="117003"/>
                  </a:lnTo>
                  <a:lnTo>
                    <a:pt x="1627728" y="117003"/>
                  </a:lnTo>
                  <a:lnTo>
                    <a:pt x="1627728" y="0"/>
                  </a:lnTo>
                  <a:lnTo>
                    <a:pt x="1817001" y="0"/>
                  </a:lnTo>
                  <a:lnTo>
                    <a:pt x="1817001" y="289068"/>
                  </a:lnTo>
                  <a:lnTo>
                    <a:pt x="0" y="289068"/>
                  </a:lnTo>
                  <a:close/>
                </a:path>
              </a:pathLst>
            </a:custGeom>
            <a:solidFill>
              <a:srgbClr val="000000">
                <a:alpha val="20000"/>
              </a:srgbClr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0" name="Google Shape;150;p5"/>
            <p:cNvSpPr/>
            <p:nvPr/>
          </p:nvSpPr>
          <p:spPr>
            <a:xfrm>
              <a:off x="6134407" y="1919454"/>
              <a:ext cx="1499026" cy="238481"/>
            </a:xfrm>
            <a:custGeom>
              <a:rect b="b" l="l" r="r" t="t"/>
              <a:pathLst>
                <a:path extrusionOk="0" h="289068" w="1817001">
                  <a:moveTo>
                    <a:pt x="0" y="0"/>
                  </a:moveTo>
                  <a:lnTo>
                    <a:pt x="177469" y="0"/>
                  </a:lnTo>
                  <a:lnTo>
                    <a:pt x="177469" y="117003"/>
                  </a:lnTo>
                  <a:lnTo>
                    <a:pt x="289557" y="117003"/>
                  </a:lnTo>
                  <a:lnTo>
                    <a:pt x="289557" y="0"/>
                  </a:lnTo>
                  <a:lnTo>
                    <a:pt x="1515640" y="0"/>
                  </a:lnTo>
                  <a:lnTo>
                    <a:pt x="1515640" y="117003"/>
                  </a:lnTo>
                  <a:lnTo>
                    <a:pt x="1627728" y="117003"/>
                  </a:lnTo>
                  <a:lnTo>
                    <a:pt x="1627728" y="0"/>
                  </a:lnTo>
                  <a:lnTo>
                    <a:pt x="1817001" y="0"/>
                  </a:lnTo>
                  <a:lnTo>
                    <a:pt x="1817001" y="289068"/>
                  </a:lnTo>
                  <a:lnTo>
                    <a:pt x="0" y="289068"/>
                  </a:lnTo>
                  <a:close/>
                </a:path>
              </a:pathLst>
            </a:custGeom>
            <a:solidFill>
              <a:srgbClr val="000000">
                <a:alpha val="20000"/>
              </a:srgbClr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1" name="Google Shape;151;p5"/>
            <p:cNvSpPr/>
            <p:nvPr/>
          </p:nvSpPr>
          <p:spPr>
            <a:xfrm>
              <a:off x="7765622" y="1919454"/>
              <a:ext cx="1499026" cy="238481"/>
            </a:xfrm>
            <a:custGeom>
              <a:rect b="b" l="l" r="r" t="t"/>
              <a:pathLst>
                <a:path extrusionOk="0" h="289068" w="1817001">
                  <a:moveTo>
                    <a:pt x="0" y="0"/>
                  </a:moveTo>
                  <a:lnTo>
                    <a:pt x="177469" y="0"/>
                  </a:lnTo>
                  <a:lnTo>
                    <a:pt x="177469" y="117003"/>
                  </a:lnTo>
                  <a:lnTo>
                    <a:pt x="289557" y="117003"/>
                  </a:lnTo>
                  <a:lnTo>
                    <a:pt x="289557" y="0"/>
                  </a:lnTo>
                  <a:lnTo>
                    <a:pt x="1515640" y="0"/>
                  </a:lnTo>
                  <a:lnTo>
                    <a:pt x="1515640" y="117003"/>
                  </a:lnTo>
                  <a:lnTo>
                    <a:pt x="1627728" y="117003"/>
                  </a:lnTo>
                  <a:lnTo>
                    <a:pt x="1627728" y="0"/>
                  </a:lnTo>
                  <a:lnTo>
                    <a:pt x="1817001" y="0"/>
                  </a:lnTo>
                  <a:lnTo>
                    <a:pt x="1817001" y="289068"/>
                  </a:lnTo>
                  <a:lnTo>
                    <a:pt x="0" y="289068"/>
                  </a:lnTo>
                  <a:close/>
                </a:path>
              </a:pathLst>
            </a:custGeom>
            <a:solidFill>
              <a:srgbClr val="000000">
                <a:alpha val="20000"/>
              </a:srgbClr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2" name="Google Shape;152;p5"/>
            <p:cNvSpPr/>
            <p:nvPr/>
          </p:nvSpPr>
          <p:spPr>
            <a:xfrm>
              <a:off x="9396837" y="1919454"/>
              <a:ext cx="1499026" cy="238481"/>
            </a:xfrm>
            <a:custGeom>
              <a:rect b="b" l="l" r="r" t="t"/>
              <a:pathLst>
                <a:path extrusionOk="0" h="289068" w="1817001">
                  <a:moveTo>
                    <a:pt x="0" y="0"/>
                  </a:moveTo>
                  <a:lnTo>
                    <a:pt x="177469" y="0"/>
                  </a:lnTo>
                  <a:lnTo>
                    <a:pt x="177469" y="117003"/>
                  </a:lnTo>
                  <a:lnTo>
                    <a:pt x="289557" y="117003"/>
                  </a:lnTo>
                  <a:lnTo>
                    <a:pt x="289557" y="0"/>
                  </a:lnTo>
                  <a:lnTo>
                    <a:pt x="1515640" y="0"/>
                  </a:lnTo>
                  <a:lnTo>
                    <a:pt x="1515640" y="117003"/>
                  </a:lnTo>
                  <a:lnTo>
                    <a:pt x="1627728" y="117003"/>
                  </a:lnTo>
                  <a:lnTo>
                    <a:pt x="1627728" y="0"/>
                  </a:lnTo>
                  <a:lnTo>
                    <a:pt x="1817001" y="0"/>
                  </a:lnTo>
                  <a:lnTo>
                    <a:pt x="1817001" y="289068"/>
                  </a:lnTo>
                  <a:lnTo>
                    <a:pt x="0" y="289068"/>
                  </a:lnTo>
                  <a:close/>
                </a:path>
              </a:pathLst>
            </a:custGeom>
            <a:solidFill>
              <a:srgbClr val="000000">
                <a:alpha val="20000"/>
              </a:srgbClr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3" name="Google Shape;153;p5"/>
            <p:cNvSpPr/>
            <p:nvPr/>
          </p:nvSpPr>
          <p:spPr>
            <a:xfrm>
              <a:off x="847662" y="3677013"/>
              <a:ext cx="1621673" cy="257993"/>
            </a:xfrm>
            <a:custGeom>
              <a:rect b="b" l="l" r="r" t="t"/>
              <a:pathLst>
                <a:path extrusionOk="0" h="289068" w="1817001">
                  <a:moveTo>
                    <a:pt x="0" y="0"/>
                  </a:moveTo>
                  <a:lnTo>
                    <a:pt x="177469" y="0"/>
                  </a:lnTo>
                  <a:lnTo>
                    <a:pt x="177469" y="117003"/>
                  </a:lnTo>
                  <a:lnTo>
                    <a:pt x="289557" y="117003"/>
                  </a:lnTo>
                  <a:lnTo>
                    <a:pt x="289557" y="0"/>
                  </a:lnTo>
                  <a:lnTo>
                    <a:pt x="1515640" y="0"/>
                  </a:lnTo>
                  <a:lnTo>
                    <a:pt x="1515640" y="117003"/>
                  </a:lnTo>
                  <a:lnTo>
                    <a:pt x="1627728" y="117003"/>
                  </a:lnTo>
                  <a:lnTo>
                    <a:pt x="1627728" y="0"/>
                  </a:lnTo>
                  <a:lnTo>
                    <a:pt x="1817001" y="0"/>
                  </a:lnTo>
                  <a:lnTo>
                    <a:pt x="1817001" y="289068"/>
                  </a:lnTo>
                  <a:lnTo>
                    <a:pt x="0" y="289068"/>
                  </a:lnTo>
                  <a:close/>
                </a:path>
              </a:pathLst>
            </a:custGeom>
            <a:solidFill>
              <a:srgbClr val="000000">
                <a:alpha val="20000"/>
              </a:srgbClr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4" name="Google Shape;154;p5"/>
            <p:cNvSpPr/>
            <p:nvPr/>
          </p:nvSpPr>
          <p:spPr>
            <a:xfrm>
              <a:off x="2611895" y="3677013"/>
              <a:ext cx="1621673" cy="257993"/>
            </a:xfrm>
            <a:custGeom>
              <a:rect b="b" l="l" r="r" t="t"/>
              <a:pathLst>
                <a:path extrusionOk="0" h="289068" w="1817001">
                  <a:moveTo>
                    <a:pt x="0" y="0"/>
                  </a:moveTo>
                  <a:lnTo>
                    <a:pt x="177469" y="0"/>
                  </a:lnTo>
                  <a:lnTo>
                    <a:pt x="177469" y="117003"/>
                  </a:lnTo>
                  <a:lnTo>
                    <a:pt x="289557" y="117003"/>
                  </a:lnTo>
                  <a:lnTo>
                    <a:pt x="289557" y="0"/>
                  </a:lnTo>
                  <a:lnTo>
                    <a:pt x="1515640" y="0"/>
                  </a:lnTo>
                  <a:lnTo>
                    <a:pt x="1515640" y="117003"/>
                  </a:lnTo>
                  <a:lnTo>
                    <a:pt x="1627728" y="117003"/>
                  </a:lnTo>
                  <a:lnTo>
                    <a:pt x="1627728" y="0"/>
                  </a:lnTo>
                  <a:lnTo>
                    <a:pt x="1817001" y="0"/>
                  </a:lnTo>
                  <a:lnTo>
                    <a:pt x="1817001" y="289068"/>
                  </a:lnTo>
                  <a:lnTo>
                    <a:pt x="0" y="289068"/>
                  </a:lnTo>
                  <a:close/>
                </a:path>
              </a:pathLst>
            </a:custGeom>
            <a:solidFill>
              <a:srgbClr val="000000">
                <a:alpha val="20000"/>
              </a:srgbClr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5" name="Google Shape;155;p5"/>
            <p:cNvSpPr/>
            <p:nvPr/>
          </p:nvSpPr>
          <p:spPr>
            <a:xfrm>
              <a:off x="4376129" y="3677013"/>
              <a:ext cx="1621673" cy="257993"/>
            </a:xfrm>
            <a:custGeom>
              <a:rect b="b" l="l" r="r" t="t"/>
              <a:pathLst>
                <a:path extrusionOk="0" h="289068" w="1817001">
                  <a:moveTo>
                    <a:pt x="0" y="0"/>
                  </a:moveTo>
                  <a:lnTo>
                    <a:pt x="177469" y="0"/>
                  </a:lnTo>
                  <a:lnTo>
                    <a:pt x="177469" y="117003"/>
                  </a:lnTo>
                  <a:lnTo>
                    <a:pt x="289557" y="117003"/>
                  </a:lnTo>
                  <a:lnTo>
                    <a:pt x="289557" y="0"/>
                  </a:lnTo>
                  <a:lnTo>
                    <a:pt x="1515640" y="0"/>
                  </a:lnTo>
                  <a:lnTo>
                    <a:pt x="1515640" y="117003"/>
                  </a:lnTo>
                  <a:lnTo>
                    <a:pt x="1627728" y="117003"/>
                  </a:lnTo>
                  <a:lnTo>
                    <a:pt x="1627728" y="0"/>
                  </a:lnTo>
                  <a:lnTo>
                    <a:pt x="1817001" y="0"/>
                  </a:lnTo>
                  <a:lnTo>
                    <a:pt x="1817001" y="289068"/>
                  </a:lnTo>
                  <a:lnTo>
                    <a:pt x="0" y="289068"/>
                  </a:lnTo>
                  <a:close/>
                </a:path>
              </a:pathLst>
            </a:custGeom>
            <a:solidFill>
              <a:srgbClr val="000000">
                <a:alpha val="20000"/>
              </a:srgbClr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6" name="Google Shape;156;p5"/>
            <p:cNvSpPr/>
            <p:nvPr/>
          </p:nvSpPr>
          <p:spPr>
            <a:xfrm>
              <a:off x="6140362" y="3677013"/>
              <a:ext cx="1621673" cy="257993"/>
            </a:xfrm>
            <a:custGeom>
              <a:rect b="b" l="l" r="r" t="t"/>
              <a:pathLst>
                <a:path extrusionOk="0" h="289068" w="1817001">
                  <a:moveTo>
                    <a:pt x="0" y="0"/>
                  </a:moveTo>
                  <a:lnTo>
                    <a:pt x="177469" y="0"/>
                  </a:lnTo>
                  <a:lnTo>
                    <a:pt x="177469" y="117003"/>
                  </a:lnTo>
                  <a:lnTo>
                    <a:pt x="289557" y="117003"/>
                  </a:lnTo>
                  <a:lnTo>
                    <a:pt x="289557" y="0"/>
                  </a:lnTo>
                  <a:lnTo>
                    <a:pt x="1515640" y="0"/>
                  </a:lnTo>
                  <a:lnTo>
                    <a:pt x="1515640" y="117003"/>
                  </a:lnTo>
                  <a:lnTo>
                    <a:pt x="1627728" y="117003"/>
                  </a:lnTo>
                  <a:lnTo>
                    <a:pt x="1627728" y="0"/>
                  </a:lnTo>
                  <a:lnTo>
                    <a:pt x="1817001" y="0"/>
                  </a:lnTo>
                  <a:lnTo>
                    <a:pt x="1817001" y="289068"/>
                  </a:lnTo>
                  <a:lnTo>
                    <a:pt x="0" y="289068"/>
                  </a:lnTo>
                  <a:close/>
                </a:path>
              </a:pathLst>
            </a:custGeom>
            <a:solidFill>
              <a:srgbClr val="000000">
                <a:alpha val="20000"/>
              </a:srgbClr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7" name="Google Shape;157;p5"/>
            <p:cNvSpPr/>
            <p:nvPr/>
          </p:nvSpPr>
          <p:spPr>
            <a:xfrm>
              <a:off x="7904595" y="3677013"/>
              <a:ext cx="1621673" cy="257993"/>
            </a:xfrm>
            <a:custGeom>
              <a:rect b="b" l="l" r="r" t="t"/>
              <a:pathLst>
                <a:path extrusionOk="0" h="289068" w="1817001">
                  <a:moveTo>
                    <a:pt x="0" y="0"/>
                  </a:moveTo>
                  <a:lnTo>
                    <a:pt x="177469" y="0"/>
                  </a:lnTo>
                  <a:lnTo>
                    <a:pt x="177469" y="117003"/>
                  </a:lnTo>
                  <a:lnTo>
                    <a:pt x="289557" y="117003"/>
                  </a:lnTo>
                  <a:lnTo>
                    <a:pt x="289557" y="0"/>
                  </a:lnTo>
                  <a:lnTo>
                    <a:pt x="1515640" y="0"/>
                  </a:lnTo>
                  <a:lnTo>
                    <a:pt x="1515640" y="117003"/>
                  </a:lnTo>
                  <a:lnTo>
                    <a:pt x="1627728" y="117003"/>
                  </a:lnTo>
                  <a:lnTo>
                    <a:pt x="1627728" y="0"/>
                  </a:lnTo>
                  <a:lnTo>
                    <a:pt x="1817001" y="0"/>
                  </a:lnTo>
                  <a:lnTo>
                    <a:pt x="1817001" y="289068"/>
                  </a:lnTo>
                  <a:lnTo>
                    <a:pt x="0" y="289068"/>
                  </a:lnTo>
                  <a:close/>
                </a:path>
              </a:pathLst>
            </a:custGeom>
            <a:solidFill>
              <a:srgbClr val="000000">
                <a:alpha val="20000"/>
              </a:srgbClr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8" name="Google Shape;158;p5"/>
            <p:cNvSpPr/>
            <p:nvPr/>
          </p:nvSpPr>
          <p:spPr>
            <a:xfrm>
              <a:off x="9668828" y="3677013"/>
              <a:ext cx="1621673" cy="257993"/>
            </a:xfrm>
            <a:custGeom>
              <a:rect b="b" l="l" r="r" t="t"/>
              <a:pathLst>
                <a:path extrusionOk="0" h="289068" w="1817001">
                  <a:moveTo>
                    <a:pt x="0" y="0"/>
                  </a:moveTo>
                  <a:lnTo>
                    <a:pt x="177469" y="0"/>
                  </a:lnTo>
                  <a:lnTo>
                    <a:pt x="177469" y="117003"/>
                  </a:lnTo>
                  <a:lnTo>
                    <a:pt x="289557" y="117003"/>
                  </a:lnTo>
                  <a:lnTo>
                    <a:pt x="289557" y="0"/>
                  </a:lnTo>
                  <a:lnTo>
                    <a:pt x="1515640" y="0"/>
                  </a:lnTo>
                  <a:lnTo>
                    <a:pt x="1515640" y="117003"/>
                  </a:lnTo>
                  <a:lnTo>
                    <a:pt x="1627728" y="117003"/>
                  </a:lnTo>
                  <a:lnTo>
                    <a:pt x="1627728" y="0"/>
                  </a:lnTo>
                  <a:lnTo>
                    <a:pt x="1817001" y="0"/>
                  </a:lnTo>
                  <a:lnTo>
                    <a:pt x="1817001" y="289068"/>
                  </a:lnTo>
                  <a:lnTo>
                    <a:pt x="0" y="289068"/>
                  </a:lnTo>
                  <a:close/>
                </a:path>
              </a:pathLst>
            </a:custGeom>
            <a:solidFill>
              <a:srgbClr val="000000">
                <a:alpha val="20000"/>
              </a:srgbClr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9" name="Google Shape;159;p5"/>
            <p:cNvSpPr/>
            <p:nvPr/>
          </p:nvSpPr>
          <p:spPr>
            <a:xfrm>
              <a:off x="519133" y="5582501"/>
              <a:ext cx="1721608" cy="273892"/>
            </a:xfrm>
            <a:custGeom>
              <a:rect b="b" l="l" r="r" t="t"/>
              <a:pathLst>
                <a:path extrusionOk="0" h="289068" w="1817001">
                  <a:moveTo>
                    <a:pt x="0" y="0"/>
                  </a:moveTo>
                  <a:lnTo>
                    <a:pt x="177469" y="0"/>
                  </a:lnTo>
                  <a:lnTo>
                    <a:pt x="177469" y="117003"/>
                  </a:lnTo>
                  <a:lnTo>
                    <a:pt x="289557" y="117003"/>
                  </a:lnTo>
                  <a:lnTo>
                    <a:pt x="289557" y="0"/>
                  </a:lnTo>
                  <a:lnTo>
                    <a:pt x="1515640" y="0"/>
                  </a:lnTo>
                  <a:lnTo>
                    <a:pt x="1515640" y="117003"/>
                  </a:lnTo>
                  <a:lnTo>
                    <a:pt x="1627728" y="117003"/>
                  </a:lnTo>
                  <a:lnTo>
                    <a:pt x="1627728" y="0"/>
                  </a:lnTo>
                  <a:lnTo>
                    <a:pt x="1817001" y="0"/>
                  </a:lnTo>
                  <a:lnTo>
                    <a:pt x="1817001" y="289068"/>
                  </a:lnTo>
                  <a:lnTo>
                    <a:pt x="0" y="289068"/>
                  </a:lnTo>
                  <a:close/>
                </a:path>
              </a:pathLst>
            </a:custGeom>
            <a:solidFill>
              <a:srgbClr val="000000">
                <a:alpha val="20000"/>
              </a:srgbClr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0" name="Google Shape;160;p5"/>
            <p:cNvSpPr/>
            <p:nvPr/>
          </p:nvSpPr>
          <p:spPr>
            <a:xfrm>
              <a:off x="2394518" y="5582501"/>
              <a:ext cx="1721608" cy="273892"/>
            </a:xfrm>
            <a:custGeom>
              <a:rect b="b" l="l" r="r" t="t"/>
              <a:pathLst>
                <a:path extrusionOk="0" h="289068" w="1817001">
                  <a:moveTo>
                    <a:pt x="0" y="0"/>
                  </a:moveTo>
                  <a:lnTo>
                    <a:pt x="177469" y="0"/>
                  </a:lnTo>
                  <a:lnTo>
                    <a:pt x="177469" y="117003"/>
                  </a:lnTo>
                  <a:lnTo>
                    <a:pt x="289557" y="117003"/>
                  </a:lnTo>
                  <a:lnTo>
                    <a:pt x="289557" y="0"/>
                  </a:lnTo>
                  <a:lnTo>
                    <a:pt x="1515640" y="0"/>
                  </a:lnTo>
                  <a:lnTo>
                    <a:pt x="1515640" y="117003"/>
                  </a:lnTo>
                  <a:lnTo>
                    <a:pt x="1627728" y="117003"/>
                  </a:lnTo>
                  <a:lnTo>
                    <a:pt x="1627728" y="0"/>
                  </a:lnTo>
                  <a:lnTo>
                    <a:pt x="1817001" y="0"/>
                  </a:lnTo>
                  <a:lnTo>
                    <a:pt x="1817001" y="289068"/>
                  </a:lnTo>
                  <a:lnTo>
                    <a:pt x="0" y="289068"/>
                  </a:lnTo>
                  <a:close/>
                </a:path>
              </a:pathLst>
            </a:custGeom>
            <a:solidFill>
              <a:srgbClr val="000000">
                <a:alpha val="20000"/>
              </a:srgbClr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1" name="Google Shape;161;p5"/>
            <p:cNvSpPr/>
            <p:nvPr/>
          </p:nvSpPr>
          <p:spPr>
            <a:xfrm>
              <a:off x="4269903" y="5582501"/>
              <a:ext cx="1721608" cy="273892"/>
            </a:xfrm>
            <a:custGeom>
              <a:rect b="b" l="l" r="r" t="t"/>
              <a:pathLst>
                <a:path extrusionOk="0" h="289068" w="1817001">
                  <a:moveTo>
                    <a:pt x="0" y="0"/>
                  </a:moveTo>
                  <a:lnTo>
                    <a:pt x="177469" y="0"/>
                  </a:lnTo>
                  <a:lnTo>
                    <a:pt x="177469" y="117003"/>
                  </a:lnTo>
                  <a:lnTo>
                    <a:pt x="289557" y="117003"/>
                  </a:lnTo>
                  <a:lnTo>
                    <a:pt x="289557" y="0"/>
                  </a:lnTo>
                  <a:lnTo>
                    <a:pt x="1515640" y="0"/>
                  </a:lnTo>
                  <a:lnTo>
                    <a:pt x="1515640" y="117003"/>
                  </a:lnTo>
                  <a:lnTo>
                    <a:pt x="1627728" y="117003"/>
                  </a:lnTo>
                  <a:lnTo>
                    <a:pt x="1627728" y="0"/>
                  </a:lnTo>
                  <a:lnTo>
                    <a:pt x="1817001" y="0"/>
                  </a:lnTo>
                  <a:lnTo>
                    <a:pt x="1817001" y="289068"/>
                  </a:lnTo>
                  <a:lnTo>
                    <a:pt x="0" y="289068"/>
                  </a:lnTo>
                  <a:close/>
                </a:path>
              </a:pathLst>
            </a:custGeom>
            <a:solidFill>
              <a:srgbClr val="000000">
                <a:alpha val="20000"/>
              </a:srgbClr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2" name="Google Shape;162;p5"/>
            <p:cNvSpPr/>
            <p:nvPr/>
          </p:nvSpPr>
          <p:spPr>
            <a:xfrm>
              <a:off x="6145288" y="5582501"/>
              <a:ext cx="1721608" cy="273892"/>
            </a:xfrm>
            <a:custGeom>
              <a:rect b="b" l="l" r="r" t="t"/>
              <a:pathLst>
                <a:path extrusionOk="0" h="289068" w="1817001">
                  <a:moveTo>
                    <a:pt x="0" y="0"/>
                  </a:moveTo>
                  <a:lnTo>
                    <a:pt x="177469" y="0"/>
                  </a:lnTo>
                  <a:lnTo>
                    <a:pt x="177469" y="117003"/>
                  </a:lnTo>
                  <a:lnTo>
                    <a:pt x="289557" y="117003"/>
                  </a:lnTo>
                  <a:lnTo>
                    <a:pt x="289557" y="0"/>
                  </a:lnTo>
                  <a:lnTo>
                    <a:pt x="1515640" y="0"/>
                  </a:lnTo>
                  <a:lnTo>
                    <a:pt x="1515640" y="117003"/>
                  </a:lnTo>
                  <a:lnTo>
                    <a:pt x="1627728" y="117003"/>
                  </a:lnTo>
                  <a:lnTo>
                    <a:pt x="1627728" y="0"/>
                  </a:lnTo>
                  <a:lnTo>
                    <a:pt x="1817001" y="0"/>
                  </a:lnTo>
                  <a:lnTo>
                    <a:pt x="1817001" y="289068"/>
                  </a:lnTo>
                  <a:lnTo>
                    <a:pt x="0" y="289068"/>
                  </a:lnTo>
                  <a:close/>
                </a:path>
              </a:pathLst>
            </a:custGeom>
            <a:solidFill>
              <a:srgbClr val="000000">
                <a:alpha val="20000"/>
              </a:srgbClr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3" name="Google Shape;163;p5"/>
            <p:cNvSpPr/>
            <p:nvPr/>
          </p:nvSpPr>
          <p:spPr>
            <a:xfrm>
              <a:off x="8020673" y="5582501"/>
              <a:ext cx="1721608" cy="273892"/>
            </a:xfrm>
            <a:custGeom>
              <a:rect b="b" l="l" r="r" t="t"/>
              <a:pathLst>
                <a:path extrusionOk="0" h="289068" w="1817001">
                  <a:moveTo>
                    <a:pt x="0" y="0"/>
                  </a:moveTo>
                  <a:lnTo>
                    <a:pt x="177469" y="0"/>
                  </a:lnTo>
                  <a:lnTo>
                    <a:pt x="177469" y="117003"/>
                  </a:lnTo>
                  <a:lnTo>
                    <a:pt x="289557" y="117003"/>
                  </a:lnTo>
                  <a:lnTo>
                    <a:pt x="289557" y="0"/>
                  </a:lnTo>
                  <a:lnTo>
                    <a:pt x="1515640" y="0"/>
                  </a:lnTo>
                  <a:lnTo>
                    <a:pt x="1515640" y="117003"/>
                  </a:lnTo>
                  <a:lnTo>
                    <a:pt x="1627728" y="117003"/>
                  </a:lnTo>
                  <a:lnTo>
                    <a:pt x="1627728" y="0"/>
                  </a:lnTo>
                  <a:lnTo>
                    <a:pt x="1817001" y="0"/>
                  </a:lnTo>
                  <a:lnTo>
                    <a:pt x="1817001" y="289068"/>
                  </a:lnTo>
                  <a:lnTo>
                    <a:pt x="0" y="289068"/>
                  </a:lnTo>
                  <a:close/>
                </a:path>
              </a:pathLst>
            </a:custGeom>
            <a:solidFill>
              <a:srgbClr val="000000">
                <a:alpha val="20000"/>
              </a:srgbClr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4" name="Google Shape;164;p5"/>
            <p:cNvSpPr/>
            <p:nvPr/>
          </p:nvSpPr>
          <p:spPr>
            <a:xfrm>
              <a:off x="9896057" y="5582501"/>
              <a:ext cx="1721608" cy="273892"/>
            </a:xfrm>
            <a:custGeom>
              <a:rect b="b" l="l" r="r" t="t"/>
              <a:pathLst>
                <a:path extrusionOk="0" h="289068" w="1817001">
                  <a:moveTo>
                    <a:pt x="0" y="0"/>
                  </a:moveTo>
                  <a:lnTo>
                    <a:pt x="177469" y="0"/>
                  </a:lnTo>
                  <a:lnTo>
                    <a:pt x="177469" y="117003"/>
                  </a:lnTo>
                  <a:lnTo>
                    <a:pt x="289557" y="117003"/>
                  </a:lnTo>
                  <a:lnTo>
                    <a:pt x="289557" y="0"/>
                  </a:lnTo>
                  <a:lnTo>
                    <a:pt x="1515640" y="0"/>
                  </a:lnTo>
                  <a:lnTo>
                    <a:pt x="1515640" y="117003"/>
                  </a:lnTo>
                  <a:lnTo>
                    <a:pt x="1627728" y="117003"/>
                  </a:lnTo>
                  <a:lnTo>
                    <a:pt x="1627728" y="0"/>
                  </a:lnTo>
                  <a:lnTo>
                    <a:pt x="1817001" y="0"/>
                  </a:lnTo>
                  <a:lnTo>
                    <a:pt x="1817001" y="289068"/>
                  </a:lnTo>
                  <a:lnTo>
                    <a:pt x="0" y="289068"/>
                  </a:lnTo>
                  <a:close/>
                </a:path>
              </a:pathLst>
            </a:custGeom>
            <a:solidFill>
              <a:srgbClr val="000000">
                <a:alpha val="20000"/>
              </a:srgbClr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165" name="Google Shape;165;p5"/>
          <p:cNvSpPr/>
          <p:nvPr/>
        </p:nvSpPr>
        <p:spPr>
          <a:xfrm>
            <a:off x="4122328" y="6012824"/>
            <a:ext cx="3947400" cy="605400"/>
          </a:xfrm>
          <a:prstGeom prst="roundRect">
            <a:avLst>
              <a:gd fmla="val 50000" name="adj"/>
            </a:avLst>
          </a:prstGeom>
          <a:gradFill>
            <a:gsLst>
              <a:gs pos="0">
                <a:srgbClr val="6AA84F"/>
              </a:gs>
              <a:gs pos="30000">
                <a:srgbClr val="38761D"/>
              </a:gs>
              <a:gs pos="100000">
                <a:srgbClr val="274E13"/>
              </a:gs>
            </a:gsLst>
            <a:lin ang="5400012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166" name="Google Shape;166;p5"/>
          <p:cNvGrpSpPr/>
          <p:nvPr/>
        </p:nvGrpSpPr>
        <p:grpSpPr>
          <a:xfrm>
            <a:off x="496233" y="1786316"/>
            <a:ext cx="11131245" cy="4087114"/>
            <a:chOff x="496233" y="1786316"/>
            <a:chExt cx="11131245" cy="4087114"/>
          </a:xfrm>
        </p:grpSpPr>
        <p:sp>
          <p:nvSpPr>
            <p:cNvPr id="167" name="Google Shape;167;p5"/>
            <p:cNvSpPr/>
            <p:nvPr/>
          </p:nvSpPr>
          <p:spPr>
            <a:xfrm>
              <a:off x="1220842" y="1786316"/>
              <a:ext cx="37500" cy="386100"/>
            </a:xfrm>
            <a:prstGeom prst="roundRect">
              <a:avLst>
                <a:gd fmla="val 50000" name="adj"/>
              </a:avLst>
            </a:prstGeom>
            <a:solidFill>
              <a:srgbClr val="6AA84F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8" name="Google Shape;168;p5"/>
            <p:cNvSpPr/>
            <p:nvPr/>
          </p:nvSpPr>
          <p:spPr>
            <a:xfrm>
              <a:off x="2709142" y="1786316"/>
              <a:ext cx="37500" cy="386100"/>
            </a:xfrm>
            <a:prstGeom prst="roundRect">
              <a:avLst>
                <a:gd fmla="val 50000" name="adj"/>
              </a:avLst>
            </a:prstGeom>
            <a:solidFill>
              <a:srgbClr val="6AA84F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9" name="Google Shape;169;p5"/>
            <p:cNvSpPr/>
            <p:nvPr/>
          </p:nvSpPr>
          <p:spPr>
            <a:xfrm>
              <a:off x="2852058" y="1786316"/>
              <a:ext cx="37500" cy="386100"/>
            </a:xfrm>
            <a:prstGeom prst="roundRect">
              <a:avLst>
                <a:gd fmla="val 50000" name="adj"/>
              </a:avLst>
            </a:prstGeom>
            <a:solidFill>
              <a:srgbClr val="6AA84F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0" name="Google Shape;170;p5"/>
            <p:cNvSpPr/>
            <p:nvPr/>
          </p:nvSpPr>
          <p:spPr>
            <a:xfrm>
              <a:off x="4340358" y="1786316"/>
              <a:ext cx="37500" cy="386100"/>
            </a:xfrm>
            <a:prstGeom prst="roundRect">
              <a:avLst>
                <a:gd fmla="val 50000" name="adj"/>
              </a:avLst>
            </a:prstGeom>
            <a:solidFill>
              <a:srgbClr val="6AA84F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1" name="Google Shape;171;p5"/>
            <p:cNvSpPr/>
            <p:nvPr/>
          </p:nvSpPr>
          <p:spPr>
            <a:xfrm>
              <a:off x="4483273" y="1786316"/>
              <a:ext cx="37500" cy="386100"/>
            </a:xfrm>
            <a:prstGeom prst="roundRect">
              <a:avLst>
                <a:gd fmla="val 50000" name="adj"/>
              </a:avLst>
            </a:prstGeom>
            <a:solidFill>
              <a:srgbClr val="6AA84F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2" name="Google Shape;172;p5"/>
            <p:cNvSpPr/>
            <p:nvPr/>
          </p:nvSpPr>
          <p:spPr>
            <a:xfrm>
              <a:off x="5971573" y="1786316"/>
              <a:ext cx="37500" cy="386100"/>
            </a:xfrm>
            <a:prstGeom prst="roundRect">
              <a:avLst>
                <a:gd fmla="val 50000" name="adj"/>
              </a:avLst>
            </a:prstGeom>
            <a:solidFill>
              <a:srgbClr val="6AA84F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3" name="Google Shape;173;p5"/>
            <p:cNvSpPr/>
            <p:nvPr/>
          </p:nvSpPr>
          <p:spPr>
            <a:xfrm>
              <a:off x="6114489" y="1786316"/>
              <a:ext cx="37500" cy="386100"/>
            </a:xfrm>
            <a:prstGeom prst="roundRect">
              <a:avLst>
                <a:gd fmla="val 50000" name="adj"/>
              </a:avLst>
            </a:prstGeom>
            <a:solidFill>
              <a:srgbClr val="6AA84F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4" name="Google Shape;174;p5"/>
            <p:cNvSpPr/>
            <p:nvPr/>
          </p:nvSpPr>
          <p:spPr>
            <a:xfrm>
              <a:off x="7602789" y="1786316"/>
              <a:ext cx="37500" cy="386100"/>
            </a:xfrm>
            <a:prstGeom prst="roundRect">
              <a:avLst>
                <a:gd fmla="val 50000" name="adj"/>
              </a:avLst>
            </a:prstGeom>
            <a:solidFill>
              <a:srgbClr val="6AA84F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5" name="Google Shape;175;p5"/>
            <p:cNvSpPr/>
            <p:nvPr/>
          </p:nvSpPr>
          <p:spPr>
            <a:xfrm>
              <a:off x="7745704" y="1786316"/>
              <a:ext cx="37500" cy="386100"/>
            </a:xfrm>
            <a:prstGeom prst="roundRect">
              <a:avLst>
                <a:gd fmla="val 50000" name="adj"/>
              </a:avLst>
            </a:prstGeom>
            <a:solidFill>
              <a:srgbClr val="6AA84F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6" name="Google Shape;176;p5"/>
            <p:cNvSpPr/>
            <p:nvPr/>
          </p:nvSpPr>
          <p:spPr>
            <a:xfrm>
              <a:off x="9234004" y="1786316"/>
              <a:ext cx="37500" cy="386100"/>
            </a:xfrm>
            <a:prstGeom prst="roundRect">
              <a:avLst>
                <a:gd fmla="val 50000" name="adj"/>
              </a:avLst>
            </a:prstGeom>
            <a:solidFill>
              <a:srgbClr val="6AA84F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7" name="Google Shape;177;p5"/>
            <p:cNvSpPr/>
            <p:nvPr/>
          </p:nvSpPr>
          <p:spPr>
            <a:xfrm>
              <a:off x="9376919" y="1786316"/>
              <a:ext cx="37500" cy="386100"/>
            </a:xfrm>
            <a:prstGeom prst="roundRect">
              <a:avLst>
                <a:gd fmla="val 50000" name="adj"/>
              </a:avLst>
            </a:prstGeom>
            <a:solidFill>
              <a:srgbClr val="6AA84F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8" name="Google Shape;178;p5"/>
            <p:cNvSpPr/>
            <p:nvPr/>
          </p:nvSpPr>
          <p:spPr>
            <a:xfrm>
              <a:off x="10865219" y="1786316"/>
              <a:ext cx="37500" cy="386100"/>
            </a:xfrm>
            <a:prstGeom prst="roundRect">
              <a:avLst>
                <a:gd fmla="val 50000" name="adj"/>
              </a:avLst>
            </a:prstGeom>
            <a:solidFill>
              <a:srgbClr val="6AA84F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9" name="Google Shape;179;p5"/>
            <p:cNvSpPr/>
            <p:nvPr/>
          </p:nvSpPr>
          <p:spPr>
            <a:xfrm>
              <a:off x="826119" y="3533013"/>
              <a:ext cx="40800" cy="417600"/>
            </a:xfrm>
            <a:prstGeom prst="roundRect">
              <a:avLst>
                <a:gd fmla="val 50000" name="adj"/>
              </a:avLst>
            </a:prstGeom>
            <a:solidFill>
              <a:srgbClr val="6AA84F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0" name="Google Shape;180;p5"/>
            <p:cNvSpPr/>
            <p:nvPr/>
          </p:nvSpPr>
          <p:spPr>
            <a:xfrm>
              <a:off x="2435844" y="3533013"/>
              <a:ext cx="40800" cy="417600"/>
            </a:xfrm>
            <a:prstGeom prst="roundRect">
              <a:avLst>
                <a:gd fmla="val 50000" name="adj"/>
              </a:avLst>
            </a:prstGeom>
            <a:solidFill>
              <a:srgbClr val="6AA84F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1" name="Google Shape;181;p5"/>
            <p:cNvSpPr/>
            <p:nvPr/>
          </p:nvSpPr>
          <p:spPr>
            <a:xfrm>
              <a:off x="2590352" y="3533013"/>
              <a:ext cx="40800" cy="417600"/>
            </a:xfrm>
            <a:prstGeom prst="roundRect">
              <a:avLst>
                <a:gd fmla="val 50000" name="adj"/>
              </a:avLst>
            </a:prstGeom>
            <a:solidFill>
              <a:srgbClr val="6AA84F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2" name="Google Shape;182;p5"/>
            <p:cNvSpPr/>
            <p:nvPr/>
          </p:nvSpPr>
          <p:spPr>
            <a:xfrm>
              <a:off x="4200077" y="3533013"/>
              <a:ext cx="40800" cy="417600"/>
            </a:xfrm>
            <a:prstGeom prst="roundRect">
              <a:avLst>
                <a:gd fmla="val 50000" name="adj"/>
              </a:avLst>
            </a:prstGeom>
            <a:solidFill>
              <a:srgbClr val="6AA84F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3" name="Google Shape;183;p5"/>
            <p:cNvSpPr/>
            <p:nvPr/>
          </p:nvSpPr>
          <p:spPr>
            <a:xfrm>
              <a:off x="4354586" y="3533013"/>
              <a:ext cx="40800" cy="417600"/>
            </a:xfrm>
            <a:prstGeom prst="roundRect">
              <a:avLst>
                <a:gd fmla="val 50000" name="adj"/>
              </a:avLst>
            </a:prstGeom>
            <a:solidFill>
              <a:srgbClr val="6AA84F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4" name="Google Shape;184;p5"/>
            <p:cNvSpPr/>
            <p:nvPr/>
          </p:nvSpPr>
          <p:spPr>
            <a:xfrm>
              <a:off x="5964311" y="3533013"/>
              <a:ext cx="40800" cy="417600"/>
            </a:xfrm>
            <a:prstGeom prst="roundRect">
              <a:avLst>
                <a:gd fmla="val 50000" name="adj"/>
              </a:avLst>
            </a:prstGeom>
            <a:solidFill>
              <a:srgbClr val="6AA84F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5" name="Google Shape;185;p5"/>
            <p:cNvSpPr/>
            <p:nvPr/>
          </p:nvSpPr>
          <p:spPr>
            <a:xfrm>
              <a:off x="6118819" y="3533013"/>
              <a:ext cx="40800" cy="417600"/>
            </a:xfrm>
            <a:prstGeom prst="roundRect">
              <a:avLst>
                <a:gd fmla="val 50000" name="adj"/>
              </a:avLst>
            </a:prstGeom>
            <a:solidFill>
              <a:srgbClr val="6AA84F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6" name="Google Shape;186;p5"/>
            <p:cNvSpPr/>
            <p:nvPr/>
          </p:nvSpPr>
          <p:spPr>
            <a:xfrm>
              <a:off x="7728544" y="3533013"/>
              <a:ext cx="40800" cy="417600"/>
            </a:xfrm>
            <a:prstGeom prst="roundRect">
              <a:avLst>
                <a:gd fmla="val 50000" name="adj"/>
              </a:avLst>
            </a:prstGeom>
            <a:solidFill>
              <a:srgbClr val="6AA84F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7" name="Google Shape;187;p5"/>
            <p:cNvSpPr/>
            <p:nvPr/>
          </p:nvSpPr>
          <p:spPr>
            <a:xfrm>
              <a:off x="7883052" y="3533013"/>
              <a:ext cx="40800" cy="417600"/>
            </a:xfrm>
            <a:prstGeom prst="roundRect">
              <a:avLst>
                <a:gd fmla="val 50000" name="adj"/>
              </a:avLst>
            </a:prstGeom>
            <a:solidFill>
              <a:srgbClr val="6AA84F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8" name="Google Shape;188;p5"/>
            <p:cNvSpPr/>
            <p:nvPr/>
          </p:nvSpPr>
          <p:spPr>
            <a:xfrm>
              <a:off x="9492777" y="3533013"/>
              <a:ext cx="40800" cy="417600"/>
            </a:xfrm>
            <a:prstGeom prst="roundRect">
              <a:avLst>
                <a:gd fmla="val 50000" name="adj"/>
              </a:avLst>
            </a:prstGeom>
            <a:solidFill>
              <a:srgbClr val="6AA84F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9" name="Google Shape;189;p5"/>
            <p:cNvSpPr/>
            <p:nvPr/>
          </p:nvSpPr>
          <p:spPr>
            <a:xfrm>
              <a:off x="9647285" y="3533013"/>
              <a:ext cx="40800" cy="417600"/>
            </a:xfrm>
            <a:prstGeom prst="roundRect">
              <a:avLst>
                <a:gd fmla="val 50000" name="adj"/>
              </a:avLst>
            </a:prstGeom>
            <a:solidFill>
              <a:srgbClr val="6AA84F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0" name="Google Shape;190;p5"/>
            <p:cNvSpPr/>
            <p:nvPr/>
          </p:nvSpPr>
          <p:spPr>
            <a:xfrm>
              <a:off x="11257010" y="3533013"/>
              <a:ext cx="40800" cy="417600"/>
            </a:xfrm>
            <a:prstGeom prst="roundRect">
              <a:avLst>
                <a:gd fmla="val 50000" name="adj"/>
              </a:avLst>
            </a:prstGeom>
            <a:solidFill>
              <a:srgbClr val="6AA84F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1" name="Google Shape;191;p5"/>
            <p:cNvSpPr/>
            <p:nvPr/>
          </p:nvSpPr>
          <p:spPr>
            <a:xfrm>
              <a:off x="496233" y="5429430"/>
              <a:ext cx="43200" cy="444000"/>
            </a:xfrm>
            <a:prstGeom prst="roundRect">
              <a:avLst>
                <a:gd fmla="val 50000" name="adj"/>
              </a:avLst>
            </a:prstGeom>
            <a:solidFill>
              <a:srgbClr val="6AA84F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2" name="Google Shape;192;p5"/>
            <p:cNvSpPr/>
            <p:nvPr/>
          </p:nvSpPr>
          <p:spPr>
            <a:xfrm>
              <a:off x="2207354" y="5429430"/>
              <a:ext cx="43200" cy="444000"/>
            </a:xfrm>
            <a:prstGeom prst="roundRect">
              <a:avLst>
                <a:gd fmla="val 50000" name="adj"/>
              </a:avLst>
            </a:prstGeom>
            <a:solidFill>
              <a:srgbClr val="6AA84F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3" name="Google Shape;193;p5"/>
            <p:cNvSpPr/>
            <p:nvPr/>
          </p:nvSpPr>
          <p:spPr>
            <a:xfrm>
              <a:off x="2371618" y="5429430"/>
              <a:ext cx="43200" cy="444000"/>
            </a:xfrm>
            <a:prstGeom prst="roundRect">
              <a:avLst>
                <a:gd fmla="val 50000" name="adj"/>
              </a:avLst>
            </a:prstGeom>
            <a:solidFill>
              <a:srgbClr val="6AA84F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4" name="Google Shape;194;p5"/>
            <p:cNvSpPr/>
            <p:nvPr/>
          </p:nvSpPr>
          <p:spPr>
            <a:xfrm>
              <a:off x="4082739" y="5429430"/>
              <a:ext cx="43200" cy="444000"/>
            </a:xfrm>
            <a:prstGeom prst="roundRect">
              <a:avLst>
                <a:gd fmla="val 50000" name="adj"/>
              </a:avLst>
            </a:prstGeom>
            <a:solidFill>
              <a:srgbClr val="6AA84F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5" name="Google Shape;195;p5"/>
            <p:cNvSpPr/>
            <p:nvPr/>
          </p:nvSpPr>
          <p:spPr>
            <a:xfrm>
              <a:off x="4247003" y="5429430"/>
              <a:ext cx="43200" cy="444000"/>
            </a:xfrm>
            <a:prstGeom prst="roundRect">
              <a:avLst>
                <a:gd fmla="val 50000" name="adj"/>
              </a:avLst>
            </a:prstGeom>
            <a:solidFill>
              <a:srgbClr val="6AA84F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6" name="Google Shape;196;p5"/>
            <p:cNvSpPr/>
            <p:nvPr/>
          </p:nvSpPr>
          <p:spPr>
            <a:xfrm>
              <a:off x="5958124" y="5429430"/>
              <a:ext cx="43200" cy="444000"/>
            </a:xfrm>
            <a:prstGeom prst="roundRect">
              <a:avLst>
                <a:gd fmla="val 50000" name="adj"/>
              </a:avLst>
            </a:prstGeom>
            <a:solidFill>
              <a:srgbClr val="6AA84F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7" name="Google Shape;197;p5"/>
            <p:cNvSpPr/>
            <p:nvPr/>
          </p:nvSpPr>
          <p:spPr>
            <a:xfrm>
              <a:off x="6122388" y="5429430"/>
              <a:ext cx="43200" cy="444000"/>
            </a:xfrm>
            <a:prstGeom prst="roundRect">
              <a:avLst>
                <a:gd fmla="val 50000" name="adj"/>
              </a:avLst>
            </a:prstGeom>
            <a:solidFill>
              <a:srgbClr val="6AA84F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8" name="Google Shape;198;p5"/>
            <p:cNvSpPr/>
            <p:nvPr/>
          </p:nvSpPr>
          <p:spPr>
            <a:xfrm>
              <a:off x="7833509" y="5429430"/>
              <a:ext cx="43200" cy="444000"/>
            </a:xfrm>
            <a:prstGeom prst="roundRect">
              <a:avLst>
                <a:gd fmla="val 50000" name="adj"/>
              </a:avLst>
            </a:prstGeom>
            <a:solidFill>
              <a:srgbClr val="6AA84F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9" name="Google Shape;199;p5"/>
            <p:cNvSpPr/>
            <p:nvPr/>
          </p:nvSpPr>
          <p:spPr>
            <a:xfrm>
              <a:off x="7997773" y="5429430"/>
              <a:ext cx="43200" cy="444000"/>
            </a:xfrm>
            <a:prstGeom prst="roundRect">
              <a:avLst>
                <a:gd fmla="val 50000" name="adj"/>
              </a:avLst>
            </a:prstGeom>
            <a:solidFill>
              <a:srgbClr val="6AA84F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0" name="Google Shape;200;p5"/>
            <p:cNvSpPr/>
            <p:nvPr/>
          </p:nvSpPr>
          <p:spPr>
            <a:xfrm>
              <a:off x="9708894" y="5429430"/>
              <a:ext cx="43200" cy="444000"/>
            </a:xfrm>
            <a:prstGeom prst="roundRect">
              <a:avLst>
                <a:gd fmla="val 50000" name="adj"/>
              </a:avLst>
            </a:prstGeom>
            <a:solidFill>
              <a:srgbClr val="6AA84F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1" name="Google Shape;201;p5"/>
            <p:cNvSpPr/>
            <p:nvPr/>
          </p:nvSpPr>
          <p:spPr>
            <a:xfrm>
              <a:off x="9873157" y="5429430"/>
              <a:ext cx="43200" cy="444000"/>
            </a:xfrm>
            <a:prstGeom prst="roundRect">
              <a:avLst>
                <a:gd fmla="val 50000" name="adj"/>
              </a:avLst>
            </a:prstGeom>
            <a:solidFill>
              <a:srgbClr val="6AA84F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2" name="Google Shape;202;p5"/>
            <p:cNvSpPr/>
            <p:nvPr/>
          </p:nvSpPr>
          <p:spPr>
            <a:xfrm>
              <a:off x="11584278" y="5429430"/>
              <a:ext cx="43200" cy="444000"/>
            </a:xfrm>
            <a:prstGeom prst="roundRect">
              <a:avLst>
                <a:gd fmla="val 50000" name="adj"/>
              </a:avLst>
            </a:prstGeom>
            <a:solidFill>
              <a:srgbClr val="6AA84F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Magenta Board">
  <p:cSld name="1_Blank 2">
    <p:spTree>
      <p:nvGrpSpPr>
        <p:cNvPr id="203" name="Shape 20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4" name="Google Shape;204;p6"/>
          <p:cNvSpPr/>
          <p:nvPr/>
        </p:nvSpPr>
        <p:spPr>
          <a:xfrm>
            <a:off x="0" y="1440375"/>
            <a:ext cx="12192000" cy="5417700"/>
          </a:xfrm>
          <a:prstGeom prst="trapezoid">
            <a:avLst>
              <a:gd fmla="val 25000" name="adj"/>
            </a:avLst>
          </a:prstGeom>
          <a:solidFill>
            <a:srgbClr val="741B47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205" name="Google Shape;205;p6"/>
          <p:cNvGrpSpPr/>
          <p:nvPr/>
        </p:nvGrpSpPr>
        <p:grpSpPr>
          <a:xfrm>
            <a:off x="519133" y="1919454"/>
            <a:ext cx="11098532" cy="3936939"/>
            <a:chOff x="519133" y="1919454"/>
            <a:chExt cx="11098532" cy="3936939"/>
          </a:xfrm>
        </p:grpSpPr>
        <p:sp>
          <p:nvSpPr>
            <p:cNvPr id="206" name="Google Shape;206;p6"/>
            <p:cNvSpPr/>
            <p:nvPr/>
          </p:nvSpPr>
          <p:spPr>
            <a:xfrm>
              <a:off x="1240760" y="1919454"/>
              <a:ext cx="1499026" cy="238481"/>
            </a:xfrm>
            <a:custGeom>
              <a:rect b="b" l="l" r="r" t="t"/>
              <a:pathLst>
                <a:path extrusionOk="0" h="289068" w="1817001">
                  <a:moveTo>
                    <a:pt x="0" y="0"/>
                  </a:moveTo>
                  <a:lnTo>
                    <a:pt x="177469" y="0"/>
                  </a:lnTo>
                  <a:lnTo>
                    <a:pt x="177469" y="117003"/>
                  </a:lnTo>
                  <a:lnTo>
                    <a:pt x="289557" y="117003"/>
                  </a:lnTo>
                  <a:lnTo>
                    <a:pt x="289557" y="0"/>
                  </a:lnTo>
                  <a:lnTo>
                    <a:pt x="1515640" y="0"/>
                  </a:lnTo>
                  <a:lnTo>
                    <a:pt x="1515640" y="117003"/>
                  </a:lnTo>
                  <a:lnTo>
                    <a:pt x="1627728" y="117003"/>
                  </a:lnTo>
                  <a:lnTo>
                    <a:pt x="1627728" y="0"/>
                  </a:lnTo>
                  <a:lnTo>
                    <a:pt x="1817001" y="0"/>
                  </a:lnTo>
                  <a:lnTo>
                    <a:pt x="1817001" y="289068"/>
                  </a:lnTo>
                  <a:lnTo>
                    <a:pt x="0" y="289068"/>
                  </a:lnTo>
                  <a:close/>
                </a:path>
              </a:pathLst>
            </a:custGeom>
            <a:solidFill>
              <a:srgbClr val="000000">
                <a:alpha val="20000"/>
              </a:srgbClr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7" name="Google Shape;207;p6"/>
            <p:cNvSpPr/>
            <p:nvPr/>
          </p:nvSpPr>
          <p:spPr>
            <a:xfrm>
              <a:off x="2871976" y="1919454"/>
              <a:ext cx="1499026" cy="238481"/>
            </a:xfrm>
            <a:custGeom>
              <a:rect b="b" l="l" r="r" t="t"/>
              <a:pathLst>
                <a:path extrusionOk="0" h="289068" w="1817001">
                  <a:moveTo>
                    <a:pt x="0" y="0"/>
                  </a:moveTo>
                  <a:lnTo>
                    <a:pt x="177469" y="0"/>
                  </a:lnTo>
                  <a:lnTo>
                    <a:pt x="177469" y="117003"/>
                  </a:lnTo>
                  <a:lnTo>
                    <a:pt x="289557" y="117003"/>
                  </a:lnTo>
                  <a:lnTo>
                    <a:pt x="289557" y="0"/>
                  </a:lnTo>
                  <a:lnTo>
                    <a:pt x="1515640" y="0"/>
                  </a:lnTo>
                  <a:lnTo>
                    <a:pt x="1515640" y="117003"/>
                  </a:lnTo>
                  <a:lnTo>
                    <a:pt x="1627728" y="117003"/>
                  </a:lnTo>
                  <a:lnTo>
                    <a:pt x="1627728" y="0"/>
                  </a:lnTo>
                  <a:lnTo>
                    <a:pt x="1817001" y="0"/>
                  </a:lnTo>
                  <a:lnTo>
                    <a:pt x="1817001" y="289068"/>
                  </a:lnTo>
                  <a:lnTo>
                    <a:pt x="0" y="289068"/>
                  </a:lnTo>
                  <a:close/>
                </a:path>
              </a:pathLst>
            </a:custGeom>
            <a:solidFill>
              <a:srgbClr val="000000">
                <a:alpha val="20000"/>
              </a:srgbClr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8" name="Google Shape;208;p6"/>
            <p:cNvSpPr/>
            <p:nvPr/>
          </p:nvSpPr>
          <p:spPr>
            <a:xfrm>
              <a:off x="4503191" y="1919454"/>
              <a:ext cx="1499026" cy="238481"/>
            </a:xfrm>
            <a:custGeom>
              <a:rect b="b" l="l" r="r" t="t"/>
              <a:pathLst>
                <a:path extrusionOk="0" h="289068" w="1817001">
                  <a:moveTo>
                    <a:pt x="0" y="0"/>
                  </a:moveTo>
                  <a:lnTo>
                    <a:pt x="177469" y="0"/>
                  </a:lnTo>
                  <a:lnTo>
                    <a:pt x="177469" y="117003"/>
                  </a:lnTo>
                  <a:lnTo>
                    <a:pt x="289557" y="117003"/>
                  </a:lnTo>
                  <a:lnTo>
                    <a:pt x="289557" y="0"/>
                  </a:lnTo>
                  <a:lnTo>
                    <a:pt x="1515640" y="0"/>
                  </a:lnTo>
                  <a:lnTo>
                    <a:pt x="1515640" y="117003"/>
                  </a:lnTo>
                  <a:lnTo>
                    <a:pt x="1627728" y="117003"/>
                  </a:lnTo>
                  <a:lnTo>
                    <a:pt x="1627728" y="0"/>
                  </a:lnTo>
                  <a:lnTo>
                    <a:pt x="1817001" y="0"/>
                  </a:lnTo>
                  <a:lnTo>
                    <a:pt x="1817001" y="289068"/>
                  </a:lnTo>
                  <a:lnTo>
                    <a:pt x="0" y="289068"/>
                  </a:lnTo>
                  <a:close/>
                </a:path>
              </a:pathLst>
            </a:custGeom>
            <a:solidFill>
              <a:srgbClr val="000000">
                <a:alpha val="20000"/>
              </a:srgbClr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9" name="Google Shape;209;p6"/>
            <p:cNvSpPr/>
            <p:nvPr/>
          </p:nvSpPr>
          <p:spPr>
            <a:xfrm>
              <a:off x="6134407" y="1919454"/>
              <a:ext cx="1499026" cy="238481"/>
            </a:xfrm>
            <a:custGeom>
              <a:rect b="b" l="l" r="r" t="t"/>
              <a:pathLst>
                <a:path extrusionOk="0" h="289068" w="1817001">
                  <a:moveTo>
                    <a:pt x="0" y="0"/>
                  </a:moveTo>
                  <a:lnTo>
                    <a:pt x="177469" y="0"/>
                  </a:lnTo>
                  <a:lnTo>
                    <a:pt x="177469" y="117003"/>
                  </a:lnTo>
                  <a:lnTo>
                    <a:pt x="289557" y="117003"/>
                  </a:lnTo>
                  <a:lnTo>
                    <a:pt x="289557" y="0"/>
                  </a:lnTo>
                  <a:lnTo>
                    <a:pt x="1515640" y="0"/>
                  </a:lnTo>
                  <a:lnTo>
                    <a:pt x="1515640" y="117003"/>
                  </a:lnTo>
                  <a:lnTo>
                    <a:pt x="1627728" y="117003"/>
                  </a:lnTo>
                  <a:lnTo>
                    <a:pt x="1627728" y="0"/>
                  </a:lnTo>
                  <a:lnTo>
                    <a:pt x="1817001" y="0"/>
                  </a:lnTo>
                  <a:lnTo>
                    <a:pt x="1817001" y="289068"/>
                  </a:lnTo>
                  <a:lnTo>
                    <a:pt x="0" y="289068"/>
                  </a:lnTo>
                  <a:close/>
                </a:path>
              </a:pathLst>
            </a:custGeom>
            <a:solidFill>
              <a:srgbClr val="000000">
                <a:alpha val="20000"/>
              </a:srgbClr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0" name="Google Shape;210;p6"/>
            <p:cNvSpPr/>
            <p:nvPr/>
          </p:nvSpPr>
          <p:spPr>
            <a:xfrm>
              <a:off x="7765622" y="1919454"/>
              <a:ext cx="1499026" cy="238481"/>
            </a:xfrm>
            <a:custGeom>
              <a:rect b="b" l="l" r="r" t="t"/>
              <a:pathLst>
                <a:path extrusionOk="0" h="289068" w="1817001">
                  <a:moveTo>
                    <a:pt x="0" y="0"/>
                  </a:moveTo>
                  <a:lnTo>
                    <a:pt x="177469" y="0"/>
                  </a:lnTo>
                  <a:lnTo>
                    <a:pt x="177469" y="117003"/>
                  </a:lnTo>
                  <a:lnTo>
                    <a:pt x="289557" y="117003"/>
                  </a:lnTo>
                  <a:lnTo>
                    <a:pt x="289557" y="0"/>
                  </a:lnTo>
                  <a:lnTo>
                    <a:pt x="1515640" y="0"/>
                  </a:lnTo>
                  <a:lnTo>
                    <a:pt x="1515640" y="117003"/>
                  </a:lnTo>
                  <a:lnTo>
                    <a:pt x="1627728" y="117003"/>
                  </a:lnTo>
                  <a:lnTo>
                    <a:pt x="1627728" y="0"/>
                  </a:lnTo>
                  <a:lnTo>
                    <a:pt x="1817001" y="0"/>
                  </a:lnTo>
                  <a:lnTo>
                    <a:pt x="1817001" y="289068"/>
                  </a:lnTo>
                  <a:lnTo>
                    <a:pt x="0" y="289068"/>
                  </a:lnTo>
                  <a:close/>
                </a:path>
              </a:pathLst>
            </a:custGeom>
            <a:solidFill>
              <a:srgbClr val="000000">
                <a:alpha val="20000"/>
              </a:srgbClr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1" name="Google Shape;211;p6"/>
            <p:cNvSpPr/>
            <p:nvPr/>
          </p:nvSpPr>
          <p:spPr>
            <a:xfrm>
              <a:off x="9396837" y="1919454"/>
              <a:ext cx="1499026" cy="238481"/>
            </a:xfrm>
            <a:custGeom>
              <a:rect b="b" l="l" r="r" t="t"/>
              <a:pathLst>
                <a:path extrusionOk="0" h="289068" w="1817001">
                  <a:moveTo>
                    <a:pt x="0" y="0"/>
                  </a:moveTo>
                  <a:lnTo>
                    <a:pt x="177469" y="0"/>
                  </a:lnTo>
                  <a:lnTo>
                    <a:pt x="177469" y="117003"/>
                  </a:lnTo>
                  <a:lnTo>
                    <a:pt x="289557" y="117003"/>
                  </a:lnTo>
                  <a:lnTo>
                    <a:pt x="289557" y="0"/>
                  </a:lnTo>
                  <a:lnTo>
                    <a:pt x="1515640" y="0"/>
                  </a:lnTo>
                  <a:lnTo>
                    <a:pt x="1515640" y="117003"/>
                  </a:lnTo>
                  <a:lnTo>
                    <a:pt x="1627728" y="117003"/>
                  </a:lnTo>
                  <a:lnTo>
                    <a:pt x="1627728" y="0"/>
                  </a:lnTo>
                  <a:lnTo>
                    <a:pt x="1817001" y="0"/>
                  </a:lnTo>
                  <a:lnTo>
                    <a:pt x="1817001" y="289068"/>
                  </a:lnTo>
                  <a:lnTo>
                    <a:pt x="0" y="289068"/>
                  </a:lnTo>
                  <a:close/>
                </a:path>
              </a:pathLst>
            </a:custGeom>
            <a:solidFill>
              <a:srgbClr val="000000">
                <a:alpha val="20000"/>
              </a:srgbClr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2" name="Google Shape;212;p6"/>
            <p:cNvSpPr/>
            <p:nvPr/>
          </p:nvSpPr>
          <p:spPr>
            <a:xfrm>
              <a:off x="847662" y="3677013"/>
              <a:ext cx="1621673" cy="257993"/>
            </a:xfrm>
            <a:custGeom>
              <a:rect b="b" l="l" r="r" t="t"/>
              <a:pathLst>
                <a:path extrusionOk="0" h="289068" w="1817001">
                  <a:moveTo>
                    <a:pt x="0" y="0"/>
                  </a:moveTo>
                  <a:lnTo>
                    <a:pt x="177469" y="0"/>
                  </a:lnTo>
                  <a:lnTo>
                    <a:pt x="177469" y="117003"/>
                  </a:lnTo>
                  <a:lnTo>
                    <a:pt x="289557" y="117003"/>
                  </a:lnTo>
                  <a:lnTo>
                    <a:pt x="289557" y="0"/>
                  </a:lnTo>
                  <a:lnTo>
                    <a:pt x="1515640" y="0"/>
                  </a:lnTo>
                  <a:lnTo>
                    <a:pt x="1515640" y="117003"/>
                  </a:lnTo>
                  <a:lnTo>
                    <a:pt x="1627728" y="117003"/>
                  </a:lnTo>
                  <a:lnTo>
                    <a:pt x="1627728" y="0"/>
                  </a:lnTo>
                  <a:lnTo>
                    <a:pt x="1817001" y="0"/>
                  </a:lnTo>
                  <a:lnTo>
                    <a:pt x="1817001" y="289068"/>
                  </a:lnTo>
                  <a:lnTo>
                    <a:pt x="0" y="289068"/>
                  </a:lnTo>
                  <a:close/>
                </a:path>
              </a:pathLst>
            </a:custGeom>
            <a:solidFill>
              <a:srgbClr val="000000">
                <a:alpha val="20000"/>
              </a:srgbClr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3" name="Google Shape;213;p6"/>
            <p:cNvSpPr/>
            <p:nvPr/>
          </p:nvSpPr>
          <p:spPr>
            <a:xfrm>
              <a:off x="2611895" y="3677013"/>
              <a:ext cx="1621673" cy="257993"/>
            </a:xfrm>
            <a:custGeom>
              <a:rect b="b" l="l" r="r" t="t"/>
              <a:pathLst>
                <a:path extrusionOk="0" h="289068" w="1817001">
                  <a:moveTo>
                    <a:pt x="0" y="0"/>
                  </a:moveTo>
                  <a:lnTo>
                    <a:pt x="177469" y="0"/>
                  </a:lnTo>
                  <a:lnTo>
                    <a:pt x="177469" y="117003"/>
                  </a:lnTo>
                  <a:lnTo>
                    <a:pt x="289557" y="117003"/>
                  </a:lnTo>
                  <a:lnTo>
                    <a:pt x="289557" y="0"/>
                  </a:lnTo>
                  <a:lnTo>
                    <a:pt x="1515640" y="0"/>
                  </a:lnTo>
                  <a:lnTo>
                    <a:pt x="1515640" y="117003"/>
                  </a:lnTo>
                  <a:lnTo>
                    <a:pt x="1627728" y="117003"/>
                  </a:lnTo>
                  <a:lnTo>
                    <a:pt x="1627728" y="0"/>
                  </a:lnTo>
                  <a:lnTo>
                    <a:pt x="1817001" y="0"/>
                  </a:lnTo>
                  <a:lnTo>
                    <a:pt x="1817001" y="289068"/>
                  </a:lnTo>
                  <a:lnTo>
                    <a:pt x="0" y="289068"/>
                  </a:lnTo>
                  <a:close/>
                </a:path>
              </a:pathLst>
            </a:custGeom>
            <a:solidFill>
              <a:srgbClr val="000000">
                <a:alpha val="20000"/>
              </a:srgbClr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4" name="Google Shape;214;p6"/>
            <p:cNvSpPr/>
            <p:nvPr/>
          </p:nvSpPr>
          <p:spPr>
            <a:xfrm>
              <a:off x="4376129" y="3677013"/>
              <a:ext cx="1621673" cy="257993"/>
            </a:xfrm>
            <a:custGeom>
              <a:rect b="b" l="l" r="r" t="t"/>
              <a:pathLst>
                <a:path extrusionOk="0" h="289068" w="1817001">
                  <a:moveTo>
                    <a:pt x="0" y="0"/>
                  </a:moveTo>
                  <a:lnTo>
                    <a:pt x="177469" y="0"/>
                  </a:lnTo>
                  <a:lnTo>
                    <a:pt x="177469" y="117003"/>
                  </a:lnTo>
                  <a:lnTo>
                    <a:pt x="289557" y="117003"/>
                  </a:lnTo>
                  <a:lnTo>
                    <a:pt x="289557" y="0"/>
                  </a:lnTo>
                  <a:lnTo>
                    <a:pt x="1515640" y="0"/>
                  </a:lnTo>
                  <a:lnTo>
                    <a:pt x="1515640" y="117003"/>
                  </a:lnTo>
                  <a:lnTo>
                    <a:pt x="1627728" y="117003"/>
                  </a:lnTo>
                  <a:lnTo>
                    <a:pt x="1627728" y="0"/>
                  </a:lnTo>
                  <a:lnTo>
                    <a:pt x="1817001" y="0"/>
                  </a:lnTo>
                  <a:lnTo>
                    <a:pt x="1817001" y="289068"/>
                  </a:lnTo>
                  <a:lnTo>
                    <a:pt x="0" y="289068"/>
                  </a:lnTo>
                  <a:close/>
                </a:path>
              </a:pathLst>
            </a:custGeom>
            <a:solidFill>
              <a:srgbClr val="000000">
                <a:alpha val="20000"/>
              </a:srgbClr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5" name="Google Shape;215;p6"/>
            <p:cNvSpPr/>
            <p:nvPr/>
          </p:nvSpPr>
          <p:spPr>
            <a:xfrm>
              <a:off x="6140362" y="3677013"/>
              <a:ext cx="1621673" cy="257993"/>
            </a:xfrm>
            <a:custGeom>
              <a:rect b="b" l="l" r="r" t="t"/>
              <a:pathLst>
                <a:path extrusionOk="0" h="289068" w="1817001">
                  <a:moveTo>
                    <a:pt x="0" y="0"/>
                  </a:moveTo>
                  <a:lnTo>
                    <a:pt x="177469" y="0"/>
                  </a:lnTo>
                  <a:lnTo>
                    <a:pt x="177469" y="117003"/>
                  </a:lnTo>
                  <a:lnTo>
                    <a:pt x="289557" y="117003"/>
                  </a:lnTo>
                  <a:lnTo>
                    <a:pt x="289557" y="0"/>
                  </a:lnTo>
                  <a:lnTo>
                    <a:pt x="1515640" y="0"/>
                  </a:lnTo>
                  <a:lnTo>
                    <a:pt x="1515640" y="117003"/>
                  </a:lnTo>
                  <a:lnTo>
                    <a:pt x="1627728" y="117003"/>
                  </a:lnTo>
                  <a:lnTo>
                    <a:pt x="1627728" y="0"/>
                  </a:lnTo>
                  <a:lnTo>
                    <a:pt x="1817001" y="0"/>
                  </a:lnTo>
                  <a:lnTo>
                    <a:pt x="1817001" y="289068"/>
                  </a:lnTo>
                  <a:lnTo>
                    <a:pt x="0" y="289068"/>
                  </a:lnTo>
                  <a:close/>
                </a:path>
              </a:pathLst>
            </a:custGeom>
            <a:solidFill>
              <a:srgbClr val="000000">
                <a:alpha val="20000"/>
              </a:srgbClr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6" name="Google Shape;216;p6"/>
            <p:cNvSpPr/>
            <p:nvPr/>
          </p:nvSpPr>
          <p:spPr>
            <a:xfrm>
              <a:off x="7904595" y="3677013"/>
              <a:ext cx="1621673" cy="257993"/>
            </a:xfrm>
            <a:custGeom>
              <a:rect b="b" l="l" r="r" t="t"/>
              <a:pathLst>
                <a:path extrusionOk="0" h="289068" w="1817001">
                  <a:moveTo>
                    <a:pt x="0" y="0"/>
                  </a:moveTo>
                  <a:lnTo>
                    <a:pt x="177469" y="0"/>
                  </a:lnTo>
                  <a:lnTo>
                    <a:pt x="177469" y="117003"/>
                  </a:lnTo>
                  <a:lnTo>
                    <a:pt x="289557" y="117003"/>
                  </a:lnTo>
                  <a:lnTo>
                    <a:pt x="289557" y="0"/>
                  </a:lnTo>
                  <a:lnTo>
                    <a:pt x="1515640" y="0"/>
                  </a:lnTo>
                  <a:lnTo>
                    <a:pt x="1515640" y="117003"/>
                  </a:lnTo>
                  <a:lnTo>
                    <a:pt x="1627728" y="117003"/>
                  </a:lnTo>
                  <a:lnTo>
                    <a:pt x="1627728" y="0"/>
                  </a:lnTo>
                  <a:lnTo>
                    <a:pt x="1817001" y="0"/>
                  </a:lnTo>
                  <a:lnTo>
                    <a:pt x="1817001" y="289068"/>
                  </a:lnTo>
                  <a:lnTo>
                    <a:pt x="0" y="289068"/>
                  </a:lnTo>
                  <a:close/>
                </a:path>
              </a:pathLst>
            </a:custGeom>
            <a:solidFill>
              <a:srgbClr val="000000">
                <a:alpha val="20000"/>
              </a:srgbClr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7" name="Google Shape;217;p6"/>
            <p:cNvSpPr/>
            <p:nvPr/>
          </p:nvSpPr>
          <p:spPr>
            <a:xfrm>
              <a:off x="9668828" y="3677013"/>
              <a:ext cx="1621673" cy="257993"/>
            </a:xfrm>
            <a:custGeom>
              <a:rect b="b" l="l" r="r" t="t"/>
              <a:pathLst>
                <a:path extrusionOk="0" h="289068" w="1817001">
                  <a:moveTo>
                    <a:pt x="0" y="0"/>
                  </a:moveTo>
                  <a:lnTo>
                    <a:pt x="177469" y="0"/>
                  </a:lnTo>
                  <a:lnTo>
                    <a:pt x="177469" y="117003"/>
                  </a:lnTo>
                  <a:lnTo>
                    <a:pt x="289557" y="117003"/>
                  </a:lnTo>
                  <a:lnTo>
                    <a:pt x="289557" y="0"/>
                  </a:lnTo>
                  <a:lnTo>
                    <a:pt x="1515640" y="0"/>
                  </a:lnTo>
                  <a:lnTo>
                    <a:pt x="1515640" y="117003"/>
                  </a:lnTo>
                  <a:lnTo>
                    <a:pt x="1627728" y="117003"/>
                  </a:lnTo>
                  <a:lnTo>
                    <a:pt x="1627728" y="0"/>
                  </a:lnTo>
                  <a:lnTo>
                    <a:pt x="1817001" y="0"/>
                  </a:lnTo>
                  <a:lnTo>
                    <a:pt x="1817001" y="289068"/>
                  </a:lnTo>
                  <a:lnTo>
                    <a:pt x="0" y="289068"/>
                  </a:lnTo>
                  <a:close/>
                </a:path>
              </a:pathLst>
            </a:custGeom>
            <a:solidFill>
              <a:srgbClr val="000000">
                <a:alpha val="20000"/>
              </a:srgbClr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8" name="Google Shape;218;p6"/>
            <p:cNvSpPr/>
            <p:nvPr/>
          </p:nvSpPr>
          <p:spPr>
            <a:xfrm>
              <a:off x="519133" y="5582501"/>
              <a:ext cx="1721608" cy="273892"/>
            </a:xfrm>
            <a:custGeom>
              <a:rect b="b" l="l" r="r" t="t"/>
              <a:pathLst>
                <a:path extrusionOk="0" h="289068" w="1817001">
                  <a:moveTo>
                    <a:pt x="0" y="0"/>
                  </a:moveTo>
                  <a:lnTo>
                    <a:pt x="177469" y="0"/>
                  </a:lnTo>
                  <a:lnTo>
                    <a:pt x="177469" y="117003"/>
                  </a:lnTo>
                  <a:lnTo>
                    <a:pt x="289557" y="117003"/>
                  </a:lnTo>
                  <a:lnTo>
                    <a:pt x="289557" y="0"/>
                  </a:lnTo>
                  <a:lnTo>
                    <a:pt x="1515640" y="0"/>
                  </a:lnTo>
                  <a:lnTo>
                    <a:pt x="1515640" y="117003"/>
                  </a:lnTo>
                  <a:lnTo>
                    <a:pt x="1627728" y="117003"/>
                  </a:lnTo>
                  <a:lnTo>
                    <a:pt x="1627728" y="0"/>
                  </a:lnTo>
                  <a:lnTo>
                    <a:pt x="1817001" y="0"/>
                  </a:lnTo>
                  <a:lnTo>
                    <a:pt x="1817001" y="289068"/>
                  </a:lnTo>
                  <a:lnTo>
                    <a:pt x="0" y="289068"/>
                  </a:lnTo>
                  <a:close/>
                </a:path>
              </a:pathLst>
            </a:custGeom>
            <a:solidFill>
              <a:srgbClr val="000000">
                <a:alpha val="20000"/>
              </a:srgbClr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9" name="Google Shape;219;p6"/>
            <p:cNvSpPr/>
            <p:nvPr/>
          </p:nvSpPr>
          <p:spPr>
            <a:xfrm>
              <a:off x="2394518" y="5582501"/>
              <a:ext cx="1721608" cy="273892"/>
            </a:xfrm>
            <a:custGeom>
              <a:rect b="b" l="l" r="r" t="t"/>
              <a:pathLst>
                <a:path extrusionOk="0" h="289068" w="1817001">
                  <a:moveTo>
                    <a:pt x="0" y="0"/>
                  </a:moveTo>
                  <a:lnTo>
                    <a:pt x="177469" y="0"/>
                  </a:lnTo>
                  <a:lnTo>
                    <a:pt x="177469" y="117003"/>
                  </a:lnTo>
                  <a:lnTo>
                    <a:pt x="289557" y="117003"/>
                  </a:lnTo>
                  <a:lnTo>
                    <a:pt x="289557" y="0"/>
                  </a:lnTo>
                  <a:lnTo>
                    <a:pt x="1515640" y="0"/>
                  </a:lnTo>
                  <a:lnTo>
                    <a:pt x="1515640" y="117003"/>
                  </a:lnTo>
                  <a:lnTo>
                    <a:pt x="1627728" y="117003"/>
                  </a:lnTo>
                  <a:lnTo>
                    <a:pt x="1627728" y="0"/>
                  </a:lnTo>
                  <a:lnTo>
                    <a:pt x="1817001" y="0"/>
                  </a:lnTo>
                  <a:lnTo>
                    <a:pt x="1817001" y="289068"/>
                  </a:lnTo>
                  <a:lnTo>
                    <a:pt x="0" y="289068"/>
                  </a:lnTo>
                  <a:close/>
                </a:path>
              </a:pathLst>
            </a:custGeom>
            <a:solidFill>
              <a:srgbClr val="000000">
                <a:alpha val="20000"/>
              </a:srgbClr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0" name="Google Shape;220;p6"/>
            <p:cNvSpPr/>
            <p:nvPr/>
          </p:nvSpPr>
          <p:spPr>
            <a:xfrm>
              <a:off x="4269903" y="5582501"/>
              <a:ext cx="1721608" cy="273892"/>
            </a:xfrm>
            <a:custGeom>
              <a:rect b="b" l="l" r="r" t="t"/>
              <a:pathLst>
                <a:path extrusionOk="0" h="289068" w="1817001">
                  <a:moveTo>
                    <a:pt x="0" y="0"/>
                  </a:moveTo>
                  <a:lnTo>
                    <a:pt x="177469" y="0"/>
                  </a:lnTo>
                  <a:lnTo>
                    <a:pt x="177469" y="117003"/>
                  </a:lnTo>
                  <a:lnTo>
                    <a:pt x="289557" y="117003"/>
                  </a:lnTo>
                  <a:lnTo>
                    <a:pt x="289557" y="0"/>
                  </a:lnTo>
                  <a:lnTo>
                    <a:pt x="1515640" y="0"/>
                  </a:lnTo>
                  <a:lnTo>
                    <a:pt x="1515640" y="117003"/>
                  </a:lnTo>
                  <a:lnTo>
                    <a:pt x="1627728" y="117003"/>
                  </a:lnTo>
                  <a:lnTo>
                    <a:pt x="1627728" y="0"/>
                  </a:lnTo>
                  <a:lnTo>
                    <a:pt x="1817001" y="0"/>
                  </a:lnTo>
                  <a:lnTo>
                    <a:pt x="1817001" y="289068"/>
                  </a:lnTo>
                  <a:lnTo>
                    <a:pt x="0" y="289068"/>
                  </a:lnTo>
                  <a:close/>
                </a:path>
              </a:pathLst>
            </a:custGeom>
            <a:solidFill>
              <a:srgbClr val="000000">
                <a:alpha val="20000"/>
              </a:srgbClr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1" name="Google Shape;221;p6"/>
            <p:cNvSpPr/>
            <p:nvPr/>
          </p:nvSpPr>
          <p:spPr>
            <a:xfrm>
              <a:off x="6145288" y="5582501"/>
              <a:ext cx="1721608" cy="273892"/>
            </a:xfrm>
            <a:custGeom>
              <a:rect b="b" l="l" r="r" t="t"/>
              <a:pathLst>
                <a:path extrusionOk="0" h="289068" w="1817001">
                  <a:moveTo>
                    <a:pt x="0" y="0"/>
                  </a:moveTo>
                  <a:lnTo>
                    <a:pt x="177469" y="0"/>
                  </a:lnTo>
                  <a:lnTo>
                    <a:pt x="177469" y="117003"/>
                  </a:lnTo>
                  <a:lnTo>
                    <a:pt x="289557" y="117003"/>
                  </a:lnTo>
                  <a:lnTo>
                    <a:pt x="289557" y="0"/>
                  </a:lnTo>
                  <a:lnTo>
                    <a:pt x="1515640" y="0"/>
                  </a:lnTo>
                  <a:lnTo>
                    <a:pt x="1515640" y="117003"/>
                  </a:lnTo>
                  <a:lnTo>
                    <a:pt x="1627728" y="117003"/>
                  </a:lnTo>
                  <a:lnTo>
                    <a:pt x="1627728" y="0"/>
                  </a:lnTo>
                  <a:lnTo>
                    <a:pt x="1817001" y="0"/>
                  </a:lnTo>
                  <a:lnTo>
                    <a:pt x="1817001" y="289068"/>
                  </a:lnTo>
                  <a:lnTo>
                    <a:pt x="0" y="289068"/>
                  </a:lnTo>
                  <a:close/>
                </a:path>
              </a:pathLst>
            </a:custGeom>
            <a:solidFill>
              <a:srgbClr val="000000">
                <a:alpha val="20000"/>
              </a:srgbClr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2" name="Google Shape;222;p6"/>
            <p:cNvSpPr/>
            <p:nvPr/>
          </p:nvSpPr>
          <p:spPr>
            <a:xfrm>
              <a:off x="8020673" y="5582501"/>
              <a:ext cx="1721608" cy="273892"/>
            </a:xfrm>
            <a:custGeom>
              <a:rect b="b" l="l" r="r" t="t"/>
              <a:pathLst>
                <a:path extrusionOk="0" h="289068" w="1817001">
                  <a:moveTo>
                    <a:pt x="0" y="0"/>
                  </a:moveTo>
                  <a:lnTo>
                    <a:pt x="177469" y="0"/>
                  </a:lnTo>
                  <a:lnTo>
                    <a:pt x="177469" y="117003"/>
                  </a:lnTo>
                  <a:lnTo>
                    <a:pt x="289557" y="117003"/>
                  </a:lnTo>
                  <a:lnTo>
                    <a:pt x="289557" y="0"/>
                  </a:lnTo>
                  <a:lnTo>
                    <a:pt x="1515640" y="0"/>
                  </a:lnTo>
                  <a:lnTo>
                    <a:pt x="1515640" y="117003"/>
                  </a:lnTo>
                  <a:lnTo>
                    <a:pt x="1627728" y="117003"/>
                  </a:lnTo>
                  <a:lnTo>
                    <a:pt x="1627728" y="0"/>
                  </a:lnTo>
                  <a:lnTo>
                    <a:pt x="1817001" y="0"/>
                  </a:lnTo>
                  <a:lnTo>
                    <a:pt x="1817001" y="289068"/>
                  </a:lnTo>
                  <a:lnTo>
                    <a:pt x="0" y="289068"/>
                  </a:lnTo>
                  <a:close/>
                </a:path>
              </a:pathLst>
            </a:custGeom>
            <a:solidFill>
              <a:srgbClr val="000000">
                <a:alpha val="20000"/>
              </a:srgbClr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3" name="Google Shape;223;p6"/>
            <p:cNvSpPr/>
            <p:nvPr/>
          </p:nvSpPr>
          <p:spPr>
            <a:xfrm>
              <a:off x="9896057" y="5582501"/>
              <a:ext cx="1721608" cy="273892"/>
            </a:xfrm>
            <a:custGeom>
              <a:rect b="b" l="l" r="r" t="t"/>
              <a:pathLst>
                <a:path extrusionOk="0" h="289068" w="1817001">
                  <a:moveTo>
                    <a:pt x="0" y="0"/>
                  </a:moveTo>
                  <a:lnTo>
                    <a:pt x="177469" y="0"/>
                  </a:lnTo>
                  <a:lnTo>
                    <a:pt x="177469" y="117003"/>
                  </a:lnTo>
                  <a:lnTo>
                    <a:pt x="289557" y="117003"/>
                  </a:lnTo>
                  <a:lnTo>
                    <a:pt x="289557" y="0"/>
                  </a:lnTo>
                  <a:lnTo>
                    <a:pt x="1515640" y="0"/>
                  </a:lnTo>
                  <a:lnTo>
                    <a:pt x="1515640" y="117003"/>
                  </a:lnTo>
                  <a:lnTo>
                    <a:pt x="1627728" y="117003"/>
                  </a:lnTo>
                  <a:lnTo>
                    <a:pt x="1627728" y="0"/>
                  </a:lnTo>
                  <a:lnTo>
                    <a:pt x="1817001" y="0"/>
                  </a:lnTo>
                  <a:lnTo>
                    <a:pt x="1817001" y="289068"/>
                  </a:lnTo>
                  <a:lnTo>
                    <a:pt x="0" y="289068"/>
                  </a:lnTo>
                  <a:close/>
                </a:path>
              </a:pathLst>
            </a:custGeom>
            <a:solidFill>
              <a:srgbClr val="000000">
                <a:alpha val="20000"/>
              </a:srgbClr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224" name="Google Shape;224;p6"/>
          <p:cNvSpPr/>
          <p:nvPr/>
        </p:nvSpPr>
        <p:spPr>
          <a:xfrm>
            <a:off x="4122328" y="6012824"/>
            <a:ext cx="3947400" cy="605400"/>
          </a:xfrm>
          <a:prstGeom prst="roundRect">
            <a:avLst>
              <a:gd fmla="val 50000" name="adj"/>
            </a:avLst>
          </a:prstGeom>
          <a:gradFill>
            <a:gsLst>
              <a:gs pos="0">
                <a:srgbClr val="A64D79"/>
              </a:gs>
              <a:gs pos="50000">
                <a:srgbClr val="741B47"/>
              </a:gs>
              <a:gs pos="100000">
                <a:srgbClr val="4C1130"/>
              </a:gs>
            </a:gsLst>
            <a:lin ang="5400012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225" name="Google Shape;225;p6"/>
          <p:cNvGrpSpPr/>
          <p:nvPr/>
        </p:nvGrpSpPr>
        <p:grpSpPr>
          <a:xfrm>
            <a:off x="496233" y="1786316"/>
            <a:ext cx="11131245" cy="4087114"/>
            <a:chOff x="496233" y="1786316"/>
            <a:chExt cx="11131245" cy="4087114"/>
          </a:xfrm>
        </p:grpSpPr>
        <p:sp>
          <p:nvSpPr>
            <p:cNvPr id="226" name="Google Shape;226;p6"/>
            <p:cNvSpPr/>
            <p:nvPr/>
          </p:nvSpPr>
          <p:spPr>
            <a:xfrm>
              <a:off x="1220842" y="1786316"/>
              <a:ext cx="37500" cy="386100"/>
            </a:xfrm>
            <a:prstGeom prst="roundRect">
              <a:avLst>
                <a:gd fmla="val 50000" name="adj"/>
              </a:avLst>
            </a:prstGeom>
            <a:solidFill>
              <a:srgbClr val="A64D79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7" name="Google Shape;227;p6"/>
            <p:cNvSpPr/>
            <p:nvPr/>
          </p:nvSpPr>
          <p:spPr>
            <a:xfrm>
              <a:off x="2709142" y="1786316"/>
              <a:ext cx="37500" cy="386100"/>
            </a:xfrm>
            <a:prstGeom prst="roundRect">
              <a:avLst>
                <a:gd fmla="val 50000" name="adj"/>
              </a:avLst>
            </a:prstGeom>
            <a:solidFill>
              <a:srgbClr val="A64D79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8" name="Google Shape;228;p6"/>
            <p:cNvSpPr/>
            <p:nvPr/>
          </p:nvSpPr>
          <p:spPr>
            <a:xfrm>
              <a:off x="2852058" y="1786316"/>
              <a:ext cx="37500" cy="386100"/>
            </a:xfrm>
            <a:prstGeom prst="roundRect">
              <a:avLst>
                <a:gd fmla="val 50000" name="adj"/>
              </a:avLst>
            </a:prstGeom>
            <a:solidFill>
              <a:srgbClr val="A64D79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9" name="Google Shape;229;p6"/>
            <p:cNvSpPr/>
            <p:nvPr/>
          </p:nvSpPr>
          <p:spPr>
            <a:xfrm>
              <a:off x="4340358" y="1786316"/>
              <a:ext cx="37500" cy="386100"/>
            </a:xfrm>
            <a:prstGeom prst="roundRect">
              <a:avLst>
                <a:gd fmla="val 50000" name="adj"/>
              </a:avLst>
            </a:prstGeom>
            <a:solidFill>
              <a:srgbClr val="A64D79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0" name="Google Shape;230;p6"/>
            <p:cNvSpPr/>
            <p:nvPr/>
          </p:nvSpPr>
          <p:spPr>
            <a:xfrm>
              <a:off x="4483273" y="1786316"/>
              <a:ext cx="37500" cy="386100"/>
            </a:xfrm>
            <a:prstGeom prst="roundRect">
              <a:avLst>
                <a:gd fmla="val 50000" name="adj"/>
              </a:avLst>
            </a:prstGeom>
            <a:solidFill>
              <a:srgbClr val="A64D79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1" name="Google Shape;231;p6"/>
            <p:cNvSpPr/>
            <p:nvPr/>
          </p:nvSpPr>
          <p:spPr>
            <a:xfrm>
              <a:off x="5971573" y="1786316"/>
              <a:ext cx="37500" cy="386100"/>
            </a:xfrm>
            <a:prstGeom prst="roundRect">
              <a:avLst>
                <a:gd fmla="val 50000" name="adj"/>
              </a:avLst>
            </a:prstGeom>
            <a:solidFill>
              <a:srgbClr val="A64D79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2" name="Google Shape;232;p6"/>
            <p:cNvSpPr/>
            <p:nvPr/>
          </p:nvSpPr>
          <p:spPr>
            <a:xfrm>
              <a:off x="6114489" y="1786316"/>
              <a:ext cx="37500" cy="386100"/>
            </a:xfrm>
            <a:prstGeom prst="roundRect">
              <a:avLst>
                <a:gd fmla="val 50000" name="adj"/>
              </a:avLst>
            </a:prstGeom>
            <a:solidFill>
              <a:srgbClr val="A64D79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3" name="Google Shape;233;p6"/>
            <p:cNvSpPr/>
            <p:nvPr/>
          </p:nvSpPr>
          <p:spPr>
            <a:xfrm>
              <a:off x="7602789" y="1786316"/>
              <a:ext cx="37500" cy="386100"/>
            </a:xfrm>
            <a:prstGeom prst="roundRect">
              <a:avLst>
                <a:gd fmla="val 50000" name="adj"/>
              </a:avLst>
            </a:prstGeom>
            <a:solidFill>
              <a:srgbClr val="A64D79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4" name="Google Shape;234;p6"/>
            <p:cNvSpPr/>
            <p:nvPr/>
          </p:nvSpPr>
          <p:spPr>
            <a:xfrm>
              <a:off x="7745704" y="1786316"/>
              <a:ext cx="37500" cy="386100"/>
            </a:xfrm>
            <a:prstGeom prst="roundRect">
              <a:avLst>
                <a:gd fmla="val 50000" name="adj"/>
              </a:avLst>
            </a:prstGeom>
            <a:solidFill>
              <a:srgbClr val="A64D79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5" name="Google Shape;235;p6"/>
            <p:cNvSpPr/>
            <p:nvPr/>
          </p:nvSpPr>
          <p:spPr>
            <a:xfrm>
              <a:off x="9234004" y="1786316"/>
              <a:ext cx="37500" cy="386100"/>
            </a:xfrm>
            <a:prstGeom prst="roundRect">
              <a:avLst>
                <a:gd fmla="val 50000" name="adj"/>
              </a:avLst>
            </a:prstGeom>
            <a:solidFill>
              <a:srgbClr val="A64D79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6" name="Google Shape;236;p6"/>
            <p:cNvSpPr/>
            <p:nvPr/>
          </p:nvSpPr>
          <p:spPr>
            <a:xfrm>
              <a:off x="9376919" y="1786316"/>
              <a:ext cx="37500" cy="386100"/>
            </a:xfrm>
            <a:prstGeom prst="roundRect">
              <a:avLst>
                <a:gd fmla="val 50000" name="adj"/>
              </a:avLst>
            </a:prstGeom>
            <a:solidFill>
              <a:srgbClr val="A64D79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7" name="Google Shape;237;p6"/>
            <p:cNvSpPr/>
            <p:nvPr/>
          </p:nvSpPr>
          <p:spPr>
            <a:xfrm>
              <a:off x="10865219" y="1786316"/>
              <a:ext cx="37500" cy="386100"/>
            </a:xfrm>
            <a:prstGeom prst="roundRect">
              <a:avLst>
                <a:gd fmla="val 50000" name="adj"/>
              </a:avLst>
            </a:prstGeom>
            <a:solidFill>
              <a:srgbClr val="A64D79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8" name="Google Shape;238;p6"/>
            <p:cNvSpPr/>
            <p:nvPr/>
          </p:nvSpPr>
          <p:spPr>
            <a:xfrm>
              <a:off x="826119" y="3533013"/>
              <a:ext cx="40800" cy="417600"/>
            </a:xfrm>
            <a:prstGeom prst="roundRect">
              <a:avLst>
                <a:gd fmla="val 50000" name="adj"/>
              </a:avLst>
            </a:prstGeom>
            <a:solidFill>
              <a:srgbClr val="A64D79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9" name="Google Shape;239;p6"/>
            <p:cNvSpPr/>
            <p:nvPr/>
          </p:nvSpPr>
          <p:spPr>
            <a:xfrm>
              <a:off x="2435844" y="3533013"/>
              <a:ext cx="40800" cy="417600"/>
            </a:xfrm>
            <a:prstGeom prst="roundRect">
              <a:avLst>
                <a:gd fmla="val 50000" name="adj"/>
              </a:avLst>
            </a:prstGeom>
            <a:solidFill>
              <a:srgbClr val="A64D79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0" name="Google Shape;240;p6"/>
            <p:cNvSpPr/>
            <p:nvPr/>
          </p:nvSpPr>
          <p:spPr>
            <a:xfrm>
              <a:off x="2590352" y="3533013"/>
              <a:ext cx="40800" cy="417600"/>
            </a:xfrm>
            <a:prstGeom prst="roundRect">
              <a:avLst>
                <a:gd fmla="val 50000" name="adj"/>
              </a:avLst>
            </a:prstGeom>
            <a:solidFill>
              <a:srgbClr val="A64D79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1" name="Google Shape;241;p6"/>
            <p:cNvSpPr/>
            <p:nvPr/>
          </p:nvSpPr>
          <p:spPr>
            <a:xfrm>
              <a:off x="4200077" y="3533013"/>
              <a:ext cx="40800" cy="417600"/>
            </a:xfrm>
            <a:prstGeom prst="roundRect">
              <a:avLst>
                <a:gd fmla="val 50000" name="adj"/>
              </a:avLst>
            </a:prstGeom>
            <a:solidFill>
              <a:srgbClr val="A64D79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2" name="Google Shape;242;p6"/>
            <p:cNvSpPr/>
            <p:nvPr/>
          </p:nvSpPr>
          <p:spPr>
            <a:xfrm>
              <a:off x="4354586" y="3533013"/>
              <a:ext cx="40800" cy="417600"/>
            </a:xfrm>
            <a:prstGeom prst="roundRect">
              <a:avLst>
                <a:gd fmla="val 50000" name="adj"/>
              </a:avLst>
            </a:prstGeom>
            <a:solidFill>
              <a:srgbClr val="A64D79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3" name="Google Shape;243;p6"/>
            <p:cNvSpPr/>
            <p:nvPr/>
          </p:nvSpPr>
          <p:spPr>
            <a:xfrm>
              <a:off x="5964311" y="3533013"/>
              <a:ext cx="40800" cy="417600"/>
            </a:xfrm>
            <a:prstGeom prst="roundRect">
              <a:avLst>
                <a:gd fmla="val 50000" name="adj"/>
              </a:avLst>
            </a:prstGeom>
            <a:solidFill>
              <a:srgbClr val="A64D79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4" name="Google Shape;244;p6"/>
            <p:cNvSpPr/>
            <p:nvPr/>
          </p:nvSpPr>
          <p:spPr>
            <a:xfrm>
              <a:off x="6118819" y="3533013"/>
              <a:ext cx="40800" cy="417600"/>
            </a:xfrm>
            <a:prstGeom prst="roundRect">
              <a:avLst>
                <a:gd fmla="val 50000" name="adj"/>
              </a:avLst>
            </a:prstGeom>
            <a:solidFill>
              <a:srgbClr val="A64D79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5" name="Google Shape;245;p6"/>
            <p:cNvSpPr/>
            <p:nvPr/>
          </p:nvSpPr>
          <p:spPr>
            <a:xfrm>
              <a:off x="7728544" y="3533013"/>
              <a:ext cx="40800" cy="417600"/>
            </a:xfrm>
            <a:prstGeom prst="roundRect">
              <a:avLst>
                <a:gd fmla="val 50000" name="adj"/>
              </a:avLst>
            </a:prstGeom>
            <a:solidFill>
              <a:srgbClr val="A64D79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6" name="Google Shape;246;p6"/>
            <p:cNvSpPr/>
            <p:nvPr/>
          </p:nvSpPr>
          <p:spPr>
            <a:xfrm>
              <a:off x="7883052" y="3533013"/>
              <a:ext cx="40800" cy="417600"/>
            </a:xfrm>
            <a:prstGeom prst="roundRect">
              <a:avLst>
                <a:gd fmla="val 50000" name="adj"/>
              </a:avLst>
            </a:prstGeom>
            <a:solidFill>
              <a:srgbClr val="A64D79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7" name="Google Shape;247;p6"/>
            <p:cNvSpPr/>
            <p:nvPr/>
          </p:nvSpPr>
          <p:spPr>
            <a:xfrm>
              <a:off x="9492777" y="3533013"/>
              <a:ext cx="40800" cy="417600"/>
            </a:xfrm>
            <a:prstGeom prst="roundRect">
              <a:avLst>
                <a:gd fmla="val 50000" name="adj"/>
              </a:avLst>
            </a:prstGeom>
            <a:solidFill>
              <a:srgbClr val="A64D79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8" name="Google Shape;248;p6"/>
            <p:cNvSpPr/>
            <p:nvPr/>
          </p:nvSpPr>
          <p:spPr>
            <a:xfrm>
              <a:off x="9647285" y="3533013"/>
              <a:ext cx="40800" cy="417600"/>
            </a:xfrm>
            <a:prstGeom prst="roundRect">
              <a:avLst>
                <a:gd fmla="val 50000" name="adj"/>
              </a:avLst>
            </a:prstGeom>
            <a:solidFill>
              <a:srgbClr val="A64D79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9" name="Google Shape;249;p6"/>
            <p:cNvSpPr/>
            <p:nvPr/>
          </p:nvSpPr>
          <p:spPr>
            <a:xfrm>
              <a:off x="11257010" y="3533013"/>
              <a:ext cx="40800" cy="417600"/>
            </a:xfrm>
            <a:prstGeom prst="roundRect">
              <a:avLst>
                <a:gd fmla="val 50000" name="adj"/>
              </a:avLst>
            </a:prstGeom>
            <a:solidFill>
              <a:srgbClr val="A64D79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0" name="Google Shape;250;p6"/>
            <p:cNvSpPr/>
            <p:nvPr/>
          </p:nvSpPr>
          <p:spPr>
            <a:xfrm>
              <a:off x="496233" y="5429430"/>
              <a:ext cx="43200" cy="444000"/>
            </a:xfrm>
            <a:prstGeom prst="roundRect">
              <a:avLst>
                <a:gd fmla="val 50000" name="adj"/>
              </a:avLst>
            </a:prstGeom>
            <a:solidFill>
              <a:srgbClr val="A64D79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1" name="Google Shape;251;p6"/>
            <p:cNvSpPr/>
            <p:nvPr/>
          </p:nvSpPr>
          <p:spPr>
            <a:xfrm>
              <a:off x="2207354" y="5429430"/>
              <a:ext cx="43200" cy="444000"/>
            </a:xfrm>
            <a:prstGeom prst="roundRect">
              <a:avLst>
                <a:gd fmla="val 50000" name="adj"/>
              </a:avLst>
            </a:prstGeom>
            <a:solidFill>
              <a:srgbClr val="A64D79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2" name="Google Shape;252;p6"/>
            <p:cNvSpPr/>
            <p:nvPr/>
          </p:nvSpPr>
          <p:spPr>
            <a:xfrm>
              <a:off x="2371618" y="5429430"/>
              <a:ext cx="43200" cy="444000"/>
            </a:xfrm>
            <a:prstGeom prst="roundRect">
              <a:avLst>
                <a:gd fmla="val 50000" name="adj"/>
              </a:avLst>
            </a:prstGeom>
            <a:solidFill>
              <a:srgbClr val="A64D79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3" name="Google Shape;253;p6"/>
            <p:cNvSpPr/>
            <p:nvPr/>
          </p:nvSpPr>
          <p:spPr>
            <a:xfrm>
              <a:off x="4082739" y="5429430"/>
              <a:ext cx="43200" cy="444000"/>
            </a:xfrm>
            <a:prstGeom prst="roundRect">
              <a:avLst>
                <a:gd fmla="val 50000" name="adj"/>
              </a:avLst>
            </a:prstGeom>
            <a:solidFill>
              <a:srgbClr val="A64D79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4" name="Google Shape;254;p6"/>
            <p:cNvSpPr/>
            <p:nvPr/>
          </p:nvSpPr>
          <p:spPr>
            <a:xfrm>
              <a:off x="4247003" y="5429430"/>
              <a:ext cx="43200" cy="444000"/>
            </a:xfrm>
            <a:prstGeom prst="roundRect">
              <a:avLst>
                <a:gd fmla="val 50000" name="adj"/>
              </a:avLst>
            </a:prstGeom>
            <a:solidFill>
              <a:srgbClr val="A64D79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5" name="Google Shape;255;p6"/>
            <p:cNvSpPr/>
            <p:nvPr/>
          </p:nvSpPr>
          <p:spPr>
            <a:xfrm>
              <a:off x="5958124" y="5429430"/>
              <a:ext cx="43200" cy="444000"/>
            </a:xfrm>
            <a:prstGeom prst="roundRect">
              <a:avLst>
                <a:gd fmla="val 50000" name="adj"/>
              </a:avLst>
            </a:prstGeom>
            <a:solidFill>
              <a:srgbClr val="A64D79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6" name="Google Shape;256;p6"/>
            <p:cNvSpPr/>
            <p:nvPr/>
          </p:nvSpPr>
          <p:spPr>
            <a:xfrm>
              <a:off x="6122388" y="5429430"/>
              <a:ext cx="43200" cy="444000"/>
            </a:xfrm>
            <a:prstGeom prst="roundRect">
              <a:avLst>
                <a:gd fmla="val 50000" name="adj"/>
              </a:avLst>
            </a:prstGeom>
            <a:solidFill>
              <a:srgbClr val="A64D79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7" name="Google Shape;257;p6"/>
            <p:cNvSpPr/>
            <p:nvPr/>
          </p:nvSpPr>
          <p:spPr>
            <a:xfrm>
              <a:off x="7833509" y="5429430"/>
              <a:ext cx="43200" cy="444000"/>
            </a:xfrm>
            <a:prstGeom prst="roundRect">
              <a:avLst>
                <a:gd fmla="val 50000" name="adj"/>
              </a:avLst>
            </a:prstGeom>
            <a:solidFill>
              <a:srgbClr val="A64D79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8" name="Google Shape;258;p6"/>
            <p:cNvSpPr/>
            <p:nvPr/>
          </p:nvSpPr>
          <p:spPr>
            <a:xfrm>
              <a:off x="7997773" y="5429430"/>
              <a:ext cx="43200" cy="444000"/>
            </a:xfrm>
            <a:prstGeom prst="roundRect">
              <a:avLst>
                <a:gd fmla="val 50000" name="adj"/>
              </a:avLst>
            </a:prstGeom>
            <a:solidFill>
              <a:srgbClr val="A64D79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9" name="Google Shape;259;p6"/>
            <p:cNvSpPr/>
            <p:nvPr/>
          </p:nvSpPr>
          <p:spPr>
            <a:xfrm>
              <a:off x="9708894" y="5429430"/>
              <a:ext cx="43200" cy="444000"/>
            </a:xfrm>
            <a:prstGeom prst="roundRect">
              <a:avLst>
                <a:gd fmla="val 50000" name="adj"/>
              </a:avLst>
            </a:prstGeom>
            <a:solidFill>
              <a:srgbClr val="A64D79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0" name="Google Shape;260;p6"/>
            <p:cNvSpPr/>
            <p:nvPr/>
          </p:nvSpPr>
          <p:spPr>
            <a:xfrm>
              <a:off x="9873157" y="5429430"/>
              <a:ext cx="43200" cy="444000"/>
            </a:xfrm>
            <a:prstGeom prst="roundRect">
              <a:avLst>
                <a:gd fmla="val 50000" name="adj"/>
              </a:avLst>
            </a:prstGeom>
            <a:solidFill>
              <a:srgbClr val="A64D79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1" name="Google Shape;261;p6"/>
            <p:cNvSpPr/>
            <p:nvPr/>
          </p:nvSpPr>
          <p:spPr>
            <a:xfrm>
              <a:off x="11584278" y="5429430"/>
              <a:ext cx="43200" cy="444000"/>
            </a:xfrm>
            <a:prstGeom prst="roundRect">
              <a:avLst>
                <a:gd fmla="val 50000" name="adj"/>
              </a:avLst>
            </a:prstGeom>
            <a:solidFill>
              <a:srgbClr val="A64D79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Purple Board">
  <p:cSld name="1_Blank 3">
    <p:spTree>
      <p:nvGrpSpPr>
        <p:cNvPr id="262" name="Shape 26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3" name="Google Shape;263;p7"/>
          <p:cNvSpPr/>
          <p:nvPr/>
        </p:nvSpPr>
        <p:spPr>
          <a:xfrm>
            <a:off x="0" y="1440375"/>
            <a:ext cx="12192000" cy="5417700"/>
          </a:xfrm>
          <a:prstGeom prst="trapezoid">
            <a:avLst>
              <a:gd fmla="val 25000" name="adj"/>
            </a:avLst>
          </a:prstGeom>
          <a:solidFill>
            <a:srgbClr val="351C7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264" name="Google Shape;264;p7"/>
          <p:cNvGrpSpPr/>
          <p:nvPr/>
        </p:nvGrpSpPr>
        <p:grpSpPr>
          <a:xfrm>
            <a:off x="519133" y="1919454"/>
            <a:ext cx="11098532" cy="3936939"/>
            <a:chOff x="519133" y="1919454"/>
            <a:chExt cx="11098532" cy="3936939"/>
          </a:xfrm>
        </p:grpSpPr>
        <p:sp>
          <p:nvSpPr>
            <p:cNvPr id="265" name="Google Shape;265;p7"/>
            <p:cNvSpPr/>
            <p:nvPr/>
          </p:nvSpPr>
          <p:spPr>
            <a:xfrm>
              <a:off x="1240760" y="1919454"/>
              <a:ext cx="1499026" cy="238481"/>
            </a:xfrm>
            <a:custGeom>
              <a:rect b="b" l="l" r="r" t="t"/>
              <a:pathLst>
                <a:path extrusionOk="0" h="289068" w="1817001">
                  <a:moveTo>
                    <a:pt x="0" y="0"/>
                  </a:moveTo>
                  <a:lnTo>
                    <a:pt x="177469" y="0"/>
                  </a:lnTo>
                  <a:lnTo>
                    <a:pt x="177469" y="117003"/>
                  </a:lnTo>
                  <a:lnTo>
                    <a:pt x="289557" y="117003"/>
                  </a:lnTo>
                  <a:lnTo>
                    <a:pt x="289557" y="0"/>
                  </a:lnTo>
                  <a:lnTo>
                    <a:pt x="1515640" y="0"/>
                  </a:lnTo>
                  <a:lnTo>
                    <a:pt x="1515640" y="117003"/>
                  </a:lnTo>
                  <a:lnTo>
                    <a:pt x="1627728" y="117003"/>
                  </a:lnTo>
                  <a:lnTo>
                    <a:pt x="1627728" y="0"/>
                  </a:lnTo>
                  <a:lnTo>
                    <a:pt x="1817001" y="0"/>
                  </a:lnTo>
                  <a:lnTo>
                    <a:pt x="1817001" y="289068"/>
                  </a:lnTo>
                  <a:lnTo>
                    <a:pt x="0" y="289068"/>
                  </a:lnTo>
                  <a:close/>
                </a:path>
              </a:pathLst>
            </a:custGeom>
            <a:solidFill>
              <a:srgbClr val="000000">
                <a:alpha val="20000"/>
              </a:srgbClr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6" name="Google Shape;266;p7"/>
            <p:cNvSpPr/>
            <p:nvPr/>
          </p:nvSpPr>
          <p:spPr>
            <a:xfrm>
              <a:off x="2871976" y="1919454"/>
              <a:ext cx="1499026" cy="238481"/>
            </a:xfrm>
            <a:custGeom>
              <a:rect b="b" l="l" r="r" t="t"/>
              <a:pathLst>
                <a:path extrusionOk="0" h="289068" w="1817001">
                  <a:moveTo>
                    <a:pt x="0" y="0"/>
                  </a:moveTo>
                  <a:lnTo>
                    <a:pt x="177469" y="0"/>
                  </a:lnTo>
                  <a:lnTo>
                    <a:pt x="177469" y="117003"/>
                  </a:lnTo>
                  <a:lnTo>
                    <a:pt x="289557" y="117003"/>
                  </a:lnTo>
                  <a:lnTo>
                    <a:pt x="289557" y="0"/>
                  </a:lnTo>
                  <a:lnTo>
                    <a:pt x="1515640" y="0"/>
                  </a:lnTo>
                  <a:lnTo>
                    <a:pt x="1515640" y="117003"/>
                  </a:lnTo>
                  <a:lnTo>
                    <a:pt x="1627728" y="117003"/>
                  </a:lnTo>
                  <a:lnTo>
                    <a:pt x="1627728" y="0"/>
                  </a:lnTo>
                  <a:lnTo>
                    <a:pt x="1817001" y="0"/>
                  </a:lnTo>
                  <a:lnTo>
                    <a:pt x="1817001" y="289068"/>
                  </a:lnTo>
                  <a:lnTo>
                    <a:pt x="0" y="289068"/>
                  </a:lnTo>
                  <a:close/>
                </a:path>
              </a:pathLst>
            </a:custGeom>
            <a:solidFill>
              <a:srgbClr val="000000">
                <a:alpha val="20000"/>
              </a:srgbClr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7" name="Google Shape;267;p7"/>
            <p:cNvSpPr/>
            <p:nvPr/>
          </p:nvSpPr>
          <p:spPr>
            <a:xfrm>
              <a:off x="4503191" y="1919454"/>
              <a:ext cx="1499026" cy="238481"/>
            </a:xfrm>
            <a:custGeom>
              <a:rect b="b" l="l" r="r" t="t"/>
              <a:pathLst>
                <a:path extrusionOk="0" h="289068" w="1817001">
                  <a:moveTo>
                    <a:pt x="0" y="0"/>
                  </a:moveTo>
                  <a:lnTo>
                    <a:pt x="177469" y="0"/>
                  </a:lnTo>
                  <a:lnTo>
                    <a:pt x="177469" y="117003"/>
                  </a:lnTo>
                  <a:lnTo>
                    <a:pt x="289557" y="117003"/>
                  </a:lnTo>
                  <a:lnTo>
                    <a:pt x="289557" y="0"/>
                  </a:lnTo>
                  <a:lnTo>
                    <a:pt x="1515640" y="0"/>
                  </a:lnTo>
                  <a:lnTo>
                    <a:pt x="1515640" y="117003"/>
                  </a:lnTo>
                  <a:lnTo>
                    <a:pt x="1627728" y="117003"/>
                  </a:lnTo>
                  <a:lnTo>
                    <a:pt x="1627728" y="0"/>
                  </a:lnTo>
                  <a:lnTo>
                    <a:pt x="1817001" y="0"/>
                  </a:lnTo>
                  <a:lnTo>
                    <a:pt x="1817001" y="289068"/>
                  </a:lnTo>
                  <a:lnTo>
                    <a:pt x="0" y="289068"/>
                  </a:lnTo>
                  <a:close/>
                </a:path>
              </a:pathLst>
            </a:custGeom>
            <a:solidFill>
              <a:srgbClr val="000000">
                <a:alpha val="20000"/>
              </a:srgbClr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8" name="Google Shape;268;p7"/>
            <p:cNvSpPr/>
            <p:nvPr/>
          </p:nvSpPr>
          <p:spPr>
            <a:xfrm>
              <a:off x="6134407" y="1919454"/>
              <a:ext cx="1499026" cy="238481"/>
            </a:xfrm>
            <a:custGeom>
              <a:rect b="b" l="l" r="r" t="t"/>
              <a:pathLst>
                <a:path extrusionOk="0" h="289068" w="1817001">
                  <a:moveTo>
                    <a:pt x="0" y="0"/>
                  </a:moveTo>
                  <a:lnTo>
                    <a:pt x="177469" y="0"/>
                  </a:lnTo>
                  <a:lnTo>
                    <a:pt x="177469" y="117003"/>
                  </a:lnTo>
                  <a:lnTo>
                    <a:pt x="289557" y="117003"/>
                  </a:lnTo>
                  <a:lnTo>
                    <a:pt x="289557" y="0"/>
                  </a:lnTo>
                  <a:lnTo>
                    <a:pt x="1515640" y="0"/>
                  </a:lnTo>
                  <a:lnTo>
                    <a:pt x="1515640" y="117003"/>
                  </a:lnTo>
                  <a:lnTo>
                    <a:pt x="1627728" y="117003"/>
                  </a:lnTo>
                  <a:lnTo>
                    <a:pt x="1627728" y="0"/>
                  </a:lnTo>
                  <a:lnTo>
                    <a:pt x="1817001" y="0"/>
                  </a:lnTo>
                  <a:lnTo>
                    <a:pt x="1817001" y="289068"/>
                  </a:lnTo>
                  <a:lnTo>
                    <a:pt x="0" y="289068"/>
                  </a:lnTo>
                  <a:close/>
                </a:path>
              </a:pathLst>
            </a:custGeom>
            <a:solidFill>
              <a:srgbClr val="000000">
                <a:alpha val="20000"/>
              </a:srgbClr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9" name="Google Shape;269;p7"/>
            <p:cNvSpPr/>
            <p:nvPr/>
          </p:nvSpPr>
          <p:spPr>
            <a:xfrm>
              <a:off x="7765622" y="1919454"/>
              <a:ext cx="1499026" cy="238481"/>
            </a:xfrm>
            <a:custGeom>
              <a:rect b="b" l="l" r="r" t="t"/>
              <a:pathLst>
                <a:path extrusionOk="0" h="289068" w="1817001">
                  <a:moveTo>
                    <a:pt x="0" y="0"/>
                  </a:moveTo>
                  <a:lnTo>
                    <a:pt x="177469" y="0"/>
                  </a:lnTo>
                  <a:lnTo>
                    <a:pt x="177469" y="117003"/>
                  </a:lnTo>
                  <a:lnTo>
                    <a:pt x="289557" y="117003"/>
                  </a:lnTo>
                  <a:lnTo>
                    <a:pt x="289557" y="0"/>
                  </a:lnTo>
                  <a:lnTo>
                    <a:pt x="1515640" y="0"/>
                  </a:lnTo>
                  <a:lnTo>
                    <a:pt x="1515640" y="117003"/>
                  </a:lnTo>
                  <a:lnTo>
                    <a:pt x="1627728" y="117003"/>
                  </a:lnTo>
                  <a:lnTo>
                    <a:pt x="1627728" y="0"/>
                  </a:lnTo>
                  <a:lnTo>
                    <a:pt x="1817001" y="0"/>
                  </a:lnTo>
                  <a:lnTo>
                    <a:pt x="1817001" y="289068"/>
                  </a:lnTo>
                  <a:lnTo>
                    <a:pt x="0" y="289068"/>
                  </a:lnTo>
                  <a:close/>
                </a:path>
              </a:pathLst>
            </a:custGeom>
            <a:solidFill>
              <a:srgbClr val="000000">
                <a:alpha val="20000"/>
              </a:srgbClr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0" name="Google Shape;270;p7"/>
            <p:cNvSpPr/>
            <p:nvPr/>
          </p:nvSpPr>
          <p:spPr>
            <a:xfrm>
              <a:off x="9396837" y="1919454"/>
              <a:ext cx="1499026" cy="238481"/>
            </a:xfrm>
            <a:custGeom>
              <a:rect b="b" l="l" r="r" t="t"/>
              <a:pathLst>
                <a:path extrusionOk="0" h="289068" w="1817001">
                  <a:moveTo>
                    <a:pt x="0" y="0"/>
                  </a:moveTo>
                  <a:lnTo>
                    <a:pt x="177469" y="0"/>
                  </a:lnTo>
                  <a:lnTo>
                    <a:pt x="177469" y="117003"/>
                  </a:lnTo>
                  <a:lnTo>
                    <a:pt x="289557" y="117003"/>
                  </a:lnTo>
                  <a:lnTo>
                    <a:pt x="289557" y="0"/>
                  </a:lnTo>
                  <a:lnTo>
                    <a:pt x="1515640" y="0"/>
                  </a:lnTo>
                  <a:lnTo>
                    <a:pt x="1515640" y="117003"/>
                  </a:lnTo>
                  <a:lnTo>
                    <a:pt x="1627728" y="117003"/>
                  </a:lnTo>
                  <a:lnTo>
                    <a:pt x="1627728" y="0"/>
                  </a:lnTo>
                  <a:lnTo>
                    <a:pt x="1817001" y="0"/>
                  </a:lnTo>
                  <a:lnTo>
                    <a:pt x="1817001" y="289068"/>
                  </a:lnTo>
                  <a:lnTo>
                    <a:pt x="0" y="289068"/>
                  </a:lnTo>
                  <a:close/>
                </a:path>
              </a:pathLst>
            </a:custGeom>
            <a:solidFill>
              <a:srgbClr val="000000">
                <a:alpha val="20000"/>
              </a:srgbClr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1" name="Google Shape;271;p7"/>
            <p:cNvSpPr/>
            <p:nvPr/>
          </p:nvSpPr>
          <p:spPr>
            <a:xfrm>
              <a:off x="847662" y="3677013"/>
              <a:ext cx="1621673" cy="257993"/>
            </a:xfrm>
            <a:custGeom>
              <a:rect b="b" l="l" r="r" t="t"/>
              <a:pathLst>
                <a:path extrusionOk="0" h="289068" w="1817001">
                  <a:moveTo>
                    <a:pt x="0" y="0"/>
                  </a:moveTo>
                  <a:lnTo>
                    <a:pt x="177469" y="0"/>
                  </a:lnTo>
                  <a:lnTo>
                    <a:pt x="177469" y="117003"/>
                  </a:lnTo>
                  <a:lnTo>
                    <a:pt x="289557" y="117003"/>
                  </a:lnTo>
                  <a:lnTo>
                    <a:pt x="289557" y="0"/>
                  </a:lnTo>
                  <a:lnTo>
                    <a:pt x="1515640" y="0"/>
                  </a:lnTo>
                  <a:lnTo>
                    <a:pt x="1515640" y="117003"/>
                  </a:lnTo>
                  <a:lnTo>
                    <a:pt x="1627728" y="117003"/>
                  </a:lnTo>
                  <a:lnTo>
                    <a:pt x="1627728" y="0"/>
                  </a:lnTo>
                  <a:lnTo>
                    <a:pt x="1817001" y="0"/>
                  </a:lnTo>
                  <a:lnTo>
                    <a:pt x="1817001" y="289068"/>
                  </a:lnTo>
                  <a:lnTo>
                    <a:pt x="0" y="289068"/>
                  </a:lnTo>
                  <a:close/>
                </a:path>
              </a:pathLst>
            </a:custGeom>
            <a:solidFill>
              <a:srgbClr val="000000">
                <a:alpha val="20000"/>
              </a:srgbClr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2" name="Google Shape;272;p7"/>
            <p:cNvSpPr/>
            <p:nvPr/>
          </p:nvSpPr>
          <p:spPr>
            <a:xfrm>
              <a:off x="2611895" y="3677013"/>
              <a:ext cx="1621673" cy="257993"/>
            </a:xfrm>
            <a:custGeom>
              <a:rect b="b" l="l" r="r" t="t"/>
              <a:pathLst>
                <a:path extrusionOk="0" h="289068" w="1817001">
                  <a:moveTo>
                    <a:pt x="0" y="0"/>
                  </a:moveTo>
                  <a:lnTo>
                    <a:pt x="177469" y="0"/>
                  </a:lnTo>
                  <a:lnTo>
                    <a:pt x="177469" y="117003"/>
                  </a:lnTo>
                  <a:lnTo>
                    <a:pt x="289557" y="117003"/>
                  </a:lnTo>
                  <a:lnTo>
                    <a:pt x="289557" y="0"/>
                  </a:lnTo>
                  <a:lnTo>
                    <a:pt x="1515640" y="0"/>
                  </a:lnTo>
                  <a:lnTo>
                    <a:pt x="1515640" y="117003"/>
                  </a:lnTo>
                  <a:lnTo>
                    <a:pt x="1627728" y="117003"/>
                  </a:lnTo>
                  <a:lnTo>
                    <a:pt x="1627728" y="0"/>
                  </a:lnTo>
                  <a:lnTo>
                    <a:pt x="1817001" y="0"/>
                  </a:lnTo>
                  <a:lnTo>
                    <a:pt x="1817001" y="289068"/>
                  </a:lnTo>
                  <a:lnTo>
                    <a:pt x="0" y="289068"/>
                  </a:lnTo>
                  <a:close/>
                </a:path>
              </a:pathLst>
            </a:custGeom>
            <a:solidFill>
              <a:srgbClr val="000000">
                <a:alpha val="20000"/>
              </a:srgbClr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3" name="Google Shape;273;p7"/>
            <p:cNvSpPr/>
            <p:nvPr/>
          </p:nvSpPr>
          <p:spPr>
            <a:xfrm>
              <a:off x="4376129" y="3677013"/>
              <a:ext cx="1621673" cy="257993"/>
            </a:xfrm>
            <a:custGeom>
              <a:rect b="b" l="l" r="r" t="t"/>
              <a:pathLst>
                <a:path extrusionOk="0" h="289068" w="1817001">
                  <a:moveTo>
                    <a:pt x="0" y="0"/>
                  </a:moveTo>
                  <a:lnTo>
                    <a:pt x="177469" y="0"/>
                  </a:lnTo>
                  <a:lnTo>
                    <a:pt x="177469" y="117003"/>
                  </a:lnTo>
                  <a:lnTo>
                    <a:pt x="289557" y="117003"/>
                  </a:lnTo>
                  <a:lnTo>
                    <a:pt x="289557" y="0"/>
                  </a:lnTo>
                  <a:lnTo>
                    <a:pt x="1515640" y="0"/>
                  </a:lnTo>
                  <a:lnTo>
                    <a:pt x="1515640" y="117003"/>
                  </a:lnTo>
                  <a:lnTo>
                    <a:pt x="1627728" y="117003"/>
                  </a:lnTo>
                  <a:lnTo>
                    <a:pt x="1627728" y="0"/>
                  </a:lnTo>
                  <a:lnTo>
                    <a:pt x="1817001" y="0"/>
                  </a:lnTo>
                  <a:lnTo>
                    <a:pt x="1817001" y="289068"/>
                  </a:lnTo>
                  <a:lnTo>
                    <a:pt x="0" y="289068"/>
                  </a:lnTo>
                  <a:close/>
                </a:path>
              </a:pathLst>
            </a:custGeom>
            <a:solidFill>
              <a:srgbClr val="000000">
                <a:alpha val="20000"/>
              </a:srgbClr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4" name="Google Shape;274;p7"/>
            <p:cNvSpPr/>
            <p:nvPr/>
          </p:nvSpPr>
          <p:spPr>
            <a:xfrm>
              <a:off x="6140362" y="3677013"/>
              <a:ext cx="1621673" cy="257993"/>
            </a:xfrm>
            <a:custGeom>
              <a:rect b="b" l="l" r="r" t="t"/>
              <a:pathLst>
                <a:path extrusionOk="0" h="289068" w="1817001">
                  <a:moveTo>
                    <a:pt x="0" y="0"/>
                  </a:moveTo>
                  <a:lnTo>
                    <a:pt x="177469" y="0"/>
                  </a:lnTo>
                  <a:lnTo>
                    <a:pt x="177469" y="117003"/>
                  </a:lnTo>
                  <a:lnTo>
                    <a:pt x="289557" y="117003"/>
                  </a:lnTo>
                  <a:lnTo>
                    <a:pt x="289557" y="0"/>
                  </a:lnTo>
                  <a:lnTo>
                    <a:pt x="1515640" y="0"/>
                  </a:lnTo>
                  <a:lnTo>
                    <a:pt x="1515640" y="117003"/>
                  </a:lnTo>
                  <a:lnTo>
                    <a:pt x="1627728" y="117003"/>
                  </a:lnTo>
                  <a:lnTo>
                    <a:pt x="1627728" y="0"/>
                  </a:lnTo>
                  <a:lnTo>
                    <a:pt x="1817001" y="0"/>
                  </a:lnTo>
                  <a:lnTo>
                    <a:pt x="1817001" y="289068"/>
                  </a:lnTo>
                  <a:lnTo>
                    <a:pt x="0" y="289068"/>
                  </a:lnTo>
                  <a:close/>
                </a:path>
              </a:pathLst>
            </a:custGeom>
            <a:solidFill>
              <a:srgbClr val="000000">
                <a:alpha val="20000"/>
              </a:srgbClr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5" name="Google Shape;275;p7"/>
            <p:cNvSpPr/>
            <p:nvPr/>
          </p:nvSpPr>
          <p:spPr>
            <a:xfrm>
              <a:off x="7904595" y="3677013"/>
              <a:ext cx="1621673" cy="257993"/>
            </a:xfrm>
            <a:custGeom>
              <a:rect b="b" l="l" r="r" t="t"/>
              <a:pathLst>
                <a:path extrusionOk="0" h="289068" w="1817001">
                  <a:moveTo>
                    <a:pt x="0" y="0"/>
                  </a:moveTo>
                  <a:lnTo>
                    <a:pt x="177469" y="0"/>
                  </a:lnTo>
                  <a:lnTo>
                    <a:pt x="177469" y="117003"/>
                  </a:lnTo>
                  <a:lnTo>
                    <a:pt x="289557" y="117003"/>
                  </a:lnTo>
                  <a:lnTo>
                    <a:pt x="289557" y="0"/>
                  </a:lnTo>
                  <a:lnTo>
                    <a:pt x="1515640" y="0"/>
                  </a:lnTo>
                  <a:lnTo>
                    <a:pt x="1515640" y="117003"/>
                  </a:lnTo>
                  <a:lnTo>
                    <a:pt x="1627728" y="117003"/>
                  </a:lnTo>
                  <a:lnTo>
                    <a:pt x="1627728" y="0"/>
                  </a:lnTo>
                  <a:lnTo>
                    <a:pt x="1817001" y="0"/>
                  </a:lnTo>
                  <a:lnTo>
                    <a:pt x="1817001" y="289068"/>
                  </a:lnTo>
                  <a:lnTo>
                    <a:pt x="0" y="289068"/>
                  </a:lnTo>
                  <a:close/>
                </a:path>
              </a:pathLst>
            </a:custGeom>
            <a:solidFill>
              <a:srgbClr val="000000">
                <a:alpha val="20000"/>
              </a:srgbClr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6" name="Google Shape;276;p7"/>
            <p:cNvSpPr/>
            <p:nvPr/>
          </p:nvSpPr>
          <p:spPr>
            <a:xfrm>
              <a:off x="9668828" y="3677013"/>
              <a:ext cx="1621673" cy="257993"/>
            </a:xfrm>
            <a:custGeom>
              <a:rect b="b" l="l" r="r" t="t"/>
              <a:pathLst>
                <a:path extrusionOk="0" h="289068" w="1817001">
                  <a:moveTo>
                    <a:pt x="0" y="0"/>
                  </a:moveTo>
                  <a:lnTo>
                    <a:pt x="177469" y="0"/>
                  </a:lnTo>
                  <a:lnTo>
                    <a:pt x="177469" y="117003"/>
                  </a:lnTo>
                  <a:lnTo>
                    <a:pt x="289557" y="117003"/>
                  </a:lnTo>
                  <a:lnTo>
                    <a:pt x="289557" y="0"/>
                  </a:lnTo>
                  <a:lnTo>
                    <a:pt x="1515640" y="0"/>
                  </a:lnTo>
                  <a:lnTo>
                    <a:pt x="1515640" y="117003"/>
                  </a:lnTo>
                  <a:lnTo>
                    <a:pt x="1627728" y="117003"/>
                  </a:lnTo>
                  <a:lnTo>
                    <a:pt x="1627728" y="0"/>
                  </a:lnTo>
                  <a:lnTo>
                    <a:pt x="1817001" y="0"/>
                  </a:lnTo>
                  <a:lnTo>
                    <a:pt x="1817001" y="289068"/>
                  </a:lnTo>
                  <a:lnTo>
                    <a:pt x="0" y="289068"/>
                  </a:lnTo>
                  <a:close/>
                </a:path>
              </a:pathLst>
            </a:custGeom>
            <a:solidFill>
              <a:srgbClr val="000000">
                <a:alpha val="20000"/>
              </a:srgbClr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7" name="Google Shape;277;p7"/>
            <p:cNvSpPr/>
            <p:nvPr/>
          </p:nvSpPr>
          <p:spPr>
            <a:xfrm>
              <a:off x="519133" y="5582501"/>
              <a:ext cx="1721608" cy="273892"/>
            </a:xfrm>
            <a:custGeom>
              <a:rect b="b" l="l" r="r" t="t"/>
              <a:pathLst>
                <a:path extrusionOk="0" h="289068" w="1817001">
                  <a:moveTo>
                    <a:pt x="0" y="0"/>
                  </a:moveTo>
                  <a:lnTo>
                    <a:pt x="177469" y="0"/>
                  </a:lnTo>
                  <a:lnTo>
                    <a:pt x="177469" y="117003"/>
                  </a:lnTo>
                  <a:lnTo>
                    <a:pt x="289557" y="117003"/>
                  </a:lnTo>
                  <a:lnTo>
                    <a:pt x="289557" y="0"/>
                  </a:lnTo>
                  <a:lnTo>
                    <a:pt x="1515640" y="0"/>
                  </a:lnTo>
                  <a:lnTo>
                    <a:pt x="1515640" y="117003"/>
                  </a:lnTo>
                  <a:lnTo>
                    <a:pt x="1627728" y="117003"/>
                  </a:lnTo>
                  <a:lnTo>
                    <a:pt x="1627728" y="0"/>
                  </a:lnTo>
                  <a:lnTo>
                    <a:pt x="1817001" y="0"/>
                  </a:lnTo>
                  <a:lnTo>
                    <a:pt x="1817001" y="289068"/>
                  </a:lnTo>
                  <a:lnTo>
                    <a:pt x="0" y="289068"/>
                  </a:lnTo>
                  <a:close/>
                </a:path>
              </a:pathLst>
            </a:custGeom>
            <a:solidFill>
              <a:srgbClr val="000000">
                <a:alpha val="20000"/>
              </a:srgbClr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8" name="Google Shape;278;p7"/>
            <p:cNvSpPr/>
            <p:nvPr/>
          </p:nvSpPr>
          <p:spPr>
            <a:xfrm>
              <a:off x="2394518" y="5582501"/>
              <a:ext cx="1721608" cy="273892"/>
            </a:xfrm>
            <a:custGeom>
              <a:rect b="b" l="l" r="r" t="t"/>
              <a:pathLst>
                <a:path extrusionOk="0" h="289068" w="1817001">
                  <a:moveTo>
                    <a:pt x="0" y="0"/>
                  </a:moveTo>
                  <a:lnTo>
                    <a:pt x="177469" y="0"/>
                  </a:lnTo>
                  <a:lnTo>
                    <a:pt x="177469" y="117003"/>
                  </a:lnTo>
                  <a:lnTo>
                    <a:pt x="289557" y="117003"/>
                  </a:lnTo>
                  <a:lnTo>
                    <a:pt x="289557" y="0"/>
                  </a:lnTo>
                  <a:lnTo>
                    <a:pt x="1515640" y="0"/>
                  </a:lnTo>
                  <a:lnTo>
                    <a:pt x="1515640" y="117003"/>
                  </a:lnTo>
                  <a:lnTo>
                    <a:pt x="1627728" y="117003"/>
                  </a:lnTo>
                  <a:lnTo>
                    <a:pt x="1627728" y="0"/>
                  </a:lnTo>
                  <a:lnTo>
                    <a:pt x="1817001" y="0"/>
                  </a:lnTo>
                  <a:lnTo>
                    <a:pt x="1817001" y="289068"/>
                  </a:lnTo>
                  <a:lnTo>
                    <a:pt x="0" y="289068"/>
                  </a:lnTo>
                  <a:close/>
                </a:path>
              </a:pathLst>
            </a:custGeom>
            <a:solidFill>
              <a:srgbClr val="000000">
                <a:alpha val="20000"/>
              </a:srgbClr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9" name="Google Shape;279;p7"/>
            <p:cNvSpPr/>
            <p:nvPr/>
          </p:nvSpPr>
          <p:spPr>
            <a:xfrm>
              <a:off x="4269903" y="5582501"/>
              <a:ext cx="1721608" cy="273892"/>
            </a:xfrm>
            <a:custGeom>
              <a:rect b="b" l="l" r="r" t="t"/>
              <a:pathLst>
                <a:path extrusionOk="0" h="289068" w="1817001">
                  <a:moveTo>
                    <a:pt x="0" y="0"/>
                  </a:moveTo>
                  <a:lnTo>
                    <a:pt x="177469" y="0"/>
                  </a:lnTo>
                  <a:lnTo>
                    <a:pt x="177469" y="117003"/>
                  </a:lnTo>
                  <a:lnTo>
                    <a:pt x="289557" y="117003"/>
                  </a:lnTo>
                  <a:lnTo>
                    <a:pt x="289557" y="0"/>
                  </a:lnTo>
                  <a:lnTo>
                    <a:pt x="1515640" y="0"/>
                  </a:lnTo>
                  <a:lnTo>
                    <a:pt x="1515640" y="117003"/>
                  </a:lnTo>
                  <a:lnTo>
                    <a:pt x="1627728" y="117003"/>
                  </a:lnTo>
                  <a:lnTo>
                    <a:pt x="1627728" y="0"/>
                  </a:lnTo>
                  <a:lnTo>
                    <a:pt x="1817001" y="0"/>
                  </a:lnTo>
                  <a:lnTo>
                    <a:pt x="1817001" y="289068"/>
                  </a:lnTo>
                  <a:lnTo>
                    <a:pt x="0" y="289068"/>
                  </a:lnTo>
                  <a:close/>
                </a:path>
              </a:pathLst>
            </a:custGeom>
            <a:solidFill>
              <a:srgbClr val="000000">
                <a:alpha val="20000"/>
              </a:srgbClr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0" name="Google Shape;280;p7"/>
            <p:cNvSpPr/>
            <p:nvPr/>
          </p:nvSpPr>
          <p:spPr>
            <a:xfrm>
              <a:off x="6145288" y="5582501"/>
              <a:ext cx="1721608" cy="273892"/>
            </a:xfrm>
            <a:custGeom>
              <a:rect b="b" l="l" r="r" t="t"/>
              <a:pathLst>
                <a:path extrusionOk="0" h="289068" w="1817001">
                  <a:moveTo>
                    <a:pt x="0" y="0"/>
                  </a:moveTo>
                  <a:lnTo>
                    <a:pt x="177469" y="0"/>
                  </a:lnTo>
                  <a:lnTo>
                    <a:pt x="177469" y="117003"/>
                  </a:lnTo>
                  <a:lnTo>
                    <a:pt x="289557" y="117003"/>
                  </a:lnTo>
                  <a:lnTo>
                    <a:pt x="289557" y="0"/>
                  </a:lnTo>
                  <a:lnTo>
                    <a:pt x="1515640" y="0"/>
                  </a:lnTo>
                  <a:lnTo>
                    <a:pt x="1515640" y="117003"/>
                  </a:lnTo>
                  <a:lnTo>
                    <a:pt x="1627728" y="117003"/>
                  </a:lnTo>
                  <a:lnTo>
                    <a:pt x="1627728" y="0"/>
                  </a:lnTo>
                  <a:lnTo>
                    <a:pt x="1817001" y="0"/>
                  </a:lnTo>
                  <a:lnTo>
                    <a:pt x="1817001" y="289068"/>
                  </a:lnTo>
                  <a:lnTo>
                    <a:pt x="0" y="289068"/>
                  </a:lnTo>
                  <a:close/>
                </a:path>
              </a:pathLst>
            </a:custGeom>
            <a:solidFill>
              <a:srgbClr val="000000">
                <a:alpha val="20000"/>
              </a:srgbClr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1" name="Google Shape;281;p7"/>
            <p:cNvSpPr/>
            <p:nvPr/>
          </p:nvSpPr>
          <p:spPr>
            <a:xfrm>
              <a:off x="8020673" y="5582501"/>
              <a:ext cx="1721608" cy="273892"/>
            </a:xfrm>
            <a:custGeom>
              <a:rect b="b" l="l" r="r" t="t"/>
              <a:pathLst>
                <a:path extrusionOk="0" h="289068" w="1817001">
                  <a:moveTo>
                    <a:pt x="0" y="0"/>
                  </a:moveTo>
                  <a:lnTo>
                    <a:pt x="177469" y="0"/>
                  </a:lnTo>
                  <a:lnTo>
                    <a:pt x="177469" y="117003"/>
                  </a:lnTo>
                  <a:lnTo>
                    <a:pt x="289557" y="117003"/>
                  </a:lnTo>
                  <a:lnTo>
                    <a:pt x="289557" y="0"/>
                  </a:lnTo>
                  <a:lnTo>
                    <a:pt x="1515640" y="0"/>
                  </a:lnTo>
                  <a:lnTo>
                    <a:pt x="1515640" y="117003"/>
                  </a:lnTo>
                  <a:lnTo>
                    <a:pt x="1627728" y="117003"/>
                  </a:lnTo>
                  <a:lnTo>
                    <a:pt x="1627728" y="0"/>
                  </a:lnTo>
                  <a:lnTo>
                    <a:pt x="1817001" y="0"/>
                  </a:lnTo>
                  <a:lnTo>
                    <a:pt x="1817001" y="289068"/>
                  </a:lnTo>
                  <a:lnTo>
                    <a:pt x="0" y="289068"/>
                  </a:lnTo>
                  <a:close/>
                </a:path>
              </a:pathLst>
            </a:custGeom>
            <a:solidFill>
              <a:srgbClr val="000000">
                <a:alpha val="20000"/>
              </a:srgbClr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2" name="Google Shape;282;p7"/>
            <p:cNvSpPr/>
            <p:nvPr/>
          </p:nvSpPr>
          <p:spPr>
            <a:xfrm>
              <a:off x="9896057" y="5582501"/>
              <a:ext cx="1721608" cy="273892"/>
            </a:xfrm>
            <a:custGeom>
              <a:rect b="b" l="l" r="r" t="t"/>
              <a:pathLst>
                <a:path extrusionOk="0" h="289068" w="1817001">
                  <a:moveTo>
                    <a:pt x="0" y="0"/>
                  </a:moveTo>
                  <a:lnTo>
                    <a:pt x="177469" y="0"/>
                  </a:lnTo>
                  <a:lnTo>
                    <a:pt x="177469" y="117003"/>
                  </a:lnTo>
                  <a:lnTo>
                    <a:pt x="289557" y="117003"/>
                  </a:lnTo>
                  <a:lnTo>
                    <a:pt x="289557" y="0"/>
                  </a:lnTo>
                  <a:lnTo>
                    <a:pt x="1515640" y="0"/>
                  </a:lnTo>
                  <a:lnTo>
                    <a:pt x="1515640" y="117003"/>
                  </a:lnTo>
                  <a:lnTo>
                    <a:pt x="1627728" y="117003"/>
                  </a:lnTo>
                  <a:lnTo>
                    <a:pt x="1627728" y="0"/>
                  </a:lnTo>
                  <a:lnTo>
                    <a:pt x="1817001" y="0"/>
                  </a:lnTo>
                  <a:lnTo>
                    <a:pt x="1817001" y="289068"/>
                  </a:lnTo>
                  <a:lnTo>
                    <a:pt x="0" y="289068"/>
                  </a:lnTo>
                  <a:close/>
                </a:path>
              </a:pathLst>
            </a:custGeom>
            <a:solidFill>
              <a:srgbClr val="000000">
                <a:alpha val="20000"/>
              </a:srgbClr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283" name="Google Shape;283;p7"/>
          <p:cNvSpPr/>
          <p:nvPr/>
        </p:nvSpPr>
        <p:spPr>
          <a:xfrm>
            <a:off x="4122328" y="6012824"/>
            <a:ext cx="3947400" cy="605400"/>
          </a:xfrm>
          <a:prstGeom prst="roundRect">
            <a:avLst>
              <a:gd fmla="val 50000" name="adj"/>
            </a:avLst>
          </a:prstGeom>
          <a:gradFill>
            <a:gsLst>
              <a:gs pos="0">
                <a:srgbClr val="674EA7"/>
              </a:gs>
              <a:gs pos="50000">
                <a:srgbClr val="351C75"/>
              </a:gs>
              <a:gs pos="100000">
                <a:srgbClr val="20124D"/>
              </a:gs>
            </a:gsLst>
            <a:lin ang="5400012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284" name="Google Shape;284;p7"/>
          <p:cNvGrpSpPr/>
          <p:nvPr/>
        </p:nvGrpSpPr>
        <p:grpSpPr>
          <a:xfrm>
            <a:off x="496233" y="1786316"/>
            <a:ext cx="11131245" cy="4087114"/>
            <a:chOff x="496233" y="1786316"/>
            <a:chExt cx="11131245" cy="4087114"/>
          </a:xfrm>
        </p:grpSpPr>
        <p:sp>
          <p:nvSpPr>
            <p:cNvPr id="285" name="Google Shape;285;p7"/>
            <p:cNvSpPr/>
            <p:nvPr/>
          </p:nvSpPr>
          <p:spPr>
            <a:xfrm>
              <a:off x="1220842" y="1786316"/>
              <a:ext cx="37500" cy="386100"/>
            </a:xfrm>
            <a:prstGeom prst="roundRect">
              <a:avLst>
                <a:gd fmla="val 50000" name="adj"/>
              </a:avLst>
            </a:prstGeom>
            <a:solidFill>
              <a:srgbClr val="674EA7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6" name="Google Shape;286;p7"/>
            <p:cNvSpPr/>
            <p:nvPr/>
          </p:nvSpPr>
          <p:spPr>
            <a:xfrm>
              <a:off x="2709142" y="1786316"/>
              <a:ext cx="37500" cy="386100"/>
            </a:xfrm>
            <a:prstGeom prst="roundRect">
              <a:avLst>
                <a:gd fmla="val 50000" name="adj"/>
              </a:avLst>
            </a:prstGeom>
            <a:solidFill>
              <a:srgbClr val="674EA7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7" name="Google Shape;287;p7"/>
            <p:cNvSpPr/>
            <p:nvPr/>
          </p:nvSpPr>
          <p:spPr>
            <a:xfrm>
              <a:off x="2852058" y="1786316"/>
              <a:ext cx="37500" cy="386100"/>
            </a:xfrm>
            <a:prstGeom prst="roundRect">
              <a:avLst>
                <a:gd fmla="val 50000" name="adj"/>
              </a:avLst>
            </a:prstGeom>
            <a:solidFill>
              <a:srgbClr val="674EA7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8" name="Google Shape;288;p7"/>
            <p:cNvSpPr/>
            <p:nvPr/>
          </p:nvSpPr>
          <p:spPr>
            <a:xfrm>
              <a:off x="4340358" y="1786316"/>
              <a:ext cx="37500" cy="386100"/>
            </a:xfrm>
            <a:prstGeom prst="roundRect">
              <a:avLst>
                <a:gd fmla="val 50000" name="adj"/>
              </a:avLst>
            </a:prstGeom>
            <a:solidFill>
              <a:srgbClr val="674EA7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9" name="Google Shape;289;p7"/>
            <p:cNvSpPr/>
            <p:nvPr/>
          </p:nvSpPr>
          <p:spPr>
            <a:xfrm>
              <a:off x="4483273" y="1786316"/>
              <a:ext cx="37500" cy="386100"/>
            </a:xfrm>
            <a:prstGeom prst="roundRect">
              <a:avLst>
                <a:gd fmla="val 50000" name="adj"/>
              </a:avLst>
            </a:prstGeom>
            <a:solidFill>
              <a:srgbClr val="674EA7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0" name="Google Shape;290;p7"/>
            <p:cNvSpPr/>
            <p:nvPr/>
          </p:nvSpPr>
          <p:spPr>
            <a:xfrm>
              <a:off x="5971573" y="1786316"/>
              <a:ext cx="37500" cy="386100"/>
            </a:xfrm>
            <a:prstGeom prst="roundRect">
              <a:avLst>
                <a:gd fmla="val 50000" name="adj"/>
              </a:avLst>
            </a:prstGeom>
            <a:solidFill>
              <a:srgbClr val="674EA7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1" name="Google Shape;291;p7"/>
            <p:cNvSpPr/>
            <p:nvPr/>
          </p:nvSpPr>
          <p:spPr>
            <a:xfrm>
              <a:off x="6114489" y="1786316"/>
              <a:ext cx="37500" cy="386100"/>
            </a:xfrm>
            <a:prstGeom prst="roundRect">
              <a:avLst>
                <a:gd fmla="val 50000" name="adj"/>
              </a:avLst>
            </a:prstGeom>
            <a:solidFill>
              <a:srgbClr val="674EA7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2" name="Google Shape;292;p7"/>
            <p:cNvSpPr/>
            <p:nvPr/>
          </p:nvSpPr>
          <p:spPr>
            <a:xfrm>
              <a:off x="7602789" y="1786316"/>
              <a:ext cx="37500" cy="386100"/>
            </a:xfrm>
            <a:prstGeom prst="roundRect">
              <a:avLst>
                <a:gd fmla="val 50000" name="adj"/>
              </a:avLst>
            </a:prstGeom>
            <a:solidFill>
              <a:srgbClr val="674EA7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3" name="Google Shape;293;p7"/>
            <p:cNvSpPr/>
            <p:nvPr/>
          </p:nvSpPr>
          <p:spPr>
            <a:xfrm>
              <a:off x="7745704" y="1786316"/>
              <a:ext cx="37500" cy="386100"/>
            </a:xfrm>
            <a:prstGeom prst="roundRect">
              <a:avLst>
                <a:gd fmla="val 50000" name="adj"/>
              </a:avLst>
            </a:prstGeom>
            <a:solidFill>
              <a:srgbClr val="674EA7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4" name="Google Shape;294;p7"/>
            <p:cNvSpPr/>
            <p:nvPr/>
          </p:nvSpPr>
          <p:spPr>
            <a:xfrm>
              <a:off x="9234004" y="1786316"/>
              <a:ext cx="37500" cy="386100"/>
            </a:xfrm>
            <a:prstGeom prst="roundRect">
              <a:avLst>
                <a:gd fmla="val 50000" name="adj"/>
              </a:avLst>
            </a:prstGeom>
            <a:solidFill>
              <a:srgbClr val="674EA7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5" name="Google Shape;295;p7"/>
            <p:cNvSpPr/>
            <p:nvPr/>
          </p:nvSpPr>
          <p:spPr>
            <a:xfrm>
              <a:off x="9376919" y="1786316"/>
              <a:ext cx="37500" cy="386100"/>
            </a:xfrm>
            <a:prstGeom prst="roundRect">
              <a:avLst>
                <a:gd fmla="val 50000" name="adj"/>
              </a:avLst>
            </a:prstGeom>
            <a:solidFill>
              <a:srgbClr val="674EA7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6" name="Google Shape;296;p7"/>
            <p:cNvSpPr/>
            <p:nvPr/>
          </p:nvSpPr>
          <p:spPr>
            <a:xfrm>
              <a:off x="10865219" y="1786316"/>
              <a:ext cx="37500" cy="386100"/>
            </a:xfrm>
            <a:prstGeom prst="roundRect">
              <a:avLst>
                <a:gd fmla="val 50000" name="adj"/>
              </a:avLst>
            </a:prstGeom>
            <a:solidFill>
              <a:srgbClr val="674EA7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7" name="Google Shape;297;p7"/>
            <p:cNvSpPr/>
            <p:nvPr/>
          </p:nvSpPr>
          <p:spPr>
            <a:xfrm>
              <a:off x="826119" y="3533013"/>
              <a:ext cx="40800" cy="417600"/>
            </a:xfrm>
            <a:prstGeom prst="roundRect">
              <a:avLst>
                <a:gd fmla="val 50000" name="adj"/>
              </a:avLst>
            </a:prstGeom>
            <a:solidFill>
              <a:srgbClr val="674EA7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8" name="Google Shape;298;p7"/>
            <p:cNvSpPr/>
            <p:nvPr/>
          </p:nvSpPr>
          <p:spPr>
            <a:xfrm>
              <a:off x="2435844" y="3533013"/>
              <a:ext cx="40800" cy="417600"/>
            </a:xfrm>
            <a:prstGeom prst="roundRect">
              <a:avLst>
                <a:gd fmla="val 50000" name="adj"/>
              </a:avLst>
            </a:prstGeom>
            <a:solidFill>
              <a:srgbClr val="674EA7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9" name="Google Shape;299;p7"/>
            <p:cNvSpPr/>
            <p:nvPr/>
          </p:nvSpPr>
          <p:spPr>
            <a:xfrm>
              <a:off x="2590352" y="3533013"/>
              <a:ext cx="40800" cy="417600"/>
            </a:xfrm>
            <a:prstGeom prst="roundRect">
              <a:avLst>
                <a:gd fmla="val 50000" name="adj"/>
              </a:avLst>
            </a:prstGeom>
            <a:solidFill>
              <a:srgbClr val="674EA7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0" name="Google Shape;300;p7"/>
            <p:cNvSpPr/>
            <p:nvPr/>
          </p:nvSpPr>
          <p:spPr>
            <a:xfrm>
              <a:off x="4200077" y="3533013"/>
              <a:ext cx="40800" cy="417600"/>
            </a:xfrm>
            <a:prstGeom prst="roundRect">
              <a:avLst>
                <a:gd fmla="val 50000" name="adj"/>
              </a:avLst>
            </a:prstGeom>
            <a:solidFill>
              <a:srgbClr val="674EA7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1" name="Google Shape;301;p7"/>
            <p:cNvSpPr/>
            <p:nvPr/>
          </p:nvSpPr>
          <p:spPr>
            <a:xfrm>
              <a:off x="4354586" y="3533013"/>
              <a:ext cx="40800" cy="417600"/>
            </a:xfrm>
            <a:prstGeom prst="roundRect">
              <a:avLst>
                <a:gd fmla="val 50000" name="adj"/>
              </a:avLst>
            </a:prstGeom>
            <a:solidFill>
              <a:srgbClr val="674EA7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2" name="Google Shape;302;p7"/>
            <p:cNvSpPr/>
            <p:nvPr/>
          </p:nvSpPr>
          <p:spPr>
            <a:xfrm>
              <a:off x="5964311" y="3533013"/>
              <a:ext cx="40800" cy="417600"/>
            </a:xfrm>
            <a:prstGeom prst="roundRect">
              <a:avLst>
                <a:gd fmla="val 50000" name="adj"/>
              </a:avLst>
            </a:prstGeom>
            <a:solidFill>
              <a:srgbClr val="674EA7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3" name="Google Shape;303;p7"/>
            <p:cNvSpPr/>
            <p:nvPr/>
          </p:nvSpPr>
          <p:spPr>
            <a:xfrm>
              <a:off x="6118819" y="3533013"/>
              <a:ext cx="40800" cy="417600"/>
            </a:xfrm>
            <a:prstGeom prst="roundRect">
              <a:avLst>
                <a:gd fmla="val 50000" name="adj"/>
              </a:avLst>
            </a:prstGeom>
            <a:solidFill>
              <a:srgbClr val="674EA7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4" name="Google Shape;304;p7"/>
            <p:cNvSpPr/>
            <p:nvPr/>
          </p:nvSpPr>
          <p:spPr>
            <a:xfrm>
              <a:off x="7728544" y="3533013"/>
              <a:ext cx="40800" cy="417600"/>
            </a:xfrm>
            <a:prstGeom prst="roundRect">
              <a:avLst>
                <a:gd fmla="val 50000" name="adj"/>
              </a:avLst>
            </a:prstGeom>
            <a:solidFill>
              <a:srgbClr val="674EA7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5" name="Google Shape;305;p7"/>
            <p:cNvSpPr/>
            <p:nvPr/>
          </p:nvSpPr>
          <p:spPr>
            <a:xfrm>
              <a:off x="7883052" y="3533013"/>
              <a:ext cx="40800" cy="417600"/>
            </a:xfrm>
            <a:prstGeom prst="roundRect">
              <a:avLst>
                <a:gd fmla="val 50000" name="adj"/>
              </a:avLst>
            </a:prstGeom>
            <a:solidFill>
              <a:srgbClr val="674EA7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6" name="Google Shape;306;p7"/>
            <p:cNvSpPr/>
            <p:nvPr/>
          </p:nvSpPr>
          <p:spPr>
            <a:xfrm>
              <a:off x="9492777" y="3533013"/>
              <a:ext cx="40800" cy="417600"/>
            </a:xfrm>
            <a:prstGeom prst="roundRect">
              <a:avLst>
                <a:gd fmla="val 50000" name="adj"/>
              </a:avLst>
            </a:prstGeom>
            <a:solidFill>
              <a:srgbClr val="674EA7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7" name="Google Shape;307;p7"/>
            <p:cNvSpPr/>
            <p:nvPr/>
          </p:nvSpPr>
          <p:spPr>
            <a:xfrm>
              <a:off x="9647285" y="3533013"/>
              <a:ext cx="40800" cy="417600"/>
            </a:xfrm>
            <a:prstGeom prst="roundRect">
              <a:avLst>
                <a:gd fmla="val 50000" name="adj"/>
              </a:avLst>
            </a:prstGeom>
            <a:solidFill>
              <a:srgbClr val="674EA7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8" name="Google Shape;308;p7"/>
            <p:cNvSpPr/>
            <p:nvPr/>
          </p:nvSpPr>
          <p:spPr>
            <a:xfrm>
              <a:off x="11257010" y="3533013"/>
              <a:ext cx="40800" cy="417600"/>
            </a:xfrm>
            <a:prstGeom prst="roundRect">
              <a:avLst>
                <a:gd fmla="val 50000" name="adj"/>
              </a:avLst>
            </a:prstGeom>
            <a:solidFill>
              <a:srgbClr val="674EA7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9" name="Google Shape;309;p7"/>
            <p:cNvSpPr/>
            <p:nvPr/>
          </p:nvSpPr>
          <p:spPr>
            <a:xfrm>
              <a:off x="496233" y="5429430"/>
              <a:ext cx="43200" cy="444000"/>
            </a:xfrm>
            <a:prstGeom prst="roundRect">
              <a:avLst>
                <a:gd fmla="val 50000" name="adj"/>
              </a:avLst>
            </a:prstGeom>
            <a:solidFill>
              <a:srgbClr val="674EA7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0" name="Google Shape;310;p7"/>
            <p:cNvSpPr/>
            <p:nvPr/>
          </p:nvSpPr>
          <p:spPr>
            <a:xfrm>
              <a:off x="2207354" y="5429430"/>
              <a:ext cx="43200" cy="444000"/>
            </a:xfrm>
            <a:prstGeom prst="roundRect">
              <a:avLst>
                <a:gd fmla="val 50000" name="adj"/>
              </a:avLst>
            </a:prstGeom>
            <a:solidFill>
              <a:srgbClr val="674EA7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1" name="Google Shape;311;p7"/>
            <p:cNvSpPr/>
            <p:nvPr/>
          </p:nvSpPr>
          <p:spPr>
            <a:xfrm>
              <a:off x="2371618" y="5429430"/>
              <a:ext cx="43200" cy="444000"/>
            </a:xfrm>
            <a:prstGeom prst="roundRect">
              <a:avLst>
                <a:gd fmla="val 50000" name="adj"/>
              </a:avLst>
            </a:prstGeom>
            <a:solidFill>
              <a:srgbClr val="674EA7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2" name="Google Shape;312;p7"/>
            <p:cNvSpPr/>
            <p:nvPr/>
          </p:nvSpPr>
          <p:spPr>
            <a:xfrm>
              <a:off x="4082739" y="5429430"/>
              <a:ext cx="43200" cy="444000"/>
            </a:xfrm>
            <a:prstGeom prst="roundRect">
              <a:avLst>
                <a:gd fmla="val 50000" name="adj"/>
              </a:avLst>
            </a:prstGeom>
            <a:solidFill>
              <a:srgbClr val="674EA7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3" name="Google Shape;313;p7"/>
            <p:cNvSpPr/>
            <p:nvPr/>
          </p:nvSpPr>
          <p:spPr>
            <a:xfrm>
              <a:off x="4247003" y="5429430"/>
              <a:ext cx="43200" cy="444000"/>
            </a:xfrm>
            <a:prstGeom prst="roundRect">
              <a:avLst>
                <a:gd fmla="val 50000" name="adj"/>
              </a:avLst>
            </a:prstGeom>
            <a:solidFill>
              <a:srgbClr val="674EA7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4" name="Google Shape;314;p7"/>
            <p:cNvSpPr/>
            <p:nvPr/>
          </p:nvSpPr>
          <p:spPr>
            <a:xfrm>
              <a:off x="5958124" y="5429430"/>
              <a:ext cx="43200" cy="444000"/>
            </a:xfrm>
            <a:prstGeom prst="roundRect">
              <a:avLst>
                <a:gd fmla="val 50000" name="adj"/>
              </a:avLst>
            </a:prstGeom>
            <a:solidFill>
              <a:srgbClr val="674EA7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5" name="Google Shape;315;p7"/>
            <p:cNvSpPr/>
            <p:nvPr/>
          </p:nvSpPr>
          <p:spPr>
            <a:xfrm>
              <a:off x="6122388" y="5429430"/>
              <a:ext cx="43200" cy="444000"/>
            </a:xfrm>
            <a:prstGeom prst="roundRect">
              <a:avLst>
                <a:gd fmla="val 50000" name="adj"/>
              </a:avLst>
            </a:prstGeom>
            <a:solidFill>
              <a:srgbClr val="674EA7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6" name="Google Shape;316;p7"/>
            <p:cNvSpPr/>
            <p:nvPr/>
          </p:nvSpPr>
          <p:spPr>
            <a:xfrm>
              <a:off x="7833509" y="5429430"/>
              <a:ext cx="43200" cy="444000"/>
            </a:xfrm>
            <a:prstGeom prst="roundRect">
              <a:avLst>
                <a:gd fmla="val 50000" name="adj"/>
              </a:avLst>
            </a:prstGeom>
            <a:solidFill>
              <a:srgbClr val="674EA7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7" name="Google Shape;317;p7"/>
            <p:cNvSpPr/>
            <p:nvPr/>
          </p:nvSpPr>
          <p:spPr>
            <a:xfrm>
              <a:off x="7997773" y="5429430"/>
              <a:ext cx="43200" cy="444000"/>
            </a:xfrm>
            <a:prstGeom prst="roundRect">
              <a:avLst>
                <a:gd fmla="val 50000" name="adj"/>
              </a:avLst>
            </a:prstGeom>
            <a:solidFill>
              <a:srgbClr val="674EA7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8" name="Google Shape;318;p7"/>
            <p:cNvSpPr/>
            <p:nvPr/>
          </p:nvSpPr>
          <p:spPr>
            <a:xfrm>
              <a:off x="9708894" y="5429430"/>
              <a:ext cx="43200" cy="444000"/>
            </a:xfrm>
            <a:prstGeom prst="roundRect">
              <a:avLst>
                <a:gd fmla="val 50000" name="adj"/>
              </a:avLst>
            </a:prstGeom>
            <a:solidFill>
              <a:srgbClr val="674EA7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9" name="Google Shape;319;p7"/>
            <p:cNvSpPr/>
            <p:nvPr/>
          </p:nvSpPr>
          <p:spPr>
            <a:xfrm>
              <a:off x="9873157" y="5429430"/>
              <a:ext cx="43200" cy="444000"/>
            </a:xfrm>
            <a:prstGeom prst="roundRect">
              <a:avLst>
                <a:gd fmla="val 50000" name="adj"/>
              </a:avLst>
            </a:prstGeom>
            <a:solidFill>
              <a:srgbClr val="674EA7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0" name="Google Shape;320;p7"/>
            <p:cNvSpPr/>
            <p:nvPr/>
          </p:nvSpPr>
          <p:spPr>
            <a:xfrm>
              <a:off x="11584278" y="5429430"/>
              <a:ext cx="43200" cy="444000"/>
            </a:xfrm>
            <a:prstGeom prst="roundRect">
              <a:avLst>
                <a:gd fmla="val 50000" name="adj"/>
              </a:avLst>
            </a:prstGeom>
            <a:solidFill>
              <a:srgbClr val="674EA7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slideLayout" Target="../slideLayouts/slideLayout2.xml"/><Relationship Id="rId3" Type="http://schemas.openxmlformats.org/officeDocument/2006/relationships/slideLayout" Target="../slideLayouts/slideLayout3.xml"/><Relationship Id="rId4" Type="http://schemas.openxmlformats.org/officeDocument/2006/relationships/slideLayout" Target="../slideLayouts/slideLayout4.xml"/><Relationship Id="rId5" Type="http://schemas.openxmlformats.org/officeDocument/2006/relationships/slideLayout" Target="../slideLayouts/slideLayout5.xml"/><Relationship Id="rId6" Type="http://schemas.openxmlformats.org/officeDocument/2006/relationships/slideLayout" Target="../slideLayouts/slideLayout6.xml"/><Relationship Id="rId7" Type="http://schemas.openxmlformats.org/officeDocument/2006/relationships/theme" Target="../theme/theme1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chemeClr val="accent4"/>
        </a:solid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Google Shape;6;p1"/>
          <p:cNvSpPr/>
          <p:nvPr/>
        </p:nvSpPr>
        <p:spPr>
          <a:xfrm rot="5400000">
            <a:off x="-462658" y="5585955"/>
            <a:ext cx="1131345" cy="114589"/>
          </a:xfrm>
          <a:custGeom>
            <a:rect b="b" l="l" r="r" t="t"/>
            <a:pathLst>
              <a:path extrusionOk="0" h="87640" w="919793">
                <a:moveTo>
                  <a:pt x="657321" y="73442"/>
                </a:moveTo>
                <a:cubicBezTo>
                  <a:pt x="659149" y="73404"/>
                  <a:pt x="660912" y="74128"/>
                  <a:pt x="662179" y="75442"/>
                </a:cubicBezTo>
                <a:cubicBezTo>
                  <a:pt x="663493" y="76709"/>
                  <a:pt x="664217" y="78471"/>
                  <a:pt x="664179" y="80300"/>
                </a:cubicBezTo>
                <a:cubicBezTo>
                  <a:pt x="664198" y="82148"/>
                  <a:pt x="663474" y="83939"/>
                  <a:pt x="662179" y="85253"/>
                </a:cubicBezTo>
                <a:cubicBezTo>
                  <a:pt x="660912" y="86568"/>
                  <a:pt x="659149" y="87291"/>
                  <a:pt x="657321" y="87253"/>
                </a:cubicBezTo>
                <a:cubicBezTo>
                  <a:pt x="655492" y="87291"/>
                  <a:pt x="653730" y="86568"/>
                  <a:pt x="652463" y="85253"/>
                </a:cubicBezTo>
                <a:cubicBezTo>
                  <a:pt x="651168" y="83939"/>
                  <a:pt x="650444" y="82148"/>
                  <a:pt x="650463" y="80300"/>
                </a:cubicBezTo>
                <a:cubicBezTo>
                  <a:pt x="650425" y="78471"/>
                  <a:pt x="651149" y="76709"/>
                  <a:pt x="652463" y="75442"/>
                </a:cubicBezTo>
                <a:cubicBezTo>
                  <a:pt x="653730" y="74128"/>
                  <a:pt x="655492" y="73404"/>
                  <a:pt x="657321" y="73442"/>
                </a:cubicBezTo>
                <a:close/>
                <a:moveTo>
                  <a:pt x="783051" y="31056"/>
                </a:moveTo>
                <a:cubicBezTo>
                  <a:pt x="776688" y="30989"/>
                  <a:pt x="770602" y="33618"/>
                  <a:pt x="766287" y="38295"/>
                </a:cubicBezTo>
                <a:cubicBezTo>
                  <a:pt x="761677" y="42876"/>
                  <a:pt x="759134" y="49134"/>
                  <a:pt x="759238" y="55630"/>
                </a:cubicBezTo>
                <a:cubicBezTo>
                  <a:pt x="759229" y="59935"/>
                  <a:pt x="760343" y="64174"/>
                  <a:pt x="762477" y="67917"/>
                </a:cubicBezTo>
                <a:cubicBezTo>
                  <a:pt x="764468" y="71632"/>
                  <a:pt x="767468" y="74709"/>
                  <a:pt x="771144" y="76776"/>
                </a:cubicBezTo>
                <a:cubicBezTo>
                  <a:pt x="774783" y="78804"/>
                  <a:pt x="778888" y="79852"/>
                  <a:pt x="783051" y="79824"/>
                </a:cubicBezTo>
                <a:cubicBezTo>
                  <a:pt x="787213" y="79843"/>
                  <a:pt x="791319" y="78795"/>
                  <a:pt x="794957" y="76776"/>
                </a:cubicBezTo>
                <a:cubicBezTo>
                  <a:pt x="798586" y="74652"/>
                  <a:pt x="801587" y="71594"/>
                  <a:pt x="803625" y="67917"/>
                </a:cubicBezTo>
                <a:cubicBezTo>
                  <a:pt x="805730" y="64165"/>
                  <a:pt x="806816" y="59926"/>
                  <a:pt x="806768" y="55630"/>
                </a:cubicBezTo>
                <a:cubicBezTo>
                  <a:pt x="806873" y="49134"/>
                  <a:pt x="804330" y="42876"/>
                  <a:pt x="799719" y="38295"/>
                </a:cubicBezTo>
                <a:cubicBezTo>
                  <a:pt x="795452" y="33608"/>
                  <a:pt x="789385" y="30979"/>
                  <a:pt x="783051" y="31056"/>
                </a:cubicBezTo>
                <a:close/>
                <a:moveTo>
                  <a:pt x="124778" y="30960"/>
                </a:moveTo>
                <a:cubicBezTo>
                  <a:pt x="120558" y="30922"/>
                  <a:pt x="116405" y="32046"/>
                  <a:pt x="112776" y="34198"/>
                </a:cubicBezTo>
                <a:cubicBezTo>
                  <a:pt x="109090" y="36332"/>
                  <a:pt x="106061" y="39428"/>
                  <a:pt x="104013" y="43152"/>
                </a:cubicBezTo>
                <a:cubicBezTo>
                  <a:pt x="101851" y="46886"/>
                  <a:pt x="100708" y="51124"/>
                  <a:pt x="100680" y="55439"/>
                </a:cubicBezTo>
                <a:cubicBezTo>
                  <a:pt x="100708" y="59754"/>
                  <a:pt x="101851" y="63993"/>
                  <a:pt x="104013" y="67726"/>
                </a:cubicBezTo>
                <a:cubicBezTo>
                  <a:pt x="106099" y="71489"/>
                  <a:pt x="109157" y="74613"/>
                  <a:pt x="112872" y="76775"/>
                </a:cubicBezTo>
                <a:cubicBezTo>
                  <a:pt x="116462" y="78956"/>
                  <a:pt x="120577" y="80109"/>
                  <a:pt x="124778" y="80109"/>
                </a:cubicBezTo>
                <a:cubicBezTo>
                  <a:pt x="129017" y="80080"/>
                  <a:pt x="133188" y="78966"/>
                  <a:pt x="136875" y="76870"/>
                </a:cubicBezTo>
                <a:cubicBezTo>
                  <a:pt x="140580" y="74822"/>
                  <a:pt x="143638" y="71784"/>
                  <a:pt x="145733" y="68107"/>
                </a:cubicBezTo>
                <a:cubicBezTo>
                  <a:pt x="147857" y="64297"/>
                  <a:pt x="148943" y="59992"/>
                  <a:pt x="148876" y="55630"/>
                </a:cubicBezTo>
                <a:cubicBezTo>
                  <a:pt x="149019" y="49057"/>
                  <a:pt x="146514" y="42714"/>
                  <a:pt x="141923" y="38008"/>
                </a:cubicBezTo>
                <a:cubicBezTo>
                  <a:pt x="137513" y="33484"/>
                  <a:pt x="131474" y="30950"/>
                  <a:pt x="125159" y="30960"/>
                </a:cubicBezTo>
                <a:close/>
                <a:moveTo>
                  <a:pt x="202407" y="30865"/>
                </a:moveTo>
                <a:cubicBezTo>
                  <a:pt x="196739" y="30751"/>
                  <a:pt x="191243" y="32836"/>
                  <a:pt x="187072" y="36675"/>
                </a:cubicBezTo>
                <a:cubicBezTo>
                  <a:pt x="183538" y="40104"/>
                  <a:pt x="181061" y="44467"/>
                  <a:pt x="179928" y="49248"/>
                </a:cubicBezTo>
                <a:lnTo>
                  <a:pt x="225267" y="49248"/>
                </a:lnTo>
                <a:cubicBezTo>
                  <a:pt x="224486" y="45619"/>
                  <a:pt x="222923" y="42209"/>
                  <a:pt x="220695" y="39247"/>
                </a:cubicBezTo>
                <a:cubicBezTo>
                  <a:pt x="218580" y="36618"/>
                  <a:pt x="215875" y="34522"/>
                  <a:pt x="212789" y="33151"/>
                </a:cubicBezTo>
                <a:cubicBezTo>
                  <a:pt x="209541" y="31636"/>
                  <a:pt x="205988" y="30865"/>
                  <a:pt x="202407" y="30865"/>
                </a:cubicBezTo>
                <a:close/>
                <a:moveTo>
                  <a:pt x="599885" y="30675"/>
                </a:moveTo>
                <a:cubicBezTo>
                  <a:pt x="595665" y="30637"/>
                  <a:pt x="591512" y="31761"/>
                  <a:pt x="587883" y="33914"/>
                </a:cubicBezTo>
                <a:cubicBezTo>
                  <a:pt x="584197" y="36047"/>
                  <a:pt x="581168" y="39143"/>
                  <a:pt x="579120" y="42867"/>
                </a:cubicBezTo>
                <a:cubicBezTo>
                  <a:pt x="576958" y="46601"/>
                  <a:pt x="575815" y="50839"/>
                  <a:pt x="575787" y="55154"/>
                </a:cubicBezTo>
                <a:cubicBezTo>
                  <a:pt x="575815" y="59469"/>
                  <a:pt x="576958" y="63708"/>
                  <a:pt x="579120" y="67442"/>
                </a:cubicBezTo>
                <a:cubicBezTo>
                  <a:pt x="581206" y="71204"/>
                  <a:pt x="584264" y="74328"/>
                  <a:pt x="587979" y="76490"/>
                </a:cubicBezTo>
                <a:cubicBezTo>
                  <a:pt x="591569" y="78672"/>
                  <a:pt x="595684" y="79824"/>
                  <a:pt x="599885" y="79824"/>
                </a:cubicBezTo>
                <a:cubicBezTo>
                  <a:pt x="604124" y="79796"/>
                  <a:pt x="608295" y="78681"/>
                  <a:pt x="611982" y="76586"/>
                </a:cubicBezTo>
                <a:cubicBezTo>
                  <a:pt x="615658" y="74509"/>
                  <a:pt x="618725" y="71480"/>
                  <a:pt x="620840" y="67823"/>
                </a:cubicBezTo>
                <a:cubicBezTo>
                  <a:pt x="622964" y="64013"/>
                  <a:pt x="624050" y="59707"/>
                  <a:pt x="623983" y="55345"/>
                </a:cubicBezTo>
                <a:cubicBezTo>
                  <a:pt x="624126" y="48773"/>
                  <a:pt x="621621" y="42429"/>
                  <a:pt x="617030" y="37724"/>
                </a:cubicBezTo>
                <a:cubicBezTo>
                  <a:pt x="612486" y="33209"/>
                  <a:pt x="606286" y="30770"/>
                  <a:pt x="599885" y="30961"/>
                </a:cubicBezTo>
                <a:close/>
                <a:moveTo>
                  <a:pt x="429673" y="30675"/>
                </a:moveTo>
                <a:cubicBezTo>
                  <a:pt x="425425" y="30627"/>
                  <a:pt x="421234" y="31751"/>
                  <a:pt x="417576" y="33913"/>
                </a:cubicBezTo>
                <a:cubicBezTo>
                  <a:pt x="413890" y="36047"/>
                  <a:pt x="410861" y="39142"/>
                  <a:pt x="408813" y="42867"/>
                </a:cubicBezTo>
                <a:cubicBezTo>
                  <a:pt x="406680" y="46610"/>
                  <a:pt x="405565" y="50848"/>
                  <a:pt x="405575" y="55154"/>
                </a:cubicBezTo>
                <a:cubicBezTo>
                  <a:pt x="405565" y="59459"/>
                  <a:pt x="406680" y="63698"/>
                  <a:pt x="408813" y="67441"/>
                </a:cubicBezTo>
                <a:cubicBezTo>
                  <a:pt x="410899" y="71203"/>
                  <a:pt x="413957" y="74328"/>
                  <a:pt x="417672" y="76490"/>
                </a:cubicBezTo>
                <a:cubicBezTo>
                  <a:pt x="421262" y="78671"/>
                  <a:pt x="425377" y="79823"/>
                  <a:pt x="429578" y="79823"/>
                </a:cubicBezTo>
                <a:cubicBezTo>
                  <a:pt x="433855" y="79785"/>
                  <a:pt x="438046" y="78671"/>
                  <a:pt x="441770" y="76585"/>
                </a:cubicBezTo>
                <a:cubicBezTo>
                  <a:pt x="445446" y="74528"/>
                  <a:pt x="448476" y="71499"/>
                  <a:pt x="450533" y="67822"/>
                </a:cubicBezTo>
                <a:cubicBezTo>
                  <a:pt x="452667" y="64012"/>
                  <a:pt x="453743" y="59707"/>
                  <a:pt x="453676" y="55344"/>
                </a:cubicBezTo>
                <a:cubicBezTo>
                  <a:pt x="453819" y="48772"/>
                  <a:pt x="451314" y="42428"/>
                  <a:pt x="446723" y="37723"/>
                </a:cubicBezTo>
                <a:cubicBezTo>
                  <a:pt x="442122" y="33122"/>
                  <a:pt x="435798" y="30665"/>
                  <a:pt x="429292" y="30960"/>
                </a:cubicBezTo>
                <a:close/>
                <a:moveTo>
                  <a:pt x="71723" y="24959"/>
                </a:moveTo>
                <a:lnTo>
                  <a:pt x="79819" y="24959"/>
                </a:lnTo>
                <a:lnTo>
                  <a:pt x="79819" y="85729"/>
                </a:lnTo>
                <a:lnTo>
                  <a:pt x="72009" y="85729"/>
                </a:lnTo>
                <a:close/>
                <a:moveTo>
                  <a:pt x="546544" y="24674"/>
                </a:moveTo>
                <a:lnTo>
                  <a:pt x="554355" y="24674"/>
                </a:lnTo>
                <a:lnTo>
                  <a:pt x="554355" y="85443"/>
                </a:lnTo>
                <a:lnTo>
                  <a:pt x="546544" y="85443"/>
                </a:lnTo>
                <a:close/>
                <a:moveTo>
                  <a:pt x="202311" y="23626"/>
                </a:moveTo>
                <a:cubicBezTo>
                  <a:pt x="211979" y="23283"/>
                  <a:pt x="221209" y="27655"/>
                  <a:pt x="227076" y="35342"/>
                </a:cubicBezTo>
                <a:cubicBezTo>
                  <a:pt x="231639" y="41285"/>
                  <a:pt x="234030" y="48620"/>
                  <a:pt x="233839" y="56106"/>
                </a:cubicBezTo>
                <a:lnTo>
                  <a:pt x="179166" y="56106"/>
                </a:lnTo>
                <a:cubicBezTo>
                  <a:pt x="179080" y="62545"/>
                  <a:pt x="181509" y="68765"/>
                  <a:pt x="185929" y="73442"/>
                </a:cubicBezTo>
                <a:cubicBezTo>
                  <a:pt x="190100" y="77937"/>
                  <a:pt x="195987" y="80433"/>
                  <a:pt x="202121" y="80300"/>
                </a:cubicBezTo>
                <a:cubicBezTo>
                  <a:pt x="205179" y="80290"/>
                  <a:pt x="208207" y="79738"/>
                  <a:pt x="211074" y="78680"/>
                </a:cubicBezTo>
                <a:cubicBezTo>
                  <a:pt x="213799" y="77661"/>
                  <a:pt x="216332" y="76213"/>
                  <a:pt x="218599" y="74394"/>
                </a:cubicBezTo>
                <a:cubicBezTo>
                  <a:pt x="221238" y="71784"/>
                  <a:pt x="223486" y="68793"/>
                  <a:pt x="225267" y="65536"/>
                </a:cubicBezTo>
                <a:lnTo>
                  <a:pt x="231839" y="69060"/>
                </a:lnTo>
                <a:cubicBezTo>
                  <a:pt x="229953" y="72880"/>
                  <a:pt x="227410" y="76328"/>
                  <a:pt x="224314" y="79252"/>
                </a:cubicBezTo>
                <a:cubicBezTo>
                  <a:pt x="221542" y="81824"/>
                  <a:pt x="218314" y="83862"/>
                  <a:pt x="214789" y="85253"/>
                </a:cubicBezTo>
                <a:cubicBezTo>
                  <a:pt x="210941" y="86643"/>
                  <a:pt x="206874" y="87320"/>
                  <a:pt x="202788" y="87253"/>
                </a:cubicBezTo>
                <a:cubicBezTo>
                  <a:pt x="193987" y="87834"/>
                  <a:pt x="185405" y="84319"/>
                  <a:pt x="179547" y="77728"/>
                </a:cubicBezTo>
                <a:cubicBezTo>
                  <a:pt x="174108" y="71699"/>
                  <a:pt x="171117" y="63850"/>
                  <a:pt x="171165" y="55725"/>
                </a:cubicBezTo>
                <a:cubicBezTo>
                  <a:pt x="171098" y="48267"/>
                  <a:pt x="173584" y="41000"/>
                  <a:pt x="178213" y="35151"/>
                </a:cubicBezTo>
                <a:cubicBezTo>
                  <a:pt x="183842" y="27560"/>
                  <a:pt x="192863" y="23245"/>
                  <a:pt x="202311" y="23626"/>
                </a:cubicBezTo>
                <a:close/>
                <a:moveTo>
                  <a:pt x="783051" y="23436"/>
                </a:moveTo>
                <a:cubicBezTo>
                  <a:pt x="791909" y="23207"/>
                  <a:pt x="800415" y="26903"/>
                  <a:pt x="806292" y="33532"/>
                </a:cubicBezTo>
                <a:cubicBezTo>
                  <a:pt x="811816" y="39514"/>
                  <a:pt x="814817" y="47391"/>
                  <a:pt x="814674" y="55535"/>
                </a:cubicBezTo>
                <a:cubicBezTo>
                  <a:pt x="814760" y="63812"/>
                  <a:pt x="811578" y="71785"/>
                  <a:pt x="805816" y="77728"/>
                </a:cubicBezTo>
                <a:cubicBezTo>
                  <a:pt x="799977" y="84062"/>
                  <a:pt x="791662" y="87539"/>
                  <a:pt x="783051" y="87253"/>
                </a:cubicBezTo>
                <a:cubicBezTo>
                  <a:pt x="774412" y="87558"/>
                  <a:pt x="766058" y="84081"/>
                  <a:pt x="760191" y="77728"/>
                </a:cubicBezTo>
                <a:cubicBezTo>
                  <a:pt x="754428" y="71785"/>
                  <a:pt x="751247" y="63812"/>
                  <a:pt x="751333" y="55535"/>
                </a:cubicBezTo>
                <a:cubicBezTo>
                  <a:pt x="751237" y="47429"/>
                  <a:pt x="754228" y="39600"/>
                  <a:pt x="759715" y="33627"/>
                </a:cubicBezTo>
                <a:cubicBezTo>
                  <a:pt x="765620" y="26969"/>
                  <a:pt x="774154" y="23236"/>
                  <a:pt x="783051" y="23436"/>
                </a:cubicBezTo>
                <a:close/>
                <a:moveTo>
                  <a:pt x="711804" y="23436"/>
                </a:moveTo>
                <a:cubicBezTo>
                  <a:pt x="715747" y="23407"/>
                  <a:pt x="719671" y="24017"/>
                  <a:pt x="723424" y="25246"/>
                </a:cubicBezTo>
                <a:cubicBezTo>
                  <a:pt x="726853" y="26322"/>
                  <a:pt x="730072" y="27960"/>
                  <a:pt x="732949" y="30103"/>
                </a:cubicBezTo>
                <a:cubicBezTo>
                  <a:pt x="735540" y="32170"/>
                  <a:pt x="737712" y="34732"/>
                  <a:pt x="739331" y="37628"/>
                </a:cubicBezTo>
                <a:lnTo>
                  <a:pt x="733139" y="41438"/>
                </a:lnTo>
                <a:cubicBezTo>
                  <a:pt x="728063" y="34466"/>
                  <a:pt x="719852" y="30475"/>
                  <a:pt x="711232" y="30770"/>
                </a:cubicBezTo>
                <a:cubicBezTo>
                  <a:pt x="704364" y="30570"/>
                  <a:pt x="697697" y="33142"/>
                  <a:pt x="692754" y="37914"/>
                </a:cubicBezTo>
                <a:cubicBezTo>
                  <a:pt x="687991" y="42410"/>
                  <a:pt x="685334" y="48696"/>
                  <a:pt x="685419" y="55249"/>
                </a:cubicBezTo>
                <a:cubicBezTo>
                  <a:pt x="685400" y="59640"/>
                  <a:pt x="686591" y="63955"/>
                  <a:pt x="688848" y="67727"/>
                </a:cubicBezTo>
                <a:cubicBezTo>
                  <a:pt x="691039" y="71756"/>
                  <a:pt x="694344" y="75061"/>
                  <a:pt x="698373" y="77252"/>
                </a:cubicBezTo>
                <a:cubicBezTo>
                  <a:pt x="702412" y="79414"/>
                  <a:pt x="706936" y="80529"/>
                  <a:pt x="711518" y="80491"/>
                </a:cubicBezTo>
                <a:cubicBezTo>
                  <a:pt x="720100" y="80624"/>
                  <a:pt x="728234" y="76661"/>
                  <a:pt x="733425" y="69823"/>
                </a:cubicBezTo>
                <a:lnTo>
                  <a:pt x="739616" y="73823"/>
                </a:lnTo>
                <a:cubicBezTo>
                  <a:pt x="736683" y="78205"/>
                  <a:pt x="732644" y="81719"/>
                  <a:pt x="727901" y="84015"/>
                </a:cubicBezTo>
                <a:cubicBezTo>
                  <a:pt x="722662" y="86482"/>
                  <a:pt x="716928" y="87720"/>
                  <a:pt x="711137" y="87634"/>
                </a:cubicBezTo>
                <a:cubicBezTo>
                  <a:pt x="702240" y="87806"/>
                  <a:pt x="693649" y="84367"/>
                  <a:pt x="687324" y="78109"/>
                </a:cubicBezTo>
                <a:cubicBezTo>
                  <a:pt x="681114" y="72375"/>
                  <a:pt x="677647" y="64270"/>
                  <a:pt x="677799" y="55821"/>
                </a:cubicBezTo>
                <a:cubicBezTo>
                  <a:pt x="677790" y="50058"/>
                  <a:pt x="679342" y="44400"/>
                  <a:pt x="682276" y="39438"/>
                </a:cubicBezTo>
                <a:cubicBezTo>
                  <a:pt x="685162" y="34437"/>
                  <a:pt x="689382" y="30351"/>
                  <a:pt x="694468" y="27627"/>
                </a:cubicBezTo>
                <a:cubicBezTo>
                  <a:pt x="699802" y="24808"/>
                  <a:pt x="705765" y="23369"/>
                  <a:pt x="711804" y="23436"/>
                </a:cubicBezTo>
                <a:close/>
                <a:moveTo>
                  <a:pt x="262414" y="23245"/>
                </a:moveTo>
                <a:cubicBezTo>
                  <a:pt x="268786" y="23798"/>
                  <a:pt x="274692" y="26807"/>
                  <a:pt x="278892" y="31627"/>
                </a:cubicBezTo>
                <a:lnTo>
                  <a:pt x="273939" y="36771"/>
                </a:lnTo>
                <a:cubicBezTo>
                  <a:pt x="270777" y="33246"/>
                  <a:pt x="266376" y="31094"/>
                  <a:pt x="261652" y="30770"/>
                </a:cubicBezTo>
                <a:cubicBezTo>
                  <a:pt x="259223" y="30732"/>
                  <a:pt x="256871" y="31618"/>
                  <a:pt x="255080" y="33246"/>
                </a:cubicBezTo>
                <a:cubicBezTo>
                  <a:pt x="253394" y="34704"/>
                  <a:pt x="252422" y="36828"/>
                  <a:pt x="252413" y="39056"/>
                </a:cubicBezTo>
                <a:cubicBezTo>
                  <a:pt x="252499" y="41152"/>
                  <a:pt x="253261" y="43162"/>
                  <a:pt x="254604" y="44772"/>
                </a:cubicBezTo>
                <a:cubicBezTo>
                  <a:pt x="257385" y="47439"/>
                  <a:pt x="260604" y="49601"/>
                  <a:pt x="264129" y="51153"/>
                </a:cubicBezTo>
                <a:cubicBezTo>
                  <a:pt x="268643" y="53201"/>
                  <a:pt x="272701" y="56154"/>
                  <a:pt x="276035" y="59821"/>
                </a:cubicBezTo>
                <a:cubicBezTo>
                  <a:pt x="278016" y="62602"/>
                  <a:pt x="279073" y="65936"/>
                  <a:pt x="279083" y="69346"/>
                </a:cubicBezTo>
                <a:cubicBezTo>
                  <a:pt x="279130" y="74109"/>
                  <a:pt x="277235" y="78681"/>
                  <a:pt x="273844" y="82014"/>
                </a:cubicBezTo>
                <a:cubicBezTo>
                  <a:pt x="270339" y="85434"/>
                  <a:pt x="265595" y="87291"/>
                  <a:pt x="260699" y="87158"/>
                </a:cubicBezTo>
                <a:cubicBezTo>
                  <a:pt x="257204" y="87158"/>
                  <a:pt x="253756" y="86377"/>
                  <a:pt x="250603" y="84872"/>
                </a:cubicBezTo>
                <a:cubicBezTo>
                  <a:pt x="247526" y="83405"/>
                  <a:pt x="244821" y="81262"/>
                  <a:pt x="242697" y="78585"/>
                </a:cubicBezTo>
                <a:lnTo>
                  <a:pt x="247650" y="72966"/>
                </a:lnTo>
                <a:cubicBezTo>
                  <a:pt x="250651" y="76995"/>
                  <a:pt x="255299" y="79471"/>
                  <a:pt x="260319" y="79728"/>
                </a:cubicBezTo>
                <a:cubicBezTo>
                  <a:pt x="263262" y="79814"/>
                  <a:pt x="266129" y="78757"/>
                  <a:pt x="268320" y="76776"/>
                </a:cubicBezTo>
                <a:cubicBezTo>
                  <a:pt x="270406" y="74985"/>
                  <a:pt x="271625" y="72385"/>
                  <a:pt x="271653" y="69632"/>
                </a:cubicBezTo>
                <a:cubicBezTo>
                  <a:pt x="271634" y="67441"/>
                  <a:pt x="270863" y="65317"/>
                  <a:pt x="269463" y="63631"/>
                </a:cubicBezTo>
                <a:cubicBezTo>
                  <a:pt x="266653" y="60983"/>
                  <a:pt x="263433" y="58802"/>
                  <a:pt x="259938" y="57154"/>
                </a:cubicBezTo>
                <a:cubicBezTo>
                  <a:pt x="255623" y="55259"/>
                  <a:pt x="251784" y="52430"/>
                  <a:pt x="248698" y="48867"/>
                </a:cubicBezTo>
                <a:cubicBezTo>
                  <a:pt x="246698" y="46105"/>
                  <a:pt x="245660" y="42752"/>
                  <a:pt x="245745" y="39342"/>
                </a:cubicBezTo>
                <a:cubicBezTo>
                  <a:pt x="245631" y="34999"/>
                  <a:pt x="247355" y="30808"/>
                  <a:pt x="250508" y="27817"/>
                </a:cubicBezTo>
                <a:cubicBezTo>
                  <a:pt x="253699" y="24760"/>
                  <a:pt x="257994" y="23112"/>
                  <a:pt x="262414" y="23245"/>
                </a:cubicBezTo>
                <a:close/>
                <a:moveTo>
                  <a:pt x="19813" y="23245"/>
                </a:moveTo>
                <a:cubicBezTo>
                  <a:pt x="26146" y="23845"/>
                  <a:pt x="32005" y="26836"/>
                  <a:pt x="36196" y="31627"/>
                </a:cubicBezTo>
                <a:lnTo>
                  <a:pt x="31147" y="36771"/>
                </a:lnTo>
                <a:cubicBezTo>
                  <a:pt x="28023" y="33256"/>
                  <a:pt x="23651" y="31104"/>
                  <a:pt x="18955" y="30770"/>
                </a:cubicBezTo>
                <a:cubicBezTo>
                  <a:pt x="16526" y="30732"/>
                  <a:pt x="14174" y="31618"/>
                  <a:pt x="12383" y="33247"/>
                </a:cubicBezTo>
                <a:cubicBezTo>
                  <a:pt x="10697" y="34704"/>
                  <a:pt x="9725" y="36828"/>
                  <a:pt x="9716" y="39057"/>
                </a:cubicBezTo>
                <a:cubicBezTo>
                  <a:pt x="9802" y="41152"/>
                  <a:pt x="10564" y="43162"/>
                  <a:pt x="11907" y="44772"/>
                </a:cubicBezTo>
                <a:cubicBezTo>
                  <a:pt x="14688" y="47439"/>
                  <a:pt x="17907" y="49601"/>
                  <a:pt x="21432" y="51154"/>
                </a:cubicBezTo>
                <a:cubicBezTo>
                  <a:pt x="25928" y="53201"/>
                  <a:pt x="29947" y="56145"/>
                  <a:pt x="33243" y="59821"/>
                </a:cubicBezTo>
                <a:cubicBezTo>
                  <a:pt x="35291" y="62574"/>
                  <a:pt x="36396" y="65917"/>
                  <a:pt x="36386" y="69346"/>
                </a:cubicBezTo>
                <a:cubicBezTo>
                  <a:pt x="36443" y="74128"/>
                  <a:pt x="34510" y="78710"/>
                  <a:pt x="31052" y="82015"/>
                </a:cubicBezTo>
                <a:cubicBezTo>
                  <a:pt x="27594" y="85453"/>
                  <a:pt x="22880" y="87311"/>
                  <a:pt x="18003" y="87158"/>
                </a:cubicBezTo>
                <a:cubicBezTo>
                  <a:pt x="14507" y="87158"/>
                  <a:pt x="11059" y="86377"/>
                  <a:pt x="7906" y="84872"/>
                </a:cubicBezTo>
                <a:cubicBezTo>
                  <a:pt x="4820" y="83405"/>
                  <a:pt x="2124" y="81262"/>
                  <a:pt x="0" y="78586"/>
                </a:cubicBezTo>
                <a:lnTo>
                  <a:pt x="4954" y="72966"/>
                </a:lnTo>
                <a:cubicBezTo>
                  <a:pt x="7954" y="76995"/>
                  <a:pt x="12602" y="79472"/>
                  <a:pt x="17622" y="79729"/>
                </a:cubicBezTo>
                <a:cubicBezTo>
                  <a:pt x="20574" y="79814"/>
                  <a:pt x="23432" y="78757"/>
                  <a:pt x="25623" y="76776"/>
                </a:cubicBezTo>
                <a:cubicBezTo>
                  <a:pt x="27718" y="74985"/>
                  <a:pt x="28928" y="72385"/>
                  <a:pt x="28956" y="69632"/>
                </a:cubicBezTo>
                <a:cubicBezTo>
                  <a:pt x="28937" y="67441"/>
                  <a:pt x="28166" y="65317"/>
                  <a:pt x="26766" y="63631"/>
                </a:cubicBezTo>
                <a:cubicBezTo>
                  <a:pt x="23956" y="60974"/>
                  <a:pt x="20746" y="58793"/>
                  <a:pt x="17241" y="57154"/>
                </a:cubicBezTo>
                <a:cubicBezTo>
                  <a:pt x="12973" y="55230"/>
                  <a:pt x="9163" y="52401"/>
                  <a:pt x="6097" y="48868"/>
                </a:cubicBezTo>
                <a:cubicBezTo>
                  <a:pt x="4096" y="46105"/>
                  <a:pt x="3058" y="42753"/>
                  <a:pt x="3144" y="39343"/>
                </a:cubicBezTo>
                <a:cubicBezTo>
                  <a:pt x="2991" y="34990"/>
                  <a:pt x="4725" y="30789"/>
                  <a:pt x="7906" y="27817"/>
                </a:cubicBezTo>
                <a:cubicBezTo>
                  <a:pt x="11088" y="24741"/>
                  <a:pt x="15383" y="23083"/>
                  <a:pt x="19813" y="23245"/>
                </a:cubicBezTo>
                <a:close/>
                <a:moveTo>
                  <a:pt x="857726" y="23150"/>
                </a:moveTo>
                <a:cubicBezTo>
                  <a:pt x="860612" y="23141"/>
                  <a:pt x="863460" y="23722"/>
                  <a:pt x="866108" y="24865"/>
                </a:cubicBezTo>
                <a:cubicBezTo>
                  <a:pt x="868594" y="25865"/>
                  <a:pt x="870813" y="27427"/>
                  <a:pt x="872585" y="29437"/>
                </a:cubicBezTo>
                <a:cubicBezTo>
                  <a:pt x="874576" y="31885"/>
                  <a:pt x="876071" y="34695"/>
                  <a:pt x="876966" y="37724"/>
                </a:cubicBezTo>
                <a:cubicBezTo>
                  <a:pt x="879157" y="33352"/>
                  <a:pt x="882443" y="29608"/>
                  <a:pt x="886491" y="26865"/>
                </a:cubicBezTo>
                <a:cubicBezTo>
                  <a:pt x="890235" y="24436"/>
                  <a:pt x="894607" y="23141"/>
                  <a:pt x="899065" y="23150"/>
                </a:cubicBezTo>
                <a:cubicBezTo>
                  <a:pt x="903008" y="23065"/>
                  <a:pt x="906894" y="24160"/>
                  <a:pt x="910209" y="26294"/>
                </a:cubicBezTo>
                <a:cubicBezTo>
                  <a:pt x="913438" y="28446"/>
                  <a:pt x="915933" y="31542"/>
                  <a:pt x="917352" y="35152"/>
                </a:cubicBezTo>
                <a:cubicBezTo>
                  <a:pt x="919219" y="40667"/>
                  <a:pt x="920029" y="46486"/>
                  <a:pt x="919734" y="52297"/>
                </a:cubicBezTo>
                <a:lnTo>
                  <a:pt x="919734" y="85444"/>
                </a:lnTo>
                <a:lnTo>
                  <a:pt x="911733" y="85444"/>
                </a:lnTo>
                <a:lnTo>
                  <a:pt x="911733" y="52297"/>
                </a:lnTo>
                <a:cubicBezTo>
                  <a:pt x="911990" y="47772"/>
                  <a:pt x="911504" y="43239"/>
                  <a:pt x="910304" y="38867"/>
                </a:cubicBezTo>
                <a:cubicBezTo>
                  <a:pt x="909428" y="36419"/>
                  <a:pt x="907751" y="34333"/>
                  <a:pt x="905541" y="32961"/>
                </a:cubicBezTo>
                <a:cubicBezTo>
                  <a:pt x="903170" y="31418"/>
                  <a:pt x="900369" y="30646"/>
                  <a:pt x="897541" y="30770"/>
                </a:cubicBezTo>
                <a:cubicBezTo>
                  <a:pt x="893807" y="30713"/>
                  <a:pt x="890159" y="31885"/>
                  <a:pt x="887158" y="34104"/>
                </a:cubicBezTo>
                <a:cubicBezTo>
                  <a:pt x="884034" y="36304"/>
                  <a:pt x="881643" y="39390"/>
                  <a:pt x="880300" y="42962"/>
                </a:cubicBezTo>
                <a:cubicBezTo>
                  <a:pt x="878500" y="49144"/>
                  <a:pt x="877757" y="55583"/>
                  <a:pt x="878109" y="62012"/>
                </a:cubicBezTo>
                <a:lnTo>
                  <a:pt x="878109" y="85825"/>
                </a:lnTo>
                <a:lnTo>
                  <a:pt x="870394" y="85825"/>
                </a:lnTo>
                <a:lnTo>
                  <a:pt x="870394" y="54678"/>
                </a:lnTo>
                <a:cubicBezTo>
                  <a:pt x="870623" y="49687"/>
                  <a:pt x="870175" y="44686"/>
                  <a:pt x="869061" y="39819"/>
                </a:cubicBezTo>
                <a:cubicBezTo>
                  <a:pt x="868194" y="37238"/>
                  <a:pt x="866527" y="34999"/>
                  <a:pt x="864298" y="33437"/>
                </a:cubicBezTo>
                <a:cubicBezTo>
                  <a:pt x="861888" y="31875"/>
                  <a:pt x="859069" y="31075"/>
                  <a:pt x="856202" y="31151"/>
                </a:cubicBezTo>
                <a:cubicBezTo>
                  <a:pt x="852554" y="31142"/>
                  <a:pt x="848991" y="32275"/>
                  <a:pt x="846010" y="34390"/>
                </a:cubicBezTo>
                <a:cubicBezTo>
                  <a:pt x="842867" y="36552"/>
                  <a:pt x="840447" y="39600"/>
                  <a:pt x="839057" y="43153"/>
                </a:cubicBezTo>
                <a:cubicBezTo>
                  <a:pt x="837276" y="48620"/>
                  <a:pt x="836504" y="54364"/>
                  <a:pt x="836771" y="60107"/>
                </a:cubicBezTo>
                <a:lnTo>
                  <a:pt x="836771" y="85825"/>
                </a:lnTo>
                <a:lnTo>
                  <a:pt x="828960" y="85825"/>
                </a:lnTo>
                <a:lnTo>
                  <a:pt x="829056" y="24674"/>
                </a:lnTo>
                <a:lnTo>
                  <a:pt x="836866" y="24674"/>
                </a:lnTo>
                <a:lnTo>
                  <a:pt x="836866" y="35152"/>
                </a:lnTo>
                <a:cubicBezTo>
                  <a:pt x="839105" y="31828"/>
                  <a:pt x="841953" y="28951"/>
                  <a:pt x="845248" y="26675"/>
                </a:cubicBezTo>
                <a:cubicBezTo>
                  <a:pt x="849011" y="24379"/>
                  <a:pt x="853325" y="23160"/>
                  <a:pt x="857726" y="23150"/>
                </a:cubicBezTo>
                <a:close/>
                <a:moveTo>
                  <a:pt x="321373" y="23149"/>
                </a:moveTo>
                <a:cubicBezTo>
                  <a:pt x="324259" y="23140"/>
                  <a:pt x="327107" y="23721"/>
                  <a:pt x="329755" y="24864"/>
                </a:cubicBezTo>
                <a:cubicBezTo>
                  <a:pt x="332222" y="25893"/>
                  <a:pt x="334442" y="27455"/>
                  <a:pt x="336232" y="29436"/>
                </a:cubicBezTo>
                <a:cubicBezTo>
                  <a:pt x="338194" y="31903"/>
                  <a:pt x="339671" y="34713"/>
                  <a:pt x="340614" y="37723"/>
                </a:cubicBezTo>
                <a:cubicBezTo>
                  <a:pt x="342804" y="33351"/>
                  <a:pt x="346091" y="29608"/>
                  <a:pt x="350139" y="26864"/>
                </a:cubicBezTo>
                <a:cubicBezTo>
                  <a:pt x="353882" y="24435"/>
                  <a:pt x="358254" y="23140"/>
                  <a:pt x="362712" y="23149"/>
                </a:cubicBezTo>
                <a:cubicBezTo>
                  <a:pt x="366655" y="23083"/>
                  <a:pt x="370532" y="24178"/>
                  <a:pt x="373856" y="26293"/>
                </a:cubicBezTo>
                <a:cubicBezTo>
                  <a:pt x="377047" y="28493"/>
                  <a:pt x="379523" y="31570"/>
                  <a:pt x="381000" y="35151"/>
                </a:cubicBezTo>
                <a:cubicBezTo>
                  <a:pt x="382781" y="40685"/>
                  <a:pt x="383552" y="46486"/>
                  <a:pt x="383286" y="52296"/>
                </a:cubicBezTo>
                <a:lnTo>
                  <a:pt x="383286" y="85443"/>
                </a:lnTo>
                <a:lnTo>
                  <a:pt x="375380" y="85443"/>
                </a:lnTo>
                <a:lnTo>
                  <a:pt x="375380" y="52296"/>
                </a:lnTo>
                <a:cubicBezTo>
                  <a:pt x="375637" y="47772"/>
                  <a:pt x="375152" y="43238"/>
                  <a:pt x="373951" y="38866"/>
                </a:cubicBezTo>
                <a:cubicBezTo>
                  <a:pt x="373046" y="36437"/>
                  <a:pt x="371370" y="34360"/>
                  <a:pt x="369189" y="32960"/>
                </a:cubicBezTo>
                <a:cubicBezTo>
                  <a:pt x="366808" y="31436"/>
                  <a:pt x="364017" y="30674"/>
                  <a:pt x="361188" y="30769"/>
                </a:cubicBezTo>
                <a:cubicBezTo>
                  <a:pt x="357454" y="30712"/>
                  <a:pt x="353806" y="31884"/>
                  <a:pt x="350806" y="34103"/>
                </a:cubicBezTo>
                <a:cubicBezTo>
                  <a:pt x="347681" y="36303"/>
                  <a:pt x="345291" y="39390"/>
                  <a:pt x="343948" y="42961"/>
                </a:cubicBezTo>
                <a:cubicBezTo>
                  <a:pt x="342100" y="49134"/>
                  <a:pt x="341357" y="55582"/>
                  <a:pt x="341757" y="62011"/>
                </a:cubicBezTo>
                <a:lnTo>
                  <a:pt x="341757" y="85824"/>
                </a:lnTo>
                <a:lnTo>
                  <a:pt x="333946" y="85824"/>
                </a:lnTo>
                <a:lnTo>
                  <a:pt x="333946" y="54677"/>
                </a:lnTo>
                <a:cubicBezTo>
                  <a:pt x="334213" y="49677"/>
                  <a:pt x="333727" y="44676"/>
                  <a:pt x="332518" y="39818"/>
                </a:cubicBezTo>
                <a:cubicBezTo>
                  <a:pt x="331679" y="37218"/>
                  <a:pt x="330003" y="34980"/>
                  <a:pt x="327755" y="33436"/>
                </a:cubicBezTo>
                <a:cubicBezTo>
                  <a:pt x="325345" y="31874"/>
                  <a:pt x="322526" y="31074"/>
                  <a:pt x="319659" y="31150"/>
                </a:cubicBezTo>
                <a:cubicBezTo>
                  <a:pt x="316039" y="31141"/>
                  <a:pt x="312505" y="32274"/>
                  <a:pt x="309562" y="34389"/>
                </a:cubicBezTo>
                <a:cubicBezTo>
                  <a:pt x="306419" y="36551"/>
                  <a:pt x="304000" y="39599"/>
                  <a:pt x="302609" y="43152"/>
                </a:cubicBezTo>
                <a:cubicBezTo>
                  <a:pt x="300828" y="48619"/>
                  <a:pt x="300056" y="54363"/>
                  <a:pt x="300323" y="60107"/>
                </a:cubicBezTo>
                <a:lnTo>
                  <a:pt x="300323" y="85824"/>
                </a:lnTo>
                <a:lnTo>
                  <a:pt x="292512" y="85824"/>
                </a:lnTo>
                <a:lnTo>
                  <a:pt x="292703" y="24674"/>
                </a:lnTo>
                <a:lnTo>
                  <a:pt x="300514" y="24674"/>
                </a:lnTo>
                <a:lnTo>
                  <a:pt x="300514" y="35151"/>
                </a:lnTo>
                <a:cubicBezTo>
                  <a:pt x="302752" y="31827"/>
                  <a:pt x="305600" y="28950"/>
                  <a:pt x="308895" y="26674"/>
                </a:cubicBezTo>
                <a:cubicBezTo>
                  <a:pt x="312648" y="24359"/>
                  <a:pt x="316963" y="23140"/>
                  <a:pt x="321373" y="23149"/>
                </a:cubicBezTo>
                <a:close/>
                <a:moveTo>
                  <a:pt x="508635" y="22959"/>
                </a:moveTo>
                <a:cubicBezTo>
                  <a:pt x="512921" y="22883"/>
                  <a:pt x="517131" y="24073"/>
                  <a:pt x="520731" y="26388"/>
                </a:cubicBezTo>
                <a:cubicBezTo>
                  <a:pt x="524237" y="28703"/>
                  <a:pt x="526961" y="32017"/>
                  <a:pt x="528542" y="35913"/>
                </a:cubicBezTo>
                <a:cubicBezTo>
                  <a:pt x="530475" y="41809"/>
                  <a:pt x="531314" y="48000"/>
                  <a:pt x="531018" y="54201"/>
                </a:cubicBezTo>
                <a:lnTo>
                  <a:pt x="531018" y="85443"/>
                </a:lnTo>
                <a:lnTo>
                  <a:pt x="523208" y="85443"/>
                </a:lnTo>
                <a:lnTo>
                  <a:pt x="523208" y="56868"/>
                </a:lnTo>
                <a:cubicBezTo>
                  <a:pt x="523379" y="52182"/>
                  <a:pt x="523094" y="47495"/>
                  <a:pt x="522351" y="42866"/>
                </a:cubicBezTo>
                <a:cubicBezTo>
                  <a:pt x="521789" y="39171"/>
                  <a:pt x="519931" y="35799"/>
                  <a:pt x="517112" y="33341"/>
                </a:cubicBezTo>
                <a:cubicBezTo>
                  <a:pt x="514216" y="31217"/>
                  <a:pt x="510692" y="30150"/>
                  <a:pt x="507111" y="30293"/>
                </a:cubicBezTo>
                <a:cubicBezTo>
                  <a:pt x="502415" y="30255"/>
                  <a:pt x="497872" y="31951"/>
                  <a:pt x="494347" y="35056"/>
                </a:cubicBezTo>
                <a:cubicBezTo>
                  <a:pt x="490709" y="37989"/>
                  <a:pt x="488127" y="42038"/>
                  <a:pt x="487013" y="46581"/>
                </a:cubicBezTo>
                <a:cubicBezTo>
                  <a:pt x="486060" y="52048"/>
                  <a:pt x="485670" y="57601"/>
                  <a:pt x="485870" y="63154"/>
                </a:cubicBezTo>
                <a:lnTo>
                  <a:pt x="485870" y="85443"/>
                </a:lnTo>
                <a:lnTo>
                  <a:pt x="478059" y="85443"/>
                </a:lnTo>
                <a:lnTo>
                  <a:pt x="478059" y="24673"/>
                </a:lnTo>
                <a:lnTo>
                  <a:pt x="485870" y="24673"/>
                </a:lnTo>
                <a:lnTo>
                  <a:pt x="485870" y="35532"/>
                </a:lnTo>
                <a:cubicBezTo>
                  <a:pt x="488623" y="31665"/>
                  <a:pt x="492166" y="28417"/>
                  <a:pt x="496252" y="26007"/>
                </a:cubicBezTo>
                <a:cubicBezTo>
                  <a:pt x="500062" y="23988"/>
                  <a:pt x="504320" y="22940"/>
                  <a:pt x="508635" y="22959"/>
                </a:cubicBezTo>
                <a:close/>
                <a:moveTo>
                  <a:pt x="599218" y="22769"/>
                </a:moveTo>
                <a:cubicBezTo>
                  <a:pt x="603914" y="22712"/>
                  <a:pt x="608553" y="23788"/>
                  <a:pt x="612744" y="25913"/>
                </a:cubicBezTo>
                <a:cubicBezTo>
                  <a:pt x="616954" y="28227"/>
                  <a:pt x="620573" y="31485"/>
                  <a:pt x="623316" y="35438"/>
                </a:cubicBezTo>
                <a:lnTo>
                  <a:pt x="623316" y="24674"/>
                </a:lnTo>
                <a:lnTo>
                  <a:pt x="631127" y="24674"/>
                </a:lnTo>
                <a:lnTo>
                  <a:pt x="631127" y="85444"/>
                </a:lnTo>
                <a:lnTo>
                  <a:pt x="623412" y="85444"/>
                </a:lnTo>
                <a:lnTo>
                  <a:pt x="623412" y="74966"/>
                </a:lnTo>
                <a:cubicBezTo>
                  <a:pt x="620449" y="78700"/>
                  <a:pt x="616716" y="81758"/>
                  <a:pt x="612458" y="83920"/>
                </a:cubicBezTo>
                <a:cubicBezTo>
                  <a:pt x="608295" y="86015"/>
                  <a:pt x="603685" y="87063"/>
                  <a:pt x="599028" y="86968"/>
                </a:cubicBezTo>
                <a:cubicBezTo>
                  <a:pt x="590684" y="87015"/>
                  <a:pt x="582702" y="83558"/>
                  <a:pt x="577025" y="77443"/>
                </a:cubicBezTo>
                <a:cubicBezTo>
                  <a:pt x="570862" y="71480"/>
                  <a:pt x="567414" y="63251"/>
                  <a:pt x="567500" y="54678"/>
                </a:cubicBezTo>
                <a:cubicBezTo>
                  <a:pt x="567424" y="46220"/>
                  <a:pt x="570872" y="38105"/>
                  <a:pt x="577025" y="32294"/>
                </a:cubicBezTo>
                <a:cubicBezTo>
                  <a:pt x="582740" y="26122"/>
                  <a:pt x="590808" y="22655"/>
                  <a:pt x="599218" y="22769"/>
                </a:cubicBezTo>
                <a:close/>
                <a:moveTo>
                  <a:pt x="428911" y="22769"/>
                </a:moveTo>
                <a:cubicBezTo>
                  <a:pt x="433607" y="22712"/>
                  <a:pt x="438246" y="23788"/>
                  <a:pt x="442437" y="25912"/>
                </a:cubicBezTo>
                <a:cubicBezTo>
                  <a:pt x="446647" y="28227"/>
                  <a:pt x="450266" y="31484"/>
                  <a:pt x="453009" y="35437"/>
                </a:cubicBezTo>
                <a:lnTo>
                  <a:pt x="453009" y="24674"/>
                </a:lnTo>
                <a:lnTo>
                  <a:pt x="460820" y="24674"/>
                </a:lnTo>
                <a:lnTo>
                  <a:pt x="460820" y="85443"/>
                </a:lnTo>
                <a:lnTo>
                  <a:pt x="453105" y="85443"/>
                </a:lnTo>
                <a:lnTo>
                  <a:pt x="453105" y="74966"/>
                </a:lnTo>
                <a:cubicBezTo>
                  <a:pt x="450162" y="78719"/>
                  <a:pt x="446418" y="81786"/>
                  <a:pt x="442151" y="83919"/>
                </a:cubicBezTo>
                <a:cubicBezTo>
                  <a:pt x="437988" y="86015"/>
                  <a:pt x="433378" y="87063"/>
                  <a:pt x="428721" y="86967"/>
                </a:cubicBezTo>
                <a:cubicBezTo>
                  <a:pt x="420377" y="87015"/>
                  <a:pt x="412395" y="83557"/>
                  <a:pt x="406718" y="77442"/>
                </a:cubicBezTo>
                <a:cubicBezTo>
                  <a:pt x="400555" y="71480"/>
                  <a:pt x="397107" y="63250"/>
                  <a:pt x="397193" y="54677"/>
                </a:cubicBezTo>
                <a:cubicBezTo>
                  <a:pt x="397155" y="46229"/>
                  <a:pt x="400603" y="38132"/>
                  <a:pt x="406718" y="32294"/>
                </a:cubicBezTo>
                <a:cubicBezTo>
                  <a:pt x="412452" y="26141"/>
                  <a:pt x="420501" y="22683"/>
                  <a:pt x="428911" y="22769"/>
                </a:cubicBezTo>
                <a:close/>
                <a:moveTo>
                  <a:pt x="48863" y="1529"/>
                </a:moveTo>
                <a:lnTo>
                  <a:pt x="56674" y="1529"/>
                </a:lnTo>
                <a:lnTo>
                  <a:pt x="56674" y="85730"/>
                </a:lnTo>
                <a:lnTo>
                  <a:pt x="48863" y="85730"/>
                </a:lnTo>
                <a:close/>
                <a:moveTo>
                  <a:pt x="148209" y="1147"/>
                </a:moveTo>
                <a:lnTo>
                  <a:pt x="156020" y="1528"/>
                </a:lnTo>
                <a:lnTo>
                  <a:pt x="156020" y="85729"/>
                </a:lnTo>
                <a:lnTo>
                  <a:pt x="148305" y="85729"/>
                </a:lnTo>
                <a:lnTo>
                  <a:pt x="148305" y="75251"/>
                </a:lnTo>
                <a:cubicBezTo>
                  <a:pt x="145342" y="78985"/>
                  <a:pt x="141609" y="82042"/>
                  <a:pt x="137351" y="84205"/>
                </a:cubicBezTo>
                <a:cubicBezTo>
                  <a:pt x="133188" y="86300"/>
                  <a:pt x="128578" y="87348"/>
                  <a:pt x="123921" y="87253"/>
                </a:cubicBezTo>
                <a:cubicBezTo>
                  <a:pt x="115577" y="87300"/>
                  <a:pt x="107595" y="83843"/>
                  <a:pt x="101918" y="77728"/>
                </a:cubicBezTo>
                <a:cubicBezTo>
                  <a:pt x="95755" y="71765"/>
                  <a:pt x="92307" y="63535"/>
                  <a:pt x="92393" y="54963"/>
                </a:cubicBezTo>
                <a:cubicBezTo>
                  <a:pt x="92355" y="46514"/>
                  <a:pt x="95803" y="38418"/>
                  <a:pt x="101918" y="32579"/>
                </a:cubicBezTo>
                <a:cubicBezTo>
                  <a:pt x="107633" y="26407"/>
                  <a:pt x="115701" y="22940"/>
                  <a:pt x="124111" y="23054"/>
                </a:cubicBezTo>
                <a:cubicBezTo>
                  <a:pt x="128807" y="22997"/>
                  <a:pt x="133446" y="24073"/>
                  <a:pt x="137637" y="26197"/>
                </a:cubicBezTo>
                <a:cubicBezTo>
                  <a:pt x="141847" y="28512"/>
                  <a:pt x="145466" y="31769"/>
                  <a:pt x="148209" y="35722"/>
                </a:cubicBezTo>
                <a:close/>
                <a:moveTo>
                  <a:pt x="550450" y="4"/>
                </a:moveTo>
                <a:cubicBezTo>
                  <a:pt x="552183" y="-63"/>
                  <a:pt x="553850" y="633"/>
                  <a:pt x="555022" y="1909"/>
                </a:cubicBezTo>
                <a:cubicBezTo>
                  <a:pt x="556260" y="3109"/>
                  <a:pt x="556946" y="4757"/>
                  <a:pt x="556927" y="6481"/>
                </a:cubicBezTo>
                <a:cubicBezTo>
                  <a:pt x="556927" y="8167"/>
                  <a:pt x="556241" y="9786"/>
                  <a:pt x="555022" y="10958"/>
                </a:cubicBezTo>
                <a:cubicBezTo>
                  <a:pt x="553822" y="12196"/>
                  <a:pt x="552174" y="12882"/>
                  <a:pt x="550450" y="12863"/>
                </a:cubicBezTo>
                <a:cubicBezTo>
                  <a:pt x="548764" y="12863"/>
                  <a:pt x="547144" y="12177"/>
                  <a:pt x="545973" y="10958"/>
                </a:cubicBezTo>
                <a:cubicBezTo>
                  <a:pt x="544754" y="9786"/>
                  <a:pt x="544068" y="8167"/>
                  <a:pt x="544068" y="6481"/>
                </a:cubicBezTo>
                <a:cubicBezTo>
                  <a:pt x="544049" y="4757"/>
                  <a:pt x="544735" y="3109"/>
                  <a:pt x="545973" y="1909"/>
                </a:cubicBezTo>
                <a:cubicBezTo>
                  <a:pt x="547116" y="652"/>
                  <a:pt x="548754" y="-44"/>
                  <a:pt x="550450" y="4"/>
                </a:cubicBezTo>
                <a:close/>
                <a:moveTo>
                  <a:pt x="75628" y="4"/>
                </a:moveTo>
                <a:cubicBezTo>
                  <a:pt x="77362" y="-63"/>
                  <a:pt x="79029" y="633"/>
                  <a:pt x="80200" y="1909"/>
                </a:cubicBezTo>
                <a:cubicBezTo>
                  <a:pt x="81439" y="3109"/>
                  <a:pt x="82124" y="4757"/>
                  <a:pt x="82105" y="6481"/>
                </a:cubicBezTo>
                <a:cubicBezTo>
                  <a:pt x="82105" y="8167"/>
                  <a:pt x="81420" y="9786"/>
                  <a:pt x="80200" y="10958"/>
                </a:cubicBezTo>
                <a:cubicBezTo>
                  <a:pt x="79000" y="12196"/>
                  <a:pt x="77352" y="12882"/>
                  <a:pt x="75628" y="12863"/>
                </a:cubicBezTo>
                <a:cubicBezTo>
                  <a:pt x="73942" y="12863"/>
                  <a:pt x="72323" y="12177"/>
                  <a:pt x="71152" y="10958"/>
                </a:cubicBezTo>
                <a:cubicBezTo>
                  <a:pt x="69932" y="9786"/>
                  <a:pt x="69247" y="8167"/>
                  <a:pt x="69247" y="6481"/>
                </a:cubicBezTo>
                <a:cubicBezTo>
                  <a:pt x="69228" y="4757"/>
                  <a:pt x="69913" y="3109"/>
                  <a:pt x="71152" y="1909"/>
                </a:cubicBezTo>
                <a:cubicBezTo>
                  <a:pt x="72295" y="652"/>
                  <a:pt x="73933" y="-44"/>
                  <a:pt x="75628" y="4"/>
                </a:cubicBezTo>
                <a:close/>
              </a:path>
            </a:pathLst>
          </a:custGeom>
          <a:solidFill>
            <a:srgbClr val="03387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1"/>
    <p:sldLayoutId id="2147483649" r:id="rId2"/>
    <p:sldLayoutId id="2147483650" r:id="rId3"/>
    <p:sldLayoutId id="2147483651" r:id="rId4"/>
    <p:sldLayoutId id="2147483652" r:id="rId5"/>
    <p:sldLayoutId id="2147483653" r:id="rId6"/>
  </p:sldLayoutIdLst>
  <p:hf dt="0" ftr="0" hdr="0" sldNum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2.xml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3.xml"/></Relationships>
</file>

<file path=ppt/slides/_rels/slide4.xml.rels><?xml version="1.0" encoding="UTF-8" standalone="yes"?><Relationships xmlns="http://schemas.openxmlformats.org/package/2006/relationships"><Relationship Id="rId20" Type="http://schemas.openxmlformats.org/officeDocument/2006/relationships/image" Target="../media/image17.jpg"/><Relationship Id="rId11" Type="http://schemas.openxmlformats.org/officeDocument/2006/relationships/image" Target="../media/image6.jpg"/><Relationship Id="rId10" Type="http://schemas.openxmlformats.org/officeDocument/2006/relationships/image" Target="../media/image10.jpg"/><Relationship Id="rId13" Type="http://schemas.openxmlformats.org/officeDocument/2006/relationships/image" Target="../media/image20.jpg"/><Relationship Id="rId12" Type="http://schemas.openxmlformats.org/officeDocument/2006/relationships/image" Target="../media/image2.jpg"/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4.xml"/><Relationship Id="rId3" Type="http://schemas.openxmlformats.org/officeDocument/2006/relationships/image" Target="../media/image13.jpg"/><Relationship Id="rId4" Type="http://schemas.openxmlformats.org/officeDocument/2006/relationships/image" Target="../media/image19.jpg"/><Relationship Id="rId9" Type="http://schemas.openxmlformats.org/officeDocument/2006/relationships/image" Target="../media/image4.jpg"/><Relationship Id="rId15" Type="http://schemas.openxmlformats.org/officeDocument/2006/relationships/image" Target="../media/image5.jpg"/><Relationship Id="rId14" Type="http://schemas.openxmlformats.org/officeDocument/2006/relationships/image" Target="../media/image3.jpg"/><Relationship Id="rId17" Type="http://schemas.openxmlformats.org/officeDocument/2006/relationships/image" Target="../media/image14.jpg"/><Relationship Id="rId16" Type="http://schemas.openxmlformats.org/officeDocument/2006/relationships/image" Target="../media/image9.jpg"/><Relationship Id="rId5" Type="http://schemas.openxmlformats.org/officeDocument/2006/relationships/image" Target="../media/image15.jpg"/><Relationship Id="rId19" Type="http://schemas.openxmlformats.org/officeDocument/2006/relationships/image" Target="../media/image18.jpg"/><Relationship Id="rId6" Type="http://schemas.openxmlformats.org/officeDocument/2006/relationships/image" Target="../media/image7.jpg"/><Relationship Id="rId18" Type="http://schemas.openxmlformats.org/officeDocument/2006/relationships/image" Target="../media/image11.jpg"/><Relationship Id="rId7" Type="http://schemas.openxmlformats.org/officeDocument/2006/relationships/image" Target="../media/image16.jpg"/><Relationship Id="rId8" Type="http://schemas.openxmlformats.org/officeDocument/2006/relationships/image" Target="../media/image12.jpg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5.xml"/><Relationship Id="rId3" Type="http://schemas.openxmlformats.org/officeDocument/2006/relationships/image" Target="../media/image8.jpg"/><Relationship Id="rId4" Type="http://schemas.openxmlformats.org/officeDocument/2006/relationships/image" Target="../media/image21.jpg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6.xml"/><Relationship Id="rId3" Type="http://schemas.openxmlformats.org/officeDocument/2006/relationships/image" Target="../media/image21.jpg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7.xml"/><Relationship Id="rId3" Type="http://schemas.openxmlformats.org/officeDocument/2006/relationships/image" Target="../media/image21.jpg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24" name="Shape 32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5" name="Google Shape;325;p8"/>
          <p:cNvSpPr/>
          <p:nvPr/>
        </p:nvSpPr>
        <p:spPr>
          <a:xfrm>
            <a:off x="439648" y="720076"/>
            <a:ext cx="9206656" cy="758810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  <a:solidFill>
                  <a:srgbClr val="FFFFFF"/>
                </a:solidFill>
                <a:latin typeface="Coiny"/>
              </a:rPr>
              <a:t>CAN YOU GUESS</a:t>
            </a:r>
          </a:p>
        </p:txBody>
      </p:sp>
      <p:sp>
        <p:nvSpPr>
          <p:cNvPr id="326" name="Google Shape;326;p8"/>
          <p:cNvSpPr/>
          <p:nvPr/>
        </p:nvSpPr>
        <p:spPr>
          <a:xfrm>
            <a:off x="439648" y="1792925"/>
            <a:ext cx="9674533" cy="757724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  <a:solidFill>
                  <a:srgbClr val="FFFFFF"/>
                </a:solidFill>
                <a:latin typeface="Coiny"/>
              </a:rPr>
              <a:t>THE CHARACTER</a:t>
            </a:r>
          </a:p>
        </p:txBody>
      </p:sp>
      <p:sp>
        <p:nvSpPr>
          <p:cNvPr id="327" name="Google Shape;327;p8"/>
          <p:cNvSpPr/>
          <p:nvPr/>
        </p:nvSpPr>
        <p:spPr>
          <a:xfrm>
            <a:off x="439648" y="720076"/>
            <a:ext cx="9206656" cy="758810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>
                  <a:noFill/>
                </a:ln>
                <a:solidFill>
                  <a:srgbClr val="033871"/>
                </a:solidFill>
                <a:latin typeface="Coiny"/>
              </a:rPr>
              <a:t>CAN YOU GUESS</a:t>
            </a:r>
          </a:p>
        </p:txBody>
      </p:sp>
      <p:sp>
        <p:nvSpPr>
          <p:cNvPr id="328" name="Google Shape;328;p8"/>
          <p:cNvSpPr/>
          <p:nvPr/>
        </p:nvSpPr>
        <p:spPr>
          <a:xfrm>
            <a:off x="439648" y="1792925"/>
            <a:ext cx="9674533" cy="757724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>
                  <a:noFill/>
                </a:ln>
                <a:solidFill>
                  <a:srgbClr val="033871"/>
                </a:solidFill>
                <a:latin typeface="Coiny"/>
              </a:rPr>
              <a:t>THE CHARACTER</a:t>
            </a:r>
          </a:p>
        </p:txBody>
      </p:sp>
      <p:sp>
        <p:nvSpPr>
          <p:cNvPr id="329" name="Google Shape;329;p8"/>
          <p:cNvSpPr/>
          <p:nvPr/>
        </p:nvSpPr>
        <p:spPr>
          <a:xfrm rot="92654">
            <a:off x="10111328" y="502260"/>
            <a:ext cx="1611133" cy="2240176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  <a:solidFill>
                  <a:srgbClr val="FFFFFF"/>
                </a:solidFill>
                <a:latin typeface="Coiny"/>
              </a:rPr>
              <a:t>?</a:t>
            </a:r>
          </a:p>
        </p:txBody>
      </p:sp>
      <p:sp>
        <p:nvSpPr>
          <p:cNvPr id="330" name="Google Shape;330;p8"/>
          <p:cNvSpPr/>
          <p:nvPr/>
        </p:nvSpPr>
        <p:spPr>
          <a:xfrm rot="92654">
            <a:off x="10111319" y="502269"/>
            <a:ext cx="1611133" cy="2240176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>
                  <a:noFill/>
                </a:ln>
                <a:solidFill>
                  <a:srgbClr val="033871"/>
                </a:solidFill>
                <a:latin typeface="Coiny"/>
              </a:rPr>
              <a:t>?</a:t>
            </a:r>
          </a:p>
        </p:txBody>
      </p: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34" name="Shape 33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35" name="Google Shape;335;p9"/>
          <p:cNvGrpSpPr/>
          <p:nvPr/>
        </p:nvGrpSpPr>
        <p:grpSpPr>
          <a:xfrm>
            <a:off x="1288610" y="49950"/>
            <a:ext cx="1401687" cy="1955711"/>
            <a:chOff x="1288610" y="49950"/>
            <a:chExt cx="1401687" cy="1955711"/>
          </a:xfrm>
        </p:grpSpPr>
        <p:sp>
          <p:nvSpPr>
            <p:cNvPr id="336" name="Google Shape;336;p9"/>
            <p:cNvSpPr/>
            <p:nvPr/>
          </p:nvSpPr>
          <p:spPr>
            <a:xfrm>
              <a:off x="1288610" y="49950"/>
              <a:ext cx="1401687" cy="1955711"/>
            </a:xfrm>
            <a:custGeom>
              <a:rect b="b" l="l" r="r" t="t"/>
              <a:pathLst>
                <a:path extrusionOk="0" h="2370559" w="1699014">
                  <a:moveTo>
                    <a:pt x="849507" y="0"/>
                  </a:moveTo>
                  <a:cubicBezTo>
                    <a:pt x="1318677" y="0"/>
                    <a:pt x="1699014" y="380337"/>
                    <a:pt x="1699014" y="849507"/>
                  </a:cubicBezTo>
                  <a:lnTo>
                    <a:pt x="1699014" y="2224057"/>
                  </a:lnTo>
                  <a:lnTo>
                    <a:pt x="1574637" y="2224057"/>
                  </a:lnTo>
                  <a:lnTo>
                    <a:pt x="1574637" y="2370559"/>
                  </a:lnTo>
                  <a:lnTo>
                    <a:pt x="1462549" y="2370559"/>
                  </a:lnTo>
                  <a:lnTo>
                    <a:pt x="1462549" y="2224057"/>
                  </a:lnTo>
                  <a:lnTo>
                    <a:pt x="236466" y="2224057"/>
                  </a:lnTo>
                  <a:lnTo>
                    <a:pt x="236466" y="2370559"/>
                  </a:lnTo>
                  <a:lnTo>
                    <a:pt x="124378" y="2370559"/>
                  </a:lnTo>
                  <a:lnTo>
                    <a:pt x="124378" y="2224057"/>
                  </a:lnTo>
                  <a:lnTo>
                    <a:pt x="0" y="2224057"/>
                  </a:lnTo>
                  <a:lnTo>
                    <a:pt x="0" y="849507"/>
                  </a:lnTo>
                  <a:cubicBezTo>
                    <a:pt x="0" y="380337"/>
                    <a:pt x="380337" y="0"/>
                    <a:pt x="849507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337" name="Google Shape;337;p9"/>
            <p:cNvGrpSpPr/>
            <p:nvPr/>
          </p:nvGrpSpPr>
          <p:grpSpPr>
            <a:xfrm>
              <a:off x="1363491" y="130340"/>
              <a:ext cx="1252592" cy="1595806"/>
              <a:chOff x="964388" y="196016"/>
              <a:chExt cx="1252592" cy="1595806"/>
            </a:xfrm>
          </p:grpSpPr>
          <p:sp>
            <p:nvSpPr>
              <p:cNvPr id="338" name="Google Shape;338;p9"/>
              <p:cNvSpPr/>
              <p:nvPr/>
            </p:nvSpPr>
            <p:spPr>
              <a:xfrm>
                <a:off x="1406241" y="1278354"/>
                <a:ext cx="222953" cy="222953"/>
              </a:xfrm>
              <a:custGeom>
                <a:rect b="b" l="l" r="r" t="t"/>
                <a:pathLst>
                  <a:path extrusionOk="0" h="222953" w="222953">
                    <a:moveTo>
                      <a:pt x="222953" y="111477"/>
                    </a:moveTo>
                    <a:cubicBezTo>
                      <a:pt x="222953" y="49883"/>
                      <a:pt x="173070" y="0"/>
                      <a:pt x="111477" y="0"/>
                    </a:cubicBezTo>
                    <a:cubicBezTo>
                      <a:pt x="49883" y="0"/>
                      <a:pt x="0" y="49883"/>
                      <a:pt x="0" y="111477"/>
                    </a:cubicBezTo>
                    <a:cubicBezTo>
                      <a:pt x="0" y="173070"/>
                      <a:pt x="49883" y="222953"/>
                      <a:pt x="111477" y="222953"/>
                    </a:cubicBezTo>
                    <a:cubicBezTo>
                      <a:pt x="173070" y="222953"/>
                      <a:pt x="222953" y="173070"/>
                      <a:pt x="222953" y="111477"/>
                    </a:cubicBezTo>
                    <a:lnTo>
                      <a:pt x="222953" y="111477"/>
                    </a:lnTo>
                    <a:close/>
                  </a:path>
                </a:pathLst>
              </a:custGeom>
              <a:solidFill>
                <a:srgbClr val="271B0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39" name="Google Shape;339;p9"/>
              <p:cNvSpPr/>
              <p:nvPr/>
            </p:nvSpPr>
            <p:spPr>
              <a:xfrm>
                <a:off x="1252200" y="1277003"/>
                <a:ext cx="222953" cy="222953"/>
              </a:xfrm>
              <a:custGeom>
                <a:rect b="b" l="l" r="r" t="t"/>
                <a:pathLst>
                  <a:path extrusionOk="0" h="222953" w="222953">
                    <a:moveTo>
                      <a:pt x="222953" y="111477"/>
                    </a:moveTo>
                    <a:cubicBezTo>
                      <a:pt x="222953" y="49883"/>
                      <a:pt x="173070" y="0"/>
                      <a:pt x="111477" y="0"/>
                    </a:cubicBezTo>
                    <a:cubicBezTo>
                      <a:pt x="49883" y="0"/>
                      <a:pt x="0" y="49883"/>
                      <a:pt x="0" y="111477"/>
                    </a:cubicBezTo>
                    <a:cubicBezTo>
                      <a:pt x="0" y="173070"/>
                      <a:pt x="49883" y="222953"/>
                      <a:pt x="111477" y="222953"/>
                    </a:cubicBezTo>
                    <a:cubicBezTo>
                      <a:pt x="173070" y="222953"/>
                      <a:pt x="222953" y="173070"/>
                      <a:pt x="222953" y="111477"/>
                    </a:cubicBezTo>
                    <a:lnTo>
                      <a:pt x="222953" y="111477"/>
                    </a:lnTo>
                    <a:close/>
                  </a:path>
                </a:pathLst>
              </a:custGeom>
              <a:solidFill>
                <a:srgbClr val="271B0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40" name="Google Shape;340;p9"/>
              <p:cNvSpPr/>
              <p:nvPr/>
            </p:nvSpPr>
            <p:spPr>
              <a:xfrm>
                <a:off x="1731888" y="1272949"/>
                <a:ext cx="224304" cy="222953"/>
              </a:xfrm>
              <a:custGeom>
                <a:rect b="b" l="l" r="r" t="t"/>
                <a:pathLst>
                  <a:path extrusionOk="0" h="222953" w="224304">
                    <a:moveTo>
                      <a:pt x="224305" y="111477"/>
                    </a:moveTo>
                    <a:cubicBezTo>
                      <a:pt x="224305" y="49883"/>
                      <a:pt x="174084" y="0"/>
                      <a:pt x="112152" y="0"/>
                    </a:cubicBezTo>
                    <a:cubicBezTo>
                      <a:pt x="50221" y="0"/>
                      <a:pt x="0" y="49883"/>
                      <a:pt x="0" y="111477"/>
                    </a:cubicBezTo>
                    <a:cubicBezTo>
                      <a:pt x="0" y="173070"/>
                      <a:pt x="50221" y="222953"/>
                      <a:pt x="112152" y="222953"/>
                    </a:cubicBezTo>
                    <a:cubicBezTo>
                      <a:pt x="174084" y="222953"/>
                      <a:pt x="224305" y="173070"/>
                      <a:pt x="224305" y="111477"/>
                    </a:cubicBezTo>
                    <a:lnTo>
                      <a:pt x="224305" y="111477"/>
                    </a:lnTo>
                    <a:close/>
                  </a:path>
                </a:pathLst>
              </a:custGeom>
              <a:solidFill>
                <a:srgbClr val="271B0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41" name="Google Shape;341;p9"/>
              <p:cNvSpPr/>
              <p:nvPr/>
            </p:nvSpPr>
            <p:spPr>
              <a:xfrm>
                <a:off x="1579198" y="1271598"/>
                <a:ext cx="222953" cy="222953"/>
              </a:xfrm>
              <a:custGeom>
                <a:rect b="b" l="l" r="r" t="t"/>
                <a:pathLst>
                  <a:path extrusionOk="0" h="222953" w="222953">
                    <a:moveTo>
                      <a:pt x="222953" y="111477"/>
                    </a:moveTo>
                    <a:cubicBezTo>
                      <a:pt x="222953" y="49883"/>
                      <a:pt x="173070" y="0"/>
                      <a:pt x="111477" y="0"/>
                    </a:cubicBezTo>
                    <a:cubicBezTo>
                      <a:pt x="49883" y="0"/>
                      <a:pt x="0" y="49883"/>
                      <a:pt x="0" y="111477"/>
                    </a:cubicBezTo>
                    <a:cubicBezTo>
                      <a:pt x="0" y="173070"/>
                      <a:pt x="49883" y="222953"/>
                      <a:pt x="111477" y="222953"/>
                    </a:cubicBezTo>
                    <a:cubicBezTo>
                      <a:pt x="173070" y="222953"/>
                      <a:pt x="222953" y="173070"/>
                      <a:pt x="222953" y="111477"/>
                    </a:cubicBezTo>
                    <a:lnTo>
                      <a:pt x="222953" y="111477"/>
                    </a:lnTo>
                    <a:close/>
                  </a:path>
                </a:pathLst>
              </a:custGeom>
              <a:solidFill>
                <a:srgbClr val="271B0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42" name="Google Shape;342;p9"/>
              <p:cNvSpPr/>
              <p:nvPr/>
            </p:nvSpPr>
            <p:spPr>
              <a:xfrm>
                <a:off x="1889982" y="641923"/>
                <a:ext cx="222953" cy="222953"/>
              </a:xfrm>
              <a:custGeom>
                <a:rect b="b" l="l" r="r" t="t"/>
                <a:pathLst>
                  <a:path extrusionOk="0" h="222953" w="222953">
                    <a:moveTo>
                      <a:pt x="222953" y="111477"/>
                    </a:moveTo>
                    <a:cubicBezTo>
                      <a:pt x="222953" y="49883"/>
                      <a:pt x="173070" y="0"/>
                      <a:pt x="111477" y="0"/>
                    </a:cubicBezTo>
                    <a:cubicBezTo>
                      <a:pt x="49883" y="0"/>
                      <a:pt x="0" y="49883"/>
                      <a:pt x="0" y="111477"/>
                    </a:cubicBezTo>
                    <a:cubicBezTo>
                      <a:pt x="0" y="173070"/>
                      <a:pt x="49883" y="222953"/>
                      <a:pt x="111477" y="222953"/>
                    </a:cubicBezTo>
                    <a:cubicBezTo>
                      <a:pt x="173070" y="222953"/>
                      <a:pt x="222953" y="173070"/>
                      <a:pt x="222953" y="111477"/>
                    </a:cubicBezTo>
                    <a:lnTo>
                      <a:pt x="222953" y="111477"/>
                    </a:lnTo>
                    <a:close/>
                  </a:path>
                </a:pathLst>
              </a:custGeom>
              <a:solidFill>
                <a:srgbClr val="271B0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43" name="Google Shape;343;p9"/>
              <p:cNvSpPr/>
              <p:nvPr/>
            </p:nvSpPr>
            <p:spPr>
              <a:xfrm>
                <a:off x="1841338" y="1032429"/>
                <a:ext cx="222953" cy="224304"/>
              </a:xfrm>
              <a:custGeom>
                <a:rect b="b" l="l" r="r" t="t"/>
                <a:pathLst>
                  <a:path extrusionOk="0" h="224304" w="222953">
                    <a:moveTo>
                      <a:pt x="222953" y="112152"/>
                    </a:moveTo>
                    <a:cubicBezTo>
                      <a:pt x="222953" y="50221"/>
                      <a:pt x="173070" y="0"/>
                      <a:pt x="111477" y="0"/>
                    </a:cubicBezTo>
                    <a:cubicBezTo>
                      <a:pt x="49883" y="0"/>
                      <a:pt x="0" y="50221"/>
                      <a:pt x="0" y="112152"/>
                    </a:cubicBezTo>
                    <a:cubicBezTo>
                      <a:pt x="0" y="174084"/>
                      <a:pt x="49883" y="224305"/>
                      <a:pt x="111477" y="224305"/>
                    </a:cubicBezTo>
                    <a:cubicBezTo>
                      <a:pt x="173070" y="224305"/>
                      <a:pt x="222953" y="174084"/>
                      <a:pt x="222953" y="112152"/>
                    </a:cubicBezTo>
                    <a:lnTo>
                      <a:pt x="222953" y="112152"/>
                    </a:lnTo>
                    <a:close/>
                  </a:path>
                </a:pathLst>
              </a:custGeom>
              <a:solidFill>
                <a:srgbClr val="271B0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44" name="Google Shape;344;p9"/>
              <p:cNvSpPr/>
              <p:nvPr/>
            </p:nvSpPr>
            <p:spPr>
              <a:xfrm>
                <a:off x="1868362" y="1141879"/>
                <a:ext cx="222953" cy="222953"/>
              </a:xfrm>
              <a:custGeom>
                <a:rect b="b" l="l" r="r" t="t"/>
                <a:pathLst>
                  <a:path extrusionOk="0" h="222953" w="222953">
                    <a:moveTo>
                      <a:pt x="222953" y="111477"/>
                    </a:moveTo>
                    <a:cubicBezTo>
                      <a:pt x="222953" y="49883"/>
                      <a:pt x="173070" y="0"/>
                      <a:pt x="111477" y="0"/>
                    </a:cubicBezTo>
                    <a:cubicBezTo>
                      <a:pt x="49883" y="0"/>
                      <a:pt x="0" y="49883"/>
                      <a:pt x="0" y="111477"/>
                    </a:cubicBezTo>
                    <a:cubicBezTo>
                      <a:pt x="0" y="173070"/>
                      <a:pt x="49883" y="222953"/>
                      <a:pt x="111477" y="222953"/>
                    </a:cubicBezTo>
                    <a:cubicBezTo>
                      <a:pt x="173070" y="222953"/>
                      <a:pt x="222953" y="173070"/>
                      <a:pt x="222953" y="111477"/>
                    </a:cubicBezTo>
                    <a:lnTo>
                      <a:pt x="222953" y="111477"/>
                    </a:lnTo>
                    <a:close/>
                  </a:path>
                </a:pathLst>
              </a:custGeom>
              <a:solidFill>
                <a:srgbClr val="271B0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45" name="Google Shape;345;p9"/>
              <p:cNvSpPr/>
              <p:nvPr/>
            </p:nvSpPr>
            <p:spPr>
              <a:xfrm>
                <a:off x="1675136" y="1172958"/>
                <a:ext cx="222953" cy="222953"/>
              </a:xfrm>
              <a:custGeom>
                <a:rect b="b" l="l" r="r" t="t"/>
                <a:pathLst>
                  <a:path extrusionOk="0" h="222953" w="222953">
                    <a:moveTo>
                      <a:pt x="222953" y="111477"/>
                    </a:moveTo>
                    <a:cubicBezTo>
                      <a:pt x="222953" y="49883"/>
                      <a:pt x="173070" y="0"/>
                      <a:pt x="111477" y="0"/>
                    </a:cubicBezTo>
                    <a:cubicBezTo>
                      <a:pt x="49883" y="0"/>
                      <a:pt x="0" y="49883"/>
                      <a:pt x="0" y="111477"/>
                    </a:cubicBezTo>
                    <a:cubicBezTo>
                      <a:pt x="0" y="173070"/>
                      <a:pt x="49883" y="222953"/>
                      <a:pt x="111477" y="222953"/>
                    </a:cubicBezTo>
                    <a:cubicBezTo>
                      <a:pt x="173070" y="222953"/>
                      <a:pt x="222953" y="173070"/>
                      <a:pt x="222953" y="111477"/>
                    </a:cubicBezTo>
                    <a:lnTo>
                      <a:pt x="222953" y="111477"/>
                    </a:lnTo>
                    <a:close/>
                  </a:path>
                </a:pathLst>
              </a:custGeom>
              <a:solidFill>
                <a:srgbClr val="271B0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46" name="Google Shape;346;p9"/>
              <p:cNvSpPr/>
              <p:nvPr/>
            </p:nvSpPr>
            <p:spPr>
              <a:xfrm>
                <a:off x="1848094" y="893252"/>
                <a:ext cx="222953" cy="222953"/>
              </a:xfrm>
              <a:custGeom>
                <a:rect b="b" l="l" r="r" t="t"/>
                <a:pathLst>
                  <a:path extrusionOk="0" h="222953" w="222953">
                    <a:moveTo>
                      <a:pt x="222953" y="111477"/>
                    </a:moveTo>
                    <a:cubicBezTo>
                      <a:pt x="222953" y="49883"/>
                      <a:pt x="173070" y="0"/>
                      <a:pt x="111477" y="0"/>
                    </a:cubicBezTo>
                    <a:cubicBezTo>
                      <a:pt x="49883" y="0"/>
                      <a:pt x="0" y="49883"/>
                      <a:pt x="0" y="111477"/>
                    </a:cubicBezTo>
                    <a:cubicBezTo>
                      <a:pt x="0" y="173070"/>
                      <a:pt x="49883" y="222953"/>
                      <a:pt x="111477" y="222953"/>
                    </a:cubicBezTo>
                    <a:cubicBezTo>
                      <a:pt x="173070" y="222953"/>
                      <a:pt x="222953" y="173070"/>
                      <a:pt x="222953" y="111477"/>
                    </a:cubicBezTo>
                    <a:lnTo>
                      <a:pt x="222953" y="111477"/>
                    </a:lnTo>
                    <a:close/>
                  </a:path>
                </a:pathLst>
              </a:custGeom>
              <a:solidFill>
                <a:srgbClr val="271B0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47" name="Google Shape;347;p9"/>
              <p:cNvSpPr/>
              <p:nvPr/>
            </p:nvSpPr>
            <p:spPr>
              <a:xfrm>
                <a:off x="1844040" y="720295"/>
                <a:ext cx="222953" cy="224304"/>
              </a:xfrm>
              <a:custGeom>
                <a:rect b="b" l="l" r="r" t="t"/>
                <a:pathLst>
                  <a:path extrusionOk="0" h="224304" w="222953">
                    <a:moveTo>
                      <a:pt x="222953" y="112152"/>
                    </a:moveTo>
                    <a:cubicBezTo>
                      <a:pt x="222953" y="50221"/>
                      <a:pt x="173070" y="0"/>
                      <a:pt x="111477" y="0"/>
                    </a:cubicBezTo>
                    <a:cubicBezTo>
                      <a:pt x="49883" y="0"/>
                      <a:pt x="0" y="50221"/>
                      <a:pt x="0" y="112152"/>
                    </a:cubicBezTo>
                    <a:cubicBezTo>
                      <a:pt x="0" y="174084"/>
                      <a:pt x="49883" y="224305"/>
                      <a:pt x="111477" y="224305"/>
                    </a:cubicBezTo>
                    <a:cubicBezTo>
                      <a:pt x="173070" y="224305"/>
                      <a:pt x="222953" y="174084"/>
                      <a:pt x="222953" y="112152"/>
                    </a:cubicBezTo>
                    <a:lnTo>
                      <a:pt x="222953" y="112152"/>
                    </a:lnTo>
                    <a:close/>
                  </a:path>
                </a:pathLst>
              </a:custGeom>
              <a:solidFill>
                <a:srgbClr val="271B0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48" name="Google Shape;348;p9"/>
              <p:cNvSpPr/>
              <p:nvPr/>
            </p:nvSpPr>
            <p:spPr>
              <a:xfrm>
                <a:off x="1283278" y="1183767"/>
                <a:ext cx="222953" cy="222953"/>
              </a:xfrm>
              <a:custGeom>
                <a:rect b="b" l="l" r="r" t="t"/>
                <a:pathLst>
                  <a:path extrusionOk="0" h="222953" w="222953">
                    <a:moveTo>
                      <a:pt x="0" y="111477"/>
                    </a:moveTo>
                    <a:cubicBezTo>
                      <a:pt x="0" y="49883"/>
                      <a:pt x="49883" y="0"/>
                      <a:pt x="111477" y="0"/>
                    </a:cubicBezTo>
                    <a:cubicBezTo>
                      <a:pt x="173070" y="0"/>
                      <a:pt x="222953" y="49883"/>
                      <a:pt x="222953" y="111477"/>
                    </a:cubicBezTo>
                    <a:cubicBezTo>
                      <a:pt x="222953" y="173070"/>
                      <a:pt x="173070" y="222953"/>
                      <a:pt x="111477" y="222953"/>
                    </a:cubicBezTo>
                    <a:cubicBezTo>
                      <a:pt x="49883" y="222953"/>
                      <a:pt x="0" y="173070"/>
                      <a:pt x="0" y="111477"/>
                    </a:cubicBezTo>
                    <a:lnTo>
                      <a:pt x="0" y="111477"/>
                    </a:lnTo>
                    <a:close/>
                  </a:path>
                </a:pathLst>
              </a:custGeom>
              <a:solidFill>
                <a:srgbClr val="271B0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49" name="Google Shape;349;p9"/>
              <p:cNvSpPr/>
              <p:nvPr/>
            </p:nvSpPr>
            <p:spPr>
              <a:xfrm>
                <a:off x="1148155" y="1079723"/>
                <a:ext cx="224304" cy="222953"/>
              </a:xfrm>
              <a:custGeom>
                <a:rect b="b" l="l" r="r" t="t"/>
                <a:pathLst>
                  <a:path extrusionOk="0" h="222953" w="224304">
                    <a:moveTo>
                      <a:pt x="0" y="111477"/>
                    </a:moveTo>
                    <a:cubicBezTo>
                      <a:pt x="0" y="49883"/>
                      <a:pt x="50221" y="0"/>
                      <a:pt x="112152" y="0"/>
                    </a:cubicBezTo>
                    <a:cubicBezTo>
                      <a:pt x="174084" y="0"/>
                      <a:pt x="224305" y="49883"/>
                      <a:pt x="224305" y="111477"/>
                    </a:cubicBezTo>
                    <a:cubicBezTo>
                      <a:pt x="224305" y="173070"/>
                      <a:pt x="174084" y="222953"/>
                      <a:pt x="112152" y="222953"/>
                    </a:cubicBezTo>
                    <a:cubicBezTo>
                      <a:pt x="50221" y="222953"/>
                      <a:pt x="0" y="173070"/>
                      <a:pt x="0" y="111477"/>
                    </a:cubicBezTo>
                    <a:lnTo>
                      <a:pt x="0" y="111477"/>
                    </a:lnTo>
                    <a:close/>
                  </a:path>
                </a:pathLst>
              </a:custGeom>
              <a:solidFill>
                <a:srgbClr val="271B0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50" name="Google Shape;350;p9"/>
              <p:cNvSpPr/>
              <p:nvPr/>
            </p:nvSpPr>
            <p:spPr>
              <a:xfrm>
                <a:off x="1110321" y="904062"/>
                <a:ext cx="222953" cy="222953"/>
              </a:xfrm>
              <a:custGeom>
                <a:rect b="b" l="l" r="r" t="t"/>
                <a:pathLst>
                  <a:path extrusionOk="0" h="222953" w="222953">
                    <a:moveTo>
                      <a:pt x="0" y="111477"/>
                    </a:moveTo>
                    <a:cubicBezTo>
                      <a:pt x="0" y="49883"/>
                      <a:pt x="49883" y="0"/>
                      <a:pt x="111477" y="0"/>
                    </a:cubicBezTo>
                    <a:cubicBezTo>
                      <a:pt x="173070" y="0"/>
                      <a:pt x="222953" y="49883"/>
                      <a:pt x="222953" y="111477"/>
                    </a:cubicBezTo>
                    <a:cubicBezTo>
                      <a:pt x="222953" y="173070"/>
                      <a:pt x="173070" y="222953"/>
                      <a:pt x="111477" y="222953"/>
                    </a:cubicBezTo>
                    <a:cubicBezTo>
                      <a:pt x="49883" y="222953"/>
                      <a:pt x="0" y="173070"/>
                      <a:pt x="0" y="111477"/>
                    </a:cubicBezTo>
                    <a:lnTo>
                      <a:pt x="0" y="111477"/>
                    </a:lnTo>
                    <a:close/>
                  </a:path>
                </a:pathLst>
              </a:custGeom>
              <a:solidFill>
                <a:srgbClr val="271B0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51" name="Google Shape;351;p9"/>
              <p:cNvSpPr/>
              <p:nvPr/>
            </p:nvSpPr>
            <p:spPr>
              <a:xfrm>
                <a:off x="1114374" y="731104"/>
                <a:ext cx="222953" cy="222953"/>
              </a:xfrm>
              <a:custGeom>
                <a:rect b="b" l="l" r="r" t="t"/>
                <a:pathLst>
                  <a:path extrusionOk="0" h="222953" w="222953">
                    <a:moveTo>
                      <a:pt x="0" y="111477"/>
                    </a:moveTo>
                    <a:cubicBezTo>
                      <a:pt x="0" y="49883"/>
                      <a:pt x="49883" y="0"/>
                      <a:pt x="111477" y="0"/>
                    </a:cubicBezTo>
                    <a:cubicBezTo>
                      <a:pt x="173070" y="0"/>
                      <a:pt x="222953" y="49883"/>
                      <a:pt x="222953" y="111477"/>
                    </a:cubicBezTo>
                    <a:cubicBezTo>
                      <a:pt x="222953" y="173070"/>
                      <a:pt x="173070" y="222953"/>
                      <a:pt x="111477" y="222953"/>
                    </a:cubicBezTo>
                    <a:cubicBezTo>
                      <a:pt x="49883" y="222953"/>
                      <a:pt x="0" y="173070"/>
                      <a:pt x="0" y="111477"/>
                    </a:cubicBezTo>
                    <a:lnTo>
                      <a:pt x="0" y="111477"/>
                    </a:lnTo>
                    <a:close/>
                  </a:path>
                </a:pathLst>
              </a:custGeom>
              <a:solidFill>
                <a:srgbClr val="271B0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52" name="Google Shape;352;p9"/>
              <p:cNvSpPr/>
              <p:nvPr/>
            </p:nvSpPr>
            <p:spPr>
              <a:xfrm>
                <a:off x="1094106" y="568956"/>
                <a:ext cx="222953" cy="222953"/>
              </a:xfrm>
              <a:custGeom>
                <a:rect b="b" l="l" r="r" t="t"/>
                <a:pathLst>
                  <a:path extrusionOk="0" h="222953" w="222953">
                    <a:moveTo>
                      <a:pt x="0" y="111477"/>
                    </a:moveTo>
                    <a:cubicBezTo>
                      <a:pt x="0" y="49883"/>
                      <a:pt x="49883" y="0"/>
                      <a:pt x="111477" y="0"/>
                    </a:cubicBezTo>
                    <a:cubicBezTo>
                      <a:pt x="173070" y="0"/>
                      <a:pt x="222953" y="49883"/>
                      <a:pt x="222953" y="111477"/>
                    </a:cubicBezTo>
                    <a:cubicBezTo>
                      <a:pt x="222953" y="173070"/>
                      <a:pt x="173070" y="222953"/>
                      <a:pt x="111477" y="222953"/>
                    </a:cubicBezTo>
                    <a:cubicBezTo>
                      <a:pt x="49883" y="222953"/>
                      <a:pt x="0" y="173070"/>
                      <a:pt x="0" y="111477"/>
                    </a:cubicBezTo>
                    <a:lnTo>
                      <a:pt x="0" y="111477"/>
                    </a:lnTo>
                    <a:close/>
                  </a:path>
                </a:pathLst>
              </a:custGeom>
              <a:solidFill>
                <a:srgbClr val="271B0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53" name="Google Shape;353;p9"/>
              <p:cNvSpPr/>
              <p:nvPr/>
            </p:nvSpPr>
            <p:spPr>
              <a:xfrm>
                <a:off x="1090052" y="1152689"/>
                <a:ext cx="224304" cy="222953"/>
              </a:xfrm>
              <a:custGeom>
                <a:rect b="b" l="l" r="r" t="t"/>
                <a:pathLst>
                  <a:path extrusionOk="0" h="222953" w="224304">
                    <a:moveTo>
                      <a:pt x="0" y="111477"/>
                    </a:moveTo>
                    <a:cubicBezTo>
                      <a:pt x="0" y="49883"/>
                      <a:pt x="50221" y="0"/>
                      <a:pt x="112152" y="0"/>
                    </a:cubicBezTo>
                    <a:cubicBezTo>
                      <a:pt x="174084" y="0"/>
                      <a:pt x="224305" y="49883"/>
                      <a:pt x="224305" y="111477"/>
                    </a:cubicBezTo>
                    <a:cubicBezTo>
                      <a:pt x="224305" y="173070"/>
                      <a:pt x="174084" y="222953"/>
                      <a:pt x="112152" y="222953"/>
                    </a:cubicBezTo>
                    <a:cubicBezTo>
                      <a:pt x="50221" y="222953"/>
                      <a:pt x="0" y="173070"/>
                      <a:pt x="0" y="111477"/>
                    </a:cubicBezTo>
                    <a:lnTo>
                      <a:pt x="0" y="111477"/>
                    </a:lnTo>
                    <a:close/>
                  </a:path>
                </a:pathLst>
              </a:custGeom>
              <a:solidFill>
                <a:srgbClr val="271B0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54" name="Google Shape;354;p9"/>
              <p:cNvSpPr/>
              <p:nvPr/>
            </p:nvSpPr>
            <p:spPr>
              <a:xfrm>
                <a:off x="1296791" y="205475"/>
                <a:ext cx="224304" cy="224304"/>
              </a:xfrm>
              <a:custGeom>
                <a:rect b="b" l="l" r="r" t="t"/>
                <a:pathLst>
                  <a:path extrusionOk="0" h="224304" w="224304">
                    <a:moveTo>
                      <a:pt x="0" y="112152"/>
                    </a:moveTo>
                    <a:cubicBezTo>
                      <a:pt x="0" y="50221"/>
                      <a:pt x="50221" y="0"/>
                      <a:pt x="112152" y="0"/>
                    </a:cubicBezTo>
                    <a:cubicBezTo>
                      <a:pt x="174084" y="0"/>
                      <a:pt x="224305" y="50221"/>
                      <a:pt x="224305" y="112152"/>
                    </a:cubicBezTo>
                    <a:cubicBezTo>
                      <a:pt x="224305" y="174084"/>
                      <a:pt x="174084" y="224305"/>
                      <a:pt x="112152" y="224305"/>
                    </a:cubicBezTo>
                    <a:cubicBezTo>
                      <a:pt x="50221" y="224305"/>
                      <a:pt x="0" y="174084"/>
                      <a:pt x="0" y="112152"/>
                    </a:cubicBezTo>
                    <a:lnTo>
                      <a:pt x="0" y="112152"/>
                    </a:lnTo>
                    <a:close/>
                  </a:path>
                </a:pathLst>
              </a:custGeom>
              <a:solidFill>
                <a:srgbClr val="271B0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55" name="Google Shape;355;p9"/>
              <p:cNvSpPr/>
              <p:nvPr/>
            </p:nvSpPr>
            <p:spPr>
              <a:xfrm>
                <a:off x="998168" y="968921"/>
                <a:ext cx="222953" cy="222953"/>
              </a:xfrm>
              <a:custGeom>
                <a:rect b="b" l="l" r="r" t="t"/>
                <a:pathLst>
                  <a:path extrusionOk="0" h="222953" w="222953">
                    <a:moveTo>
                      <a:pt x="0" y="111477"/>
                    </a:moveTo>
                    <a:cubicBezTo>
                      <a:pt x="0" y="49883"/>
                      <a:pt x="49883" y="0"/>
                      <a:pt x="111477" y="0"/>
                    </a:cubicBezTo>
                    <a:cubicBezTo>
                      <a:pt x="173070" y="0"/>
                      <a:pt x="222953" y="49883"/>
                      <a:pt x="222953" y="111477"/>
                    </a:cubicBezTo>
                    <a:cubicBezTo>
                      <a:pt x="222953" y="173070"/>
                      <a:pt x="173070" y="222953"/>
                      <a:pt x="111477" y="222953"/>
                    </a:cubicBezTo>
                    <a:cubicBezTo>
                      <a:pt x="49883" y="222953"/>
                      <a:pt x="0" y="173070"/>
                      <a:pt x="0" y="111477"/>
                    </a:cubicBezTo>
                    <a:lnTo>
                      <a:pt x="0" y="111477"/>
                    </a:lnTo>
                    <a:close/>
                  </a:path>
                </a:pathLst>
              </a:custGeom>
              <a:solidFill>
                <a:srgbClr val="271B0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56" name="Google Shape;356;p9"/>
              <p:cNvSpPr/>
              <p:nvPr/>
            </p:nvSpPr>
            <p:spPr>
              <a:xfrm>
                <a:off x="1476505" y="196016"/>
                <a:ext cx="224304" cy="222953"/>
              </a:xfrm>
              <a:custGeom>
                <a:rect b="b" l="l" r="r" t="t"/>
                <a:pathLst>
                  <a:path extrusionOk="0" h="222953" w="224304">
                    <a:moveTo>
                      <a:pt x="0" y="111477"/>
                    </a:moveTo>
                    <a:cubicBezTo>
                      <a:pt x="0" y="49883"/>
                      <a:pt x="50221" y="0"/>
                      <a:pt x="112152" y="0"/>
                    </a:cubicBezTo>
                    <a:cubicBezTo>
                      <a:pt x="174084" y="0"/>
                      <a:pt x="224305" y="49883"/>
                      <a:pt x="224305" y="111477"/>
                    </a:cubicBezTo>
                    <a:cubicBezTo>
                      <a:pt x="224305" y="173070"/>
                      <a:pt x="174084" y="222953"/>
                      <a:pt x="112152" y="222953"/>
                    </a:cubicBezTo>
                    <a:cubicBezTo>
                      <a:pt x="50221" y="222953"/>
                      <a:pt x="0" y="173070"/>
                      <a:pt x="0" y="111477"/>
                    </a:cubicBezTo>
                    <a:lnTo>
                      <a:pt x="0" y="111477"/>
                    </a:lnTo>
                    <a:close/>
                  </a:path>
                </a:pathLst>
              </a:custGeom>
              <a:solidFill>
                <a:srgbClr val="271B0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57" name="Google Shape;357;p9"/>
              <p:cNvSpPr/>
              <p:nvPr/>
            </p:nvSpPr>
            <p:spPr>
              <a:xfrm>
                <a:off x="964388" y="775695"/>
                <a:ext cx="224304" cy="224304"/>
              </a:xfrm>
              <a:custGeom>
                <a:rect b="b" l="l" r="r" t="t"/>
                <a:pathLst>
                  <a:path extrusionOk="0" h="224304" w="224304">
                    <a:moveTo>
                      <a:pt x="0" y="112152"/>
                    </a:moveTo>
                    <a:cubicBezTo>
                      <a:pt x="0" y="50221"/>
                      <a:pt x="50221" y="0"/>
                      <a:pt x="112152" y="0"/>
                    </a:cubicBezTo>
                    <a:cubicBezTo>
                      <a:pt x="174084" y="0"/>
                      <a:pt x="224305" y="50221"/>
                      <a:pt x="224305" y="112152"/>
                    </a:cubicBezTo>
                    <a:cubicBezTo>
                      <a:pt x="224305" y="174084"/>
                      <a:pt x="174084" y="224305"/>
                      <a:pt x="112152" y="224305"/>
                    </a:cubicBezTo>
                    <a:cubicBezTo>
                      <a:pt x="50221" y="224305"/>
                      <a:pt x="0" y="174084"/>
                      <a:pt x="0" y="112152"/>
                    </a:cubicBezTo>
                    <a:lnTo>
                      <a:pt x="0" y="112152"/>
                    </a:lnTo>
                    <a:close/>
                  </a:path>
                </a:pathLst>
              </a:custGeom>
              <a:solidFill>
                <a:srgbClr val="271B0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58" name="Google Shape;358;p9"/>
              <p:cNvSpPr/>
              <p:nvPr/>
            </p:nvSpPr>
            <p:spPr>
              <a:xfrm>
                <a:off x="1148155" y="275739"/>
                <a:ext cx="224304" cy="222953"/>
              </a:xfrm>
              <a:custGeom>
                <a:rect b="b" l="l" r="r" t="t"/>
                <a:pathLst>
                  <a:path extrusionOk="0" h="222953" w="224304">
                    <a:moveTo>
                      <a:pt x="0" y="111477"/>
                    </a:moveTo>
                    <a:cubicBezTo>
                      <a:pt x="0" y="49883"/>
                      <a:pt x="50221" y="0"/>
                      <a:pt x="112152" y="0"/>
                    </a:cubicBezTo>
                    <a:cubicBezTo>
                      <a:pt x="174084" y="0"/>
                      <a:pt x="224305" y="49883"/>
                      <a:pt x="224305" y="111477"/>
                    </a:cubicBezTo>
                    <a:cubicBezTo>
                      <a:pt x="224305" y="173070"/>
                      <a:pt x="174084" y="222953"/>
                      <a:pt x="112152" y="222953"/>
                    </a:cubicBezTo>
                    <a:cubicBezTo>
                      <a:pt x="50221" y="222953"/>
                      <a:pt x="0" y="173070"/>
                      <a:pt x="0" y="111477"/>
                    </a:cubicBezTo>
                    <a:lnTo>
                      <a:pt x="0" y="111477"/>
                    </a:lnTo>
                    <a:close/>
                  </a:path>
                </a:pathLst>
              </a:custGeom>
              <a:solidFill>
                <a:srgbClr val="271B0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59" name="Google Shape;359;p9"/>
              <p:cNvSpPr/>
              <p:nvPr/>
            </p:nvSpPr>
            <p:spPr>
              <a:xfrm>
                <a:off x="1030598" y="398701"/>
                <a:ext cx="222953" cy="222953"/>
              </a:xfrm>
              <a:custGeom>
                <a:rect b="b" l="l" r="r" t="t"/>
                <a:pathLst>
                  <a:path extrusionOk="0" h="222953" w="222953">
                    <a:moveTo>
                      <a:pt x="0" y="111477"/>
                    </a:moveTo>
                    <a:cubicBezTo>
                      <a:pt x="0" y="49883"/>
                      <a:pt x="49883" y="0"/>
                      <a:pt x="111477" y="0"/>
                    </a:cubicBezTo>
                    <a:cubicBezTo>
                      <a:pt x="173070" y="0"/>
                      <a:pt x="222953" y="49883"/>
                      <a:pt x="222953" y="111477"/>
                    </a:cubicBezTo>
                    <a:cubicBezTo>
                      <a:pt x="222953" y="173070"/>
                      <a:pt x="173070" y="222953"/>
                      <a:pt x="111477" y="222953"/>
                    </a:cubicBezTo>
                    <a:cubicBezTo>
                      <a:pt x="49883" y="222953"/>
                      <a:pt x="0" y="173070"/>
                      <a:pt x="0" y="111477"/>
                    </a:cubicBezTo>
                    <a:lnTo>
                      <a:pt x="0" y="111477"/>
                    </a:lnTo>
                    <a:close/>
                  </a:path>
                </a:pathLst>
              </a:custGeom>
              <a:solidFill>
                <a:srgbClr val="271B0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60" name="Google Shape;360;p9"/>
              <p:cNvSpPr/>
              <p:nvPr/>
            </p:nvSpPr>
            <p:spPr>
              <a:xfrm>
                <a:off x="973846" y="598684"/>
                <a:ext cx="222953" cy="222953"/>
              </a:xfrm>
              <a:custGeom>
                <a:rect b="b" l="l" r="r" t="t"/>
                <a:pathLst>
                  <a:path extrusionOk="0" h="222953" w="222953">
                    <a:moveTo>
                      <a:pt x="0" y="111477"/>
                    </a:moveTo>
                    <a:cubicBezTo>
                      <a:pt x="0" y="49883"/>
                      <a:pt x="49883" y="0"/>
                      <a:pt x="111477" y="0"/>
                    </a:cubicBezTo>
                    <a:cubicBezTo>
                      <a:pt x="173070" y="0"/>
                      <a:pt x="222953" y="49883"/>
                      <a:pt x="222953" y="111477"/>
                    </a:cubicBezTo>
                    <a:cubicBezTo>
                      <a:pt x="222953" y="173070"/>
                      <a:pt x="173070" y="222953"/>
                      <a:pt x="111477" y="222953"/>
                    </a:cubicBezTo>
                    <a:cubicBezTo>
                      <a:pt x="49883" y="222953"/>
                      <a:pt x="0" y="173070"/>
                      <a:pt x="0" y="111477"/>
                    </a:cubicBezTo>
                    <a:lnTo>
                      <a:pt x="0" y="111477"/>
                    </a:lnTo>
                    <a:close/>
                  </a:path>
                </a:pathLst>
              </a:custGeom>
              <a:solidFill>
                <a:srgbClr val="271B0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61" name="Google Shape;361;p9"/>
              <p:cNvSpPr/>
              <p:nvPr/>
            </p:nvSpPr>
            <p:spPr>
              <a:xfrm>
                <a:off x="1661624" y="196016"/>
                <a:ext cx="222953" cy="222953"/>
              </a:xfrm>
              <a:custGeom>
                <a:rect b="b" l="l" r="r" t="t"/>
                <a:pathLst>
                  <a:path extrusionOk="0" h="222953" w="222953">
                    <a:moveTo>
                      <a:pt x="222953" y="111477"/>
                    </a:moveTo>
                    <a:cubicBezTo>
                      <a:pt x="222953" y="49883"/>
                      <a:pt x="173070" y="0"/>
                      <a:pt x="111477" y="0"/>
                    </a:cubicBezTo>
                    <a:cubicBezTo>
                      <a:pt x="49883" y="0"/>
                      <a:pt x="0" y="49883"/>
                      <a:pt x="0" y="111477"/>
                    </a:cubicBezTo>
                    <a:cubicBezTo>
                      <a:pt x="0" y="173070"/>
                      <a:pt x="49883" y="222953"/>
                      <a:pt x="111477" y="222953"/>
                    </a:cubicBezTo>
                    <a:cubicBezTo>
                      <a:pt x="173070" y="222953"/>
                      <a:pt x="222953" y="173070"/>
                      <a:pt x="222953" y="111477"/>
                    </a:cubicBezTo>
                    <a:lnTo>
                      <a:pt x="222953" y="111477"/>
                    </a:lnTo>
                    <a:close/>
                  </a:path>
                </a:pathLst>
              </a:custGeom>
              <a:solidFill>
                <a:srgbClr val="271B0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62" name="Google Shape;362;p9"/>
              <p:cNvSpPr/>
              <p:nvPr/>
            </p:nvSpPr>
            <p:spPr>
              <a:xfrm>
                <a:off x="1960246" y="958112"/>
                <a:ext cx="222953" cy="222953"/>
              </a:xfrm>
              <a:custGeom>
                <a:rect b="b" l="l" r="r" t="t"/>
                <a:pathLst>
                  <a:path extrusionOk="0" h="222953" w="222953">
                    <a:moveTo>
                      <a:pt x="222953" y="111477"/>
                    </a:moveTo>
                    <a:cubicBezTo>
                      <a:pt x="222953" y="49883"/>
                      <a:pt x="173070" y="0"/>
                      <a:pt x="111477" y="0"/>
                    </a:cubicBezTo>
                    <a:cubicBezTo>
                      <a:pt x="49883" y="0"/>
                      <a:pt x="0" y="49883"/>
                      <a:pt x="0" y="111477"/>
                    </a:cubicBezTo>
                    <a:cubicBezTo>
                      <a:pt x="0" y="173070"/>
                      <a:pt x="49883" y="222953"/>
                      <a:pt x="111477" y="222953"/>
                    </a:cubicBezTo>
                    <a:cubicBezTo>
                      <a:pt x="173070" y="222953"/>
                      <a:pt x="222953" y="173070"/>
                      <a:pt x="222953" y="111477"/>
                    </a:cubicBezTo>
                    <a:lnTo>
                      <a:pt x="222953" y="111477"/>
                    </a:lnTo>
                    <a:close/>
                  </a:path>
                </a:pathLst>
              </a:custGeom>
              <a:solidFill>
                <a:srgbClr val="271B0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63" name="Google Shape;363;p9"/>
              <p:cNvSpPr/>
              <p:nvPr/>
            </p:nvSpPr>
            <p:spPr>
              <a:xfrm>
                <a:off x="1994027" y="766236"/>
                <a:ext cx="222953" cy="222953"/>
              </a:xfrm>
              <a:custGeom>
                <a:rect b="b" l="l" r="r" t="t"/>
                <a:pathLst>
                  <a:path extrusionOk="0" h="222953" w="222953">
                    <a:moveTo>
                      <a:pt x="222953" y="111477"/>
                    </a:moveTo>
                    <a:cubicBezTo>
                      <a:pt x="222953" y="49883"/>
                      <a:pt x="173070" y="0"/>
                      <a:pt x="111477" y="0"/>
                    </a:cubicBezTo>
                    <a:cubicBezTo>
                      <a:pt x="49883" y="0"/>
                      <a:pt x="0" y="49883"/>
                      <a:pt x="0" y="111477"/>
                    </a:cubicBezTo>
                    <a:cubicBezTo>
                      <a:pt x="0" y="173070"/>
                      <a:pt x="49883" y="222953"/>
                      <a:pt x="111477" y="222953"/>
                    </a:cubicBezTo>
                    <a:cubicBezTo>
                      <a:pt x="173070" y="222953"/>
                      <a:pt x="222953" y="173070"/>
                      <a:pt x="222953" y="111477"/>
                    </a:cubicBezTo>
                    <a:lnTo>
                      <a:pt x="222953" y="111477"/>
                    </a:lnTo>
                    <a:close/>
                  </a:path>
                </a:pathLst>
              </a:custGeom>
              <a:solidFill>
                <a:srgbClr val="271B0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64" name="Google Shape;364;p9"/>
              <p:cNvSpPr/>
              <p:nvPr/>
            </p:nvSpPr>
            <p:spPr>
              <a:xfrm>
                <a:off x="1810259" y="264929"/>
                <a:ext cx="222953" cy="222953"/>
              </a:xfrm>
              <a:custGeom>
                <a:rect b="b" l="l" r="r" t="t"/>
                <a:pathLst>
                  <a:path extrusionOk="0" h="222953" w="222953">
                    <a:moveTo>
                      <a:pt x="222953" y="111477"/>
                    </a:moveTo>
                    <a:cubicBezTo>
                      <a:pt x="222953" y="49883"/>
                      <a:pt x="173070" y="0"/>
                      <a:pt x="111477" y="0"/>
                    </a:cubicBezTo>
                    <a:cubicBezTo>
                      <a:pt x="49883" y="0"/>
                      <a:pt x="0" y="49883"/>
                      <a:pt x="0" y="111477"/>
                    </a:cubicBezTo>
                    <a:cubicBezTo>
                      <a:pt x="0" y="173070"/>
                      <a:pt x="49883" y="222953"/>
                      <a:pt x="111477" y="222953"/>
                    </a:cubicBezTo>
                    <a:cubicBezTo>
                      <a:pt x="173070" y="222953"/>
                      <a:pt x="222953" y="173070"/>
                      <a:pt x="222953" y="111477"/>
                    </a:cubicBezTo>
                    <a:lnTo>
                      <a:pt x="222953" y="111477"/>
                    </a:lnTo>
                    <a:close/>
                  </a:path>
                </a:pathLst>
              </a:custGeom>
              <a:solidFill>
                <a:srgbClr val="271B0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65" name="Google Shape;365;p9"/>
              <p:cNvSpPr/>
              <p:nvPr/>
            </p:nvSpPr>
            <p:spPr>
              <a:xfrm>
                <a:off x="1927817" y="387891"/>
                <a:ext cx="222953" cy="224304"/>
              </a:xfrm>
              <a:custGeom>
                <a:rect b="b" l="l" r="r" t="t"/>
                <a:pathLst>
                  <a:path extrusionOk="0" h="224304" w="222953">
                    <a:moveTo>
                      <a:pt x="222953" y="112152"/>
                    </a:moveTo>
                    <a:cubicBezTo>
                      <a:pt x="222953" y="50221"/>
                      <a:pt x="173070" y="0"/>
                      <a:pt x="111477" y="0"/>
                    </a:cubicBezTo>
                    <a:cubicBezTo>
                      <a:pt x="49883" y="0"/>
                      <a:pt x="0" y="50221"/>
                      <a:pt x="0" y="112152"/>
                    </a:cubicBezTo>
                    <a:cubicBezTo>
                      <a:pt x="0" y="174084"/>
                      <a:pt x="49883" y="224305"/>
                      <a:pt x="111477" y="224305"/>
                    </a:cubicBezTo>
                    <a:cubicBezTo>
                      <a:pt x="173070" y="224305"/>
                      <a:pt x="222953" y="174084"/>
                      <a:pt x="222953" y="112152"/>
                    </a:cubicBezTo>
                    <a:lnTo>
                      <a:pt x="222953" y="112152"/>
                    </a:lnTo>
                    <a:close/>
                  </a:path>
                </a:pathLst>
              </a:custGeom>
              <a:solidFill>
                <a:srgbClr val="271B0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66" name="Google Shape;366;p9"/>
              <p:cNvSpPr/>
              <p:nvPr/>
            </p:nvSpPr>
            <p:spPr>
              <a:xfrm>
                <a:off x="1984568" y="587874"/>
                <a:ext cx="222953" cy="224304"/>
              </a:xfrm>
              <a:custGeom>
                <a:rect b="b" l="l" r="r" t="t"/>
                <a:pathLst>
                  <a:path extrusionOk="0" h="224304" w="222953">
                    <a:moveTo>
                      <a:pt x="222953" y="112152"/>
                    </a:moveTo>
                    <a:cubicBezTo>
                      <a:pt x="222953" y="50221"/>
                      <a:pt x="173070" y="0"/>
                      <a:pt x="111477" y="0"/>
                    </a:cubicBezTo>
                    <a:cubicBezTo>
                      <a:pt x="49883" y="0"/>
                      <a:pt x="0" y="50221"/>
                      <a:pt x="0" y="112152"/>
                    </a:cubicBezTo>
                    <a:cubicBezTo>
                      <a:pt x="0" y="174084"/>
                      <a:pt x="49883" y="224305"/>
                      <a:pt x="111477" y="224305"/>
                    </a:cubicBezTo>
                    <a:cubicBezTo>
                      <a:pt x="173070" y="224305"/>
                      <a:pt x="222953" y="174084"/>
                      <a:pt x="222953" y="112152"/>
                    </a:cubicBezTo>
                    <a:lnTo>
                      <a:pt x="222953" y="112152"/>
                    </a:lnTo>
                    <a:close/>
                  </a:path>
                </a:pathLst>
              </a:custGeom>
              <a:solidFill>
                <a:srgbClr val="271B0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67" name="Google Shape;367;p9"/>
              <p:cNvSpPr/>
              <p:nvPr/>
            </p:nvSpPr>
            <p:spPr>
              <a:xfrm>
                <a:off x="1283278" y="1389155"/>
                <a:ext cx="614810" cy="402667"/>
              </a:xfrm>
              <a:custGeom>
                <a:rect b="b" l="l" r="r" t="t"/>
                <a:pathLst>
                  <a:path extrusionOk="0" h="402667" w="614810">
                    <a:moveTo>
                      <a:pt x="201334" y="0"/>
                    </a:moveTo>
                    <a:lnTo>
                      <a:pt x="413477" y="0"/>
                    </a:lnTo>
                    <a:cubicBezTo>
                      <a:pt x="524616" y="0"/>
                      <a:pt x="614811" y="90195"/>
                      <a:pt x="614811" y="201334"/>
                    </a:cubicBezTo>
                    <a:lnTo>
                      <a:pt x="614811" y="402667"/>
                    </a:lnTo>
                    <a:lnTo>
                      <a:pt x="0" y="402667"/>
                    </a:lnTo>
                    <a:lnTo>
                      <a:pt x="0" y="201334"/>
                    </a:lnTo>
                    <a:cubicBezTo>
                      <a:pt x="0" y="90195"/>
                      <a:pt x="90195" y="0"/>
                      <a:pt x="201334" y="0"/>
                    </a:cubicBezTo>
                    <a:lnTo>
                      <a:pt x="201334" y="0"/>
                    </a:lnTo>
                    <a:close/>
                  </a:path>
                </a:pathLst>
              </a:custGeom>
              <a:solidFill>
                <a:srgbClr val="D8738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68" name="Google Shape;368;p9"/>
              <p:cNvSpPr/>
              <p:nvPr/>
            </p:nvSpPr>
            <p:spPr>
              <a:xfrm>
                <a:off x="1603521" y="1381048"/>
                <a:ext cx="298622" cy="409423"/>
              </a:xfrm>
              <a:custGeom>
                <a:rect b="b" l="l" r="r" t="t"/>
                <a:pathLst>
                  <a:path extrusionOk="0" h="409423" w="298622">
                    <a:moveTo>
                      <a:pt x="0" y="0"/>
                    </a:moveTo>
                    <a:lnTo>
                      <a:pt x="63395" y="0"/>
                    </a:lnTo>
                    <a:cubicBezTo>
                      <a:pt x="193339" y="0"/>
                      <a:pt x="298623" y="91659"/>
                      <a:pt x="298623" y="204712"/>
                    </a:cubicBezTo>
                    <a:lnTo>
                      <a:pt x="298623" y="409424"/>
                    </a:lnTo>
                    <a:lnTo>
                      <a:pt x="0" y="409424"/>
                    </a:lnTo>
                    <a:lnTo>
                      <a:pt x="0" y="0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CA425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69" name="Google Shape;369;p9"/>
              <p:cNvSpPr/>
              <p:nvPr/>
            </p:nvSpPr>
            <p:spPr>
              <a:xfrm>
                <a:off x="1267064" y="395999"/>
                <a:ext cx="671562" cy="944511"/>
              </a:xfrm>
              <a:custGeom>
                <a:rect b="b" l="l" r="r" t="t"/>
                <a:pathLst>
                  <a:path extrusionOk="0" h="944511" w="671562">
                    <a:moveTo>
                      <a:pt x="0" y="335781"/>
                    </a:moveTo>
                    <a:cubicBezTo>
                      <a:pt x="0" y="150325"/>
                      <a:pt x="150325" y="0"/>
                      <a:pt x="335781" y="0"/>
                    </a:cubicBezTo>
                    <a:lnTo>
                      <a:pt x="335781" y="0"/>
                    </a:lnTo>
                    <a:cubicBezTo>
                      <a:pt x="521238" y="0"/>
                      <a:pt x="671563" y="150325"/>
                      <a:pt x="671563" y="335781"/>
                    </a:cubicBezTo>
                    <a:lnTo>
                      <a:pt x="671563" y="608730"/>
                    </a:lnTo>
                    <a:cubicBezTo>
                      <a:pt x="671563" y="794187"/>
                      <a:pt x="521238" y="944512"/>
                      <a:pt x="335781" y="944512"/>
                    </a:cubicBezTo>
                    <a:lnTo>
                      <a:pt x="335781" y="944512"/>
                    </a:lnTo>
                    <a:cubicBezTo>
                      <a:pt x="150325" y="944512"/>
                      <a:pt x="0" y="794187"/>
                      <a:pt x="0" y="608730"/>
                    </a:cubicBezTo>
                    <a:lnTo>
                      <a:pt x="0" y="335781"/>
                    </a:lnTo>
                    <a:close/>
                  </a:path>
                </a:pathLst>
              </a:custGeom>
              <a:solidFill>
                <a:srgbClr val="F3C3A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70" name="Google Shape;370;p9"/>
              <p:cNvSpPr/>
              <p:nvPr/>
            </p:nvSpPr>
            <p:spPr>
              <a:xfrm>
                <a:off x="1602169" y="395999"/>
                <a:ext cx="336456" cy="944511"/>
              </a:xfrm>
              <a:custGeom>
                <a:rect b="b" l="l" r="r" t="t"/>
                <a:pathLst>
                  <a:path extrusionOk="0" h="944511" w="336456">
                    <a:moveTo>
                      <a:pt x="0" y="0"/>
                    </a:moveTo>
                    <a:cubicBezTo>
                      <a:pt x="185795" y="0"/>
                      <a:pt x="336457" y="172170"/>
                      <a:pt x="336457" y="384538"/>
                    </a:cubicBezTo>
                    <a:lnTo>
                      <a:pt x="336457" y="559974"/>
                    </a:lnTo>
                    <a:cubicBezTo>
                      <a:pt x="336457" y="772342"/>
                      <a:pt x="185795" y="944512"/>
                      <a:pt x="0" y="944512"/>
                    </a:cubicBez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E6B49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71" name="Google Shape;371;p9"/>
              <p:cNvSpPr/>
              <p:nvPr/>
            </p:nvSpPr>
            <p:spPr>
              <a:xfrm>
                <a:off x="1104916" y="498692"/>
                <a:ext cx="304027" cy="306729"/>
              </a:xfrm>
              <a:custGeom>
                <a:rect b="b" l="l" r="r" t="t"/>
                <a:pathLst>
                  <a:path extrusionOk="0" h="306729" w="304027">
                    <a:moveTo>
                      <a:pt x="304027" y="153365"/>
                    </a:moveTo>
                    <a:cubicBezTo>
                      <a:pt x="304027" y="68688"/>
                      <a:pt x="236015" y="0"/>
                      <a:pt x="152014" y="0"/>
                    </a:cubicBezTo>
                    <a:cubicBezTo>
                      <a:pt x="68012" y="0"/>
                      <a:pt x="0" y="68688"/>
                      <a:pt x="0" y="153365"/>
                    </a:cubicBezTo>
                    <a:cubicBezTo>
                      <a:pt x="0" y="238042"/>
                      <a:pt x="68012" y="306730"/>
                      <a:pt x="152014" y="306730"/>
                    </a:cubicBezTo>
                    <a:cubicBezTo>
                      <a:pt x="236015" y="306730"/>
                      <a:pt x="304027" y="238042"/>
                      <a:pt x="304027" y="153365"/>
                    </a:cubicBezTo>
                    <a:lnTo>
                      <a:pt x="304027" y="153365"/>
                    </a:lnTo>
                    <a:close/>
                  </a:path>
                </a:pathLst>
              </a:custGeom>
              <a:solidFill>
                <a:srgbClr val="271B0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72" name="Google Shape;372;p9"/>
              <p:cNvSpPr/>
              <p:nvPr/>
            </p:nvSpPr>
            <p:spPr>
              <a:xfrm>
                <a:off x="1772425" y="485180"/>
                <a:ext cx="304027" cy="306729"/>
              </a:xfrm>
              <a:custGeom>
                <a:rect b="b" l="l" r="r" t="t"/>
                <a:pathLst>
                  <a:path extrusionOk="0" h="306729" w="304027">
                    <a:moveTo>
                      <a:pt x="304027" y="153365"/>
                    </a:moveTo>
                    <a:cubicBezTo>
                      <a:pt x="304027" y="68688"/>
                      <a:pt x="236015" y="0"/>
                      <a:pt x="152014" y="0"/>
                    </a:cubicBezTo>
                    <a:cubicBezTo>
                      <a:pt x="68012" y="0"/>
                      <a:pt x="0" y="68688"/>
                      <a:pt x="0" y="153365"/>
                    </a:cubicBezTo>
                    <a:cubicBezTo>
                      <a:pt x="0" y="238042"/>
                      <a:pt x="68012" y="306730"/>
                      <a:pt x="152014" y="306730"/>
                    </a:cubicBezTo>
                    <a:cubicBezTo>
                      <a:pt x="236015" y="306730"/>
                      <a:pt x="304027" y="238042"/>
                      <a:pt x="304027" y="153365"/>
                    </a:cubicBezTo>
                    <a:lnTo>
                      <a:pt x="304027" y="153365"/>
                    </a:lnTo>
                    <a:close/>
                  </a:path>
                </a:pathLst>
              </a:custGeom>
              <a:solidFill>
                <a:srgbClr val="271B0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73" name="Google Shape;373;p9"/>
              <p:cNvSpPr/>
              <p:nvPr/>
            </p:nvSpPr>
            <p:spPr>
              <a:xfrm>
                <a:off x="1567037" y="243309"/>
                <a:ext cx="362130" cy="352671"/>
              </a:xfrm>
              <a:custGeom>
                <a:rect b="b" l="l" r="r" t="t"/>
                <a:pathLst>
                  <a:path extrusionOk="0" h="352671" w="362130">
                    <a:moveTo>
                      <a:pt x="362130" y="176336"/>
                    </a:moveTo>
                    <a:cubicBezTo>
                      <a:pt x="362130" y="78935"/>
                      <a:pt x="281056" y="0"/>
                      <a:pt x="181065" y="0"/>
                    </a:cubicBezTo>
                    <a:cubicBezTo>
                      <a:pt x="81074" y="0"/>
                      <a:pt x="0" y="78935"/>
                      <a:pt x="0" y="176336"/>
                    </a:cubicBezTo>
                    <a:cubicBezTo>
                      <a:pt x="0" y="273737"/>
                      <a:pt x="81074" y="352672"/>
                      <a:pt x="181065" y="352672"/>
                    </a:cubicBezTo>
                    <a:cubicBezTo>
                      <a:pt x="281056" y="352672"/>
                      <a:pt x="362130" y="273737"/>
                      <a:pt x="362130" y="176336"/>
                    </a:cubicBezTo>
                    <a:lnTo>
                      <a:pt x="362130" y="176336"/>
                    </a:lnTo>
                    <a:close/>
                  </a:path>
                </a:pathLst>
              </a:custGeom>
              <a:solidFill>
                <a:srgbClr val="271B0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74" name="Google Shape;374;p9"/>
              <p:cNvSpPr/>
              <p:nvPr/>
            </p:nvSpPr>
            <p:spPr>
              <a:xfrm>
                <a:off x="1233283" y="260875"/>
                <a:ext cx="360779" cy="352671"/>
              </a:xfrm>
              <a:custGeom>
                <a:rect b="b" l="l" r="r" t="t"/>
                <a:pathLst>
                  <a:path extrusionOk="0" h="352671" w="360779">
                    <a:moveTo>
                      <a:pt x="360779" y="176336"/>
                    </a:moveTo>
                    <a:cubicBezTo>
                      <a:pt x="360779" y="78935"/>
                      <a:pt x="280043" y="0"/>
                      <a:pt x="180390" y="0"/>
                    </a:cubicBezTo>
                    <a:cubicBezTo>
                      <a:pt x="80736" y="0"/>
                      <a:pt x="0" y="78935"/>
                      <a:pt x="0" y="176336"/>
                    </a:cubicBezTo>
                    <a:cubicBezTo>
                      <a:pt x="0" y="273737"/>
                      <a:pt x="80736" y="352672"/>
                      <a:pt x="180390" y="352672"/>
                    </a:cubicBezTo>
                    <a:cubicBezTo>
                      <a:pt x="280043" y="352672"/>
                      <a:pt x="360779" y="273737"/>
                      <a:pt x="360779" y="176336"/>
                    </a:cubicBezTo>
                    <a:lnTo>
                      <a:pt x="360779" y="176336"/>
                    </a:lnTo>
                    <a:close/>
                  </a:path>
                </a:pathLst>
              </a:custGeom>
              <a:solidFill>
                <a:srgbClr val="271B0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75" name="Google Shape;375;p9"/>
              <p:cNvSpPr/>
              <p:nvPr/>
            </p:nvSpPr>
            <p:spPr>
              <a:xfrm>
                <a:off x="1414348" y="856769"/>
                <a:ext cx="51346" cy="47293"/>
              </a:xfrm>
              <a:custGeom>
                <a:rect b="b" l="l" r="r" t="t"/>
                <a:pathLst>
                  <a:path extrusionOk="0" h="47293" w="51346">
                    <a:moveTo>
                      <a:pt x="0" y="23647"/>
                    </a:moveTo>
                    <a:cubicBezTo>
                      <a:pt x="0" y="10585"/>
                      <a:pt x="11485" y="0"/>
                      <a:pt x="25673" y="0"/>
                    </a:cubicBezTo>
                    <a:cubicBezTo>
                      <a:pt x="39861" y="0"/>
                      <a:pt x="51347" y="10585"/>
                      <a:pt x="51347" y="23647"/>
                    </a:cubicBezTo>
                    <a:cubicBezTo>
                      <a:pt x="51347" y="36709"/>
                      <a:pt x="39861" y="47293"/>
                      <a:pt x="25673" y="47293"/>
                    </a:cubicBezTo>
                    <a:cubicBezTo>
                      <a:pt x="11485" y="47293"/>
                      <a:pt x="0" y="36709"/>
                      <a:pt x="0" y="23647"/>
                    </a:cubicBezTo>
                    <a:lnTo>
                      <a:pt x="0" y="23647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76" name="Google Shape;376;p9"/>
              <p:cNvSpPr/>
              <p:nvPr/>
            </p:nvSpPr>
            <p:spPr>
              <a:xfrm>
                <a:off x="1336652" y="797220"/>
                <a:ext cx="192100" cy="32974"/>
              </a:xfrm>
              <a:custGeom>
                <a:rect b="b" l="l" r="r" t="t"/>
                <a:pathLst>
                  <a:path extrusionOk="0" h="32974" w="192100">
                    <a:moveTo>
                      <a:pt x="113" y="32975"/>
                    </a:moveTo>
                    <a:cubicBezTo>
                      <a:pt x="-676" y="17661"/>
                      <a:pt x="41663" y="3135"/>
                      <a:pt x="94699" y="432"/>
                    </a:cubicBezTo>
                    <a:cubicBezTo>
                      <a:pt x="147735" y="-2270"/>
                      <a:pt x="191312" y="7977"/>
                      <a:pt x="192100" y="23291"/>
                    </a:cubicBezTo>
                    <a:lnTo>
                      <a:pt x="178250" y="23966"/>
                    </a:lnTo>
                    <a:cubicBezTo>
                      <a:pt x="177912" y="16309"/>
                      <a:pt x="140753" y="12031"/>
                      <a:pt x="95375" y="14283"/>
                    </a:cubicBezTo>
                    <a:cubicBezTo>
                      <a:pt x="49996" y="16535"/>
                      <a:pt x="13512" y="24642"/>
                      <a:pt x="13850" y="32186"/>
                    </a:cubicBezTo>
                    <a:lnTo>
                      <a:pt x="0" y="32862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77" name="Google Shape;377;p9"/>
              <p:cNvSpPr/>
              <p:nvPr/>
            </p:nvSpPr>
            <p:spPr>
              <a:xfrm>
                <a:off x="1737293" y="858120"/>
                <a:ext cx="51346" cy="47293"/>
              </a:xfrm>
              <a:custGeom>
                <a:rect b="b" l="l" r="r" t="t"/>
                <a:pathLst>
                  <a:path extrusionOk="0" h="47293" w="51346">
                    <a:moveTo>
                      <a:pt x="51347" y="23647"/>
                    </a:moveTo>
                    <a:cubicBezTo>
                      <a:pt x="51347" y="10585"/>
                      <a:pt x="39861" y="0"/>
                      <a:pt x="25673" y="0"/>
                    </a:cubicBezTo>
                    <a:cubicBezTo>
                      <a:pt x="11485" y="0"/>
                      <a:pt x="0" y="10585"/>
                      <a:pt x="0" y="23647"/>
                    </a:cubicBezTo>
                    <a:cubicBezTo>
                      <a:pt x="0" y="36708"/>
                      <a:pt x="11485" y="47293"/>
                      <a:pt x="25673" y="47293"/>
                    </a:cubicBezTo>
                    <a:cubicBezTo>
                      <a:pt x="39861" y="47293"/>
                      <a:pt x="51347" y="36708"/>
                      <a:pt x="51347" y="23647"/>
                    </a:cubicBezTo>
                    <a:lnTo>
                      <a:pt x="51347" y="23647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78" name="Google Shape;378;p9"/>
              <p:cNvSpPr/>
              <p:nvPr/>
            </p:nvSpPr>
            <p:spPr>
              <a:xfrm>
                <a:off x="1673785" y="798666"/>
                <a:ext cx="193226" cy="27700"/>
              </a:xfrm>
              <a:custGeom>
                <a:rect b="b" l="l" r="r" t="t"/>
                <a:pathLst>
                  <a:path extrusionOk="0" h="27700" w="193226">
                    <a:moveTo>
                      <a:pt x="193226" y="27700"/>
                    </a:moveTo>
                    <a:cubicBezTo>
                      <a:pt x="193226" y="12386"/>
                      <a:pt x="149987" y="0"/>
                      <a:pt x="96613" y="0"/>
                    </a:cubicBezTo>
                    <a:cubicBezTo>
                      <a:pt x="43239" y="0"/>
                      <a:pt x="0" y="12386"/>
                      <a:pt x="0" y="27700"/>
                    </a:cubicBezTo>
                    <a:lnTo>
                      <a:pt x="13850" y="27700"/>
                    </a:lnTo>
                    <a:cubicBezTo>
                      <a:pt x="13850" y="20043"/>
                      <a:pt x="50896" y="13850"/>
                      <a:pt x="96613" y="13850"/>
                    </a:cubicBezTo>
                    <a:cubicBezTo>
                      <a:pt x="142330" y="13850"/>
                      <a:pt x="179376" y="20043"/>
                      <a:pt x="179376" y="27700"/>
                    </a:cubicBezTo>
                    <a:lnTo>
                      <a:pt x="193226" y="27700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79" name="Google Shape;379;p9"/>
              <p:cNvSpPr/>
              <p:nvPr/>
            </p:nvSpPr>
            <p:spPr>
              <a:xfrm>
                <a:off x="1417051" y="1081074"/>
                <a:ext cx="375642" cy="132420"/>
              </a:xfrm>
              <a:custGeom>
                <a:rect b="b" l="l" r="r" t="t"/>
                <a:pathLst>
                  <a:path extrusionOk="0" h="132420" w="375642">
                    <a:moveTo>
                      <a:pt x="0" y="0"/>
                    </a:moveTo>
                    <a:lnTo>
                      <a:pt x="375643" y="0"/>
                    </a:lnTo>
                    <a:lnTo>
                      <a:pt x="372603" y="9684"/>
                    </a:lnTo>
                    <a:cubicBezTo>
                      <a:pt x="342200" y="81750"/>
                      <a:pt x="270922" y="132421"/>
                      <a:pt x="187821" y="132421"/>
                    </a:cubicBezTo>
                    <a:cubicBezTo>
                      <a:pt x="104721" y="132421"/>
                      <a:pt x="33443" y="81862"/>
                      <a:pt x="3040" y="9684"/>
                    </a:cubicBez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80" name="Google Shape;380;p9"/>
              <p:cNvSpPr/>
              <p:nvPr/>
            </p:nvSpPr>
            <p:spPr>
              <a:xfrm>
                <a:off x="1456236" y="1085127"/>
                <a:ext cx="297271" cy="132420"/>
              </a:xfrm>
              <a:custGeom>
                <a:rect b="b" l="l" r="r" t="t"/>
                <a:pathLst>
                  <a:path extrusionOk="0" h="132420" w="297271">
                    <a:moveTo>
                      <a:pt x="148636" y="0"/>
                    </a:moveTo>
                    <a:cubicBezTo>
                      <a:pt x="200658" y="0"/>
                      <a:pt x="248177" y="19818"/>
                      <a:pt x="283872" y="52135"/>
                    </a:cubicBezTo>
                    <a:lnTo>
                      <a:pt x="297271" y="66210"/>
                    </a:lnTo>
                    <a:lnTo>
                      <a:pt x="283872" y="80286"/>
                    </a:lnTo>
                    <a:cubicBezTo>
                      <a:pt x="248177" y="112715"/>
                      <a:pt x="200658" y="132421"/>
                      <a:pt x="148636" y="132421"/>
                    </a:cubicBezTo>
                    <a:cubicBezTo>
                      <a:pt x="96613" y="132421"/>
                      <a:pt x="49095" y="112603"/>
                      <a:pt x="13400" y="80286"/>
                    </a:cubicBezTo>
                    <a:lnTo>
                      <a:pt x="0" y="66210"/>
                    </a:lnTo>
                    <a:lnTo>
                      <a:pt x="13400" y="52135"/>
                    </a:lnTo>
                    <a:cubicBezTo>
                      <a:pt x="49095" y="19705"/>
                      <a:pt x="96613" y="0"/>
                      <a:pt x="148636" y="0"/>
                    </a:cubicBezTo>
                    <a:lnTo>
                      <a:pt x="148636" y="0"/>
                    </a:lnTo>
                    <a:close/>
                  </a:path>
                </a:pathLst>
              </a:custGeom>
              <a:solidFill>
                <a:srgbClr val="D8738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81" name="Google Shape;381;p9"/>
              <p:cNvSpPr/>
              <p:nvPr/>
            </p:nvSpPr>
            <p:spPr>
              <a:xfrm>
                <a:off x="1604872" y="1081074"/>
                <a:ext cx="149986" cy="132420"/>
              </a:xfrm>
              <a:custGeom>
                <a:rect b="b" l="l" r="r" t="t"/>
                <a:pathLst>
                  <a:path extrusionOk="0" h="132420" w="149986">
                    <a:moveTo>
                      <a:pt x="1351" y="0"/>
                    </a:moveTo>
                    <a:cubicBezTo>
                      <a:pt x="53486" y="0"/>
                      <a:pt x="100892" y="19818"/>
                      <a:pt x="136587" y="52135"/>
                    </a:cubicBezTo>
                    <a:lnTo>
                      <a:pt x="149987" y="66210"/>
                    </a:lnTo>
                    <a:lnTo>
                      <a:pt x="136587" y="80286"/>
                    </a:lnTo>
                    <a:cubicBezTo>
                      <a:pt x="100892" y="112715"/>
                      <a:pt x="53374" y="132421"/>
                      <a:pt x="1351" y="132421"/>
                    </a:cubicBezTo>
                    <a:lnTo>
                      <a:pt x="0" y="132421"/>
                    </a:lnTo>
                    <a:lnTo>
                      <a:pt x="0" y="113"/>
                    </a:lnTo>
                    <a:lnTo>
                      <a:pt x="1351" y="113"/>
                    </a:lnTo>
                    <a:close/>
                  </a:path>
                </a:pathLst>
              </a:custGeom>
              <a:solidFill>
                <a:srgbClr val="D0566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82" name="Google Shape;382;p9"/>
              <p:cNvSpPr/>
              <p:nvPr/>
            </p:nvSpPr>
            <p:spPr>
              <a:xfrm>
                <a:off x="1438670" y="1078371"/>
                <a:ext cx="337808" cy="32429"/>
              </a:xfrm>
              <a:custGeom>
                <a:rect b="b" l="l" r="r" t="t"/>
                <a:pathLst>
                  <a:path extrusionOk="0" h="32429" w="337808">
                    <a:moveTo>
                      <a:pt x="0" y="0"/>
                    </a:moveTo>
                    <a:lnTo>
                      <a:pt x="337808" y="0"/>
                    </a:lnTo>
                    <a:lnTo>
                      <a:pt x="317765" y="32430"/>
                    </a:lnTo>
                    <a:lnTo>
                      <a:pt x="16102" y="29727"/>
                    </a:lnTo>
                    <a:lnTo>
                      <a:pt x="0" y="0"/>
                    </a:lnTo>
                    <a:lnTo>
                      <a:pt x="0" y="0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83" name="Google Shape;383;p9"/>
              <p:cNvSpPr/>
              <p:nvPr/>
            </p:nvSpPr>
            <p:spPr>
              <a:xfrm>
                <a:off x="1552174" y="963516"/>
                <a:ext cx="108098" cy="27700"/>
              </a:xfrm>
              <a:custGeom>
                <a:rect b="b" l="l" r="r" t="t"/>
                <a:pathLst>
                  <a:path extrusionOk="0" h="27700" w="108098">
                    <a:moveTo>
                      <a:pt x="108099" y="27700"/>
                    </a:moveTo>
                    <a:cubicBezTo>
                      <a:pt x="108099" y="12386"/>
                      <a:pt x="83889" y="0"/>
                      <a:pt x="54049" y="0"/>
                    </a:cubicBezTo>
                    <a:cubicBezTo>
                      <a:pt x="24210" y="0"/>
                      <a:pt x="0" y="12386"/>
                      <a:pt x="0" y="27700"/>
                    </a:cubicBezTo>
                    <a:lnTo>
                      <a:pt x="13850" y="27700"/>
                    </a:lnTo>
                    <a:cubicBezTo>
                      <a:pt x="13850" y="20043"/>
                      <a:pt x="31867" y="13850"/>
                      <a:pt x="54049" y="13850"/>
                    </a:cubicBezTo>
                    <a:cubicBezTo>
                      <a:pt x="76232" y="13850"/>
                      <a:pt x="94249" y="20043"/>
                      <a:pt x="94249" y="27700"/>
                    </a:cubicBezTo>
                    <a:lnTo>
                      <a:pt x="108099" y="27700"/>
                    </a:lnTo>
                    <a:close/>
                  </a:path>
                </a:pathLst>
              </a:custGeom>
              <a:solidFill>
                <a:srgbClr val="E1A58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84" name="Google Shape;384;p9"/>
              <p:cNvSpPr/>
              <p:nvPr/>
            </p:nvSpPr>
            <p:spPr>
              <a:xfrm>
                <a:off x="1526500" y="1321593"/>
                <a:ext cx="156630" cy="293330"/>
              </a:xfrm>
              <a:custGeom>
                <a:rect b="b" l="l" r="r" t="t"/>
                <a:pathLst>
                  <a:path extrusionOk="0" h="293330" w="156630">
                    <a:moveTo>
                      <a:pt x="0" y="0"/>
                    </a:moveTo>
                    <a:lnTo>
                      <a:pt x="17003" y="5292"/>
                    </a:lnTo>
                    <a:cubicBezTo>
                      <a:pt x="38961" y="9796"/>
                      <a:pt x="61706" y="12161"/>
                      <a:pt x="85015" y="12161"/>
                    </a:cubicBezTo>
                    <a:lnTo>
                      <a:pt x="85015" y="12161"/>
                    </a:lnTo>
                    <a:cubicBezTo>
                      <a:pt x="108324" y="12161"/>
                      <a:pt x="131070" y="9796"/>
                      <a:pt x="153027" y="5292"/>
                    </a:cubicBezTo>
                    <a:lnTo>
                      <a:pt x="156630" y="4166"/>
                    </a:lnTo>
                    <a:lnTo>
                      <a:pt x="155504" y="48532"/>
                    </a:lnTo>
                    <a:cubicBezTo>
                      <a:pt x="148185" y="188272"/>
                      <a:pt x="116431" y="293330"/>
                      <a:pt x="78372" y="293330"/>
                    </a:cubicBezTo>
                    <a:cubicBezTo>
                      <a:pt x="40312" y="293330"/>
                      <a:pt x="8558" y="188272"/>
                      <a:pt x="1239" y="48532"/>
                    </a:cubicBezTo>
                    <a:lnTo>
                      <a:pt x="0" y="113"/>
                    </a:lnTo>
                    <a:close/>
                  </a:path>
                </a:pathLst>
              </a:custGeom>
              <a:solidFill>
                <a:srgbClr val="E6B49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sp>
          <p:nvSpPr>
            <p:cNvPr id="385" name="Google Shape;385;p9"/>
            <p:cNvSpPr/>
            <p:nvPr/>
          </p:nvSpPr>
          <p:spPr>
            <a:xfrm>
              <a:off x="1315556" y="1374637"/>
              <a:ext cx="1327355" cy="434499"/>
            </a:xfrm>
            <a:prstGeom prst="rect">
              <a:avLst/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i="0" lang="en-US" sz="1400" u="none" cap="none" strike="noStrike">
                  <a:solidFill>
                    <a:srgbClr val="0C0C0C"/>
                  </a:solidFill>
                  <a:latin typeface="Lexend Deca"/>
                  <a:ea typeface="Lexend Deca"/>
                  <a:cs typeface="Lexend Deca"/>
                  <a:sym typeface="Lexend Deca"/>
                </a:rPr>
                <a:t>MICHELLE</a:t>
              </a:r>
              <a:endParaRPr/>
            </a:p>
          </p:txBody>
        </p:sp>
      </p:grpSp>
      <p:grpSp>
        <p:nvGrpSpPr>
          <p:cNvPr id="386" name="Google Shape;386;p9"/>
          <p:cNvGrpSpPr/>
          <p:nvPr/>
        </p:nvGrpSpPr>
        <p:grpSpPr>
          <a:xfrm>
            <a:off x="2919826" y="49950"/>
            <a:ext cx="1401687" cy="1955711"/>
            <a:chOff x="2919826" y="49950"/>
            <a:chExt cx="1401687" cy="1955711"/>
          </a:xfrm>
        </p:grpSpPr>
        <p:sp>
          <p:nvSpPr>
            <p:cNvPr id="387" name="Google Shape;387;p9"/>
            <p:cNvSpPr/>
            <p:nvPr/>
          </p:nvSpPr>
          <p:spPr>
            <a:xfrm>
              <a:off x="2919826" y="49950"/>
              <a:ext cx="1401687" cy="1955711"/>
            </a:xfrm>
            <a:custGeom>
              <a:rect b="b" l="l" r="r" t="t"/>
              <a:pathLst>
                <a:path extrusionOk="0" h="2370559" w="1699014">
                  <a:moveTo>
                    <a:pt x="849507" y="0"/>
                  </a:moveTo>
                  <a:cubicBezTo>
                    <a:pt x="1318677" y="0"/>
                    <a:pt x="1699014" y="380337"/>
                    <a:pt x="1699014" y="849507"/>
                  </a:cubicBezTo>
                  <a:lnTo>
                    <a:pt x="1699014" y="2224057"/>
                  </a:lnTo>
                  <a:lnTo>
                    <a:pt x="1574637" y="2224057"/>
                  </a:lnTo>
                  <a:lnTo>
                    <a:pt x="1574637" y="2370559"/>
                  </a:lnTo>
                  <a:lnTo>
                    <a:pt x="1462549" y="2370559"/>
                  </a:lnTo>
                  <a:lnTo>
                    <a:pt x="1462549" y="2224057"/>
                  </a:lnTo>
                  <a:lnTo>
                    <a:pt x="236466" y="2224057"/>
                  </a:lnTo>
                  <a:lnTo>
                    <a:pt x="236466" y="2370559"/>
                  </a:lnTo>
                  <a:lnTo>
                    <a:pt x="124378" y="2370559"/>
                  </a:lnTo>
                  <a:lnTo>
                    <a:pt x="124378" y="2224057"/>
                  </a:lnTo>
                  <a:lnTo>
                    <a:pt x="0" y="2224057"/>
                  </a:lnTo>
                  <a:lnTo>
                    <a:pt x="0" y="849507"/>
                  </a:lnTo>
                  <a:cubicBezTo>
                    <a:pt x="0" y="380337"/>
                    <a:pt x="380337" y="0"/>
                    <a:pt x="849507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388" name="Google Shape;388;p9"/>
            <p:cNvGrpSpPr/>
            <p:nvPr/>
          </p:nvGrpSpPr>
          <p:grpSpPr>
            <a:xfrm>
              <a:off x="3195966" y="127347"/>
              <a:ext cx="857750" cy="1595806"/>
              <a:chOff x="2443228" y="208177"/>
              <a:chExt cx="857750" cy="1595806"/>
            </a:xfrm>
          </p:grpSpPr>
          <p:sp>
            <p:nvSpPr>
              <p:cNvPr id="389" name="Google Shape;389;p9"/>
              <p:cNvSpPr/>
              <p:nvPr/>
            </p:nvSpPr>
            <p:spPr>
              <a:xfrm>
                <a:off x="2443228" y="706416"/>
                <a:ext cx="107056" cy="179967"/>
              </a:xfrm>
              <a:custGeom>
                <a:rect b="b" l="l" r="r" t="t"/>
                <a:pathLst>
                  <a:path extrusionOk="0" h="179967" w="107056">
                    <a:moveTo>
                      <a:pt x="105142" y="28"/>
                    </a:moveTo>
                    <a:cubicBezTo>
                      <a:pt x="49404" y="-1210"/>
                      <a:pt x="2336" y="38088"/>
                      <a:pt x="84" y="87746"/>
                    </a:cubicBezTo>
                    <a:cubicBezTo>
                      <a:pt x="-2168" y="137404"/>
                      <a:pt x="41184" y="178729"/>
                      <a:pt x="97035" y="179968"/>
                    </a:cubicBezTo>
                    <a:cubicBezTo>
                      <a:pt x="100413" y="179968"/>
                      <a:pt x="103791" y="179968"/>
                      <a:pt x="107057" y="179742"/>
                    </a:cubicBezTo>
                    <a:lnTo>
                      <a:pt x="105142" y="28"/>
                    </a:lnTo>
                    <a:close/>
                  </a:path>
                </a:pathLst>
              </a:custGeom>
              <a:solidFill>
                <a:srgbClr val="E6B49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90" name="Google Shape;390;p9"/>
              <p:cNvSpPr/>
              <p:nvPr/>
            </p:nvSpPr>
            <p:spPr>
              <a:xfrm>
                <a:off x="3193922" y="696507"/>
                <a:ext cx="107056" cy="179967"/>
              </a:xfrm>
              <a:custGeom>
                <a:rect b="b" l="l" r="r" t="t"/>
                <a:pathLst>
                  <a:path extrusionOk="0" h="179967" w="107056">
                    <a:moveTo>
                      <a:pt x="1914" y="28"/>
                    </a:moveTo>
                    <a:cubicBezTo>
                      <a:pt x="57653" y="-1210"/>
                      <a:pt x="104721" y="38088"/>
                      <a:pt x="106973" y="87746"/>
                    </a:cubicBezTo>
                    <a:cubicBezTo>
                      <a:pt x="109225" y="137404"/>
                      <a:pt x="65873" y="178729"/>
                      <a:pt x="10022" y="179968"/>
                    </a:cubicBezTo>
                    <a:cubicBezTo>
                      <a:pt x="6644" y="179968"/>
                      <a:pt x="3266" y="179968"/>
                      <a:pt x="0" y="179743"/>
                    </a:cubicBezTo>
                    <a:lnTo>
                      <a:pt x="1914" y="28"/>
                    </a:lnTo>
                    <a:close/>
                  </a:path>
                </a:pathLst>
              </a:custGeom>
              <a:solidFill>
                <a:srgbClr val="E6B49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91" name="Google Shape;391;p9"/>
              <p:cNvSpPr/>
              <p:nvPr/>
            </p:nvSpPr>
            <p:spPr>
              <a:xfrm>
                <a:off x="2516954" y="1358077"/>
                <a:ext cx="681021" cy="445906"/>
              </a:xfrm>
              <a:custGeom>
                <a:rect b="b" l="l" r="r" t="t"/>
                <a:pathLst>
                  <a:path extrusionOk="0" h="445906" w="681021">
                    <a:moveTo>
                      <a:pt x="222953" y="0"/>
                    </a:moveTo>
                    <a:lnTo>
                      <a:pt x="458068" y="0"/>
                    </a:lnTo>
                    <a:cubicBezTo>
                      <a:pt x="581255" y="0"/>
                      <a:pt x="681021" y="99766"/>
                      <a:pt x="681021" y="222953"/>
                    </a:cubicBezTo>
                    <a:lnTo>
                      <a:pt x="681021" y="445907"/>
                    </a:lnTo>
                    <a:lnTo>
                      <a:pt x="0" y="445907"/>
                    </a:lnTo>
                    <a:lnTo>
                      <a:pt x="0" y="222953"/>
                    </a:lnTo>
                    <a:cubicBezTo>
                      <a:pt x="0" y="99766"/>
                      <a:pt x="99766" y="0"/>
                      <a:pt x="222953" y="0"/>
                    </a:cubicBezTo>
                    <a:lnTo>
                      <a:pt x="222953" y="0"/>
                    </a:lnTo>
                    <a:close/>
                  </a:path>
                </a:pathLst>
              </a:custGeom>
              <a:solidFill>
                <a:srgbClr val="D12D2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92" name="Google Shape;392;p9"/>
              <p:cNvSpPr/>
              <p:nvPr/>
            </p:nvSpPr>
            <p:spPr>
              <a:xfrm>
                <a:off x="2873680" y="1348618"/>
                <a:ext cx="329700" cy="454014"/>
              </a:xfrm>
              <a:custGeom>
                <a:rect b="b" l="l" r="r" t="t"/>
                <a:pathLst>
                  <a:path extrusionOk="0" h="454014" w="329700">
                    <a:moveTo>
                      <a:pt x="0" y="0"/>
                    </a:moveTo>
                    <a:lnTo>
                      <a:pt x="70039" y="0"/>
                    </a:lnTo>
                    <a:cubicBezTo>
                      <a:pt x="213495" y="0"/>
                      <a:pt x="329701" y="101680"/>
                      <a:pt x="329701" y="227007"/>
                    </a:cubicBezTo>
                    <a:lnTo>
                      <a:pt x="329701" y="454014"/>
                    </a:lnTo>
                    <a:lnTo>
                      <a:pt x="0" y="454014"/>
                    </a:lnTo>
                    <a:lnTo>
                      <a:pt x="0" y="0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C62F2E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93" name="Google Shape;393;p9"/>
              <p:cNvSpPr/>
              <p:nvPr/>
            </p:nvSpPr>
            <p:spPr>
              <a:xfrm>
                <a:off x="2516954" y="258173"/>
                <a:ext cx="709397" cy="1045854"/>
              </a:xfrm>
              <a:custGeom>
                <a:rect b="b" l="l" r="r" t="t"/>
                <a:pathLst>
                  <a:path extrusionOk="0" h="1045854" w="709397">
                    <a:moveTo>
                      <a:pt x="0" y="354699"/>
                    </a:moveTo>
                    <a:cubicBezTo>
                      <a:pt x="0" y="158770"/>
                      <a:pt x="158770" y="0"/>
                      <a:pt x="354699" y="0"/>
                    </a:cubicBezTo>
                    <a:lnTo>
                      <a:pt x="354699" y="0"/>
                    </a:lnTo>
                    <a:cubicBezTo>
                      <a:pt x="550627" y="0"/>
                      <a:pt x="709397" y="158770"/>
                      <a:pt x="709397" y="354699"/>
                    </a:cubicBezTo>
                    <a:lnTo>
                      <a:pt x="709397" y="691156"/>
                    </a:lnTo>
                    <a:cubicBezTo>
                      <a:pt x="709397" y="887084"/>
                      <a:pt x="550627" y="1045854"/>
                      <a:pt x="354699" y="1045854"/>
                    </a:cubicBezTo>
                    <a:lnTo>
                      <a:pt x="354699" y="1045854"/>
                    </a:lnTo>
                    <a:cubicBezTo>
                      <a:pt x="158770" y="1045854"/>
                      <a:pt x="0" y="887084"/>
                      <a:pt x="0" y="691156"/>
                    </a:cubicBezTo>
                    <a:lnTo>
                      <a:pt x="0" y="354699"/>
                    </a:lnTo>
                    <a:close/>
                  </a:path>
                </a:pathLst>
              </a:custGeom>
              <a:solidFill>
                <a:srgbClr val="F3C3A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94" name="Google Shape;394;p9"/>
              <p:cNvSpPr/>
              <p:nvPr/>
            </p:nvSpPr>
            <p:spPr>
              <a:xfrm>
                <a:off x="2872328" y="258173"/>
                <a:ext cx="371589" cy="1045966"/>
              </a:xfrm>
              <a:custGeom>
                <a:rect b="b" l="l" r="r" t="t"/>
                <a:pathLst>
                  <a:path extrusionOk="0" h="1045966" w="371589">
                    <a:moveTo>
                      <a:pt x="0" y="0"/>
                    </a:moveTo>
                    <a:cubicBezTo>
                      <a:pt x="205275" y="0"/>
                      <a:pt x="371589" y="190636"/>
                      <a:pt x="371589" y="425864"/>
                    </a:cubicBezTo>
                    <a:lnTo>
                      <a:pt x="371589" y="620103"/>
                    </a:lnTo>
                    <a:cubicBezTo>
                      <a:pt x="371589" y="855218"/>
                      <a:pt x="205275" y="1045967"/>
                      <a:pt x="0" y="1045967"/>
                    </a:cubicBez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E6B49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95" name="Google Shape;395;p9"/>
              <p:cNvSpPr/>
              <p:nvPr/>
            </p:nvSpPr>
            <p:spPr>
              <a:xfrm>
                <a:off x="2662887" y="768939"/>
                <a:ext cx="58102" cy="52698"/>
              </a:xfrm>
              <a:custGeom>
                <a:rect b="b" l="l" r="r" t="t"/>
                <a:pathLst>
                  <a:path extrusionOk="0" h="52698" w="58102">
                    <a:moveTo>
                      <a:pt x="0" y="26349"/>
                    </a:moveTo>
                    <a:cubicBezTo>
                      <a:pt x="0" y="11823"/>
                      <a:pt x="13062" y="0"/>
                      <a:pt x="29051" y="0"/>
                    </a:cubicBezTo>
                    <a:cubicBezTo>
                      <a:pt x="45041" y="0"/>
                      <a:pt x="58103" y="11823"/>
                      <a:pt x="58103" y="26349"/>
                    </a:cubicBezTo>
                    <a:cubicBezTo>
                      <a:pt x="58103" y="40875"/>
                      <a:pt x="45041" y="52698"/>
                      <a:pt x="29051" y="52698"/>
                    </a:cubicBezTo>
                    <a:cubicBezTo>
                      <a:pt x="13062" y="52698"/>
                      <a:pt x="0" y="40875"/>
                      <a:pt x="0" y="26349"/>
                    </a:cubicBezTo>
                    <a:lnTo>
                      <a:pt x="0" y="26349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96" name="Google Shape;396;p9"/>
              <p:cNvSpPr/>
              <p:nvPr/>
            </p:nvSpPr>
            <p:spPr>
              <a:xfrm>
                <a:off x="3020964" y="770290"/>
                <a:ext cx="56751" cy="52698"/>
              </a:xfrm>
              <a:custGeom>
                <a:rect b="b" l="l" r="r" t="t"/>
                <a:pathLst>
                  <a:path extrusionOk="0" h="52698" w="56751">
                    <a:moveTo>
                      <a:pt x="56752" y="26349"/>
                    </a:moveTo>
                    <a:cubicBezTo>
                      <a:pt x="56752" y="11823"/>
                      <a:pt x="44028" y="0"/>
                      <a:pt x="28376" y="0"/>
                    </a:cubicBezTo>
                    <a:cubicBezTo>
                      <a:pt x="12724" y="0"/>
                      <a:pt x="0" y="11823"/>
                      <a:pt x="0" y="26349"/>
                    </a:cubicBezTo>
                    <a:cubicBezTo>
                      <a:pt x="0" y="40875"/>
                      <a:pt x="12724" y="52698"/>
                      <a:pt x="28376" y="52698"/>
                    </a:cubicBezTo>
                    <a:cubicBezTo>
                      <a:pt x="44028" y="52698"/>
                      <a:pt x="56752" y="40875"/>
                      <a:pt x="56752" y="26349"/>
                    </a:cubicBezTo>
                    <a:lnTo>
                      <a:pt x="56752" y="26349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97" name="Google Shape;397;p9"/>
              <p:cNvSpPr/>
              <p:nvPr/>
            </p:nvSpPr>
            <p:spPr>
              <a:xfrm>
                <a:off x="2665590" y="1017566"/>
                <a:ext cx="416179" cy="145933"/>
              </a:xfrm>
              <a:custGeom>
                <a:rect b="b" l="l" r="r" t="t"/>
                <a:pathLst>
                  <a:path extrusionOk="0" h="145933" w="416179">
                    <a:moveTo>
                      <a:pt x="0" y="0"/>
                    </a:moveTo>
                    <a:lnTo>
                      <a:pt x="416180" y="0"/>
                    </a:lnTo>
                    <a:lnTo>
                      <a:pt x="412802" y="10697"/>
                    </a:lnTo>
                    <a:cubicBezTo>
                      <a:pt x="379021" y="90195"/>
                      <a:pt x="300086" y="145933"/>
                      <a:pt x="208090" y="145933"/>
                    </a:cubicBezTo>
                    <a:cubicBezTo>
                      <a:pt x="116093" y="145933"/>
                      <a:pt x="37046" y="90195"/>
                      <a:pt x="3378" y="10697"/>
                    </a:cubicBez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98" name="Google Shape;398;p9"/>
              <p:cNvSpPr/>
              <p:nvPr/>
            </p:nvSpPr>
            <p:spPr>
              <a:xfrm>
                <a:off x="2710180" y="1021619"/>
                <a:ext cx="328349" cy="145933"/>
              </a:xfrm>
              <a:custGeom>
                <a:rect b="b" l="l" r="r" t="t"/>
                <a:pathLst>
                  <a:path extrusionOk="0" h="145933" w="328349">
                    <a:moveTo>
                      <a:pt x="164175" y="0"/>
                    </a:moveTo>
                    <a:cubicBezTo>
                      <a:pt x="221715" y="0"/>
                      <a:pt x="274075" y="21732"/>
                      <a:pt x="313599" y="57540"/>
                    </a:cubicBezTo>
                    <a:lnTo>
                      <a:pt x="328350" y="72967"/>
                    </a:lnTo>
                    <a:lnTo>
                      <a:pt x="313599" y="88393"/>
                    </a:lnTo>
                    <a:cubicBezTo>
                      <a:pt x="274188" y="124088"/>
                      <a:pt x="221715" y="145933"/>
                      <a:pt x="164175" y="145933"/>
                    </a:cubicBezTo>
                    <a:cubicBezTo>
                      <a:pt x="106635" y="145933"/>
                      <a:pt x="54274" y="124201"/>
                      <a:pt x="14751" y="88393"/>
                    </a:cubicBezTo>
                    <a:lnTo>
                      <a:pt x="0" y="72967"/>
                    </a:lnTo>
                    <a:lnTo>
                      <a:pt x="14751" y="57540"/>
                    </a:lnTo>
                    <a:cubicBezTo>
                      <a:pt x="54162" y="21845"/>
                      <a:pt x="106635" y="0"/>
                      <a:pt x="164175" y="0"/>
                    </a:cubicBezTo>
                    <a:lnTo>
                      <a:pt x="164175" y="0"/>
                    </a:lnTo>
                    <a:close/>
                  </a:path>
                </a:pathLst>
              </a:custGeom>
              <a:solidFill>
                <a:srgbClr val="D8738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99" name="Google Shape;399;p9"/>
              <p:cNvSpPr/>
              <p:nvPr/>
            </p:nvSpPr>
            <p:spPr>
              <a:xfrm>
                <a:off x="2873680" y="1017566"/>
                <a:ext cx="166201" cy="145933"/>
              </a:xfrm>
              <a:custGeom>
                <a:rect b="b" l="l" r="r" t="t"/>
                <a:pathLst>
                  <a:path extrusionOk="0" h="145933" w="166201">
                    <a:moveTo>
                      <a:pt x="1464" y="0"/>
                    </a:moveTo>
                    <a:cubicBezTo>
                      <a:pt x="59229" y="0"/>
                      <a:pt x="111814" y="21732"/>
                      <a:pt x="151338" y="57540"/>
                    </a:cubicBezTo>
                    <a:lnTo>
                      <a:pt x="166202" y="72967"/>
                    </a:lnTo>
                    <a:lnTo>
                      <a:pt x="151338" y="88393"/>
                    </a:lnTo>
                    <a:cubicBezTo>
                      <a:pt x="111702" y="124088"/>
                      <a:pt x="59116" y="145933"/>
                      <a:pt x="1464" y="145933"/>
                    </a:cubicBezTo>
                    <a:lnTo>
                      <a:pt x="0" y="145933"/>
                    </a:lnTo>
                    <a:lnTo>
                      <a:pt x="0" y="113"/>
                    </a:lnTo>
                    <a:lnTo>
                      <a:pt x="1464" y="113"/>
                    </a:lnTo>
                    <a:close/>
                  </a:path>
                </a:pathLst>
              </a:custGeom>
              <a:solidFill>
                <a:srgbClr val="D0566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00" name="Google Shape;400;p9"/>
              <p:cNvSpPr/>
              <p:nvPr/>
            </p:nvSpPr>
            <p:spPr>
              <a:xfrm>
                <a:off x="2689912" y="1013512"/>
                <a:ext cx="374291" cy="59454"/>
              </a:xfrm>
              <a:custGeom>
                <a:rect b="b" l="l" r="r" t="t"/>
                <a:pathLst>
                  <a:path extrusionOk="0" h="59454" w="374291">
                    <a:moveTo>
                      <a:pt x="0" y="0"/>
                    </a:moveTo>
                    <a:lnTo>
                      <a:pt x="374292" y="0"/>
                    </a:lnTo>
                    <a:lnTo>
                      <a:pt x="352109" y="59454"/>
                    </a:lnTo>
                    <a:lnTo>
                      <a:pt x="17791" y="54500"/>
                    </a:lnTo>
                    <a:lnTo>
                      <a:pt x="0" y="0"/>
                    </a:lnTo>
                    <a:lnTo>
                      <a:pt x="0" y="0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01" name="Google Shape;401;p9"/>
              <p:cNvSpPr/>
              <p:nvPr/>
            </p:nvSpPr>
            <p:spPr>
              <a:xfrm>
                <a:off x="2815577" y="866228"/>
                <a:ext cx="120259" cy="30402"/>
              </a:xfrm>
              <a:custGeom>
                <a:rect b="b" l="l" r="r" t="t"/>
                <a:pathLst>
                  <a:path extrusionOk="0" h="30402" w="120259">
                    <a:moveTo>
                      <a:pt x="120260" y="30403"/>
                    </a:moveTo>
                    <a:cubicBezTo>
                      <a:pt x="120260" y="13625"/>
                      <a:pt x="93348" y="0"/>
                      <a:pt x="60130" y="0"/>
                    </a:cubicBezTo>
                    <a:cubicBezTo>
                      <a:pt x="26912" y="0"/>
                      <a:pt x="0" y="13625"/>
                      <a:pt x="0" y="30403"/>
                    </a:cubicBezTo>
                    <a:lnTo>
                      <a:pt x="15201" y="30403"/>
                    </a:lnTo>
                    <a:cubicBezTo>
                      <a:pt x="15201" y="21958"/>
                      <a:pt x="35357" y="15201"/>
                      <a:pt x="60130" y="15201"/>
                    </a:cubicBezTo>
                    <a:cubicBezTo>
                      <a:pt x="84902" y="15201"/>
                      <a:pt x="105058" y="21958"/>
                      <a:pt x="105058" y="30403"/>
                    </a:cubicBezTo>
                    <a:lnTo>
                      <a:pt x="120260" y="30403"/>
                    </a:lnTo>
                    <a:close/>
                  </a:path>
                </a:pathLst>
              </a:custGeom>
              <a:solidFill>
                <a:srgbClr val="E1A58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02" name="Google Shape;402;p9"/>
              <p:cNvSpPr/>
              <p:nvPr/>
            </p:nvSpPr>
            <p:spPr>
              <a:xfrm>
                <a:off x="2787201" y="1283759"/>
                <a:ext cx="173070" cy="212256"/>
              </a:xfrm>
              <a:custGeom>
                <a:rect b="b" l="l" r="r" t="t"/>
                <a:pathLst>
                  <a:path extrusionOk="0" h="212256" w="173070">
                    <a:moveTo>
                      <a:pt x="0" y="0"/>
                    </a:moveTo>
                    <a:lnTo>
                      <a:pt x="18805" y="3829"/>
                    </a:lnTo>
                    <a:cubicBezTo>
                      <a:pt x="43014" y="7094"/>
                      <a:pt x="68125" y="8783"/>
                      <a:pt x="93911" y="8783"/>
                    </a:cubicBezTo>
                    <a:lnTo>
                      <a:pt x="93911" y="8783"/>
                    </a:lnTo>
                    <a:cubicBezTo>
                      <a:pt x="119584" y="8783"/>
                      <a:pt x="144695" y="7094"/>
                      <a:pt x="169017" y="3829"/>
                    </a:cubicBezTo>
                    <a:lnTo>
                      <a:pt x="173070" y="3040"/>
                    </a:lnTo>
                    <a:lnTo>
                      <a:pt x="171832" y="35132"/>
                    </a:lnTo>
                    <a:cubicBezTo>
                      <a:pt x="163724" y="136249"/>
                      <a:pt x="128705" y="212256"/>
                      <a:pt x="86704" y="212256"/>
                    </a:cubicBezTo>
                    <a:cubicBezTo>
                      <a:pt x="44703" y="212256"/>
                      <a:pt x="9684" y="136249"/>
                      <a:pt x="1576" y="35132"/>
                    </a:cubicBezTo>
                    <a:lnTo>
                      <a:pt x="225" y="113"/>
                    </a:lnTo>
                    <a:close/>
                  </a:path>
                </a:pathLst>
              </a:custGeom>
              <a:solidFill>
                <a:srgbClr val="E6B49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03" name="Google Shape;403;p9"/>
              <p:cNvSpPr/>
              <p:nvPr/>
            </p:nvSpPr>
            <p:spPr>
              <a:xfrm>
                <a:off x="2592623" y="671650"/>
                <a:ext cx="166201" cy="40536"/>
              </a:xfrm>
              <a:custGeom>
                <a:rect b="b" l="l" r="r" t="t"/>
                <a:pathLst>
                  <a:path extrusionOk="0" h="40536" w="166201">
                    <a:moveTo>
                      <a:pt x="0" y="20268"/>
                    </a:moveTo>
                    <a:cubicBezTo>
                      <a:pt x="0" y="9121"/>
                      <a:pt x="9121" y="0"/>
                      <a:pt x="20269" y="0"/>
                    </a:cubicBezTo>
                    <a:lnTo>
                      <a:pt x="145933" y="0"/>
                    </a:lnTo>
                    <a:cubicBezTo>
                      <a:pt x="157081" y="0"/>
                      <a:pt x="166202" y="9121"/>
                      <a:pt x="166202" y="20268"/>
                    </a:cubicBezTo>
                    <a:lnTo>
                      <a:pt x="166202" y="20268"/>
                    </a:lnTo>
                    <a:cubicBezTo>
                      <a:pt x="166202" y="31416"/>
                      <a:pt x="157081" y="40537"/>
                      <a:pt x="145933" y="40537"/>
                    </a:cubicBezTo>
                    <a:lnTo>
                      <a:pt x="20269" y="40537"/>
                    </a:lnTo>
                    <a:cubicBezTo>
                      <a:pt x="9121" y="40537"/>
                      <a:pt x="0" y="31416"/>
                      <a:pt x="0" y="20268"/>
                    </a:cubicBezTo>
                    <a:lnTo>
                      <a:pt x="0" y="20268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04" name="Google Shape;404;p9"/>
              <p:cNvSpPr/>
              <p:nvPr/>
            </p:nvSpPr>
            <p:spPr>
              <a:xfrm>
                <a:off x="2973671" y="670299"/>
                <a:ext cx="166201" cy="40536"/>
              </a:xfrm>
              <a:custGeom>
                <a:rect b="b" l="l" r="r" t="t"/>
                <a:pathLst>
                  <a:path extrusionOk="0" h="40536" w="166201">
                    <a:moveTo>
                      <a:pt x="0" y="20268"/>
                    </a:moveTo>
                    <a:cubicBezTo>
                      <a:pt x="0" y="9121"/>
                      <a:pt x="9121" y="0"/>
                      <a:pt x="20269" y="0"/>
                    </a:cubicBezTo>
                    <a:lnTo>
                      <a:pt x="145933" y="0"/>
                    </a:lnTo>
                    <a:cubicBezTo>
                      <a:pt x="157081" y="0"/>
                      <a:pt x="166202" y="9121"/>
                      <a:pt x="166202" y="20268"/>
                    </a:cubicBezTo>
                    <a:lnTo>
                      <a:pt x="166202" y="20268"/>
                    </a:lnTo>
                    <a:cubicBezTo>
                      <a:pt x="166202" y="31416"/>
                      <a:pt x="157081" y="40537"/>
                      <a:pt x="145933" y="40537"/>
                    </a:cubicBezTo>
                    <a:lnTo>
                      <a:pt x="20269" y="40537"/>
                    </a:lnTo>
                    <a:cubicBezTo>
                      <a:pt x="9121" y="40537"/>
                      <a:pt x="0" y="31416"/>
                      <a:pt x="0" y="20268"/>
                    </a:cubicBezTo>
                    <a:lnTo>
                      <a:pt x="0" y="20268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05" name="Google Shape;405;p9"/>
              <p:cNvSpPr/>
              <p:nvPr/>
            </p:nvSpPr>
            <p:spPr>
              <a:xfrm>
                <a:off x="2516842" y="1017566"/>
                <a:ext cx="709397" cy="308081"/>
              </a:xfrm>
              <a:custGeom>
                <a:rect b="b" l="l" r="r" t="t"/>
                <a:pathLst>
                  <a:path extrusionOk="0" h="308081" w="709397">
                    <a:moveTo>
                      <a:pt x="113" y="0"/>
                    </a:moveTo>
                    <a:lnTo>
                      <a:pt x="157982" y="0"/>
                    </a:lnTo>
                    <a:lnTo>
                      <a:pt x="165526" y="17228"/>
                    </a:lnTo>
                    <a:cubicBezTo>
                      <a:pt x="204486" y="91659"/>
                      <a:pt x="274976" y="141429"/>
                      <a:pt x="355599" y="141429"/>
                    </a:cubicBezTo>
                    <a:cubicBezTo>
                      <a:pt x="436223" y="141429"/>
                      <a:pt x="506712" y="91659"/>
                      <a:pt x="545673" y="17228"/>
                    </a:cubicBezTo>
                    <a:lnTo>
                      <a:pt x="553217" y="0"/>
                    </a:lnTo>
                    <a:lnTo>
                      <a:pt x="709397" y="0"/>
                    </a:lnTo>
                    <a:lnTo>
                      <a:pt x="697349" y="44929"/>
                    </a:lnTo>
                    <a:cubicBezTo>
                      <a:pt x="640935" y="199532"/>
                      <a:pt x="508739" y="308081"/>
                      <a:pt x="354699" y="308081"/>
                    </a:cubicBezTo>
                    <a:lnTo>
                      <a:pt x="354699" y="308081"/>
                    </a:lnTo>
                    <a:cubicBezTo>
                      <a:pt x="200658" y="308081"/>
                      <a:pt x="68462" y="199645"/>
                      <a:pt x="12048" y="44929"/>
                    </a:cubicBez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06" name="Google Shape;406;p9"/>
              <p:cNvSpPr/>
              <p:nvPr/>
            </p:nvSpPr>
            <p:spPr>
              <a:xfrm>
                <a:off x="2592623" y="904062"/>
                <a:ext cx="572922" cy="118908"/>
              </a:xfrm>
              <a:custGeom>
                <a:rect b="b" l="l" r="r" t="t"/>
                <a:pathLst>
                  <a:path extrusionOk="0" h="118908" w="572922">
                    <a:moveTo>
                      <a:pt x="572923" y="118908"/>
                    </a:moveTo>
                    <a:lnTo>
                      <a:pt x="0" y="118908"/>
                    </a:lnTo>
                    <a:lnTo>
                      <a:pt x="4617" y="110125"/>
                    </a:lnTo>
                    <a:cubicBezTo>
                      <a:pt x="51009" y="45379"/>
                      <a:pt x="159783" y="0"/>
                      <a:pt x="286461" y="0"/>
                    </a:cubicBezTo>
                    <a:cubicBezTo>
                      <a:pt x="413140" y="0"/>
                      <a:pt x="521914" y="45379"/>
                      <a:pt x="568306" y="110125"/>
                    </a:cubicBezTo>
                    <a:lnTo>
                      <a:pt x="572923" y="118908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07" name="Google Shape;407;p9"/>
              <p:cNvSpPr/>
              <p:nvPr/>
            </p:nvSpPr>
            <p:spPr>
              <a:xfrm>
                <a:off x="2500739" y="349832"/>
                <a:ext cx="95937" cy="836638"/>
              </a:xfrm>
              <a:custGeom>
                <a:rect b="b" l="l" r="r" t="t"/>
                <a:pathLst>
                  <a:path extrusionOk="0" h="836638" w="95937">
                    <a:moveTo>
                      <a:pt x="95938" y="225"/>
                    </a:moveTo>
                    <a:lnTo>
                      <a:pt x="95938" y="1126"/>
                    </a:lnTo>
                    <a:lnTo>
                      <a:pt x="86929" y="20494"/>
                    </a:lnTo>
                    <a:cubicBezTo>
                      <a:pt x="65084" y="73192"/>
                      <a:pt x="52698" y="133547"/>
                      <a:pt x="52698" y="197730"/>
                    </a:cubicBezTo>
                    <a:lnTo>
                      <a:pt x="52698" y="501082"/>
                    </a:lnTo>
                    <a:cubicBezTo>
                      <a:pt x="52698" y="565266"/>
                      <a:pt x="65084" y="625621"/>
                      <a:pt x="86929" y="678319"/>
                    </a:cubicBezTo>
                    <a:lnTo>
                      <a:pt x="95938" y="697687"/>
                    </a:lnTo>
                    <a:lnTo>
                      <a:pt x="95938" y="836638"/>
                    </a:lnTo>
                    <a:lnTo>
                      <a:pt x="92222" y="832923"/>
                    </a:lnTo>
                    <a:cubicBezTo>
                      <a:pt x="35245" y="765699"/>
                      <a:pt x="0" y="672689"/>
                      <a:pt x="0" y="569995"/>
                    </a:cubicBezTo>
                    <a:lnTo>
                      <a:pt x="0" y="266643"/>
                    </a:lnTo>
                    <a:cubicBezTo>
                      <a:pt x="0" y="163950"/>
                      <a:pt x="35245" y="71052"/>
                      <a:pt x="92222" y="3716"/>
                    </a:cubicBezTo>
                    <a:lnTo>
                      <a:pt x="95938" y="0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08" name="Google Shape;408;p9"/>
              <p:cNvSpPr/>
              <p:nvPr/>
            </p:nvSpPr>
            <p:spPr>
              <a:xfrm>
                <a:off x="3149331" y="339022"/>
                <a:ext cx="95937" cy="836638"/>
              </a:xfrm>
              <a:custGeom>
                <a:rect b="b" l="l" r="r" t="t"/>
                <a:pathLst>
                  <a:path extrusionOk="0" h="836638" w="95937">
                    <a:moveTo>
                      <a:pt x="0" y="225"/>
                    </a:moveTo>
                    <a:lnTo>
                      <a:pt x="0" y="1126"/>
                    </a:lnTo>
                    <a:lnTo>
                      <a:pt x="9008" y="20494"/>
                    </a:lnTo>
                    <a:cubicBezTo>
                      <a:pt x="30853" y="73192"/>
                      <a:pt x="43239" y="133547"/>
                      <a:pt x="43239" y="197730"/>
                    </a:cubicBezTo>
                    <a:lnTo>
                      <a:pt x="43239" y="501082"/>
                    </a:lnTo>
                    <a:cubicBezTo>
                      <a:pt x="43239" y="565266"/>
                      <a:pt x="30853" y="625621"/>
                      <a:pt x="9008" y="678319"/>
                    </a:cubicBezTo>
                    <a:lnTo>
                      <a:pt x="0" y="697687"/>
                    </a:lnTo>
                    <a:lnTo>
                      <a:pt x="0" y="836638"/>
                    </a:lnTo>
                    <a:lnTo>
                      <a:pt x="3716" y="832923"/>
                    </a:lnTo>
                    <a:cubicBezTo>
                      <a:pt x="60693" y="765699"/>
                      <a:pt x="95938" y="672689"/>
                      <a:pt x="95938" y="569995"/>
                    </a:cubicBezTo>
                    <a:lnTo>
                      <a:pt x="95938" y="266643"/>
                    </a:lnTo>
                    <a:cubicBezTo>
                      <a:pt x="95938" y="163950"/>
                      <a:pt x="60693" y="71052"/>
                      <a:pt x="3716" y="3716"/>
                    </a:cubicBez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09" name="Google Shape;409;p9"/>
              <p:cNvSpPr/>
              <p:nvPr/>
            </p:nvSpPr>
            <p:spPr>
              <a:xfrm>
                <a:off x="2549496" y="208177"/>
                <a:ext cx="649830" cy="352784"/>
              </a:xfrm>
              <a:custGeom>
                <a:rect b="b" l="l" r="r" t="t"/>
                <a:pathLst>
                  <a:path extrusionOk="0" h="352784" w="649830">
                    <a:moveTo>
                      <a:pt x="323508" y="0"/>
                    </a:moveTo>
                    <a:cubicBezTo>
                      <a:pt x="458518" y="0"/>
                      <a:pt x="575850" y="70827"/>
                      <a:pt x="636093" y="175210"/>
                    </a:cubicBezTo>
                    <a:lnTo>
                      <a:pt x="649831" y="202009"/>
                    </a:lnTo>
                    <a:lnTo>
                      <a:pt x="627197" y="227232"/>
                    </a:lnTo>
                    <a:cubicBezTo>
                      <a:pt x="550402" y="304816"/>
                      <a:pt x="444331" y="352784"/>
                      <a:pt x="327224" y="352784"/>
                    </a:cubicBezTo>
                    <a:cubicBezTo>
                      <a:pt x="210117" y="352784"/>
                      <a:pt x="104045" y="304816"/>
                      <a:pt x="27250" y="227232"/>
                    </a:cubicBezTo>
                    <a:lnTo>
                      <a:pt x="0" y="196942"/>
                    </a:lnTo>
                    <a:lnTo>
                      <a:pt x="11035" y="175322"/>
                    </a:lnTo>
                    <a:cubicBezTo>
                      <a:pt x="71278" y="70940"/>
                      <a:pt x="188610" y="113"/>
                      <a:pt x="323620" y="113"/>
                    </a:cubicBezTo>
                    <a:lnTo>
                      <a:pt x="323620" y="113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10" name="Google Shape;410;p9"/>
              <p:cNvSpPr/>
              <p:nvPr/>
            </p:nvSpPr>
            <p:spPr>
              <a:xfrm>
                <a:off x="2460202" y="710836"/>
                <a:ext cx="374291" cy="247275"/>
              </a:xfrm>
              <a:custGeom>
                <a:rect b="b" l="l" r="r" t="t"/>
                <a:pathLst>
                  <a:path extrusionOk="0" h="247275" w="374291">
                    <a:moveTo>
                      <a:pt x="0" y="123638"/>
                    </a:moveTo>
                    <a:cubicBezTo>
                      <a:pt x="0" y="55401"/>
                      <a:pt x="83776" y="0"/>
                      <a:pt x="187146" y="0"/>
                    </a:cubicBezTo>
                    <a:cubicBezTo>
                      <a:pt x="290515" y="0"/>
                      <a:pt x="374291" y="55401"/>
                      <a:pt x="374291" y="123638"/>
                    </a:cubicBezTo>
                    <a:cubicBezTo>
                      <a:pt x="374291" y="191875"/>
                      <a:pt x="290515" y="247276"/>
                      <a:pt x="187146" y="247276"/>
                    </a:cubicBezTo>
                    <a:cubicBezTo>
                      <a:pt x="83776" y="247276"/>
                      <a:pt x="0" y="191875"/>
                      <a:pt x="0" y="123638"/>
                    </a:cubicBezTo>
                    <a:lnTo>
                      <a:pt x="0" y="123638"/>
                    </a:lnTo>
                    <a:close/>
                    <a:moveTo>
                      <a:pt x="12499" y="123638"/>
                    </a:moveTo>
                    <a:cubicBezTo>
                      <a:pt x="12499" y="185006"/>
                      <a:pt x="90645" y="234777"/>
                      <a:pt x="187146" y="234777"/>
                    </a:cubicBezTo>
                    <a:cubicBezTo>
                      <a:pt x="283646" y="234777"/>
                      <a:pt x="361793" y="185006"/>
                      <a:pt x="361793" y="123638"/>
                    </a:cubicBezTo>
                    <a:cubicBezTo>
                      <a:pt x="361793" y="62269"/>
                      <a:pt x="283646" y="12499"/>
                      <a:pt x="187146" y="12499"/>
                    </a:cubicBezTo>
                    <a:cubicBezTo>
                      <a:pt x="90645" y="12499"/>
                      <a:pt x="12499" y="62269"/>
                      <a:pt x="12499" y="123638"/>
                    </a:cubicBezTo>
                    <a:lnTo>
                      <a:pt x="12499" y="123638"/>
                    </a:lnTo>
                    <a:close/>
                  </a:path>
                </a:pathLst>
              </a:custGeom>
              <a:solidFill>
                <a:srgbClr val="C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11" name="Google Shape;411;p9"/>
              <p:cNvSpPr/>
              <p:nvPr/>
            </p:nvSpPr>
            <p:spPr>
              <a:xfrm>
                <a:off x="2908812" y="710836"/>
                <a:ext cx="374291" cy="247275"/>
              </a:xfrm>
              <a:custGeom>
                <a:rect b="b" l="l" r="r" t="t"/>
                <a:pathLst>
                  <a:path extrusionOk="0" h="247275" w="374291">
                    <a:moveTo>
                      <a:pt x="0" y="123638"/>
                    </a:moveTo>
                    <a:cubicBezTo>
                      <a:pt x="0" y="55401"/>
                      <a:pt x="83776" y="0"/>
                      <a:pt x="187146" y="0"/>
                    </a:cubicBezTo>
                    <a:cubicBezTo>
                      <a:pt x="290515" y="0"/>
                      <a:pt x="374291" y="55401"/>
                      <a:pt x="374291" y="123638"/>
                    </a:cubicBezTo>
                    <a:cubicBezTo>
                      <a:pt x="374291" y="191875"/>
                      <a:pt x="290515" y="247276"/>
                      <a:pt x="187146" y="247276"/>
                    </a:cubicBezTo>
                    <a:cubicBezTo>
                      <a:pt x="83776" y="247276"/>
                      <a:pt x="0" y="191875"/>
                      <a:pt x="0" y="123638"/>
                    </a:cubicBezTo>
                    <a:lnTo>
                      <a:pt x="0" y="123638"/>
                    </a:lnTo>
                    <a:close/>
                    <a:moveTo>
                      <a:pt x="12499" y="123638"/>
                    </a:moveTo>
                    <a:cubicBezTo>
                      <a:pt x="12499" y="185006"/>
                      <a:pt x="90645" y="234777"/>
                      <a:pt x="187146" y="234777"/>
                    </a:cubicBezTo>
                    <a:cubicBezTo>
                      <a:pt x="283646" y="234777"/>
                      <a:pt x="361793" y="185006"/>
                      <a:pt x="361793" y="123638"/>
                    </a:cubicBezTo>
                    <a:cubicBezTo>
                      <a:pt x="361793" y="62269"/>
                      <a:pt x="283646" y="12499"/>
                      <a:pt x="187146" y="12499"/>
                    </a:cubicBezTo>
                    <a:cubicBezTo>
                      <a:pt x="90645" y="12499"/>
                      <a:pt x="12499" y="62269"/>
                      <a:pt x="12499" y="123638"/>
                    </a:cubicBezTo>
                    <a:lnTo>
                      <a:pt x="12499" y="123638"/>
                    </a:lnTo>
                    <a:close/>
                  </a:path>
                </a:pathLst>
              </a:custGeom>
              <a:solidFill>
                <a:srgbClr val="C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12" name="Google Shape;412;p9"/>
              <p:cNvSpPr/>
              <p:nvPr/>
            </p:nvSpPr>
            <p:spPr>
              <a:xfrm>
                <a:off x="2830440" y="820286"/>
                <a:ext cx="79722" cy="22970"/>
              </a:xfrm>
              <a:custGeom>
                <a:rect b="b" l="l" r="r" t="t"/>
                <a:pathLst>
                  <a:path extrusionOk="0" h="22970" w="79722">
                    <a:moveTo>
                      <a:pt x="0" y="0"/>
                    </a:moveTo>
                    <a:lnTo>
                      <a:pt x="79723" y="0"/>
                    </a:lnTo>
                    <a:lnTo>
                      <a:pt x="79723" y="22971"/>
                    </a:lnTo>
                    <a:lnTo>
                      <a:pt x="0" y="22971"/>
                    </a:lnTo>
                    <a:lnTo>
                      <a:pt x="0" y="0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C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13" name="Google Shape;413;p9"/>
              <p:cNvSpPr/>
              <p:nvPr/>
            </p:nvSpPr>
            <p:spPr>
              <a:xfrm>
                <a:off x="2595213" y="898432"/>
                <a:ext cx="572922" cy="118908"/>
              </a:xfrm>
              <a:custGeom>
                <a:rect b="b" l="l" r="r" t="t"/>
                <a:pathLst>
                  <a:path extrusionOk="0" h="118908" w="572922">
                    <a:moveTo>
                      <a:pt x="572923" y="118908"/>
                    </a:moveTo>
                    <a:lnTo>
                      <a:pt x="0" y="118908"/>
                    </a:lnTo>
                    <a:lnTo>
                      <a:pt x="4617" y="110125"/>
                    </a:lnTo>
                    <a:cubicBezTo>
                      <a:pt x="51009" y="45379"/>
                      <a:pt x="159783" y="0"/>
                      <a:pt x="286461" y="0"/>
                    </a:cubicBezTo>
                    <a:cubicBezTo>
                      <a:pt x="413140" y="0"/>
                      <a:pt x="521914" y="45379"/>
                      <a:pt x="568306" y="110125"/>
                    </a:cubicBezTo>
                    <a:lnTo>
                      <a:pt x="572923" y="118908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14" name="Google Shape;414;p9"/>
              <p:cNvSpPr/>
              <p:nvPr/>
            </p:nvSpPr>
            <p:spPr>
              <a:xfrm>
                <a:off x="2503329" y="344201"/>
                <a:ext cx="95937" cy="836638"/>
              </a:xfrm>
              <a:custGeom>
                <a:rect b="b" l="l" r="r" t="t"/>
                <a:pathLst>
                  <a:path extrusionOk="0" h="836638" w="95937">
                    <a:moveTo>
                      <a:pt x="95938" y="225"/>
                    </a:moveTo>
                    <a:lnTo>
                      <a:pt x="95938" y="1126"/>
                    </a:lnTo>
                    <a:lnTo>
                      <a:pt x="86929" y="20494"/>
                    </a:lnTo>
                    <a:cubicBezTo>
                      <a:pt x="65085" y="73192"/>
                      <a:pt x="52698" y="133547"/>
                      <a:pt x="52698" y="197730"/>
                    </a:cubicBezTo>
                    <a:lnTo>
                      <a:pt x="52698" y="501082"/>
                    </a:lnTo>
                    <a:cubicBezTo>
                      <a:pt x="52698" y="565266"/>
                      <a:pt x="65085" y="625621"/>
                      <a:pt x="86929" y="678319"/>
                    </a:cubicBezTo>
                    <a:lnTo>
                      <a:pt x="95938" y="697687"/>
                    </a:lnTo>
                    <a:lnTo>
                      <a:pt x="95938" y="836638"/>
                    </a:lnTo>
                    <a:lnTo>
                      <a:pt x="92222" y="832923"/>
                    </a:lnTo>
                    <a:cubicBezTo>
                      <a:pt x="35245" y="765699"/>
                      <a:pt x="0" y="672689"/>
                      <a:pt x="0" y="569995"/>
                    </a:cubicBezTo>
                    <a:lnTo>
                      <a:pt x="0" y="266643"/>
                    </a:lnTo>
                    <a:cubicBezTo>
                      <a:pt x="0" y="163950"/>
                      <a:pt x="35245" y="71052"/>
                      <a:pt x="92222" y="3716"/>
                    </a:cubicBezTo>
                    <a:lnTo>
                      <a:pt x="95938" y="0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15" name="Google Shape;415;p9"/>
              <p:cNvSpPr/>
              <p:nvPr/>
            </p:nvSpPr>
            <p:spPr>
              <a:xfrm>
                <a:off x="3151921" y="333392"/>
                <a:ext cx="95937" cy="836638"/>
              </a:xfrm>
              <a:custGeom>
                <a:rect b="b" l="l" r="r" t="t"/>
                <a:pathLst>
                  <a:path extrusionOk="0" h="836638" w="95937">
                    <a:moveTo>
                      <a:pt x="0" y="225"/>
                    </a:moveTo>
                    <a:lnTo>
                      <a:pt x="0" y="1126"/>
                    </a:lnTo>
                    <a:lnTo>
                      <a:pt x="9008" y="20494"/>
                    </a:lnTo>
                    <a:cubicBezTo>
                      <a:pt x="30853" y="73192"/>
                      <a:pt x="43239" y="133547"/>
                      <a:pt x="43239" y="197730"/>
                    </a:cubicBezTo>
                    <a:lnTo>
                      <a:pt x="43239" y="501082"/>
                    </a:lnTo>
                    <a:cubicBezTo>
                      <a:pt x="43239" y="565266"/>
                      <a:pt x="30853" y="625621"/>
                      <a:pt x="9008" y="678319"/>
                    </a:cubicBezTo>
                    <a:lnTo>
                      <a:pt x="0" y="697687"/>
                    </a:lnTo>
                    <a:lnTo>
                      <a:pt x="0" y="836638"/>
                    </a:lnTo>
                    <a:lnTo>
                      <a:pt x="3716" y="832923"/>
                    </a:lnTo>
                    <a:cubicBezTo>
                      <a:pt x="60693" y="765699"/>
                      <a:pt x="95938" y="672689"/>
                      <a:pt x="95938" y="569995"/>
                    </a:cubicBezTo>
                    <a:lnTo>
                      <a:pt x="95938" y="266643"/>
                    </a:lnTo>
                    <a:cubicBezTo>
                      <a:pt x="95938" y="163950"/>
                      <a:pt x="60693" y="71052"/>
                      <a:pt x="3716" y="3716"/>
                    </a:cubicBez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sp>
          <p:nvSpPr>
            <p:cNvPr id="416" name="Google Shape;416;p9"/>
            <p:cNvSpPr/>
            <p:nvPr/>
          </p:nvSpPr>
          <p:spPr>
            <a:xfrm>
              <a:off x="2951644" y="1374637"/>
              <a:ext cx="1327355" cy="434499"/>
            </a:xfrm>
            <a:prstGeom prst="rect">
              <a:avLst/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i="0" lang="en-US" sz="1400" u="none" cap="none" strike="noStrike">
                  <a:solidFill>
                    <a:srgbClr val="0C0C0C"/>
                  </a:solidFill>
                  <a:latin typeface="Lexend Deca"/>
                  <a:ea typeface="Lexend Deca"/>
                  <a:cs typeface="Lexend Deca"/>
                  <a:sym typeface="Lexend Deca"/>
                </a:rPr>
                <a:t>JOHN</a:t>
              </a:r>
              <a:endParaRPr/>
            </a:p>
          </p:txBody>
        </p:sp>
      </p:grpSp>
      <p:grpSp>
        <p:nvGrpSpPr>
          <p:cNvPr id="417" name="Google Shape;417;p9"/>
          <p:cNvGrpSpPr/>
          <p:nvPr/>
        </p:nvGrpSpPr>
        <p:grpSpPr>
          <a:xfrm>
            <a:off x="4551041" y="49950"/>
            <a:ext cx="1401687" cy="1955711"/>
            <a:chOff x="4551041" y="49950"/>
            <a:chExt cx="1401687" cy="1955711"/>
          </a:xfrm>
        </p:grpSpPr>
        <p:sp>
          <p:nvSpPr>
            <p:cNvPr id="418" name="Google Shape;418;p9"/>
            <p:cNvSpPr/>
            <p:nvPr/>
          </p:nvSpPr>
          <p:spPr>
            <a:xfrm>
              <a:off x="4551041" y="49950"/>
              <a:ext cx="1401687" cy="1955711"/>
            </a:xfrm>
            <a:custGeom>
              <a:rect b="b" l="l" r="r" t="t"/>
              <a:pathLst>
                <a:path extrusionOk="0" h="2370559" w="1699014">
                  <a:moveTo>
                    <a:pt x="849507" y="0"/>
                  </a:moveTo>
                  <a:cubicBezTo>
                    <a:pt x="1318677" y="0"/>
                    <a:pt x="1699014" y="380337"/>
                    <a:pt x="1699014" y="849507"/>
                  </a:cubicBezTo>
                  <a:lnTo>
                    <a:pt x="1699014" y="2224057"/>
                  </a:lnTo>
                  <a:lnTo>
                    <a:pt x="1574637" y="2224057"/>
                  </a:lnTo>
                  <a:lnTo>
                    <a:pt x="1574637" y="2370559"/>
                  </a:lnTo>
                  <a:lnTo>
                    <a:pt x="1462549" y="2370559"/>
                  </a:lnTo>
                  <a:lnTo>
                    <a:pt x="1462549" y="2224057"/>
                  </a:lnTo>
                  <a:lnTo>
                    <a:pt x="236466" y="2224057"/>
                  </a:lnTo>
                  <a:lnTo>
                    <a:pt x="236466" y="2370559"/>
                  </a:lnTo>
                  <a:lnTo>
                    <a:pt x="124378" y="2370559"/>
                  </a:lnTo>
                  <a:lnTo>
                    <a:pt x="124378" y="2224057"/>
                  </a:lnTo>
                  <a:lnTo>
                    <a:pt x="0" y="2224057"/>
                  </a:lnTo>
                  <a:lnTo>
                    <a:pt x="0" y="849507"/>
                  </a:lnTo>
                  <a:cubicBezTo>
                    <a:pt x="0" y="380337"/>
                    <a:pt x="380337" y="0"/>
                    <a:pt x="849507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419" name="Google Shape;419;p9"/>
            <p:cNvGrpSpPr/>
            <p:nvPr/>
          </p:nvGrpSpPr>
          <p:grpSpPr>
            <a:xfrm>
              <a:off x="4802830" y="101410"/>
              <a:ext cx="890461" cy="1611930"/>
              <a:chOff x="3580262" y="177189"/>
              <a:chExt cx="890461" cy="1611930"/>
            </a:xfrm>
          </p:grpSpPr>
          <p:sp>
            <p:nvSpPr>
              <p:cNvPr id="420" name="Google Shape;420;p9"/>
              <p:cNvSpPr/>
              <p:nvPr/>
            </p:nvSpPr>
            <p:spPr>
              <a:xfrm>
                <a:off x="4291010" y="302764"/>
                <a:ext cx="179713" cy="940458"/>
              </a:xfrm>
              <a:custGeom>
                <a:rect b="b" l="l" r="r" t="t"/>
                <a:pathLst>
                  <a:path extrusionOk="0" h="940458" w="179713">
                    <a:moveTo>
                      <a:pt x="113" y="0"/>
                    </a:moveTo>
                    <a:lnTo>
                      <a:pt x="676" y="676"/>
                    </a:lnTo>
                    <a:cubicBezTo>
                      <a:pt x="35808" y="45492"/>
                      <a:pt x="55738" y="96951"/>
                      <a:pt x="55738" y="151563"/>
                    </a:cubicBezTo>
                    <a:lnTo>
                      <a:pt x="55738" y="835963"/>
                    </a:lnTo>
                    <a:cubicBezTo>
                      <a:pt x="55738" y="868730"/>
                      <a:pt x="48532" y="900372"/>
                      <a:pt x="35245" y="930099"/>
                    </a:cubicBezTo>
                    <a:lnTo>
                      <a:pt x="29727" y="940458"/>
                    </a:lnTo>
                    <a:lnTo>
                      <a:pt x="46054" y="930099"/>
                    </a:lnTo>
                    <a:cubicBezTo>
                      <a:pt x="128705" y="872784"/>
                      <a:pt x="179714" y="793737"/>
                      <a:pt x="179714" y="706357"/>
                    </a:cubicBezTo>
                    <a:lnTo>
                      <a:pt x="179714" y="251329"/>
                    </a:lnTo>
                    <a:cubicBezTo>
                      <a:pt x="179714" y="153027"/>
                      <a:pt x="115080" y="65197"/>
                      <a:pt x="13625" y="7094"/>
                    </a:cubicBez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D874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grpSp>
            <p:nvGrpSpPr>
              <p:cNvPr id="421" name="Google Shape;421;p9"/>
              <p:cNvGrpSpPr/>
              <p:nvPr/>
            </p:nvGrpSpPr>
            <p:grpSpPr>
              <a:xfrm>
                <a:off x="3580262" y="177189"/>
                <a:ext cx="880549" cy="1611930"/>
                <a:chOff x="3580262" y="177189"/>
                <a:chExt cx="880549" cy="1611930"/>
              </a:xfrm>
            </p:grpSpPr>
            <p:sp>
              <p:nvSpPr>
                <p:cNvPr id="422" name="Google Shape;422;p9"/>
                <p:cNvSpPr/>
                <p:nvPr/>
              </p:nvSpPr>
              <p:spPr>
                <a:xfrm>
                  <a:off x="4177732" y="1237753"/>
                  <a:ext cx="250551" cy="454077"/>
                </a:xfrm>
                <a:custGeom>
                  <a:rect b="b" l="l" r="r" t="t"/>
                  <a:pathLst>
                    <a:path extrusionOk="0" h="454077" w="250551">
                      <a:moveTo>
                        <a:pt x="0" y="4680"/>
                      </a:moveTo>
                      <a:cubicBezTo>
                        <a:pt x="103707" y="-20656"/>
                        <a:pt x="212369" y="59405"/>
                        <a:pt x="242659" y="183606"/>
                      </a:cubicBezTo>
                      <a:cubicBezTo>
                        <a:pt x="272949" y="307694"/>
                        <a:pt x="213382" y="428855"/>
                        <a:pt x="109675" y="454078"/>
                      </a:cubicBezTo>
                      <a:cubicBezTo>
                        <a:pt x="104946" y="299024"/>
                        <a:pt x="67336" y="144533"/>
                        <a:pt x="0" y="4680"/>
                      </a:cubicBezTo>
                      <a:lnTo>
                        <a:pt x="0" y="4680"/>
                      </a:lnTo>
                      <a:close/>
                    </a:path>
                  </a:pathLst>
                </a:custGeom>
                <a:solidFill>
                  <a:srgbClr val="D8742A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423" name="Google Shape;423;p9"/>
                <p:cNvSpPr/>
                <p:nvPr/>
              </p:nvSpPr>
              <p:spPr>
                <a:xfrm>
                  <a:off x="3588482" y="258173"/>
                  <a:ext cx="866140" cy="1102606"/>
                </a:xfrm>
                <a:custGeom>
                  <a:rect b="b" l="l" r="r" t="t"/>
                  <a:pathLst>
                    <a:path extrusionOk="0" h="1102606" w="866140">
                      <a:moveTo>
                        <a:pt x="0" y="433070"/>
                      </a:moveTo>
                      <a:cubicBezTo>
                        <a:pt x="0" y="193902"/>
                        <a:pt x="193902" y="0"/>
                        <a:pt x="433070" y="0"/>
                      </a:cubicBezTo>
                      <a:lnTo>
                        <a:pt x="433070" y="0"/>
                      </a:lnTo>
                      <a:cubicBezTo>
                        <a:pt x="672238" y="0"/>
                        <a:pt x="866140" y="193902"/>
                        <a:pt x="866140" y="433070"/>
                      </a:cubicBezTo>
                      <a:lnTo>
                        <a:pt x="866140" y="669536"/>
                      </a:lnTo>
                      <a:cubicBezTo>
                        <a:pt x="866140" y="908704"/>
                        <a:pt x="672238" y="1102606"/>
                        <a:pt x="433070" y="1102606"/>
                      </a:cubicBezTo>
                      <a:lnTo>
                        <a:pt x="433070" y="1102606"/>
                      </a:lnTo>
                      <a:cubicBezTo>
                        <a:pt x="193902" y="1102606"/>
                        <a:pt x="0" y="908704"/>
                        <a:pt x="0" y="669536"/>
                      </a:cubicBezTo>
                      <a:lnTo>
                        <a:pt x="0" y="433070"/>
                      </a:lnTo>
                      <a:close/>
                    </a:path>
                  </a:pathLst>
                </a:custGeom>
                <a:solidFill>
                  <a:srgbClr val="B95D0F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424" name="Google Shape;424;p9"/>
                <p:cNvSpPr/>
                <p:nvPr/>
              </p:nvSpPr>
              <p:spPr>
                <a:xfrm>
                  <a:off x="3580262" y="267632"/>
                  <a:ext cx="183880" cy="975590"/>
                </a:xfrm>
                <a:custGeom>
                  <a:rect b="b" l="l" r="r" t="t"/>
                  <a:pathLst>
                    <a:path extrusionOk="0" h="975590" w="183880">
                      <a:moveTo>
                        <a:pt x="183880" y="0"/>
                      </a:moveTo>
                      <a:lnTo>
                        <a:pt x="183205" y="676"/>
                      </a:lnTo>
                      <a:cubicBezTo>
                        <a:pt x="147284" y="47181"/>
                        <a:pt x="126903" y="100554"/>
                        <a:pt x="126903" y="157193"/>
                      </a:cubicBezTo>
                      <a:lnTo>
                        <a:pt x="126903" y="867154"/>
                      </a:lnTo>
                      <a:cubicBezTo>
                        <a:pt x="126903" y="901160"/>
                        <a:pt x="134222" y="933927"/>
                        <a:pt x="147847" y="964780"/>
                      </a:cubicBezTo>
                      <a:lnTo>
                        <a:pt x="153477" y="975590"/>
                      </a:lnTo>
                      <a:lnTo>
                        <a:pt x="136700" y="964893"/>
                      </a:lnTo>
                      <a:cubicBezTo>
                        <a:pt x="52248" y="905439"/>
                        <a:pt x="0" y="823351"/>
                        <a:pt x="0" y="732706"/>
                      </a:cubicBezTo>
                      <a:lnTo>
                        <a:pt x="0" y="260675"/>
                      </a:lnTo>
                      <a:cubicBezTo>
                        <a:pt x="0" y="158657"/>
                        <a:pt x="66098" y="67562"/>
                        <a:pt x="169805" y="7319"/>
                      </a:cubicBezTo>
                      <a:lnTo>
                        <a:pt x="183768" y="0"/>
                      </a:lnTo>
                      <a:close/>
                    </a:path>
                  </a:pathLst>
                </a:custGeom>
                <a:solidFill>
                  <a:srgbClr val="D8742A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425" name="Google Shape;425;p9"/>
                <p:cNvSpPr/>
                <p:nvPr/>
              </p:nvSpPr>
              <p:spPr>
                <a:xfrm>
                  <a:off x="3684419" y="1368886"/>
                  <a:ext cx="641835" cy="420233"/>
                </a:xfrm>
                <a:custGeom>
                  <a:rect b="b" l="l" r="r" t="t"/>
                  <a:pathLst>
                    <a:path extrusionOk="0" h="420233" w="641835">
                      <a:moveTo>
                        <a:pt x="210117" y="0"/>
                      </a:moveTo>
                      <a:lnTo>
                        <a:pt x="431719" y="0"/>
                      </a:lnTo>
                      <a:cubicBezTo>
                        <a:pt x="547812" y="0"/>
                        <a:pt x="641836" y="94023"/>
                        <a:pt x="641836" y="210117"/>
                      </a:cubicBezTo>
                      <a:lnTo>
                        <a:pt x="641836" y="420233"/>
                      </a:lnTo>
                      <a:lnTo>
                        <a:pt x="0" y="420233"/>
                      </a:lnTo>
                      <a:lnTo>
                        <a:pt x="0" y="210117"/>
                      </a:lnTo>
                      <a:cubicBezTo>
                        <a:pt x="0" y="94023"/>
                        <a:pt x="94023" y="0"/>
                        <a:pt x="210117" y="0"/>
                      </a:cubicBezTo>
                      <a:lnTo>
                        <a:pt x="210117" y="0"/>
                      </a:lnTo>
                      <a:close/>
                    </a:path>
                  </a:pathLst>
                </a:custGeom>
                <a:solidFill>
                  <a:srgbClr val="315F7E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426" name="Google Shape;426;p9"/>
                <p:cNvSpPr/>
                <p:nvPr/>
              </p:nvSpPr>
              <p:spPr>
                <a:xfrm>
                  <a:off x="4019525" y="1360779"/>
                  <a:ext cx="312134" cy="428340"/>
                </a:xfrm>
                <a:custGeom>
                  <a:rect b="b" l="l" r="r" t="t"/>
                  <a:pathLst>
                    <a:path extrusionOk="0" h="428340" w="312134">
                      <a:moveTo>
                        <a:pt x="0" y="0"/>
                      </a:moveTo>
                      <a:lnTo>
                        <a:pt x="66323" y="0"/>
                      </a:lnTo>
                      <a:cubicBezTo>
                        <a:pt x="202122" y="0"/>
                        <a:pt x="312135" y="95938"/>
                        <a:pt x="312135" y="214170"/>
                      </a:cubicBezTo>
                      <a:lnTo>
                        <a:pt x="312135" y="428341"/>
                      </a:lnTo>
                      <a:lnTo>
                        <a:pt x="0" y="428341"/>
                      </a:lnTo>
                      <a:lnTo>
                        <a:pt x="0" y="0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10365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427" name="Google Shape;427;p9"/>
                <p:cNvSpPr/>
                <p:nvPr/>
              </p:nvSpPr>
              <p:spPr>
                <a:xfrm>
                  <a:off x="3666853" y="329788"/>
                  <a:ext cx="702641" cy="987751"/>
                </a:xfrm>
                <a:custGeom>
                  <a:rect b="b" l="l" r="r" t="t"/>
                  <a:pathLst>
                    <a:path extrusionOk="0" h="987751" w="702641">
                      <a:moveTo>
                        <a:pt x="0" y="351321"/>
                      </a:moveTo>
                      <a:cubicBezTo>
                        <a:pt x="0" y="157306"/>
                        <a:pt x="157306" y="0"/>
                        <a:pt x="351321" y="0"/>
                      </a:cubicBezTo>
                      <a:lnTo>
                        <a:pt x="351321" y="0"/>
                      </a:lnTo>
                      <a:cubicBezTo>
                        <a:pt x="545335" y="0"/>
                        <a:pt x="702641" y="157306"/>
                        <a:pt x="702641" y="351321"/>
                      </a:cubicBezTo>
                      <a:lnTo>
                        <a:pt x="702641" y="636431"/>
                      </a:lnTo>
                      <a:cubicBezTo>
                        <a:pt x="702641" y="830445"/>
                        <a:pt x="545335" y="987751"/>
                        <a:pt x="351321" y="987751"/>
                      </a:cubicBezTo>
                      <a:lnTo>
                        <a:pt x="351321" y="987751"/>
                      </a:lnTo>
                      <a:cubicBezTo>
                        <a:pt x="157306" y="987751"/>
                        <a:pt x="0" y="830445"/>
                        <a:pt x="0" y="636431"/>
                      </a:cubicBezTo>
                      <a:lnTo>
                        <a:pt x="0" y="351321"/>
                      </a:lnTo>
                      <a:close/>
                    </a:path>
                  </a:pathLst>
                </a:custGeom>
                <a:solidFill>
                  <a:srgbClr val="F3C3A3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428" name="Google Shape;428;p9"/>
                <p:cNvSpPr/>
                <p:nvPr/>
              </p:nvSpPr>
              <p:spPr>
                <a:xfrm>
                  <a:off x="4026281" y="333842"/>
                  <a:ext cx="349969" cy="987638"/>
                </a:xfrm>
                <a:custGeom>
                  <a:rect b="b" l="l" r="r" t="t"/>
                  <a:pathLst>
                    <a:path extrusionOk="0" h="987638" w="349969">
                      <a:moveTo>
                        <a:pt x="0" y="0"/>
                      </a:moveTo>
                      <a:cubicBezTo>
                        <a:pt x="193339" y="0"/>
                        <a:pt x="349970" y="180052"/>
                        <a:pt x="349970" y="402104"/>
                      </a:cubicBezTo>
                      <a:lnTo>
                        <a:pt x="349970" y="585534"/>
                      </a:lnTo>
                      <a:cubicBezTo>
                        <a:pt x="349970" y="807587"/>
                        <a:pt x="193339" y="987639"/>
                        <a:pt x="0" y="987639"/>
                      </a:cubicBez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E6B49A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429" name="Google Shape;429;p9"/>
                <p:cNvSpPr/>
                <p:nvPr/>
              </p:nvSpPr>
              <p:spPr>
                <a:xfrm>
                  <a:off x="3820894" y="812178"/>
                  <a:ext cx="54049" cy="49995"/>
                </a:xfrm>
                <a:custGeom>
                  <a:rect b="b" l="l" r="r" t="t"/>
                  <a:pathLst>
                    <a:path extrusionOk="0" h="49995" w="54049">
                      <a:moveTo>
                        <a:pt x="0" y="24998"/>
                      </a:moveTo>
                      <a:cubicBezTo>
                        <a:pt x="0" y="11148"/>
                        <a:pt x="12049" y="0"/>
                        <a:pt x="27025" y="0"/>
                      </a:cubicBezTo>
                      <a:cubicBezTo>
                        <a:pt x="42001" y="0"/>
                        <a:pt x="54049" y="11148"/>
                        <a:pt x="54049" y="24998"/>
                      </a:cubicBezTo>
                      <a:cubicBezTo>
                        <a:pt x="54049" y="38848"/>
                        <a:pt x="42001" y="49996"/>
                        <a:pt x="27025" y="49996"/>
                      </a:cubicBezTo>
                      <a:cubicBezTo>
                        <a:pt x="12049" y="49996"/>
                        <a:pt x="0" y="38848"/>
                        <a:pt x="0" y="24998"/>
                      </a:cubicBezTo>
                      <a:lnTo>
                        <a:pt x="0" y="24998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430" name="Google Shape;430;p9"/>
                <p:cNvSpPr/>
                <p:nvPr/>
              </p:nvSpPr>
              <p:spPr>
                <a:xfrm>
                  <a:off x="3740147" y="750135"/>
                  <a:ext cx="200781" cy="34455"/>
                </a:xfrm>
                <a:custGeom>
                  <a:rect b="b" l="l" r="r" t="t"/>
                  <a:pathLst>
                    <a:path extrusionOk="0" h="34455" w="200781">
                      <a:moveTo>
                        <a:pt x="10" y="34456"/>
                      </a:moveTo>
                      <a:cubicBezTo>
                        <a:pt x="-778" y="18466"/>
                        <a:pt x="43475" y="3265"/>
                        <a:pt x="98988" y="450"/>
                      </a:cubicBezTo>
                      <a:cubicBezTo>
                        <a:pt x="154389" y="-2365"/>
                        <a:pt x="199993" y="8332"/>
                        <a:pt x="200781" y="24321"/>
                      </a:cubicBezTo>
                      <a:lnTo>
                        <a:pt x="186368" y="24997"/>
                      </a:lnTo>
                      <a:cubicBezTo>
                        <a:pt x="185917" y="17002"/>
                        <a:pt x="147182" y="12498"/>
                        <a:pt x="99776" y="14863"/>
                      </a:cubicBezTo>
                      <a:cubicBezTo>
                        <a:pt x="52371" y="17227"/>
                        <a:pt x="14198" y="25673"/>
                        <a:pt x="14536" y="33667"/>
                      </a:cubicBezTo>
                      <a:lnTo>
                        <a:pt x="123" y="34343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431" name="Google Shape;431;p9"/>
                <p:cNvSpPr/>
                <p:nvPr/>
              </p:nvSpPr>
              <p:spPr>
                <a:xfrm>
                  <a:off x="4158702" y="813530"/>
                  <a:ext cx="54049" cy="49995"/>
                </a:xfrm>
                <a:custGeom>
                  <a:rect b="b" l="l" r="r" t="t"/>
                  <a:pathLst>
                    <a:path extrusionOk="0" h="49995" w="54049">
                      <a:moveTo>
                        <a:pt x="54049" y="24998"/>
                      </a:moveTo>
                      <a:cubicBezTo>
                        <a:pt x="54049" y="11148"/>
                        <a:pt x="42001" y="0"/>
                        <a:pt x="27025" y="0"/>
                      </a:cubicBezTo>
                      <a:cubicBezTo>
                        <a:pt x="12049" y="0"/>
                        <a:pt x="0" y="11148"/>
                        <a:pt x="0" y="24998"/>
                      </a:cubicBezTo>
                      <a:cubicBezTo>
                        <a:pt x="0" y="38848"/>
                        <a:pt x="12049" y="49996"/>
                        <a:pt x="27025" y="49996"/>
                      </a:cubicBezTo>
                      <a:cubicBezTo>
                        <a:pt x="42001" y="49996"/>
                        <a:pt x="54049" y="38848"/>
                        <a:pt x="54049" y="24998"/>
                      </a:cubicBezTo>
                      <a:lnTo>
                        <a:pt x="54049" y="24998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432" name="Google Shape;432;p9"/>
                <p:cNvSpPr/>
                <p:nvPr/>
              </p:nvSpPr>
              <p:spPr>
                <a:xfrm>
                  <a:off x="4092492" y="751373"/>
                  <a:ext cx="201333" cy="29051"/>
                </a:xfrm>
                <a:custGeom>
                  <a:rect b="b" l="l" r="r" t="t"/>
                  <a:pathLst>
                    <a:path extrusionOk="0" h="29051" w="201333">
                      <a:moveTo>
                        <a:pt x="201334" y="29051"/>
                      </a:moveTo>
                      <a:cubicBezTo>
                        <a:pt x="201334" y="13062"/>
                        <a:pt x="156293" y="0"/>
                        <a:pt x="100667" y="0"/>
                      </a:cubicBezTo>
                      <a:cubicBezTo>
                        <a:pt x="45041" y="0"/>
                        <a:pt x="0" y="13062"/>
                        <a:pt x="0" y="29051"/>
                      </a:cubicBezTo>
                      <a:lnTo>
                        <a:pt x="14526" y="29051"/>
                      </a:lnTo>
                      <a:cubicBezTo>
                        <a:pt x="14526" y="21057"/>
                        <a:pt x="53149" y="14526"/>
                        <a:pt x="100667" y="14526"/>
                      </a:cubicBezTo>
                      <a:cubicBezTo>
                        <a:pt x="148185" y="14526"/>
                        <a:pt x="186808" y="21057"/>
                        <a:pt x="186808" y="29051"/>
                      </a:cubicBezTo>
                      <a:lnTo>
                        <a:pt x="201334" y="29051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433" name="Google Shape;433;p9"/>
                <p:cNvSpPr/>
                <p:nvPr/>
              </p:nvSpPr>
              <p:spPr>
                <a:xfrm>
                  <a:off x="3823596" y="1047293"/>
                  <a:ext cx="393208" cy="139177"/>
                </a:xfrm>
                <a:custGeom>
                  <a:rect b="b" l="l" r="r" t="t"/>
                  <a:pathLst>
                    <a:path extrusionOk="0" h="139177" w="393208">
                      <a:moveTo>
                        <a:pt x="0" y="0"/>
                      </a:moveTo>
                      <a:lnTo>
                        <a:pt x="393209" y="0"/>
                      </a:lnTo>
                      <a:lnTo>
                        <a:pt x="390056" y="10247"/>
                      </a:lnTo>
                      <a:cubicBezTo>
                        <a:pt x="358189" y="86029"/>
                        <a:pt x="283534" y="139177"/>
                        <a:pt x="196605" y="139177"/>
                      </a:cubicBezTo>
                      <a:cubicBezTo>
                        <a:pt x="109675" y="139177"/>
                        <a:pt x="35020" y="86029"/>
                        <a:pt x="3153" y="10247"/>
                      </a:cubicBez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434" name="Google Shape;434;p9"/>
                <p:cNvSpPr/>
                <p:nvPr/>
              </p:nvSpPr>
              <p:spPr>
                <a:xfrm>
                  <a:off x="3865484" y="1051347"/>
                  <a:ext cx="309432" cy="137825"/>
                </a:xfrm>
                <a:custGeom>
                  <a:rect b="b" l="l" r="r" t="t"/>
                  <a:pathLst>
                    <a:path extrusionOk="0" h="137825" w="309432">
                      <a:moveTo>
                        <a:pt x="154716" y="0"/>
                      </a:moveTo>
                      <a:cubicBezTo>
                        <a:pt x="208878" y="0"/>
                        <a:pt x="258311" y="20606"/>
                        <a:pt x="295470" y="54275"/>
                      </a:cubicBezTo>
                      <a:lnTo>
                        <a:pt x="309432" y="68913"/>
                      </a:lnTo>
                      <a:lnTo>
                        <a:pt x="295470" y="83551"/>
                      </a:lnTo>
                      <a:cubicBezTo>
                        <a:pt x="258311" y="117332"/>
                        <a:pt x="208878" y="137826"/>
                        <a:pt x="154716" y="137826"/>
                      </a:cubicBezTo>
                      <a:cubicBezTo>
                        <a:pt x="100554" y="137826"/>
                        <a:pt x="51122" y="117220"/>
                        <a:pt x="13963" y="83551"/>
                      </a:cubicBezTo>
                      <a:lnTo>
                        <a:pt x="0" y="68913"/>
                      </a:lnTo>
                      <a:lnTo>
                        <a:pt x="13963" y="54275"/>
                      </a:lnTo>
                      <a:cubicBezTo>
                        <a:pt x="51122" y="20494"/>
                        <a:pt x="100554" y="0"/>
                        <a:pt x="154716" y="0"/>
                      </a:cubicBezTo>
                      <a:lnTo>
                        <a:pt x="154716" y="0"/>
                      </a:lnTo>
                      <a:close/>
                    </a:path>
                  </a:pathLst>
                </a:custGeom>
                <a:solidFill>
                  <a:srgbClr val="D8738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435" name="Google Shape;435;p9"/>
                <p:cNvSpPr/>
                <p:nvPr/>
              </p:nvSpPr>
              <p:spPr>
                <a:xfrm>
                  <a:off x="4020876" y="1047293"/>
                  <a:ext cx="155391" cy="139177"/>
                </a:xfrm>
                <a:custGeom>
                  <a:rect b="b" l="l" r="r" t="t"/>
                  <a:pathLst>
                    <a:path extrusionOk="0" h="139177" w="155391">
                      <a:moveTo>
                        <a:pt x="1351" y="0"/>
                      </a:moveTo>
                      <a:cubicBezTo>
                        <a:pt x="55288" y="0"/>
                        <a:pt x="104495" y="20719"/>
                        <a:pt x="141541" y="54838"/>
                      </a:cubicBezTo>
                      <a:lnTo>
                        <a:pt x="155392" y="69589"/>
                      </a:lnTo>
                      <a:lnTo>
                        <a:pt x="141541" y="84340"/>
                      </a:lnTo>
                      <a:cubicBezTo>
                        <a:pt x="104495" y="118458"/>
                        <a:pt x="55400" y="139177"/>
                        <a:pt x="1351" y="139177"/>
                      </a:cubicBezTo>
                      <a:lnTo>
                        <a:pt x="0" y="139177"/>
                      </a:lnTo>
                      <a:lnTo>
                        <a:pt x="0" y="113"/>
                      </a:lnTo>
                      <a:lnTo>
                        <a:pt x="1351" y="113"/>
                      </a:lnTo>
                      <a:close/>
                    </a:path>
                  </a:pathLst>
                </a:custGeom>
                <a:solidFill>
                  <a:srgbClr val="D05663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436" name="Google Shape;436;p9"/>
                <p:cNvSpPr/>
                <p:nvPr/>
              </p:nvSpPr>
              <p:spPr>
                <a:xfrm>
                  <a:off x="3846567" y="1043239"/>
                  <a:ext cx="352671" cy="33780"/>
                </a:xfrm>
                <a:custGeom>
                  <a:rect b="b" l="l" r="r" t="t"/>
                  <a:pathLst>
                    <a:path extrusionOk="0" h="33780" w="352671">
                      <a:moveTo>
                        <a:pt x="0" y="0"/>
                      </a:moveTo>
                      <a:lnTo>
                        <a:pt x="352672" y="0"/>
                      </a:lnTo>
                      <a:lnTo>
                        <a:pt x="331728" y="33781"/>
                      </a:lnTo>
                      <a:lnTo>
                        <a:pt x="16778" y="30966"/>
                      </a:lnTo>
                      <a:lnTo>
                        <a:pt x="0" y="0"/>
                      </a:lnTo>
                      <a:lnTo>
                        <a:pt x="0" y="0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437" name="Google Shape;437;p9"/>
                <p:cNvSpPr/>
                <p:nvPr/>
              </p:nvSpPr>
              <p:spPr>
                <a:xfrm>
                  <a:off x="3965476" y="924331"/>
                  <a:ext cx="112152" cy="28375"/>
                </a:xfrm>
                <a:custGeom>
                  <a:rect b="b" l="l" r="r" t="t"/>
                  <a:pathLst>
                    <a:path extrusionOk="0" h="28375" w="112152">
                      <a:moveTo>
                        <a:pt x="112152" y="28376"/>
                      </a:moveTo>
                      <a:cubicBezTo>
                        <a:pt x="112152" y="12724"/>
                        <a:pt x="87042" y="0"/>
                        <a:pt x="56076" y="0"/>
                      </a:cubicBezTo>
                      <a:cubicBezTo>
                        <a:pt x="25111" y="0"/>
                        <a:pt x="0" y="12724"/>
                        <a:pt x="0" y="28376"/>
                      </a:cubicBezTo>
                      <a:lnTo>
                        <a:pt x="14188" y="28376"/>
                      </a:lnTo>
                      <a:cubicBezTo>
                        <a:pt x="14188" y="20494"/>
                        <a:pt x="32993" y="14188"/>
                        <a:pt x="56076" y="14188"/>
                      </a:cubicBezTo>
                      <a:cubicBezTo>
                        <a:pt x="79160" y="14188"/>
                        <a:pt x="97965" y="20494"/>
                        <a:pt x="97965" y="28376"/>
                      </a:cubicBezTo>
                      <a:lnTo>
                        <a:pt x="112152" y="28376"/>
                      </a:lnTo>
                      <a:close/>
                    </a:path>
                  </a:pathLst>
                </a:custGeom>
                <a:solidFill>
                  <a:srgbClr val="E1A587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438" name="Google Shape;438;p9"/>
                <p:cNvSpPr/>
                <p:nvPr/>
              </p:nvSpPr>
              <p:spPr>
                <a:xfrm>
                  <a:off x="3938338" y="1298622"/>
                  <a:ext cx="163611" cy="306842"/>
                </a:xfrm>
                <a:custGeom>
                  <a:rect b="b" l="l" r="r" t="t"/>
                  <a:pathLst>
                    <a:path extrusionOk="0" h="306842" w="163611">
                      <a:moveTo>
                        <a:pt x="113" y="0"/>
                      </a:moveTo>
                      <a:lnTo>
                        <a:pt x="17904" y="5518"/>
                      </a:lnTo>
                      <a:cubicBezTo>
                        <a:pt x="40875" y="10247"/>
                        <a:pt x="64521" y="12612"/>
                        <a:pt x="88844" y="12612"/>
                      </a:cubicBezTo>
                      <a:lnTo>
                        <a:pt x="88844" y="12612"/>
                      </a:lnTo>
                      <a:cubicBezTo>
                        <a:pt x="113166" y="12612"/>
                        <a:pt x="136925" y="10134"/>
                        <a:pt x="159783" y="5518"/>
                      </a:cubicBezTo>
                      <a:lnTo>
                        <a:pt x="163612" y="4392"/>
                      </a:lnTo>
                      <a:lnTo>
                        <a:pt x="162373" y="50784"/>
                      </a:lnTo>
                      <a:cubicBezTo>
                        <a:pt x="154716" y="196942"/>
                        <a:pt x="121611" y="306842"/>
                        <a:pt x="81862" y="306842"/>
                      </a:cubicBezTo>
                      <a:cubicBezTo>
                        <a:pt x="42113" y="306842"/>
                        <a:pt x="9008" y="196942"/>
                        <a:pt x="1351" y="50784"/>
                      </a:cubicBezTo>
                      <a:lnTo>
                        <a:pt x="0" y="113"/>
                      </a:lnTo>
                      <a:close/>
                    </a:path>
                  </a:pathLst>
                </a:custGeom>
                <a:solidFill>
                  <a:srgbClr val="E6B49A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439" name="Google Shape;439;p9"/>
                <p:cNvSpPr/>
                <p:nvPr/>
              </p:nvSpPr>
              <p:spPr>
                <a:xfrm>
                  <a:off x="3630370" y="758129"/>
                  <a:ext cx="352671" cy="232412"/>
                </a:xfrm>
                <a:custGeom>
                  <a:rect b="b" l="l" r="r" t="t"/>
                  <a:pathLst>
                    <a:path extrusionOk="0" h="232412" w="352671">
                      <a:moveTo>
                        <a:pt x="0" y="116206"/>
                      </a:moveTo>
                      <a:cubicBezTo>
                        <a:pt x="0" y="52022"/>
                        <a:pt x="78934" y="0"/>
                        <a:pt x="176336" y="0"/>
                      </a:cubicBezTo>
                      <a:cubicBezTo>
                        <a:pt x="273737" y="0"/>
                        <a:pt x="352672" y="52022"/>
                        <a:pt x="352672" y="116206"/>
                      </a:cubicBezTo>
                      <a:cubicBezTo>
                        <a:pt x="352672" y="180390"/>
                        <a:pt x="273737" y="232412"/>
                        <a:pt x="176336" y="232412"/>
                      </a:cubicBezTo>
                      <a:cubicBezTo>
                        <a:pt x="78934" y="232412"/>
                        <a:pt x="0" y="180390"/>
                        <a:pt x="0" y="116206"/>
                      </a:cubicBezTo>
                      <a:lnTo>
                        <a:pt x="0" y="116206"/>
                      </a:lnTo>
                      <a:close/>
                      <a:moveTo>
                        <a:pt x="11823" y="116206"/>
                      </a:moveTo>
                      <a:cubicBezTo>
                        <a:pt x="11823" y="173859"/>
                        <a:pt x="85465" y="220589"/>
                        <a:pt x="176336" y="220589"/>
                      </a:cubicBezTo>
                      <a:cubicBezTo>
                        <a:pt x="267206" y="220589"/>
                        <a:pt x="340849" y="173859"/>
                        <a:pt x="340849" y="116206"/>
                      </a:cubicBezTo>
                      <a:cubicBezTo>
                        <a:pt x="340849" y="58553"/>
                        <a:pt x="267206" y="11823"/>
                        <a:pt x="176336" y="11823"/>
                      </a:cubicBezTo>
                      <a:cubicBezTo>
                        <a:pt x="85465" y="11823"/>
                        <a:pt x="11823" y="58553"/>
                        <a:pt x="11823" y="116206"/>
                      </a:cubicBezTo>
                      <a:lnTo>
                        <a:pt x="11823" y="116206"/>
                      </a:lnTo>
                      <a:close/>
                    </a:path>
                  </a:pathLst>
                </a:custGeom>
                <a:solidFill>
                  <a:srgbClr val="10365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440" name="Google Shape;440;p9"/>
                <p:cNvSpPr/>
                <p:nvPr/>
              </p:nvSpPr>
              <p:spPr>
                <a:xfrm>
                  <a:off x="4053306" y="758129"/>
                  <a:ext cx="352671" cy="232412"/>
                </a:xfrm>
                <a:custGeom>
                  <a:rect b="b" l="l" r="r" t="t"/>
                  <a:pathLst>
                    <a:path extrusionOk="0" h="232412" w="352671">
                      <a:moveTo>
                        <a:pt x="0" y="116206"/>
                      </a:moveTo>
                      <a:cubicBezTo>
                        <a:pt x="0" y="52022"/>
                        <a:pt x="78935" y="0"/>
                        <a:pt x="176336" y="0"/>
                      </a:cubicBezTo>
                      <a:cubicBezTo>
                        <a:pt x="273738" y="0"/>
                        <a:pt x="352672" y="52022"/>
                        <a:pt x="352672" y="116206"/>
                      </a:cubicBezTo>
                      <a:cubicBezTo>
                        <a:pt x="352672" y="180390"/>
                        <a:pt x="273738" y="232412"/>
                        <a:pt x="176336" y="232412"/>
                      </a:cubicBezTo>
                      <a:cubicBezTo>
                        <a:pt x="78935" y="232412"/>
                        <a:pt x="0" y="180390"/>
                        <a:pt x="0" y="116206"/>
                      </a:cubicBezTo>
                      <a:lnTo>
                        <a:pt x="0" y="116206"/>
                      </a:lnTo>
                      <a:close/>
                      <a:moveTo>
                        <a:pt x="11823" y="116206"/>
                      </a:moveTo>
                      <a:cubicBezTo>
                        <a:pt x="11823" y="173859"/>
                        <a:pt x="85466" y="220589"/>
                        <a:pt x="176336" y="220589"/>
                      </a:cubicBezTo>
                      <a:cubicBezTo>
                        <a:pt x="267206" y="220589"/>
                        <a:pt x="340849" y="173859"/>
                        <a:pt x="340849" y="116206"/>
                      </a:cubicBezTo>
                      <a:cubicBezTo>
                        <a:pt x="340849" y="58553"/>
                        <a:pt x="267206" y="11823"/>
                        <a:pt x="176336" y="11823"/>
                      </a:cubicBezTo>
                      <a:cubicBezTo>
                        <a:pt x="85466" y="11823"/>
                        <a:pt x="11823" y="58553"/>
                        <a:pt x="11823" y="116206"/>
                      </a:cubicBezTo>
                      <a:lnTo>
                        <a:pt x="11823" y="116206"/>
                      </a:lnTo>
                      <a:close/>
                    </a:path>
                  </a:pathLst>
                </a:custGeom>
                <a:solidFill>
                  <a:srgbClr val="10365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441" name="Google Shape;441;p9"/>
                <p:cNvSpPr/>
                <p:nvPr/>
              </p:nvSpPr>
              <p:spPr>
                <a:xfrm>
                  <a:off x="3978988" y="860823"/>
                  <a:ext cx="74317" cy="22970"/>
                </a:xfrm>
                <a:custGeom>
                  <a:rect b="b" l="l" r="r" t="t"/>
                  <a:pathLst>
                    <a:path extrusionOk="0" h="22970" w="74317">
                      <a:moveTo>
                        <a:pt x="0" y="0"/>
                      </a:moveTo>
                      <a:lnTo>
                        <a:pt x="74318" y="0"/>
                      </a:lnTo>
                      <a:lnTo>
                        <a:pt x="74318" y="22971"/>
                      </a:lnTo>
                      <a:lnTo>
                        <a:pt x="0" y="22971"/>
                      </a:lnTo>
                      <a:lnTo>
                        <a:pt x="0" y="0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10365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442" name="Google Shape;442;p9"/>
                <p:cNvSpPr/>
                <p:nvPr/>
              </p:nvSpPr>
              <p:spPr>
                <a:xfrm>
                  <a:off x="3645797" y="177189"/>
                  <a:ext cx="815014" cy="562969"/>
                </a:xfrm>
                <a:custGeom>
                  <a:rect b="b" l="l" r="r" t="t"/>
                  <a:pathLst>
                    <a:path extrusionOk="0" h="562969" w="815014">
                      <a:moveTo>
                        <a:pt x="364608" y="698"/>
                      </a:moveTo>
                      <a:cubicBezTo>
                        <a:pt x="627873" y="-14278"/>
                        <a:pt x="829207" y="213517"/>
                        <a:pt x="814231" y="509325"/>
                      </a:cubicBezTo>
                      <a:lnTo>
                        <a:pt x="813330" y="527229"/>
                      </a:lnTo>
                      <a:lnTo>
                        <a:pt x="783603" y="539164"/>
                      </a:lnTo>
                      <a:cubicBezTo>
                        <a:pt x="656812" y="576774"/>
                        <a:pt x="503897" y="571031"/>
                        <a:pt x="355149" y="513266"/>
                      </a:cubicBezTo>
                      <a:cubicBezTo>
                        <a:pt x="206401" y="455388"/>
                        <a:pt x="89857" y="356298"/>
                        <a:pt x="21732" y="242907"/>
                      </a:cubicBezTo>
                      <a:lnTo>
                        <a:pt x="0" y="202595"/>
                      </a:lnTo>
                      <a:lnTo>
                        <a:pt x="19593" y="176584"/>
                      </a:lnTo>
                      <a:cubicBezTo>
                        <a:pt x="110801" y="74903"/>
                        <a:pt x="232975" y="8130"/>
                        <a:pt x="364608" y="698"/>
                      </a:cubicBezTo>
                      <a:lnTo>
                        <a:pt x="364608" y="698"/>
                      </a:lnTo>
                      <a:close/>
                    </a:path>
                  </a:pathLst>
                </a:custGeom>
                <a:solidFill>
                  <a:srgbClr val="D8742A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</p:grpSp>
        <p:sp>
          <p:nvSpPr>
            <p:cNvPr id="443" name="Google Shape;443;p9"/>
            <p:cNvSpPr/>
            <p:nvPr/>
          </p:nvSpPr>
          <p:spPr>
            <a:xfrm>
              <a:off x="4587732" y="1374637"/>
              <a:ext cx="1327355" cy="434499"/>
            </a:xfrm>
            <a:prstGeom prst="rect">
              <a:avLst/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i="0" lang="en-US" sz="1400" u="none" cap="none" strike="noStrike">
                  <a:solidFill>
                    <a:srgbClr val="0C0C0C"/>
                  </a:solidFill>
                  <a:latin typeface="Lexend Deca"/>
                  <a:ea typeface="Lexend Deca"/>
                  <a:cs typeface="Lexend Deca"/>
                  <a:sym typeface="Lexend Deca"/>
                </a:rPr>
                <a:t>PAM</a:t>
              </a:r>
              <a:endParaRPr/>
            </a:p>
          </p:txBody>
        </p:sp>
      </p:grpSp>
      <p:grpSp>
        <p:nvGrpSpPr>
          <p:cNvPr id="444" name="Google Shape;444;p9"/>
          <p:cNvGrpSpPr/>
          <p:nvPr/>
        </p:nvGrpSpPr>
        <p:grpSpPr>
          <a:xfrm>
            <a:off x="6182257" y="49950"/>
            <a:ext cx="1401687" cy="1955711"/>
            <a:chOff x="6182257" y="49950"/>
            <a:chExt cx="1401687" cy="1955711"/>
          </a:xfrm>
        </p:grpSpPr>
        <p:sp>
          <p:nvSpPr>
            <p:cNvPr id="445" name="Google Shape;445;p9"/>
            <p:cNvSpPr/>
            <p:nvPr/>
          </p:nvSpPr>
          <p:spPr>
            <a:xfrm>
              <a:off x="6182257" y="49950"/>
              <a:ext cx="1401687" cy="1955711"/>
            </a:xfrm>
            <a:custGeom>
              <a:rect b="b" l="l" r="r" t="t"/>
              <a:pathLst>
                <a:path extrusionOk="0" h="2370559" w="1699014">
                  <a:moveTo>
                    <a:pt x="849507" y="0"/>
                  </a:moveTo>
                  <a:cubicBezTo>
                    <a:pt x="1318677" y="0"/>
                    <a:pt x="1699014" y="380337"/>
                    <a:pt x="1699014" y="849507"/>
                  </a:cubicBezTo>
                  <a:lnTo>
                    <a:pt x="1699014" y="2224057"/>
                  </a:lnTo>
                  <a:lnTo>
                    <a:pt x="1574637" y="2224057"/>
                  </a:lnTo>
                  <a:lnTo>
                    <a:pt x="1574637" y="2370559"/>
                  </a:lnTo>
                  <a:lnTo>
                    <a:pt x="1462549" y="2370559"/>
                  </a:lnTo>
                  <a:lnTo>
                    <a:pt x="1462549" y="2224057"/>
                  </a:lnTo>
                  <a:lnTo>
                    <a:pt x="236466" y="2224057"/>
                  </a:lnTo>
                  <a:lnTo>
                    <a:pt x="236466" y="2370559"/>
                  </a:lnTo>
                  <a:lnTo>
                    <a:pt x="124378" y="2370559"/>
                  </a:lnTo>
                  <a:lnTo>
                    <a:pt x="124378" y="2224057"/>
                  </a:lnTo>
                  <a:lnTo>
                    <a:pt x="0" y="2224057"/>
                  </a:lnTo>
                  <a:lnTo>
                    <a:pt x="0" y="849507"/>
                  </a:lnTo>
                  <a:cubicBezTo>
                    <a:pt x="0" y="380337"/>
                    <a:pt x="380337" y="0"/>
                    <a:pt x="849507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446" name="Google Shape;446;p9"/>
            <p:cNvGrpSpPr/>
            <p:nvPr/>
          </p:nvGrpSpPr>
          <p:grpSpPr>
            <a:xfrm>
              <a:off x="6450209" y="100736"/>
              <a:ext cx="867769" cy="1595805"/>
              <a:chOff x="4843694" y="206826"/>
              <a:chExt cx="867769" cy="1595805"/>
            </a:xfrm>
          </p:grpSpPr>
          <p:sp>
            <p:nvSpPr>
              <p:cNvPr id="447" name="Google Shape;447;p9"/>
              <p:cNvSpPr/>
              <p:nvPr/>
            </p:nvSpPr>
            <p:spPr>
              <a:xfrm>
                <a:off x="4843694" y="692256"/>
                <a:ext cx="108294" cy="182078"/>
              </a:xfrm>
              <a:custGeom>
                <a:rect b="b" l="l" r="r" t="t"/>
                <a:pathLst>
                  <a:path extrusionOk="0" h="182078" w="108294">
                    <a:moveTo>
                      <a:pt x="106380" y="113"/>
                    </a:moveTo>
                    <a:cubicBezTo>
                      <a:pt x="49966" y="-1126"/>
                      <a:pt x="2335" y="38623"/>
                      <a:pt x="83" y="88844"/>
                    </a:cubicBezTo>
                    <a:cubicBezTo>
                      <a:pt x="-2169" y="139064"/>
                      <a:pt x="41746" y="180840"/>
                      <a:pt x="98160" y="182079"/>
                    </a:cubicBezTo>
                    <a:cubicBezTo>
                      <a:pt x="101538" y="182079"/>
                      <a:pt x="104916" y="182079"/>
                      <a:pt x="108294" y="181853"/>
                    </a:cubicBezTo>
                    <a:lnTo>
                      <a:pt x="106380" y="0"/>
                    </a:lnTo>
                    <a:close/>
                  </a:path>
                </a:pathLst>
              </a:custGeom>
              <a:solidFill>
                <a:srgbClr val="BC7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48" name="Google Shape;448;p9"/>
              <p:cNvSpPr/>
              <p:nvPr/>
            </p:nvSpPr>
            <p:spPr>
              <a:xfrm>
                <a:off x="5603170" y="682235"/>
                <a:ext cx="108293" cy="182078"/>
              </a:xfrm>
              <a:custGeom>
                <a:rect b="b" l="l" r="r" t="t"/>
                <a:pathLst>
                  <a:path extrusionOk="0" h="182078" w="108293">
                    <a:moveTo>
                      <a:pt x="1914" y="113"/>
                    </a:moveTo>
                    <a:cubicBezTo>
                      <a:pt x="58328" y="-1126"/>
                      <a:pt x="105959" y="38623"/>
                      <a:pt x="108211" y="88844"/>
                    </a:cubicBezTo>
                    <a:cubicBezTo>
                      <a:pt x="110463" y="139064"/>
                      <a:pt x="66548" y="180840"/>
                      <a:pt x="10134" y="182079"/>
                    </a:cubicBezTo>
                    <a:cubicBezTo>
                      <a:pt x="6756" y="182079"/>
                      <a:pt x="3378" y="182079"/>
                      <a:pt x="0" y="181853"/>
                    </a:cubicBezTo>
                    <a:lnTo>
                      <a:pt x="1914" y="0"/>
                    </a:lnTo>
                    <a:close/>
                  </a:path>
                </a:pathLst>
              </a:custGeom>
              <a:solidFill>
                <a:srgbClr val="BC7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49" name="Google Shape;449;p9"/>
              <p:cNvSpPr/>
              <p:nvPr/>
            </p:nvSpPr>
            <p:spPr>
              <a:xfrm>
                <a:off x="4919446" y="1351320"/>
                <a:ext cx="687777" cy="451311"/>
              </a:xfrm>
              <a:custGeom>
                <a:rect b="b" l="l" r="r" t="t"/>
                <a:pathLst>
                  <a:path extrusionOk="0" h="451311" w="687777">
                    <a:moveTo>
                      <a:pt x="225656" y="0"/>
                    </a:moveTo>
                    <a:lnTo>
                      <a:pt x="462122" y="0"/>
                    </a:lnTo>
                    <a:cubicBezTo>
                      <a:pt x="586773" y="0"/>
                      <a:pt x="687777" y="101005"/>
                      <a:pt x="687777" y="225656"/>
                    </a:cubicBezTo>
                    <a:lnTo>
                      <a:pt x="687777" y="451312"/>
                    </a:lnTo>
                    <a:lnTo>
                      <a:pt x="0" y="451312"/>
                    </a:lnTo>
                    <a:lnTo>
                      <a:pt x="0" y="225656"/>
                    </a:lnTo>
                    <a:cubicBezTo>
                      <a:pt x="0" y="101005"/>
                      <a:pt x="101005" y="0"/>
                      <a:pt x="225656" y="0"/>
                    </a:cubicBezTo>
                    <a:lnTo>
                      <a:pt x="225656" y="0"/>
                    </a:lnTo>
                    <a:close/>
                  </a:path>
                </a:pathLst>
              </a:custGeom>
              <a:solidFill>
                <a:srgbClr val="FFBF09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50" name="Google Shape;450;p9"/>
              <p:cNvSpPr/>
              <p:nvPr/>
            </p:nvSpPr>
            <p:spPr>
              <a:xfrm>
                <a:off x="5278874" y="1343213"/>
                <a:ext cx="333754" cy="458067"/>
              </a:xfrm>
              <a:custGeom>
                <a:rect b="b" l="l" r="r" t="t"/>
                <a:pathLst>
                  <a:path extrusionOk="0" h="458067" w="333754">
                    <a:moveTo>
                      <a:pt x="0" y="0"/>
                    </a:moveTo>
                    <a:lnTo>
                      <a:pt x="70827" y="0"/>
                    </a:lnTo>
                    <a:cubicBezTo>
                      <a:pt x="215972" y="0"/>
                      <a:pt x="333754" y="102581"/>
                      <a:pt x="333754" y="229034"/>
                    </a:cubicBezTo>
                    <a:lnTo>
                      <a:pt x="333754" y="458068"/>
                    </a:lnTo>
                    <a:lnTo>
                      <a:pt x="0" y="458068"/>
                    </a:lnTo>
                    <a:lnTo>
                      <a:pt x="0" y="0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CC99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51" name="Google Shape;451;p9"/>
              <p:cNvSpPr/>
              <p:nvPr/>
            </p:nvSpPr>
            <p:spPr>
              <a:xfrm>
                <a:off x="4901880" y="237904"/>
                <a:ext cx="751285" cy="1059366"/>
              </a:xfrm>
              <a:custGeom>
                <a:rect b="b" l="l" r="r" t="t"/>
                <a:pathLst>
                  <a:path extrusionOk="0" h="1059366" w="751285">
                    <a:moveTo>
                      <a:pt x="0" y="375643"/>
                    </a:moveTo>
                    <a:cubicBezTo>
                      <a:pt x="0" y="168229"/>
                      <a:pt x="168229" y="0"/>
                      <a:pt x="375643" y="0"/>
                    </a:cubicBezTo>
                    <a:lnTo>
                      <a:pt x="375643" y="0"/>
                    </a:lnTo>
                    <a:cubicBezTo>
                      <a:pt x="583057" y="0"/>
                      <a:pt x="751286" y="168229"/>
                      <a:pt x="751286" y="375643"/>
                    </a:cubicBezTo>
                    <a:lnTo>
                      <a:pt x="751286" y="683724"/>
                    </a:lnTo>
                    <a:cubicBezTo>
                      <a:pt x="751286" y="891138"/>
                      <a:pt x="583057" y="1059367"/>
                      <a:pt x="375643" y="1059367"/>
                    </a:cubicBezTo>
                    <a:lnTo>
                      <a:pt x="375643" y="1059367"/>
                    </a:lnTo>
                    <a:cubicBezTo>
                      <a:pt x="168229" y="1059367"/>
                      <a:pt x="0" y="891138"/>
                      <a:pt x="0" y="683724"/>
                    </a:cubicBezTo>
                    <a:lnTo>
                      <a:pt x="0" y="375643"/>
                    </a:lnTo>
                    <a:close/>
                  </a:path>
                </a:pathLst>
              </a:custGeom>
              <a:solidFill>
                <a:srgbClr val="C3774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52" name="Google Shape;452;p9"/>
              <p:cNvSpPr/>
              <p:nvPr/>
            </p:nvSpPr>
            <p:spPr>
              <a:xfrm>
                <a:off x="5277523" y="237904"/>
                <a:ext cx="375642" cy="1059254"/>
              </a:xfrm>
              <a:custGeom>
                <a:rect b="b" l="l" r="r" t="t"/>
                <a:pathLst>
                  <a:path extrusionOk="0" h="1059254" w="375642">
                    <a:moveTo>
                      <a:pt x="0" y="0"/>
                    </a:moveTo>
                    <a:cubicBezTo>
                      <a:pt x="207414" y="0"/>
                      <a:pt x="375643" y="193114"/>
                      <a:pt x="375643" y="431269"/>
                    </a:cubicBezTo>
                    <a:lnTo>
                      <a:pt x="375643" y="627986"/>
                    </a:lnTo>
                    <a:cubicBezTo>
                      <a:pt x="375643" y="866140"/>
                      <a:pt x="207414" y="1059254"/>
                      <a:pt x="0" y="1059254"/>
                    </a:cubicBez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BC7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53" name="Google Shape;453;p9"/>
              <p:cNvSpPr/>
              <p:nvPr/>
            </p:nvSpPr>
            <p:spPr>
              <a:xfrm>
                <a:off x="5066730" y="755427"/>
                <a:ext cx="58103" cy="52698"/>
              </a:xfrm>
              <a:custGeom>
                <a:rect b="b" l="l" r="r" t="t"/>
                <a:pathLst>
                  <a:path extrusionOk="0" h="52698" w="58103">
                    <a:moveTo>
                      <a:pt x="0" y="26349"/>
                    </a:moveTo>
                    <a:cubicBezTo>
                      <a:pt x="0" y="11823"/>
                      <a:pt x="13062" y="0"/>
                      <a:pt x="29052" y="0"/>
                    </a:cubicBezTo>
                    <a:cubicBezTo>
                      <a:pt x="45041" y="0"/>
                      <a:pt x="58103" y="11823"/>
                      <a:pt x="58103" y="26349"/>
                    </a:cubicBezTo>
                    <a:cubicBezTo>
                      <a:pt x="58103" y="40875"/>
                      <a:pt x="45041" y="52698"/>
                      <a:pt x="29052" y="52698"/>
                    </a:cubicBezTo>
                    <a:cubicBezTo>
                      <a:pt x="13062" y="52698"/>
                      <a:pt x="0" y="40875"/>
                      <a:pt x="0" y="26349"/>
                    </a:cubicBezTo>
                    <a:lnTo>
                      <a:pt x="0" y="26349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54" name="Google Shape;454;p9"/>
              <p:cNvSpPr/>
              <p:nvPr/>
            </p:nvSpPr>
            <p:spPr>
              <a:xfrm>
                <a:off x="5427510" y="756778"/>
                <a:ext cx="58103" cy="52698"/>
              </a:xfrm>
              <a:custGeom>
                <a:rect b="b" l="l" r="r" t="t"/>
                <a:pathLst>
                  <a:path extrusionOk="0" h="52698" w="58103">
                    <a:moveTo>
                      <a:pt x="58103" y="26349"/>
                    </a:moveTo>
                    <a:cubicBezTo>
                      <a:pt x="58103" y="11823"/>
                      <a:pt x="45041" y="0"/>
                      <a:pt x="29052" y="0"/>
                    </a:cubicBezTo>
                    <a:cubicBezTo>
                      <a:pt x="13062" y="0"/>
                      <a:pt x="0" y="11823"/>
                      <a:pt x="0" y="26349"/>
                    </a:cubicBezTo>
                    <a:cubicBezTo>
                      <a:pt x="0" y="40875"/>
                      <a:pt x="13062" y="52698"/>
                      <a:pt x="29052" y="52698"/>
                    </a:cubicBezTo>
                    <a:cubicBezTo>
                      <a:pt x="45041" y="52698"/>
                      <a:pt x="58103" y="40875"/>
                      <a:pt x="58103" y="26349"/>
                    </a:cubicBezTo>
                    <a:lnTo>
                      <a:pt x="58103" y="26349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55" name="Google Shape;455;p9"/>
              <p:cNvSpPr/>
              <p:nvPr/>
            </p:nvSpPr>
            <p:spPr>
              <a:xfrm>
                <a:off x="5069433" y="1006756"/>
                <a:ext cx="420233" cy="148635"/>
              </a:xfrm>
              <a:custGeom>
                <a:rect b="b" l="l" r="r" t="t"/>
                <a:pathLst>
                  <a:path extrusionOk="0" h="148635" w="420233">
                    <a:moveTo>
                      <a:pt x="0" y="0"/>
                    </a:moveTo>
                    <a:lnTo>
                      <a:pt x="420234" y="0"/>
                    </a:lnTo>
                    <a:lnTo>
                      <a:pt x="416855" y="10922"/>
                    </a:lnTo>
                    <a:cubicBezTo>
                      <a:pt x="382849" y="91884"/>
                      <a:pt x="303014" y="148636"/>
                      <a:pt x="210117" y="148636"/>
                    </a:cubicBezTo>
                    <a:cubicBezTo>
                      <a:pt x="117219" y="148636"/>
                      <a:pt x="37384" y="91884"/>
                      <a:pt x="3378" y="10922"/>
                    </a:cubicBez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56" name="Google Shape;456;p9"/>
              <p:cNvSpPr/>
              <p:nvPr/>
            </p:nvSpPr>
            <p:spPr>
              <a:xfrm>
                <a:off x="5114024" y="1010810"/>
                <a:ext cx="332403" cy="148635"/>
              </a:xfrm>
              <a:custGeom>
                <a:rect b="b" l="l" r="r" t="t"/>
                <a:pathLst>
                  <a:path extrusionOk="0" h="148635" w="332403">
                    <a:moveTo>
                      <a:pt x="166202" y="0"/>
                    </a:moveTo>
                    <a:cubicBezTo>
                      <a:pt x="224417" y="0"/>
                      <a:pt x="277453" y="22183"/>
                      <a:pt x="317427" y="58553"/>
                    </a:cubicBezTo>
                    <a:lnTo>
                      <a:pt x="332403" y="74318"/>
                    </a:lnTo>
                    <a:lnTo>
                      <a:pt x="317427" y="90082"/>
                    </a:lnTo>
                    <a:cubicBezTo>
                      <a:pt x="277453" y="126453"/>
                      <a:pt x="224417" y="148636"/>
                      <a:pt x="166202" y="148636"/>
                    </a:cubicBezTo>
                    <a:cubicBezTo>
                      <a:pt x="107986" y="148636"/>
                      <a:pt x="54950" y="126453"/>
                      <a:pt x="14976" y="90082"/>
                    </a:cubicBezTo>
                    <a:lnTo>
                      <a:pt x="0" y="74318"/>
                    </a:lnTo>
                    <a:lnTo>
                      <a:pt x="14976" y="58553"/>
                    </a:lnTo>
                    <a:cubicBezTo>
                      <a:pt x="54950" y="22183"/>
                      <a:pt x="107986" y="0"/>
                      <a:pt x="166202" y="0"/>
                    </a:cubicBezTo>
                    <a:lnTo>
                      <a:pt x="166202" y="0"/>
                    </a:lnTo>
                    <a:close/>
                  </a:path>
                </a:pathLst>
              </a:custGeom>
              <a:solidFill>
                <a:srgbClr val="D8738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57" name="Google Shape;457;p9"/>
              <p:cNvSpPr/>
              <p:nvPr/>
            </p:nvSpPr>
            <p:spPr>
              <a:xfrm>
                <a:off x="5280225" y="1006756"/>
                <a:ext cx="167552" cy="148635"/>
              </a:xfrm>
              <a:custGeom>
                <a:rect b="b" l="l" r="r" t="t"/>
                <a:pathLst>
                  <a:path extrusionOk="0" h="148635" w="167552">
                    <a:moveTo>
                      <a:pt x="1464" y="0"/>
                    </a:moveTo>
                    <a:cubicBezTo>
                      <a:pt x="59679" y="0"/>
                      <a:pt x="112715" y="22183"/>
                      <a:pt x="152577" y="58553"/>
                    </a:cubicBezTo>
                    <a:lnTo>
                      <a:pt x="167553" y="74318"/>
                    </a:lnTo>
                    <a:lnTo>
                      <a:pt x="152577" y="90082"/>
                    </a:lnTo>
                    <a:cubicBezTo>
                      <a:pt x="112715" y="126453"/>
                      <a:pt x="59679" y="148636"/>
                      <a:pt x="1464" y="148636"/>
                    </a:cubicBezTo>
                    <a:lnTo>
                      <a:pt x="0" y="148636"/>
                    </a:lnTo>
                    <a:lnTo>
                      <a:pt x="0" y="113"/>
                    </a:lnTo>
                    <a:lnTo>
                      <a:pt x="1464" y="113"/>
                    </a:lnTo>
                    <a:close/>
                  </a:path>
                </a:pathLst>
              </a:custGeom>
              <a:solidFill>
                <a:srgbClr val="D0566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58" name="Google Shape;458;p9"/>
              <p:cNvSpPr/>
              <p:nvPr/>
            </p:nvSpPr>
            <p:spPr>
              <a:xfrm>
                <a:off x="5092404" y="1002702"/>
                <a:ext cx="379696" cy="60805"/>
              </a:xfrm>
              <a:custGeom>
                <a:rect b="b" l="l" r="r" t="t"/>
                <a:pathLst>
                  <a:path extrusionOk="0" h="60805" w="379696">
                    <a:moveTo>
                      <a:pt x="0" y="0"/>
                    </a:moveTo>
                    <a:lnTo>
                      <a:pt x="379696" y="0"/>
                    </a:lnTo>
                    <a:lnTo>
                      <a:pt x="357176" y="60806"/>
                    </a:lnTo>
                    <a:lnTo>
                      <a:pt x="18017" y="55738"/>
                    </a:lnTo>
                    <a:lnTo>
                      <a:pt x="0" y="0"/>
                    </a:lnTo>
                    <a:lnTo>
                      <a:pt x="0" y="0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59" name="Google Shape;459;p9"/>
              <p:cNvSpPr/>
              <p:nvPr/>
            </p:nvSpPr>
            <p:spPr>
              <a:xfrm>
                <a:off x="5220771" y="854067"/>
                <a:ext cx="120259" cy="31078"/>
              </a:xfrm>
              <a:custGeom>
                <a:rect b="b" l="l" r="r" t="t"/>
                <a:pathLst>
                  <a:path extrusionOk="0" h="31078" w="120259">
                    <a:moveTo>
                      <a:pt x="120260" y="31078"/>
                    </a:moveTo>
                    <a:cubicBezTo>
                      <a:pt x="120260" y="13963"/>
                      <a:pt x="93347" y="0"/>
                      <a:pt x="60130" y="0"/>
                    </a:cubicBezTo>
                    <a:cubicBezTo>
                      <a:pt x="26912" y="0"/>
                      <a:pt x="0" y="13963"/>
                      <a:pt x="0" y="31078"/>
                    </a:cubicBezTo>
                    <a:lnTo>
                      <a:pt x="15539" y="31078"/>
                    </a:lnTo>
                    <a:cubicBezTo>
                      <a:pt x="15539" y="22521"/>
                      <a:pt x="35470" y="15539"/>
                      <a:pt x="60130" y="15539"/>
                    </a:cubicBezTo>
                    <a:cubicBezTo>
                      <a:pt x="84790" y="15539"/>
                      <a:pt x="104720" y="22521"/>
                      <a:pt x="104720" y="31078"/>
                    </a:cubicBezTo>
                    <a:lnTo>
                      <a:pt x="120260" y="31078"/>
                    </a:lnTo>
                    <a:close/>
                  </a:path>
                </a:pathLst>
              </a:custGeom>
              <a:solidFill>
                <a:srgbClr val="A16339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60" name="Google Shape;460;p9"/>
              <p:cNvSpPr/>
              <p:nvPr/>
            </p:nvSpPr>
            <p:spPr>
              <a:xfrm>
                <a:off x="5192395" y="1277003"/>
                <a:ext cx="174309" cy="213607"/>
              </a:xfrm>
              <a:custGeom>
                <a:rect b="b" l="l" r="r" t="t"/>
                <a:pathLst>
                  <a:path extrusionOk="0" h="213607" w="174309">
                    <a:moveTo>
                      <a:pt x="0" y="0"/>
                    </a:moveTo>
                    <a:lnTo>
                      <a:pt x="18918" y="3829"/>
                    </a:lnTo>
                    <a:cubicBezTo>
                      <a:pt x="43352" y="7094"/>
                      <a:pt x="68688" y="8783"/>
                      <a:pt x="94587" y="8783"/>
                    </a:cubicBezTo>
                    <a:lnTo>
                      <a:pt x="94587" y="8783"/>
                    </a:lnTo>
                    <a:cubicBezTo>
                      <a:pt x="120485" y="8783"/>
                      <a:pt x="145821" y="7094"/>
                      <a:pt x="170255" y="3829"/>
                    </a:cubicBezTo>
                    <a:lnTo>
                      <a:pt x="174309" y="3040"/>
                    </a:lnTo>
                    <a:lnTo>
                      <a:pt x="173070" y="35357"/>
                    </a:lnTo>
                    <a:cubicBezTo>
                      <a:pt x="164851" y="137038"/>
                      <a:pt x="129606" y="213607"/>
                      <a:pt x="87267" y="213607"/>
                    </a:cubicBezTo>
                    <a:cubicBezTo>
                      <a:pt x="44929" y="213607"/>
                      <a:pt x="9571" y="137150"/>
                      <a:pt x="1464" y="35357"/>
                    </a:cubicBezTo>
                    <a:lnTo>
                      <a:pt x="113" y="113"/>
                    </a:lnTo>
                    <a:close/>
                  </a:path>
                </a:pathLst>
              </a:custGeom>
              <a:solidFill>
                <a:srgbClr val="BC7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61" name="Google Shape;461;p9"/>
              <p:cNvSpPr/>
              <p:nvPr/>
            </p:nvSpPr>
            <p:spPr>
              <a:xfrm>
                <a:off x="4993764" y="658138"/>
                <a:ext cx="168904" cy="40537"/>
              </a:xfrm>
              <a:custGeom>
                <a:rect b="b" l="l" r="r" t="t"/>
                <a:pathLst>
                  <a:path extrusionOk="0" h="40537" w="168904">
                    <a:moveTo>
                      <a:pt x="0" y="20268"/>
                    </a:moveTo>
                    <a:cubicBezTo>
                      <a:pt x="0" y="9121"/>
                      <a:pt x="9121" y="0"/>
                      <a:pt x="20268" y="0"/>
                    </a:cubicBezTo>
                    <a:lnTo>
                      <a:pt x="148635" y="0"/>
                    </a:lnTo>
                    <a:cubicBezTo>
                      <a:pt x="159783" y="0"/>
                      <a:pt x="168904" y="9121"/>
                      <a:pt x="168904" y="20268"/>
                    </a:cubicBezTo>
                    <a:lnTo>
                      <a:pt x="168904" y="20268"/>
                    </a:lnTo>
                    <a:cubicBezTo>
                      <a:pt x="168904" y="31416"/>
                      <a:pt x="159783" y="40537"/>
                      <a:pt x="148635" y="40537"/>
                    </a:cubicBezTo>
                    <a:lnTo>
                      <a:pt x="20268" y="40537"/>
                    </a:lnTo>
                    <a:cubicBezTo>
                      <a:pt x="9121" y="40537"/>
                      <a:pt x="0" y="31416"/>
                      <a:pt x="0" y="20268"/>
                    </a:cubicBezTo>
                    <a:lnTo>
                      <a:pt x="0" y="20268"/>
                    </a:lnTo>
                    <a:close/>
                  </a:path>
                </a:pathLst>
              </a:custGeom>
              <a:solidFill>
                <a:srgbClr val="32190E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62" name="Google Shape;462;p9"/>
              <p:cNvSpPr/>
              <p:nvPr/>
            </p:nvSpPr>
            <p:spPr>
              <a:xfrm>
                <a:off x="5380217" y="655435"/>
                <a:ext cx="168904" cy="40536"/>
              </a:xfrm>
              <a:custGeom>
                <a:rect b="b" l="l" r="r" t="t"/>
                <a:pathLst>
                  <a:path extrusionOk="0" h="40536" w="168904">
                    <a:moveTo>
                      <a:pt x="0" y="20268"/>
                    </a:moveTo>
                    <a:cubicBezTo>
                      <a:pt x="0" y="9121"/>
                      <a:pt x="9121" y="0"/>
                      <a:pt x="20268" y="0"/>
                    </a:cubicBezTo>
                    <a:lnTo>
                      <a:pt x="148635" y="0"/>
                    </a:lnTo>
                    <a:cubicBezTo>
                      <a:pt x="159783" y="0"/>
                      <a:pt x="168904" y="9121"/>
                      <a:pt x="168904" y="20268"/>
                    </a:cubicBezTo>
                    <a:lnTo>
                      <a:pt x="168904" y="20268"/>
                    </a:lnTo>
                    <a:cubicBezTo>
                      <a:pt x="168904" y="31416"/>
                      <a:pt x="159783" y="40537"/>
                      <a:pt x="148635" y="40537"/>
                    </a:cubicBezTo>
                    <a:lnTo>
                      <a:pt x="20268" y="40537"/>
                    </a:lnTo>
                    <a:cubicBezTo>
                      <a:pt x="9121" y="40537"/>
                      <a:pt x="0" y="31416"/>
                      <a:pt x="0" y="20268"/>
                    </a:cubicBezTo>
                    <a:lnTo>
                      <a:pt x="0" y="20268"/>
                    </a:lnTo>
                    <a:close/>
                  </a:path>
                </a:pathLst>
              </a:custGeom>
              <a:solidFill>
                <a:srgbClr val="32190E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63" name="Google Shape;463;p9"/>
              <p:cNvSpPr/>
              <p:nvPr/>
            </p:nvSpPr>
            <p:spPr>
              <a:xfrm>
                <a:off x="4993764" y="891901"/>
                <a:ext cx="579678" cy="120259"/>
              </a:xfrm>
              <a:custGeom>
                <a:rect b="b" l="l" r="r" t="t"/>
                <a:pathLst>
                  <a:path extrusionOk="0" h="120259" w="579678">
                    <a:moveTo>
                      <a:pt x="579679" y="120260"/>
                    </a:moveTo>
                    <a:lnTo>
                      <a:pt x="0" y="120260"/>
                    </a:lnTo>
                    <a:lnTo>
                      <a:pt x="4617" y="111477"/>
                    </a:lnTo>
                    <a:cubicBezTo>
                      <a:pt x="51572" y="45942"/>
                      <a:pt x="161585" y="0"/>
                      <a:pt x="289839" y="0"/>
                    </a:cubicBezTo>
                    <a:cubicBezTo>
                      <a:pt x="418094" y="0"/>
                      <a:pt x="527994" y="45942"/>
                      <a:pt x="575062" y="111477"/>
                    </a:cubicBezTo>
                    <a:lnTo>
                      <a:pt x="579679" y="120260"/>
                    </a:lnTo>
                    <a:close/>
                  </a:path>
                </a:pathLst>
              </a:custGeom>
              <a:solidFill>
                <a:srgbClr val="32190E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64" name="Google Shape;464;p9"/>
              <p:cNvSpPr/>
              <p:nvPr/>
            </p:nvSpPr>
            <p:spPr>
              <a:xfrm>
                <a:off x="4876320" y="206826"/>
                <a:ext cx="809275" cy="514859"/>
              </a:xfrm>
              <a:custGeom>
                <a:rect b="b" l="l" r="r" t="t"/>
                <a:pathLst>
                  <a:path extrusionOk="0" h="514859" w="809275">
                    <a:moveTo>
                      <a:pt x="404582" y="0"/>
                    </a:moveTo>
                    <a:cubicBezTo>
                      <a:pt x="628098" y="0"/>
                      <a:pt x="809276" y="147284"/>
                      <a:pt x="809276" y="328913"/>
                    </a:cubicBezTo>
                    <a:lnTo>
                      <a:pt x="809276" y="485430"/>
                    </a:lnTo>
                    <a:cubicBezTo>
                      <a:pt x="809276" y="537566"/>
                      <a:pt x="762095" y="509302"/>
                      <a:pt x="752637" y="485430"/>
                    </a:cubicBezTo>
                    <a:cubicBezTo>
                      <a:pt x="743178" y="461559"/>
                      <a:pt x="770991" y="380823"/>
                      <a:pt x="752637" y="342087"/>
                    </a:cubicBezTo>
                    <a:cubicBezTo>
                      <a:pt x="752637" y="292767"/>
                      <a:pt x="703429" y="252793"/>
                      <a:pt x="642736" y="252793"/>
                    </a:cubicBezTo>
                    <a:cubicBezTo>
                      <a:pt x="582719" y="242321"/>
                      <a:pt x="500970" y="284322"/>
                      <a:pt x="392871" y="278917"/>
                    </a:cubicBezTo>
                    <a:cubicBezTo>
                      <a:pt x="284772" y="273512"/>
                      <a:pt x="241983" y="261464"/>
                      <a:pt x="166539" y="252793"/>
                    </a:cubicBezTo>
                    <a:cubicBezTo>
                      <a:pt x="105847" y="252793"/>
                      <a:pt x="56639" y="292767"/>
                      <a:pt x="56639" y="342087"/>
                    </a:cubicBezTo>
                    <a:lnTo>
                      <a:pt x="56639" y="485430"/>
                    </a:lnTo>
                    <a:cubicBezTo>
                      <a:pt x="47180" y="509302"/>
                      <a:pt x="0" y="537566"/>
                      <a:pt x="0" y="485430"/>
                    </a:cubicBezTo>
                    <a:lnTo>
                      <a:pt x="0" y="328913"/>
                    </a:lnTo>
                    <a:cubicBezTo>
                      <a:pt x="0" y="147284"/>
                      <a:pt x="181178" y="0"/>
                      <a:pt x="404694" y="0"/>
                    </a:cubicBezTo>
                    <a:lnTo>
                      <a:pt x="404694" y="0"/>
                    </a:lnTo>
                    <a:close/>
                  </a:path>
                </a:pathLst>
              </a:custGeom>
              <a:solidFill>
                <a:srgbClr val="32190E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sp>
          <p:nvSpPr>
            <p:cNvPr id="465" name="Google Shape;465;p9"/>
            <p:cNvSpPr/>
            <p:nvPr/>
          </p:nvSpPr>
          <p:spPr>
            <a:xfrm>
              <a:off x="6223820" y="1374637"/>
              <a:ext cx="1327355" cy="434499"/>
            </a:xfrm>
            <a:prstGeom prst="rect">
              <a:avLst/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i="0" lang="en-US" sz="1400" u="none" cap="none" strike="noStrike">
                  <a:solidFill>
                    <a:srgbClr val="0C0C0C"/>
                  </a:solidFill>
                  <a:latin typeface="Lexend Deca"/>
                  <a:ea typeface="Lexend Deca"/>
                  <a:cs typeface="Lexend Deca"/>
                  <a:sym typeface="Lexend Deca"/>
                </a:rPr>
                <a:t>MARCUS</a:t>
              </a:r>
              <a:endParaRPr/>
            </a:p>
          </p:txBody>
        </p:sp>
      </p:grpSp>
      <p:grpSp>
        <p:nvGrpSpPr>
          <p:cNvPr id="466" name="Google Shape;466;p9"/>
          <p:cNvGrpSpPr/>
          <p:nvPr/>
        </p:nvGrpSpPr>
        <p:grpSpPr>
          <a:xfrm>
            <a:off x="7813472" y="49950"/>
            <a:ext cx="1401687" cy="1955711"/>
            <a:chOff x="7813472" y="49950"/>
            <a:chExt cx="1401687" cy="1955711"/>
          </a:xfrm>
        </p:grpSpPr>
        <p:sp>
          <p:nvSpPr>
            <p:cNvPr id="467" name="Google Shape;467;p9"/>
            <p:cNvSpPr/>
            <p:nvPr/>
          </p:nvSpPr>
          <p:spPr>
            <a:xfrm>
              <a:off x="7813472" y="49950"/>
              <a:ext cx="1401687" cy="1955711"/>
            </a:xfrm>
            <a:custGeom>
              <a:rect b="b" l="l" r="r" t="t"/>
              <a:pathLst>
                <a:path extrusionOk="0" h="2370559" w="1699014">
                  <a:moveTo>
                    <a:pt x="849507" y="0"/>
                  </a:moveTo>
                  <a:cubicBezTo>
                    <a:pt x="1318677" y="0"/>
                    <a:pt x="1699014" y="380337"/>
                    <a:pt x="1699014" y="849507"/>
                  </a:cubicBezTo>
                  <a:lnTo>
                    <a:pt x="1699014" y="2224057"/>
                  </a:lnTo>
                  <a:lnTo>
                    <a:pt x="1574637" y="2224057"/>
                  </a:lnTo>
                  <a:lnTo>
                    <a:pt x="1574637" y="2370559"/>
                  </a:lnTo>
                  <a:lnTo>
                    <a:pt x="1462549" y="2370559"/>
                  </a:lnTo>
                  <a:lnTo>
                    <a:pt x="1462549" y="2224057"/>
                  </a:lnTo>
                  <a:lnTo>
                    <a:pt x="236466" y="2224057"/>
                  </a:lnTo>
                  <a:lnTo>
                    <a:pt x="236466" y="2370559"/>
                  </a:lnTo>
                  <a:lnTo>
                    <a:pt x="124378" y="2370559"/>
                  </a:lnTo>
                  <a:lnTo>
                    <a:pt x="124378" y="2224057"/>
                  </a:lnTo>
                  <a:lnTo>
                    <a:pt x="0" y="2224057"/>
                  </a:lnTo>
                  <a:lnTo>
                    <a:pt x="0" y="849507"/>
                  </a:lnTo>
                  <a:cubicBezTo>
                    <a:pt x="0" y="380337"/>
                    <a:pt x="380337" y="0"/>
                    <a:pt x="849507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468" name="Google Shape;468;p9"/>
            <p:cNvGrpSpPr/>
            <p:nvPr/>
          </p:nvGrpSpPr>
          <p:grpSpPr>
            <a:xfrm>
              <a:off x="8017690" y="81315"/>
              <a:ext cx="937643" cy="1606412"/>
              <a:chOff x="6138371" y="177302"/>
              <a:chExt cx="937643" cy="1606412"/>
            </a:xfrm>
          </p:grpSpPr>
          <p:sp>
            <p:nvSpPr>
              <p:cNvPr id="469" name="Google Shape;469;p9"/>
              <p:cNvSpPr/>
              <p:nvPr/>
            </p:nvSpPr>
            <p:spPr>
              <a:xfrm>
                <a:off x="6142312" y="216285"/>
                <a:ext cx="929647" cy="1566079"/>
              </a:xfrm>
              <a:custGeom>
                <a:rect b="b" l="l" r="r" t="t"/>
                <a:pathLst>
                  <a:path extrusionOk="0" h="1566079" w="929647">
                    <a:moveTo>
                      <a:pt x="464824" y="0"/>
                    </a:moveTo>
                    <a:cubicBezTo>
                      <a:pt x="721558" y="0"/>
                      <a:pt x="929648" y="208315"/>
                      <a:pt x="929648" y="465275"/>
                    </a:cubicBezTo>
                    <a:cubicBezTo>
                      <a:pt x="929648" y="688341"/>
                      <a:pt x="929648" y="911294"/>
                      <a:pt x="929648" y="1134360"/>
                    </a:cubicBezTo>
                    <a:cubicBezTo>
                      <a:pt x="929648" y="1327136"/>
                      <a:pt x="812541" y="1492437"/>
                      <a:pt x="645777" y="1563039"/>
                    </a:cubicBezTo>
                    <a:lnTo>
                      <a:pt x="635868" y="1566079"/>
                    </a:lnTo>
                    <a:lnTo>
                      <a:pt x="293781" y="1566079"/>
                    </a:lnTo>
                    <a:lnTo>
                      <a:pt x="283871" y="1563039"/>
                    </a:lnTo>
                    <a:cubicBezTo>
                      <a:pt x="116994" y="1492437"/>
                      <a:pt x="0" y="1327023"/>
                      <a:pt x="0" y="1134360"/>
                    </a:cubicBezTo>
                    <a:lnTo>
                      <a:pt x="0" y="465275"/>
                    </a:lnTo>
                    <a:cubicBezTo>
                      <a:pt x="0" y="208315"/>
                      <a:pt x="208090" y="0"/>
                      <a:pt x="464824" y="0"/>
                    </a:cubicBezTo>
                    <a:lnTo>
                      <a:pt x="464824" y="0"/>
                    </a:lnTo>
                    <a:close/>
                  </a:path>
                </a:pathLst>
              </a:custGeom>
              <a:solidFill>
                <a:srgbClr val="BA790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70" name="Google Shape;470;p9"/>
              <p:cNvSpPr/>
              <p:nvPr/>
            </p:nvSpPr>
            <p:spPr>
              <a:xfrm>
                <a:off x="6270679" y="348705"/>
                <a:ext cx="690480" cy="971536"/>
              </a:xfrm>
              <a:custGeom>
                <a:rect b="b" l="l" r="r" t="t"/>
                <a:pathLst>
                  <a:path extrusionOk="0" h="971536" w="690480">
                    <a:moveTo>
                      <a:pt x="0" y="345240"/>
                    </a:moveTo>
                    <a:cubicBezTo>
                      <a:pt x="0" y="154604"/>
                      <a:pt x="154604" y="0"/>
                      <a:pt x="345240" y="0"/>
                    </a:cubicBezTo>
                    <a:lnTo>
                      <a:pt x="345240" y="0"/>
                    </a:lnTo>
                    <a:cubicBezTo>
                      <a:pt x="535877" y="0"/>
                      <a:pt x="690480" y="154604"/>
                      <a:pt x="690480" y="345240"/>
                    </a:cubicBezTo>
                    <a:lnTo>
                      <a:pt x="690480" y="626296"/>
                    </a:lnTo>
                    <a:cubicBezTo>
                      <a:pt x="690480" y="816933"/>
                      <a:pt x="535877" y="971537"/>
                      <a:pt x="345240" y="971537"/>
                    </a:cubicBezTo>
                    <a:lnTo>
                      <a:pt x="345240" y="971537"/>
                    </a:lnTo>
                    <a:cubicBezTo>
                      <a:pt x="154604" y="971537"/>
                      <a:pt x="0" y="816933"/>
                      <a:pt x="0" y="626296"/>
                    </a:cubicBezTo>
                    <a:lnTo>
                      <a:pt x="0" y="345240"/>
                    </a:lnTo>
                    <a:close/>
                  </a:path>
                </a:pathLst>
              </a:custGeom>
              <a:solidFill>
                <a:srgbClr val="EFC7B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71" name="Google Shape;471;p9"/>
              <p:cNvSpPr/>
              <p:nvPr/>
            </p:nvSpPr>
            <p:spPr>
              <a:xfrm>
                <a:off x="6650375" y="336544"/>
                <a:ext cx="344564" cy="971536"/>
              </a:xfrm>
              <a:custGeom>
                <a:rect b="b" l="l" r="r" t="t"/>
                <a:pathLst>
                  <a:path extrusionOk="0" h="971536" w="344564">
                    <a:moveTo>
                      <a:pt x="0" y="0"/>
                    </a:moveTo>
                    <a:cubicBezTo>
                      <a:pt x="190299" y="0"/>
                      <a:pt x="344565" y="177124"/>
                      <a:pt x="344565" y="395573"/>
                    </a:cubicBezTo>
                    <a:lnTo>
                      <a:pt x="344565" y="575963"/>
                    </a:lnTo>
                    <a:cubicBezTo>
                      <a:pt x="344565" y="794412"/>
                      <a:pt x="190299" y="971537"/>
                      <a:pt x="0" y="971537"/>
                    </a:cubicBez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ECBCAE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72" name="Google Shape;472;p9"/>
              <p:cNvSpPr/>
              <p:nvPr/>
            </p:nvSpPr>
            <p:spPr>
              <a:xfrm>
                <a:off x="6422017" y="822988"/>
                <a:ext cx="54049" cy="48644"/>
              </a:xfrm>
              <a:custGeom>
                <a:rect b="b" l="l" r="r" t="t"/>
                <a:pathLst>
                  <a:path extrusionOk="0" h="48644" w="54049">
                    <a:moveTo>
                      <a:pt x="0" y="24322"/>
                    </a:moveTo>
                    <a:cubicBezTo>
                      <a:pt x="0" y="10922"/>
                      <a:pt x="12049" y="0"/>
                      <a:pt x="27025" y="0"/>
                    </a:cubicBezTo>
                    <a:cubicBezTo>
                      <a:pt x="42001" y="0"/>
                      <a:pt x="54049" y="10922"/>
                      <a:pt x="54049" y="24322"/>
                    </a:cubicBezTo>
                    <a:cubicBezTo>
                      <a:pt x="54049" y="37722"/>
                      <a:pt x="42001" y="48644"/>
                      <a:pt x="27025" y="48644"/>
                    </a:cubicBezTo>
                    <a:cubicBezTo>
                      <a:pt x="12049" y="48644"/>
                      <a:pt x="0" y="37722"/>
                      <a:pt x="0" y="24322"/>
                    </a:cubicBezTo>
                    <a:lnTo>
                      <a:pt x="0" y="24322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73" name="Google Shape;473;p9"/>
              <p:cNvSpPr/>
              <p:nvPr/>
            </p:nvSpPr>
            <p:spPr>
              <a:xfrm>
                <a:off x="6342509" y="761308"/>
                <a:ext cx="197403" cy="33867"/>
              </a:xfrm>
              <a:custGeom>
                <a:rect b="b" l="l" r="r" t="t"/>
                <a:pathLst>
                  <a:path extrusionOk="0" h="33867" w="197403">
                    <a:moveTo>
                      <a:pt x="11" y="33868"/>
                    </a:moveTo>
                    <a:cubicBezTo>
                      <a:pt x="-778" y="18216"/>
                      <a:pt x="42799" y="3240"/>
                      <a:pt x="97299" y="425"/>
                    </a:cubicBezTo>
                    <a:cubicBezTo>
                      <a:pt x="151799" y="-2278"/>
                      <a:pt x="196615" y="8194"/>
                      <a:pt x="197403" y="23959"/>
                    </a:cubicBezTo>
                    <a:lnTo>
                      <a:pt x="183215" y="24634"/>
                    </a:lnTo>
                    <a:cubicBezTo>
                      <a:pt x="182765" y="16752"/>
                      <a:pt x="144705" y="12361"/>
                      <a:pt x="97975" y="14613"/>
                    </a:cubicBezTo>
                    <a:cubicBezTo>
                      <a:pt x="51357" y="16977"/>
                      <a:pt x="13860" y="25197"/>
                      <a:pt x="14199" y="33080"/>
                    </a:cubicBezTo>
                    <a:lnTo>
                      <a:pt x="11" y="33755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74" name="Google Shape;474;p9"/>
              <p:cNvSpPr/>
              <p:nvPr/>
            </p:nvSpPr>
            <p:spPr>
              <a:xfrm>
                <a:off x="6754421" y="824339"/>
                <a:ext cx="52698" cy="48644"/>
              </a:xfrm>
              <a:custGeom>
                <a:rect b="b" l="l" r="r" t="t"/>
                <a:pathLst>
                  <a:path extrusionOk="0" h="48644" w="52698">
                    <a:moveTo>
                      <a:pt x="52698" y="24322"/>
                    </a:moveTo>
                    <a:cubicBezTo>
                      <a:pt x="52698" y="10922"/>
                      <a:pt x="40875" y="0"/>
                      <a:pt x="26349" y="0"/>
                    </a:cubicBezTo>
                    <a:cubicBezTo>
                      <a:pt x="11823" y="0"/>
                      <a:pt x="0" y="10922"/>
                      <a:pt x="0" y="24322"/>
                    </a:cubicBezTo>
                    <a:cubicBezTo>
                      <a:pt x="0" y="37722"/>
                      <a:pt x="11823" y="48644"/>
                      <a:pt x="26349" y="48644"/>
                    </a:cubicBezTo>
                    <a:cubicBezTo>
                      <a:pt x="40875" y="48644"/>
                      <a:pt x="52698" y="37722"/>
                      <a:pt x="52698" y="24322"/>
                    </a:cubicBezTo>
                    <a:lnTo>
                      <a:pt x="52698" y="24322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75" name="Google Shape;475;p9"/>
              <p:cNvSpPr/>
              <p:nvPr/>
            </p:nvSpPr>
            <p:spPr>
              <a:xfrm>
                <a:off x="6689561" y="763534"/>
                <a:ext cx="197279" cy="28375"/>
              </a:xfrm>
              <a:custGeom>
                <a:rect b="b" l="l" r="r" t="t"/>
                <a:pathLst>
                  <a:path extrusionOk="0" h="28375" w="197279">
                    <a:moveTo>
                      <a:pt x="197280" y="28376"/>
                    </a:moveTo>
                    <a:cubicBezTo>
                      <a:pt x="197280" y="12724"/>
                      <a:pt x="153139" y="0"/>
                      <a:pt x="98640" y="0"/>
                    </a:cubicBezTo>
                    <a:cubicBezTo>
                      <a:pt x="44140" y="0"/>
                      <a:pt x="0" y="12724"/>
                      <a:pt x="0" y="28376"/>
                    </a:cubicBezTo>
                    <a:lnTo>
                      <a:pt x="14188" y="28376"/>
                    </a:lnTo>
                    <a:cubicBezTo>
                      <a:pt x="14188" y="20494"/>
                      <a:pt x="52022" y="14188"/>
                      <a:pt x="98640" y="14188"/>
                    </a:cubicBezTo>
                    <a:cubicBezTo>
                      <a:pt x="145257" y="14188"/>
                      <a:pt x="183092" y="20494"/>
                      <a:pt x="183092" y="28376"/>
                    </a:cubicBezTo>
                    <a:lnTo>
                      <a:pt x="197280" y="28376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76" name="Google Shape;476;p9"/>
              <p:cNvSpPr/>
              <p:nvPr/>
            </p:nvSpPr>
            <p:spPr>
              <a:xfrm>
                <a:off x="6563897" y="932438"/>
                <a:ext cx="110801" cy="28375"/>
              </a:xfrm>
              <a:custGeom>
                <a:rect b="b" l="l" r="r" t="t"/>
                <a:pathLst>
                  <a:path extrusionOk="0" h="28375" w="110801">
                    <a:moveTo>
                      <a:pt x="110801" y="28376"/>
                    </a:moveTo>
                    <a:cubicBezTo>
                      <a:pt x="110801" y="12724"/>
                      <a:pt x="86028" y="0"/>
                      <a:pt x="55400" y="0"/>
                    </a:cubicBezTo>
                    <a:cubicBezTo>
                      <a:pt x="24772" y="0"/>
                      <a:pt x="0" y="12724"/>
                      <a:pt x="0" y="28376"/>
                    </a:cubicBezTo>
                    <a:lnTo>
                      <a:pt x="14188" y="28376"/>
                    </a:lnTo>
                    <a:cubicBezTo>
                      <a:pt x="14188" y="20494"/>
                      <a:pt x="32655" y="14188"/>
                      <a:pt x="55400" y="14188"/>
                    </a:cubicBezTo>
                    <a:cubicBezTo>
                      <a:pt x="78146" y="14188"/>
                      <a:pt x="96613" y="20494"/>
                      <a:pt x="96613" y="28376"/>
                    </a:cubicBezTo>
                    <a:lnTo>
                      <a:pt x="110801" y="28376"/>
                    </a:lnTo>
                    <a:close/>
                  </a:path>
                </a:pathLst>
              </a:custGeom>
              <a:solidFill>
                <a:srgbClr val="BA6B6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77" name="Google Shape;477;p9"/>
              <p:cNvSpPr/>
              <p:nvPr/>
            </p:nvSpPr>
            <p:spPr>
              <a:xfrm>
                <a:off x="6286894" y="1368886"/>
                <a:ext cx="632376" cy="414828"/>
              </a:xfrm>
              <a:custGeom>
                <a:rect b="b" l="l" r="r" t="t"/>
                <a:pathLst>
                  <a:path extrusionOk="0" h="414828" w="632376">
                    <a:moveTo>
                      <a:pt x="207414" y="0"/>
                    </a:moveTo>
                    <a:lnTo>
                      <a:pt x="424963" y="0"/>
                    </a:lnTo>
                    <a:cubicBezTo>
                      <a:pt x="539479" y="0"/>
                      <a:pt x="632377" y="92897"/>
                      <a:pt x="632377" y="207414"/>
                    </a:cubicBezTo>
                    <a:lnTo>
                      <a:pt x="632377" y="414828"/>
                    </a:lnTo>
                    <a:lnTo>
                      <a:pt x="0" y="414828"/>
                    </a:lnTo>
                    <a:lnTo>
                      <a:pt x="0" y="207414"/>
                    </a:lnTo>
                    <a:cubicBezTo>
                      <a:pt x="0" y="92897"/>
                      <a:pt x="92897" y="0"/>
                      <a:pt x="207414" y="0"/>
                    </a:cubicBezTo>
                    <a:lnTo>
                      <a:pt x="207414" y="0"/>
                    </a:lnTo>
                    <a:close/>
                  </a:path>
                </a:pathLst>
              </a:custGeom>
              <a:solidFill>
                <a:srgbClr val="83B78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78" name="Google Shape;478;p9"/>
              <p:cNvSpPr/>
              <p:nvPr/>
            </p:nvSpPr>
            <p:spPr>
              <a:xfrm>
                <a:off x="6616595" y="1362130"/>
                <a:ext cx="306730" cy="420233"/>
              </a:xfrm>
              <a:custGeom>
                <a:rect b="b" l="l" r="r" t="t"/>
                <a:pathLst>
                  <a:path extrusionOk="0" h="420233" w="306730">
                    <a:moveTo>
                      <a:pt x="0" y="0"/>
                    </a:moveTo>
                    <a:lnTo>
                      <a:pt x="65084" y="0"/>
                    </a:lnTo>
                    <a:cubicBezTo>
                      <a:pt x="198518" y="0"/>
                      <a:pt x="306730" y="94023"/>
                      <a:pt x="306730" y="210117"/>
                    </a:cubicBezTo>
                    <a:lnTo>
                      <a:pt x="306730" y="420233"/>
                    </a:lnTo>
                    <a:lnTo>
                      <a:pt x="0" y="420233"/>
                    </a:lnTo>
                    <a:lnTo>
                      <a:pt x="0" y="0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53945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79" name="Google Shape;479;p9"/>
              <p:cNvSpPr/>
              <p:nvPr/>
            </p:nvSpPr>
            <p:spPr>
              <a:xfrm>
                <a:off x="6538223" y="1305378"/>
                <a:ext cx="159557" cy="300086"/>
              </a:xfrm>
              <a:custGeom>
                <a:rect b="b" l="l" r="r" t="t"/>
                <a:pathLst>
                  <a:path extrusionOk="0" h="300086" w="159557">
                    <a:moveTo>
                      <a:pt x="0" y="0"/>
                    </a:moveTo>
                    <a:lnTo>
                      <a:pt x="17341" y="5405"/>
                    </a:lnTo>
                    <a:cubicBezTo>
                      <a:pt x="39749" y="10022"/>
                      <a:pt x="62832" y="12386"/>
                      <a:pt x="86592" y="12386"/>
                    </a:cubicBezTo>
                    <a:lnTo>
                      <a:pt x="86592" y="12386"/>
                    </a:lnTo>
                    <a:cubicBezTo>
                      <a:pt x="110351" y="12386"/>
                      <a:pt x="133434" y="10022"/>
                      <a:pt x="155842" y="5405"/>
                    </a:cubicBezTo>
                    <a:lnTo>
                      <a:pt x="159558" y="4279"/>
                    </a:lnTo>
                    <a:lnTo>
                      <a:pt x="158432" y="49658"/>
                    </a:lnTo>
                    <a:cubicBezTo>
                      <a:pt x="151000" y="192551"/>
                      <a:pt x="118683" y="300086"/>
                      <a:pt x="79948" y="300086"/>
                    </a:cubicBezTo>
                    <a:cubicBezTo>
                      <a:pt x="41213" y="300086"/>
                      <a:pt x="8895" y="192551"/>
                      <a:pt x="1464" y="49658"/>
                    </a:cubicBezTo>
                    <a:lnTo>
                      <a:pt x="225" y="113"/>
                    </a:lnTo>
                    <a:close/>
                  </a:path>
                </a:pathLst>
              </a:custGeom>
              <a:solidFill>
                <a:srgbClr val="ECBCAE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80" name="Google Shape;480;p9"/>
              <p:cNvSpPr/>
              <p:nvPr/>
            </p:nvSpPr>
            <p:spPr>
              <a:xfrm>
                <a:off x="6245794" y="177302"/>
                <a:ext cx="815014" cy="562969"/>
              </a:xfrm>
              <a:custGeom>
                <a:rect b="b" l="l" r="r" t="t"/>
                <a:pathLst>
                  <a:path extrusionOk="0" h="562969" w="815014">
                    <a:moveTo>
                      <a:pt x="364608" y="698"/>
                    </a:moveTo>
                    <a:cubicBezTo>
                      <a:pt x="627873" y="-14278"/>
                      <a:pt x="829206" y="213517"/>
                      <a:pt x="814230" y="509325"/>
                    </a:cubicBezTo>
                    <a:lnTo>
                      <a:pt x="813330" y="527229"/>
                    </a:lnTo>
                    <a:lnTo>
                      <a:pt x="783602" y="539164"/>
                    </a:lnTo>
                    <a:cubicBezTo>
                      <a:pt x="656812" y="576774"/>
                      <a:pt x="503897" y="571031"/>
                      <a:pt x="355149" y="513266"/>
                    </a:cubicBezTo>
                    <a:cubicBezTo>
                      <a:pt x="206401" y="455388"/>
                      <a:pt x="89857" y="356298"/>
                      <a:pt x="21732" y="242907"/>
                    </a:cubicBezTo>
                    <a:lnTo>
                      <a:pt x="0" y="202595"/>
                    </a:lnTo>
                    <a:lnTo>
                      <a:pt x="19593" y="176584"/>
                    </a:lnTo>
                    <a:cubicBezTo>
                      <a:pt x="110801" y="74791"/>
                      <a:pt x="232975" y="8017"/>
                      <a:pt x="364608" y="586"/>
                    </a:cubicBezTo>
                    <a:lnTo>
                      <a:pt x="364608" y="586"/>
                    </a:lnTo>
                    <a:close/>
                  </a:path>
                </a:pathLst>
              </a:custGeom>
              <a:solidFill>
                <a:srgbClr val="DBA129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81" name="Google Shape;481;p9"/>
              <p:cNvSpPr/>
              <p:nvPr/>
            </p:nvSpPr>
            <p:spPr>
              <a:xfrm>
                <a:off x="6138371" y="229797"/>
                <a:ext cx="279705" cy="1526893"/>
              </a:xfrm>
              <a:custGeom>
                <a:rect b="b" l="l" r="r" t="t"/>
                <a:pathLst>
                  <a:path extrusionOk="0" h="1526893" w="279705">
                    <a:moveTo>
                      <a:pt x="279592" y="0"/>
                    </a:moveTo>
                    <a:lnTo>
                      <a:pt x="278692" y="1126"/>
                    </a:lnTo>
                    <a:cubicBezTo>
                      <a:pt x="223967" y="73980"/>
                      <a:pt x="193001" y="157419"/>
                      <a:pt x="193001" y="246037"/>
                    </a:cubicBezTo>
                    <a:lnTo>
                      <a:pt x="193001" y="1357201"/>
                    </a:lnTo>
                    <a:cubicBezTo>
                      <a:pt x="193001" y="1410462"/>
                      <a:pt x="204149" y="1461696"/>
                      <a:pt x="224980" y="1510003"/>
                    </a:cubicBezTo>
                    <a:lnTo>
                      <a:pt x="233538" y="1526893"/>
                    </a:lnTo>
                    <a:lnTo>
                      <a:pt x="208090" y="1510115"/>
                    </a:lnTo>
                    <a:cubicBezTo>
                      <a:pt x="79498" y="1417106"/>
                      <a:pt x="0" y="1288626"/>
                      <a:pt x="0" y="1146746"/>
                    </a:cubicBezTo>
                    <a:lnTo>
                      <a:pt x="0" y="407960"/>
                    </a:lnTo>
                    <a:cubicBezTo>
                      <a:pt x="0" y="248289"/>
                      <a:pt x="100667" y="105734"/>
                      <a:pt x="258536" y="11485"/>
                    </a:cubicBezTo>
                    <a:lnTo>
                      <a:pt x="279705" y="0"/>
                    </a:lnTo>
                    <a:close/>
                  </a:path>
                </a:pathLst>
              </a:custGeom>
              <a:solidFill>
                <a:srgbClr val="DBA129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82" name="Google Shape;482;p9"/>
              <p:cNvSpPr/>
              <p:nvPr/>
            </p:nvSpPr>
            <p:spPr>
              <a:xfrm>
                <a:off x="6824685" y="262227"/>
                <a:ext cx="251329" cy="1517434"/>
              </a:xfrm>
              <a:custGeom>
                <a:rect b="b" l="l" r="r" t="t"/>
                <a:pathLst>
                  <a:path extrusionOk="0" h="1517434" w="251329">
                    <a:moveTo>
                      <a:pt x="0" y="0"/>
                    </a:moveTo>
                    <a:lnTo>
                      <a:pt x="19030" y="11711"/>
                    </a:lnTo>
                    <a:cubicBezTo>
                      <a:pt x="160909" y="108436"/>
                      <a:pt x="251329" y="254707"/>
                      <a:pt x="251329" y="418544"/>
                    </a:cubicBezTo>
                    <a:lnTo>
                      <a:pt x="251329" y="1176586"/>
                    </a:lnTo>
                    <a:cubicBezTo>
                      <a:pt x="251329" y="1303940"/>
                      <a:pt x="196604" y="1420821"/>
                      <a:pt x="105621" y="1511917"/>
                    </a:cubicBezTo>
                    <a:lnTo>
                      <a:pt x="99540" y="1517435"/>
                    </a:lnTo>
                    <a:lnTo>
                      <a:pt x="97626" y="1517435"/>
                    </a:lnTo>
                    <a:lnTo>
                      <a:pt x="97626" y="1310020"/>
                    </a:lnTo>
                    <a:cubicBezTo>
                      <a:pt x="97626" y="1280969"/>
                      <a:pt x="90870" y="1253269"/>
                      <a:pt x="78709" y="1228158"/>
                    </a:cubicBezTo>
                    <a:lnTo>
                      <a:pt x="78034" y="1227032"/>
                    </a:lnTo>
                    <a:lnTo>
                      <a:pt x="78034" y="917262"/>
                    </a:lnTo>
                    <a:lnTo>
                      <a:pt x="96725" y="891251"/>
                    </a:lnTo>
                    <a:cubicBezTo>
                      <a:pt x="133885" y="828081"/>
                      <a:pt x="155617" y="751961"/>
                      <a:pt x="155617" y="670099"/>
                    </a:cubicBezTo>
                    <a:lnTo>
                      <a:pt x="155617" y="489709"/>
                    </a:lnTo>
                    <a:cubicBezTo>
                      <a:pt x="155617" y="407735"/>
                      <a:pt x="133885" y="331615"/>
                      <a:pt x="96725" y="268558"/>
                    </a:cubicBezTo>
                    <a:lnTo>
                      <a:pt x="77133" y="241308"/>
                    </a:lnTo>
                    <a:lnTo>
                      <a:pt x="72854" y="185457"/>
                    </a:lnTo>
                    <a:cubicBezTo>
                      <a:pt x="62720" y="119472"/>
                      <a:pt x="37834" y="57315"/>
                      <a:pt x="901" y="1351"/>
                    </a:cubicBezTo>
                    <a:lnTo>
                      <a:pt x="0" y="225"/>
                    </a:lnTo>
                    <a:close/>
                  </a:path>
                </a:pathLst>
              </a:custGeom>
              <a:solidFill>
                <a:srgbClr val="DBA129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83" name="Google Shape;483;p9"/>
              <p:cNvSpPr/>
              <p:nvPr/>
            </p:nvSpPr>
            <p:spPr>
              <a:xfrm>
                <a:off x="6234196" y="240607"/>
                <a:ext cx="347266" cy="229709"/>
              </a:xfrm>
              <a:custGeom>
                <a:rect b="b" l="l" r="r" t="t"/>
                <a:pathLst>
                  <a:path extrusionOk="0" h="229709" w="347266">
                    <a:moveTo>
                      <a:pt x="0" y="114855"/>
                    </a:moveTo>
                    <a:cubicBezTo>
                      <a:pt x="0" y="51459"/>
                      <a:pt x="77696" y="0"/>
                      <a:pt x="173633" y="0"/>
                    </a:cubicBezTo>
                    <a:cubicBezTo>
                      <a:pt x="269571" y="0"/>
                      <a:pt x="347267" y="51459"/>
                      <a:pt x="347267" y="114855"/>
                    </a:cubicBezTo>
                    <a:cubicBezTo>
                      <a:pt x="347267" y="178250"/>
                      <a:pt x="269571" y="229710"/>
                      <a:pt x="173633" y="229710"/>
                    </a:cubicBezTo>
                    <a:cubicBezTo>
                      <a:pt x="77696" y="229710"/>
                      <a:pt x="0" y="178250"/>
                      <a:pt x="0" y="114855"/>
                    </a:cubicBezTo>
                    <a:lnTo>
                      <a:pt x="0" y="114855"/>
                    </a:lnTo>
                    <a:close/>
                    <a:moveTo>
                      <a:pt x="11598" y="114855"/>
                    </a:moveTo>
                    <a:cubicBezTo>
                      <a:pt x="11598" y="171832"/>
                      <a:pt x="84114" y="218112"/>
                      <a:pt x="173633" y="218112"/>
                    </a:cubicBezTo>
                    <a:cubicBezTo>
                      <a:pt x="263153" y="218112"/>
                      <a:pt x="335669" y="171944"/>
                      <a:pt x="335669" y="114855"/>
                    </a:cubicBezTo>
                    <a:cubicBezTo>
                      <a:pt x="335669" y="57765"/>
                      <a:pt x="263153" y="11598"/>
                      <a:pt x="173633" y="11598"/>
                    </a:cubicBezTo>
                    <a:cubicBezTo>
                      <a:pt x="84114" y="11598"/>
                      <a:pt x="11598" y="57765"/>
                      <a:pt x="11598" y="114855"/>
                    </a:cubicBezTo>
                    <a:lnTo>
                      <a:pt x="11598" y="114855"/>
                    </a:lnTo>
                    <a:close/>
                  </a:path>
                </a:pathLst>
              </a:custGeom>
              <a:solidFill>
                <a:srgbClr val="53945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84" name="Google Shape;484;p9"/>
              <p:cNvSpPr/>
              <p:nvPr/>
            </p:nvSpPr>
            <p:spPr>
              <a:xfrm>
                <a:off x="6650375" y="240607"/>
                <a:ext cx="347267" cy="229709"/>
              </a:xfrm>
              <a:custGeom>
                <a:rect b="b" l="l" r="r" t="t"/>
                <a:pathLst>
                  <a:path extrusionOk="0" h="229709" w="347267">
                    <a:moveTo>
                      <a:pt x="0" y="114855"/>
                    </a:moveTo>
                    <a:cubicBezTo>
                      <a:pt x="0" y="51459"/>
                      <a:pt x="77696" y="0"/>
                      <a:pt x="173634" y="0"/>
                    </a:cubicBezTo>
                    <a:cubicBezTo>
                      <a:pt x="269571" y="0"/>
                      <a:pt x="347267" y="51459"/>
                      <a:pt x="347267" y="114855"/>
                    </a:cubicBezTo>
                    <a:cubicBezTo>
                      <a:pt x="347267" y="178250"/>
                      <a:pt x="269571" y="229710"/>
                      <a:pt x="173634" y="229710"/>
                    </a:cubicBezTo>
                    <a:cubicBezTo>
                      <a:pt x="77696" y="229710"/>
                      <a:pt x="0" y="178250"/>
                      <a:pt x="0" y="114855"/>
                    </a:cubicBezTo>
                    <a:lnTo>
                      <a:pt x="0" y="114855"/>
                    </a:lnTo>
                    <a:close/>
                    <a:moveTo>
                      <a:pt x="11598" y="114855"/>
                    </a:moveTo>
                    <a:cubicBezTo>
                      <a:pt x="11598" y="171832"/>
                      <a:pt x="84115" y="218112"/>
                      <a:pt x="173634" y="218112"/>
                    </a:cubicBezTo>
                    <a:cubicBezTo>
                      <a:pt x="263153" y="218112"/>
                      <a:pt x="335669" y="171944"/>
                      <a:pt x="335669" y="114855"/>
                    </a:cubicBezTo>
                    <a:cubicBezTo>
                      <a:pt x="335669" y="57765"/>
                      <a:pt x="263153" y="11598"/>
                      <a:pt x="173634" y="11598"/>
                    </a:cubicBezTo>
                    <a:cubicBezTo>
                      <a:pt x="84115" y="11598"/>
                      <a:pt x="11598" y="57765"/>
                      <a:pt x="11598" y="114855"/>
                    </a:cubicBezTo>
                    <a:lnTo>
                      <a:pt x="11598" y="114855"/>
                    </a:lnTo>
                    <a:close/>
                  </a:path>
                </a:pathLst>
              </a:custGeom>
              <a:solidFill>
                <a:srgbClr val="53945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85" name="Google Shape;485;p9"/>
              <p:cNvSpPr/>
              <p:nvPr/>
            </p:nvSpPr>
            <p:spPr>
              <a:xfrm>
                <a:off x="6577409" y="341949"/>
                <a:ext cx="72966" cy="21619"/>
              </a:xfrm>
              <a:custGeom>
                <a:rect b="b" l="l" r="r" t="t"/>
                <a:pathLst>
                  <a:path extrusionOk="0" h="21619" w="72966">
                    <a:moveTo>
                      <a:pt x="0" y="0"/>
                    </a:moveTo>
                    <a:lnTo>
                      <a:pt x="72966" y="0"/>
                    </a:lnTo>
                    <a:lnTo>
                      <a:pt x="72966" y="21620"/>
                    </a:lnTo>
                    <a:lnTo>
                      <a:pt x="0" y="21620"/>
                    </a:lnTo>
                    <a:lnTo>
                      <a:pt x="0" y="0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53945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86" name="Google Shape;486;p9"/>
              <p:cNvSpPr/>
              <p:nvPr/>
            </p:nvSpPr>
            <p:spPr>
              <a:xfrm>
                <a:off x="6407154" y="1062156"/>
                <a:ext cx="443204" cy="151338"/>
              </a:xfrm>
              <a:custGeom>
                <a:rect b="b" l="l" r="r" t="t"/>
                <a:pathLst>
                  <a:path extrusionOk="0" h="151338" w="443204">
                    <a:moveTo>
                      <a:pt x="0" y="0"/>
                    </a:moveTo>
                    <a:lnTo>
                      <a:pt x="443204" y="0"/>
                    </a:lnTo>
                    <a:lnTo>
                      <a:pt x="439601" y="11148"/>
                    </a:lnTo>
                    <a:cubicBezTo>
                      <a:pt x="403681" y="93573"/>
                      <a:pt x="319567" y="151338"/>
                      <a:pt x="221602" y="151338"/>
                    </a:cubicBezTo>
                    <a:cubicBezTo>
                      <a:pt x="123638" y="151338"/>
                      <a:pt x="39524" y="93573"/>
                      <a:pt x="3603" y="11148"/>
                    </a:cubicBez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87" name="Google Shape;487;p9"/>
              <p:cNvSpPr/>
              <p:nvPr/>
            </p:nvSpPr>
            <p:spPr>
              <a:xfrm>
                <a:off x="6453096" y="1066210"/>
                <a:ext cx="349969" cy="151338"/>
              </a:xfrm>
              <a:custGeom>
                <a:rect b="b" l="l" r="r" t="t"/>
                <a:pathLst>
                  <a:path extrusionOk="0" h="151338" w="349969">
                    <a:moveTo>
                      <a:pt x="174984" y="0"/>
                    </a:moveTo>
                    <a:cubicBezTo>
                      <a:pt x="236240" y="0"/>
                      <a:pt x="292204" y="22633"/>
                      <a:pt x="334205" y="59679"/>
                    </a:cubicBezTo>
                    <a:lnTo>
                      <a:pt x="349970" y="75669"/>
                    </a:lnTo>
                    <a:lnTo>
                      <a:pt x="334205" y="91659"/>
                    </a:lnTo>
                    <a:cubicBezTo>
                      <a:pt x="292204" y="128705"/>
                      <a:pt x="236240" y="151338"/>
                      <a:pt x="174984" y="151338"/>
                    </a:cubicBezTo>
                    <a:cubicBezTo>
                      <a:pt x="113728" y="151338"/>
                      <a:pt x="57765" y="128705"/>
                      <a:pt x="15764" y="91659"/>
                    </a:cubicBezTo>
                    <a:lnTo>
                      <a:pt x="0" y="75669"/>
                    </a:lnTo>
                    <a:lnTo>
                      <a:pt x="15764" y="59679"/>
                    </a:lnTo>
                    <a:cubicBezTo>
                      <a:pt x="57765" y="22633"/>
                      <a:pt x="113728" y="0"/>
                      <a:pt x="174984" y="0"/>
                    </a:cubicBezTo>
                    <a:lnTo>
                      <a:pt x="174984" y="0"/>
                    </a:lnTo>
                    <a:close/>
                  </a:path>
                </a:pathLst>
              </a:custGeom>
              <a:solidFill>
                <a:srgbClr val="D8738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88" name="Google Shape;488;p9"/>
              <p:cNvSpPr/>
              <p:nvPr/>
            </p:nvSpPr>
            <p:spPr>
              <a:xfrm>
                <a:off x="6628756" y="1062156"/>
                <a:ext cx="175660" cy="151338"/>
              </a:xfrm>
              <a:custGeom>
                <a:rect b="b" l="l" r="r" t="t"/>
                <a:pathLst>
                  <a:path extrusionOk="0" h="151338" w="175660">
                    <a:moveTo>
                      <a:pt x="1577" y="0"/>
                    </a:moveTo>
                    <a:cubicBezTo>
                      <a:pt x="62607" y="0"/>
                      <a:pt x="118120" y="22633"/>
                      <a:pt x="160009" y="59679"/>
                    </a:cubicBezTo>
                    <a:lnTo>
                      <a:pt x="175661" y="75669"/>
                    </a:lnTo>
                    <a:lnTo>
                      <a:pt x="160009" y="91659"/>
                    </a:lnTo>
                    <a:cubicBezTo>
                      <a:pt x="118120" y="128705"/>
                      <a:pt x="62607" y="151338"/>
                      <a:pt x="1577" y="151338"/>
                    </a:cubicBezTo>
                    <a:lnTo>
                      <a:pt x="0" y="151338"/>
                    </a:lnTo>
                    <a:lnTo>
                      <a:pt x="0" y="113"/>
                    </a:lnTo>
                    <a:lnTo>
                      <a:pt x="1577" y="113"/>
                    </a:lnTo>
                    <a:close/>
                  </a:path>
                </a:pathLst>
              </a:custGeom>
              <a:solidFill>
                <a:srgbClr val="D0566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89" name="Google Shape;489;p9"/>
              <p:cNvSpPr/>
              <p:nvPr/>
            </p:nvSpPr>
            <p:spPr>
              <a:xfrm>
                <a:off x="6431476" y="1058103"/>
                <a:ext cx="399964" cy="36483"/>
              </a:xfrm>
              <a:custGeom>
                <a:rect b="b" l="l" r="r" t="t"/>
                <a:pathLst>
                  <a:path extrusionOk="0" h="36483" w="399964">
                    <a:moveTo>
                      <a:pt x="0" y="0"/>
                    </a:moveTo>
                    <a:lnTo>
                      <a:pt x="399965" y="0"/>
                    </a:lnTo>
                    <a:lnTo>
                      <a:pt x="376206" y="36483"/>
                    </a:lnTo>
                    <a:lnTo>
                      <a:pt x="19030" y="33443"/>
                    </a:lnTo>
                    <a:lnTo>
                      <a:pt x="0" y="0"/>
                    </a:lnTo>
                    <a:lnTo>
                      <a:pt x="0" y="0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sp>
          <p:nvSpPr>
            <p:cNvPr id="490" name="Google Shape;490;p9"/>
            <p:cNvSpPr/>
            <p:nvPr/>
          </p:nvSpPr>
          <p:spPr>
            <a:xfrm>
              <a:off x="7859908" y="1374637"/>
              <a:ext cx="1327355" cy="434499"/>
            </a:xfrm>
            <a:prstGeom prst="rect">
              <a:avLst/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i="0" lang="en-US" sz="1400" u="none" cap="none" strike="noStrike">
                  <a:solidFill>
                    <a:srgbClr val="0C0C0C"/>
                  </a:solidFill>
                  <a:latin typeface="Lexend Deca"/>
                  <a:ea typeface="Lexend Deca"/>
                  <a:cs typeface="Lexend Deca"/>
                  <a:sym typeface="Lexend Deca"/>
                </a:rPr>
                <a:t>KRISTIN</a:t>
              </a:r>
              <a:endParaRPr/>
            </a:p>
          </p:txBody>
        </p:sp>
      </p:grpSp>
      <p:grpSp>
        <p:nvGrpSpPr>
          <p:cNvPr id="491" name="Google Shape;491;p9"/>
          <p:cNvGrpSpPr/>
          <p:nvPr/>
        </p:nvGrpSpPr>
        <p:grpSpPr>
          <a:xfrm>
            <a:off x="9444687" y="49950"/>
            <a:ext cx="1401687" cy="1955711"/>
            <a:chOff x="9444687" y="49950"/>
            <a:chExt cx="1401687" cy="1955711"/>
          </a:xfrm>
        </p:grpSpPr>
        <p:sp>
          <p:nvSpPr>
            <p:cNvPr id="492" name="Google Shape;492;p9"/>
            <p:cNvSpPr/>
            <p:nvPr/>
          </p:nvSpPr>
          <p:spPr>
            <a:xfrm>
              <a:off x="9444687" y="49950"/>
              <a:ext cx="1401687" cy="1955711"/>
            </a:xfrm>
            <a:custGeom>
              <a:rect b="b" l="l" r="r" t="t"/>
              <a:pathLst>
                <a:path extrusionOk="0" h="2370559" w="1699014">
                  <a:moveTo>
                    <a:pt x="849507" y="0"/>
                  </a:moveTo>
                  <a:cubicBezTo>
                    <a:pt x="1318677" y="0"/>
                    <a:pt x="1699014" y="380337"/>
                    <a:pt x="1699014" y="849507"/>
                  </a:cubicBezTo>
                  <a:lnTo>
                    <a:pt x="1699014" y="2224057"/>
                  </a:lnTo>
                  <a:lnTo>
                    <a:pt x="1574637" y="2224057"/>
                  </a:lnTo>
                  <a:lnTo>
                    <a:pt x="1574637" y="2370559"/>
                  </a:lnTo>
                  <a:lnTo>
                    <a:pt x="1462549" y="2370559"/>
                  </a:lnTo>
                  <a:lnTo>
                    <a:pt x="1462549" y="2224057"/>
                  </a:lnTo>
                  <a:lnTo>
                    <a:pt x="236466" y="2224057"/>
                  </a:lnTo>
                  <a:lnTo>
                    <a:pt x="236466" y="2370559"/>
                  </a:lnTo>
                  <a:lnTo>
                    <a:pt x="124378" y="2370559"/>
                  </a:lnTo>
                  <a:lnTo>
                    <a:pt x="124378" y="2224057"/>
                  </a:lnTo>
                  <a:lnTo>
                    <a:pt x="0" y="2224057"/>
                  </a:lnTo>
                  <a:lnTo>
                    <a:pt x="0" y="849507"/>
                  </a:lnTo>
                  <a:cubicBezTo>
                    <a:pt x="0" y="380337"/>
                    <a:pt x="380337" y="0"/>
                    <a:pt x="849507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493" name="Google Shape;493;p9"/>
            <p:cNvGrpSpPr/>
            <p:nvPr/>
          </p:nvGrpSpPr>
          <p:grpSpPr>
            <a:xfrm>
              <a:off x="9705158" y="93627"/>
              <a:ext cx="903587" cy="1595806"/>
              <a:chOff x="7406528" y="194665"/>
              <a:chExt cx="903587" cy="1595806"/>
            </a:xfrm>
          </p:grpSpPr>
          <p:sp>
            <p:nvSpPr>
              <p:cNvPr id="494" name="Google Shape;494;p9"/>
              <p:cNvSpPr/>
              <p:nvPr/>
            </p:nvSpPr>
            <p:spPr>
              <a:xfrm>
                <a:off x="7406528" y="634684"/>
                <a:ext cx="112803" cy="189542"/>
              </a:xfrm>
              <a:custGeom>
                <a:rect b="b" l="l" r="r" t="t"/>
                <a:pathLst>
                  <a:path extrusionOk="0" h="189542" w="112803">
                    <a:moveTo>
                      <a:pt x="110776" y="32"/>
                    </a:moveTo>
                    <a:cubicBezTo>
                      <a:pt x="51997" y="-1319"/>
                      <a:pt x="2453" y="40119"/>
                      <a:pt x="88" y="92479"/>
                    </a:cubicBezTo>
                    <a:cubicBezTo>
                      <a:pt x="-2277" y="144839"/>
                      <a:pt x="43440" y="188304"/>
                      <a:pt x="102219" y="189543"/>
                    </a:cubicBezTo>
                    <a:cubicBezTo>
                      <a:pt x="105709" y="189543"/>
                      <a:pt x="109313" y="189543"/>
                      <a:pt x="112803" y="189317"/>
                    </a:cubicBezTo>
                    <a:lnTo>
                      <a:pt x="110776" y="32"/>
                    </a:lnTo>
                    <a:close/>
                  </a:path>
                </a:pathLst>
              </a:custGeom>
              <a:solidFill>
                <a:srgbClr val="E6B49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95" name="Google Shape;495;p9"/>
              <p:cNvSpPr/>
              <p:nvPr/>
            </p:nvSpPr>
            <p:spPr>
              <a:xfrm>
                <a:off x="8197312" y="624212"/>
                <a:ext cx="112803" cy="189542"/>
              </a:xfrm>
              <a:custGeom>
                <a:rect b="b" l="l" r="r" t="t"/>
                <a:pathLst>
                  <a:path extrusionOk="0" h="189542" w="112803">
                    <a:moveTo>
                      <a:pt x="2027" y="32"/>
                    </a:moveTo>
                    <a:cubicBezTo>
                      <a:pt x="60806" y="-1319"/>
                      <a:pt x="110351" y="40119"/>
                      <a:pt x="112715" y="92479"/>
                    </a:cubicBezTo>
                    <a:cubicBezTo>
                      <a:pt x="115080" y="144839"/>
                      <a:pt x="69364" y="188304"/>
                      <a:pt x="10585" y="189543"/>
                    </a:cubicBezTo>
                    <a:cubicBezTo>
                      <a:pt x="7094" y="189543"/>
                      <a:pt x="3491" y="189543"/>
                      <a:pt x="0" y="189317"/>
                    </a:cubicBezTo>
                    <a:lnTo>
                      <a:pt x="2027" y="32"/>
                    </a:lnTo>
                    <a:close/>
                  </a:path>
                </a:pathLst>
              </a:custGeom>
              <a:solidFill>
                <a:srgbClr val="E6B49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96" name="Google Shape;496;p9"/>
              <p:cNvSpPr/>
              <p:nvPr/>
            </p:nvSpPr>
            <p:spPr>
              <a:xfrm>
                <a:off x="7485438" y="1320242"/>
                <a:ext cx="716153" cy="470229"/>
              </a:xfrm>
              <a:custGeom>
                <a:rect b="b" l="l" r="r" t="t"/>
                <a:pathLst>
                  <a:path extrusionOk="0" h="470229" w="716153">
                    <a:moveTo>
                      <a:pt x="235115" y="0"/>
                    </a:moveTo>
                    <a:lnTo>
                      <a:pt x="481039" y="0"/>
                    </a:lnTo>
                    <a:cubicBezTo>
                      <a:pt x="610870" y="0"/>
                      <a:pt x="716153" y="105284"/>
                      <a:pt x="716153" y="235115"/>
                    </a:cubicBezTo>
                    <a:lnTo>
                      <a:pt x="716153" y="470229"/>
                    </a:lnTo>
                    <a:lnTo>
                      <a:pt x="0" y="470229"/>
                    </a:lnTo>
                    <a:lnTo>
                      <a:pt x="0" y="235115"/>
                    </a:lnTo>
                    <a:cubicBezTo>
                      <a:pt x="0" y="105284"/>
                      <a:pt x="105283" y="0"/>
                      <a:pt x="235115" y="0"/>
                    </a:cubicBezTo>
                    <a:lnTo>
                      <a:pt x="235115" y="0"/>
                    </a:lnTo>
                    <a:close/>
                  </a:path>
                </a:pathLst>
              </a:custGeom>
              <a:solidFill>
                <a:srgbClr val="B5547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97" name="Google Shape;497;p9"/>
              <p:cNvSpPr/>
              <p:nvPr/>
            </p:nvSpPr>
            <p:spPr>
              <a:xfrm>
                <a:off x="7859729" y="1312135"/>
                <a:ext cx="347267" cy="476985"/>
              </a:xfrm>
              <a:custGeom>
                <a:rect b="b" l="l" r="r" t="t"/>
                <a:pathLst>
                  <a:path extrusionOk="0" h="476985" w="347267">
                    <a:moveTo>
                      <a:pt x="0" y="0"/>
                    </a:moveTo>
                    <a:lnTo>
                      <a:pt x="73755" y="0"/>
                    </a:lnTo>
                    <a:cubicBezTo>
                      <a:pt x="224868" y="0"/>
                      <a:pt x="347267" y="106747"/>
                      <a:pt x="347267" y="238493"/>
                    </a:cubicBezTo>
                    <a:lnTo>
                      <a:pt x="347267" y="476985"/>
                    </a:lnTo>
                    <a:lnTo>
                      <a:pt x="0" y="476985"/>
                    </a:lnTo>
                    <a:lnTo>
                      <a:pt x="0" y="0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7B354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98" name="Google Shape;498;p9"/>
              <p:cNvSpPr/>
              <p:nvPr/>
            </p:nvSpPr>
            <p:spPr>
              <a:xfrm>
                <a:off x="7466520" y="289251"/>
                <a:ext cx="782363" cy="974238"/>
              </a:xfrm>
              <a:custGeom>
                <a:rect b="b" l="l" r="r" t="t"/>
                <a:pathLst>
                  <a:path extrusionOk="0" h="974238" w="782363">
                    <a:moveTo>
                      <a:pt x="0" y="391182"/>
                    </a:moveTo>
                    <a:cubicBezTo>
                      <a:pt x="0" y="175097"/>
                      <a:pt x="175097" y="0"/>
                      <a:pt x="391182" y="0"/>
                    </a:cubicBezTo>
                    <a:lnTo>
                      <a:pt x="391182" y="0"/>
                    </a:lnTo>
                    <a:cubicBezTo>
                      <a:pt x="607267" y="0"/>
                      <a:pt x="782364" y="175097"/>
                      <a:pt x="782364" y="391182"/>
                    </a:cubicBezTo>
                    <a:lnTo>
                      <a:pt x="782364" y="583057"/>
                    </a:lnTo>
                    <a:cubicBezTo>
                      <a:pt x="782364" y="799142"/>
                      <a:pt x="607267" y="974239"/>
                      <a:pt x="391182" y="974239"/>
                    </a:cubicBezTo>
                    <a:lnTo>
                      <a:pt x="391182" y="974239"/>
                    </a:lnTo>
                    <a:cubicBezTo>
                      <a:pt x="175097" y="974239"/>
                      <a:pt x="0" y="799142"/>
                      <a:pt x="0" y="583057"/>
                    </a:cubicBezTo>
                    <a:lnTo>
                      <a:pt x="0" y="391182"/>
                    </a:lnTo>
                    <a:close/>
                  </a:path>
                </a:pathLst>
              </a:custGeom>
              <a:solidFill>
                <a:srgbClr val="F3C3A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99" name="Google Shape;499;p9"/>
              <p:cNvSpPr/>
              <p:nvPr/>
            </p:nvSpPr>
            <p:spPr>
              <a:xfrm>
                <a:off x="7858378" y="289251"/>
                <a:ext cx="390506" cy="974351"/>
              </a:xfrm>
              <a:custGeom>
                <a:rect b="b" l="l" r="r" t="t"/>
                <a:pathLst>
                  <a:path extrusionOk="0" h="974351" w="390506">
                    <a:moveTo>
                      <a:pt x="0" y="0"/>
                    </a:moveTo>
                    <a:cubicBezTo>
                      <a:pt x="215635" y="0"/>
                      <a:pt x="390506" y="177575"/>
                      <a:pt x="390506" y="396699"/>
                    </a:cubicBezTo>
                    <a:lnTo>
                      <a:pt x="390506" y="577652"/>
                    </a:lnTo>
                    <a:cubicBezTo>
                      <a:pt x="390506" y="796664"/>
                      <a:pt x="215635" y="974352"/>
                      <a:pt x="0" y="974352"/>
                    </a:cubicBez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E6B49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00" name="Google Shape;500;p9"/>
              <p:cNvSpPr/>
              <p:nvPr/>
            </p:nvSpPr>
            <p:spPr>
              <a:xfrm>
                <a:off x="7638127" y="700026"/>
                <a:ext cx="60805" cy="55400"/>
              </a:xfrm>
              <a:custGeom>
                <a:rect b="b" l="l" r="r" t="t"/>
                <a:pathLst>
                  <a:path extrusionOk="0" h="55400" w="60805">
                    <a:moveTo>
                      <a:pt x="0" y="27700"/>
                    </a:moveTo>
                    <a:cubicBezTo>
                      <a:pt x="0" y="12386"/>
                      <a:pt x="13625" y="0"/>
                      <a:pt x="30403" y="0"/>
                    </a:cubicBezTo>
                    <a:cubicBezTo>
                      <a:pt x="47181" y="0"/>
                      <a:pt x="60806" y="12386"/>
                      <a:pt x="60806" y="27700"/>
                    </a:cubicBezTo>
                    <a:cubicBezTo>
                      <a:pt x="60806" y="43014"/>
                      <a:pt x="47181" y="55401"/>
                      <a:pt x="30403" y="55401"/>
                    </a:cubicBezTo>
                    <a:cubicBezTo>
                      <a:pt x="13625" y="55401"/>
                      <a:pt x="0" y="43014"/>
                      <a:pt x="0" y="27700"/>
                    </a:cubicBezTo>
                    <a:lnTo>
                      <a:pt x="0" y="27700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01" name="Google Shape;501;p9"/>
              <p:cNvSpPr/>
              <p:nvPr/>
            </p:nvSpPr>
            <p:spPr>
              <a:xfrm>
                <a:off x="8015121" y="701377"/>
                <a:ext cx="59454" cy="55400"/>
              </a:xfrm>
              <a:custGeom>
                <a:rect b="b" l="l" r="r" t="t"/>
                <a:pathLst>
                  <a:path extrusionOk="0" h="55400" w="59454">
                    <a:moveTo>
                      <a:pt x="59455" y="27700"/>
                    </a:moveTo>
                    <a:cubicBezTo>
                      <a:pt x="59455" y="12386"/>
                      <a:pt x="46168" y="0"/>
                      <a:pt x="29727" y="0"/>
                    </a:cubicBezTo>
                    <a:cubicBezTo>
                      <a:pt x="13287" y="0"/>
                      <a:pt x="0" y="12386"/>
                      <a:pt x="0" y="27700"/>
                    </a:cubicBezTo>
                    <a:cubicBezTo>
                      <a:pt x="0" y="43014"/>
                      <a:pt x="13287" y="55401"/>
                      <a:pt x="29727" y="55401"/>
                    </a:cubicBezTo>
                    <a:cubicBezTo>
                      <a:pt x="46168" y="55401"/>
                      <a:pt x="59455" y="43014"/>
                      <a:pt x="59455" y="27700"/>
                    </a:cubicBezTo>
                    <a:lnTo>
                      <a:pt x="59455" y="27700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02" name="Google Shape;502;p9"/>
              <p:cNvSpPr/>
              <p:nvPr/>
            </p:nvSpPr>
            <p:spPr>
              <a:xfrm>
                <a:off x="7640829" y="962165"/>
                <a:ext cx="439150" cy="154153"/>
              </a:xfrm>
              <a:custGeom>
                <a:rect b="b" l="l" r="r" t="t"/>
                <a:pathLst>
                  <a:path extrusionOk="0" h="154153" w="439150">
                    <a:moveTo>
                      <a:pt x="0" y="0"/>
                    </a:moveTo>
                    <a:lnTo>
                      <a:pt x="439151" y="0"/>
                    </a:lnTo>
                    <a:lnTo>
                      <a:pt x="435660" y="11373"/>
                    </a:lnTo>
                    <a:cubicBezTo>
                      <a:pt x="400078" y="95262"/>
                      <a:pt x="316752" y="154153"/>
                      <a:pt x="219575" y="154153"/>
                    </a:cubicBezTo>
                    <a:cubicBezTo>
                      <a:pt x="122399" y="154153"/>
                      <a:pt x="39074" y="95262"/>
                      <a:pt x="3491" y="11373"/>
                    </a:cubicBez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03" name="Google Shape;503;p9"/>
              <p:cNvSpPr/>
              <p:nvPr/>
            </p:nvSpPr>
            <p:spPr>
              <a:xfrm>
                <a:off x="7688122" y="966219"/>
                <a:ext cx="345915" cy="154040"/>
              </a:xfrm>
              <a:custGeom>
                <a:rect b="b" l="l" r="r" t="t"/>
                <a:pathLst>
                  <a:path extrusionOk="0" h="154040" w="345915">
                    <a:moveTo>
                      <a:pt x="172958" y="0"/>
                    </a:moveTo>
                    <a:cubicBezTo>
                      <a:pt x="233538" y="0"/>
                      <a:pt x="288826" y="22971"/>
                      <a:pt x="330376" y="60693"/>
                    </a:cubicBezTo>
                    <a:lnTo>
                      <a:pt x="345915" y="77020"/>
                    </a:lnTo>
                    <a:lnTo>
                      <a:pt x="330376" y="93348"/>
                    </a:lnTo>
                    <a:cubicBezTo>
                      <a:pt x="288826" y="131070"/>
                      <a:pt x="233538" y="154041"/>
                      <a:pt x="172958" y="154041"/>
                    </a:cubicBezTo>
                    <a:cubicBezTo>
                      <a:pt x="112377" y="154041"/>
                      <a:pt x="57090" y="131070"/>
                      <a:pt x="15539" y="93348"/>
                    </a:cubicBezTo>
                    <a:lnTo>
                      <a:pt x="0" y="77020"/>
                    </a:lnTo>
                    <a:lnTo>
                      <a:pt x="15539" y="60693"/>
                    </a:lnTo>
                    <a:cubicBezTo>
                      <a:pt x="57090" y="22971"/>
                      <a:pt x="112377" y="0"/>
                      <a:pt x="172958" y="0"/>
                    </a:cubicBezTo>
                    <a:lnTo>
                      <a:pt x="172958" y="0"/>
                    </a:lnTo>
                    <a:close/>
                  </a:path>
                </a:pathLst>
              </a:custGeom>
              <a:solidFill>
                <a:srgbClr val="D8738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04" name="Google Shape;504;p9"/>
              <p:cNvSpPr/>
              <p:nvPr/>
            </p:nvSpPr>
            <p:spPr>
              <a:xfrm>
                <a:off x="7861080" y="962165"/>
                <a:ext cx="174308" cy="154040"/>
              </a:xfrm>
              <a:custGeom>
                <a:rect b="b" l="l" r="r" t="t"/>
                <a:pathLst>
                  <a:path extrusionOk="0" h="154040" w="174308">
                    <a:moveTo>
                      <a:pt x="1577" y="0"/>
                    </a:moveTo>
                    <a:cubicBezTo>
                      <a:pt x="62157" y="0"/>
                      <a:pt x="117220" y="22971"/>
                      <a:pt x="158770" y="60693"/>
                    </a:cubicBezTo>
                    <a:lnTo>
                      <a:pt x="174309" y="77020"/>
                    </a:lnTo>
                    <a:lnTo>
                      <a:pt x="158770" y="93348"/>
                    </a:lnTo>
                    <a:cubicBezTo>
                      <a:pt x="117220" y="131070"/>
                      <a:pt x="62044" y="154041"/>
                      <a:pt x="1577" y="154041"/>
                    </a:cubicBezTo>
                    <a:lnTo>
                      <a:pt x="0" y="154041"/>
                    </a:lnTo>
                    <a:lnTo>
                      <a:pt x="0" y="113"/>
                    </a:lnTo>
                    <a:lnTo>
                      <a:pt x="1577" y="113"/>
                    </a:lnTo>
                    <a:close/>
                  </a:path>
                </a:pathLst>
              </a:custGeom>
              <a:solidFill>
                <a:srgbClr val="D0566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05" name="Google Shape;505;p9"/>
              <p:cNvSpPr/>
              <p:nvPr/>
            </p:nvSpPr>
            <p:spPr>
              <a:xfrm>
                <a:off x="7666503" y="958112"/>
                <a:ext cx="393208" cy="62156"/>
              </a:xfrm>
              <a:custGeom>
                <a:rect b="b" l="l" r="r" t="t"/>
                <a:pathLst>
                  <a:path extrusionOk="0" h="62156" w="393208">
                    <a:moveTo>
                      <a:pt x="0" y="0"/>
                    </a:moveTo>
                    <a:lnTo>
                      <a:pt x="393209" y="0"/>
                    </a:lnTo>
                    <a:lnTo>
                      <a:pt x="369900" y="62157"/>
                    </a:lnTo>
                    <a:lnTo>
                      <a:pt x="18692" y="56977"/>
                    </a:lnTo>
                    <a:lnTo>
                      <a:pt x="0" y="0"/>
                    </a:lnTo>
                    <a:lnTo>
                      <a:pt x="0" y="0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06" name="Google Shape;506;p9"/>
              <p:cNvSpPr/>
              <p:nvPr/>
            </p:nvSpPr>
            <p:spPr>
              <a:xfrm>
                <a:off x="7798923" y="802720"/>
                <a:ext cx="125665" cy="32429"/>
              </a:xfrm>
              <a:custGeom>
                <a:rect b="b" l="l" r="r" t="t"/>
                <a:pathLst>
                  <a:path extrusionOk="0" h="32429" w="125665">
                    <a:moveTo>
                      <a:pt x="125665" y="32430"/>
                    </a:moveTo>
                    <a:cubicBezTo>
                      <a:pt x="125665" y="14526"/>
                      <a:pt x="97514" y="0"/>
                      <a:pt x="62833" y="0"/>
                    </a:cubicBezTo>
                    <a:cubicBezTo>
                      <a:pt x="28151" y="0"/>
                      <a:pt x="0" y="14526"/>
                      <a:pt x="0" y="32430"/>
                    </a:cubicBezTo>
                    <a:lnTo>
                      <a:pt x="16215" y="32430"/>
                    </a:lnTo>
                    <a:cubicBezTo>
                      <a:pt x="16215" y="23421"/>
                      <a:pt x="37047" y="16215"/>
                      <a:pt x="62833" y="16215"/>
                    </a:cubicBezTo>
                    <a:cubicBezTo>
                      <a:pt x="88619" y="16215"/>
                      <a:pt x="109450" y="23421"/>
                      <a:pt x="109450" y="32430"/>
                    </a:cubicBezTo>
                    <a:lnTo>
                      <a:pt x="125665" y="32430"/>
                    </a:lnTo>
                    <a:close/>
                  </a:path>
                </a:pathLst>
              </a:custGeom>
              <a:solidFill>
                <a:srgbClr val="E1A58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07" name="Google Shape;507;p9"/>
              <p:cNvSpPr/>
              <p:nvPr/>
            </p:nvSpPr>
            <p:spPr>
              <a:xfrm>
                <a:off x="7769084" y="1243109"/>
                <a:ext cx="182529" cy="222953"/>
              </a:xfrm>
              <a:custGeom>
                <a:rect b="b" l="l" r="r" t="t"/>
                <a:pathLst>
                  <a:path extrusionOk="0" h="222953" w="182529">
                    <a:moveTo>
                      <a:pt x="113" y="113"/>
                    </a:moveTo>
                    <a:lnTo>
                      <a:pt x="19931" y="4054"/>
                    </a:lnTo>
                    <a:cubicBezTo>
                      <a:pt x="45491" y="7432"/>
                      <a:pt x="71953" y="9233"/>
                      <a:pt x="99090" y="9233"/>
                    </a:cubicBezTo>
                    <a:lnTo>
                      <a:pt x="99090" y="9233"/>
                    </a:lnTo>
                    <a:cubicBezTo>
                      <a:pt x="126228" y="9233"/>
                      <a:pt x="152689" y="7432"/>
                      <a:pt x="178250" y="4054"/>
                    </a:cubicBezTo>
                    <a:lnTo>
                      <a:pt x="182529" y="3153"/>
                    </a:lnTo>
                    <a:lnTo>
                      <a:pt x="181177" y="36821"/>
                    </a:lnTo>
                    <a:cubicBezTo>
                      <a:pt x="172620" y="143005"/>
                      <a:pt x="135686" y="222953"/>
                      <a:pt x="91321" y="222953"/>
                    </a:cubicBezTo>
                    <a:cubicBezTo>
                      <a:pt x="46955" y="222953"/>
                      <a:pt x="10022" y="143005"/>
                      <a:pt x="1464" y="36821"/>
                    </a:cubicBez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E6B49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08" name="Google Shape;508;p9"/>
              <p:cNvSpPr/>
              <p:nvPr/>
            </p:nvSpPr>
            <p:spPr>
              <a:xfrm>
                <a:off x="7563809" y="598684"/>
                <a:ext cx="175660" cy="41888"/>
              </a:xfrm>
              <a:custGeom>
                <a:rect b="b" l="l" r="r" t="t"/>
                <a:pathLst>
                  <a:path extrusionOk="0" h="41888" w="175660">
                    <a:moveTo>
                      <a:pt x="0" y="20944"/>
                    </a:moveTo>
                    <a:cubicBezTo>
                      <a:pt x="0" y="9346"/>
                      <a:pt x="9346" y="0"/>
                      <a:pt x="20944" y="0"/>
                    </a:cubicBezTo>
                    <a:lnTo>
                      <a:pt x="154716" y="0"/>
                    </a:lnTo>
                    <a:cubicBezTo>
                      <a:pt x="166314" y="0"/>
                      <a:pt x="175660" y="9346"/>
                      <a:pt x="175660" y="20944"/>
                    </a:cubicBezTo>
                    <a:lnTo>
                      <a:pt x="175660" y="20944"/>
                    </a:lnTo>
                    <a:cubicBezTo>
                      <a:pt x="175660" y="32542"/>
                      <a:pt x="166314" y="41888"/>
                      <a:pt x="154716" y="41888"/>
                    </a:cubicBezTo>
                    <a:lnTo>
                      <a:pt x="20944" y="41888"/>
                    </a:lnTo>
                    <a:cubicBezTo>
                      <a:pt x="9346" y="41888"/>
                      <a:pt x="0" y="32542"/>
                      <a:pt x="0" y="20944"/>
                    </a:cubicBezTo>
                    <a:lnTo>
                      <a:pt x="0" y="20944"/>
                    </a:lnTo>
                    <a:close/>
                  </a:path>
                </a:pathLst>
              </a:custGeom>
              <a:solidFill>
                <a:srgbClr val="82563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09" name="Google Shape;509;p9"/>
              <p:cNvSpPr/>
              <p:nvPr/>
            </p:nvSpPr>
            <p:spPr>
              <a:xfrm>
                <a:off x="7965125" y="595981"/>
                <a:ext cx="175660" cy="43239"/>
              </a:xfrm>
              <a:custGeom>
                <a:rect b="b" l="l" r="r" t="t"/>
                <a:pathLst>
                  <a:path extrusionOk="0" h="43239" w="175660">
                    <a:moveTo>
                      <a:pt x="0" y="21620"/>
                    </a:moveTo>
                    <a:cubicBezTo>
                      <a:pt x="0" y="9684"/>
                      <a:pt x="9684" y="0"/>
                      <a:pt x="21620" y="0"/>
                    </a:cubicBezTo>
                    <a:lnTo>
                      <a:pt x="154040" y="0"/>
                    </a:lnTo>
                    <a:cubicBezTo>
                      <a:pt x="165976" y="0"/>
                      <a:pt x="175661" y="9684"/>
                      <a:pt x="175661" y="21620"/>
                    </a:cubicBezTo>
                    <a:lnTo>
                      <a:pt x="175661" y="21620"/>
                    </a:lnTo>
                    <a:cubicBezTo>
                      <a:pt x="175661" y="33556"/>
                      <a:pt x="165976" y="43239"/>
                      <a:pt x="154040" y="43239"/>
                    </a:cubicBezTo>
                    <a:lnTo>
                      <a:pt x="21620" y="43239"/>
                    </a:lnTo>
                    <a:cubicBezTo>
                      <a:pt x="9684" y="43239"/>
                      <a:pt x="0" y="33556"/>
                      <a:pt x="0" y="21620"/>
                    </a:cubicBezTo>
                    <a:lnTo>
                      <a:pt x="0" y="21620"/>
                    </a:lnTo>
                    <a:close/>
                  </a:path>
                </a:pathLst>
              </a:custGeom>
              <a:solidFill>
                <a:srgbClr val="82563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10" name="Google Shape;510;p9"/>
              <p:cNvSpPr/>
              <p:nvPr/>
            </p:nvSpPr>
            <p:spPr>
              <a:xfrm>
                <a:off x="7626078" y="1153928"/>
                <a:ext cx="464711" cy="109449"/>
              </a:xfrm>
              <a:custGeom>
                <a:rect b="b" l="l" r="r" t="t"/>
                <a:pathLst>
                  <a:path extrusionOk="0" h="109449" w="464711">
                    <a:moveTo>
                      <a:pt x="233425" y="113"/>
                    </a:moveTo>
                    <a:lnTo>
                      <a:pt x="248852" y="10134"/>
                    </a:lnTo>
                    <a:cubicBezTo>
                      <a:pt x="291303" y="31867"/>
                      <a:pt x="347154" y="44703"/>
                      <a:pt x="409423" y="46505"/>
                    </a:cubicBezTo>
                    <a:lnTo>
                      <a:pt x="464712" y="44816"/>
                    </a:lnTo>
                    <a:lnTo>
                      <a:pt x="440164" y="59905"/>
                    </a:lnTo>
                    <a:cubicBezTo>
                      <a:pt x="381160" y="91208"/>
                      <a:pt x="309996" y="109450"/>
                      <a:pt x="233425" y="109450"/>
                    </a:cubicBezTo>
                    <a:lnTo>
                      <a:pt x="233425" y="109450"/>
                    </a:lnTo>
                    <a:cubicBezTo>
                      <a:pt x="156856" y="109450"/>
                      <a:pt x="85691" y="91208"/>
                      <a:pt x="26687" y="59905"/>
                    </a:cubicBezTo>
                    <a:lnTo>
                      <a:pt x="0" y="43465"/>
                    </a:lnTo>
                    <a:lnTo>
                      <a:pt x="59342" y="45266"/>
                    </a:lnTo>
                    <a:cubicBezTo>
                      <a:pt x="121611" y="43465"/>
                      <a:pt x="177462" y="30628"/>
                      <a:pt x="219913" y="8896"/>
                    </a:cubicBezTo>
                    <a:lnTo>
                      <a:pt x="233538" y="0"/>
                    </a:lnTo>
                    <a:close/>
                  </a:path>
                </a:pathLst>
              </a:custGeom>
              <a:solidFill>
                <a:srgbClr val="82563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11" name="Google Shape;511;p9"/>
              <p:cNvSpPr/>
              <p:nvPr/>
            </p:nvSpPr>
            <p:spPr>
              <a:xfrm>
                <a:off x="7435329" y="194665"/>
                <a:ext cx="844633" cy="536393"/>
              </a:xfrm>
              <a:custGeom>
                <a:rect b="b" l="l" r="r" t="t"/>
                <a:pathLst>
                  <a:path extrusionOk="0" h="536393" w="844633">
                    <a:moveTo>
                      <a:pt x="422373" y="0"/>
                    </a:moveTo>
                    <a:cubicBezTo>
                      <a:pt x="655574" y="0"/>
                      <a:pt x="844633" y="153478"/>
                      <a:pt x="844633" y="342650"/>
                    </a:cubicBezTo>
                    <a:lnTo>
                      <a:pt x="844633" y="505699"/>
                    </a:lnTo>
                    <a:cubicBezTo>
                      <a:pt x="844633" y="560086"/>
                      <a:pt x="795313" y="530584"/>
                      <a:pt x="785517" y="505699"/>
                    </a:cubicBezTo>
                    <a:cubicBezTo>
                      <a:pt x="775608" y="480814"/>
                      <a:pt x="804659" y="396699"/>
                      <a:pt x="785517" y="356275"/>
                    </a:cubicBezTo>
                    <a:cubicBezTo>
                      <a:pt x="785517" y="304816"/>
                      <a:pt x="734170" y="263153"/>
                      <a:pt x="670775" y="263153"/>
                    </a:cubicBezTo>
                    <a:cubicBezTo>
                      <a:pt x="608168" y="252230"/>
                      <a:pt x="522814" y="296033"/>
                      <a:pt x="409987" y="290403"/>
                    </a:cubicBezTo>
                    <a:cubicBezTo>
                      <a:pt x="297159" y="284772"/>
                      <a:pt x="252568" y="272273"/>
                      <a:pt x="173859" y="263153"/>
                    </a:cubicBezTo>
                    <a:cubicBezTo>
                      <a:pt x="110463" y="263153"/>
                      <a:pt x="59116" y="304816"/>
                      <a:pt x="59116" y="356275"/>
                    </a:cubicBezTo>
                    <a:lnTo>
                      <a:pt x="59116" y="505699"/>
                    </a:lnTo>
                    <a:cubicBezTo>
                      <a:pt x="49207" y="530584"/>
                      <a:pt x="0" y="560086"/>
                      <a:pt x="0" y="505699"/>
                    </a:cubicBezTo>
                    <a:lnTo>
                      <a:pt x="0" y="342650"/>
                    </a:lnTo>
                    <a:cubicBezTo>
                      <a:pt x="0" y="153365"/>
                      <a:pt x="189060" y="0"/>
                      <a:pt x="422260" y="0"/>
                    </a:cubicBezTo>
                    <a:lnTo>
                      <a:pt x="422260" y="0"/>
                    </a:lnTo>
                    <a:close/>
                  </a:path>
                </a:pathLst>
              </a:custGeom>
              <a:solidFill>
                <a:srgbClr val="82563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sp>
          <p:nvSpPr>
            <p:cNvPr id="512" name="Google Shape;512;p9"/>
            <p:cNvSpPr/>
            <p:nvPr/>
          </p:nvSpPr>
          <p:spPr>
            <a:xfrm>
              <a:off x="9495994" y="1374637"/>
              <a:ext cx="1327355" cy="434499"/>
            </a:xfrm>
            <a:prstGeom prst="rect">
              <a:avLst/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i="0" lang="en-US" sz="1400" u="none" cap="none" strike="noStrike">
                  <a:solidFill>
                    <a:srgbClr val="0C0C0C"/>
                  </a:solidFill>
                  <a:latin typeface="Lexend Deca"/>
                  <a:ea typeface="Lexend Deca"/>
                  <a:cs typeface="Lexend Deca"/>
                  <a:sym typeface="Lexend Deca"/>
                </a:rPr>
                <a:t>TOM</a:t>
              </a:r>
              <a:endParaRPr/>
            </a:p>
          </p:txBody>
        </p:sp>
      </p:grpSp>
      <p:grpSp>
        <p:nvGrpSpPr>
          <p:cNvPr id="513" name="Google Shape;513;p9"/>
          <p:cNvGrpSpPr/>
          <p:nvPr/>
        </p:nvGrpSpPr>
        <p:grpSpPr>
          <a:xfrm>
            <a:off x="895719" y="1654984"/>
            <a:ext cx="1520068" cy="2115724"/>
            <a:chOff x="895719" y="1654984"/>
            <a:chExt cx="1520068" cy="2115724"/>
          </a:xfrm>
        </p:grpSpPr>
        <p:sp>
          <p:nvSpPr>
            <p:cNvPr id="514" name="Google Shape;514;p9"/>
            <p:cNvSpPr/>
            <p:nvPr/>
          </p:nvSpPr>
          <p:spPr>
            <a:xfrm>
              <a:off x="899417" y="1654984"/>
              <a:ext cx="1516370" cy="2115724"/>
            </a:xfrm>
            <a:custGeom>
              <a:rect b="b" l="l" r="r" t="t"/>
              <a:pathLst>
                <a:path extrusionOk="0" h="2370559" w="1699014">
                  <a:moveTo>
                    <a:pt x="849507" y="0"/>
                  </a:moveTo>
                  <a:cubicBezTo>
                    <a:pt x="1318677" y="0"/>
                    <a:pt x="1699014" y="380337"/>
                    <a:pt x="1699014" y="849507"/>
                  </a:cubicBezTo>
                  <a:lnTo>
                    <a:pt x="1699014" y="2224057"/>
                  </a:lnTo>
                  <a:lnTo>
                    <a:pt x="1574637" y="2224057"/>
                  </a:lnTo>
                  <a:lnTo>
                    <a:pt x="1574637" y="2370559"/>
                  </a:lnTo>
                  <a:lnTo>
                    <a:pt x="1462549" y="2370559"/>
                  </a:lnTo>
                  <a:lnTo>
                    <a:pt x="1462549" y="2224057"/>
                  </a:lnTo>
                  <a:lnTo>
                    <a:pt x="236466" y="2224057"/>
                  </a:lnTo>
                  <a:lnTo>
                    <a:pt x="236466" y="2370559"/>
                  </a:lnTo>
                  <a:lnTo>
                    <a:pt x="124378" y="2370559"/>
                  </a:lnTo>
                  <a:lnTo>
                    <a:pt x="124378" y="2224057"/>
                  </a:lnTo>
                  <a:lnTo>
                    <a:pt x="0" y="2224057"/>
                  </a:lnTo>
                  <a:lnTo>
                    <a:pt x="0" y="849507"/>
                  </a:lnTo>
                  <a:cubicBezTo>
                    <a:pt x="0" y="380337"/>
                    <a:pt x="380337" y="0"/>
                    <a:pt x="849507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515" name="Google Shape;515;p9"/>
            <p:cNvGrpSpPr/>
            <p:nvPr/>
          </p:nvGrpSpPr>
          <p:grpSpPr>
            <a:xfrm>
              <a:off x="1214039" y="1757450"/>
              <a:ext cx="867769" cy="1595806"/>
              <a:chOff x="1133209" y="2010046"/>
              <a:chExt cx="867769" cy="1595806"/>
            </a:xfrm>
          </p:grpSpPr>
          <p:sp>
            <p:nvSpPr>
              <p:cNvPr id="516" name="Google Shape;516;p9"/>
              <p:cNvSpPr/>
              <p:nvPr/>
            </p:nvSpPr>
            <p:spPr>
              <a:xfrm>
                <a:off x="1133209" y="2495477"/>
                <a:ext cx="108294" cy="182078"/>
              </a:xfrm>
              <a:custGeom>
                <a:rect b="b" l="l" r="r" t="t"/>
                <a:pathLst>
                  <a:path extrusionOk="0" h="182078" w="108294">
                    <a:moveTo>
                      <a:pt x="106380" y="113"/>
                    </a:moveTo>
                    <a:cubicBezTo>
                      <a:pt x="49966" y="-1126"/>
                      <a:pt x="2335" y="38623"/>
                      <a:pt x="83" y="88844"/>
                    </a:cubicBezTo>
                    <a:cubicBezTo>
                      <a:pt x="-2169" y="139064"/>
                      <a:pt x="41746" y="180840"/>
                      <a:pt x="98160" y="182079"/>
                    </a:cubicBezTo>
                    <a:cubicBezTo>
                      <a:pt x="101538" y="182079"/>
                      <a:pt x="104916" y="182079"/>
                      <a:pt x="108294" y="181853"/>
                    </a:cubicBezTo>
                    <a:lnTo>
                      <a:pt x="106380" y="0"/>
                    </a:lnTo>
                    <a:close/>
                  </a:path>
                </a:pathLst>
              </a:custGeom>
              <a:solidFill>
                <a:srgbClr val="BC7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17" name="Google Shape;517;p9"/>
              <p:cNvSpPr/>
              <p:nvPr/>
            </p:nvSpPr>
            <p:spPr>
              <a:xfrm>
                <a:off x="1892684" y="2485455"/>
                <a:ext cx="108294" cy="182078"/>
              </a:xfrm>
              <a:custGeom>
                <a:rect b="b" l="l" r="r" t="t"/>
                <a:pathLst>
                  <a:path extrusionOk="0" h="182078" w="108294">
                    <a:moveTo>
                      <a:pt x="1914" y="113"/>
                    </a:moveTo>
                    <a:cubicBezTo>
                      <a:pt x="58328" y="-1126"/>
                      <a:pt x="105959" y="38623"/>
                      <a:pt x="108211" y="88844"/>
                    </a:cubicBezTo>
                    <a:cubicBezTo>
                      <a:pt x="110463" y="139064"/>
                      <a:pt x="66548" y="180840"/>
                      <a:pt x="10134" y="182079"/>
                    </a:cubicBezTo>
                    <a:cubicBezTo>
                      <a:pt x="6756" y="182079"/>
                      <a:pt x="3378" y="182079"/>
                      <a:pt x="0" y="181853"/>
                    </a:cubicBezTo>
                    <a:lnTo>
                      <a:pt x="1914" y="0"/>
                    </a:lnTo>
                    <a:close/>
                  </a:path>
                </a:pathLst>
              </a:custGeom>
              <a:solidFill>
                <a:srgbClr val="BC7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18" name="Google Shape;518;p9"/>
              <p:cNvSpPr/>
              <p:nvPr/>
            </p:nvSpPr>
            <p:spPr>
              <a:xfrm>
                <a:off x="1208961" y="3154541"/>
                <a:ext cx="687777" cy="451311"/>
              </a:xfrm>
              <a:custGeom>
                <a:rect b="b" l="l" r="r" t="t"/>
                <a:pathLst>
                  <a:path extrusionOk="0" h="451311" w="687777">
                    <a:moveTo>
                      <a:pt x="225656" y="0"/>
                    </a:moveTo>
                    <a:lnTo>
                      <a:pt x="462122" y="0"/>
                    </a:lnTo>
                    <a:cubicBezTo>
                      <a:pt x="586773" y="0"/>
                      <a:pt x="687778" y="101005"/>
                      <a:pt x="687778" y="225656"/>
                    </a:cubicBezTo>
                    <a:lnTo>
                      <a:pt x="687778" y="451312"/>
                    </a:lnTo>
                    <a:lnTo>
                      <a:pt x="0" y="451312"/>
                    </a:lnTo>
                    <a:lnTo>
                      <a:pt x="0" y="225656"/>
                    </a:lnTo>
                    <a:cubicBezTo>
                      <a:pt x="0" y="101005"/>
                      <a:pt x="101005" y="0"/>
                      <a:pt x="225656" y="0"/>
                    </a:cubicBezTo>
                    <a:lnTo>
                      <a:pt x="225656" y="0"/>
                    </a:lnTo>
                    <a:close/>
                  </a:path>
                </a:pathLst>
              </a:custGeom>
              <a:solidFill>
                <a:srgbClr val="315F7E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19" name="Google Shape;519;p9"/>
              <p:cNvSpPr/>
              <p:nvPr/>
            </p:nvSpPr>
            <p:spPr>
              <a:xfrm>
                <a:off x="1568389" y="3146433"/>
                <a:ext cx="333754" cy="458067"/>
              </a:xfrm>
              <a:custGeom>
                <a:rect b="b" l="l" r="r" t="t"/>
                <a:pathLst>
                  <a:path extrusionOk="0" h="458067" w="333754">
                    <a:moveTo>
                      <a:pt x="0" y="0"/>
                    </a:moveTo>
                    <a:lnTo>
                      <a:pt x="70827" y="0"/>
                    </a:lnTo>
                    <a:cubicBezTo>
                      <a:pt x="215972" y="0"/>
                      <a:pt x="333755" y="102581"/>
                      <a:pt x="333755" y="229034"/>
                    </a:cubicBezTo>
                    <a:lnTo>
                      <a:pt x="333755" y="458068"/>
                    </a:lnTo>
                    <a:lnTo>
                      <a:pt x="0" y="458068"/>
                    </a:lnTo>
                    <a:lnTo>
                      <a:pt x="0" y="0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10365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20" name="Google Shape;520;p9"/>
              <p:cNvSpPr/>
              <p:nvPr/>
            </p:nvSpPr>
            <p:spPr>
              <a:xfrm>
                <a:off x="1191395" y="2041125"/>
                <a:ext cx="751285" cy="1059366"/>
              </a:xfrm>
              <a:custGeom>
                <a:rect b="b" l="l" r="r" t="t"/>
                <a:pathLst>
                  <a:path extrusionOk="0" h="1059366" w="751285">
                    <a:moveTo>
                      <a:pt x="0" y="375643"/>
                    </a:moveTo>
                    <a:cubicBezTo>
                      <a:pt x="0" y="168229"/>
                      <a:pt x="168229" y="0"/>
                      <a:pt x="375643" y="0"/>
                    </a:cubicBezTo>
                    <a:lnTo>
                      <a:pt x="375643" y="0"/>
                    </a:lnTo>
                    <a:cubicBezTo>
                      <a:pt x="583057" y="0"/>
                      <a:pt x="751286" y="168229"/>
                      <a:pt x="751286" y="375643"/>
                    </a:cubicBezTo>
                    <a:lnTo>
                      <a:pt x="751286" y="683724"/>
                    </a:lnTo>
                    <a:cubicBezTo>
                      <a:pt x="751286" y="891138"/>
                      <a:pt x="583057" y="1059367"/>
                      <a:pt x="375643" y="1059367"/>
                    </a:cubicBezTo>
                    <a:lnTo>
                      <a:pt x="375643" y="1059367"/>
                    </a:lnTo>
                    <a:cubicBezTo>
                      <a:pt x="168229" y="1059367"/>
                      <a:pt x="0" y="891138"/>
                      <a:pt x="0" y="683724"/>
                    </a:cubicBezTo>
                    <a:lnTo>
                      <a:pt x="0" y="375643"/>
                    </a:lnTo>
                    <a:close/>
                  </a:path>
                </a:pathLst>
              </a:custGeom>
              <a:solidFill>
                <a:srgbClr val="C3774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21" name="Google Shape;521;p9"/>
              <p:cNvSpPr/>
              <p:nvPr/>
            </p:nvSpPr>
            <p:spPr>
              <a:xfrm>
                <a:off x="1567037" y="2041012"/>
                <a:ext cx="375642" cy="1059366"/>
              </a:xfrm>
              <a:custGeom>
                <a:rect b="b" l="l" r="r" t="t"/>
                <a:pathLst>
                  <a:path extrusionOk="0" h="1059366" w="375642">
                    <a:moveTo>
                      <a:pt x="0" y="113"/>
                    </a:moveTo>
                    <a:cubicBezTo>
                      <a:pt x="207414" y="113"/>
                      <a:pt x="375643" y="193226"/>
                      <a:pt x="375643" y="431381"/>
                    </a:cubicBezTo>
                    <a:lnTo>
                      <a:pt x="375643" y="628098"/>
                    </a:lnTo>
                    <a:cubicBezTo>
                      <a:pt x="375643" y="866253"/>
                      <a:pt x="207414" y="1059367"/>
                      <a:pt x="0" y="1059367"/>
                    </a:cubicBez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BC7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22" name="Google Shape;522;p9"/>
              <p:cNvSpPr/>
              <p:nvPr/>
            </p:nvSpPr>
            <p:spPr>
              <a:xfrm>
                <a:off x="1356245" y="2558647"/>
                <a:ext cx="58103" cy="52698"/>
              </a:xfrm>
              <a:custGeom>
                <a:rect b="b" l="l" r="r" t="t"/>
                <a:pathLst>
                  <a:path extrusionOk="0" h="52698" w="58103">
                    <a:moveTo>
                      <a:pt x="0" y="26349"/>
                    </a:moveTo>
                    <a:cubicBezTo>
                      <a:pt x="0" y="11823"/>
                      <a:pt x="13062" y="0"/>
                      <a:pt x="29051" y="0"/>
                    </a:cubicBezTo>
                    <a:cubicBezTo>
                      <a:pt x="45041" y="0"/>
                      <a:pt x="58103" y="11823"/>
                      <a:pt x="58103" y="26349"/>
                    </a:cubicBezTo>
                    <a:cubicBezTo>
                      <a:pt x="58103" y="40875"/>
                      <a:pt x="45041" y="52698"/>
                      <a:pt x="29051" y="52698"/>
                    </a:cubicBezTo>
                    <a:cubicBezTo>
                      <a:pt x="13062" y="52698"/>
                      <a:pt x="0" y="40875"/>
                      <a:pt x="0" y="26349"/>
                    </a:cubicBezTo>
                    <a:lnTo>
                      <a:pt x="0" y="26349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23" name="Google Shape;523;p9"/>
              <p:cNvSpPr/>
              <p:nvPr/>
            </p:nvSpPr>
            <p:spPr>
              <a:xfrm>
                <a:off x="1717024" y="2559998"/>
                <a:ext cx="58103" cy="52698"/>
              </a:xfrm>
              <a:custGeom>
                <a:rect b="b" l="l" r="r" t="t"/>
                <a:pathLst>
                  <a:path extrusionOk="0" h="52698" w="58103">
                    <a:moveTo>
                      <a:pt x="58103" y="26349"/>
                    </a:moveTo>
                    <a:cubicBezTo>
                      <a:pt x="58103" y="11823"/>
                      <a:pt x="45041" y="0"/>
                      <a:pt x="29052" y="0"/>
                    </a:cubicBezTo>
                    <a:cubicBezTo>
                      <a:pt x="13062" y="0"/>
                      <a:pt x="0" y="11823"/>
                      <a:pt x="0" y="26349"/>
                    </a:cubicBezTo>
                    <a:cubicBezTo>
                      <a:pt x="0" y="40875"/>
                      <a:pt x="13062" y="52698"/>
                      <a:pt x="29052" y="52698"/>
                    </a:cubicBezTo>
                    <a:cubicBezTo>
                      <a:pt x="45041" y="52698"/>
                      <a:pt x="58103" y="40875"/>
                      <a:pt x="58103" y="26349"/>
                    </a:cubicBezTo>
                    <a:lnTo>
                      <a:pt x="58103" y="26349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24" name="Google Shape;524;p9"/>
              <p:cNvSpPr/>
              <p:nvPr/>
            </p:nvSpPr>
            <p:spPr>
              <a:xfrm>
                <a:off x="1358948" y="2809976"/>
                <a:ext cx="420233" cy="148635"/>
              </a:xfrm>
              <a:custGeom>
                <a:rect b="b" l="l" r="r" t="t"/>
                <a:pathLst>
                  <a:path extrusionOk="0" h="148635" w="420233">
                    <a:moveTo>
                      <a:pt x="0" y="0"/>
                    </a:moveTo>
                    <a:lnTo>
                      <a:pt x="420233" y="0"/>
                    </a:lnTo>
                    <a:lnTo>
                      <a:pt x="416855" y="10922"/>
                    </a:lnTo>
                    <a:cubicBezTo>
                      <a:pt x="382849" y="91884"/>
                      <a:pt x="303014" y="148636"/>
                      <a:pt x="210117" y="148636"/>
                    </a:cubicBezTo>
                    <a:cubicBezTo>
                      <a:pt x="117219" y="148636"/>
                      <a:pt x="37384" y="91884"/>
                      <a:pt x="3378" y="10922"/>
                    </a:cubicBez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25" name="Google Shape;525;p9"/>
              <p:cNvSpPr/>
              <p:nvPr/>
            </p:nvSpPr>
            <p:spPr>
              <a:xfrm>
                <a:off x="1403538" y="2814030"/>
                <a:ext cx="332403" cy="148635"/>
              </a:xfrm>
              <a:custGeom>
                <a:rect b="b" l="l" r="r" t="t"/>
                <a:pathLst>
                  <a:path extrusionOk="0" h="148635" w="332403">
                    <a:moveTo>
                      <a:pt x="166202" y="0"/>
                    </a:moveTo>
                    <a:cubicBezTo>
                      <a:pt x="224417" y="0"/>
                      <a:pt x="277453" y="22183"/>
                      <a:pt x="317427" y="58553"/>
                    </a:cubicBezTo>
                    <a:lnTo>
                      <a:pt x="332403" y="74318"/>
                    </a:lnTo>
                    <a:lnTo>
                      <a:pt x="317427" y="90082"/>
                    </a:lnTo>
                    <a:cubicBezTo>
                      <a:pt x="277453" y="126453"/>
                      <a:pt x="224417" y="148636"/>
                      <a:pt x="166202" y="148636"/>
                    </a:cubicBezTo>
                    <a:cubicBezTo>
                      <a:pt x="107986" y="148636"/>
                      <a:pt x="54950" y="126453"/>
                      <a:pt x="14976" y="90082"/>
                    </a:cubicBezTo>
                    <a:lnTo>
                      <a:pt x="0" y="74318"/>
                    </a:lnTo>
                    <a:lnTo>
                      <a:pt x="14976" y="58553"/>
                    </a:lnTo>
                    <a:cubicBezTo>
                      <a:pt x="54950" y="22183"/>
                      <a:pt x="107986" y="0"/>
                      <a:pt x="166202" y="0"/>
                    </a:cubicBezTo>
                    <a:lnTo>
                      <a:pt x="166202" y="0"/>
                    </a:lnTo>
                    <a:close/>
                  </a:path>
                </a:pathLst>
              </a:custGeom>
              <a:solidFill>
                <a:srgbClr val="D8738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26" name="Google Shape;526;p9"/>
              <p:cNvSpPr/>
              <p:nvPr/>
            </p:nvSpPr>
            <p:spPr>
              <a:xfrm>
                <a:off x="1569740" y="2809976"/>
                <a:ext cx="167552" cy="148635"/>
              </a:xfrm>
              <a:custGeom>
                <a:rect b="b" l="l" r="r" t="t"/>
                <a:pathLst>
                  <a:path extrusionOk="0" h="148635" w="167552">
                    <a:moveTo>
                      <a:pt x="1464" y="0"/>
                    </a:moveTo>
                    <a:cubicBezTo>
                      <a:pt x="59679" y="0"/>
                      <a:pt x="112715" y="22183"/>
                      <a:pt x="152577" y="58553"/>
                    </a:cubicBezTo>
                    <a:lnTo>
                      <a:pt x="167553" y="74318"/>
                    </a:lnTo>
                    <a:lnTo>
                      <a:pt x="152577" y="90082"/>
                    </a:lnTo>
                    <a:cubicBezTo>
                      <a:pt x="112715" y="126453"/>
                      <a:pt x="59679" y="148636"/>
                      <a:pt x="1464" y="148636"/>
                    </a:cubicBezTo>
                    <a:lnTo>
                      <a:pt x="0" y="148636"/>
                    </a:lnTo>
                    <a:lnTo>
                      <a:pt x="0" y="113"/>
                    </a:lnTo>
                    <a:lnTo>
                      <a:pt x="1464" y="113"/>
                    </a:lnTo>
                    <a:close/>
                  </a:path>
                </a:pathLst>
              </a:custGeom>
              <a:solidFill>
                <a:srgbClr val="D0566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27" name="Google Shape;527;p9"/>
              <p:cNvSpPr/>
              <p:nvPr/>
            </p:nvSpPr>
            <p:spPr>
              <a:xfrm>
                <a:off x="1381918" y="2805923"/>
                <a:ext cx="379696" cy="60805"/>
              </a:xfrm>
              <a:custGeom>
                <a:rect b="b" l="l" r="r" t="t"/>
                <a:pathLst>
                  <a:path extrusionOk="0" h="60805" w="379696">
                    <a:moveTo>
                      <a:pt x="0" y="0"/>
                    </a:moveTo>
                    <a:lnTo>
                      <a:pt x="379696" y="0"/>
                    </a:lnTo>
                    <a:lnTo>
                      <a:pt x="357176" y="60806"/>
                    </a:lnTo>
                    <a:lnTo>
                      <a:pt x="18016" y="55738"/>
                    </a:lnTo>
                    <a:lnTo>
                      <a:pt x="0" y="0"/>
                    </a:lnTo>
                    <a:lnTo>
                      <a:pt x="0" y="0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28" name="Google Shape;528;p9"/>
              <p:cNvSpPr/>
              <p:nvPr/>
            </p:nvSpPr>
            <p:spPr>
              <a:xfrm>
                <a:off x="1510286" y="2657287"/>
                <a:ext cx="120259" cy="31078"/>
              </a:xfrm>
              <a:custGeom>
                <a:rect b="b" l="l" r="r" t="t"/>
                <a:pathLst>
                  <a:path extrusionOk="0" h="31078" w="120259">
                    <a:moveTo>
                      <a:pt x="120260" y="31078"/>
                    </a:moveTo>
                    <a:cubicBezTo>
                      <a:pt x="120260" y="13963"/>
                      <a:pt x="93348" y="0"/>
                      <a:pt x="60130" y="0"/>
                    </a:cubicBezTo>
                    <a:cubicBezTo>
                      <a:pt x="26912" y="0"/>
                      <a:pt x="0" y="13963"/>
                      <a:pt x="0" y="31078"/>
                    </a:cubicBezTo>
                    <a:lnTo>
                      <a:pt x="15539" y="31078"/>
                    </a:lnTo>
                    <a:cubicBezTo>
                      <a:pt x="15539" y="22521"/>
                      <a:pt x="35470" y="15539"/>
                      <a:pt x="60130" y="15539"/>
                    </a:cubicBezTo>
                    <a:cubicBezTo>
                      <a:pt x="84790" y="15539"/>
                      <a:pt x="104721" y="22521"/>
                      <a:pt x="104721" y="31078"/>
                    </a:cubicBezTo>
                    <a:lnTo>
                      <a:pt x="120260" y="31078"/>
                    </a:lnTo>
                    <a:close/>
                  </a:path>
                </a:pathLst>
              </a:custGeom>
              <a:solidFill>
                <a:srgbClr val="A16339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29" name="Google Shape;529;p9"/>
              <p:cNvSpPr/>
              <p:nvPr/>
            </p:nvSpPr>
            <p:spPr>
              <a:xfrm>
                <a:off x="1481910" y="3080223"/>
                <a:ext cx="174308" cy="213607"/>
              </a:xfrm>
              <a:custGeom>
                <a:rect b="b" l="l" r="r" t="t"/>
                <a:pathLst>
                  <a:path extrusionOk="0" h="213607" w="174308">
                    <a:moveTo>
                      <a:pt x="0" y="0"/>
                    </a:moveTo>
                    <a:lnTo>
                      <a:pt x="18917" y="3828"/>
                    </a:lnTo>
                    <a:cubicBezTo>
                      <a:pt x="43352" y="7094"/>
                      <a:pt x="68688" y="8783"/>
                      <a:pt x="94586" y="8783"/>
                    </a:cubicBezTo>
                    <a:lnTo>
                      <a:pt x="94586" y="8783"/>
                    </a:lnTo>
                    <a:cubicBezTo>
                      <a:pt x="120485" y="8783"/>
                      <a:pt x="145821" y="7094"/>
                      <a:pt x="170255" y="3828"/>
                    </a:cubicBezTo>
                    <a:lnTo>
                      <a:pt x="174309" y="3040"/>
                    </a:lnTo>
                    <a:lnTo>
                      <a:pt x="173070" y="35357"/>
                    </a:lnTo>
                    <a:cubicBezTo>
                      <a:pt x="164850" y="137038"/>
                      <a:pt x="129606" y="213607"/>
                      <a:pt x="87267" y="213607"/>
                    </a:cubicBezTo>
                    <a:cubicBezTo>
                      <a:pt x="44928" y="213607"/>
                      <a:pt x="9571" y="137150"/>
                      <a:pt x="1464" y="35357"/>
                    </a:cubicBezTo>
                    <a:lnTo>
                      <a:pt x="113" y="113"/>
                    </a:lnTo>
                    <a:close/>
                  </a:path>
                </a:pathLst>
              </a:custGeom>
              <a:solidFill>
                <a:srgbClr val="BC7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30" name="Google Shape;530;p9"/>
              <p:cNvSpPr/>
              <p:nvPr/>
            </p:nvSpPr>
            <p:spPr>
              <a:xfrm>
                <a:off x="1283278" y="2461358"/>
                <a:ext cx="168904" cy="40536"/>
              </a:xfrm>
              <a:custGeom>
                <a:rect b="b" l="l" r="r" t="t"/>
                <a:pathLst>
                  <a:path extrusionOk="0" h="40536" w="168904">
                    <a:moveTo>
                      <a:pt x="0" y="20268"/>
                    </a:moveTo>
                    <a:cubicBezTo>
                      <a:pt x="0" y="9121"/>
                      <a:pt x="9121" y="0"/>
                      <a:pt x="20268" y="0"/>
                    </a:cubicBezTo>
                    <a:lnTo>
                      <a:pt x="148636" y="0"/>
                    </a:lnTo>
                    <a:cubicBezTo>
                      <a:pt x="159783" y="0"/>
                      <a:pt x="168904" y="9121"/>
                      <a:pt x="168904" y="20268"/>
                    </a:cubicBezTo>
                    <a:lnTo>
                      <a:pt x="168904" y="20268"/>
                    </a:lnTo>
                    <a:cubicBezTo>
                      <a:pt x="168904" y="31416"/>
                      <a:pt x="159783" y="40537"/>
                      <a:pt x="148636" y="40537"/>
                    </a:cubicBezTo>
                    <a:lnTo>
                      <a:pt x="20268" y="40537"/>
                    </a:lnTo>
                    <a:cubicBezTo>
                      <a:pt x="9121" y="40537"/>
                      <a:pt x="0" y="31416"/>
                      <a:pt x="0" y="20268"/>
                    </a:cubicBezTo>
                    <a:lnTo>
                      <a:pt x="0" y="20268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31" name="Google Shape;531;p9"/>
              <p:cNvSpPr/>
              <p:nvPr/>
            </p:nvSpPr>
            <p:spPr>
              <a:xfrm>
                <a:off x="1669731" y="2458656"/>
                <a:ext cx="168904" cy="40537"/>
              </a:xfrm>
              <a:custGeom>
                <a:rect b="b" l="l" r="r" t="t"/>
                <a:pathLst>
                  <a:path extrusionOk="0" h="40537" w="168904">
                    <a:moveTo>
                      <a:pt x="0" y="20269"/>
                    </a:moveTo>
                    <a:cubicBezTo>
                      <a:pt x="0" y="9121"/>
                      <a:pt x="9121" y="0"/>
                      <a:pt x="20268" y="0"/>
                    </a:cubicBezTo>
                    <a:lnTo>
                      <a:pt x="148636" y="0"/>
                    </a:lnTo>
                    <a:cubicBezTo>
                      <a:pt x="159783" y="0"/>
                      <a:pt x="168904" y="9121"/>
                      <a:pt x="168904" y="20269"/>
                    </a:cubicBezTo>
                    <a:lnTo>
                      <a:pt x="168904" y="20269"/>
                    </a:lnTo>
                    <a:cubicBezTo>
                      <a:pt x="168904" y="31416"/>
                      <a:pt x="159783" y="40537"/>
                      <a:pt x="148636" y="40537"/>
                    </a:cubicBezTo>
                    <a:lnTo>
                      <a:pt x="20268" y="40537"/>
                    </a:lnTo>
                    <a:cubicBezTo>
                      <a:pt x="9121" y="40537"/>
                      <a:pt x="0" y="31416"/>
                      <a:pt x="0" y="20269"/>
                    </a:cubicBezTo>
                    <a:lnTo>
                      <a:pt x="0" y="20269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32" name="Google Shape;532;p9"/>
              <p:cNvSpPr/>
              <p:nvPr/>
            </p:nvSpPr>
            <p:spPr>
              <a:xfrm>
                <a:off x="1165834" y="2010046"/>
                <a:ext cx="809275" cy="514858"/>
              </a:xfrm>
              <a:custGeom>
                <a:rect b="b" l="l" r="r" t="t"/>
                <a:pathLst>
                  <a:path extrusionOk="0" h="514858" w="809275">
                    <a:moveTo>
                      <a:pt x="404582" y="0"/>
                    </a:moveTo>
                    <a:cubicBezTo>
                      <a:pt x="628098" y="0"/>
                      <a:pt x="809276" y="147284"/>
                      <a:pt x="809276" y="328913"/>
                    </a:cubicBezTo>
                    <a:lnTo>
                      <a:pt x="809276" y="485430"/>
                    </a:lnTo>
                    <a:cubicBezTo>
                      <a:pt x="809276" y="537565"/>
                      <a:pt x="762095" y="509302"/>
                      <a:pt x="752637" y="485430"/>
                    </a:cubicBezTo>
                    <a:cubicBezTo>
                      <a:pt x="743178" y="461559"/>
                      <a:pt x="770991" y="380822"/>
                      <a:pt x="752637" y="342087"/>
                    </a:cubicBezTo>
                    <a:cubicBezTo>
                      <a:pt x="752637" y="292767"/>
                      <a:pt x="703429" y="252793"/>
                      <a:pt x="642737" y="252793"/>
                    </a:cubicBezTo>
                    <a:cubicBezTo>
                      <a:pt x="582719" y="242321"/>
                      <a:pt x="500970" y="284322"/>
                      <a:pt x="392871" y="278917"/>
                    </a:cubicBezTo>
                    <a:cubicBezTo>
                      <a:pt x="284772" y="273512"/>
                      <a:pt x="241983" y="261464"/>
                      <a:pt x="166539" y="252793"/>
                    </a:cubicBezTo>
                    <a:cubicBezTo>
                      <a:pt x="105847" y="252793"/>
                      <a:pt x="56639" y="292767"/>
                      <a:pt x="56639" y="342087"/>
                    </a:cubicBezTo>
                    <a:lnTo>
                      <a:pt x="56639" y="485430"/>
                    </a:lnTo>
                    <a:cubicBezTo>
                      <a:pt x="47181" y="509302"/>
                      <a:pt x="0" y="537565"/>
                      <a:pt x="0" y="485430"/>
                    </a:cubicBezTo>
                    <a:lnTo>
                      <a:pt x="0" y="328913"/>
                    </a:lnTo>
                    <a:cubicBezTo>
                      <a:pt x="0" y="147284"/>
                      <a:pt x="181178" y="0"/>
                      <a:pt x="404694" y="0"/>
                    </a:cubicBezTo>
                    <a:lnTo>
                      <a:pt x="404694" y="0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grpSp>
            <p:nvGrpSpPr>
              <p:cNvPr id="533" name="Google Shape;533;p9"/>
              <p:cNvGrpSpPr/>
              <p:nvPr/>
            </p:nvGrpSpPr>
            <p:grpSpPr>
              <a:xfrm>
                <a:off x="1187341" y="2127716"/>
                <a:ext cx="766711" cy="992256"/>
                <a:chOff x="1187341" y="2127716"/>
                <a:chExt cx="766711" cy="992256"/>
              </a:xfrm>
            </p:grpSpPr>
            <p:sp>
              <p:nvSpPr>
                <p:cNvPr id="534" name="Google Shape;534;p9"/>
                <p:cNvSpPr/>
                <p:nvPr/>
              </p:nvSpPr>
              <p:spPr>
                <a:xfrm>
                  <a:off x="1201304" y="2811891"/>
                  <a:ext cx="730679" cy="308081"/>
                </a:xfrm>
                <a:custGeom>
                  <a:rect b="b" l="l" r="r" t="t"/>
                  <a:pathLst>
                    <a:path extrusionOk="0" h="308081" w="730679">
                      <a:moveTo>
                        <a:pt x="0" y="0"/>
                      </a:moveTo>
                      <a:lnTo>
                        <a:pt x="162598" y="0"/>
                      </a:lnTo>
                      <a:lnTo>
                        <a:pt x="170481" y="17228"/>
                      </a:lnTo>
                      <a:cubicBezTo>
                        <a:pt x="210567" y="91659"/>
                        <a:pt x="283309" y="141429"/>
                        <a:pt x="366184" y="141429"/>
                      </a:cubicBezTo>
                      <a:cubicBezTo>
                        <a:pt x="449060" y="141429"/>
                        <a:pt x="521801" y="91659"/>
                        <a:pt x="561888" y="17228"/>
                      </a:cubicBezTo>
                      <a:lnTo>
                        <a:pt x="569770" y="0"/>
                      </a:lnTo>
                      <a:lnTo>
                        <a:pt x="730679" y="0"/>
                      </a:lnTo>
                      <a:lnTo>
                        <a:pt x="718293" y="44929"/>
                      </a:lnTo>
                      <a:cubicBezTo>
                        <a:pt x="660190" y="199532"/>
                        <a:pt x="524053" y="308081"/>
                        <a:pt x="365396" y="308081"/>
                      </a:cubicBezTo>
                      <a:lnTo>
                        <a:pt x="365396" y="308081"/>
                      </a:lnTo>
                      <a:cubicBezTo>
                        <a:pt x="206739" y="308081"/>
                        <a:pt x="70602" y="199645"/>
                        <a:pt x="12499" y="44929"/>
                      </a:cubicBezTo>
                      <a:lnTo>
                        <a:pt x="113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535" name="Google Shape;535;p9"/>
                <p:cNvSpPr/>
                <p:nvPr/>
              </p:nvSpPr>
              <p:spPr>
                <a:xfrm>
                  <a:off x="1281927" y="2692757"/>
                  <a:ext cx="590151" cy="118908"/>
                </a:xfrm>
                <a:custGeom>
                  <a:rect b="b" l="l" r="r" t="t"/>
                  <a:pathLst>
                    <a:path extrusionOk="0" h="118908" w="590151">
                      <a:moveTo>
                        <a:pt x="590151" y="118909"/>
                      </a:moveTo>
                      <a:lnTo>
                        <a:pt x="0" y="118909"/>
                      </a:lnTo>
                      <a:lnTo>
                        <a:pt x="4729" y="110125"/>
                      </a:lnTo>
                      <a:cubicBezTo>
                        <a:pt x="52586" y="45379"/>
                        <a:pt x="164513" y="0"/>
                        <a:pt x="295019" y="0"/>
                      </a:cubicBezTo>
                      <a:cubicBezTo>
                        <a:pt x="425526" y="0"/>
                        <a:pt x="537453" y="45379"/>
                        <a:pt x="585309" y="110125"/>
                      </a:cubicBezTo>
                      <a:lnTo>
                        <a:pt x="590038" y="118909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536" name="Google Shape;536;p9"/>
                <p:cNvSpPr/>
                <p:nvPr/>
              </p:nvSpPr>
              <p:spPr>
                <a:xfrm>
                  <a:off x="1187341" y="2138526"/>
                  <a:ext cx="98752" cy="836638"/>
                </a:xfrm>
                <a:custGeom>
                  <a:rect b="b" l="l" r="r" t="t"/>
                  <a:pathLst>
                    <a:path extrusionOk="0" h="836638" w="98752">
                      <a:moveTo>
                        <a:pt x="98753" y="225"/>
                      </a:moveTo>
                      <a:lnTo>
                        <a:pt x="98753" y="1126"/>
                      </a:lnTo>
                      <a:lnTo>
                        <a:pt x="89519" y="20494"/>
                      </a:lnTo>
                      <a:cubicBezTo>
                        <a:pt x="66999" y="73192"/>
                        <a:pt x="54275" y="133547"/>
                        <a:pt x="54275" y="197731"/>
                      </a:cubicBezTo>
                      <a:lnTo>
                        <a:pt x="54275" y="501082"/>
                      </a:lnTo>
                      <a:cubicBezTo>
                        <a:pt x="54275" y="565266"/>
                        <a:pt x="67111" y="625621"/>
                        <a:pt x="89519" y="678319"/>
                      </a:cubicBezTo>
                      <a:lnTo>
                        <a:pt x="98753" y="697687"/>
                      </a:lnTo>
                      <a:lnTo>
                        <a:pt x="98753" y="836638"/>
                      </a:lnTo>
                      <a:lnTo>
                        <a:pt x="94924" y="832923"/>
                      </a:lnTo>
                      <a:cubicBezTo>
                        <a:pt x="36258" y="765699"/>
                        <a:pt x="0" y="672689"/>
                        <a:pt x="0" y="569995"/>
                      </a:cubicBezTo>
                      <a:lnTo>
                        <a:pt x="0" y="266643"/>
                      </a:lnTo>
                      <a:cubicBezTo>
                        <a:pt x="0" y="163950"/>
                        <a:pt x="36258" y="71052"/>
                        <a:pt x="94924" y="3716"/>
                      </a:cubicBezTo>
                      <a:lnTo>
                        <a:pt x="98753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537" name="Google Shape;537;p9"/>
                <p:cNvSpPr/>
                <p:nvPr/>
              </p:nvSpPr>
              <p:spPr>
                <a:xfrm>
                  <a:off x="1855300" y="2127716"/>
                  <a:ext cx="98752" cy="836638"/>
                </a:xfrm>
                <a:custGeom>
                  <a:rect b="b" l="l" r="r" t="t"/>
                  <a:pathLst>
                    <a:path extrusionOk="0" h="836638" w="98752">
                      <a:moveTo>
                        <a:pt x="0" y="225"/>
                      </a:moveTo>
                      <a:lnTo>
                        <a:pt x="0" y="1126"/>
                      </a:lnTo>
                      <a:lnTo>
                        <a:pt x="9233" y="20494"/>
                      </a:lnTo>
                      <a:cubicBezTo>
                        <a:pt x="31754" y="73192"/>
                        <a:pt x="44478" y="133547"/>
                        <a:pt x="44478" y="197730"/>
                      </a:cubicBezTo>
                      <a:lnTo>
                        <a:pt x="44478" y="501082"/>
                      </a:lnTo>
                      <a:cubicBezTo>
                        <a:pt x="44478" y="565266"/>
                        <a:pt x="31641" y="625621"/>
                        <a:pt x="9233" y="678319"/>
                      </a:cubicBezTo>
                      <a:lnTo>
                        <a:pt x="0" y="697687"/>
                      </a:lnTo>
                      <a:lnTo>
                        <a:pt x="0" y="836638"/>
                      </a:lnTo>
                      <a:lnTo>
                        <a:pt x="3829" y="832923"/>
                      </a:lnTo>
                      <a:cubicBezTo>
                        <a:pt x="62495" y="765699"/>
                        <a:pt x="98753" y="672689"/>
                        <a:pt x="98753" y="569995"/>
                      </a:cubicBezTo>
                      <a:lnTo>
                        <a:pt x="98753" y="266643"/>
                      </a:lnTo>
                      <a:cubicBezTo>
                        <a:pt x="98753" y="163950"/>
                        <a:pt x="62495" y="71052"/>
                        <a:pt x="3829" y="3716"/>
                      </a:cubicBez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</p:grpSp>
        <p:sp>
          <p:nvSpPr>
            <p:cNvPr id="538" name="Google Shape;538;p9"/>
            <p:cNvSpPr/>
            <p:nvPr/>
          </p:nvSpPr>
          <p:spPr>
            <a:xfrm>
              <a:off x="895719" y="3178856"/>
              <a:ext cx="1493520" cy="434499"/>
            </a:xfrm>
            <a:prstGeom prst="rect">
              <a:avLst/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i="0" lang="en-US" sz="1400" u="none" cap="none" strike="noStrike">
                  <a:solidFill>
                    <a:srgbClr val="0C0C0C"/>
                  </a:solidFill>
                  <a:latin typeface="Lexend Deca"/>
                  <a:ea typeface="Lexend Deca"/>
                  <a:cs typeface="Lexend Deca"/>
                  <a:sym typeface="Lexend Deca"/>
                </a:rPr>
                <a:t>ROBERT</a:t>
              </a:r>
              <a:endParaRPr/>
            </a:p>
          </p:txBody>
        </p:sp>
      </p:grpSp>
      <p:grpSp>
        <p:nvGrpSpPr>
          <p:cNvPr id="539" name="Google Shape;539;p9"/>
          <p:cNvGrpSpPr/>
          <p:nvPr/>
        </p:nvGrpSpPr>
        <p:grpSpPr>
          <a:xfrm>
            <a:off x="2662772" y="1654984"/>
            <a:ext cx="1517248" cy="2115724"/>
            <a:chOff x="2662772" y="1654984"/>
            <a:chExt cx="1517248" cy="2115724"/>
          </a:xfrm>
        </p:grpSpPr>
        <p:sp>
          <p:nvSpPr>
            <p:cNvPr id="540" name="Google Shape;540;p9"/>
            <p:cNvSpPr/>
            <p:nvPr/>
          </p:nvSpPr>
          <p:spPr>
            <a:xfrm>
              <a:off x="2663650" y="1654984"/>
              <a:ext cx="1516370" cy="2115724"/>
            </a:xfrm>
            <a:custGeom>
              <a:rect b="b" l="l" r="r" t="t"/>
              <a:pathLst>
                <a:path extrusionOk="0" h="2370559" w="1699014">
                  <a:moveTo>
                    <a:pt x="849507" y="0"/>
                  </a:moveTo>
                  <a:cubicBezTo>
                    <a:pt x="1318677" y="0"/>
                    <a:pt x="1699014" y="380337"/>
                    <a:pt x="1699014" y="849507"/>
                  </a:cubicBezTo>
                  <a:lnTo>
                    <a:pt x="1699014" y="2224057"/>
                  </a:lnTo>
                  <a:lnTo>
                    <a:pt x="1574637" y="2224057"/>
                  </a:lnTo>
                  <a:lnTo>
                    <a:pt x="1574637" y="2370559"/>
                  </a:lnTo>
                  <a:lnTo>
                    <a:pt x="1462549" y="2370559"/>
                  </a:lnTo>
                  <a:lnTo>
                    <a:pt x="1462549" y="2224057"/>
                  </a:lnTo>
                  <a:lnTo>
                    <a:pt x="236466" y="2224057"/>
                  </a:lnTo>
                  <a:lnTo>
                    <a:pt x="236466" y="2370559"/>
                  </a:lnTo>
                  <a:lnTo>
                    <a:pt x="124378" y="2370559"/>
                  </a:lnTo>
                  <a:lnTo>
                    <a:pt x="124378" y="2224057"/>
                  </a:lnTo>
                  <a:lnTo>
                    <a:pt x="0" y="2224057"/>
                  </a:lnTo>
                  <a:lnTo>
                    <a:pt x="0" y="849507"/>
                  </a:lnTo>
                  <a:cubicBezTo>
                    <a:pt x="0" y="380337"/>
                    <a:pt x="380337" y="0"/>
                    <a:pt x="849507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541" name="Google Shape;541;p9"/>
            <p:cNvGrpSpPr/>
            <p:nvPr/>
          </p:nvGrpSpPr>
          <p:grpSpPr>
            <a:xfrm>
              <a:off x="2943374" y="1738706"/>
              <a:ext cx="937642" cy="1606525"/>
              <a:chOff x="2365729" y="1981198"/>
              <a:chExt cx="937642" cy="1606525"/>
            </a:xfrm>
          </p:grpSpPr>
          <p:sp>
            <p:nvSpPr>
              <p:cNvPr id="542" name="Google Shape;542;p9"/>
              <p:cNvSpPr/>
              <p:nvPr/>
            </p:nvSpPr>
            <p:spPr>
              <a:xfrm>
                <a:off x="2369670" y="2020293"/>
                <a:ext cx="929648" cy="1566079"/>
              </a:xfrm>
              <a:custGeom>
                <a:rect b="b" l="l" r="r" t="t"/>
                <a:pathLst>
                  <a:path extrusionOk="0" h="1566079" w="929648">
                    <a:moveTo>
                      <a:pt x="464824" y="0"/>
                    </a:moveTo>
                    <a:cubicBezTo>
                      <a:pt x="721558" y="0"/>
                      <a:pt x="929648" y="208315"/>
                      <a:pt x="929648" y="465275"/>
                    </a:cubicBezTo>
                    <a:cubicBezTo>
                      <a:pt x="929648" y="688341"/>
                      <a:pt x="929648" y="911294"/>
                      <a:pt x="929648" y="1134360"/>
                    </a:cubicBezTo>
                    <a:cubicBezTo>
                      <a:pt x="929648" y="1327136"/>
                      <a:pt x="812541" y="1492437"/>
                      <a:pt x="645777" y="1563039"/>
                    </a:cubicBezTo>
                    <a:lnTo>
                      <a:pt x="635868" y="1566079"/>
                    </a:lnTo>
                    <a:lnTo>
                      <a:pt x="293781" y="1566079"/>
                    </a:lnTo>
                    <a:lnTo>
                      <a:pt x="283872" y="1563039"/>
                    </a:lnTo>
                    <a:cubicBezTo>
                      <a:pt x="116994" y="1492437"/>
                      <a:pt x="0" y="1327023"/>
                      <a:pt x="0" y="1134360"/>
                    </a:cubicBezTo>
                    <a:lnTo>
                      <a:pt x="0" y="465275"/>
                    </a:lnTo>
                    <a:cubicBezTo>
                      <a:pt x="0" y="208315"/>
                      <a:pt x="208090" y="0"/>
                      <a:pt x="464824" y="0"/>
                    </a:cubicBezTo>
                    <a:lnTo>
                      <a:pt x="464824" y="0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43" name="Google Shape;543;p9"/>
              <p:cNvSpPr/>
              <p:nvPr/>
            </p:nvSpPr>
            <p:spPr>
              <a:xfrm>
                <a:off x="2498037" y="2152714"/>
                <a:ext cx="690479" cy="971536"/>
              </a:xfrm>
              <a:custGeom>
                <a:rect b="b" l="l" r="r" t="t"/>
                <a:pathLst>
                  <a:path extrusionOk="0" h="971536" w="690479">
                    <a:moveTo>
                      <a:pt x="0" y="345240"/>
                    </a:moveTo>
                    <a:cubicBezTo>
                      <a:pt x="0" y="154604"/>
                      <a:pt x="154604" y="0"/>
                      <a:pt x="345240" y="0"/>
                    </a:cubicBezTo>
                    <a:lnTo>
                      <a:pt x="345240" y="0"/>
                    </a:lnTo>
                    <a:cubicBezTo>
                      <a:pt x="535876" y="0"/>
                      <a:pt x="690480" y="154604"/>
                      <a:pt x="690480" y="345240"/>
                    </a:cubicBezTo>
                    <a:lnTo>
                      <a:pt x="690480" y="626296"/>
                    </a:lnTo>
                    <a:cubicBezTo>
                      <a:pt x="690480" y="816933"/>
                      <a:pt x="535876" y="971537"/>
                      <a:pt x="345240" y="971537"/>
                    </a:cubicBezTo>
                    <a:lnTo>
                      <a:pt x="345240" y="971537"/>
                    </a:lnTo>
                    <a:cubicBezTo>
                      <a:pt x="154604" y="971537"/>
                      <a:pt x="0" y="816933"/>
                      <a:pt x="0" y="626296"/>
                    </a:cubicBezTo>
                    <a:lnTo>
                      <a:pt x="0" y="345240"/>
                    </a:lnTo>
                    <a:close/>
                  </a:path>
                </a:pathLst>
              </a:custGeom>
              <a:solidFill>
                <a:srgbClr val="EFC7B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44" name="Google Shape;544;p9"/>
              <p:cNvSpPr/>
              <p:nvPr/>
            </p:nvSpPr>
            <p:spPr>
              <a:xfrm>
                <a:off x="2877733" y="2140553"/>
                <a:ext cx="344564" cy="971536"/>
              </a:xfrm>
              <a:custGeom>
                <a:rect b="b" l="l" r="r" t="t"/>
                <a:pathLst>
                  <a:path extrusionOk="0" h="971536" w="344564">
                    <a:moveTo>
                      <a:pt x="0" y="0"/>
                    </a:moveTo>
                    <a:cubicBezTo>
                      <a:pt x="190299" y="0"/>
                      <a:pt x="344564" y="177124"/>
                      <a:pt x="344564" y="395574"/>
                    </a:cubicBezTo>
                    <a:lnTo>
                      <a:pt x="344564" y="575963"/>
                    </a:lnTo>
                    <a:cubicBezTo>
                      <a:pt x="344564" y="794412"/>
                      <a:pt x="190299" y="971537"/>
                      <a:pt x="0" y="971537"/>
                    </a:cubicBez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ECBCAE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45" name="Google Shape;545;p9"/>
              <p:cNvSpPr/>
              <p:nvPr/>
            </p:nvSpPr>
            <p:spPr>
              <a:xfrm>
                <a:off x="2649375" y="2626997"/>
                <a:ext cx="54049" cy="48644"/>
              </a:xfrm>
              <a:custGeom>
                <a:rect b="b" l="l" r="r" t="t"/>
                <a:pathLst>
                  <a:path extrusionOk="0" h="48644" w="54049">
                    <a:moveTo>
                      <a:pt x="0" y="24322"/>
                    </a:moveTo>
                    <a:cubicBezTo>
                      <a:pt x="0" y="10922"/>
                      <a:pt x="12049" y="0"/>
                      <a:pt x="27025" y="0"/>
                    </a:cubicBezTo>
                    <a:cubicBezTo>
                      <a:pt x="42001" y="0"/>
                      <a:pt x="54049" y="10922"/>
                      <a:pt x="54049" y="24322"/>
                    </a:cubicBezTo>
                    <a:cubicBezTo>
                      <a:pt x="54049" y="37722"/>
                      <a:pt x="42001" y="48644"/>
                      <a:pt x="27025" y="48644"/>
                    </a:cubicBezTo>
                    <a:cubicBezTo>
                      <a:pt x="12049" y="48644"/>
                      <a:pt x="0" y="37722"/>
                      <a:pt x="0" y="24322"/>
                    </a:cubicBezTo>
                    <a:lnTo>
                      <a:pt x="0" y="24322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46" name="Google Shape;546;p9"/>
              <p:cNvSpPr/>
              <p:nvPr/>
            </p:nvSpPr>
            <p:spPr>
              <a:xfrm>
                <a:off x="2569867" y="2565316"/>
                <a:ext cx="197403" cy="33867"/>
              </a:xfrm>
              <a:custGeom>
                <a:rect b="b" l="l" r="r" t="t"/>
                <a:pathLst>
                  <a:path extrusionOk="0" h="33867" w="197403">
                    <a:moveTo>
                      <a:pt x="11" y="33868"/>
                    </a:moveTo>
                    <a:cubicBezTo>
                      <a:pt x="-778" y="18216"/>
                      <a:pt x="42800" y="3240"/>
                      <a:pt x="97299" y="425"/>
                    </a:cubicBezTo>
                    <a:cubicBezTo>
                      <a:pt x="151799" y="-2278"/>
                      <a:pt x="196615" y="8194"/>
                      <a:pt x="197403" y="23959"/>
                    </a:cubicBezTo>
                    <a:lnTo>
                      <a:pt x="183215" y="24634"/>
                    </a:lnTo>
                    <a:cubicBezTo>
                      <a:pt x="182765" y="16752"/>
                      <a:pt x="144705" y="12361"/>
                      <a:pt x="97975" y="14613"/>
                    </a:cubicBezTo>
                    <a:cubicBezTo>
                      <a:pt x="51357" y="16977"/>
                      <a:pt x="13861" y="25197"/>
                      <a:pt x="14199" y="33080"/>
                    </a:cubicBezTo>
                    <a:lnTo>
                      <a:pt x="11" y="33755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47" name="Google Shape;547;p9"/>
              <p:cNvSpPr/>
              <p:nvPr/>
            </p:nvSpPr>
            <p:spPr>
              <a:xfrm>
                <a:off x="2981778" y="2628348"/>
                <a:ext cx="52698" cy="48644"/>
              </a:xfrm>
              <a:custGeom>
                <a:rect b="b" l="l" r="r" t="t"/>
                <a:pathLst>
                  <a:path extrusionOk="0" h="48644" w="52698">
                    <a:moveTo>
                      <a:pt x="52698" y="24322"/>
                    </a:moveTo>
                    <a:cubicBezTo>
                      <a:pt x="52698" y="10922"/>
                      <a:pt x="40875" y="0"/>
                      <a:pt x="26349" y="0"/>
                    </a:cubicBezTo>
                    <a:cubicBezTo>
                      <a:pt x="11823" y="0"/>
                      <a:pt x="0" y="10922"/>
                      <a:pt x="0" y="24322"/>
                    </a:cubicBezTo>
                    <a:cubicBezTo>
                      <a:pt x="0" y="37722"/>
                      <a:pt x="11823" y="48644"/>
                      <a:pt x="26349" y="48644"/>
                    </a:cubicBezTo>
                    <a:cubicBezTo>
                      <a:pt x="40875" y="48644"/>
                      <a:pt x="52698" y="37722"/>
                      <a:pt x="52698" y="24322"/>
                    </a:cubicBezTo>
                    <a:lnTo>
                      <a:pt x="52698" y="24322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48" name="Google Shape;548;p9"/>
              <p:cNvSpPr/>
              <p:nvPr/>
            </p:nvSpPr>
            <p:spPr>
              <a:xfrm>
                <a:off x="2916919" y="2567543"/>
                <a:ext cx="197279" cy="28375"/>
              </a:xfrm>
              <a:custGeom>
                <a:rect b="b" l="l" r="r" t="t"/>
                <a:pathLst>
                  <a:path extrusionOk="0" h="28375" w="197279">
                    <a:moveTo>
                      <a:pt x="197280" y="28376"/>
                    </a:moveTo>
                    <a:cubicBezTo>
                      <a:pt x="197280" y="12724"/>
                      <a:pt x="153140" y="0"/>
                      <a:pt x="98640" y="0"/>
                    </a:cubicBezTo>
                    <a:cubicBezTo>
                      <a:pt x="44140" y="0"/>
                      <a:pt x="0" y="12724"/>
                      <a:pt x="0" y="28376"/>
                    </a:cubicBezTo>
                    <a:lnTo>
                      <a:pt x="14188" y="28376"/>
                    </a:lnTo>
                    <a:cubicBezTo>
                      <a:pt x="14188" y="20494"/>
                      <a:pt x="52022" y="14188"/>
                      <a:pt x="98640" y="14188"/>
                    </a:cubicBezTo>
                    <a:cubicBezTo>
                      <a:pt x="145257" y="14188"/>
                      <a:pt x="183092" y="20494"/>
                      <a:pt x="183092" y="28376"/>
                    </a:cubicBezTo>
                    <a:lnTo>
                      <a:pt x="197280" y="28376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49" name="Google Shape;549;p9"/>
              <p:cNvSpPr/>
              <p:nvPr/>
            </p:nvSpPr>
            <p:spPr>
              <a:xfrm>
                <a:off x="2791254" y="2736447"/>
                <a:ext cx="110801" cy="28375"/>
              </a:xfrm>
              <a:custGeom>
                <a:rect b="b" l="l" r="r" t="t"/>
                <a:pathLst>
                  <a:path extrusionOk="0" h="28375" w="110801">
                    <a:moveTo>
                      <a:pt x="110801" y="28376"/>
                    </a:moveTo>
                    <a:cubicBezTo>
                      <a:pt x="110801" y="12724"/>
                      <a:pt x="86028" y="0"/>
                      <a:pt x="55401" y="0"/>
                    </a:cubicBezTo>
                    <a:cubicBezTo>
                      <a:pt x="24773" y="0"/>
                      <a:pt x="0" y="12724"/>
                      <a:pt x="0" y="28376"/>
                    </a:cubicBezTo>
                    <a:lnTo>
                      <a:pt x="14188" y="28376"/>
                    </a:lnTo>
                    <a:cubicBezTo>
                      <a:pt x="14188" y="20494"/>
                      <a:pt x="32655" y="14188"/>
                      <a:pt x="55401" y="14188"/>
                    </a:cubicBezTo>
                    <a:cubicBezTo>
                      <a:pt x="78146" y="14188"/>
                      <a:pt x="96613" y="20494"/>
                      <a:pt x="96613" y="28376"/>
                    </a:cubicBezTo>
                    <a:lnTo>
                      <a:pt x="110801" y="28376"/>
                    </a:lnTo>
                    <a:close/>
                  </a:path>
                </a:pathLst>
              </a:custGeom>
              <a:solidFill>
                <a:srgbClr val="BA6B6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50" name="Google Shape;550;p9"/>
              <p:cNvSpPr/>
              <p:nvPr/>
            </p:nvSpPr>
            <p:spPr>
              <a:xfrm>
                <a:off x="2514252" y="3172895"/>
                <a:ext cx="632377" cy="414828"/>
              </a:xfrm>
              <a:custGeom>
                <a:rect b="b" l="l" r="r" t="t"/>
                <a:pathLst>
                  <a:path extrusionOk="0" h="414828" w="632377">
                    <a:moveTo>
                      <a:pt x="207414" y="0"/>
                    </a:moveTo>
                    <a:lnTo>
                      <a:pt x="424963" y="0"/>
                    </a:lnTo>
                    <a:cubicBezTo>
                      <a:pt x="539480" y="0"/>
                      <a:pt x="632377" y="92897"/>
                      <a:pt x="632377" y="207414"/>
                    </a:cubicBezTo>
                    <a:lnTo>
                      <a:pt x="632377" y="414828"/>
                    </a:lnTo>
                    <a:lnTo>
                      <a:pt x="0" y="414828"/>
                    </a:lnTo>
                    <a:lnTo>
                      <a:pt x="0" y="207414"/>
                    </a:lnTo>
                    <a:cubicBezTo>
                      <a:pt x="0" y="92897"/>
                      <a:pt x="92897" y="0"/>
                      <a:pt x="207414" y="0"/>
                    </a:cubicBezTo>
                    <a:lnTo>
                      <a:pt x="207414" y="0"/>
                    </a:lnTo>
                    <a:close/>
                  </a:path>
                </a:pathLst>
              </a:custGeom>
              <a:solidFill>
                <a:srgbClr val="D8738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51" name="Google Shape;551;p9"/>
              <p:cNvSpPr/>
              <p:nvPr/>
            </p:nvSpPr>
            <p:spPr>
              <a:xfrm>
                <a:off x="2843952" y="3166139"/>
                <a:ext cx="306729" cy="420233"/>
              </a:xfrm>
              <a:custGeom>
                <a:rect b="b" l="l" r="r" t="t"/>
                <a:pathLst>
                  <a:path extrusionOk="0" h="420233" w="306729">
                    <a:moveTo>
                      <a:pt x="0" y="0"/>
                    </a:moveTo>
                    <a:lnTo>
                      <a:pt x="65085" y="0"/>
                    </a:lnTo>
                    <a:cubicBezTo>
                      <a:pt x="198519" y="0"/>
                      <a:pt x="306730" y="94023"/>
                      <a:pt x="306730" y="210117"/>
                    </a:cubicBezTo>
                    <a:lnTo>
                      <a:pt x="306730" y="420234"/>
                    </a:lnTo>
                    <a:lnTo>
                      <a:pt x="0" y="420234"/>
                    </a:lnTo>
                    <a:lnTo>
                      <a:pt x="0" y="0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CA425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52" name="Google Shape;552;p9"/>
              <p:cNvSpPr/>
              <p:nvPr/>
            </p:nvSpPr>
            <p:spPr>
              <a:xfrm>
                <a:off x="2765581" y="3109387"/>
                <a:ext cx="159558" cy="300086"/>
              </a:xfrm>
              <a:custGeom>
                <a:rect b="b" l="l" r="r" t="t"/>
                <a:pathLst>
                  <a:path extrusionOk="0" h="300086" w="159558">
                    <a:moveTo>
                      <a:pt x="0" y="0"/>
                    </a:moveTo>
                    <a:lnTo>
                      <a:pt x="17341" y="5405"/>
                    </a:lnTo>
                    <a:cubicBezTo>
                      <a:pt x="39749" y="10022"/>
                      <a:pt x="62832" y="12386"/>
                      <a:pt x="86592" y="12386"/>
                    </a:cubicBezTo>
                    <a:lnTo>
                      <a:pt x="86592" y="12386"/>
                    </a:lnTo>
                    <a:cubicBezTo>
                      <a:pt x="110351" y="12386"/>
                      <a:pt x="133434" y="10022"/>
                      <a:pt x="155842" y="5405"/>
                    </a:cubicBezTo>
                    <a:lnTo>
                      <a:pt x="159558" y="4279"/>
                    </a:lnTo>
                    <a:lnTo>
                      <a:pt x="158432" y="49658"/>
                    </a:lnTo>
                    <a:cubicBezTo>
                      <a:pt x="151000" y="192551"/>
                      <a:pt x="118683" y="300086"/>
                      <a:pt x="79948" y="300086"/>
                    </a:cubicBezTo>
                    <a:cubicBezTo>
                      <a:pt x="41213" y="300086"/>
                      <a:pt x="8896" y="192551"/>
                      <a:pt x="1464" y="49658"/>
                    </a:cubicBezTo>
                    <a:lnTo>
                      <a:pt x="225" y="113"/>
                    </a:lnTo>
                    <a:close/>
                  </a:path>
                </a:pathLst>
              </a:custGeom>
              <a:solidFill>
                <a:srgbClr val="ECBCAE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53" name="Google Shape;553;p9"/>
              <p:cNvSpPr/>
              <p:nvPr/>
            </p:nvSpPr>
            <p:spPr>
              <a:xfrm>
                <a:off x="2473152" y="1981198"/>
                <a:ext cx="815014" cy="562969"/>
              </a:xfrm>
              <a:custGeom>
                <a:rect b="b" l="l" r="r" t="t"/>
                <a:pathLst>
                  <a:path extrusionOk="0" h="562969" w="815014">
                    <a:moveTo>
                      <a:pt x="364608" y="698"/>
                    </a:moveTo>
                    <a:cubicBezTo>
                      <a:pt x="627873" y="-14278"/>
                      <a:pt x="829207" y="213517"/>
                      <a:pt x="814230" y="509325"/>
                    </a:cubicBezTo>
                    <a:lnTo>
                      <a:pt x="813330" y="527229"/>
                    </a:lnTo>
                    <a:lnTo>
                      <a:pt x="783602" y="539164"/>
                    </a:lnTo>
                    <a:cubicBezTo>
                      <a:pt x="656812" y="576774"/>
                      <a:pt x="503897" y="571031"/>
                      <a:pt x="355149" y="513266"/>
                    </a:cubicBezTo>
                    <a:cubicBezTo>
                      <a:pt x="206401" y="455388"/>
                      <a:pt x="89857" y="356298"/>
                      <a:pt x="21732" y="242907"/>
                    </a:cubicBezTo>
                    <a:lnTo>
                      <a:pt x="0" y="202595"/>
                    </a:lnTo>
                    <a:lnTo>
                      <a:pt x="19593" y="176584"/>
                    </a:lnTo>
                    <a:cubicBezTo>
                      <a:pt x="110801" y="74791"/>
                      <a:pt x="232975" y="8017"/>
                      <a:pt x="364608" y="585"/>
                    </a:cubicBezTo>
                    <a:lnTo>
                      <a:pt x="364608" y="585"/>
                    </a:lnTo>
                    <a:close/>
                  </a:path>
                </a:pathLst>
              </a:custGeom>
              <a:solidFill>
                <a:srgbClr val="271B0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54" name="Google Shape;554;p9"/>
              <p:cNvSpPr/>
              <p:nvPr/>
            </p:nvSpPr>
            <p:spPr>
              <a:xfrm>
                <a:off x="2365729" y="2033693"/>
                <a:ext cx="279705" cy="1527006"/>
              </a:xfrm>
              <a:custGeom>
                <a:rect b="b" l="l" r="r" t="t"/>
                <a:pathLst>
                  <a:path extrusionOk="0" h="1527006" w="279705">
                    <a:moveTo>
                      <a:pt x="279592" y="113"/>
                    </a:moveTo>
                    <a:lnTo>
                      <a:pt x="278692" y="1239"/>
                    </a:lnTo>
                    <a:cubicBezTo>
                      <a:pt x="223967" y="74093"/>
                      <a:pt x="193001" y="157531"/>
                      <a:pt x="193001" y="246150"/>
                    </a:cubicBezTo>
                    <a:lnTo>
                      <a:pt x="193001" y="1357314"/>
                    </a:lnTo>
                    <a:cubicBezTo>
                      <a:pt x="193001" y="1410575"/>
                      <a:pt x="204149" y="1461809"/>
                      <a:pt x="224980" y="1510116"/>
                    </a:cubicBezTo>
                    <a:lnTo>
                      <a:pt x="233538" y="1527006"/>
                    </a:lnTo>
                    <a:lnTo>
                      <a:pt x="208090" y="1510228"/>
                    </a:lnTo>
                    <a:cubicBezTo>
                      <a:pt x="79498" y="1417218"/>
                      <a:pt x="0" y="1288739"/>
                      <a:pt x="0" y="1146859"/>
                    </a:cubicBezTo>
                    <a:lnTo>
                      <a:pt x="0" y="407960"/>
                    </a:lnTo>
                    <a:cubicBezTo>
                      <a:pt x="0" y="248289"/>
                      <a:pt x="100667" y="105734"/>
                      <a:pt x="258536" y="11486"/>
                    </a:cubicBezTo>
                    <a:lnTo>
                      <a:pt x="279705" y="0"/>
                    </a:lnTo>
                    <a:close/>
                  </a:path>
                </a:pathLst>
              </a:custGeom>
              <a:solidFill>
                <a:srgbClr val="271B0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55" name="Google Shape;555;p9"/>
              <p:cNvSpPr/>
              <p:nvPr/>
            </p:nvSpPr>
            <p:spPr>
              <a:xfrm>
                <a:off x="3052042" y="2066235"/>
                <a:ext cx="251329" cy="1517434"/>
              </a:xfrm>
              <a:custGeom>
                <a:rect b="b" l="l" r="r" t="t"/>
                <a:pathLst>
                  <a:path extrusionOk="0" h="1517434" w="251329">
                    <a:moveTo>
                      <a:pt x="0" y="0"/>
                    </a:moveTo>
                    <a:lnTo>
                      <a:pt x="19030" y="11711"/>
                    </a:lnTo>
                    <a:cubicBezTo>
                      <a:pt x="160909" y="108437"/>
                      <a:pt x="251329" y="254708"/>
                      <a:pt x="251329" y="418544"/>
                    </a:cubicBezTo>
                    <a:lnTo>
                      <a:pt x="251329" y="1176586"/>
                    </a:lnTo>
                    <a:cubicBezTo>
                      <a:pt x="251329" y="1303940"/>
                      <a:pt x="196604" y="1420822"/>
                      <a:pt x="105621" y="1511917"/>
                    </a:cubicBezTo>
                    <a:lnTo>
                      <a:pt x="99541" y="1517435"/>
                    </a:lnTo>
                    <a:lnTo>
                      <a:pt x="97627" y="1517435"/>
                    </a:lnTo>
                    <a:lnTo>
                      <a:pt x="97627" y="1310021"/>
                    </a:lnTo>
                    <a:cubicBezTo>
                      <a:pt x="97627" y="1280969"/>
                      <a:pt x="90870" y="1253269"/>
                      <a:pt x="78709" y="1228158"/>
                    </a:cubicBezTo>
                    <a:lnTo>
                      <a:pt x="78034" y="1227032"/>
                    </a:lnTo>
                    <a:lnTo>
                      <a:pt x="78034" y="917262"/>
                    </a:lnTo>
                    <a:lnTo>
                      <a:pt x="96726" y="891251"/>
                    </a:lnTo>
                    <a:cubicBezTo>
                      <a:pt x="133885" y="828081"/>
                      <a:pt x="155617" y="751961"/>
                      <a:pt x="155617" y="670099"/>
                    </a:cubicBezTo>
                    <a:lnTo>
                      <a:pt x="155617" y="489709"/>
                    </a:lnTo>
                    <a:cubicBezTo>
                      <a:pt x="155617" y="407735"/>
                      <a:pt x="133885" y="331615"/>
                      <a:pt x="96726" y="268558"/>
                    </a:cubicBezTo>
                    <a:lnTo>
                      <a:pt x="77133" y="241308"/>
                    </a:lnTo>
                    <a:lnTo>
                      <a:pt x="72854" y="185457"/>
                    </a:lnTo>
                    <a:cubicBezTo>
                      <a:pt x="62720" y="119472"/>
                      <a:pt x="37835" y="57315"/>
                      <a:pt x="901" y="1351"/>
                    </a:cubicBezTo>
                    <a:lnTo>
                      <a:pt x="0" y="225"/>
                    </a:lnTo>
                    <a:close/>
                  </a:path>
                </a:pathLst>
              </a:custGeom>
              <a:solidFill>
                <a:srgbClr val="271B0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56" name="Google Shape;556;p9"/>
              <p:cNvSpPr/>
              <p:nvPr/>
            </p:nvSpPr>
            <p:spPr>
              <a:xfrm>
                <a:off x="2634511" y="2866165"/>
                <a:ext cx="443204" cy="151338"/>
              </a:xfrm>
              <a:custGeom>
                <a:rect b="b" l="l" r="r" t="t"/>
                <a:pathLst>
                  <a:path extrusionOk="0" h="151338" w="443204">
                    <a:moveTo>
                      <a:pt x="0" y="0"/>
                    </a:moveTo>
                    <a:lnTo>
                      <a:pt x="443204" y="0"/>
                    </a:lnTo>
                    <a:lnTo>
                      <a:pt x="439601" y="11148"/>
                    </a:lnTo>
                    <a:cubicBezTo>
                      <a:pt x="403681" y="93573"/>
                      <a:pt x="319567" y="151338"/>
                      <a:pt x="221602" y="151338"/>
                    </a:cubicBezTo>
                    <a:cubicBezTo>
                      <a:pt x="123638" y="151338"/>
                      <a:pt x="39524" y="93573"/>
                      <a:pt x="3603" y="11148"/>
                    </a:cubicBez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57" name="Google Shape;557;p9"/>
              <p:cNvSpPr/>
              <p:nvPr/>
            </p:nvSpPr>
            <p:spPr>
              <a:xfrm>
                <a:off x="2680453" y="2870219"/>
                <a:ext cx="349969" cy="151338"/>
              </a:xfrm>
              <a:custGeom>
                <a:rect b="b" l="l" r="r" t="t"/>
                <a:pathLst>
                  <a:path extrusionOk="0" h="151338" w="349969">
                    <a:moveTo>
                      <a:pt x="174985" y="0"/>
                    </a:moveTo>
                    <a:cubicBezTo>
                      <a:pt x="236241" y="0"/>
                      <a:pt x="292204" y="22633"/>
                      <a:pt x="334205" y="59679"/>
                    </a:cubicBezTo>
                    <a:lnTo>
                      <a:pt x="349969" y="75669"/>
                    </a:lnTo>
                    <a:lnTo>
                      <a:pt x="334205" y="91659"/>
                    </a:lnTo>
                    <a:cubicBezTo>
                      <a:pt x="292204" y="128705"/>
                      <a:pt x="236241" y="151338"/>
                      <a:pt x="174985" y="151338"/>
                    </a:cubicBezTo>
                    <a:cubicBezTo>
                      <a:pt x="113729" y="151338"/>
                      <a:pt x="57765" y="128705"/>
                      <a:pt x="15764" y="91659"/>
                    </a:cubicBezTo>
                    <a:lnTo>
                      <a:pt x="0" y="75669"/>
                    </a:lnTo>
                    <a:lnTo>
                      <a:pt x="15764" y="59679"/>
                    </a:lnTo>
                    <a:cubicBezTo>
                      <a:pt x="57765" y="22633"/>
                      <a:pt x="113729" y="0"/>
                      <a:pt x="174985" y="0"/>
                    </a:cubicBezTo>
                    <a:lnTo>
                      <a:pt x="174985" y="0"/>
                    </a:lnTo>
                    <a:close/>
                  </a:path>
                </a:pathLst>
              </a:custGeom>
              <a:solidFill>
                <a:srgbClr val="D8738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58" name="Google Shape;558;p9"/>
              <p:cNvSpPr/>
              <p:nvPr/>
            </p:nvSpPr>
            <p:spPr>
              <a:xfrm>
                <a:off x="2856114" y="2866165"/>
                <a:ext cx="175660" cy="151338"/>
              </a:xfrm>
              <a:custGeom>
                <a:rect b="b" l="l" r="r" t="t"/>
                <a:pathLst>
                  <a:path extrusionOk="0" h="151338" w="175660">
                    <a:moveTo>
                      <a:pt x="1576" y="0"/>
                    </a:moveTo>
                    <a:cubicBezTo>
                      <a:pt x="62607" y="0"/>
                      <a:pt x="118120" y="22633"/>
                      <a:pt x="160009" y="59679"/>
                    </a:cubicBezTo>
                    <a:lnTo>
                      <a:pt x="175660" y="75669"/>
                    </a:lnTo>
                    <a:lnTo>
                      <a:pt x="160009" y="91659"/>
                    </a:lnTo>
                    <a:cubicBezTo>
                      <a:pt x="118120" y="128705"/>
                      <a:pt x="62607" y="151338"/>
                      <a:pt x="1576" y="151338"/>
                    </a:cubicBezTo>
                    <a:lnTo>
                      <a:pt x="0" y="151338"/>
                    </a:lnTo>
                    <a:lnTo>
                      <a:pt x="0" y="113"/>
                    </a:lnTo>
                    <a:lnTo>
                      <a:pt x="1576" y="113"/>
                    </a:lnTo>
                    <a:close/>
                  </a:path>
                </a:pathLst>
              </a:custGeom>
              <a:solidFill>
                <a:srgbClr val="D0566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59" name="Google Shape;559;p9"/>
              <p:cNvSpPr/>
              <p:nvPr/>
            </p:nvSpPr>
            <p:spPr>
              <a:xfrm>
                <a:off x="2658834" y="2862111"/>
                <a:ext cx="399964" cy="36483"/>
              </a:xfrm>
              <a:custGeom>
                <a:rect b="b" l="l" r="r" t="t"/>
                <a:pathLst>
                  <a:path extrusionOk="0" h="36483" w="399964">
                    <a:moveTo>
                      <a:pt x="0" y="0"/>
                    </a:moveTo>
                    <a:lnTo>
                      <a:pt x="399965" y="0"/>
                    </a:lnTo>
                    <a:lnTo>
                      <a:pt x="376206" y="36483"/>
                    </a:lnTo>
                    <a:lnTo>
                      <a:pt x="19030" y="33443"/>
                    </a:lnTo>
                    <a:lnTo>
                      <a:pt x="0" y="0"/>
                    </a:lnTo>
                    <a:lnTo>
                      <a:pt x="0" y="0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sp>
          <p:nvSpPr>
            <p:cNvPr id="560" name="Google Shape;560;p9"/>
            <p:cNvSpPr/>
            <p:nvPr/>
          </p:nvSpPr>
          <p:spPr>
            <a:xfrm>
              <a:off x="2662772" y="3178856"/>
              <a:ext cx="1493520" cy="434499"/>
            </a:xfrm>
            <a:prstGeom prst="rect">
              <a:avLst/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i="0" lang="en-US" sz="1400" u="none" cap="none" strike="noStrike">
                  <a:solidFill>
                    <a:srgbClr val="0C0C0C"/>
                  </a:solidFill>
                  <a:latin typeface="Lexend Deca"/>
                  <a:ea typeface="Lexend Deca"/>
                  <a:cs typeface="Lexend Deca"/>
                  <a:sym typeface="Lexend Deca"/>
                </a:rPr>
                <a:t>JENNIFER</a:t>
              </a:r>
              <a:endParaRPr/>
            </a:p>
          </p:txBody>
        </p:sp>
      </p:grpSp>
      <p:grpSp>
        <p:nvGrpSpPr>
          <p:cNvPr id="561" name="Google Shape;561;p9"/>
          <p:cNvGrpSpPr/>
          <p:nvPr/>
        </p:nvGrpSpPr>
        <p:grpSpPr>
          <a:xfrm>
            <a:off x="4427884" y="1654984"/>
            <a:ext cx="1516370" cy="2115724"/>
            <a:chOff x="4427884" y="1654984"/>
            <a:chExt cx="1516370" cy="2115724"/>
          </a:xfrm>
        </p:grpSpPr>
        <p:sp>
          <p:nvSpPr>
            <p:cNvPr id="562" name="Google Shape;562;p9"/>
            <p:cNvSpPr/>
            <p:nvPr/>
          </p:nvSpPr>
          <p:spPr>
            <a:xfrm>
              <a:off x="4427884" y="1654984"/>
              <a:ext cx="1516370" cy="2115724"/>
            </a:xfrm>
            <a:custGeom>
              <a:rect b="b" l="l" r="r" t="t"/>
              <a:pathLst>
                <a:path extrusionOk="0" h="2370559" w="1699014">
                  <a:moveTo>
                    <a:pt x="849507" y="0"/>
                  </a:moveTo>
                  <a:cubicBezTo>
                    <a:pt x="1318677" y="0"/>
                    <a:pt x="1699014" y="380337"/>
                    <a:pt x="1699014" y="849507"/>
                  </a:cubicBezTo>
                  <a:lnTo>
                    <a:pt x="1699014" y="2224057"/>
                  </a:lnTo>
                  <a:lnTo>
                    <a:pt x="1574637" y="2224057"/>
                  </a:lnTo>
                  <a:lnTo>
                    <a:pt x="1574637" y="2370559"/>
                  </a:lnTo>
                  <a:lnTo>
                    <a:pt x="1462549" y="2370559"/>
                  </a:lnTo>
                  <a:lnTo>
                    <a:pt x="1462549" y="2224057"/>
                  </a:lnTo>
                  <a:lnTo>
                    <a:pt x="236466" y="2224057"/>
                  </a:lnTo>
                  <a:lnTo>
                    <a:pt x="236466" y="2370559"/>
                  </a:lnTo>
                  <a:lnTo>
                    <a:pt x="124378" y="2370559"/>
                  </a:lnTo>
                  <a:lnTo>
                    <a:pt x="124378" y="2224057"/>
                  </a:lnTo>
                  <a:lnTo>
                    <a:pt x="0" y="2224057"/>
                  </a:lnTo>
                  <a:lnTo>
                    <a:pt x="0" y="849507"/>
                  </a:lnTo>
                  <a:cubicBezTo>
                    <a:pt x="0" y="380337"/>
                    <a:pt x="380337" y="0"/>
                    <a:pt x="849507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563" name="Google Shape;563;p9"/>
            <p:cNvGrpSpPr/>
            <p:nvPr/>
          </p:nvGrpSpPr>
          <p:grpSpPr>
            <a:xfrm>
              <a:off x="4779214" y="1727461"/>
              <a:ext cx="850994" cy="1595918"/>
              <a:chOff x="3632425" y="2005317"/>
              <a:chExt cx="850994" cy="1595918"/>
            </a:xfrm>
          </p:grpSpPr>
          <p:sp>
            <p:nvSpPr>
              <p:cNvPr id="564" name="Google Shape;564;p9"/>
              <p:cNvSpPr/>
              <p:nvPr/>
            </p:nvSpPr>
            <p:spPr>
              <a:xfrm>
                <a:off x="3632425" y="2512451"/>
                <a:ext cx="106268" cy="178504"/>
              </a:xfrm>
              <a:custGeom>
                <a:rect b="b" l="l" r="r" t="t"/>
                <a:pathLst>
                  <a:path extrusionOk="0" h="178504" w="106268">
                    <a:moveTo>
                      <a:pt x="104355" y="29"/>
                    </a:moveTo>
                    <a:cubicBezTo>
                      <a:pt x="49067" y="-1210"/>
                      <a:pt x="2337" y="37751"/>
                      <a:pt x="85" y="87071"/>
                    </a:cubicBezTo>
                    <a:cubicBezTo>
                      <a:pt x="-2168" y="136391"/>
                      <a:pt x="40847" y="177266"/>
                      <a:pt x="96247" y="178504"/>
                    </a:cubicBezTo>
                    <a:cubicBezTo>
                      <a:pt x="99625" y="178504"/>
                      <a:pt x="102891" y="178504"/>
                      <a:pt x="106269" y="178279"/>
                    </a:cubicBezTo>
                    <a:lnTo>
                      <a:pt x="104355" y="29"/>
                    </a:lnTo>
                    <a:close/>
                  </a:path>
                </a:pathLst>
              </a:custGeom>
              <a:solidFill>
                <a:srgbClr val="E6B49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65" name="Google Shape;565;p9"/>
              <p:cNvSpPr/>
              <p:nvPr/>
            </p:nvSpPr>
            <p:spPr>
              <a:xfrm>
                <a:off x="4377151" y="2502542"/>
                <a:ext cx="106268" cy="178504"/>
              </a:xfrm>
              <a:custGeom>
                <a:rect b="b" l="l" r="r" t="t"/>
                <a:pathLst>
                  <a:path extrusionOk="0" h="178504" w="106268">
                    <a:moveTo>
                      <a:pt x="1914" y="29"/>
                    </a:moveTo>
                    <a:cubicBezTo>
                      <a:pt x="57202" y="-1210"/>
                      <a:pt x="103932" y="37751"/>
                      <a:pt x="106184" y="87071"/>
                    </a:cubicBezTo>
                    <a:cubicBezTo>
                      <a:pt x="108436" y="136391"/>
                      <a:pt x="65422" y="177266"/>
                      <a:pt x="10022" y="178504"/>
                    </a:cubicBezTo>
                    <a:cubicBezTo>
                      <a:pt x="6644" y="178504"/>
                      <a:pt x="3378" y="178504"/>
                      <a:pt x="0" y="178279"/>
                    </a:cubicBezTo>
                    <a:lnTo>
                      <a:pt x="1914" y="29"/>
                    </a:lnTo>
                    <a:close/>
                  </a:path>
                </a:pathLst>
              </a:custGeom>
              <a:solidFill>
                <a:srgbClr val="E6B49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66" name="Google Shape;566;p9"/>
              <p:cNvSpPr/>
              <p:nvPr/>
            </p:nvSpPr>
            <p:spPr>
              <a:xfrm>
                <a:off x="3706152" y="3158031"/>
                <a:ext cx="675616" cy="443204"/>
              </a:xfrm>
              <a:custGeom>
                <a:rect b="b" l="l" r="r" t="t"/>
                <a:pathLst>
                  <a:path extrusionOk="0" h="443204" w="675616">
                    <a:moveTo>
                      <a:pt x="221602" y="0"/>
                    </a:moveTo>
                    <a:lnTo>
                      <a:pt x="454014" y="0"/>
                    </a:lnTo>
                    <a:cubicBezTo>
                      <a:pt x="576413" y="0"/>
                      <a:pt x="675616" y="99203"/>
                      <a:pt x="675616" y="221602"/>
                    </a:cubicBezTo>
                    <a:lnTo>
                      <a:pt x="675616" y="443204"/>
                    </a:lnTo>
                    <a:lnTo>
                      <a:pt x="0" y="443204"/>
                    </a:lnTo>
                    <a:lnTo>
                      <a:pt x="0" y="221602"/>
                    </a:lnTo>
                    <a:cubicBezTo>
                      <a:pt x="0" y="99203"/>
                      <a:pt x="99203" y="0"/>
                      <a:pt x="221602" y="0"/>
                    </a:cubicBezTo>
                    <a:lnTo>
                      <a:pt x="221602" y="0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67" name="Google Shape;567;p9"/>
              <p:cNvSpPr/>
              <p:nvPr/>
            </p:nvSpPr>
            <p:spPr>
              <a:xfrm>
                <a:off x="4058824" y="3149924"/>
                <a:ext cx="328349" cy="449960"/>
              </a:xfrm>
              <a:custGeom>
                <a:rect b="b" l="l" r="r" t="t"/>
                <a:pathLst>
                  <a:path extrusionOk="0" h="449960" w="328349">
                    <a:moveTo>
                      <a:pt x="0" y="0"/>
                    </a:moveTo>
                    <a:lnTo>
                      <a:pt x="69701" y="0"/>
                    </a:lnTo>
                    <a:cubicBezTo>
                      <a:pt x="212594" y="0"/>
                      <a:pt x="328350" y="100780"/>
                      <a:pt x="328350" y="224980"/>
                    </a:cubicBezTo>
                    <a:lnTo>
                      <a:pt x="328350" y="449960"/>
                    </a:lnTo>
                    <a:lnTo>
                      <a:pt x="0" y="449960"/>
                    </a:lnTo>
                    <a:lnTo>
                      <a:pt x="0" y="0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4B376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68" name="Google Shape;568;p9"/>
              <p:cNvSpPr/>
              <p:nvPr/>
            </p:nvSpPr>
            <p:spPr>
              <a:xfrm>
                <a:off x="3688586" y="2187846"/>
                <a:ext cx="737773" cy="917487"/>
              </a:xfrm>
              <a:custGeom>
                <a:rect b="b" l="l" r="r" t="t"/>
                <a:pathLst>
                  <a:path extrusionOk="0" h="917487" w="737773">
                    <a:moveTo>
                      <a:pt x="0" y="368887"/>
                    </a:moveTo>
                    <a:cubicBezTo>
                      <a:pt x="0" y="165188"/>
                      <a:pt x="165188" y="0"/>
                      <a:pt x="368887" y="0"/>
                    </a:cubicBezTo>
                    <a:lnTo>
                      <a:pt x="368887" y="0"/>
                    </a:lnTo>
                    <a:cubicBezTo>
                      <a:pt x="572585" y="0"/>
                      <a:pt x="737773" y="165188"/>
                      <a:pt x="737773" y="368887"/>
                    </a:cubicBezTo>
                    <a:lnTo>
                      <a:pt x="737773" y="548601"/>
                    </a:lnTo>
                    <a:cubicBezTo>
                      <a:pt x="737773" y="752299"/>
                      <a:pt x="572585" y="917487"/>
                      <a:pt x="368887" y="917487"/>
                    </a:cubicBezTo>
                    <a:lnTo>
                      <a:pt x="368887" y="917487"/>
                    </a:lnTo>
                    <a:cubicBezTo>
                      <a:pt x="165188" y="917487"/>
                      <a:pt x="0" y="752299"/>
                      <a:pt x="0" y="548601"/>
                    </a:cubicBezTo>
                    <a:lnTo>
                      <a:pt x="0" y="368887"/>
                    </a:lnTo>
                    <a:close/>
                  </a:path>
                </a:pathLst>
              </a:custGeom>
              <a:solidFill>
                <a:srgbClr val="F3C3A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69" name="Google Shape;569;p9"/>
              <p:cNvSpPr/>
              <p:nvPr/>
            </p:nvSpPr>
            <p:spPr>
              <a:xfrm>
                <a:off x="4057472" y="2187734"/>
                <a:ext cx="368886" cy="917487"/>
              </a:xfrm>
              <a:custGeom>
                <a:rect b="b" l="l" r="r" t="t"/>
                <a:pathLst>
                  <a:path extrusionOk="0" h="917487" w="368886">
                    <a:moveTo>
                      <a:pt x="0" y="113"/>
                    </a:moveTo>
                    <a:cubicBezTo>
                      <a:pt x="203698" y="113"/>
                      <a:pt x="368886" y="167328"/>
                      <a:pt x="368886" y="373616"/>
                    </a:cubicBezTo>
                    <a:lnTo>
                      <a:pt x="368886" y="543984"/>
                    </a:lnTo>
                    <a:cubicBezTo>
                      <a:pt x="368886" y="750272"/>
                      <a:pt x="203698" y="917487"/>
                      <a:pt x="0" y="917487"/>
                    </a:cubicBez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E6B49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70" name="Google Shape;570;p9"/>
              <p:cNvSpPr/>
              <p:nvPr/>
            </p:nvSpPr>
            <p:spPr>
              <a:xfrm>
                <a:off x="3850734" y="2574299"/>
                <a:ext cx="56751" cy="51346"/>
              </a:xfrm>
              <a:custGeom>
                <a:rect b="b" l="l" r="r" t="t"/>
                <a:pathLst>
                  <a:path extrusionOk="0" h="51346" w="56751">
                    <a:moveTo>
                      <a:pt x="0" y="25673"/>
                    </a:moveTo>
                    <a:cubicBezTo>
                      <a:pt x="0" y="11485"/>
                      <a:pt x="12724" y="0"/>
                      <a:pt x="28376" y="0"/>
                    </a:cubicBezTo>
                    <a:cubicBezTo>
                      <a:pt x="44028" y="0"/>
                      <a:pt x="56752" y="11485"/>
                      <a:pt x="56752" y="25673"/>
                    </a:cubicBezTo>
                    <a:cubicBezTo>
                      <a:pt x="56752" y="39861"/>
                      <a:pt x="44028" y="51347"/>
                      <a:pt x="28376" y="51347"/>
                    </a:cubicBezTo>
                    <a:cubicBezTo>
                      <a:pt x="12724" y="51347"/>
                      <a:pt x="0" y="39861"/>
                      <a:pt x="0" y="25673"/>
                    </a:cubicBezTo>
                    <a:lnTo>
                      <a:pt x="0" y="25673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71" name="Google Shape;571;p9"/>
              <p:cNvSpPr/>
              <p:nvPr/>
            </p:nvSpPr>
            <p:spPr>
              <a:xfrm>
                <a:off x="4204757" y="2575650"/>
                <a:ext cx="56751" cy="51346"/>
              </a:xfrm>
              <a:custGeom>
                <a:rect b="b" l="l" r="r" t="t"/>
                <a:pathLst>
                  <a:path extrusionOk="0" h="51346" w="56751">
                    <a:moveTo>
                      <a:pt x="56752" y="25673"/>
                    </a:moveTo>
                    <a:cubicBezTo>
                      <a:pt x="56752" y="11486"/>
                      <a:pt x="44028" y="0"/>
                      <a:pt x="28376" y="0"/>
                    </a:cubicBezTo>
                    <a:cubicBezTo>
                      <a:pt x="12724" y="0"/>
                      <a:pt x="0" y="11486"/>
                      <a:pt x="0" y="25673"/>
                    </a:cubicBezTo>
                    <a:cubicBezTo>
                      <a:pt x="0" y="39861"/>
                      <a:pt x="12724" y="51347"/>
                      <a:pt x="28376" y="51347"/>
                    </a:cubicBezTo>
                    <a:cubicBezTo>
                      <a:pt x="44028" y="51347"/>
                      <a:pt x="56752" y="39861"/>
                      <a:pt x="56752" y="25673"/>
                    </a:cubicBezTo>
                    <a:lnTo>
                      <a:pt x="56752" y="25673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72" name="Google Shape;572;p9"/>
              <p:cNvSpPr/>
              <p:nvPr/>
            </p:nvSpPr>
            <p:spPr>
              <a:xfrm>
                <a:off x="3853436" y="2821574"/>
                <a:ext cx="413477" cy="144581"/>
              </a:xfrm>
              <a:custGeom>
                <a:rect b="b" l="l" r="r" t="t"/>
                <a:pathLst>
                  <a:path extrusionOk="0" h="144581" w="413477">
                    <a:moveTo>
                      <a:pt x="0" y="0"/>
                    </a:moveTo>
                    <a:lnTo>
                      <a:pt x="413477" y="0"/>
                    </a:lnTo>
                    <a:lnTo>
                      <a:pt x="410212" y="10585"/>
                    </a:lnTo>
                    <a:cubicBezTo>
                      <a:pt x="376656" y="89294"/>
                      <a:pt x="298285" y="144582"/>
                      <a:pt x="206739" y="144582"/>
                    </a:cubicBezTo>
                    <a:cubicBezTo>
                      <a:pt x="115193" y="144582"/>
                      <a:pt x="36821" y="89294"/>
                      <a:pt x="3266" y="10585"/>
                    </a:cubicBez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73" name="Google Shape;573;p9"/>
              <p:cNvSpPr/>
              <p:nvPr/>
            </p:nvSpPr>
            <p:spPr>
              <a:xfrm>
                <a:off x="3898027" y="2824277"/>
                <a:ext cx="325646" cy="145933"/>
              </a:xfrm>
              <a:custGeom>
                <a:rect b="b" l="l" r="r" t="t"/>
                <a:pathLst>
                  <a:path extrusionOk="0" h="145933" w="325646">
                    <a:moveTo>
                      <a:pt x="162823" y="0"/>
                    </a:moveTo>
                    <a:cubicBezTo>
                      <a:pt x="219913" y="0"/>
                      <a:pt x="271823" y="21732"/>
                      <a:pt x="311009" y="57540"/>
                    </a:cubicBezTo>
                    <a:lnTo>
                      <a:pt x="325647" y="72967"/>
                    </a:lnTo>
                    <a:lnTo>
                      <a:pt x="311009" y="88393"/>
                    </a:lnTo>
                    <a:cubicBezTo>
                      <a:pt x="271823" y="124088"/>
                      <a:pt x="219913" y="145933"/>
                      <a:pt x="162823" y="145933"/>
                    </a:cubicBezTo>
                    <a:cubicBezTo>
                      <a:pt x="105734" y="145933"/>
                      <a:pt x="53824" y="124201"/>
                      <a:pt x="14638" y="88393"/>
                    </a:cubicBezTo>
                    <a:lnTo>
                      <a:pt x="0" y="72967"/>
                    </a:lnTo>
                    <a:lnTo>
                      <a:pt x="14638" y="57540"/>
                    </a:lnTo>
                    <a:cubicBezTo>
                      <a:pt x="53824" y="21845"/>
                      <a:pt x="105734" y="0"/>
                      <a:pt x="162823" y="0"/>
                    </a:cubicBezTo>
                    <a:lnTo>
                      <a:pt x="162823" y="0"/>
                    </a:lnTo>
                    <a:close/>
                  </a:path>
                </a:pathLst>
              </a:custGeom>
              <a:solidFill>
                <a:srgbClr val="D8738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74" name="Google Shape;574;p9"/>
              <p:cNvSpPr/>
              <p:nvPr/>
            </p:nvSpPr>
            <p:spPr>
              <a:xfrm>
                <a:off x="4060175" y="2821574"/>
                <a:ext cx="163611" cy="144581"/>
              </a:xfrm>
              <a:custGeom>
                <a:rect b="b" l="l" r="r" t="t"/>
                <a:pathLst>
                  <a:path extrusionOk="0" h="144581" w="163611">
                    <a:moveTo>
                      <a:pt x="1464" y="0"/>
                    </a:moveTo>
                    <a:cubicBezTo>
                      <a:pt x="58215" y="0"/>
                      <a:pt x="110013" y="21620"/>
                      <a:pt x="148974" y="56977"/>
                    </a:cubicBezTo>
                    <a:lnTo>
                      <a:pt x="163612" y="72291"/>
                    </a:lnTo>
                    <a:lnTo>
                      <a:pt x="148974" y="87605"/>
                    </a:lnTo>
                    <a:cubicBezTo>
                      <a:pt x="110013" y="122962"/>
                      <a:pt x="58328" y="144582"/>
                      <a:pt x="1464" y="144582"/>
                    </a:cubicBezTo>
                    <a:lnTo>
                      <a:pt x="0" y="144582"/>
                    </a:lnTo>
                    <a:lnTo>
                      <a:pt x="0" y="113"/>
                    </a:lnTo>
                    <a:lnTo>
                      <a:pt x="1464" y="113"/>
                    </a:lnTo>
                    <a:close/>
                  </a:path>
                </a:pathLst>
              </a:custGeom>
              <a:solidFill>
                <a:srgbClr val="D0566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75" name="Google Shape;575;p9"/>
              <p:cNvSpPr/>
              <p:nvPr/>
            </p:nvSpPr>
            <p:spPr>
              <a:xfrm>
                <a:off x="3876407" y="2817521"/>
                <a:ext cx="371589" cy="58103"/>
              </a:xfrm>
              <a:custGeom>
                <a:rect b="b" l="l" r="r" t="t"/>
                <a:pathLst>
                  <a:path extrusionOk="0" h="58103" w="371589">
                    <a:moveTo>
                      <a:pt x="0" y="0"/>
                    </a:moveTo>
                    <a:lnTo>
                      <a:pt x="371589" y="0"/>
                    </a:lnTo>
                    <a:lnTo>
                      <a:pt x="349519" y="58103"/>
                    </a:lnTo>
                    <a:lnTo>
                      <a:pt x="17679" y="53261"/>
                    </a:lnTo>
                    <a:lnTo>
                      <a:pt x="0" y="0"/>
                    </a:lnTo>
                    <a:lnTo>
                      <a:pt x="0" y="0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76" name="Google Shape;576;p9"/>
              <p:cNvSpPr/>
              <p:nvPr/>
            </p:nvSpPr>
            <p:spPr>
              <a:xfrm>
                <a:off x="4002072" y="2670236"/>
                <a:ext cx="118908" cy="30402"/>
              </a:xfrm>
              <a:custGeom>
                <a:rect b="b" l="l" r="r" t="t"/>
                <a:pathLst>
                  <a:path extrusionOk="0" h="30402" w="118908">
                    <a:moveTo>
                      <a:pt x="118908" y="30403"/>
                    </a:moveTo>
                    <a:cubicBezTo>
                      <a:pt x="118908" y="13625"/>
                      <a:pt x="92334" y="0"/>
                      <a:pt x="59454" y="0"/>
                    </a:cubicBezTo>
                    <a:cubicBezTo>
                      <a:pt x="26574" y="0"/>
                      <a:pt x="0" y="13625"/>
                      <a:pt x="0" y="30403"/>
                    </a:cubicBezTo>
                    <a:lnTo>
                      <a:pt x="15201" y="30403"/>
                    </a:lnTo>
                    <a:cubicBezTo>
                      <a:pt x="15201" y="21958"/>
                      <a:pt x="35020" y="15201"/>
                      <a:pt x="59454" y="15201"/>
                    </a:cubicBezTo>
                    <a:cubicBezTo>
                      <a:pt x="83889" y="15201"/>
                      <a:pt x="103707" y="21958"/>
                      <a:pt x="103707" y="30403"/>
                    </a:cubicBezTo>
                    <a:lnTo>
                      <a:pt x="118908" y="30403"/>
                    </a:lnTo>
                    <a:close/>
                  </a:path>
                </a:pathLst>
              </a:custGeom>
              <a:solidFill>
                <a:srgbClr val="E1A58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77" name="Google Shape;577;p9"/>
              <p:cNvSpPr/>
              <p:nvPr/>
            </p:nvSpPr>
            <p:spPr>
              <a:xfrm>
                <a:off x="3973696" y="3085065"/>
                <a:ext cx="171606" cy="210905"/>
              </a:xfrm>
              <a:custGeom>
                <a:rect b="b" l="l" r="r" t="t"/>
                <a:pathLst>
                  <a:path extrusionOk="0" h="210905" w="171606">
                    <a:moveTo>
                      <a:pt x="0" y="0"/>
                    </a:moveTo>
                    <a:lnTo>
                      <a:pt x="18579" y="3828"/>
                    </a:lnTo>
                    <a:cubicBezTo>
                      <a:pt x="42676" y="7094"/>
                      <a:pt x="67562" y="8783"/>
                      <a:pt x="93122" y="8783"/>
                    </a:cubicBezTo>
                    <a:lnTo>
                      <a:pt x="93122" y="8783"/>
                    </a:lnTo>
                    <a:cubicBezTo>
                      <a:pt x="118683" y="8783"/>
                      <a:pt x="143569" y="7094"/>
                      <a:pt x="167665" y="3828"/>
                    </a:cubicBezTo>
                    <a:lnTo>
                      <a:pt x="171606" y="3040"/>
                    </a:lnTo>
                    <a:lnTo>
                      <a:pt x="170368" y="34907"/>
                    </a:lnTo>
                    <a:cubicBezTo>
                      <a:pt x="162373" y="135349"/>
                      <a:pt x="127579" y="210905"/>
                      <a:pt x="85916" y="210905"/>
                    </a:cubicBezTo>
                    <a:cubicBezTo>
                      <a:pt x="44253" y="210905"/>
                      <a:pt x="9459" y="135349"/>
                      <a:pt x="1464" y="34907"/>
                    </a:cubicBezTo>
                    <a:lnTo>
                      <a:pt x="112" y="113"/>
                    </a:lnTo>
                    <a:close/>
                  </a:path>
                </a:pathLst>
              </a:custGeom>
              <a:solidFill>
                <a:srgbClr val="E6B49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78" name="Google Shape;578;p9"/>
              <p:cNvSpPr/>
              <p:nvPr/>
            </p:nvSpPr>
            <p:spPr>
              <a:xfrm>
                <a:off x="3780470" y="2478361"/>
                <a:ext cx="164850" cy="40537"/>
              </a:xfrm>
              <a:custGeom>
                <a:rect b="b" l="l" r="r" t="t"/>
                <a:pathLst>
                  <a:path extrusionOk="0" h="40537" w="164850">
                    <a:moveTo>
                      <a:pt x="0" y="20269"/>
                    </a:moveTo>
                    <a:cubicBezTo>
                      <a:pt x="0" y="9121"/>
                      <a:pt x="9121" y="0"/>
                      <a:pt x="20268" y="0"/>
                    </a:cubicBezTo>
                    <a:lnTo>
                      <a:pt x="144582" y="0"/>
                    </a:lnTo>
                    <a:cubicBezTo>
                      <a:pt x="155729" y="0"/>
                      <a:pt x="164850" y="9121"/>
                      <a:pt x="164850" y="20269"/>
                    </a:cubicBezTo>
                    <a:lnTo>
                      <a:pt x="164850" y="20269"/>
                    </a:lnTo>
                    <a:cubicBezTo>
                      <a:pt x="164850" y="31416"/>
                      <a:pt x="155729" y="40537"/>
                      <a:pt x="144582" y="40537"/>
                    </a:cubicBezTo>
                    <a:lnTo>
                      <a:pt x="20268" y="40537"/>
                    </a:lnTo>
                    <a:cubicBezTo>
                      <a:pt x="9121" y="40537"/>
                      <a:pt x="0" y="31416"/>
                      <a:pt x="0" y="20269"/>
                    </a:cubicBezTo>
                    <a:lnTo>
                      <a:pt x="0" y="20269"/>
                    </a:lnTo>
                    <a:close/>
                  </a:path>
                </a:pathLst>
              </a:custGeom>
              <a:solidFill>
                <a:srgbClr val="31180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79" name="Google Shape;579;p9"/>
              <p:cNvSpPr/>
              <p:nvPr/>
            </p:nvSpPr>
            <p:spPr>
              <a:xfrm>
                <a:off x="4158815" y="2477010"/>
                <a:ext cx="164850" cy="39185"/>
              </a:xfrm>
              <a:custGeom>
                <a:rect b="b" l="l" r="r" t="t"/>
                <a:pathLst>
                  <a:path extrusionOk="0" h="39185" w="164850">
                    <a:moveTo>
                      <a:pt x="0" y="19593"/>
                    </a:moveTo>
                    <a:cubicBezTo>
                      <a:pt x="0" y="8783"/>
                      <a:pt x="8783" y="0"/>
                      <a:pt x="19593" y="0"/>
                    </a:cubicBezTo>
                    <a:lnTo>
                      <a:pt x="145257" y="0"/>
                    </a:lnTo>
                    <a:cubicBezTo>
                      <a:pt x="156067" y="0"/>
                      <a:pt x="164850" y="8783"/>
                      <a:pt x="164850" y="19593"/>
                    </a:cubicBezTo>
                    <a:lnTo>
                      <a:pt x="164850" y="19593"/>
                    </a:lnTo>
                    <a:cubicBezTo>
                      <a:pt x="164850" y="30403"/>
                      <a:pt x="156067" y="39186"/>
                      <a:pt x="145257" y="39186"/>
                    </a:cubicBezTo>
                    <a:lnTo>
                      <a:pt x="19593" y="39186"/>
                    </a:lnTo>
                    <a:cubicBezTo>
                      <a:pt x="8783" y="39186"/>
                      <a:pt x="0" y="30403"/>
                      <a:pt x="0" y="19593"/>
                    </a:cubicBezTo>
                    <a:lnTo>
                      <a:pt x="0" y="19593"/>
                    </a:lnTo>
                    <a:close/>
                  </a:path>
                </a:pathLst>
              </a:custGeom>
              <a:solidFill>
                <a:srgbClr val="31180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80" name="Google Shape;580;p9"/>
              <p:cNvSpPr/>
              <p:nvPr/>
            </p:nvSpPr>
            <p:spPr>
              <a:xfrm>
                <a:off x="3661561" y="2005317"/>
                <a:ext cx="789120" cy="602762"/>
              </a:xfrm>
              <a:custGeom>
                <a:rect b="b" l="l" r="r" t="t"/>
                <a:pathLst>
                  <a:path extrusionOk="0" h="602762" w="789120">
                    <a:moveTo>
                      <a:pt x="394560" y="113"/>
                    </a:moveTo>
                    <a:cubicBezTo>
                      <a:pt x="612446" y="113"/>
                      <a:pt x="789120" y="174534"/>
                      <a:pt x="789120" y="389605"/>
                    </a:cubicBezTo>
                    <a:lnTo>
                      <a:pt x="789120" y="602763"/>
                    </a:lnTo>
                    <a:lnTo>
                      <a:pt x="771554" y="588237"/>
                    </a:lnTo>
                    <a:lnTo>
                      <a:pt x="753988" y="578666"/>
                    </a:lnTo>
                    <a:lnTo>
                      <a:pt x="753988" y="476535"/>
                    </a:lnTo>
                    <a:cubicBezTo>
                      <a:pt x="658501" y="379359"/>
                      <a:pt x="299411" y="334430"/>
                      <a:pt x="180840" y="330376"/>
                    </a:cubicBezTo>
                    <a:cubicBezTo>
                      <a:pt x="62269" y="326323"/>
                      <a:pt x="65760" y="379359"/>
                      <a:pt x="42789" y="476535"/>
                    </a:cubicBezTo>
                    <a:lnTo>
                      <a:pt x="42789" y="564252"/>
                    </a:lnTo>
                    <a:lnTo>
                      <a:pt x="28714" y="568644"/>
                    </a:lnTo>
                    <a:lnTo>
                      <a:pt x="0" y="584183"/>
                    </a:lnTo>
                    <a:lnTo>
                      <a:pt x="0" y="389493"/>
                    </a:lnTo>
                    <a:cubicBezTo>
                      <a:pt x="0" y="174422"/>
                      <a:pt x="176674" y="0"/>
                      <a:pt x="394560" y="0"/>
                    </a:cubicBezTo>
                    <a:lnTo>
                      <a:pt x="394560" y="0"/>
                    </a:lnTo>
                    <a:close/>
                  </a:path>
                </a:pathLst>
              </a:custGeom>
              <a:solidFill>
                <a:srgbClr val="31180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81" name="Google Shape;581;p9"/>
              <p:cNvSpPr/>
              <p:nvPr/>
            </p:nvSpPr>
            <p:spPr>
              <a:xfrm>
                <a:off x="3788239" y="2131545"/>
                <a:ext cx="262477" cy="281056"/>
              </a:xfrm>
              <a:custGeom>
                <a:rect b="b" l="l" r="r" t="t"/>
                <a:pathLst>
                  <a:path extrusionOk="0" h="281056" w="262477">
                    <a:moveTo>
                      <a:pt x="260789" y="451"/>
                    </a:moveTo>
                    <a:lnTo>
                      <a:pt x="262365" y="13062"/>
                    </a:lnTo>
                    <a:cubicBezTo>
                      <a:pt x="264279" y="77133"/>
                      <a:pt x="241871" y="143005"/>
                      <a:pt x="194578" y="195253"/>
                    </a:cubicBezTo>
                    <a:cubicBezTo>
                      <a:pt x="147285" y="247614"/>
                      <a:pt x="84002" y="276552"/>
                      <a:pt x="20044" y="281057"/>
                    </a:cubicBezTo>
                    <a:lnTo>
                      <a:pt x="1690" y="280606"/>
                    </a:lnTo>
                    <a:lnTo>
                      <a:pt x="113" y="267995"/>
                    </a:lnTo>
                    <a:cubicBezTo>
                      <a:pt x="-1801" y="203924"/>
                      <a:pt x="20607" y="138051"/>
                      <a:pt x="67900" y="85803"/>
                    </a:cubicBezTo>
                    <a:cubicBezTo>
                      <a:pt x="115193" y="33443"/>
                      <a:pt x="178476" y="4504"/>
                      <a:pt x="242434" y="0"/>
                    </a:cubicBezTo>
                    <a:lnTo>
                      <a:pt x="260789" y="451"/>
                    </a:lnTo>
                    <a:close/>
                  </a:path>
                </a:pathLst>
              </a:custGeom>
              <a:solidFill>
                <a:srgbClr val="31180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82" name="Google Shape;582;p9"/>
              <p:cNvSpPr/>
              <p:nvPr/>
            </p:nvSpPr>
            <p:spPr>
              <a:xfrm>
                <a:off x="3905571" y="2124901"/>
                <a:ext cx="224304" cy="309770"/>
              </a:xfrm>
              <a:custGeom>
                <a:rect b="b" l="l" r="r" t="t"/>
                <a:pathLst>
                  <a:path extrusionOk="0" h="309770" w="224304">
                    <a:moveTo>
                      <a:pt x="223517" y="0"/>
                    </a:moveTo>
                    <a:lnTo>
                      <a:pt x="224305" y="10697"/>
                    </a:lnTo>
                    <a:cubicBezTo>
                      <a:pt x="223066" y="66436"/>
                      <a:pt x="201897" y="129718"/>
                      <a:pt x="161135" y="187258"/>
                    </a:cubicBezTo>
                    <a:cubicBezTo>
                      <a:pt x="120372" y="244798"/>
                      <a:pt x="67787" y="285898"/>
                      <a:pt x="15652" y="305604"/>
                    </a:cubicBezTo>
                    <a:lnTo>
                      <a:pt x="788" y="309770"/>
                    </a:lnTo>
                    <a:lnTo>
                      <a:pt x="0" y="299073"/>
                    </a:lnTo>
                    <a:cubicBezTo>
                      <a:pt x="1239" y="243335"/>
                      <a:pt x="22408" y="180052"/>
                      <a:pt x="63170" y="122512"/>
                    </a:cubicBezTo>
                    <a:cubicBezTo>
                      <a:pt x="103932" y="64859"/>
                      <a:pt x="156518" y="23872"/>
                      <a:pt x="208653" y="4166"/>
                    </a:cubicBezTo>
                    <a:lnTo>
                      <a:pt x="223517" y="0"/>
                    </a:lnTo>
                    <a:close/>
                  </a:path>
                </a:pathLst>
              </a:custGeom>
              <a:solidFill>
                <a:srgbClr val="31180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83" name="Google Shape;583;p9"/>
              <p:cNvSpPr/>
              <p:nvPr/>
            </p:nvSpPr>
            <p:spPr>
              <a:xfrm>
                <a:off x="4009391" y="2140440"/>
                <a:ext cx="224304" cy="309770"/>
              </a:xfrm>
              <a:custGeom>
                <a:rect b="b" l="l" r="r" t="t"/>
                <a:pathLst>
                  <a:path extrusionOk="0" h="309770" w="224304">
                    <a:moveTo>
                      <a:pt x="223517" y="0"/>
                    </a:moveTo>
                    <a:lnTo>
                      <a:pt x="224305" y="10697"/>
                    </a:lnTo>
                    <a:cubicBezTo>
                      <a:pt x="223066" y="66436"/>
                      <a:pt x="201897" y="129718"/>
                      <a:pt x="161135" y="187258"/>
                    </a:cubicBezTo>
                    <a:cubicBezTo>
                      <a:pt x="120372" y="244798"/>
                      <a:pt x="67787" y="285898"/>
                      <a:pt x="15652" y="305604"/>
                    </a:cubicBezTo>
                    <a:lnTo>
                      <a:pt x="788" y="309770"/>
                    </a:lnTo>
                    <a:lnTo>
                      <a:pt x="0" y="299073"/>
                    </a:lnTo>
                    <a:cubicBezTo>
                      <a:pt x="1239" y="243335"/>
                      <a:pt x="22408" y="180052"/>
                      <a:pt x="63170" y="122512"/>
                    </a:cubicBezTo>
                    <a:cubicBezTo>
                      <a:pt x="103932" y="64859"/>
                      <a:pt x="156518" y="23872"/>
                      <a:pt x="208653" y="4166"/>
                    </a:cubicBezTo>
                    <a:lnTo>
                      <a:pt x="223517" y="0"/>
                    </a:lnTo>
                    <a:close/>
                  </a:path>
                </a:pathLst>
              </a:custGeom>
              <a:solidFill>
                <a:srgbClr val="31180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84" name="Google Shape;584;p9"/>
              <p:cNvSpPr/>
              <p:nvPr/>
            </p:nvSpPr>
            <p:spPr>
              <a:xfrm>
                <a:off x="3642732" y="2153953"/>
                <a:ext cx="211741" cy="319003"/>
              </a:xfrm>
              <a:custGeom>
                <a:rect b="b" l="l" r="r" t="t"/>
                <a:pathLst>
                  <a:path extrusionOk="0" h="319003" w="211741">
                    <a:moveTo>
                      <a:pt x="210591" y="0"/>
                    </a:moveTo>
                    <a:lnTo>
                      <a:pt x="211717" y="10585"/>
                    </a:lnTo>
                    <a:cubicBezTo>
                      <a:pt x="212505" y="66098"/>
                      <a:pt x="193813" y="130056"/>
                      <a:pt x="155528" y="189398"/>
                    </a:cubicBezTo>
                    <a:cubicBezTo>
                      <a:pt x="117243" y="248627"/>
                      <a:pt x="66685" y="291979"/>
                      <a:pt x="15676" y="314162"/>
                    </a:cubicBezTo>
                    <a:lnTo>
                      <a:pt x="1150" y="319004"/>
                    </a:lnTo>
                    <a:lnTo>
                      <a:pt x="24" y="308419"/>
                    </a:lnTo>
                    <a:cubicBezTo>
                      <a:pt x="-764" y="252906"/>
                      <a:pt x="17928" y="188947"/>
                      <a:pt x="56213" y="129606"/>
                    </a:cubicBezTo>
                    <a:cubicBezTo>
                      <a:pt x="94498" y="70264"/>
                      <a:pt x="145056" y="27025"/>
                      <a:pt x="196065" y="4842"/>
                    </a:cubicBezTo>
                    <a:lnTo>
                      <a:pt x="210591" y="0"/>
                    </a:lnTo>
                    <a:close/>
                  </a:path>
                </a:pathLst>
              </a:custGeom>
              <a:solidFill>
                <a:srgbClr val="31180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sp>
          <p:nvSpPr>
            <p:cNvPr id="585" name="Google Shape;585;p9"/>
            <p:cNvSpPr/>
            <p:nvPr/>
          </p:nvSpPr>
          <p:spPr>
            <a:xfrm>
              <a:off x="4429825" y="3178856"/>
              <a:ext cx="1493520" cy="434499"/>
            </a:xfrm>
            <a:prstGeom prst="rect">
              <a:avLst/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i="0" lang="en-US" sz="1400" u="none" cap="none" strike="noStrike">
                  <a:solidFill>
                    <a:srgbClr val="0C0C0C"/>
                  </a:solidFill>
                  <a:latin typeface="Lexend Deca"/>
                  <a:ea typeface="Lexend Deca"/>
                  <a:cs typeface="Lexend Deca"/>
                  <a:sym typeface="Lexend Deca"/>
                </a:rPr>
                <a:t>VICTOR</a:t>
              </a:r>
              <a:endParaRPr/>
            </a:p>
          </p:txBody>
        </p:sp>
      </p:grpSp>
      <p:grpSp>
        <p:nvGrpSpPr>
          <p:cNvPr id="586" name="Google Shape;586;p9"/>
          <p:cNvGrpSpPr/>
          <p:nvPr/>
        </p:nvGrpSpPr>
        <p:grpSpPr>
          <a:xfrm>
            <a:off x="6192117" y="1654984"/>
            <a:ext cx="1516370" cy="2115724"/>
            <a:chOff x="6192117" y="1654984"/>
            <a:chExt cx="1516370" cy="2115724"/>
          </a:xfrm>
        </p:grpSpPr>
        <p:sp>
          <p:nvSpPr>
            <p:cNvPr id="587" name="Google Shape;587;p9"/>
            <p:cNvSpPr/>
            <p:nvPr/>
          </p:nvSpPr>
          <p:spPr>
            <a:xfrm>
              <a:off x="6192117" y="1654984"/>
              <a:ext cx="1516370" cy="2115724"/>
            </a:xfrm>
            <a:custGeom>
              <a:rect b="b" l="l" r="r" t="t"/>
              <a:pathLst>
                <a:path extrusionOk="0" h="2370559" w="1699014">
                  <a:moveTo>
                    <a:pt x="849507" y="0"/>
                  </a:moveTo>
                  <a:cubicBezTo>
                    <a:pt x="1318677" y="0"/>
                    <a:pt x="1699014" y="380337"/>
                    <a:pt x="1699014" y="849507"/>
                  </a:cubicBezTo>
                  <a:lnTo>
                    <a:pt x="1699014" y="2224057"/>
                  </a:lnTo>
                  <a:lnTo>
                    <a:pt x="1574637" y="2224057"/>
                  </a:lnTo>
                  <a:lnTo>
                    <a:pt x="1574637" y="2370559"/>
                  </a:lnTo>
                  <a:lnTo>
                    <a:pt x="1462549" y="2370559"/>
                  </a:lnTo>
                  <a:lnTo>
                    <a:pt x="1462549" y="2224057"/>
                  </a:lnTo>
                  <a:lnTo>
                    <a:pt x="236466" y="2224057"/>
                  </a:lnTo>
                  <a:lnTo>
                    <a:pt x="236466" y="2370559"/>
                  </a:lnTo>
                  <a:lnTo>
                    <a:pt x="124378" y="2370559"/>
                  </a:lnTo>
                  <a:lnTo>
                    <a:pt x="124378" y="2224057"/>
                  </a:lnTo>
                  <a:lnTo>
                    <a:pt x="0" y="2224057"/>
                  </a:lnTo>
                  <a:lnTo>
                    <a:pt x="0" y="849507"/>
                  </a:lnTo>
                  <a:cubicBezTo>
                    <a:pt x="0" y="380337"/>
                    <a:pt x="380337" y="0"/>
                    <a:pt x="849507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588" name="Google Shape;588;p9"/>
            <p:cNvGrpSpPr/>
            <p:nvPr/>
          </p:nvGrpSpPr>
          <p:grpSpPr>
            <a:xfrm>
              <a:off x="6305236" y="1757149"/>
              <a:ext cx="1251241" cy="1595693"/>
              <a:chOff x="4653253" y="1984486"/>
              <a:chExt cx="1251241" cy="1595693"/>
            </a:xfrm>
          </p:grpSpPr>
          <p:sp>
            <p:nvSpPr>
              <p:cNvPr id="589" name="Google Shape;589;p9"/>
              <p:cNvSpPr/>
              <p:nvPr/>
            </p:nvSpPr>
            <p:spPr>
              <a:xfrm>
                <a:off x="5093755" y="3065922"/>
                <a:ext cx="222953" cy="222728"/>
              </a:xfrm>
              <a:custGeom>
                <a:rect b="b" l="l" r="r" t="t"/>
                <a:pathLst>
                  <a:path extrusionOk="0" h="222728" w="222953">
                    <a:moveTo>
                      <a:pt x="222953" y="111364"/>
                    </a:moveTo>
                    <a:cubicBezTo>
                      <a:pt x="222953" y="49883"/>
                      <a:pt x="173070" y="0"/>
                      <a:pt x="111477" y="0"/>
                    </a:cubicBezTo>
                    <a:cubicBezTo>
                      <a:pt x="49883" y="0"/>
                      <a:pt x="0" y="49883"/>
                      <a:pt x="0" y="111364"/>
                    </a:cubicBezTo>
                    <a:cubicBezTo>
                      <a:pt x="0" y="172845"/>
                      <a:pt x="49883" y="222728"/>
                      <a:pt x="111477" y="222728"/>
                    </a:cubicBezTo>
                    <a:cubicBezTo>
                      <a:pt x="173070" y="222728"/>
                      <a:pt x="222953" y="172845"/>
                      <a:pt x="222953" y="111364"/>
                    </a:cubicBezTo>
                    <a:lnTo>
                      <a:pt x="222953" y="111364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90" name="Google Shape;590;p9"/>
              <p:cNvSpPr/>
              <p:nvPr/>
            </p:nvSpPr>
            <p:spPr>
              <a:xfrm>
                <a:off x="4941066" y="3064571"/>
                <a:ext cx="222953" cy="222728"/>
              </a:xfrm>
              <a:custGeom>
                <a:rect b="b" l="l" r="r" t="t"/>
                <a:pathLst>
                  <a:path extrusionOk="0" h="222728" w="222953">
                    <a:moveTo>
                      <a:pt x="222953" y="111364"/>
                    </a:moveTo>
                    <a:cubicBezTo>
                      <a:pt x="222953" y="49883"/>
                      <a:pt x="173070" y="0"/>
                      <a:pt x="111477" y="0"/>
                    </a:cubicBezTo>
                    <a:cubicBezTo>
                      <a:pt x="49883" y="0"/>
                      <a:pt x="0" y="49883"/>
                      <a:pt x="0" y="111364"/>
                    </a:cubicBezTo>
                    <a:cubicBezTo>
                      <a:pt x="0" y="172845"/>
                      <a:pt x="49883" y="222728"/>
                      <a:pt x="111477" y="222728"/>
                    </a:cubicBezTo>
                    <a:cubicBezTo>
                      <a:pt x="173070" y="222728"/>
                      <a:pt x="222953" y="172845"/>
                      <a:pt x="222953" y="111364"/>
                    </a:cubicBezTo>
                    <a:lnTo>
                      <a:pt x="222953" y="111364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91" name="Google Shape;591;p9"/>
              <p:cNvSpPr/>
              <p:nvPr/>
            </p:nvSpPr>
            <p:spPr>
              <a:xfrm>
                <a:off x="5420753" y="3060517"/>
                <a:ext cx="222953" cy="222728"/>
              </a:xfrm>
              <a:custGeom>
                <a:rect b="b" l="l" r="r" t="t"/>
                <a:pathLst>
                  <a:path extrusionOk="0" h="222728" w="222953">
                    <a:moveTo>
                      <a:pt x="222954" y="111364"/>
                    </a:moveTo>
                    <a:cubicBezTo>
                      <a:pt x="222954" y="49883"/>
                      <a:pt x="173071" y="0"/>
                      <a:pt x="111477" y="0"/>
                    </a:cubicBezTo>
                    <a:cubicBezTo>
                      <a:pt x="49883" y="0"/>
                      <a:pt x="0" y="49883"/>
                      <a:pt x="0" y="111364"/>
                    </a:cubicBezTo>
                    <a:cubicBezTo>
                      <a:pt x="0" y="172845"/>
                      <a:pt x="49883" y="222728"/>
                      <a:pt x="111477" y="222728"/>
                    </a:cubicBezTo>
                    <a:cubicBezTo>
                      <a:pt x="173071" y="222728"/>
                      <a:pt x="222954" y="172845"/>
                      <a:pt x="222954" y="111364"/>
                    </a:cubicBezTo>
                    <a:lnTo>
                      <a:pt x="222954" y="111364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92" name="Google Shape;592;p9"/>
              <p:cNvSpPr/>
              <p:nvPr/>
            </p:nvSpPr>
            <p:spPr>
              <a:xfrm>
                <a:off x="5268064" y="3059166"/>
                <a:ext cx="222953" cy="222728"/>
              </a:xfrm>
              <a:custGeom>
                <a:rect b="b" l="l" r="r" t="t"/>
                <a:pathLst>
                  <a:path extrusionOk="0" h="222728" w="222953">
                    <a:moveTo>
                      <a:pt x="222954" y="111364"/>
                    </a:moveTo>
                    <a:cubicBezTo>
                      <a:pt x="222954" y="49883"/>
                      <a:pt x="173070" y="0"/>
                      <a:pt x="111477" y="0"/>
                    </a:cubicBezTo>
                    <a:cubicBezTo>
                      <a:pt x="49883" y="0"/>
                      <a:pt x="0" y="49883"/>
                      <a:pt x="0" y="111364"/>
                    </a:cubicBezTo>
                    <a:cubicBezTo>
                      <a:pt x="0" y="172845"/>
                      <a:pt x="49883" y="222728"/>
                      <a:pt x="111477" y="222728"/>
                    </a:cubicBezTo>
                    <a:cubicBezTo>
                      <a:pt x="173070" y="222728"/>
                      <a:pt x="222954" y="172845"/>
                      <a:pt x="222954" y="111364"/>
                    </a:cubicBezTo>
                    <a:lnTo>
                      <a:pt x="222954" y="111364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93" name="Google Shape;593;p9"/>
              <p:cNvSpPr/>
              <p:nvPr/>
            </p:nvSpPr>
            <p:spPr>
              <a:xfrm>
                <a:off x="5578848" y="2431406"/>
                <a:ext cx="222953" cy="222728"/>
              </a:xfrm>
              <a:custGeom>
                <a:rect b="b" l="l" r="r" t="t"/>
                <a:pathLst>
                  <a:path extrusionOk="0" h="222728" w="222953">
                    <a:moveTo>
                      <a:pt x="222953" y="111364"/>
                    </a:moveTo>
                    <a:cubicBezTo>
                      <a:pt x="222953" y="49883"/>
                      <a:pt x="173070" y="0"/>
                      <a:pt x="111477" y="0"/>
                    </a:cubicBezTo>
                    <a:cubicBezTo>
                      <a:pt x="49883" y="0"/>
                      <a:pt x="0" y="49883"/>
                      <a:pt x="0" y="111364"/>
                    </a:cubicBezTo>
                    <a:cubicBezTo>
                      <a:pt x="0" y="172845"/>
                      <a:pt x="49883" y="222728"/>
                      <a:pt x="111477" y="222728"/>
                    </a:cubicBezTo>
                    <a:cubicBezTo>
                      <a:pt x="173070" y="222728"/>
                      <a:pt x="222953" y="172845"/>
                      <a:pt x="222953" y="111364"/>
                    </a:cubicBezTo>
                    <a:lnTo>
                      <a:pt x="222953" y="111364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94" name="Google Shape;594;p9"/>
              <p:cNvSpPr/>
              <p:nvPr/>
            </p:nvSpPr>
            <p:spPr>
              <a:xfrm>
                <a:off x="5528852" y="2821574"/>
                <a:ext cx="222953" cy="222728"/>
              </a:xfrm>
              <a:custGeom>
                <a:rect b="b" l="l" r="r" t="t"/>
                <a:pathLst>
                  <a:path extrusionOk="0" h="222728" w="222953">
                    <a:moveTo>
                      <a:pt x="222954" y="111364"/>
                    </a:moveTo>
                    <a:cubicBezTo>
                      <a:pt x="222954" y="49883"/>
                      <a:pt x="173070" y="0"/>
                      <a:pt x="111477" y="0"/>
                    </a:cubicBezTo>
                    <a:cubicBezTo>
                      <a:pt x="49883" y="0"/>
                      <a:pt x="0" y="49883"/>
                      <a:pt x="0" y="111364"/>
                    </a:cubicBezTo>
                    <a:cubicBezTo>
                      <a:pt x="0" y="172845"/>
                      <a:pt x="49883" y="222728"/>
                      <a:pt x="111477" y="222728"/>
                    </a:cubicBezTo>
                    <a:cubicBezTo>
                      <a:pt x="173070" y="222728"/>
                      <a:pt x="222954" y="172845"/>
                      <a:pt x="222954" y="111364"/>
                    </a:cubicBezTo>
                    <a:lnTo>
                      <a:pt x="222954" y="111364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95" name="Google Shape;595;p9"/>
              <p:cNvSpPr/>
              <p:nvPr/>
            </p:nvSpPr>
            <p:spPr>
              <a:xfrm>
                <a:off x="5555877" y="2930912"/>
                <a:ext cx="222953" cy="222728"/>
              </a:xfrm>
              <a:custGeom>
                <a:rect b="b" l="l" r="r" t="t"/>
                <a:pathLst>
                  <a:path extrusionOk="0" h="222728" w="222953">
                    <a:moveTo>
                      <a:pt x="222954" y="111364"/>
                    </a:moveTo>
                    <a:cubicBezTo>
                      <a:pt x="222954" y="49883"/>
                      <a:pt x="173071" y="0"/>
                      <a:pt x="111477" y="0"/>
                    </a:cubicBezTo>
                    <a:cubicBezTo>
                      <a:pt x="49883" y="0"/>
                      <a:pt x="0" y="49883"/>
                      <a:pt x="0" y="111364"/>
                    </a:cubicBezTo>
                    <a:cubicBezTo>
                      <a:pt x="0" y="172845"/>
                      <a:pt x="49883" y="222728"/>
                      <a:pt x="111477" y="222728"/>
                    </a:cubicBezTo>
                    <a:cubicBezTo>
                      <a:pt x="173071" y="222728"/>
                      <a:pt x="222954" y="172845"/>
                      <a:pt x="222954" y="111364"/>
                    </a:cubicBezTo>
                    <a:lnTo>
                      <a:pt x="222954" y="111364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96" name="Google Shape;596;p9"/>
              <p:cNvSpPr/>
              <p:nvPr/>
            </p:nvSpPr>
            <p:spPr>
              <a:xfrm>
                <a:off x="5364002" y="2961990"/>
                <a:ext cx="222953" cy="222728"/>
              </a:xfrm>
              <a:custGeom>
                <a:rect b="b" l="l" r="r" t="t"/>
                <a:pathLst>
                  <a:path extrusionOk="0" h="222728" w="222953">
                    <a:moveTo>
                      <a:pt x="222953" y="111364"/>
                    </a:moveTo>
                    <a:cubicBezTo>
                      <a:pt x="222953" y="49883"/>
                      <a:pt x="173070" y="0"/>
                      <a:pt x="111477" y="0"/>
                    </a:cubicBezTo>
                    <a:cubicBezTo>
                      <a:pt x="49883" y="0"/>
                      <a:pt x="0" y="49883"/>
                      <a:pt x="0" y="111364"/>
                    </a:cubicBezTo>
                    <a:cubicBezTo>
                      <a:pt x="0" y="172845"/>
                      <a:pt x="49883" y="222728"/>
                      <a:pt x="111477" y="222728"/>
                    </a:cubicBezTo>
                    <a:cubicBezTo>
                      <a:pt x="173070" y="222728"/>
                      <a:pt x="222953" y="172845"/>
                      <a:pt x="222953" y="111364"/>
                    </a:cubicBezTo>
                    <a:lnTo>
                      <a:pt x="222953" y="111364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97" name="Google Shape;597;p9"/>
              <p:cNvSpPr/>
              <p:nvPr/>
            </p:nvSpPr>
            <p:spPr>
              <a:xfrm>
                <a:off x="5536960" y="2682510"/>
                <a:ext cx="222953" cy="222728"/>
              </a:xfrm>
              <a:custGeom>
                <a:rect b="b" l="l" r="r" t="t"/>
                <a:pathLst>
                  <a:path extrusionOk="0" h="222728" w="222953">
                    <a:moveTo>
                      <a:pt x="222954" y="111364"/>
                    </a:moveTo>
                    <a:cubicBezTo>
                      <a:pt x="222954" y="49883"/>
                      <a:pt x="173070" y="0"/>
                      <a:pt x="111477" y="0"/>
                    </a:cubicBezTo>
                    <a:cubicBezTo>
                      <a:pt x="49883" y="0"/>
                      <a:pt x="0" y="49883"/>
                      <a:pt x="0" y="111364"/>
                    </a:cubicBezTo>
                    <a:cubicBezTo>
                      <a:pt x="0" y="172845"/>
                      <a:pt x="49883" y="222728"/>
                      <a:pt x="111477" y="222728"/>
                    </a:cubicBezTo>
                    <a:cubicBezTo>
                      <a:pt x="173070" y="222728"/>
                      <a:pt x="222954" y="172845"/>
                      <a:pt x="222954" y="111364"/>
                    </a:cubicBezTo>
                    <a:lnTo>
                      <a:pt x="222954" y="111364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98" name="Google Shape;598;p9"/>
              <p:cNvSpPr/>
              <p:nvPr/>
            </p:nvSpPr>
            <p:spPr>
              <a:xfrm>
                <a:off x="5532906" y="2509665"/>
                <a:ext cx="222953" cy="222728"/>
              </a:xfrm>
              <a:custGeom>
                <a:rect b="b" l="l" r="r" t="t"/>
                <a:pathLst>
                  <a:path extrusionOk="0" h="222728" w="222953">
                    <a:moveTo>
                      <a:pt x="222953" y="111364"/>
                    </a:moveTo>
                    <a:cubicBezTo>
                      <a:pt x="222953" y="49883"/>
                      <a:pt x="173070" y="0"/>
                      <a:pt x="111477" y="0"/>
                    </a:cubicBezTo>
                    <a:cubicBezTo>
                      <a:pt x="49883" y="0"/>
                      <a:pt x="0" y="49883"/>
                      <a:pt x="0" y="111364"/>
                    </a:cubicBezTo>
                    <a:cubicBezTo>
                      <a:pt x="0" y="172845"/>
                      <a:pt x="49883" y="222728"/>
                      <a:pt x="111477" y="222728"/>
                    </a:cubicBezTo>
                    <a:cubicBezTo>
                      <a:pt x="173070" y="222728"/>
                      <a:pt x="222953" y="172845"/>
                      <a:pt x="222953" y="111364"/>
                    </a:cubicBezTo>
                    <a:lnTo>
                      <a:pt x="222953" y="111364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99" name="Google Shape;599;p9"/>
              <p:cNvSpPr/>
              <p:nvPr/>
            </p:nvSpPr>
            <p:spPr>
              <a:xfrm>
                <a:off x="4970793" y="2971449"/>
                <a:ext cx="222953" cy="222728"/>
              </a:xfrm>
              <a:custGeom>
                <a:rect b="b" l="l" r="r" t="t"/>
                <a:pathLst>
                  <a:path extrusionOk="0" h="222728" w="222953">
                    <a:moveTo>
                      <a:pt x="0" y="111364"/>
                    </a:moveTo>
                    <a:cubicBezTo>
                      <a:pt x="0" y="49883"/>
                      <a:pt x="49883" y="0"/>
                      <a:pt x="111477" y="0"/>
                    </a:cubicBezTo>
                    <a:cubicBezTo>
                      <a:pt x="173070" y="0"/>
                      <a:pt x="222953" y="49883"/>
                      <a:pt x="222953" y="111364"/>
                    </a:cubicBezTo>
                    <a:cubicBezTo>
                      <a:pt x="222953" y="172845"/>
                      <a:pt x="173070" y="222728"/>
                      <a:pt x="111477" y="222728"/>
                    </a:cubicBezTo>
                    <a:cubicBezTo>
                      <a:pt x="49883" y="222728"/>
                      <a:pt x="0" y="172845"/>
                      <a:pt x="0" y="111364"/>
                    </a:cubicBezTo>
                    <a:lnTo>
                      <a:pt x="0" y="111364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00" name="Google Shape;600;p9"/>
              <p:cNvSpPr/>
              <p:nvPr/>
            </p:nvSpPr>
            <p:spPr>
              <a:xfrm>
                <a:off x="4837021" y="2868755"/>
                <a:ext cx="222953" cy="222728"/>
              </a:xfrm>
              <a:custGeom>
                <a:rect b="b" l="l" r="r" t="t"/>
                <a:pathLst>
                  <a:path extrusionOk="0" h="222728" w="222953">
                    <a:moveTo>
                      <a:pt x="0" y="111364"/>
                    </a:moveTo>
                    <a:cubicBezTo>
                      <a:pt x="0" y="49883"/>
                      <a:pt x="49883" y="0"/>
                      <a:pt x="111477" y="0"/>
                    </a:cubicBezTo>
                    <a:cubicBezTo>
                      <a:pt x="173070" y="0"/>
                      <a:pt x="222954" y="49883"/>
                      <a:pt x="222954" y="111364"/>
                    </a:cubicBezTo>
                    <a:cubicBezTo>
                      <a:pt x="222954" y="172845"/>
                      <a:pt x="173070" y="222728"/>
                      <a:pt x="111477" y="222728"/>
                    </a:cubicBezTo>
                    <a:cubicBezTo>
                      <a:pt x="49883" y="222728"/>
                      <a:pt x="0" y="172845"/>
                      <a:pt x="0" y="111364"/>
                    </a:cubicBezTo>
                    <a:lnTo>
                      <a:pt x="0" y="111364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01" name="Google Shape;601;p9"/>
              <p:cNvSpPr/>
              <p:nvPr/>
            </p:nvSpPr>
            <p:spPr>
              <a:xfrm>
                <a:off x="4797835" y="2691969"/>
                <a:ext cx="222953" cy="224079"/>
              </a:xfrm>
              <a:custGeom>
                <a:rect b="b" l="l" r="r" t="t"/>
                <a:pathLst>
                  <a:path extrusionOk="0" h="224079" w="222953">
                    <a:moveTo>
                      <a:pt x="0" y="112040"/>
                    </a:moveTo>
                    <a:cubicBezTo>
                      <a:pt x="0" y="50108"/>
                      <a:pt x="49883" y="0"/>
                      <a:pt x="111477" y="0"/>
                    </a:cubicBezTo>
                    <a:cubicBezTo>
                      <a:pt x="173070" y="0"/>
                      <a:pt x="222953" y="50221"/>
                      <a:pt x="222953" y="112040"/>
                    </a:cubicBezTo>
                    <a:cubicBezTo>
                      <a:pt x="222953" y="173859"/>
                      <a:pt x="173070" y="224079"/>
                      <a:pt x="111477" y="224079"/>
                    </a:cubicBezTo>
                    <a:cubicBezTo>
                      <a:pt x="49883" y="224079"/>
                      <a:pt x="0" y="173859"/>
                      <a:pt x="0" y="112040"/>
                    </a:cubicBezTo>
                    <a:lnTo>
                      <a:pt x="0" y="112040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02" name="Google Shape;602;p9"/>
              <p:cNvSpPr/>
              <p:nvPr/>
            </p:nvSpPr>
            <p:spPr>
              <a:xfrm>
                <a:off x="4801889" y="2520475"/>
                <a:ext cx="224304" cy="222728"/>
              </a:xfrm>
              <a:custGeom>
                <a:rect b="b" l="l" r="r" t="t"/>
                <a:pathLst>
                  <a:path extrusionOk="0" h="222728" w="224304">
                    <a:moveTo>
                      <a:pt x="0" y="111364"/>
                    </a:moveTo>
                    <a:cubicBezTo>
                      <a:pt x="0" y="49883"/>
                      <a:pt x="50221" y="0"/>
                      <a:pt x="112152" y="0"/>
                    </a:cubicBezTo>
                    <a:cubicBezTo>
                      <a:pt x="174084" y="0"/>
                      <a:pt x="224305" y="49883"/>
                      <a:pt x="224305" y="111364"/>
                    </a:cubicBezTo>
                    <a:cubicBezTo>
                      <a:pt x="224305" y="172845"/>
                      <a:pt x="174084" y="222728"/>
                      <a:pt x="112152" y="222728"/>
                    </a:cubicBezTo>
                    <a:cubicBezTo>
                      <a:pt x="50221" y="222728"/>
                      <a:pt x="0" y="172845"/>
                      <a:pt x="0" y="111364"/>
                    </a:cubicBezTo>
                    <a:lnTo>
                      <a:pt x="0" y="111364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03" name="Google Shape;603;p9"/>
              <p:cNvSpPr/>
              <p:nvPr/>
            </p:nvSpPr>
            <p:spPr>
              <a:xfrm>
                <a:off x="4781621" y="2357088"/>
                <a:ext cx="224304" cy="224079"/>
              </a:xfrm>
              <a:custGeom>
                <a:rect b="b" l="l" r="r" t="t"/>
                <a:pathLst>
                  <a:path extrusionOk="0" h="224079" w="224304">
                    <a:moveTo>
                      <a:pt x="0" y="112040"/>
                    </a:moveTo>
                    <a:cubicBezTo>
                      <a:pt x="0" y="50108"/>
                      <a:pt x="50221" y="0"/>
                      <a:pt x="112152" y="0"/>
                    </a:cubicBezTo>
                    <a:cubicBezTo>
                      <a:pt x="174084" y="0"/>
                      <a:pt x="224304" y="50221"/>
                      <a:pt x="224304" y="112040"/>
                    </a:cubicBezTo>
                    <a:cubicBezTo>
                      <a:pt x="224304" y="173859"/>
                      <a:pt x="174084" y="224080"/>
                      <a:pt x="112152" y="224080"/>
                    </a:cubicBezTo>
                    <a:cubicBezTo>
                      <a:pt x="50221" y="224080"/>
                      <a:pt x="0" y="173859"/>
                      <a:pt x="0" y="112040"/>
                    </a:cubicBezTo>
                    <a:lnTo>
                      <a:pt x="0" y="112040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04" name="Google Shape;604;p9"/>
              <p:cNvSpPr/>
              <p:nvPr/>
            </p:nvSpPr>
            <p:spPr>
              <a:xfrm>
                <a:off x="4778918" y="2940370"/>
                <a:ext cx="222953" cy="222728"/>
              </a:xfrm>
              <a:custGeom>
                <a:rect b="b" l="l" r="r" t="t"/>
                <a:pathLst>
                  <a:path extrusionOk="0" h="222728" w="222953">
                    <a:moveTo>
                      <a:pt x="0" y="111364"/>
                    </a:moveTo>
                    <a:cubicBezTo>
                      <a:pt x="0" y="49883"/>
                      <a:pt x="49883" y="0"/>
                      <a:pt x="111477" y="0"/>
                    </a:cubicBezTo>
                    <a:cubicBezTo>
                      <a:pt x="173071" y="0"/>
                      <a:pt x="222954" y="49883"/>
                      <a:pt x="222954" y="111364"/>
                    </a:cubicBezTo>
                    <a:cubicBezTo>
                      <a:pt x="222954" y="172845"/>
                      <a:pt x="173071" y="222728"/>
                      <a:pt x="111477" y="222728"/>
                    </a:cubicBezTo>
                    <a:cubicBezTo>
                      <a:pt x="49883" y="222728"/>
                      <a:pt x="0" y="172845"/>
                      <a:pt x="0" y="111364"/>
                    </a:cubicBezTo>
                    <a:lnTo>
                      <a:pt x="0" y="111364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05" name="Google Shape;605;p9"/>
              <p:cNvSpPr/>
              <p:nvPr/>
            </p:nvSpPr>
            <p:spPr>
              <a:xfrm>
                <a:off x="4985657" y="1995296"/>
                <a:ext cx="222953" cy="222728"/>
              </a:xfrm>
              <a:custGeom>
                <a:rect b="b" l="l" r="r" t="t"/>
                <a:pathLst>
                  <a:path extrusionOk="0" h="222728" w="222953">
                    <a:moveTo>
                      <a:pt x="0" y="111364"/>
                    </a:moveTo>
                    <a:cubicBezTo>
                      <a:pt x="0" y="49883"/>
                      <a:pt x="49883" y="0"/>
                      <a:pt x="111477" y="0"/>
                    </a:cubicBezTo>
                    <a:cubicBezTo>
                      <a:pt x="173070" y="0"/>
                      <a:pt x="222953" y="49883"/>
                      <a:pt x="222953" y="111364"/>
                    </a:cubicBezTo>
                    <a:cubicBezTo>
                      <a:pt x="222953" y="172845"/>
                      <a:pt x="173070" y="222728"/>
                      <a:pt x="111477" y="222728"/>
                    </a:cubicBezTo>
                    <a:cubicBezTo>
                      <a:pt x="49883" y="222728"/>
                      <a:pt x="0" y="172845"/>
                      <a:pt x="0" y="111364"/>
                    </a:cubicBezTo>
                    <a:lnTo>
                      <a:pt x="0" y="111364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06" name="Google Shape;606;p9"/>
              <p:cNvSpPr/>
              <p:nvPr/>
            </p:nvSpPr>
            <p:spPr>
              <a:xfrm>
                <a:off x="4685683" y="2756715"/>
                <a:ext cx="224304" cy="222728"/>
              </a:xfrm>
              <a:custGeom>
                <a:rect b="b" l="l" r="r" t="t"/>
                <a:pathLst>
                  <a:path extrusionOk="0" h="222728" w="224304">
                    <a:moveTo>
                      <a:pt x="0" y="111364"/>
                    </a:moveTo>
                    <a:cubicBezTo>
                      <a:pt x="0" y="49883"/>
                      <a:pt x="50221" y="0"/>
                      <a:pt x="112153" y="0"/>
                    </a:cubicBezTo>
                    <a:cubicBezTo>
                      <a:pt x="174084" y="0"/>
                      <a:pt x="224305" y="49883"/>
                      <a:pt x="224305" y="111364"/>
                    </a:cubicBezTo>
                    <a:cubicBezTo>
                      <a:pt x="224305" y="172845"/>
                      <a:pt x="174084" y="222728"/>
                      <a:pt x="112153" y="222728"/>
                    </a:cubicBezTo>
                    <a:cubicBezTo>
                      <a:pt x="50221" y="222728"/>
                      <a:pt x="0" y="172845"/>
                      <a:pt x="0" y="111364"/>
                    </a:cubicBezTo>
                    <a:lnTo>
                      <a:pt x="0" y="111364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07" name="Google Shape;607;p9"/>
              <p:cNvSpPr/>
              <p:nvPr/>
            </p:nvSpPr>
            <p:spPr>
              <a:xfrm>
                <a:off x="5165371" y="1984486"/>
                <a:ext cx="222953" cy="224079"/>
              </a:xfrm>
              <a:custGeom>
                <a:rect b="b" l="l" r="r" t="t"/>
                <a:pathLst>
                  <a:path extrusionOk="0" h="224079" w="222953">
                    <a:moveTo>
                      <a:pt x="0" y="112040"/>
                    </a:moveTo>
                    <a:cubicBezTo>
                      <a:pt x="0" y="50108"/>
                      <a:pt x="49883" y="0"/>
                      <a:pt x="111477" y="0"/>
                    </a:cubicBezTo>
                    <a:cubicBezTo>
                      <a:pt x="173070" y="0"/>
                      <a:pt x="222954" y="50221"/>
                      <a:pt x="222954" y="112040"/>
                    </a:cubicBezTo>
                    <a:cubicBezTo>
                      <a:pt x="222954" y="173859"/>
                      <a:pt x="173070" y="224079"/>
                      <a:pt x="111477" y="224079"/>
                    </a:cubicBezTo>
                    <a:cubicBezTo>
                      <a:pt x="49883" y="224079"/>
                      <a:pt x="0" y="173859"/>
                      <a:pt x="0" y="112040"/>
                    </a:cubicBezTo>
                    <a:lnTo>
                      <a:pt x="0" y="112040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08" name="Google Shape;608;p9"/>
              <p:cNvSpPr/>
              <p:nvPr/>
            </p:nvSpPr>
            <p:spPr>
              <a:xfrm>
                <a:off x="4653253" y="2565065"/>
                <a:ext cx="222953" cy="222728"/>
              </a:xfrm>
              <a:custGeom>
                <a:rect b="b" l="l" r="r" t="t"/>
                <a:pathLst>
                  <a:path extrusionOk="0" h="222728" w="222953">
                    <a:moveTo>
                      <a:pt x="0" y="111364"/>
                    </a:moveTo>
                    <a:cubicBezTo>
                      <a:pt x="0" y="49883"/>
                      <a:pt x="49883" y="0"/>
                      <a:pt x="111477" y="0"/>
                    </a:cubicBezTo>
                    <a:cubicBezTo>
                      <a:pt x="173071" y="0"/>
                      <a:pt x="222954" y="49883"/>
                      <a:pt x="222954" y="111364"/>
                    </a:cubicBezTo>
                    <a:cubicBezTo>
                      <a:pt x="222954" y="172845"/>
                      <a:pt x="173071" y="222728"/>
                      <a:pt x="111477" y="222728"/>
                    </a:cubicBezTo>
                    <a:cubicBezTo>
                      <a:pt x="49883" y="222728"/>
                      <a:pt x="0" y="172845"/>
                      <a:pt x="0" y="111364"/>
                    </a:cubicBezTo>
                    <a:lnTo>
                      <a:pt x="0" y="111364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09" name="Google Shape;609;p9"/>
              <p:cNvSpPr/>
              <p:nvPr/>
            </p:nvSpPr>
            <p:spPr>
              <a:xfrm>
                <a:off x="4837021" y="2065447"/>
                <a:ext cx="222953" cy="222728"/>
              </a:xfrm>
              <a:custGeom>
                <a:rect b="b" l="l" r="r" t="t"/>
                <a:pathLst>
                  <a:path extrusionOk="0" h="222728" w="222953">
                    <a:moveTo>
                      <a:pt x="0" y="111364"/>
                    </a:moveTo>
                    <a:cubicBezTo>
                      <a:pt x="0" y="49883"/>
                      <a:pt x="49883" y="0"/>
                      <a:pt x="111477" y="0"/>
                    </a:cubicBezTo>
                    <a:cubicBezTo>
                      <a:pt x="173070" y="0"/>
                      <a:pt x="222954" y="49883"/>
                      <a:pt x="222954" y="111364"/>
                    </a:cubicBezTo>
                    <a:cubicBezTo>
                      <a:pt x="222954" y="172845"/>
                      <a:pt x="173070" y="222728"/>
                      <a:pt x="111477" y="222728"/>
                    </a:cubicBezTo>
                    <a:cubicBezTo>
                      <a:pt x="49883" y="222728"/>
                      <a:pt x="0" y="172845"/>
                      <a:pt x="0" y="111364"/>
                    </a:cubicBezTo>
                    <a:lnTo>
                      <a:pt x="0" y="111364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10" name="Google Shape;610;p9"/>
              <p:cNvSpPr/>
              <p:nvPr/>
            </p:nvSpPr>
            <p:spPr>
              <a:xfrm>
                <a:off x="4718112" y="2188409"/>
                <a:ext cx="222953" cy="222728"/>
              </a:xfrm>
              <a:custGeom>
                <a:rect b="b" l="l" r="r" t="t"/>
                <a:pathLst>
                  <a:path extrusionOk="0" h="222728" w="222953">
                    <a:moveTo>
                      <a:pt x="0" y="111364"/>
                    </a:moveTo>
                    <a:cubicBezTo>
                      <a:pt x="0" y="49883"/>
                      <a:pt x="49883" y="0"/>
                      <a:pt x="111477" y="0"/>
                    </a:cubicBezTo>
                    <a:cubicBezTo>
                      <a:pt x="173070" y="0"/>
                      <a:pt x="222954" y="49883"/>
                      <a:pt x="222954" y="111364"/>
                    </a:cubicBezTo>
                    <a:cubicBezTo>
                      <a:pt x="222954" y="172845"/>
                      <a:pt x="173070" y="222728"/>
                      <a:pt x="111477" y="222728"/>
                    </a:cubicBezTo>
                    <a:cubicBezTo>
                      <a:pt x="49883" y="222728"/>
                      <a:pt x="0" y="172845"/>
                      <a:pt x="0" y="111364"/>
                    </a:cubicBezTo>
                    <a:lnTo>
                      <a:pt x="0" y="111364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11" name="Google Shape;611;p9"/>
              <p:cNvSpPr/>
              <p:nvPr/>
            </p:nvSpPr>
            <p:spPr>
              <a:xfrm>
                <a:off x="4662712" y="2388166"/>
                <a:ext cx="222953" cy="222728"/>
              </a:xfrm>
              <a:custGeom>
                <a:rect b="b" l="l" r="r" t="t"/>
                <a:pathLst>
                  <a:path extrusionOk="0" h="222728" w="222953">
                    <a:moveTo>
                      <a:pt x="0" y="111364"/>
                    </a:moveTo>
                    <a:cubicBezTo>
                      <a:pt x="0" y="49883"/>
                      <a:pt x="49883" y="0"/>
                      <a:pt x="111477" y="0"/>
                    </a:cubicBezTo>
                    <a:cubicBezTo>
                      <a:pt x="173070" y="0"/>
                      <a:pt x="222953" y="49883"/>
                      <a:pt x="222953" y="111364"/>
                    </a:cubicBezTo>
                    <a:cubicBezTo>
                      <a:pt x="222953" y="172845"/>
                      <a:pt x="173070" y="222728"/>
                      <a:pt x="111477" y="222728"/>
                    </a:cubicBezTo>
                    <a:cubicBezTo>
                      <a:pt x="49883" y="222728"/>
                      <a:pt x="0" y="172845"/>
                      <a:pt x="0" y="111364"/>
                    </a:cubicBezTo>
                    <a:lnTo>
                      <a:pt x="0" y="111364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12" name="Google Shape;612;p9"/>
              <p:cNvSpPr/>
              <p:nvPr/>
            </p:nvSpPr>
            <p:spPr>
              <a:xfrm>
                <a:off x="5349138" y="1984486"/>
                <a:ext cx="222953" cy="224079"/>
              </a:xfrm>
              <a:custGeom>
                <a:rect b="b" l="l" r="r" t="t"/>
                <a:pathLst>
                  <a:path extrusionOk="0" h="224079" w="222953">
                    <a:moveTo>
                      <a:pt x="222953" y="112040"/>
                    </a:moveTo>
                    <a:cubicBezTo>
                      <a:pt x="222953" y="50108"/>
                      <a:pt x="173070" y="0"/>
                      <a:pt x="111477" y="0"/>
                    </a:cubicBezTo>
                    <a:cubicBezTo>
                      <a:pt x="49883" y="0"/>
                      <a:pt x="0" y="50221"/>
                      <a:pt x="0" y="112040"/>
                    </a:cubicBezTo>
                    <a:cubicBezTo>
                      <a:pt x="0" y="173859"/>
                      <a:pt x="49883" y="224079"/>
                      <a:pt x="111477" y="224079"/>
                    </a:cubicBezTo>
                    <a:cubicBezTo>
                      <a:pt x="173070" y="224079"/>
                      <a:pt x="222953" y="173859"/>
                      <a:pt x="222953" y="112040"/>
                    </a:cubicBezTo>
                    <a:lnTo>
                      <a:pt x="222953" y="112040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13" name="Google Shape;613;p9"/>
              <p:cNvSpPr/>
              <p:nvPr/>
            </p:nvSpPr>
            <p:spPr>
              <a:xfrm>
                <a:off x="5647761" y="2747257"/>
                <a:ext cx="224304" cy="222728"/>
              </a:xfrm>
              <a:custGeom>
                <a:rect b="b" l="l" r="r" t="t"/>
                <a:pathLst>
                  <a:path extrusionOk="0" h="222728" w="224304">
                    <a:moveTo>
                      <a:pt x="224305" y="111364"/>
                    </a:moveTo>
                    <a:cubicBezTo>
                      <a:pt x="224305" y="49883"/>
                      <a:pt x="174084" y="0"/>
                      <a:pt x="112153" y="0"/>
                    </a:cubicBezTo>
                    <a:cubicBezTo>
                      <a:pt x="50221" y="0"/>
                      <a:pt x="0" y="49883"/>
                      <a:pt x="0" y="111364"/>
                    </a:cubicBezTo>
                    <a:cubicBezTo>
                      <a:pt x="0" y="172845"/>
                      <a:pt x="50221" y="222728"/>
                      <a:pt x="112153" y="222728"/>
                    </a:cubicBezTo>
                    <a:cubicBezTo>
                      <a:pt x="174084" y="222728"/>
                      <a:pt x="224305" y="172845"/>
                      <a:pt x="224305" y="111364"/>
                    </a:cubicBezTo>
                    <a:lnTo>
                      <a:pt x="224305" y="111364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14" name="Google Shape;614;p9"/>
              <p:cNvSpPr/>
              <p:nvPr/>
            </p:nvSpPr>
            <p:spPr>
              <a:xfrm>
                <a:off x="5681541" y="2554256"/>
                <a:ext cx="222953" cy="224079"/>
              </a:xfrm>
              <a:custGeom>
                <a:rect b="b" l="l" r="r" t="t"/>
                <a:pathLst>
                  <a:path extrusionOk="0" h="224079" w="222953">
                    <a:moveTo>
                      <a:pt x="222954" y="112040"/>
                    </a:moveTo>
                    <a:cubicBezTo>
                      <a:pt x="222954" y="50108"/>
                      <a:pt x="173070" y="0"/>
                      <a:pt x="111477" y="0"/>
                    </a:cubicBezTo>
                    <a:cubicBezTo>
                      <a:pt x="49883" y="0"/>
                      <a:pt x="0" y="50221"/>
                      <a:pt x="0" y="112040"/>
                    </a:cubicBezTo>
                    <a:cubicBezTo>
                      <a:pt x="0" y="173859"/>
                      <a:pt x="49883" y="224079"/>
                      <a:pt x="111477" y="224079"/>
                    </a:cubicBezTo>
                    <a:cubicBezTo>
                      <a:pt x="173070" y="224079"/>
                      <a:pt x="222954" y="173859"/>
                      <a:pt x="222954" y="112040"/>
                    </a:cubicBezTo>
                    <a:lnTo>
                      <a:pt x="222954" y="112040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15" name="Google Shape;615;p9"/>
              <p:cNvSpPr/>
              <p:nvPr/>
            </p:nvSpPr>
            <p:spPr>
              <a:xfrm>
                <a:off x="5497774" y="2054750"/>
                <a:ext cx="222953" cy="222728"/>
              </a:xfrm>
              <a:custGeom>
                <a:rect b="b" l="l" r="r" t="t"/>
                <a:pathLst>
                  <a:path extrusionOk="0" h="222728" w="222953">
                    <a:moveTo>
                      <a:pt x="222954" y="111364"/>
                    </a:moveTo>
                    <a:cubicBezTo>
                      <a:pt x="222954" y="49883"/>
                      <a:pt x="173071" y="0"/>
                      <a:pt x="111477" y="0"/>
                    </a:cubicBezTo>
                    <a:cubicBezTo>
                      <a:pt x="49883" y="0"/>
                      <a:pt x="0" y="49883"/>
                      <a:pt x="0" y="111364"/>
                    </a:cubicBezTo>
                    <a:cubicBezTo>
                      <a:pt x="0" y="172845"/>
                      <a:pt x="49883" y="222728"/>
                      <a:pt x="111477" y="222728"/>
                    </a:cubicBezTo>
                    <a:cubicBezTo>
                      <a:pt x="173071" y="222728"/>
                      <a:pt x="222954" y="172845"/>
                      <a:pt x="222954" y="111364"/>
                    </a:cubicBezTo>
                    <a:lnTo>
                      <a:pt x="222954" y="111364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16" name="Google Shape;616;p9"/>
              <p:cNvSpPr/>
              <p:nvPr/>
            </p:nvSpPr>
            <p:spPr>
              <a:xfrm>
                <a:off x="5616683" y="2177599"/>
                <a:ext cx="222953" cy="222728"/>
              </a:xfrm>
              <a:custGeom>
                <a:rect b="b" l="l" r="r" t="t"/>
                <a:pathLst>
                  <a:path extrusionOk="0" h="222728" w="222953">
                    <a:moveTo>
                      <a:pt x="222953" y="111364"/>
                    </a:moveTo>
                    <a:cubicBezTo>
                      <a:pt x="222953" y="49883"/>
                      <a:pt x="173070" y="0"/>
                      <a:pt x="111477" y="0"/>
                    </a:cubicBezTo>
                    <a:cubicBezTo>
                      <a:pt x="49883" y="0"/>
                      <a:pt x="0" y="49883"/>
                      <a:pt x="0" y="111364"/>
                    </a:cubicBezTo>
                    <a:cubicBezTo>
                      <a:pt x="0" y="172845"/>
                      <a:pt x="49883" y="222728"/>
                      <a:pt x="111477" y="222728"/>
                    </a:cubicBezTo>
                    <a:cubicBezTo>
                      <a:pt x="173070" y="222728"/>
                      <a:pt x="222953" y="172845"/>
                      <a:pt x="222953" y="111364"/>
                    </a:cubicBezTo>
                    <a:lnTo>
                      <a:pt x="222953" y="111364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17" name="Google Shape;617;p9"/>
              <p:cNvSpPr/>
              <p:nvPr/>
            </p:nvSpPr>
            <p:spPr>
              <a:xfrm>
                <a:off x="5672083" y="2377357"/>
                <a:ext cx="224304" cy="222728"/>
              </a:xfrm>
              <a:custGeom>
                <a:rect b="b" l="l" r="r" t="t"/>
                <a:pathLst>
                  <a:path extrusionOk="0" h="222728" w="224304">
                    <a:moveTo>
                      <a:pt x="224305" y="111364"/>
                    </a:moveTo>
                    <a:cubicBezTo>
                      <a:pt x="224305" y="49883"/>
                      <a:pt x="174084" y="0"/>
                      <a:pt x="112152" y="0"/>
                    </a:cubicBezTo>
                    <a:cubicBezTo>
                      <a:pt x="50221" y="0"/>
                      <a:pt x="0" y="49883"/>
                      <a:pt x="0" y="111364"/>
                    </a:cubicBezTo>
                    <a:cubicBezTo>
                      <a:pt x="0" y="172845"/>
                      <a:pt x="50221" y="222728"/>
                      <a:pt x="112152" y="222728"/>
                    </a:cubicBezTo>
                    <a:cubicBezTo>
                      <a:pt x="174084" y="222728"/>
                      <a:pt x="224305" y="172845"/>
                      <a:pt x="224305" y="111364"/>
                    </a:cubicBezTo>
                    <a:lnTo>
                      <a:pt x="224305" y="111364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18" name="Google Shape;618;p9"/>
              <p:cNvSpPr/>
              <p:nvPr/>
            </p:nvSpPr>
            <p:spPr>
              <a:xfrm>
                <a:off x="4970793" y="3176611"/>
                <a:ext cx="614811" cy="403568"/>
              </a:xfrm>
              <a:custGeom>
                <a:rect b="b" l="l" r="r" t="t"/>
                <a:pathLst>
                  <a:path extrusionOk="0" h="403568" w="614811">
                    <a:moveTo>
                      <a:pt x="202009" y="0"/>
                    </a:moveTo>
                    <a:lnTo>
                      <a:pt x="412802" y="0"/>
                    </a:lnTo>
                    <a:cubicBezTo>
                      <a:pt x="524391" y="0"/>
                      <a:pt x="614811" y="90420"/>
                      <a:pt x="614811" y="201784"/>
                    </a:cubicBezTo>
                    <a:lnTo>
                      <a:pt x="614811" y="403568"/>
                    </a:lnTo>
                    <a:lnTo>
                      <a:pt x="0" y="403568"/>
                    </a:lnTo>
                    <a:lnTo>
                      <a:pt x="0" y="201784"/>
                    </a:lnTo>
                    <a:cubicBezTo>
                      <a:pt x="0" y="90308"/>
                      <a:pt x="90420" y="0"/>
                      <a:pt x="202009" y="0"/>
                    </a:cubicBezTo>
                    <a:lnTo>
                      <a:pt x="202009" y="0"/>
                    </a:lnTo>
                    <a:close/>
                  </a:path>
                </a:pathLst>
              </a:custGeom>
              <a:solidFill>
                <a:srgbClr val="2EB2B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19" name="Google Shape;619;p9"/>
              <p:cNvSpPr/>
              <p:nvPr/>
            </p:nvSpPr>
            <p:spPr>
              <a:xfrm>
                <a:off x="5292386" y="3169742"/>
                <a:ext cx="298622" cy="409085"/>
              </a:xfrm>
              <a:custGeom>
                <a:rect b="b" l="l" r="r" t="t"/>
                <a:pathLst>
                  <a:path extrusionOk="0" h="409085" w="298622">
                    <a:moveTo>
                      <a:pt x="0" y="112"/>
                    </a:moveTo>
                    <a:lnTo>
                      <a:pt x="63395" y="112"/>
                    </a:lnTo>
                    <a:cubicBezTo>
                      <a:pt x="193339" y="112"/>
                      <a:pt x="298623" y="91658"/>
                      <a:pt x="298623" y="204599"/>
                    </a:cubicBezTo>
                    <a:lnTo>
                      <a:pt x="298623" y="409086"/>
                    </a:lnTo>
                    <a:lnTo>
                      <a:pt x="0" y="409086"/>
                    </a:lnTo>
                    <a:lnTo>
                      <a:pt x="0" y="0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24959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20" name="Google Shape;620;p9"/>
              <p:cNvSpPr/>
              <p:nvPr/>
            </p:nvSpPr>
            <p:spPr>
              <a:xfrm>
                <a:off x="4955929" y="2184355"/>
                <a:ext cx="670211" cy="944962"/>
              </a:xfrm>
              <a:custGeom>
                <a:rect b="b" l="l" r="r" t="t"/>
                <a:pathLst>
                  <a:path extrusionOk="0" h="944962" w="670211">
                    <a:moveTo>
                      <a:pt x="0" y="334768"/>
                    </a:moveTo>
                    <a:cubicBezTo>
                      <a:pt x="0" y="149874"/>
                      <a:pt x="149987" y="0"/>
                      <a:pt x="335106" y="0"/>
                    </a:cubicBezTo>
                    <a:lnTo>
                      <a:pt x="335106" y="0"/>
                    </a:lnTo>
                    <a:cubicBezTo>
                      <a:pt x="520225" y="0"/>
                      <a:pt x="670212" y="149874"/>
                      <a:pt x="670212" y="334768"/>
                    </a:cubicBezTo>
                    <a:lnTo>
                      <a:pt x="670212" y="610194"/>
                    </a:lnTo>
                    <a:cubicBezTo>
                      <a:pt x="670212" y="795088"/>
                      <a:pt x="520225" y="944962"/>
                      <a:pt x="335106" y="944962"/>
                    </a:cubicBezTo>
                    <a:lnTo>
                      <a:pt x="335106" y="944962"/>
                    </a:lnTo>
                    <a:cubicBezTo>
                      <a:pt x="149987" y="944962"/>
                      <a:pt x="0" y="795088"/>
                      <a:pt x="0" y="610194"/>
                    </a:cubicBezTo>
                    <a:lnTo>
                      <a:pt x="0" y="334768"/>
                    </a:lnTo>
                    <a:close/>
                  </a:path>
                </a:pathLst>
              </a:custGeom>
              <a:solidFill>
                <a:srgbClr val="A67C6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21" name="Google Shape;621;p9"/>
              <p:cNvSpPr/>
              <p:nvPr/>
            </p:nvSpPr>
            <p:spPr>
              <a:xfrm>
                <a:off x="5297791" y="2184243"/>
                <a:ext cx="336457" cy="945074"/>
              </a:xfrm>
              <a:custGeom>
                <a:rect b="b" l="l" r="r" t="t"/>
                <a:pathLst>
                  <a:path extrusionOk="0" h="945074" w="336457">
                    <a:moveTo>
                      <a:pt x="0" y="0"/>
                    </a:moveTo>
                    <a:cubicBezTo>
                      <a:pt x="185795" y="0"/>
                      <a:pt x="336457" y="172282"/>
                      <a:pt x="336457" y="384764"/>
                    </a:cubicBezTo>
                    <a:lnTo>
                      <a:pt x="336457" y="560311"/>
                    </a:lnTo>
                    <a:cubicBezTo>
                      <a:pt x="336457" y="772793"/>
                      <a:pt x="185795" y="945075"/>
                      <a:pt x="0" y="945075"/>
                    </a:cubicBez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99664E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22" name="Google Shape;622;p9"/>
              <p:cNvSpPr/>
              <p:nvPr/>
            </p:nvSpPr>
            <p:spPr>
              <a:xfrm>
                <a:off x="4793782" y="2286824"/>
                <a:ext cx="302676" cy="306504"/>
              </a:xfrm>
              <a:custGeom>
                <a:rect b="b" l="l" r="r" t="t"/>
                <a:pathLst>
                  <a:path extrusionOk="0" h="306504" w="302676">
                    <a:moveTo>
                      <a:pt x="302676" y="153252"/>
                    </a:moveTo>
                    <a:cubicBezTo>
                      <a:pt x="302676" y="68575"/>
                      <a:pt x="234890" y="0"/>
                      <a:pt x="151338" y="0"/>
                    </a:cubicBezTo>
                    <a:cubicBezTo>
                      <a:pt x="67787" y="0"/>
                      <a:pt x="0" y="68575"/>
                      <a:pt x="0" y="153252"/>
                    </a:cubicBezTo>
                    <a:cubicBezTo>
                      <a:pt x="0" y="237929"/>
                      <a:pt x="67787" y="306505"/>
                      <a:pt x="151338" y="306505"/>
                    </a:cubicBezTo>
                    <a:cubicBezTo>
                      <a:pt x="234890" y="306505"/>
                      <a:pt x="302676" y="237929"/>
                      <a:pt x="302676" y="153252"/>
                    </a:cubicBezTo>
                    <a:lnTo>
                      <a:pt x="302676" y="153252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23" name="Google Shape;623;p9"/>
              <p:cNvSpPr/>
              <p:nvPr/>
            </p:nvSpPr>
            <p:spPr>
              <a:xfrm>
                <a:off x="5461291" y="2274775"/>
                <a:ext cx="302676" cy="306504"/>
              </a:xfrm>
              <a:custGeom>
                <a:rect b="b" l="l" r="r" t="t"/>
                <a:pathLst>
                  <a:path extrusionOk="0" h="306504" w="302676">
                    <a:moveTo>
                      <a:pt x="302676" y="153252"/>
                    </a:moveTo>
                    <a:cubicBezTo>
                      <a:pt x="302676" y="68575"/>
                      <a:pt x="234890" y="0"/>
                      <a:pt x="151338" y="0"/>
                    </a:cubicBezTo>
                    <a:cubicBezTo>
                      <a:pt x="67787" y="0"/>
                      <a:pt x="0" y="68575"/>
                      <a:pt x="0" y="153252"/>
                    </a:cubicBezTo>
                    <a:cubicBezTo>
                      <a:pt x="0" y="237930"/>
                      <a:pt x="67787" y="306505"/>
                      <a:pt x="151338" y="306505"/>
                    </a:cubicBezTo>
                    <a:cubicBezTo>
                      <a:pt x="234890" y="306505"/>
                      <a:pt x="302676" y="237930"/>
                      <a:pt x="302676" y="153252"/>
                    </a:cubicBezTo>
                    <a:lnTo>
                      <a:pt x="302676" y="153252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24" name="Google Shape;624;p9"/>
              <p:cNvSpPr/>
              <p:nvPr/>
            </p:nvSpPr>
            <p:spPr>
              <a:xfrm>
                <a:off x="5255903" y="2031666"/>
                <a:ext cx="360779" cy="353797"/>
              </a:xfrm>
              <a:custGeom>
                <a:rect b="b" l="l" r="r" t="t"/>
                <a:pathLst>
                  <a:path extrusionOk="0" h="353797" w="360779">
                    <a:moveTo>
                      <a:pt x="360779" y="176899"/>
                    </a:moveTo>
                    <a:cubicBezTo>
                      <a:pt x="360779" y="79272"/>
                      <a:pt x="280043" y="0"/>
                      <a:pt x="180389" y="0"/>
                    </a:cubicBezTo>
                    <a:cubicBezTo>
                      <a:pt x="80736" y="0"/>
                      <a:pt x="0" y="79160"/>
                      <a:pt x="0" y="176899"/>
                    </a:cubicBezTo>
                    <a:cubicBezTo>
                      <a:pt x="0" y="274638"/>
                      <a:pt x="80736" y="353798"/>
                      <a:pt x="180389" y="353798"/>
                    </a:cubicBezTo>
                    <a:cubicBezTo>
                      <a:pt x="280043" y="353798"/>
                      <a:pt x="360779" y="274638"/>
                      <a:pt x="360779" y="176899"/>
                    </a:cubicBezTo>
                    <a:lnTo>
                      <a:pt x="360779" y="176899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25" name="Google Shape;625;p9"/>
              <p:cNvSpPr/>
              <p:nvPr/>
            </p:nvSpPr>
            <p:spPr>
              <a:xfrm>
                <a:off x="4920797" y="2049232"/>
                <a:ext cx="362130" cy="353797"/>
              </a:xfrm>
              <a:custGeom>
                <a:rect b="b" l="l" r="r" t="t"/>
                <a:pathLst>
                  <a:path extrusionOk="0" h="353797" w="362130">
                    <a:moveTo>
                      <a:pt x="362130" y="176899"/>
                    </a:moveTo>
                    <a:cubicBezTo>
                      <a:pt x="362130" y="79272"/>
                      <a:pt x="281056" y="0"/>
                      <a:pt x="181065" y="0"/>
                    </a:cubicBezTo>
                    <a:cubicBezTo>
                      <a:pt x="81074" y="0"/>
                      <a:pt x="0" y="79160"/>
                      <a:pt x="0" y="176899"/>
                    </a:cubicBezTo>
                    <a:cubicBezTo>
                      <a:pt x="0" y="274638"/>
                      <a:pt x="81074" y="353798"/>
                      <a:pt x="181065" y="353798"/>
                    </a:cubicBezTo>
                    <a:cubicBezTo>
                      <a:pt x="281056" y="353798"/>
                      <a:pt x="362130" y="274638"/>
                      <a:pt x="362130" y="176899"/>
                    </a:cubicBezTo>
                    <a:lnTo>
                      <a:pt x="362130" y="176899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26" name="Google Shape;626;p9"/>
              <p:cNvSpPr/>
              <p:nvPr/>
            </p:nvSpPr>
            <p:spPr>
              <a:xfrm>
                <a:off x="5103214" y="2646027"/>
                <a:ext cx="51346" cy="47293"/>
              </a:xfrm>
              <a:custGeom>
                <a:rect b="b" l="l" r="r" t="t"/>
                <a:pathLst>
                  <a:path extrusionOk="0" h="47293" w="51346">
                    <a:moveTo>
                      <a:pt x="0" y="23647"/>
                    </a:moveTo>
                    <a:cubicBezTo>
                      <a:pt x="0" y="10585"/>
                      <a:pt x="11485" y="0"/>
                      <a:pt x="25673" y="0"/>
                    </a:cubicBezTo>
                    <a:cubicBezTo>
                      <a:pt x="39861" y="0"/>
                      <a:pt x="51347" y="10585"/>
                      <a:pt x="51347" y="23647"/>
                    </a:cubicBezTo>
                    <a:cubicBezTo>
                      <a:pt x="51347" y="36708"/>
                      <a:pt x="39861" y="47293"/>
                      <a:pt x="25673" y="47293"/>
                    </a:cubicBezTo>
                    <a:cubicBezTo>
                      <a:pt x="11485" y="47293"/>
                      <a:pt x="0" y="36708"/>
                      <a:pt x="0" y="23647"/>
                    </a:cubicBezTo>
                    <a:lnTo>
                      <a:pt x="0" y="23647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27" name="Google Shape;627;p9"/>
              <p:cNvSpPr/>
              <p:nvPr/>
            </p:nvSpPr>
            <p:spPr>
              <a:xfrm>
                <a:off x="5024842" y="2586028"/>
                <a:ext cx="192100" cy="32861"/>
              </a:xfrm>
              <a:custGeom>
                <a:rect b="b" l="l" r="r" t="t"/>
                <a:pathLst>
                  <a:path extrusionOk="0" h="32861" w="192100">
                    <a:moveTo>
                      <a:pt x="113" y="32862"/>
                    </a:moveTo>
                    <a:cubicBezTo>
                      <a:pt x="-676" y="17548"/>
                      <a:pt x="41663" y="3022"/>
                      <a:pt x="94699" y="432"/>
                    </a:cubicBezTo>
                    <a:cubicBezTo>
                      <a:pt x="147735" y="-2270"/>
                      <a:pt x="191312" y="7977"/>
                      <a:pt x="192101" y="23291"/>
                    </a:cubicBezTo>
                    <a:lnTo>
                      <a:pt x="178250" y="23966"/>
                    </a:lnTo>
                    <a:cubicBezTo>
                      <a:pt x="177913" y="16309"/>
                      <a:pt x="140753" y="12030"/>
                      <a:pt x="95375" y="14283"/>
                    </a:cubicBezTo>
                    <a:cubicBezTo>
                      <a:pt x="49996" y="16535"/>
                      <a:pt x="13512" y="24642"/>
                      <a:pt x="13850" y="32186"/>
                    </a:cubicBezTo>
                    <a:lnTo>
                      <a:pt x="0" y="32862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28" name="Google Shape;628;p9"/>
              <p:cNvSpPr/>
              <p:nvPr/>
            </p:nvSpPr>
            <p:spPr>
              <a:xfrm>
                <a:off x="5424807" y="2647378"/>
                <a:ext cx="52698" cy="47293"/>
              </a:xfrm>
              <a:custGeom>
                <a:rect b="b" l="l" r="r" t="t"/>
                <a:pathLst>
                  <a:path extrusionOk="0" h="47293" w="52698">
                    <a:moveTo>
                      <a:pt x="52698" y="23647"/>
                    </a:moveTo>
                    <a:cubicBezTo>
                      <a:pt x="52698" y="10585"/>
                      <a:pt x="40875" y="0"/>
                      <a:pt x="26349" y="0"/>
                    </a:cubicBezTo>
                    <a:cubicBezTo>
                      <a:pt x="11823" y="0"/>
                      <a:pt x="0" y="10585"/>
                      <a:pt x="0" y="23647"/>
                    </a:cubicBezTo>
                    <a:cubicBezTo>
                      <a:pt x="0" y="36709"/>
                      <a:pt x="11823" y="47293"/>
                      <a:pt x="26349" y="47293"/>
                    </a:cubicBezTo>
                    <a:cubicBezTo>
                      <a:pt x="40875" y="47293"/>
                      <a:pt x="52698" y="36709"/>
                      <a:pt x="52698" y="23647"/>
                    </a:cubicBezTo>
                    <a:lnTo>
                      <a:pt x="52698" y="23647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29" name="Google Shape;629;p9"/>
              <p:cNvSpPr/>
              <p:nvPr/>
            </p:nvSpPr>
            <p:spPr>
              <a:xfrm>
                <a:off x="5362650" y="2587924"/>
                <a:ext cx="191875" cy="27700"/>
              </a:xfrm>
              <a:custGeom>
                <a:rect b="b" l="l" r="r" t="t"/>
                <a:pathLst>
                  <a:path extrusionOk="0" h="27700" w="191875">
                    <a:moveTo>
                      <a:pt x="191875" y="27700"/>
                    </a:moveTo>
                    <a:cubicBezTo>
                      <a:pt x="191875" y="12386"/>
                      <a:pt x="148974" y="0"/>
                      <a:pt x="95938" y="0"/>
                    </a:cubicBezTo>
                    <a:cubicBezTo>
                      <a:pt x="42902" y="0"/>
                      <a:pt x="0" y="12386"/>
                      <a:pt x="0" y="27700"/>
                    </a:cubicBezTo>
                    <a:lnTo>
                      <a:pt x="13850" y="27700"/>
                    </a:lnTo>
                    <a:cubicBezTo>
                      <a:pt x="13850" y="20043"/>
                      <a:pt x="50559" y="13850"/>
                      <a:pt x="95938" y="13850"/>
                    </a:cubicBezTo>
                    <a:cubicBezTo>
                      <a:pt x="141317" y="13850"/>
                      <a:pt x="178025" y="20043"/>
                      <a:pt x="178025" y="27700"/>
                    </a:cubicBezTo>
                    <a:lnTo>
                      <a:pt x="191875" y="27700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30" name="Google Shape;630;p9"/>
              <p:cNvSpPr/>
              <p:nvPr/>
            </p:nvSpPr>
            <p:spPr>
              <a:xfrm>
                <a:off x="5105916" y="2870106"/>
                <a:ext cx="374291" cy="132308"/>
              </a:xfrm>
              <a:custGeom>
                <a:rect b="b" l="l" r="r" t="t"/>
                <a:pathLst>
                  <a:path extrusionOk="0" h="132308" w="374291">
                    <a:moveTo>
                      <a:pt x="0" y="0"/>
                    </a:moveTo>
                    <a:lnTo>
                      <a:pt x="374291" y="0"/>
                    </a:lnTo>
                    <a:lnTo>
                      <a:pt x="371251" y="9684"/>
                    </a:lnTo>
                    <a:cubicBezTo>
                      <a:pt x="340961" y="81750"/>
                      <a:pt x="269909" y="132308"/>
                      <a:pt x="187146" y="132308"/>
                    </a:cubicBezTo>
                    <a:cubicBezTo>
                      <a:pt x="104383" y="132308"/>
                      <a:pt x="33330" y="81750"/>
                      <a:pt x="3040" y="9684"/>
                    </a:cubicBez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31" name="Google Shape;631;p9"/>
              <p:cNvSpPr/>
              <p:nvPr/>
            </p:nvSpPr>
            <p:spPr>
              <a:xfrm>
                <a:off x="5145102" y="2872809"/>
                <a:ext cx="295919" cy="133772"/>
              </a:xfrm>
              <a:custGeom>
                <a:rect b="b" l="l" r="r" t="t"/>
                <a:pathLst>
                  <a:path extrusionOk="0" h="133772" w="295919">
                    <a:moveTo>
                      <a:pt x="147960" y="0"/>
                    </a:moveTo>
                    <a:cubicBezTo>
                      <a:pt x="199757" y="0"/>
                      <a:pt x="247050" y="19931"/>
                      <a:pt x="282633" y="52698"/>
                    </a:cubicBezTo>
                    <a:lnTo>
                      <a:pt x="295920" y="66886"/>
                    </a:lnTo>
                    <a:lnTo>
                      <a:pt x="282633" y="81074"/>
                    </a:lnTo>
                    <a:cubicBezTo>
                      <a:pt x="247050" y="113841"/>
                      <a:pt x="199870" y="133772"/>
                      <a:pt x="147960" y="133772"/>
                    </a:cubicBezTo>
                    <a:cubicBezTo>
                      <a:pt x="96050" y="133772"/>
                      <a:pt x="48870" y="113841"/>
                      <a:pt x="13287" y="81074"/>
                    </a:cubicBezTo>
                    <a:lnTo>
                      <a:pt x="0" y="66886"/>
                    </a:lnTo>
                    <a:lnTo>
                      <a:pt x="13287" y="52698"/>
                    </a:lnTo>
                    <a:cubicBezTo>
                      <a:pt x="48870" y="19931"/>
                      <a:pt x="96050" y="0"/>
                      <a:pt x="147960" y="0"/>
                    </a:cubicBezTo>
                    <a:lnTo>
                      <a:pt x="147960" y="0"/>
                    </a:lnTo>
                    <a:close/>
                  </a:path>
                </a:pathLst>
              </a:custGeom>
              <a:solidFill>
                <a:srgbClr val="D8738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32" name="Google Shape;632;p9"/>
              <p:cNvSpPr/>
              <p:nvPr/>
            </p:nvSpPr>
            <p:spPr>
              <a:xfrm>
                <a:off x="5293738" y="2870106"/>
                <a:ext cx="148748" cy="132195"/>
              </a:xfrm>
              <a:custGeom>
                <a:rect b="b" l="l" r="r" t="t"/>
                <a:pathLst>
                  <a:path extrusionOk="0" h="132195" w="148748">
                    <a:moveTo>
                      <a:pt x="1351" y="0"/>
                    </a:moveTo>
                    <a:cubicBezTo>
                      <a:pt x="52923" y="0"/>
                      <a:pt x="99991" y="19705"/>
                      <a:pt x="135461" y="52135"/>
                    </a:cubicBezTo>
                    <a:lnTo>
                      <a:pt x="148748" y="66098"/>
                    </a:lnTo>
                    <a:lnTo>
                      <a:pt x="135461" y="80061"/>
                    </a:lnTo>
                    <a:cubicBezTo>
                      <a:pt x="100104" y="112490"/>
                      <a:pt x="53036" y="132196"/>
                      <a:pt x="1351" y="132196"/>
                    </a:cubicBezTo>
                    <a:lnTo>
                      <a:pt x="0" y="132196"/>
                    </a:lnTo>
                    <a:lnTo>
                      <a:pt x="0" y="0"/>
                    </a:lnTo>
                    <a:lnTo>
                      <a:pt x="1351" y="0"/>
                    </a:lnTo>
                    <a:close/>
                  </a:path>
                </a:pathLst>
              </a:custGeom>
              <a:solidFill>
                <a:srgbClr val="D0566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33" name="Google Shape;633;p9"/>
              <p:cNvSpPr/>
              <p:nvPr/>
            </p:nvSpPr>
            <p:spPr>
              <a:xfrm>
                <a:off x="5126185" y="2867404"/>
                <a:ext cx="337808" cy="31078"/>
              </a:xfrm>
              <a:custGeom>
                <a:rect b="b" l="l" r="r" t="t"/>
                <a:pathLst>
                  <a:path extrusionOk="0" h="31078" w="337808">
                    <a:moveTo>
                      <a:pt x="0" y="0"/>
                    </a:moveTo>
                    <a:lnTo>
                      <a:pt x="337808" y="0"/>
                    </a:lnTo>
                    <a:lnTo>
                      <a:pt x="317765" y="31078"/>
                    </a:lnTo>
                    <a:lnTo>
                      <a:pt x="16102" y="28488"/>
                    </a:lnTo>
                    <a:lnTo>
                      <a:pt x="0" y="0"/>
                    </a:lnTo>
                    <a:lnTo>
                      <a:pt x="0" y="0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34" name="Google Shape;634;p9"/>
              <p:cNvSpPr/>
              <p:nvPr/>
            </p:nvSpPr>
            <p:spPr>
              <a:xfrm>
                <a:off x="5239688" y="2751310"/>
                <a:ext cx="108098" cy="27700"/>
              </a:xfrm>
              <a:custGeom>
                <a:rect b="b" l="l" r="r" t="t"/>
                <a:pathLst>
                  <a:path extrusionOk="0" h="27700" w="108098">
                    <a:moveTo>
                      <a:pt x="108099" y="27700"/>
                    </a:moveTo>
                    <a:cubicBezTo>
                      <a:pt x="108099" y="12386"/>
                      <a:pt x="83889" y="0"/>
                      <a:pt x="54049" y="0"/>
                    </a:cubicBezTo>
                    <a:cubicBezTo>
                      <a:pt x="24210" y="0"/>
                      <a:pt x="0" y="12386"/>
                      <a:pt x="0" y="27700"/>
                    </a:cubicBezTo>
                    <a:lnTo>
                      <a:pt x="13850" y="27700"/>
                    </a:lnTo>
                    <a:cubicBezTo>
                      <a:pt x="13850" y="20043"/>
                      <a:pt x="31866" y="13850"/>
                      <a:pt x="54049" y="13850"/>
                    </a:cubicBezTo>
                    <a:cubicBezTo>
                      <a:pt x="76232" y="13850"/>
                      <a:pt x="94248" y="20043"/>
                      <a:pt x="94248" y="27700"/>
                    </a:cubicBezTo>
                    <a:lnTo>
                      <a:pt x="108099" y="27700"/>
                    </a:lnTo>
                    <a:close/>
                  </a:path>
                </a:pathLst>
              </a:custGeom>
              <a:solidFill>
                <a:srgbClr val="8B5C4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35" name="Google Shape;635;p9"/>
              <p:cNvSpPr/>
              <p:nvPr/>
            </p:nvSpPr>
            <p:spPr>
              <a:xfrm>
                <a:off x="5215366" y="3114454"/>
                <a:ext cx="155391" cy="292992"/>
              </a:xfrm>
              <a:custGeom>
                <a:rect b="b" l="l" r="r" t="t"/>
                <a:pathLst>
                  <a:path extrusionOk="0" h="292992" w="155391">
                    <a:moveTo>
                      <a:pt x="0" y="0"/>
                    </a:moveTo>
                    <a:lnTo>
                      <a:pt x="16890" y="5292"/>
                    </a:lnTo>
                    <a:cubicBezTo>
                      <a:pt x="38735" y="9796"/>
                      <a:pt x="61256" y="12161"/>
                      <a:pt x="84339" y="12161"/>
                    </a:cubicBezTo>
                    <a:lnTo>
                      <a:pt x="84339" y="12161"/>
                    </a:lnTo>
                    <a:cubicBezTo>
                      <a:pt x="107423" y="12161"/>
                      <a:pt x="130056" y="9796"/>
                      <a:pt x="151789" y="5292"/>
                    </a:cubicBezTo>
                    <a:lnTo>
                      <a:pt x="155392" y="4166"/>
                    </a:lnTo>
                    <a:lnTo>
                      <a:pt x="154266" y="48419"/>
                    </a:lnTo>
                    <a:cubicBezTo>
                      <a:pt x="146946" y="188046"/>
                      <a:pt x="115531" y="292992"/>
                      <a:pt x="77809" y="292992"/>
                    </a:cubicBezTo>
                    <a:cubicBezTo>
                      <a:pt x="40087" y="292992"/>
                      <a:pt x="8558" y="188046"/>
                      <a:pt x="1351" y="48419"/>
                    </a:cubicBezTo>
                    <a:lnTo>
                      <a:pt x="113" y="0"/>
                    </a:lnTo>
                    <a:close/>
                  </a:path>
                </a:pathLst>
              </a:custGeom>
              <a:solidFill>
                <a:srgbClr val="99664E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36" name="Google Shape;636;p9"/>
              <p:cNvSpPr/>
              <p:nvPr/>
            </p:nvSpPr>
            <p:spPr>
              <a:xfrm>
                <a:off x="4916744" y="2465074"/>
                <a:ext cx="337808" cy="337583"/>
              </a:xfrm>
              <a:custGeom>
                <a:rect b="b" l="l" r="r" t="t"/>
                <a:pathLst>
                  <a:path extrusionOk="0" h="337583" w="337808">
                    <a:moveTo>
                      <a:pt x="0" y="168792"/>
                    </a:moveTo>
                    <a:cubicBezTo>
                      <a:pt x="0" y="75557"/>
                      <a:pt x="75669" y="0"/>
                      <a:pt x="168904" y="0"/>
                    </a:cubicBezTo>
                    <a:cubicBezTo>
                      <a:pt x="262139" y="0"/>
                      <a:pt x="337808" y="75557"/>
                      <a:pt x="337808" y="168792"/>
                    </a:cubicBezTo>
                    <a:cubicBezTo>
                      <a:pt x="337808" y="262027"/>
                      <a:pt x="262139" y="337583"/>
                      <a:pt x="168904" y="337583"/>
                    </a:cubicBezTo>
                    <a:cubicBezTo>
                      <a:pt x="75669" y="337583"/>
                      <a:pt x="0" y="262027"/>
                      <a:pt x="0" y="168792"/>
                    </a:cubicBezTo>
                    <a:lnTo>
                      <a:pt x="0" y="168792"/>
                    </a:lnTo>
                    <a:close/>
                    <a:moveTo>
                      <a:pt x="17115" y="168792"/>
                    </a:moveTo>
                    <a:cubicBezTo>
                      <a:pt x="17115" y="252568"/>
                      <a:pt x="85128" y="320468"/>
                      <a:pt x="168904" y="320468"/>
                    </a:cubicBezTo>
                    <a:cubicBezTo>
                      <a:pt x="252681" y="320468"/>
                      <a:pt x="320692" y="252568"/>
                      <a:pt x="320692" y="168792"/>
                    </a:cubicBezTo>
                    <a:cubicBezTo>
                      <a:pt x="320692" y="85015"/>
                      <a:pt x="252681" y="17116"/>
                      <a:pt x="168904" y="17116"/>
                    </a:cubicBezTo>
                    <a:cubicBezTo>
                      <a:pt x="85128" y="17116"/>
                      <a:pt x="17115" y="85015"/>
                      <a:pt x="17115" y="168792"/>
                    </a:cubicBezTo>
                    <a:lnTo>
                      <a:pt x="17115" y="168792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37" name="Google Shape;637;p9"/>
              <p:cNvSpPr/>
              <p:nvPr/>
            </p:nvSpPr>
            <p:spPr>
              <a:xfrm>
                <a:off x="5326167" y="2465074"/>
                <a:ext cx="337808" cy="337583"/>
              </a:xfrm>
              <a:custGeom>
                <a:rect b="b" l="l" r="r" t="t"/>
                <a:pathLst>
                  <a:path extrusionOk="0" h="337583" w="337808">
                    <a:moveTo>
                      <a:pt x="0" y="168792"/>
                    </a:moveTo>
                    <a:cubicBezTo>
                      <a:pt x="0" y="75557"/>
                      <a:pt x="75669" y="0"/>
                      <a:pt x="168904" y="0"/>
                    </a:cubicBezTo>
                    <a:cubicBezTo>
                      <a:pt x="262139" y="0"/>
                      <a:pt x="337808" y="75557"/>
                      <a:pt x="337808" y="168792"/>
                    </a:cubicBezTo>
                    <a:cubicBezTo>
                      <a:pt x="337808" y="262027"/>
                      <a:pt x="262139" y="337583"/>
                      <a:pt x="168904" y="337583"/>
                    </a:cubicBezTo>
                    <a:cubicBezTo>
                      <a:pt x="75669" y="337583"/>
                      <a:pt x="0" y="262027"/>
                      <a:pt x="0" y="168792"/>
                    </a:cubicBezTo>
                    <a:lnTo>
                      <a:pt x="0" y="168792"/>
                    </a:lnTo>
                    <a:close/>
                    <a:moveTo>
                      <a:pt x="17116" y="168792"/>
                    </a:moveTo>
                    <a:cubicBezTo>
                      <a:pt x="17116" y="252568"/>
                      <a:pt x="85128" y="320468"/>
                      <a:pt x="168904" y="320468"/>
                    </a:cubicBezTo>
                    <a:cubicBezTo>
                      <a:pt x="252681" y="320468"/>
                      <a:pt x="320693" y="252568"/>
                      <a:pt x="320693" y="168792"/>
                    </a:cubicBezTo>
                    <a:cubicBezTo>
                      <a:pt x="320693" y="85015"/>
                      <a:pt x="252681" y="17116"/>
                      <a:pt x="168904" y="17116"/>
                    </a:cubicBezTo>
                    <a:cubicBezTo>
                      <a:pt x="85128" y="17116"/>
                      <a:pt x="17116" y="85015"/>
                      <a:pt x="17116" y="168792"/>
                    </a:cubicBezTo>
                    <a:lnTo>
                      <a:pt x="17116" y="168792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38" name="Google Shape;638;p9"/>
              <p:cNvSpPr/>
              <p:nvPr/>
            </p:nvSpPr>
            <p:spPr>
              <a:xfrm>
                <a:off x="5254552" y="2612246"/>
                <a:ext cx="71615" cy="21619"/>
              </a:xfrm>
              <a:custGeom>
                <a:rect b="b" l="l" r="r" t="t"/>
                <a:pathLst>
                  <a:path extrusionOk="0" h="21619" w="71615">
                    <a:moveTo>
                      <a:pt x="0" y="0"/>
                    </a:moveTo>
                    <a:lnTo>
                      <a:pt x="71615" y="0"/>
                    </a:lnTo>
                    <a:lnTo>
                      <a:pt x="71615" y="21620"/>
                    </a:lnTo>
                    <a:lnTo>
                      <a:pt x="0" y="21620"/>
                    </a:lnTo>
                    <a:lnTo>
                      <a:pt x="0" y="0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sp>
          <p:nvSpPr>
            <p:cNvPr id="639" name="Google Shape;639;p9"/>
            <p:cNvSpPr/>
            <p:nvPr/>
          </p:nvSpPr>
          <p:spPr>
            <a:xfrm>
              <a:off x="6196878" y="3178856"/>
              <a:ext cx="1493520" cy="434499"/>
            </a:xfrm>
            <a:prstGeom prst="rect">
              <a:avLst/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i="0" lang="en-US" sz="1400" u="none" cap="none" strike="noStrike">
                  <a:solidFill>
                    <a:srgbClr val="0C0C0C"/>
                  </a:solidFill>
                  <a:latin typeface="Lexend Deca"/>
                  <a:ea typeface="Lexend Deca"/>
                  <a:cs typeface="Lexend Deca"/>
                  <a:sym typeface="Lexend Deca"/>
                </a:rPr>
                <a:t>TINA</a:t>
              </a:r>
              <a:endParaRPr/>
            </a:p>
          </p:txBody>
        </p:sp>
      </p:grpSp>
      <p:grpSp>
        <p:nvGrpSpPr>
          <p:cNvPr id="640" name="Google Shape;640;p9"/>
          <p:cNvGrpSpPr/>
          <p:nvPr/>
        </p:nvGrpSpPr>
        <p:grpSpPr>
          <a:xfrm>
            <a:off x="7956350" y="1654984"/>
            <a:ext cx="1516370" cy="2115724"/>
            <a:chOff x="7956350" y="1654984"/>
            <a:chExt cx="1516370" cy="2115724"/>
          </a:xfrm>
        </p:grpSpPr>
        <p:sp>
          <p:nvSpPr>
            <p:cNvPr id="641" name="Google Shape;641;p9"/>
            <p:cNvSpPr/>
            <p:nvPr/>
          </p:nvSpPr>
          <p:spPr>
            <a:xfrm>
              <a:off x="7956350" y="1654984"/>
              <a:ext cx="1516370" cy="2115724"/>
            </a:xfrm>
            <a:custGeom>
              <a:rect b="b" l="l" r="r" t="t"/>
              <a:pathLst>
                <a:path extrusionOk="0" h="2370559" w="1699014">
                  <a:moveTo>
                    <a:pt x="849507" y="0"/>
                  </a:moveTo>
                  <a:cubicBezTo>
                    <a:pt x="1318677" y="0"/>
                    <a:pt x="1699014" y="380337"/>
                    <a:pt x="1699014" y="849507"/>
                  </a:cubicBezTo>
                  <a:lnTo>
                    <a:pt x="1699014" y="2224057"/>
                  </a:lnTo>
                  <a:lnTo>
                    <a:pt x="1574637" y="2224057"/>
                  </a:lnTo>
                  <a:lnTo>
                    <a:pt x="1574637" y="2370559"/>
                  </a:lnTo>
                  <a:lnTo>
                    <a:pt x="1462549" y="2370559"/>
                  </a:lnTo>
                  <a:lnTo>
                    <a:pt x="1462549" y="2224057"/>
                  </a:lnTo>
                  <a:lnTo>
                    <a:pt x="236466" y="2224057"/>
                  </a:lnTo>
                  <a:lnTo>
                    <a:pt x="236466" y="2370559"/>
                  </a:lnTo>
                  <a:lnTo>
                    <a:pt x="124378" y="2370559"/>
                  </a:lnTo>
                  <a:lnTo>
                    <a:pt x="124378" y="2224057"/>
                  </a:lnTo>
                  <a:lnTo>
                    <a:pt x="0" y="2224057"/>
                  </a:lnTo>
                  <a:lnTo>
                    <a:pt x="0" y="849507"/>
                  </a:lnTo>
                  <a:cubicBezTo>
                    <a:pt x="0" y="380337"/>
                    <a:pt x="380337" y="0"/>
                    <a:pt x="849507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642" name="Google Shape;642;p9"/>
            <p:cNvGrpSpPr/>
            <p:nvPr/>
          </p:nvGrpSpPr>
          <p:grpSpPr>
            <a:xfrm>
              <a:off x="8250438" y="1740116"/>
              <a:ext cx="903475" cy="1595806"/>
              <a:chOff x="6151345" y="2012073"/>
              <a:chExt cx="903475" cy="1595806"/>
            </a:xfrm>
          </p:grpSpPr>
          <p:sp>
            <p:nvSpPr>
              <p:cNvPr id="643" name="Google Shape;643;p9"/>
              <p:cNvSpPr/>
              <p:nvPr/>
            </p:nvSpPr>
            <p:spPr>
              <a:xfrm>
                <a:off x="6151345" y="2451980"/>
                <a:ext cx="112803" cy="189542"/>
              </a:xfrm>
              <a:custGeom>
                <a:rect b="b" l="l" r="r" t="t"/>
                <a:pathLst>
                  <a:path extrusionOk="0" h="189542" w="112803">
                    <a:moveTo>
                      <a:pt x="110776" y="32"/>
                    </a:moveTo>
                    <a:cubicBezTo>
                      <a:pt x="51997" y="-1319"/>
                      <a:pt x="2452" y="40119"/>
                      <a:pt x="88" y="92479"/>
                    </a:cubicBezTo>
                    <a:cubicBezTo>
                      <a:pt x="-2277" y="144839"/>
                      <a:pt x="43440" y="188304"/>
                      <a:pt x="102219" y="189543"/>
                    </a:cubicBezTo>
                    <a:cubicBezTo>
                      <a:pt x="105709" y="189543"/>
                      <a:pt x="109312" y="189543"/>
                      <a:pt x="112803" y="189317"/>
                    </a:cubicBezTo>
                    <a:lnTo>
                      <a:pt x="110776" y="32"/>
                    </a:lnTo>
                    <a:close/>
                  </a:path>
                </a:pathLst>
              </a:custGeom>
              <a:solidFill>
                <a:srgbClr val="E6B49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44" name="Google Shape;644;p9"/>
              <p:cNvSpPr/>
              <p:nvPr/>
            </p:nvSpPr>
            <p:spPr>
              <a:xfrm>
                <a:off x="6942017" y="2441508"/>
                <a:ext cx="112803" cy="189542"/>
              </a:xfrm>
              <a:custGeom>
                <a:rect b="b" l="l" r="r" t="t"/>
                <a:pathLst>
                  <a:path extrusionOk="0" h="189542" w="112803">
                    <a:moveTo>
                      <a:pt x="2027" y="32"/>
                    </a:moveTo>
                    <a:cubicBezTo>
                      <a:pt x="60806" y="-1319"/>
                      <a:pt x="110351" y="40119"/>
                      <a:pt x="112715" y="92479"/>
                    </a:cubicBezTo>
                    <a:cubicBezTo>
                      <a:pt x="115080" y="144839"/>
                      <a:pt x="69364" y="188304"/>
                      <a:pt x="10585" y="189543"/>
                    </a:cubicBezTo>
                    <a:cubicBezTo>
                      <a:pt x="7094" y="189543"/>
                      <a:pt x="3491" y="189543"/>
                      <a:pt x="0" y="189317"/>
                    </a:cubicBezTo>
                    <a:lnTo>
                      <a:pt x="2027" y="32"/>
                    </a:lnTo>
                    <a:close/>
                  </a:path>
                </a:pathLst>
              </a:custGeom>
              <a:solidFill>
                <a:srgbClr val="E6B49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45" name="Google Shape;645;p9"/>
              <p:cNvSpPr/>
              <p:nvPr/>
            </p:nvSpPr>
            <p:spPr>
              <a:xfrm>
                <a:off x="6230255" y="3137650"/>
                <a:ext cx="716153" cy="470229"/>
              </a:xfrm>
              <a:custGeom>
                <a:rect b="b" l="l" r="r" t="t"/>
                <a:pathLst>
                  <a:path extrusionOk="0" h="470229" w="716153">
                    <a:moveTo>
                      <a:pt x="235115" y="0"/>
                    </a:moveTo>
                    <a:lnTo>
                      <a:pt x="481039" y="0"/>
                    </a:lnTo>
                    <a:cubicBezTo>
                      <a:pt x="610870" y="0"/>
                      <a:pt x="716154" y="105284"/>
                      <a:pt x="716154" y="235115"/>
                    </a:cubicBezTo>
                    <a:lnTo>
                      <a:pt x="716154" y="470229"/>
                    </a:lnTo>
                    <a:lnTo>
                      <a:pt x="0" y="470229"/>
                    </a:lnTo>
                    <a:lnTo>
                      <a:pt x="0" y="235115"/>
                    </a:lnTo>
                    <a:cubicBezTo>
                      <a:pt x="0" y="105284"/>
                      <a:pt x="105284" y="0"/>
                      <a:pt x="235115" y="0"/>
                    </a:cubicBezTo>
                    <a:lnTo>
                      <a:pt x="235115" y="0"/>
                    </a:lnTo>
                    <a:close/>
                  </a:path>
                </a:pathLst>
              </a:custGeom>
              <a:solidFill>
                <a:srgbClr val="B5547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46" name="Google Shape;646;p9"/>
              <p:cNvSpPr/>
              <p:nvPr/>
            </p:nvSpPr>
            <p:spPr>
              <a:xfrm>
                <a:off x="6604546" y="3129543"/>
                <a:ext cx="347266" cy="476985"/>
              </a:xfrm>
              <a:custGeom>
                <a:rect b="b" l="l" r="r" t="t"/>
                <a:pathLst>
                  <a:path extrusionOk="0" h="476985" w="347266">
                    <a:moveTo>
                      <a:pt x="0" y="0"/>
                    </a:moveTo>
                    <a:lnTo>
                      <a:pt x="73755" y="0"/>
                    </a:lnTo>
                    <a:cubicBezTo>
                      <a:pt x="224868" y="0"/>
                      <a:pt x="347267" y="106748"/>
                      <a:pt x="347267" y="238493"/>
                    </a:cubicBezTo>
                    <a:lnTo>
                      <a:pt x="347267" y="476985"/>
                    </a:lnTo>
                    <a:lnTo>
                      <a:pt x="0" y="476985"/>
                    </a:lnTo>
                    <a:lnTo>
                      <a:pt x="0" y="0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7B354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47" name="Google Shape;647;p9"/>
              <p:cNvSpPr/>
              <p:nvPr/>
            </p:nvSpPr>
            <p:spPr>
              <a:xfrm>
                <a:off x="6211338" y="2106660"/>
                <a:ext cx="782363" cy="974238"/>
              </a:xfrm>
              <a:custGeom>
                <a:rect b="b" l="l" r="r" t="t"/>
                <a:pathLst>
                  <a:path extrusionOk="0" h="974238" w="782363">
                    <a:moveTo>
                      <a:pt x="0" y="391182"/>
                    </a:moveTo>
                    <a:cubicBezTo>
                      <a:pt x="0" y="175097"/>
                      <a:pt x="175097" y="0"/>
                      <a:pt x="391182" y="0"/>
                    </a:cubicBezTo>
                    <a:lnTo>
                      <a:pt x="391182" y="0"/>
                    </a:lnTo>
                    <a:cubicBezTo>
                      <a:pt x="607266" y="0"/>
                      <a:pt x="782364" y="175097"/>
                      <a:pt x="782364" y="391182"/>
                    </a:cubicBezTo>
                    <a:lnTo>
                      <a:pt x="782364" y="583057"/>
                    </a:lnTo>
                    <a:cubicBezTo>
                      <a:pt x="782364" y="799142"/>
                      <a:pt x="607266" y="974239"/>
                      <a:pt x="391182" y="974239"/>
                    </a:cubicBezTo>
                    <a:lnTo>
                      <a:pt x="391182" y="974239"/>
                    </a:lnTo>
                    <a:cubicBezTo>
                      <a:pt x="175097" y="974239"/>
                      <a:pt x="0" y="799142"/>
                      <a:pt x="0" y="583057"/>
                    </a:cubicBezTo>
                    <a:lnTo>
                      <a:pt x="0" y="391182"/>
                    </a:lnTo>
                    <a:close/>
                  </a:path>
                </a:pathLst>
              </a:custGeom>
              <a:solidFill>
                <a:srgbClr val="F3C3A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48" name="Google Shape;648;p9"/>
              <p:cNvSpPr/>
              <p:nvPr/>
            </p:nvSpPr>
            <p:spPr>
              <a:xfrm>
                <a:off x="6603195" y="2106660"/>
                <a:ext cx="390506" cy="974351"/>
              </a:xfrm>
              <a:custGeom>
                <a:rect b="b" l="l" r="r" t="t"/>
                <a:pathLst>
                  <a:path extrusionOk="0" h="974351" w="390506">
                    <a:moveTo>
                      <a:pt x="0" y="0"/>
                    </a:moveTo>
                    <a:cubicBezTo>
                      <a:pt x="215634" y="0"/>
                      <a:pt x="390507" y="177574"/>
                      <a:pt x="390507" y="396699"/>
                    </a:cubicBezTo>
                    <a:lnTo>
                      <a:pt x="390507" y="577652"/>
                    </a:lnTo>
                    <a:cubicBezTo>
                      <a:pt x="390507" y="796664"/>
                      <a:pt x="215634" y="974352"/>
                      <a:pt x="0" y="974352"/>
                    </a:cubicBezTo>
                    <a:lnTo>
                      <a:pt x="0" y="113"/>
                    </a:lnTo>
                    <a:close/>
                  </a:path>
                </a:pathLst>
              </a:custGeom>
              <a:solidFill>
                <a:srgbClr val="E6B49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49" name="Google Shape;649;p9"/>
              <p:cNvSpPr/>
              <p:nvPr/>
            </p:nvSpPr>
            <p:spPr>
              <a:xfrm>
                <a:off x="6382944" y="2517434"/>
                <a:ext cx="60805" cy="55400"/>
              </a:xfrm>
              <a:custGeom>
                <a:rect b="b" l="l" r="r" t="t"/>
                <a:pathLst>
                  <a:path extrusionOk="0" h="55400" w="60805">
                    <a:moveTo>
                      <a:pt x="0" y="27700"/>
                    </a:moveTo>
                    <a:cubicBezTo>
                      <a:pt x="0" y="12386"/>
                      <a:pt x="13625" y="0"/>
                      <a:pt x="30403" y="0"/>
                    </a:cubicBezTo>
                    <a:cubicBezTo>
                      <a:pt x="47181" y="0"/>
                      <a:pt x="60805" y="12386"/>
                      <a:pt x="60805" y="27700"/>
                    </a:cubicBezTo>
                    <a:cubicBezTo>
                      <a:pt x="60805" y="43014"/>
                      <a:pt x="47181" y="55401"/>
                      <a:pt x="30403" y="55401"/>
                    </a:cubicBezTo>
                    <a:cubicBezTo>
                      <a:pt x="13625" y="55401"/>
                      <a:pt x="0" y="43014"/>
                      <a:pt x="0" y="27700"/>
                    </a:cubicBezTo>
                    <a:lnTo>
                      <a:pt x="0" y="27700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50" name="Google Shape;650;p9"/>
              <p:cNvSpPr/>
              <p:nvPr/>
            </p:nvSpPr>
            <p:spPr>
              <a:xfrm>
                <a:off x="6759938" y="2518786"/>
                <a:ext cx="59453" cy="55400"/>
              </a:xfrm>
              <a:custGeom>
                <a:rect b="b" l="l" r="r" t="t"/>
                <a:pathLst>
                  <a:path extrusionOk="0" h="55400" w="59453">
                    <a:moveTo>
                      <a:pt x="59454" y="27700"/>
                    </a:moveTo>
                    <a:cubicBezTo>
                      <a:pt x="59454" y="12386"/>
                      <a:pt x="46167" y="0"/>
                      <a:pt x="29727" y="0"/>
                    </a:cubicBezTo>
                    <a:cubicBezTo>
                      <a:pt x="13287" y="0"/>
                      <a:pt x="0" y="12386"/>
                      <a:pt x="0" y="27700"/>
                    </a:cubicBezTo>
                    <a:cubicBezTo>
                      <a:pt x="0" y="43014"/>
                      <a:pt x="13287" y="55401"/>
                      <a:pt x="29727" y="55401"/>
                    </a:cubicBezTo>
                    <a:cubicBezTo>
                      <a:pt x="46167" y="55401"/>
                      <a:pt x="59454" y="43014"/>
                      <a:pt x="59454" y="27700"/>
                    </a:cubicBezTo>
                    <a:lnTo>
                      <a:pt x="59454" y="27700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51" name="Google Shape;651;p9"/>
              <p:cNvSpPr/>
              <p:nvPr/>
            </p:nvSpPr>
            <p:spPr>
              <a:xfrm>
                <a:off x="6385646" y="2779574"/>
                <a:ext cx="439151" cy="154153"/>
              </a:xfrm>
              <a:custGeom>
                <a:rect b="b" l="l" r="r" t="t"/>
                <a:pathLst>
                  <a:path extrusionOk="0" h="154153" w="439151">
                    <a:moveTo>
                      <a:pt x="0" y="0"/>
                    </a:moveTo>
                    <a:lnTo>
                      <a:pt x="439151" y="0"/>
                    </a:lnTo>
                    <a:lnTo>
                      <a:pt x="435660" y="11373"/>
                    </a:lnTo>
                    <a:cubicBezTo>
                      <a:pt x="400078" y="95262"/>
                      <a:pt x="316752" y="154153"/>
                      <a:pt x="219575" y="154153"/>
                    </a:cubicBezTo>
                    <a:cubicBezTo>
                      <a:pt x="122399" y="154153"/>
                      <a:pt x="39073" y="95262"/>
                      <a:pt x="3491" y="11373"/>
                    </a:cubicBez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52" name="Google Shape;652;p9"/>
              <p:cNvSpPr/>
              <p:nvPr/>
            </p:nvSpPr>
            <p:spPr>
              <a:xfrm>
                <a:off x="6432940" y="2783627"/>
                <a:ext cx="345915" cy="154040"/>
              </a:xfrm>
              <a:custGeom>
                <a:rect b="b" l="l" r="r" t="t"/>
                <a:pathLst>
                  <a:path extrusionOk="0" h="154040" w="345915">
                    <a:moveTo>
                      <a:pt x="172958" y="0"/>
                    </a:moveTo>
                    <a:cubicBezTo>
                      <a:pt x="233538" y="0"/>
                      <a:pt x="288826" y="22971"/>
                      <a:pt x="330376" y="60693"/>
                    </a:cubicBezTo>
                    <a:lnTo>
                      <a:pt x="345916" y="77020"/>
                    </a:lnTo>
                    <a:lnTo>
                      <a:pt x="330376" y="93348"/>
                    </a:lnTo>
                    <a:cubicBezTo>
                      <a:pt x="288826" y="131070"/>
                      <a:pt x="233538" y="154040"/>
                      <a:pt x="172958" y="154040"/>
                    </a:cubicBezTo>
                    <a:cubicBezTo>
                      <a:pt x="112378" y="154040"/>
                      <a:pt x="57090" y="131070"/>
                      <a:pt x="15539" y="93348"/>
                    </a:cubicBezTo>
                    <a:lnTo>
                      <a:pt x="0" y="77020"/>
                    </a:lnTo>
                    <a:lnTo>
                      <a:pt x="15539" y="60693"/>
                    </a:lnTo>
                    <a:cubicBezTo>
                      <a:pt x="57090" y="22971"/>
                      <a:pt x="112378" y="0"/>
                      <a:pt x="172958" y="0"/>
                    </a:cubicBezTo>
                    <a:lnTo>
                      <a:pt x="172958" y="0"/>
                    </a:lnTo>
                    <a:close/>
                  </a:path>
                </a:pathLst>
              </a:custGeom>
              <a:solidFill>
                <a:srgbClr val="D8738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53" name="Google Shape;653;p9"/>
              <p:cNvSpPr/>
              <p:nvPr/>
            </p:nvSpPr>
            <p:spPr>
              <a:xfrm>
                <a:off x="6605897" y="2779574"/>
                <a:ext cx="174309" cy="154040"/>
              </a:xfrm>
              <a:custGeom>
                <a:rect b="b" l="l" r="r" t="t"/>
                <a:pathLst>
                  <a:path extrusionOk="0" h="154040" w="174309">
                    <a:moveTo>
                      <a:pt x="1577" y="0"/>
                    </a:moveTo>
                    <a:cubicBezTo>
                      <a:pt x="62157" y="0"/>
                      <a:pt x="117219" y="22971"/>
                      <a:pt x="158770" y="60693"/>
                    </a:cubicBezTo>
                    <a:lnTo>
                      <a:pt x="174309" y="77020"/>
                    </a:lnTo>
                    <a:lnTo>
                      <a:pt x="158770" y="93348"/>
                    </a:lnTo>
                    <a:cubicBezTo>
                      <a:pt x="117219" y="131070"/>
                      <a:pt x="62045" y="154040"/>
                      <a:pt x="1577" y="154040"/>
                    </a:cubicBezTo>
                    <a:lnTo>
                      <a:pt x="0" y="154040"/>
                    </a:lnTo>
                    <a:lnTo>
                      <a:pt x="0" y="113"/>
                    </a:lnTo>
                    <a:lnTo>
                      <a:pt x="1577" y="113"/>
                    </a:lnTo>
                    <a:close/>
                  </a:path>
                </a:pathLst>
              </a:custGeom>
              <a:solidFill>
                <a:srgbClr val="D0566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54" name="Google Shape;654;p9"/>
              <p:cNvSpPr/>
              <p:nvPr/>
            </p:nvSpPr>
            <p:spPr>
              <a:xfrm>
                <a:off x="6411320" y="2775520"/>
                <a:ext cx="393208" cy="62156"/>
              </a:xfrm>
              <a:custGeom>
                <a:rect b="b" l="l" r="r" t="t"/>
                <a:pathLst>
                  <a:path extrusionOk="0" h="62156" w="393208">
                    <a:moveTo>
                      <a:pt x="0" y="0"/>
                    </a:moveTo>
                    <a:lnTo>
                      <a:pt x="393209" y="0"/>
                    </a:lnTo>
                    <a:lnTo>
                      <a:pt x="369900" y="62157"/>
                    </a:lnTo>
                    <a:lnTo>
                      <a:pt x="18692" y="56977"/>
                    </a:lnTo>
                    <a:lnTo>
                      <a:pt x="0" y="0"/>
                    </a:lnTo>
                    <a:lnTo>
                      <a:pt x="0" y="0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55" name="Google Shape;655;p9"/>
              <p:cNvSpPr/>
              <p:nvPr/>
            </p:nvSpPr>
            <p:spPr>
              <a:xfrm>
                <a:off x="6543741" y="2620128"/>
                <a:ext cx="125664" cy="32429"/>
              </a:xfrm>
              <a:custGeom>
                <a:rect b="b" l="l" r="r" t="t"/>
                <a:pathLst>
                  <a:path extrusionOk="0" h="32429" w="125664">
                    <a:moveTo>
                      <a:pt x="125664" y="32430"/>
                    </a:moveTo>
                    <a:cubicBezTo>
                      <a:pt x="125664" y="14526"/>
                      <a:pt x="97514" y="0"/>
                      <a:pt x="62832" y="0"/>
                    </a:cubicBezTo>
                    <a:cubicBezTo>
                      <a:pt x="28151" y="0"/>
                      <a:pt x="0" y="14526"/>
                      <a:pt x="0" y="32430"/>
                    </a:cubicBezTo>
                    <a:lnTo>
                      <a:pt x="16215" y="32430"/>
                    </a:lnTo>
                    <a:cubicBezTo>
                      <a:pt x="16215" y="23421"/>
                      <a:pt x="37046" y="16215"/>
                      <a:pt x="62832" y="16215"/>
                    </a:cubicBezTo>
                    <a:cubicBezTo>
                      <a:pt x="88618" y="16215"/>
                      <a:pt x="109450" y="23421"/>
                      <a:pt x="109450" y="32430"/>
                    </a:cubicBezTo>
                    <a:lnTo>
                      <a:pt x="125664" y="32430"/>
                    </a:lnTo>
                    <a:close/>
                  </a:path>
                </a:pathLst>
              </a:custGeom>
              <a:solidFill>
                <a:srgbClr val="E1A58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56" name="Google Shape;656;p9"/>
              <p:cNvSpPr/>
              <p:nvPr/>
            </p:nvSpPr>
            <p:spPr>
              <a:xfrm>
                <a:off x="6513901" y="3060517"/>
                <a:ext cx="182528" cy="222953"/>
              </a:xfrm>
              <a:custGeom>
                <a:rect b="b" l="l" r="r" t="t"/>
                <a:pathLst>
                  <a:path extrusionOk="0" h="222953" w="182528">
                    <a:moveTo>
                      <a:pt x="112" y="113"/>
                    </a:moveTo>
                    <a:lnTo>
                      <a:pt x="19931" y="4054"/>
                    </a:lnTo>
                    <a:cubicBezTo>
                      <a:pt x="45492" y="7432"/>
                      <a:pt x="71953" y="9234"/>
                      <a:pt x="99090" y="9234"/>
                    </a:cubicBezTo>
                    <a:lnTo>
                      <a:pt x="99090" y="9234"/>
                    </a:lnTo>
                    <a:cubicBezTo>
                      <a:pt x="126228" y="9234"/>
                      <a:pt x="152689" y="7432"/>
                      <a:pt x="178250" y="4054"/>
                    </a:cubicBezTo>
                    <a:lnTo>
                      <a:pt x="182529" y="3153"/>
                    </a:lnTo>
                    <a:lnTo>
                      <a:pt x="181178" y="36821"/>
                    </a:lnTo>
                    <a:cubicBezTo>
                      <a:pt x="172620" y="143006"/>
                      <a:pt x="135687" y="222953"/>
                      <a:pt x="91321" y="222953"/>
                    </a:cubicBezTo>
                    <a:cubicBezTo>
                      <a:pt x="46955" y="222953"/>
                      <a:pt x="10021" y="143006"/>
                      <a:pt x="1464" y="36821"/>
                    </a:cubicBez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E6B49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57" name="Google Shape;657;p9"/>
              <p:cNvSpPr/>
              <p:nvPr/>
            </p:nvSpPr>
            <p:spPr>
              <a:xfrm>
                <a:off x="6308626" y="2416092"/>
                <a:ext cx="175660" cy="41888"/>
              </a:xfrm>
              <a:custGeom>
                <a:rect b="b" l="l" r="r" t="t"/>
                <a:pathLst>
                  <a:path extrusionOk="0" h="41888" w="175660">
                    <a:moveTo>
                      <a:pt x="0" y="20944"/>
                    </a:moveTo>
                    <a:cubicBezTo>
                      <a:pt x="0" y="9346"/>
                      <a:pt x="9346" y="0"/>
                      <a:pt x="20944" y="0"/>
                    </a:cubicBezTo>
                    <a:lnTo>
                      <a:pt x="154716" y="0"/>
                    </a:lnTo>
                    <a:cubicBezTo>
                      <a:pt x="166314" y="0"/>
                      <a:pt x="175660" y="9346"/>
                      <a:pt x="175660" y="20944"/>
                    </a:cubicBezTo>
                    <a:lnTo>
                      <a:pt x="175660" y="20944"/>
                    </a:lnTo>
                    <a:cubicBezTo>
                      <a:pt x="175660" y="32542"/>
                      <a:pt x="166314" y="41888"/>
                      <a:pt x="154716" y="41888"/>
                    </a:cubicBezTo>
                    <a:lnTo>
                      <a:pt x="20944" y="41888"/>
                    </a:lnTo>
                    <a:cubicBezTo>
                      <a:pt x="9346" y="41888"/>
                      <a:pt x="0" y="32542"/>
                      <a:pt x="0" y="20944"/>
                    </a:cubicBezTo>
                    <a:lnTo>
                      <a:pt x="0" y="20944"/>
                    </a:lnTo>
                    <a:close/>
                  </a:path>
                </a:pathLst>
              </a:custGeom>
              <a:solidFill>
                <a:srgbClr val="DBA129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58" name="Google Shape;658;p9"/>
              <p:cNvSpPr/>
              <p:nvPr/>
            </p:nvSpPr>
            <p:spPr>
              <a:xfrm>
                <a:off x="6709943" y="2413389"/>
                <a:ext cx="175660" cy="43239"/>
              </a:xfrm>
              <a:custGeom>
                <a:rect b="b" l="l" r="r" t="t"/>
                <a:pathLst>
                  <a:path extrusionOk="0" h="43239" w="175660">
                    <a:moveTo>
                      <a:pt x="0" y="21620"/>
                    </a:moveTo>
                    <a:cubicBezTo>
                      <a:pt x="0" y="9684"/>
                      <a:pt x="9684" y="0"/>
                      <a:pt x="21620" y="0"/>
                    </a:cubicBezTo>
                    <a:lnTo>
                      <a:pt x="154040" y="0"/>
                    </a:lnTo>
                    <a:cubicBezTo>
                      <a:pt x="165976" y="0"/>
                      <a:pt x="175660" y="9684"/>
                      <a:pt x="175660" y="21620"/>
                    </a:cubicBezTo>
                    <a:lnTo>
                      <a:pt x="175660" y="21620"/>
                    </a:lnTo>
                    <a:cubicBezTo>
                      <a:pt x="175660" y="33556"/>
                      <a:pt x="165976" y="43239"/>
                      <a:pt x="154040" y="43239"/>
                    </a:cubicBezTo>
                    <a:lnTo>
                      <a:pt x="21620" y="43239"/>
                    </a:lnTo>
                    <a:cubicBezTo>
                      <a:pt x="9684" y="43239"/>
                      <a:pt x="0" y="33556"/>
                      <a:pt x="0" y="21620"/>
                    </a:cubicBezTo>
                    <a:lnTo>
                      <a:pt x="0" y="21620"/>
                    </a:lnTo>
                    <a:close/>
                  </a:path>
                </a:pathLst>
              </a:custGeom>
              <a:solidFill>
                <a:srgbClr val="DBA129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59" name="Google Shape;659;p9"/>
              <p:cNvSpPr/>
              <p:nvPr/>
            </p:nvSpPr>
            <p:spPr>
              <a:xfrm>
                <a:off x="6180146" y="2012073"/>
                <a:ext cx="844632" cy="536393"/>
              </a:xfrm>
              <a:custGeom>
                <a:rect b="b" l="l" r="r" t="t"/>
                <a:pathLst>
                  <a:path extrusionOk="0" h="536393" w="844632">
                    <a:moveTo>
                      <a:pt x="422373" y="0"/>
                    </a:moveTo>
                    <a:cubicBezTo>
                      <a:pt x="655573" y="0"/>
                      <a:pt x="844633" y="153478"/>
                      <a:pt x="844633" y="342650"/>
                    </a:cubicBezTo>
                    <a:lnTo>
                      <a:pt x="844633" y="505699"/>
                    </a:lnTo>
                    <a:cubicBezTo>
                      <a:pt x="844633" y="560086"/>
                      <a:pt x="795314" y="530584"/>
                      <a:pt x="785517" y="505699"/>
                    </a:cubicBezTo>
                    <a:cubicBezTo>
                      <a:pt x="775608" y="480814"/>
                      <a:pt x="804659" y="396699"/>
                      <a:pt x="785517" y="356275"/>
                    </a:cubicBezTo>
                    <a:cubicBezTo>
                      <a:pt x="785517" y="304816"/>
                      <a:pt x="734170" y="263153"/>
                      <a:pt x="670775" y="263153"/>
                    </a:cubicBezTo>
                    <a:cubicBezTo>
                      <a:pt x="608167" y="252230"/>
                      <a:pt x="522815" y="296033"/>
                      <a:pt x="409987" y="290403"/>
                    </a:cubicBezTo>
                    <a:cubicBezTo>
                      <a:pt x="297159" y="284772"/>
                      <a:pt x="252568" y="272274"/>
                      <a:pt x="173859" y="263153"/>
                    </a:cubicBezTo>
                    <a:cubicBezTo>
                      <a:pt x="110463" y="263153"/>
                      <a:pt x="59116" y="304816"/>
                      <a:pt x="59116" y="356275"/>
                    </a:cubicBezTo>
                    <a:lnTo>
                      <a:pt x="59116" y="505699"/>
                    </a:lnTo>
                    <a:cubicBezTo>
                      <a:pt x="49207" y="530584"/>
                      <a:pt x="0" y="560086"/>
                      <a:pt x="0" y="505699"/>
                    </a:cubicBezTo>
                    <a:lnTo>
                      <a:pt x="0" y="342650"/>
                    </a:lnTo>
                    <a:cubicBezTo>
                      <a:pt x="0" y="153365"/>
                      <a:pt x="189060" y="0"/>
                      <a:pt x="422260" y="0"/>
                    </a:cubicBezTo>
                    <a:lnTo>
                      <a:pt x="422260" y="0"/>
                    </a:lnTo>
                    <a:close/>
                  </a:path>
                </a:pathLst>
              </a:custGeom>
              <a:solidFill>
                <a:srgbClr val="DBA129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sp>
          <p:nvSpPr>
            <p:cNvPr id="660" name="Google Shape;660;p9"/>
            <p:cNvSpPr/>
            <p:nvPr/>
          </p:nvSpPr>
          <p:spPr>
            <a:xfrm>
              <a:off x="7963931" y="3178856"/>
              <a:ext cx="1493520" cy="434499"/>
            </a:xfrm>
            <a:prstGeom prst="rect">
              <a:avLst/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i="0" lang="en-US" sz="1400" u="none" cap="none" strike="noStrike">
                  <a:solidFill>
                    <a:srgbClr val="0C0C0C"/>
                  </a:solidFill>
                  <a:latin typeface="Lexend Deca"/>
                  <a:ea typeface="Lexend Deca"/>
                  <a:cs typeface="Lexend Deca"/>
                  <a:sym typeface="Lexend Deca"/>
                </a:rPr>
                <a:t>CHRIS</a:t>
              </a:r>
              <a:endParaRPr/>
            </a:p>
          </p:txBody>
        </p:sp>
      </p:grpSp>
      <p:grpSp>
        <p:nvGrpSpPr>
          <p:cNvPr id="661" name="Google Shape;661;p9"/>
          <p:cNvGrpSpPr/>
          <p:nvPr/>
        </p:nvGrpSpPr>
        <p:grpSpPr>
          <a:xfrm>
            <a:off x="9720583" y="1654984"/>
            <a:ext cx="1516370" cy="2115724"/>
            <a:chOff x="9720583" y="1654984"/>
            <a:chExt cx="1516370" cy="2115724"/>
          </a:xfrm>
        </p:grpSpPr>
        <p:sp>
          <p:nvSpPr>
            <p:cNvPr id="662" name="Google Shape;662;p9"/>
            <p:cNvSpPr/>
            <p:nvPr/>
          </p:nvSpPr>
          <p:spPr>
            <a:xfrm>
              <a:off x="9720583" y="1654984"/>
              <a:ext cx="1516370" cy="2115724"/>
            </a:xfrm>
            <a:custGeom>
              <a:rect b="b" l="l" r="r" t="t"/>
              <a:pathLst>
                <a:path extrusionOk="0" h="2370559" w="1699014">
                  <a:moveTo>
                    <a:pt x="849507" y="0"/>
                  </a:moveTo>
                  <a:cubicBezTo>
                    <a:pt x="1318677" y="0"/>
                    <a:pt x="1699014" y="380337"/>
                    <a:pt x="1699014" y="849507"/>
                  </a:cubicBezTo>
                  <a:lnTo>
                    <a:pt x="1699014" y="2224057"/>
                  </a:lnTo>
                  <a:lnTo>
                    <a:pt x="1574637" y="2224057"/>
                  </a:lnTo>
                  <a:lnTo>
                    <a:pt x="1574637" y="2370559"/>
                  </a:lnTo>
                  <a:lnTo>
                    <a:pt x="1462549" y="2370559"/>
                  </a:lnTo>
                  <a:lnTo>
                    <a:pt x="1462549" y="2224057"/>
                  </a:lnTo>
                  <a:lnTo>
                    <a:pt x="236466" y="2224057"/>
                  </a:lnTo>
                  <a:lnTo>
                    <a:pt x="236466" y="2370559"/>
                  </a:lnTo>
                  <a:lnTo>
                    <a:pt x="124378" y="2370559"/>
                  </a:lnTo>
                  <a:lnTo>
                    <a:pt x="124378" y="2224057"/>
                  </a:lnTo>
                  <a:lnTo>
                    <a:pt x="0" y="2224057"/>
                  </a:lnTo>
                  <a:lnTo>
                    <a:pt x="0" y="849507"/>
                  </a:lnTo>
                  <a:cubicBezTo>
                    <a:pt x="0" y="380337"/>
                    <a:pt x="380337" y="0"/>
                    <a:pt x="849507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663" name="Google Shape;663;p9"/>
            <p:cNvGrpSpPr/>
            <p:nvPr/>
          </p:nvGrpSpPr>
          <p:grpSpPr>
            <a:xfrm>
              <a:off x="9728102" y="1839541"/>
              <a:ext cx="1497841" cy="1597157"/>
              <a:chOff x="7166772" y="1980995"/>
              <a:chExt cx="1497841" cy="1597157"/>
            </a:xfrm>
          </p:grpSpPr>
          <p:sp>
            <p:nvSpPr>
              <p:cNvPr id="664" name="Google Shape;664;p9"/>
              <p:cNvSpPr/>
              <p:nvPr/>
            </p:nvSpPr>
            <p:spPr>
              <a:xfrm>
                <a:off x="7709292" y="3063332"/>
                <a:ext cx="222953" cy="222953"/>
              </a:xfrm>
              <a:custGeom>
                <a:rect b="b" l="l" r="r" t="t"/>
                <a:pathLst>
                  <a:path extrusionOk="0" h="222953" w="222953">
                    <a:moveTo>
                      <a:pt x="222953" y="111477"/>
                    </a:moveTo>
                    <a:cubicBezTo>
                      <a:pt x="222953" y="49883"/>
                      <a:pt x="173070" y="0"/>
                      <a:pt x="111476" y="0"/>
                    </a:cubicBezTo>
                    <a:cubicBezTo>
                      <a:pt x="49883" y="0"/>
                      <a:pt x="0" y="49883"/>
                      <a:pt x="0" y="111477"/>
                    </a:cubicBezTo>
                    <a:cubicBezTo>
                      <a:pt x="0" y="173070"/>
                      <a:pt x="49883" y="222953"/>
                      <a:pt x="111476" y="222953"/>
                    </a:cubicBezTo>
                    <a:cubicBezTo>
                      <a:pt x="173070" y="222953"/>
                      <a:pt x="222953" y="173070"/>
                      <a:pt x="222953" y="111477"/>
                    </a:cubicBezTo>
                    <a:lnTo>
                      <a:pt x="222953" y="111477"/>
                    </a:lnTo>
                    <a:close/>
                  </a:path>
                </a:pathLst>
              </a:custGeom>
              <a:solidFill>
                <a:srgbClr val="D874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65" name="Google Shape;665;p9"/>
              <p:cNvSpPr/>
              <p:nvPr/>
            </p:nvSpPr>
            <p:spPr>
              <a:xfrm>
                <a:off x="7556603" y="3061981"/>
                <a:ext cx="222953" cy="222953"/>
              </a:xfrm>
              <a:custGeom>
                <a:rect b="b" l="l" r="r" t="t"/>
                <a:pathLst>
                  <a:path extrusionOk="0" h="222953" w="222953">
                    <a:moveTo>
                      <a:pt x="222953" y="111477"/>
                    </a:moveTo>
                    <a:cubicBezTo>
                      <a:pt x="222953" y="49883"/>
                      <a:pt x="173070" y="0"/>
                      <a:pt x="111476" y="0"/>
                    </a:cubicBezTo>
                    <a:cubicBezTo>
                      <a:pt x="49883" y="0"/>
                      <a:pt x="0" y="49883"/>
                      <a:pt x="0" y="111477"/>
                    </a:cubicBezTo>
                    <a:cubicBezTo>
                      <a:pt x="0" y="173070"/>
                      <a:pt x="49883" y="222953"/>
                      <a:pt x="111476" y="222953"/>
                    </a:cubicBezTo>
                    <a:cubicBezTo>
                      <a:pt x="173070" y="222953"/>
                      <a:pt x="222953" y="173070"/>
                      <a:pt x="222953" y="111477"/>
                    </a:cubicBezTo>
                    <a:lnTo>
                      <a:pt x="222953" y="111477"/>
                    </a:lnTo>
                    <a:close/>
                  </a:path>
                </a:pathLst>
              </a:custGeom>
              <a:solidFill>
                <a:srgbClr val="D874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66" name="Google Shape;666;p9"/>
              <p:cNvSpPr/>
              <p:nvPr/>
            </p:nvSpPr>
            <p:spPr>
              <a:xfrm>
                <a:off x="8036290" y="3057928"/>
                <a:ext cx="222953" cy="222953"/>
              </a:xfrm>
              <a:custGeom>
                <a:rect b="b" l="l" r="r" t="t"/>
                <a:pathLst>
                  <a:path extrusionOk="0" h="222953" w="222953">
                    <a:moveTo>
                      <a:pt x="222953" y="111477"/>
                    </a:moveTo>
                    <a:cubicBezTo>
                      <a:pt x="222953" y="49883"/>
                      <a:pt x="173070" y="0"/>
                      <a:pt x="111477" y="0"/>
                    </a:cubicBezTo>
                    <a:cubicBezTo>
                      <a:pt x="49883" y="0"/>
                      <a:pt x="0" y="49883"/>
                      <a:pt x="0" y="111477"/>
                    </a:cubicBezTo>
                    <a:cubicBezTo>
                      <a:pt x="0" y="173071"/>
                      <a:pt x="49883" y="222953"/>
                      <a:pt x="111477" y="222953"/>
                    </a:cubicBezTo>
                    <a:cubicBezTo>
                      <a:pt x="173070" y="222953"/>
                      <a:pt x="222953" y="173071"/>
                      <a:pt x="222953" y="111477"/>
                    </a:cubicBezTo>
                    <a:lnTo>
                      <a:pt x="222953" y="111477"/>
                    </a:lnTo>
                    <a:close/>
                  </a:path>
                </a:pathLst>
              </a:custGeom>
              <a:solidFill>
                <a:srgbClr val="D874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67" name="Google Shape;667;p9"/>
              <p:cNvSpPr/>
              <p:nvPr/>
            </p:nvSpPr>
            <p:spPr>
              <a:xfrm>
                <a:off x="7883601" y="3056576"/>
                <a:ext cx="222953" cy="222953"/>
              </a:xfrm>
              <a:custGeom>
                <a:rect b="b" l="l" r="r" t="t"/>
                <a:pathLst>
                  <a:path extrusionOk="0" h="222953" w="222953">
                    <a:moveTo>
                      <a:pt x="222953" y="111476"/>
                    </a:moveTo>
                    <a:cubicBezTo>
                      <a:pt x="222953" y="49883"/>
                      <a:pt x="173070" y="0"/>
                      <a:pt x="111477" y="0"/>
                    </a:cubicBezTo>
                    <a:cubicBezTo>
                      <a:pt x="49883" y="0"/>
                      <a:pt x="0" y="49883"/>
                      <a:pt x="0" y="111476"/>
                    </a:cubicBezTo>
                    <a:cubicBezTo>
                      <a:pt x="0" y="173070"/>
                      <a:pt x="49883" y="222953"/>
                      <a:pt x="111477" y="222953"/>
                    </a:cubicBezTo>
                    <a:cubicBezTo>
                      <a:pt x="173070" y="222953"/>
                      <a:pt x="222953" y="173070"/>
                      <a:pt x="222953" y="111476"/>
                    </a:cubicBezTo>
                    <a:lnTo>
                      <a:pt x="222953" y="111476"/>
                    </a:lnTo>
                    <a:close/>
                  </a:path>
                </a:pathLst>
              </a:custGeom>
              <a:solidFill>
                <a:srgbClr val="D874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68" name="Google Shape;668;p9"/>
              <p:cNvSpPr/>
              <p:nvPr/>
            </p:nvSpPr>
            <p:spPr>
              <a:xfrm>
                <a:off x="8194385" y="2428253"/>
                <a:ext cx="222953" cy="222953"/>
              </a:xfrm>
              <a:custGeom>
                <a:rect b="b" l="l" r="r" t="t"/>
                <a:pathLst>
                  <a:path extrusionOk="0" h="222953" w="222953">
                    <a:moveTo>
                      <a:pt x="222953" y="111477"/>
                    </a:moveTo>
                    <a:cubicBezTo>
                      <a:pt x="222953" y="49883"/>
                      <a:pt x="173070" y="0"/>
                      <a:pt x="111476" y="0"/>
                    </a:cubicBezTo>
                    <a:cubicBezTo>
                      <a:pt x="49883" y="0"/>
                      <a:pt x="0" y="49883"/>
                      <a:pt x="0" y="111477"/>
                    </a:cubicBezTo>
                    <a:cubicBezTo>
                      <a:pt x="0" y="173070"/>
                      <a:pt x="49883" y="222953"/>
                      <a:pt x="111476" y="222953"/>
                    </a:cubicBezTo>
                    <a:cubicBezTo>
                      <a:pt x="173070" y="222953"/>
                      <a:pt x="222953" y="173070"/>
                      <a:pt x="222953" y="111477"/>
                    </a:cubicBezTo>
                    <a:lnTo>
                      <a:pt x="222953" y="111477"/>
                    </a:lnTo>
                    <a:close/>
                  </a:path>
                </a:pathLst>
              </a:custGeom>
              <a:solidFill>
                <a:srgbClr val="D874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69" name="Google Shape;669;p9"/>
              <p:cNvSpPr/>
              <p:nvPr/>
            </p:nvSpPr>
            <p:spPr>
              <a:xfrm>
                <a:off x="8144389" y="2818759"/>
                <a:ext cx="222953" cy="222953"/>
              </a:xfrm>
              <a:custGeom>
                <a:rect b="b" l="l" r="r" t="t"/>
                <a:pathLst>
                  <a:path extrusionOk="0" h="222953" w="222953">
                    <a:moveTo>
                      <a:pt x="222953" y="111477"/>
                    </a:moveTo>
                    <a:cubicBezTo>
                      <a:pt x="222953" y="49883"/>
                      <a:pt x="173070" y="0"/>
                      <a:pt x="111476" y="0"/>
                    </a:cubicBezTo>
                    <a:cubicBezTo>
                      <a:pt x="49883" y="0"/>
                      <a:pt x="0" y="49883"/>
                      <a:pt x="0" y="111477"/>
                    </a:cubicBezTo>
                    <a:cubicBezTo>
                      <a:pt x="0" y="173071"/>
                      <a:pt x="49883" y="222953"/>
                      <a:pt x="111476" y="222953"/>
                    </a:cubicBezTo>
                    <a:cubicBezTo>
                      <a:pt x="173070" y="222953"/>
                      <a:pt x="222953" y="173071"/>
                      <a:pt x="222953" y="111477"/>
                    </a:cubicBezTo>
                    <a:lnTo>
                      <a:pt x="222953" y="111477"/>
                    </a:lnTo>
                    <a:close/>
                  </a:path>
                </a:pathLst>
              </a:custGeom>
              <a:solidFill>
                <a:srgbClr val="D874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70" name="Google Shape;670;p9"/>
              <p:cNvSpPr/>
              <p:nvPr/>
            </p:nvSpPr>
            <p:spPr>
              <a:xfrm>
                <a:off x="8171413" y="2928209"/>
                <a:ext cx="222953" cy="222953"/>
              </a:xfrm>
              <a:custGeom>
                <a:rect b="b" l="l" r="r" t="t"/>
                <a:pathLst>
                  <a:path extrusionOk="0" h="222953" w="222953">
                    <a:moveTo>
                      <a:pt x="222953" y="111477"/>
                    </a:moveTo>
                    <a:cubicBezTo>
                      <a:pt x="222953" y="49883"/>
                      <a:pt x="173070" y="0"/>
                      <a:pt x="111477" y="0"/>
                    </a:cubicBezTo>
                    <a:cubicBezTo>
                      <a:pt x="49883" y="0"/>
                      <a:pt x="0" y="49883"/>
                      <a:pt x="0" y="111477"/>
                    </a:cubicBezTo>
                    <a:cubicBezTo>
                      <a:pt x="0" y="173070"/>
                      <a:pt x="49883" y="222953"/>
                      <a:pt x="111477" y="222953"/>
                    </a:cubicBezTo>
                    <a:cubicBezTo>
                      <a:pt x="173070" y="222953"/>
                      <a:pt x="222953" y="173070"/>
                      <a:pt x="222953" y="111477"/>
                    </a:cubicBezTo>
                    <a:lnTo>
                      <a:pt x="222953" y="111477"/>
                    </a:lnTo>
                    <a:close/>
                  </a:path>
                </a:pathLst>
              </a:custGeom>
              <a:solidFill>
                <a:srgbClr val="D874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71" name="Google Shape;671;p9"/>
              <p:cNvSpPr/>
              <p:nvPr/>
            </p:nvSpPr>
            <p:spPr>
              <a:xfrm>
                <a:off x="7979538" y="2959288"/>
                <a:ext cx="222953" cy="222953"/>
              </a:xfrm>
              <a:custGeom>
                <a:rect b="b" l="l" r="r" t="t"/>
                <a:pathLst>
                  <a:path extrusionOk="0" h="222953" w="222953">
                    <a:moveTo>
                      <a:pt x="222953" y="111477"/>
                    </a:moveTo>
                    <a:cubicBezTo>
                      <a:pt x="222953" y="49883"/>
                      <a:pt x="173070" y="0"/>
                      <a:pt x="111476" y="0"/>
                    </a:cubicBezTo>
                    <a:cubicBezTo>
                      <a:pt x="49883" y="0"/>
                      <a:pt x="0" y="49883"/>
                      <a:pt x="0" y="111477"/>
                    </a:cubicBezTo>
                    <a:cubicBezTo>
                      <a:pt x="0" y="173070"/>
                      <a:pt x="49883" y="222953"/>
                      <a:pt x="111476" y="222953"/>
                    </a:cubicBezTo>
                    <a:cubicBezTo>
                      <a:pt x="173070" y="222953"/>
                      <a:pt x="222953" y="173070"/>
                      <a:pt x="222953" y="111477"/>
                    </a:cubicBezTo>
                    <a:lnTo>
                      <a:pt x="222953" y="111477"/>
                    </a:lnTo>
                    <a:close/>
                  </a:path>
                </a:pathLst>
              </a:custGeom>
              <a:solidFill>
                <a:srgbClr val="D874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72" name="Google Shape;672;p9"/>
              <p:cNvSpPr/>
              <p:nvPr/>
            </p:nvSpPr>
            <p:spPr>
              <a:xfrm>
                <a:off x="8152496" y="2679582"/>
                <a:ext cx="222953" cy="222953"/>
              </a:xfrm>
              <a:custGeom>
                <a:rect b="b" l="l" r="r" t="t"/>
                <a:pathLst>
                  <a:path extrusionOk="0" h="222953" w="222953">
                    <a:moveTo>
                      <a:pt x="222953" y="111477"/>
                    </a:moveTo>
                    <a:cubicBezTo>
                      <a:pt x="222953" y="49883"/>
                      <a:pt x="173070" y="0"/>
                      <a:pt x="111477" y="0"/>
                    </a:cubicBezTo>
                    <a:cubicBezTo>
                      <a:pt x="49883" y="0"/>
                      <a:pt x="0" y="49883"/>
                      <a:pt x="0" y="111477"/>
                    </a:cubicBezTo>
                    <a:cubicBezTo>
                      <a:pt x="0" y="173071"/>
                      <a:pt x="49883" y="222953"/>
                      <a:pt x="111477" y="222953"/>
                    </a:cubicBezTo>
                    <a:cubicBezTo>
                      <a:pt x="173070" y="222953"/>
                      <a:pt x="222953" y="173071"/>
                      <a:pt x="222953" y="111477"/>
                    </a:cubicBezTo>
                    <a:lnTo>
                      <a:pt x="222953" y="111477"/>
                    </a:lnTo>
                    <a:close/>
                  </a:path>
                </a:pathLst>
              </a:custGeom>
              <a:solidFill>
                <a:srgbClr val="D874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73" name="Google Shape;673;p9"/>
              <p:cNvSpPr/>
              <p:nvPr/>
            </p:nvSpPr>
            <p:spPr>
              <a:xfrm>
                <a:off x="8148443" y="2506624"/>
                <a:ext cx="222953" cy="222953"/>
              </a:xfrm>
              <a:custGeom>
                <a:rect b="b" l="l" r="r" t="t"/>
                <a:pathLst>
                  <a:path extrusionOk="0" h="222953" w="222953">
                    <a:moveTo>
                      <a:pt x="222953" y="111477"/>
                    </a:moveTo>
                    <a:cubicBezTo>
                      <a:pt x="222953" y="49883"/>
                      <a:pt x="173070" y="0"/>
                      <a:pt x="111476" y="0"/>
                    </a:cubicBezTo>
                    <a:cubicBezTo>
                      <a:pt x="49883" y="0"/>
                      <a:pt x="0" y="49883"/>
                      <a:pt x="0" y="111477"/>
                    </a:cubicBezTo>
                    <a:cubicBezTo>
                      <a:pt x="0" y="173071"/>
                      <a:pt x="49883" y="222953"/>
                      <a:pt x="111476" y="222953"/>
                    </a:cubicBezTo>
                    <a:cubicBezTo>
                      <a:pt x="173070" y="222953"/>
                      <a:pt x="222953" y="173071"/>
                      <a:pt x="222953" y="111477"/>
                    </a:cubicBezTo>
                    <a:lnTo>
                      <a:pt x="222953" y="111477"/>
                    </a:lnTo>
                    <a:close/>
                  </a:path>
                </a:pathLst>
              </a:custGeom>
              <a:solidFill>
                <a:srgbClr val="D874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74" name="Google Shape;674;p9"/>
              <p:cNvSpPr/>
              <p:nvPr/>
            </p:nvSpPr>
            <p:spPr>
              <a:xfrm>
                <a:off x="7586330" y="2968746"/>
                <a:ext cx="222953" cy="222953"/>
              </a:xfrm>
              <a:custGeom>
                <a:rect b="b" l="l" r="r" t="t"/>
                <a:pathLst>
                  <a:path extrusionOk="0" h="222953" w="222953">
                    <a:moveTo>
                      <a:pt x="0" y="111477"/>
                    </a:moveTo>
                    <a:cubicBezTo>
                      <a:pt x="0" y="49883"/>
                      <a:pt x="49883" y="0"/>
                      <a:pt x="111476" y="0"/>
                    </a:cubicBezTo>
                    <a:cubicBezTo>
                      <a:pt x="173070" y="0"/>
                      <a:pt x="222953" y="49883"/>
                      <a:pt x="222953" y="111477"/>
                    </a:cubicBezTo>
                    <a:cubicBezTo>
                      <a:pt x="222953" y="173070"/>
                      <a:pt x="173070" y="222953"/>
                      <a:pt x="111476" y="222953"/>
                    </a:cubicBezTo>
                    <a:cubicBezTo>
                      <a:pt x="49883" y="222953"/>
                      <a:pt x="0" y="173070"/>
                      <a:pt x="0" y="111477"/>
                    </a:cubicBezTo>
                    <a:lnTo>
                      <a:pt x="0" y="111477"/>
                    </a:lnTo>
                    <a:close/>
                  </a:path>
                </a:pathLst>
              </a:custGeom>
              <a:solidFill>
                <a:srgbClr val="D874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75" name="Google Shape;675;p9"/>
              <p:cNvSpPr/>
              <p:nvPr/>
            </p:nvSpPr>
            <p:spPr>
              <a:xfrm>
                <a:off x="7452558" y="2866052"/>
                <a:ext cx="222953" cy="222953"/>
              </a:xfrm>
              <a:custGeom>
                <a:rect b="b" l="l" r="r" t="t"/>
                <a:pathLst>
                  <a:path extrusionOk="0" h="222953" w="222953">
                    <a:moveTo>
                      <a:pt x="0" y="111477"/>
                    </a:moveTo>
                    <a:cubicBezTo>
                      <a:pt x="0" y="49883"/>
                      <a:pt x="49883" y="0"/>
                      <a:pt x="111476" y="0"/>
                    </a:cubicBezTo>
                    <a:cubicBezTo>
                      <a:pt x="173070" y="0"/>
                      <a:pt x="222953" y="49883"/>
                      <a:pt x="222953" y="111477"/>
                    </a:cubicBezTo>
                    <a:cubicBezTo>
                      <a:pt x="222953" y="173071"/>
                      <a:pt x="173070" y="222953"/>
                      <a:pt x="111476" y="222953"/>
                    </a:cubicBezTo>
                    <a:cubicBezTo>
                      <a:pt x="49883" y="222953"/>
                      <a:pt x="0" y="173071"/>
                      <a:pt x="0" y="111477"/>
                    </a:cubicBezTo>
                    <a:lnTo>
                      <a:pt x="0" y="111477"/>
                    </a:lnTo>
                    <a:close/>
                  </a:path>
                </a:pathLst>
              </a:custGeom>
              <a:solidFill>
                <a:srgbClr val="D874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76" name="Google Shape;676;p9"/>
              <p:cNvSpPr/>
              <p:nvPr/>
            </p:nvSpPr>
            <p:spPr>
              <a:xfrm>
                <a:off x="7413372" y="2689041"/>
                <a:ext cx="222953" cy="224304"/>
              </a:xfrm>
              <a:custGeom>
                <a:rect b="b" l="l" r="r" t="t"/>
                <a:pathLst>
                  <a:path extrusionOk="0" h="224304" w="222953">
                    <a:moveTo>
                      <a:pt x="0" y="112152"/>
                    </a:moveTo>
                    <a:cubicBezTo>
                      <a:pt x="0" y="50221"/>
                      <a:pt x="49883" y="0"/>
                      <a:pt x="111477" y="0"/>
                    </a:cubicBezTo>
                    <a:cubicBezTo>
                      <a:pt x="173070" y="0"/>
                      <a:pt x="222954" y="50221"/>
                      <a:pt x="222954" y="112152"/>
                    </a:cubicBezTo>
                    <a:cubicBezTo>
                      <a:pt x="222954" y="174084"/>
                      <a:pt x="173070" y="224305"/>
                      <a:pt x="111477" y="224305"/>
                    </a:cubicBezTo>
                    <a:cubicBezTo>
                      <a:pt x="49883" y="224305"/>
                      <a:pt x="0" y="174084"/>
                      <a:pt x="0" y="112152"/>
                    </a:cubicBezTo>
                    <a:lnTo>
                      <a:pt x="0" y="112152"/>
                    </a:lnTo>
                    <a:close/>
                  </a:path>
                </a:pathLst>
              </a:custGeom>
              <a:solidFill>
                <a:srgbClr val="D874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77" name="Google Shape;677;p9"/>
              <p:cNvSpPr/>
              <p:nvPr/>
            </p:nvSpPr>
            <p:spPr>
              <a:xfrm>
                <a:off x="7417426" y="2517434"/>
                <a:ext cx="224304" cy="222953"/>
              </a:xfrm>
              <a:custGeom>
                <a:rect b="b" l="l" r="r" t="t"/>
                <a:pathLst>
                  <a:path extrusionOk="0" h="222953" w="224304">
                    <a:moveTo>
                      <a:pt x="0" y="111477"/>
                    </a:moveTo>
                    <a:cubicBezTo>
                      <a:pt x="0" y="49883"/>
                      <a:pt x="50220" y="0"/>
                      <a:pt x="112152" y="0"/>
                    </a:cubicBezTo>
                    <a:cubicBezTo>
                      <a:pt x="174083" y="0"/>
                      <a:pt x="224304" y="49883"/>
                      <a:pt x="224304" y="111477"/>
                    </a:cubicBezTo>
                    <a:cubicBezTo>
                      <a:pt x="224304" y="173070"/>
                      <a:pt x="174083" y="222953"/>
                      <a:pt x="112152" y="222953"/>
                    </a:cubicBezTo>
                    <a:cubicBezTo>
                      <a:pt x="50220" y="222953"/>
                      <a:pt x="0" y="173070"/>
                      <a:pt x="0" y="111477"/>
                    </a:cubicBezTo>
                    <a:lnTo>
                      <a:pt x="0" y="111477"/>
                    </a:lnTo>
                    <a:close/>
                  </a:path>
                </a:pathLst>
              </a:custGeom>
              <a:solidFill>
                <a:srgbClr val="D874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78" name="Google Shape;678;p9"/>
              <p:cNvSpPr/>
              <p:nvPr/>
            </p:nvSpPr>
            <p:spPr>
              <a:xfrm>
                <a:off x="7397157" y="2353935"/>
                <a:ext cx="224305" cy="224304"/>
              </a:xfrm>
              <a:custGeom>
                <a:rect b="b" l="l" r="r" t="t"/>
                <a:pathLst>
                  <a:path extrusionOk="0" h="224304" w="224305">
                    <a:moveTo>
                      <a:pt x="0" y="112152"/>
                    </a:moveTo>
                    <a:cubicBezTo>
                      <a:pt x="0" y="50221"/>
                      <a:pt x="50221" y="0"/>
                      <a:pt x="112153" y="0"/>
                    </a:cubicBezTo>
                    <a:cubicBezTo>
                      <a:pt x="174084" y="0"/>
                      <a:pt x="224305" y="50221"/>
                      <a:pt x="224305" y="112152"/>
                    </a:cubicBezTo>
                    <a:cubicBezTo>
                      <a:pt x="224305" y="174084"/>
                      <a:pt x="174084" y="224305"/>
                      <a:pt x="112153" y="224305"/>
                    </a:cubicBezTo>
                    <a:cubicBezTo>
                      <a:pt x="50221" y="224305"/>
                      <a:pt x="0" y="174084"/>
                      <a:pt x="0" y="112152"/>
                    </a:cubicBezTo>
                    <a:lnTo>
                      <a:pt x="0" y="112152"/>
                    </a:lnTo>
                    <a:close/>
                  </a:path>
                </a:pathLst>
              </a:custGeom>
              <a:solidFill>
                <a:srgbClr val="D874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79" name="Google Shape;679;p9"/>
              <p:cNvSpPr/>
              <p:nvPr/>
            </p:nvSpPr>
            <p:spPr>
              <a:xfrm>
                <a:off x="7394454" y="2937668"/>
                <a:ext cx="222953" cy="222953"/>
              </a:xfrm>
              <a:custGeom>
                <a:rect b="b" l="l" r="r" t="t"/>
                <a:pathLst>
                  <a:path extrusionOk="0" h="222953" w="222953">
                    <a:moveTo>
                      <a:pt x="0" y="111477"/>
                    </a:moveTo>
                    <a:cubicBezTo>
                      <a:pt x="0" y="49883"/>
                      <a:pt x="49883" y="0"/>
                      <a:pt x="111477" y="0"/>
                    </a:cubicBezTo>
                    <a:cubicBezTo>
                      <a:pt x="173070" y="0"/>
                      <a:pt x="222953" y="49883"/>
                      <a:pt x="222953" y="111477"/>
                    </a:cubicBezTo>
                    <a:cubicBezTo>
                      <a:pt x="222953" y="173070"/>
                      <a:pt x="173070" y="222954"/>
                      <a:pt x="111477" y="222954"/>
                    </a:cubicBezTo>
                    <a:cubicBezTo>
                      <a:pt x="49883" y="222954"/>
                      <a:pt x="0" y="173070"/>
                      <a:pt x="0" y="111477"/>
                    </a:cubicBezTo>
                    <a:lnTo>
                      <a:pt x="0" y="111477"/>
                    </a:lnTo>
                    <a:close/>
                  </a:path>
                </a:pathLst>
              </a:custGeom>
              <a:solidFill>
                <a:srgbClr val="D874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80" name="Google Shape;680;p9"/>
              <p:cNvSpPr/>
              <p:nvPr/>
            </p:nvSpPr>
            <p:spPr>
              <a:xfrm>
                <a:off x="7601193" y="1991805"/>
                <a:ext cx="222953" cy="222953"/>
              </a:xfrm>
              <a:custGeom>
                <a:rect b="b" l="l" r="r" t="t"/>
                <a:pathLst>
                  <a:path extrusionOk="0" h="222953" w="222953">
                    <a:moveTo>
                      <a:pt x="0" y="111477"/>
                    </a:moveTo>
                    <a:cubicBezTo>
                      <a:pt x="0" y="49883"/>
                      <a:pt x="49884" y="0"/>
                      <a:pt x="111477" y="0"/>
                    </a:cubicBezTo>
                    <a:cubicBezTo>
                      <a:pt x="173071" y="0"/>
                      <a:pt x="222954" y="49883"/>
                      <a:pt x="222954" y="111477"/>
                    </a:cubicBezTo>
                    <a:cubicBezTo>
                      <a:pt x="222954" y="173071"/>
                      <a:pt x="173071" y="222953"/>
                      <a:pt x="111477" y="222953"/>
                    </a:cubicBezTo>
                    <a:cubicBezTo>
                      <a:pt x="49884" y="222953"/>
                      <a:pt x="0" y="173071"/>
                      <a:pt x="0" y="111477"/>
                    </a:cubicBezTo>
                    <a:lnTo>
                      <a:pt x="0" y="111477"/>
                    </a:lnTo>
                    <a:close/>
                  </a:path>
                </a:pathLst>
              </a:custGeom>
              <a:solidFill>
                <a:srgbClr val="D874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81" name="Google Shape;681;p9"/>
              <p:cNvSpPr/>
              <p:nvPr/>
            </p:nvSpPr>
            <p:spPr>
              <a:xfrm>
                <a:off x="7301220" y="2753900"/>
                <a:ext cx="224304" cy="222953"/>
              </a:xfrm>
              <a:custGeom>
                <a:rect b="b" l="l" r="r" t="t"/>
                <a:pathLst>
                  <a:path extrusionOk="0" h="222953" w="224304">
                    <a:moveTo>
                      <a:pt x="0" y="111477"/>
                    </a:moveTo>
                    <a:cubicBezTo>
                      <a:pt x="0" y="49883"/>
                      <a:pt x="50220" y="0"/>
                      <a:pt x="112152" y="0"/>
                    </a:cubicBezTo>
                    <a:cubicBezTo>
                      <a:pt x="174083" y="0"/>
                      <a:pt x="224304" y="49883"/>
                      <a:pt x="224304" y="111477"/>
                    </a:cubicBezTo>
                    <a:cubicBezTo>
                      <a:pt x="224304" y="173070"/>
                      <a:pt x="174083" y="222953"/>
                      <a:pt x="112152" y="222953"/>
                    </a:cubicBezTo>
                    <a:cubicBezTo>
                      <a:pt x="50220" y="222953"/>
                      <a:pt x="0" y="173070"/>
                      <a:pt x="0" y="111477"/>
                    </a:cubicBezTo>
                    <a:lnTo>
                      <a:pt x="0" y="111477"/>
                    </a:lnTo>
                    <a:close/>
                  </a:path>
                </a:pathLst>
              </a:custGeom>
              <a:solidFill>
                <a:srgbClr val="D874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82" name="Google Shape;682;p9"/>
              <p:cNvSpPr/>
              <p:nvPr/>
            </p:nvSpPr>
            <p:spPr>
              <a:xfrm>
                <a:off x="7780907" y="1980995"/>
                <a:ext cx="222953" cy="224304"/>
              </a:xfrm>
              <a:custGeom>
                <a:rect b="b" l="l" r="r" t="t"/>
                <a:pathLst>
                  <a:path extrusionOk="0" h="224304" w="222953">
                    <a:moveTo>
                      <a:pt x="0" y="112152"/>
                    </a:moveTo>
                    <a:cubicBezTo>
                      <a:pt x="0" y="50221"/>
                      <a:pt x="49883" y="0"/>
                      <a:pt x="111477" y="0"/>
                    </a:cubicBezTo>
                    <a:cubicBezTo>
                      <a:pt x="173070" y="0"/>
                      <a:pt x="222953" y="50221"/>
                      <a:pt x="222953" y="112152"/>
                    </a:cubicBezTo>
                    <a:cubicBezTo>
                      <a:pt x="222953" y="174084"/>
                      <a:pt x="173070" y="224305"/>
                      <a:pt x="111477" y="224305"/>
                    </a:cubicBezTo>
                    <a:cubicBezTo>
                      <a:pt x="49883" y="224305"/>
                      <a:pt x="0" y="174084"/>
                      <a:pt x="0" y="112152"/>
                    </a:cubicBezTo>
                    <a:lnTo>
                      <a:pt x="0" y="112152"/>
                    </a:lnTo>
                    <a:close/>
                  </a:path>
                </a:pathLst>
              </a:custGeom>
              <a:solidFill>
                <a:srgbClr val="D874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83" name="Google Shape;683;p9"/>
              <p:cNvSpPr/>
              <p:nvPr/>
            </p:nvSpPr>
            <p:spPr>
              <a:xfrm>
                <a:off x="7268790" y="2562025"/>
                <a:ext cx="222953" cy="222953"/>
              </a:xfrm>
              <a:custGeom>
                <a:rect b="b" l="l" r="r" t="t"/>
                <a:pathLst>
                  <a:path extrusionOk="0" h="222953" w="222953">
                    <a:moveTo>
                      <a:pt x="0" y="111477"/>
                    </a:moveTo>
                    <a:cubicBezTo>
                      <a:pt x="0" y="49883"/>
                      <a:pt x="49883" y="0"/>
                      <a:pt x="111476" y="0"/>
                    </a:cubicBezTo>
                    <a:cubicBezTo>
                      <a:pt x="173070" y="0"/>
                      <a:pt x="222953" y="49883"/>
                      <a:pt x="222953" y="111477"/>
                    </a:cubicBezTo>
                    <a:cubicBezTo>
                      <a:pt x="222953" y="173071"/>
                      <a:pt x="173070" y="222953"/>
                      <a:pt x="111476" y="222953"/>
                    </a:cubicBezTo>
                    <a:cubicBezTo>
                      <a:pt x="49883" y="222953"/>
                      <a:pt x="0" y="173071"/>
                      <a:pt x="0" y="111477"/>
                    </a:cubicBezTo>
                    <a:lnTo>
                      <a:pt x="0" y="111477"/>
                    </a:lnTo>
                    <a:close/>
                  </a:path>
                </a:pathLst>
              </a:custGeom>
              <a:solidFill>
                <a:srgbClr val="D874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84" name="Google Shape;684;p9"/>
              <p:cNvSpPr/>
              <p:nvPr/>
            </p:nvSpPr>
            <p:spPr>
              <a:xfrm>
                <a:off x="7452558" y="2062069"/>
                <a:ext cx="222953" cy="222953"/>
              </a:xfrm>
              <a:custGeom>
                <a:rect b="b" l="l" r="r" t="t"/>
                <a:pathLst>
                  <a:path extrusionOk="0" h="222953" w="222953">
                    <a:moveTo>
                      <a:pt x="0" y="111477"/>
                    </a:moveTo>
                    <a:cubicBezTo>
                      <a:pt x="0" y="49883"/>
                      <a:pt x="49883" y="0"/>
                      <a:pt x="111476" y="0"/>
                    </a:cubicBezTo>
                    <a:cubicBezTo>
                      <a:pt x="173070" y="0"/>
                      <a:pt x="222953" y="49883"/>
                      <a:pt x="222953" y="111477"/>
                    </a:cubicBezTo>
                    <a:cubicBezTo>
                      <a:pt x="222953" y="173070"/>
                      <a:pt x="173070" y="222953"/>
                      <a:pt x="111476" y="222953"/>
                    </a:cubicBezTo>
                    <a:cubicBezTo>
                      <a:pt x="49883" y="222953"/>
                      <a:pt x="0" y="173070"/>
                      <a:pt x="0" y="111477"/>
                    </a:cubicBezTo>
                    <a:lnTo>
                      <a:pt x="0" y="111477"/>
                    </a:lnTo>
                    <a:close/>
                  </a:path>
                </a:pathLst>
              </a:custGeom>
              <a:solidFill>
                <a:srgbClr val="D874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85" name="Google Shape;685;p9"/>
              <p:cNvSpPr/>
              <p:nvPr/>
            </p:nvSpPr>
            <p:spPr>
              <a:xfrm>
                <a:off x="7333649" y="2185031"/>
                <a:ext cx="222953" cy="222953"/>
              </a:xfrm>
              <a:custGeom>
                <a:rect b="b" l="l" r="r" t="t"/>
                <a:pathLst>
                  <a:path extrusionOk="0" h="222953" w="222953">
                    <a:moveTo>
                      <a:pt x="0" y="111477"/>
                    </a:moveTo>
                    <a:cubicBezTo>
                      <a:pt x="0" y="49883"/>
                      <a:pt x="49883" y="0"/>
                      <a:pt x="111476" y="0"/>
                    </a:cubicBezTo>
                    <a:cubicBezTo>
                      <a:pt x="173070" y="0"/>
                      <a:pt x="222953" y="49883"/>
                      <a:pt x="222953" y="111477"/>
                    </a:cubicBezTo>
                    <a:cubicBezTo>
                      <a:pt x="222953" y="173070"/>
                      <a:pt x="173070" y="222953"/>
                      <a:pt x="111476" y="222953"/>
                    </a:cubicBezTo>
                    <a:cubicBezTo>
                      <a:pt x="49883" y="222953"/>
                      <a:pt x="0" y="173070"/>
                      <a:pt x="0" y="111477"/>
                    </a:cubicBezTo>
                    <a:lnTo>
                      <a:pt x="0" y="111477"/>
                    </a:lnTo>
                    <a:close/>
                  </a:path>
                </a:pathLst>
              </a:custGeom>
              <a:solidFill>
                <a:srgbClr val="D874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86" name="Google Shape;686;p9"/>
              <p:cNvSpPr/>
              <p:nvPr/>
            </p:nvSpPr>
            <p:spPr>
              <a:xfrm>
                <a:off x="7278248" y="2385014"/>
                <a:ext cx="222953" cy="222953"/>
              </a:xfrm>
              <a:custGeom>
                <a:rect b="b" l="l" r="r" t="t"/>
                <a:pathLst>
                  <a:path extrusionOk="0" h="222953" w="222953">
                    <a:moveTo>
                      <a:pt x="0" y="111477"/>
                    </a:moveTo>
                    <a:cubicBezTo>
                      <a:pt x="0" y="49883"/>
                      <a:pt x="49883" y="0"/>
                      <a:pt x="111477" y="0"/>
                    </a:cubicBezTo>
                    <a:cubicBezTo>
                      <a:pt x="173070" y="0"/>
                      <a:pt x="222954" y="49883"/>
                      <a:pt x="222954" y="111477"/>
                    </a:cubicBezTo>
                    <a:cubicBezTo>
                      <a:pt x="222954" y="173070"/>
                      <a:pt x="173070" y="222953"/>
                      <a:pt x="111477" y="222953"/>
                    </a:cubicBezTo>
                    <a:cubicBezTo>
                      <a:pt x="49883" y="222953"/>
                      <a:pt x="0" y="173070"/>
                      <a:pt x="0" y="111477"/>
                    </a:cubicBezTo>
                    <a:lnTo>
                      <a:pt x="0" y="111477"/>
                    </a:lnTo>
                    <a:close/>
                  </a:path>
                </a:pathLst>
              </a:custGeom>
              <a:solidFill>
                <a:srgbClr val="D874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87" name="Google Shape;687;p9"/>
              <p:cNvSpPr/>
              <p:nvPr/>
            </p:nvSpPr>
            <p:spPr>
              <a:xfrm>
                <a:off x="7964675" y="1980995"/>
                <a:ext cx="222953" cy="224304"/>
              </a:xfrm>
              <a:custGeom>
                <a:rect b="b" l="l" r="r" t="t"/>
                <a:pathLst>
                  <a:path extrusionOk="0" h="224304" w="222953">
                    <a:moveTo>
                      <a:pt x="222953" y="112152"/>
                    </a:moveTo>
                    <a:cubicBezTo>
                      <a:pt x="222953" y="50221"/>
                      <a:pt x="173070" y="0"/>
                      <a:pt x="111477" y="0"/>
                    </a:cubicBezTo>
                    <a:cubicBezTo>
                      <a:pt x="49883" y="0"/>
                      <a:pt x="0" y="50221"/>
                      <a:pt x="0" y="112152"/>
                    </a:cubicBezTo>
                    <a:cubicBezTo>
                      <a:pt x="0" y="174084"/>
                      <a:pt x="49883" y="224305"/>
                      <a:pt x="111477" y="224305"/>
                    </a:cubicBezTo>
                    <a:cubicBezTo>
                      <a:pt x="173070" y="224305"/>
                      <a:pt x="222953" y="174084"/>
                      <a:pt x="222953" y="112152"/>
                    </a:cubicBezTo>
                    <a:lnTo>
                      <a:pt x="222953" y="112152"/>
                    </a:lnTo>
                    <a:close/>
                  </a:path>
                </a:pathLst>
              </a:custGeom>
              <a:solidFill>
                <a:srgbClr val="D874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88" name="Google Shape;688;p9"/>
              <p:cNvSpPr/>
              <p:nvPr/>
            </p:nvSpPr>
            <p:spPr>
              <a:xfrm>
                <a:off x="8263297" y="2744442"/>
                <a:ext cx="224304" cy="222953"/>
              </a:xfrm>
              <a:custGeom>
                <a:rect b="b" l="l" r="r" t="t"/>
                <a:pathLst>
                  <a:path extrusionOk="0" h="222953" w="224304">
                    <a:moveTo>
                      <a:pt x="224304" y="111477"/>
                    </a:moveTo>
                    <a:cubicBezTo>
                      <a:pt x="224304" y="49883"/>
                      <a:pt x="174083" y="0"/>
                      <a:pt x="112152" y="0"/>
                    </a:cubicBezTo>
                    <a:cubicBezTo>
                      <a:pt x="50220" y="0"/>
                      <a:pt x="0" y="49883"/>
                      <a:pt x="0" y="111477"/>
                    </a:cubicBezTo>
                    <a:cubicBezTo>
                      <a:pt x="0" y="173070"/>
                      <a:pt x="50220" y="222953"/>
                      <a:pt x="112152" y="222953"/>
                    </a:cubicBezTo>
                    <a:cubicBezTo>
                      <a:pt x="174083" y="222953"/>
                      <a:pt x="224304" y="173070"/>
                      <a:pt x="224304" y="111477"/>
                    </a:cubicBezTo>
                    <a:lnTo>
                      <a:pt x="224304" y="111477"/>
                    </a:lnTo>
                    <a:close/>
                  </a:path>
                </a:pathLst>
              </a:custGeom>
              <a:solidFill>
                <a:srgbClr val="D874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89" name="Google Shape;689;p9"/>
              <p:cNvSpPr/>
              <p:nvPr/>
            </p:nvSpPr>
            <p:spPr>
              <a:xfrm>
                <a:off x="8297078" y="2551215"/>
                <a:ext cx="222953" cy="224304"/>
              </a:xfrm>
              <a:custGeom>
                <a:rect b="b" l="l" r="r" t="t"/>
                <a:pathLst>
                  <a:path extrusionOk="0" h="224304" w="222953">
                    <a:moveTo>
                      <a:pt x="222953" y="112152"/>
                    </a:moveTo>
                    <a:cubicBezTo>
                      <a:pt x="222953" y="50221"/>
                      <a:pt x="173070" y="0"/>
                      <a:pt x="111476" y="0"/>
                    </a:cubicBezTo>
                    <a:cubicBezTo>
                      <a:pt x="49883" y="0"/>
                      <a:pt x="0" y="50221"/>
                      <a:pt x="0" y="112152"/>
                    </a:cubicBezTo>
                    <a:cubicBezTo>
                      <a:pt x="0" y="174084"/>
                      <a:pt x="49883" y="224305"/>
                      <a:pt x="111476" y="224305"/>
                    </a:cubicBezTo>
                    <a:cubicBezTo>
                      <a:pt x="173070" y="224305"/>
                      <a:pt x="222953" y="174084"/>
                      <a:pt x="222953" y="112152"/>
                    </a:cubicBezTo>
                    <a:lnTo>
                      <a:pt x="222953" y="112152"/>
                    </a:lnTo>
                    <a:close/>
                  </a:path>
                </a:pathLst>
              </a:custGeom>
              <a:solidFill>
                <a:srgbClr val="D874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90" name="Google Shape;690;p9"/>
              <p:cNvSpPr/>
              <p:nvPr/>
            </p:nvSpPr>
            <p:spPr>
              <a:xfrm>
                <a:off x="8113311" y="2051259"/>
                <a:ext cx="222953" cy="222953"/>
              </a:xfrm>
              <a:custGeom>
                <a:rect b="b" l="l" r="r" t="t"/>
                <a:pathLst>
                  <a:path extrusionOk="0" h="222953" w="222953">
                    <a:moveTo>
                      <a:pt x="222953" y="111477"/>
                    </a:moveTo>
                    <a:cubicBezTo>
                      <a:pt x="222953" y="49883"/>
                      <a:pt x="173070" y="0"/>
                      <a:pt x="111476" y="0"/>
                    </a:cubicBezTo>
                    <a:cubicBezTo>
                      <a:pt x="49883" y="0"/>
                      <a:pt x="0" y="49883"/>
                      <a:pt x="0" y="111477"/>
                    </a:cubicBezTo>
                    <a:cubicBezTo>
                      <a:pt x="0" y="173071"/>
                      <a:pt x="49883" y="222953"/>
                      <a:pt x="111476" y="222953"/>
                    </a:cubicBezTo>
                    <a:cubicBezTo>
                      <a:pt x="173070" y="222953"/>
                      <a:pt x="222953" y="173071"/>
                      <a:pt x="222953" y="111477"/>
                    </a:cubicBezTo>
                    <a:lnTo>
                      <a:pt x="222953" y="111477"/>
                    </a:lnTo>
                    <a:close/>
                  </a:path>
                </a:pathLst>
              </a:custGeom>
              <a:solidFill>
                <a:srgbClr val="D874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91" name="Google Shape;691;p9"/>
              <p:cNvSpPr/>
              <p:nvPr/>
            </p:nvSpPr>
            <p:spPr>
              <a:xfrm>
                <a:off x="8232219" y="2174221"/>
                <a:ext cx="222953" cy="222953"/>
              </a:xfrm>
              <a:custGeom>
                <a:rect b="b" l="l" r="r" t="t"/>
                <a:pathLst>
                  <a:path extrusionOk="0" h="222953" w="222953">
                    <a:moveTo>
                      <a:pt x="222953" y="111477"/>
                    </a:moveTo>
                    <a:cubicBezTo>
                      <a:pt x="222953" y="49883"/>
                      <a:pt x="173070" y="0"/>
                      <a:pt x="111476" y="0"/>
                    </a:cubicBezTo>
                    <a:cubicBezTo>
                      <a:pt x="49883" y="0"/>
                      <a:pt x="0" y="49883"/>
                      <a:pt x="0" y="111477"/>
                    </a:cubicBezTo>
                    <a:cubicBezTo>
                      <a:pt x="0" y="173070"/>
                      <a:pt x="49883" y="222953"/>
                      <a:pt x="111476" y="222953"/>
                    </a:cubicBezTo>
                    <a:cubicBezTo>
                      <a:pt x="173070" y="222953"/>
                      <a:pt x="222953" y="173070"/>
                      <a:pt x="222953" y="111477"/>
                    </a:cubicBezTo>
                    <a:lnTo>
                      <a:pt x="222953" y="111477"/>
                    </a:lnTo>
                    <a:close/>
                  </a:path>
                </a:pathLst>
              </a:custGeom>
              <a:solidFill>
                <a:srgbClr val="D874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92" name="Google Shape;692;p9"/>
              <p:cNvSpPr/>
              <p:nvPr/>
            </p:nvSpPr>
            <p:spPr>
              <a:xfrm>
                <a:off x="8287619" y="2374204"/>
                <a:ext cx="224304" cy="222953"/>
              </a:xfrm>
              <a:custGeom>
                <a:rect b="b" l="l" r="r" t="t"/>
                <a:pathLst>
                  <a:path extrusionOk="0" h="222953" w="224304">
                    <a:moveTo>
                      <a:pt x="224304" y="111477"/>
                    </a:moveTo>
                    <a:cubicBezTo>
                      <a:pt x="224304" y="49883"/>
                      <a:pt x="174084" y="0"/>
                      <a:pt x="112153" y="0"/>
                    </a:cubicBezTo>
                    <a:cubicBezTo>
                      <a:pt x="50221" y="0"/>
                      <a:pt x="0" y="49883"/>
                      <a:pt x="0" y="111477"/>
                    </a:cubicBezTo>
                    <a:cubicBezTo>
                      <a:pt x="0" y="173070"/>
                      <a:pt x="50221" y="222953"/>
                      <a:pt x="112153" y="222953"/>
                    </a:cubicBezTo>
                    <a:cubicBezTo>
                      <a:pt x="174084" y="222953"/>
                      <a:pt x="224304" y="173070"/>
                      <a:pt x="224304" y="111477"/>
                    </a:cubicBezTo>
                    <a:lnTo>
                      <a:pt x="224304" y="111477"/>
                    </a:lnTo>
                    <a:close/>
                  </a:path>
                </a:pathLst>
              </a:custGeom>
              <a:solidFill>
                <a:srgbClr val="D874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93" name="Google Shape;693;p9"/>
              <p:cNvSpPr/>
              <p:nvPr/>
            </p:nvSpPr>
            <p:spPr>
              <a:xfrm>
                <a:off x="7586330" y="3174134"/>
                <a:ext cx="614810" cy="404018"/>
              </a:xfrm>
              <a:custGeom>
                <a:rect b="b" l="l" r="r" t="t"/>
                <a:pathLst>
                  <a:path extrusionOk="0" h="404018" w="614810">
                    <a:moveTo>
                      <a:pt x="202009" y="0"/>
                    </a:moveTo>
                    <a:lnTo>
                      <a:pt x="412801" y="0"/>
                    </a:lnTo>
                    <a:cubicBezTo>
                      <a:pt x="524390" y="0"/>
                      <a:pt x="614811" y="90420"/>
                      <a:pt x="614811" y="202009"/>
                    </a:cubicBezTo>
                    <a:lnTo>
                      <a:pt x="614811" y="404019"/>
                    </a:lnTo>
                    <a:lnTo>
                      <a:pt x="0" y="404019"/>
                    </a:lnTo>
                    <a:lnTo>
                      <a:pt x="0" y="202009"/>
                    </a:lnTo>
                    <a:cubicBezTo>
                      <a:pt x="0" y="90420"/>
                      <a:pt x="90420" y="0"/>
                      <a:pt x="202009" y="0"/>
                    </a:cubicBezTo>
                    <a:lnTo>
                      <a:pt x="202009" y="0"/>
                    </a:lnTo>
                    <a:close/>
                  </a:path>
                </a:pathLst>
              </a:custGeom>
              <a:solidFill>
                <a:srgbClr val="83B78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94" name="Google Shape;694;p9"/>
              <p:cNvSpPr/>
              <p:nvPr/>
            </p:nvSpPr>
            <p:spPr>
              <a:xfrm>
                <a:off x="7907923" y="3167377"/>
                <a:ext cx="298622" cy="409423"/>
              </a:xfrm>
              <a:custGeom>
                <a:rect b="b" l="l" r="r" t="t"/>
                <a:pathLst>
                  <a:path extrusionOk="0" h="409423" w="298622">
                    <a:moveTo>
                      <a:pt x="0" y="0"/>
                    </a:moveTo>
                    <a:lnTo>
                      <a:pt x="63395" y="0"/>
                    </a:lnTo>
                    <a:cubicBezTo>
                      <a:pt x="193339" y="0"/>
                      <a:pt x="298622" y="91659"/>
                      <a:pt x="298622" y="204712"/>
                    </a:cubicBezTo>
                    <a:lnTo>
                      <a:pt x="298622" y="409424"/>
                    </a:lnTo>
                    <a:lnTo>
                      <a:pt x="0" y="409424"/>
                    </a:lnTo>
                    <a:lnTo>
                      <a:pt x="0" y="0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53945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95" name="Google Shape;695;p9"/>
              <p:cNvSpPr/>
              <p:nvPr/>
            </p:nvSpPr>
            <p:spPr>
              <a:xfrm>
                <a:off x="7571466" y="2180977"/>
                <a:ext cx="670211" cy="945863"/>
              </a:xfrm>
              <a:custGeom>
                <a:rect b="b" l="l" r="r" t="t"/>
                <a:pathLst>
                  <a:path extrusionOk="0" h="945863" w="670211">
                    <a:moveTo>
                      <a:pt x="0" y="335106"/>
                    </a:moveTo>
                    <a:cubicBezTo>
                      <a:pt x="0" y="149987"/>
                      <a:pt x="149987" y="0"/>
                      <a:pt x="335106" y="0"/>
                    </a:cubicBezTo>
                    <a:lnTo>
                      <a:pt x="335106" y="0"/>
                    </a:lnTo>
                    <a:cubicBezTo>
                      <a:pt x="520224" y="0"/>
                      <a:pt x="670211" y="149987"/>
                      <a:pt x="670211" y="335106"/>
                    </a:cubicBezTo>
                    <a:lnTo>
                      <a:pt x="670211" y="610757"/>
                    </a:lnTo>
                    <a:cubicBezTo>
                      <a:pt x="670211" y="795876"/>
                      <a:pt x="520224" y="945863"/>
                      <a:pt x="335106" y="945863"/>
                    </a:cubicBezTo>
                    <a:lnTo>
                      <a:pt x="335106" y="945863"/>
                    </a:lnTo>
                    <a:cubicBezTo>
                      <a:pt x="149987" y="945863"/>
                      <a:pt x="0" y="795876"/>
                      <a:pt x="0" y="610757"/>
                    </a:cubicBezTo>
                    <a:lnTo>
                      <a:pt x="0" y="335106"/>
                    </a:lnTo>
                    <a:close/>
                  </a:path>
                </a:pathLst>
              </a:custGeom>
              <a:solidFill>
                <a:srgbClr val="EFC7B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96" name="Google Shape;696;p9"/>
              <p:cNvSpPr/>
              <p:nvPr/>
            </p:nvSpPr>
            <p:spPr>
              <a:xfrm>
                <a:off x="7913328" y="2180977"/>
                <a:ext cx="336457" cy="945863"/>
              </a:xfrm>
              <a:custGeom>
                <a:rect b="b" l="l" r="r" t="t"/>
                <a:pathLst>
                  <a:path extrusionOk="0" h="945863" w="336457">
                    <a:moveTo>
                      <a:pt x="0" y="0"/>
                    </a:moveTo>
                    <a:cubicBezTo>
                      <a:pt x="185795" y="0"/>
                      <a:pt x="336457" y="172395"/>
                      <a:pt x="336457" y="385101"/>
                    </a:cubicBezTo>
                    <a:lnTo>
                      <a:pt x="336457" y="560762"/>
                    </a:lnTo>
                    <a:cubicBezTo>
                      <a:pt x="336457" y="773468"/>
                      <a:pt x="185795" y="945863"/>
                      <a:pt x="0" y="945863"/>
                    </a:cubicBez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ECBCAE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97" name="Google Shape;697;p9"/>
              <p:cNvSpPr/>
              <p:nvPr/>
            </p:nvSpPr>
            <p:spPr>
              <a:xfrm>
                <a:off x="7409318" y="2283671"/>
                <a:ext cx="302676" cy="306729"/>
              </a:xfrm>
              <a:custGeom>
                <a:rect b="b" l="l" r="r" t="t"/>
                <a:pathLst>
                  <a:path extrusionOk="0" h="306729" w="302676">
                    <a:moveTo>
                      <a:pt x="302676" y="153365"/>
                    </a:moveTo>
                    <a:cubicBezTo>
                      <a:pt x="302676" y="68688"/>
                      <a:pt x="234889" y="0"/>
                      <a:pt x="151338" y="0"/>
                    </a:cubicBezTo>
                    <a:cubicBezTo>
                      <a:pt x="67787" y="0"/>
                      <a:pt x="0" y="68688"/>
                      <a:pt x="0" y="153365"/>
                    </a:cubicBezTo>
                    <a:cubicBezTo>
                      <a:pt x="0" y="238042"/>
                      <a:pt x="67787" y="306730"/>
                      <a:pt x="151338" y="306730"/>
                    </a:cubicBezTo>
                    <a:cubicBezTo>
                      <a:pt x="234889" y="306730"/>
                      <a:pt x="302676" y="238042"/>
                      <a:pt x="302676" y="153365"/>
                    </a:cubicBezTo>
                    <a:lnTo>
                      <a:pt x="302676" y="153365"/>
                    </a:lnTo>
                    <a:close/>
                  </a:path>
                </a:pathLst>
              </a:custGeom>
              <a:solidFill>
                <a:srgbClr val="D874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98" name="Google Shape;698;p9"/>
              <p:cNvSpPr/>
              <p:nvPr/>
            </p:nvSpPr>
            <p:spPr>
              <a:xfrm>
                <a:off x="8076827" y="2271510"/>
                <a:ext cx="302676" cy="306729"/>
              </a:xfrm>
              <a:custGeom>
                <a:rect b="b" l="l" r="r" t="t"/>
                <a:pathLst>
                  <a:path extrusionOk="0" h="306729" w="302676">
                    <a:moveTo>
                      <a:pt x="302676" y="153365"/>
                    </a:moveTo>
                    <a:cubicBezTo>
                      <a:pt x="302676" y="68688"/>
                      <a:pt x="234889" y="0"/>
                      <a:pt x="151338" y="0"/>
                    </a:cubicBezTo>
                    <a:cubicBezTo>
                      <a:pt x="67786" y="0"/>
                      <a:pt x="0" y="68688"/>
                      <a:pt x="0" y="153365"/>
                    </a:cubicBezTo>
                    <a:cubicBezTo>
                      <a:pt x="0" y="238042"/>
                      <a:pt x="67786" y="306730"/>
                      <a:pt x="151338" y="306730"/>
                    </a:cubicBezTo>
                    <a:cubicBezTo>
                      <a:pt x="234889" y="306730"/>
                      <a:pt x="302676" y="238042"/>
                      <a:pt x="302676" y="153365"/>
                    </a:cubicBezTo>
                    <a:lnTo>
                      <a:pt x="302676" y="153365"/>
                    </a:lnTo>
                    <a:close/>
                  </a:path>
                </a:pathLst>
              </a:custGeom>
              <a:solidFill>
                <a:srgbClr val="D874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99" name="Google Shape;699;p9"/>
              <p:cNvSpPr/>
              <p:nvPr/>
            </p:nvSpPr>
            <p:spPr>
              <a:xfrm>
                <a:off x="7871439" y="2028288"/>
                <a:ext cx="360779" cy="354023"/>
              </a:xfrm>
              <a:custGeom>
                <a:rect b="b" l="l" r="r" t="t"/>
                <a:pathLst>
                  <a:path extrusionOk="0" h="354023" w="360779">
                    <a:moveTo>
                      <a:pt x="360780" y="177012"/>
                    </a:moveTo>
                    <a:cubicBezTo>
                      <a:pt x="360780" y="79272"/>
                      <a:pt x="280044" y="0"/>
                      <a:pt x="180390" y="0"/>
                    </a:cubicBezTo>
                    <a:cubicBezTo>
                      <a:pt x="80737" y="0"/>
                      <a:pt x="0" y="79272"/>
                      <a:pt x="0" y="177012"/>
                    </a:cubicBezTo>
                    <a:cubicBezTo>
                      <a:pt x="0" y="274751"/>
                      <a:pt x="80737" y="354023"/>
                      <a:pt x="180390" y="354023"/>
                    </a:cubicBezTo>
                    <a:cubicBezTo>
                      <a:pt x="280044" y="354023"/>
                      <a:pt x="360780" y="274751"/>
                      <a:pt x="360780" y="177012"/>
                    </a:cubicBezTo>
                    <a:lnTo>
                      <a:pt x="360780" y="177012"/>
                    </a:lnTo>
                    <a:close/>
                  </a:path>
                </a:pathLst>
              </a:custGeom>
              <a:solidFill>
                <a:srgbClr val="D874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00" name="Google Shape;700;p9"/>
              <p:cNvSpPr/>
              <p:nvPr/>
            </p:nvSpPr>
            <p:spPr>
              <a:xfrm>
                <a:off x="7536334" y="2045854"/>
                <a:ext cx="362130" cy="354023"/>
              </a:xfrm>
              <a:custGeom>
                <a:rect b="b" l="l" r="r" t="t"/>
                <a:pathLst>
                  <a:path extrusionOk="0" h="354023" w="362130">
                    <a:moveTo>
                      <a:pt x="362130" y="177012"/>
                    </a:moveTo>
                    <a:cubicBezTo>
                      <a:pt x="362130" y="79272"/>
                      <a:pt x="281056" y="0"/>
                      <a:pt x="181065" y="0"/>
                    </a:cubicBezTo>
                    <a:cubicBezTo>
                      <a:pt x="81073" y="0"/>
                      <a:pt x="0" y="79272"/>
                      <a:pt x="0" y="177012"/>
                    </a:cubicBezTo>
                    <a:cubicBezTo>
                      <a:pt x="0" y="274751"/>
                      <a:pt x="81073" y="354023"/>
                      <a:pt x="181065" y="354023"/>
                    </a:cubicBezTo>
                    <a:cubicBezTo>
                      <a:pt x="281056" y="354023"/>
                      <a:pt x="362130" y="274751"/>
                      <a:pt x="362130" y="177012"/>
                    </a:cubicBezTo>
                    <a:lnTo>
                      <a:pt x="362130" y="177012"/>
                    </a:lnTo>
                    <a:close/>
                  </a:path>
                </a:pathLst>
              </a:custGeom>
              <a:solidFill>
                <a:srgbClr val="D874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01" name="Google Shape;701;p9"/>
              <p:cNvSpPr/>
              <p:nvPr/>
            </p:nvSpPr>
            <p:spPr>
              <a:xfrm>
                <a:off x="7718750" y="2643099"/>
                <a:ext cx="51346" cy="47293"/>
              </a:xfrm>
              <a:custGeom>
                <a:rect b="b" l="l" r="r" t="t"/>
                <a:pathLst>
                  <a:path extrusionOk="0" h="47293" w="51346">
                    <a:moveTo>
                      <a:pt x="0" y="23646"/>
                    </a:moveTo>
                    <a:cubicBezTo>
                      <a:pt x="0" y="10585"/>
                      <a:pt x="11486" y="0"/>
                      <a:pt x="25674" y="0"/>
                    </a:cubicBezTo>
                    <a:cubicBezTo>
                      <a:pt x="39862" y="0"/>
                      <a:pt x="51347" y="10585"/>
                      <a:pt x="51347" y="23646"/>
                    </a:cubicBezTo>
                    <a:cubicBezTo>
                      <a:pt x="51347" y="36708"/>
                      <a:pt x="39862" y="47293"/>
                      <a:pt x="25674" y="47293"/>
                    </a:cubicBezTo>
                    <a:cubicBezTo>
                      <a:pt x="11486" y="47293"/>
                      <a:pt x="0" y="36708"/>
                      <a:pt x="0" y="23646"/>
                    </a:cubicBezTo>
                    <a:lnTo>
                      <a:pt x="0" y="23646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02" name="Google Shape;702;p9"/>
              <p:cNvSpPr/>
              <p:nvPr/>
            </p:nvSpPr>
            <p:spPr>
              <a:xfrm>
                <a:off x="7640379" y="2582987"/>
                <a:ext cx="192100" cy="32974"/>
              </a:xfrm>
              <a:custGeom>
                <a:rect b="b" l="l" r="r" t="t"/>
                <a:pathLst>
                  <a:path extrusionOk="0" h="32974" w="192100">
                    <a:moveTo>
                      <a:pt x="113" y="32975"/>
                    </a:moveTo>
                    <a:cubicBezTo>
                      <a:pt x="-676" y="17661"/>
                      <a:pt x="41663" y="3135"/>
                      <a:pt x="94699" y="432"/>
                    </a:cubicBezTo>
                    <a:cubicBezTo>
                      <a:pt x="147735" y="-2270"/>
                      <a:pt x="191312" y="7977"/>
                      <a:pt x="192100" y="23291"/>
                    </a:cubicBezTo>
                    <a:lnTo>
                      <a:pt x="178250" y="23966"/>
                    </a:lnTo>
                    <a:cubicBezTo>
                      <a:pt x="177912" y="16309"/>
                      <a:pt x="140753" y="12030"/>
                      <a:pt x="95374" y="14283"/>
                    </a:cubicBezTo>
                    <a:cubicBezTo>
                      <a:pt x="49996" y="16535"/>
                      <a:pt x="13512" y="24642"/>
                      <a:pt x="13850" y="32186"/>
                    </a:cubicBezTo>
                    <a:lnTo>
                      <a:pt x="0" y="32862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03" name="Google Shape;703;p9"/>
              <p:cNvSpPr/>
              <p:nvPr/>
            </p:nvSpPr>
            <p:spPr>
              <a:xfrm>
                <a:off x="8040343" y="2644450"/>
                <a:ext cx="52698" cy="47293"/>
              </a:xfrm>
              <a:custGeom>
                <a:rect b="b" l="l" r="r" t="t"/>
                <a:pathLst>
                  <a:path extrusionOk="0" h="47293" w="52698">
                    <a:moveTo>
                      <a:pt x="52699" y="23647"/>
                    </a:moveTo>
                    <a:cubicBezTo>
                      <a:pt x="52699" y="10585"/>
                      <a:pt x="40875" y="0"/>
                      <a:pt x="26349" y="0"/>
                    </a:cubicBezTo>
                    <a:cubicBezTo>
                      <a:pt x="11824" y="0"/>
                      <a:pt x="0" y="10585"/>
                      <a:pt x="0" y="23647"/>
                    </a:cubicBezTo>
                    <a:cubicBezTo>
                      <a:pt x="0" y="36708"/>
                      <a:pt x="11824" y="47293"/>
                      <a:pt x="26349" y="47293"/>
                    </a:cubicBezTo>
                    <a:cubicBezTo>
                      <a:pt x="40875" y="47293"/>
                      <a:pt x="52699" y="36708"/>
                      <a:pt x="52699" y="23647"/>
                    </a:cubicBezTo>
                    <a:lnTo>
                      <a:pt x="52699" y="23647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04" name="Google Shape;704;p9"/>
              <p:cNvSpPr/>
              <p:nvPr/>
            </p:nvSpPr>
            <p:spPr>
              <a:xfrm>
                <a:off x="7978187" y="2584996"/>
                <a:ext cx="191874" cy="27700"/>
              </a:xfrm>
              <a:custGeom>
                <a:rect b="b" l="l" r="r" t="t"/>
                <a:pathLst>
                  <a:path extrusionOk="0" h="27700" w="191874">
                    <a:moveTo>
                      <a:pt x="191875" y="27700"/>
                    </a:moveTo>
                    <a:cubicBezTo>
                      <a:pt x="191875" y="12386"/>
                      <a:pt x="148973" y="0"/>
                      <a:pt x="95937" y="0"/>
                    </a:cubicBezTo>
                    <a:cubicBezTo>
                      <a:pt x="42902" y="0"/>
                      <a:pt x="0" y="12386"/>
                      <a:pt x="0" y="27700"/>
                    </a:cubicBezTo>
                    <a:lnTo>
                      <a:pt x="13850" y="27700"/>
                    </a:lnTo>
                    <a:cubicBezTo>
                      <a:pt x="13850" y="20043"/>
                      <a:pt x="50559" y="13850"/>
                      <a:pt x="95937" y="13850"/>
                    </a:cubicBezTo>
                    <a:cubicBezTo>
                      <a:pt x="141316" y="13850"/>
                      <a:pt x="178025" y="20043"/>
                      <a:pt x="178025" y="27700"/>
                    </a:cubicBezTo>
                    <a:lnTo>
                      <a:pt x="191875" y="27700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05" name="Google Shape;705;p9"/>
              <p:cNvSpPr/>
              <p:nvPr/>
            </p:nvSpPr>
            <p:spPr>
              <a:xfrm>
                <a:off x="7721453" y="2867404"/>
                <a:ext cx="374291" cy="132420"/>
              </a:xfrm>
              <a:custGeom>
                <a:rect b="b" l="l" r="r" t="t"/>
                <a:pathLst>
                  <a:path extrusionOk="0" h="132420" w="374291">
                    <a:moveTo>
                      <a:pt x="0" y="0"/>
                    </a:moveTo>
                    <a:lnTo>
                      <a:pt x="374291" y="0"/>
                    </a:lnTo>
                    <a:lnTo>
                      <a:pt x="371251" y="9684"/>
                    </a:lnTo>
                    <a:cubicBezTo>
                      <a:pt x="340961" y="81750"/>
                      <a:pt x="269908" y="132421"/>
                      <a:pt x="187146" y="132421"/>
                    </a:cubicBezTo>
                    <a:cubicBezTo>
                      <a:pt x="104382" y="132421"/>
                      <a:pt x="33330" y="81862"/>
                      <a:pt x="3040" y="9684"/>
                    </a:cubicBez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06" name="Google Shape;706;p9"/>
              <p:cNvSpPr/>
              <p:nvPr/>
            </p:nvSpPr>
            <p:spPr>
              <a:xfrm>
                <a:off x="7760639" y="2870106"/>
                <a:ext cx="295919" cy="133772"/>
              </a:xfrm>
              <a:custGeom>
                <a:rect b="b" l="l" r="r" t="t"/>
                <a:pathLst>
                  <a:path extrusionOk="0" h="133772" w="295919">
                    <a:moveTo>
                      <a:pt x="147960" y="0"/>
                    </a:moveTo>
                    <a:cubicBezTo>
                      <a:pt x="199757" y="0"/>
                      <a:pt x="247050" y="19931"/>
                      <a:pt x="282633" y="52698"/>
                    </a:cubicBezTo>
                    <a:lnTo>
                      <a:pt x="295920" y="66886"/>
                    </a:lnTo>
                    <a:lnTo>
                      <a:pt x="282633" y="81074"/>
                    </a:lnTo>
                    <a:cubicBezTo>
                      <a:pt x="247050" y="113841"/>
                      <a:pt x="199870" y="133772"/>
                      <a:pt x="147960" y="133772"/>
                    </a:cubicBezTo>
                    <a:cubicBezTo>
                      <a:pt x="96050" y="133772"/>
                      <a:pt x="48869" y="113841"/>
                      <a:pt x="13287" y="81074"/>
                    </a:cubicBezTo>
                    <a:lnTo>
                      <a:pt x="0" y="66886"/>
                    </a:lnTo>
                    <a:lnTo>
                      <a:pt x="13287" y="52698"/>
                    </a:lnTo>
                    <a:cubicBezTo>
                      <a:pt x="48869" y="19931"/>
                      <a:pt x="96050" y="0"/>
                      <a:pt x="147960" y="0"/>
                    </a:cubicBezTo>
                    <a:lnTo>
                      <a:pt x="147960" y="0"/>
                    </a:lnTo>
                    <a:close/>
                  </a:path>
                </a:pathLst>
              </a:custGeom>
              <a:solidFill>
                <a:srgbClr val="D8738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07" name="Google Shape;707;p9"/>
              <p:cNvSpPr/>
              <p:nvPr/>
            </p:nvSpPr>
            <p:spPr>
              <a:xfrm>
                <a:off x="7909162" y="2867404"/>
                <a:ext cx="148747" cy="132420"/>
              </a:xfrm>
              <a:custGeom>
                <a:rect b="b" l="l" r="r" t="t"/>
                <a:pathLst>
                  <a:path extrusionOk="0" h="132420" w="148747">
                    <a:moveTo>
                      <a:pt x="1351" y="0"/>
                    </a:moveTo>
                    <a:cubicBezTo>
                      <a:pt x="52923" y="0"/>
                      <a:pt x="99991" y="19818"/>
                      <a:pt x="135461" y="52135"/>
                    </a:cubicBezTo>
                    <a:lnTo>
                      <a:pt x="148748" y="66210"/>
                    </a:lnTo>
                    <a:lnTo>
                      <a:pt x="135461" y="80286"/>
                    </a:lnTo>
                    <a:cubicBezTo>
                      <a:pt x="100104" y="112715"/>
                      <a:pt x="53035" y="132421"/>
                      <a:pt x="1351" y="132421"/>
                    </a:cubicBezTo>
                    <a:lnTo>
                      <a:pt x="0" y="132421"/>
                    </a:lnTo>
                    <a:lnTo>
                      <a:pt x="0" y="113"/>
                    </a:lnTo>
                    <a:lnTo>
                      <a:pt x="1351" y="113"/>
                    </a:lnTo>
                    <a:close/>
                  </a:path>
                </a:pathLst>
              </a:custGeom>
              <a:solidFill>
                <a:srgbClr val="D0566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08" name="Google Shape;708;p9"/>
              <p:cNvSpPr/>
              <p:nvPr/>
            </p:nvSpPr>
            <p:spPr>
              <a:xfrm>
                <a:off x="7741721" y="2864701"/>
                <a:ext cx="337808" cy="31078"/>
              </a:xfrm>
              <a:custGeom>
                <a:rect b="b" l="l" r="r" t="t"/>
                <a:pathLst>
                  <a:path extrusionOk="0" h="31078" w="337808">
                    <a:moveTo>
                      <a:pt x="0" y="0"/>
                    </a:moveTo>
                    <a:lnTo>
                      <a:pt x="337808" y="0"/>
                    </a:lnTo>
                    <a:lnTo>
                      <a:pt x="317765" y="31078"/>
                    </a:lnTo>
                    <a:lnTo>
                      <a:pt x="15989" y="28488"/>
                    </a:lnTo>
                    <a:lnTo>
                      <a:pt x="0" y="0"/>
                    </a:lnTo>
                    <a:lnTo>
                      <a:pt x="0" y="0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09" name="Google Shape;709;p9"/>
              <p:cNvSpPr/>
              <p:nvPr/>
            </p:nvSpPr>
            <p:spPr>
              <a:xfrm>
                <a:off x="7855225" y="2748495"/>
                <a:ext cx="108099" cy="27700"/>
              </a:xfrm>
              <a:custGeom>
                <a:rect b="b" l="l" r="r" t="t"/>
                <a:pathLst>
                  <a:path extrusionOk="0" h="27700" w="108099">
                    <a:moveTo>
                      <a:pt x="108099" y="27700"/>
                    </a:moveTo>
                    <a:cubicBezTo>
                      <a:pt x="108099" y="12386"/>
                      <a:pt x="83889" y="0"/>
                      <a:pt x="54050" y="0"/>
                    </a:cubicBezTo>
                    <a:cubicBezTo>
                      <a:pt x="24210" y="0"/>
                      <a:pt x="0" y="12386"/>
                      <a:pt x="0" y="27700"/>
                    </a:cubicBezTo>
                    <a:lnTo>
                      <a:pt x="13851" y="27700"/>
                    </a:lnTo>
                    <a:cubicBezTo>
                      <a:pt x="13851" y="20043"/>
                      <a:pt x="31867" y="13850"/>
                      <a:pt x="54050" y="13850"/>
                    </a:cubicBezTo>
                    <a:cubicBezTo>
                      <a:pt x="76232" y="13850"/>
                      <a:pt x="94249" y="20043"/>
                      <a:pt x="94249" y="27700"/>
                    </a:cubicBezTo>
                    <a:lnTo>
                      <a:pt x="108099" y="27700"/>
                    </a:lnTo>
                    <a:close/>
                  </a:path>
                </a:pathLst>
              </a:custGeom>
              <a:solidFill>
                <a:srgbClr val="BA6B6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10" name="Google Shape;710;p9"/>
              <p:cNvSpPr/>
              <p:nvPr/>
            </p:nvSpPr>
            <p:spPr>
              <a:xfrm>
                <a:off x="7830903" y="3111977"/>
                <a:ext cx="155391" cy="293330"/>
              </a:xfrm>
              <a:custGeom>
                <a:rect b="b" l="l" r="r" t="t"/>
                <a:pathLst>
                  <a:path extrusionOk="0" h="293330" w="155391">
                    <a:moveTo>
                      <a:pt x="0" y="0"/>
                    </a:moveTo>
                    <a:lnTo>
                      <a:pt x="16890" y="5292"/>
                    </a:lnTo>
                    <a:cubicBezTo>
                      <a:pt x="38735" y="9796"/>
                      <a:pt x="61256" y="12161"/>
                      <a:pt x="84339" y="12161"/>
                    </a:cubicBezTo>
                    <a:lnTo>
                      <a:pt x="84339" y="12161"/>
                    </a:lnTo>
                    <a:cubicBezTo>
                      <a:pt x="107423" y="12161"/>
                      <a:pt x="130056" y="9796"/>
                      <a:pt x="151788" y="5292"/>
                    </a:cubicBezTo>
                    <a:lnTo>
                      <a:pt x="155392" y="4166"/>
                    </a:lnTo>
                    <a:lnTo>
                      <a:pt x="154266" y="48532"/>
                    </a:lnTo>
                    <a:cubicBezTo>
                      <a:pt x="146946" y="188272"/>
                      <a:pt x="115531" y="293330"/>
                      <a:pt x="77808" y="293330"/>
                    </a:cubicBezTo>
                    <a:cubicBezTo>
                      <a:pt x="40087" y="293330"/>
                      <a:pt x="8558" y="188272"/>
                      <a:pt x="1351" y="48532"/>
                    </a:cubicBezTo>
                    <a:lnTo>
                      <a:pt x="113" y="113"/>
                    </a:lnTo>
                    <a:close/>
                  </a:path>
                </a:pathLst>
              </a:custGeom>
              <a:solidFill>
                <a:srgbClr val="ECBCAE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11" name="Google Shape;711;p9"/>
              <p:cNvSpPr/>
              <p:nvPr/>
            </p:nvSpPr>
            <p:spPr>
              <a:xfrm>
                <a:off x="8343695" y="2707283"/>
                <a:ext cx="222953" cy="222953"/>
              </a:xfrm>
              <a:custGeom>
                <a:rect b="b" l="l" r="r" t="t"/>
                <a:pathLst>
                  <a:path extrusionOk="0" h="222953" w="222953">
                    <a:moveTo>
                      <a:pt x="0" y="111477"/>
                    </a:moveTo>
                    <a:cubicBezTo>
                      <a:pt x="0" y="49883"/>
                      <a:pt x="49884" y="0"/>
                      <a:pt x="111477" y="0"/>
                    </a:cubicBezTo>
                    <a:cubicBezTo>
                      <a:pt x="173070" y="0"/>
                      <a:pt x="222954" y="49883"/>
                      <a:pt x="222954" y="111477"/>
                    </a:cubicBezTo>
                    <a:cubicBezTo>
                      <a:pt x="222954" y="173070"/>
                      <a:pt x="173070" y="222953"/>
                      <a:pt x="111477" y="222953"/>
                    </a:cubicBezTo>
                    <a:cubicBezTo>
                      <a:pt x="49884" y="222953"/>
                      <a:pt x="0" y="173070"/>
                      <a:pt x="0" y="111477"/>
                    </a:cubicBezTo>
                    <a:lnTo>
                      <a:pt x="0" y="111477"/>
                    </a:lnTo>
                    <a:close/>
                  </a:path>
                </a:pathLst>
              </a:custGeom>
              <a:solidFill>
                <a:srgbClr val="D874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12" name="Google Shape;712;p9"/>
              <p:cNvSpPr/>
              <p:nvPr/>
            </p:nvSpPr>
            <p:spPr>
              <a:xfrm>
                <a:off x="8297078" y="2928209"/>
                <a:ext cx="222953" cy="222953"/>
              </a:xfrm>
              <a:custGeom>
                <a:rect b="b" l="l" r="r" t="t"/>
                <a:pathLst>
                  <a:path extrusionOk="0" h="222953" w="222953">
                    <a:moveTo>
                      <a:pt x="0" y="111477"/>
                    </a:moveTo>
                    <a:cubicBezTo>
                      <a:pt x="0" y="49883"/>
                      <a:pt x="49883" y="0"/>
                      <a:pt x="111476" y="0"/>
                    </a:cubicBezTo>
                    <a:cubicBezTo>
                      <a:pt x="173070" y="0"/>
                      <a:pt x="222953" y="49883"/>
                      <a:pt x="222953" y="111477"/>
                    </a:cubicBezTo>
                    <a:cubicBezTo>
                      <a:pt x="222953" y="173070"/>
                      <a:pt x="173070" y="222953"/>
                      <a:pt x="111476" y="222953"/>
                    </a:cubicBezTo>
                    <a:cubicBezTo>
                      <a:pt x="49883" y="222953"/>
                      <a:pt x="0" y="173070"/>
                      <a:pt x="0" y="111477"/>
                    </a:cubicBezTo>
                    <a:lnTo>
                      <a:pt x="0" y="111477"/>
                    </a:lnTo>
                    <a:close/>
                  </a:path>
                </a:pathLst>
              </a:custGeom>
              <a:solidFill>
                <a:srgbClr val="D874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13" name="Google Shape;713;p9"/>
              <p:cNvSpPr/>
              <p:nvPr/>
            </p:nvSpPr>
            <p:spPr>
              <a:xfrm>
                <a:off x="8227108" y="3100179"/>
                <a:ext cx="222953" cy="222953"/>
              </a:xfrm>
              <a:custGeom>
                <a:rect b="b" l="l" r="r" t="t"/>
                <a:pathLst>
                  <a:path extrusionOk="0" h="222953" w="222953">
                    <a:moveTo>
                      <a:pt x="0" y="111477"/>
                    </a:moveTo>
                    <a:cubicBezTo>
                      <a:pt x="0" y="49883"/>
                      <a:pt x="49883" y="0"/>
                      <a:pt x="111476" y="0"/>
                    </a:cubicBezTo>
                    <a:cubicBezTo>
                      <a:pt x="173070" y="0"/>
                      <a:pt x="222953" y="49883"/>
                      <a:pt x="222953" y="111477"/>
                    </a:cubicBezTo>
                    <a:cubicBezTo>
                      <a:pt x="222953" y="173070"/>
                      <a:pt x="173070" y="222953"/>
                      <a:pt x="111476" y="222953"/>
                    </a:cubicBezTo>
                    <a:cubicBezTo>
                      <a:pt x="49883" y="222953"/>
                      <a:pt x="0" y="173070"/>
                      <a:pt x="0" y="111477"/>
                    </a:cubicBezTo>
                    <a:lnTo>
                      <a:pt x="0" y="111477"/>
                    </a:lnTo>
                    <a:close/>
                  </a:path>
                </a:pathLst>
              </a:custGeom>
              <a:solidFill>
                <a:srgbClr val="D874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14" name="Google Shape;714;p9"/>
              <p:cNvSpPr/>
              <p:nvPr/>
            </p:nvSpPr>
            <p:spPr>
              <a:xfrm>
                <a:off x="8156325" y="3174809"/>
                <a:ext cx="222953" cy="222953"/>
              </a:xfrm>
              <a:custGeom>
                <a:rect b="b" l="l" r="r" t="t"/>
                <a:pathLst>
                  <a:path extrusionOk="0" h="222953" w="222953">
                    <a:moveTo>
                      <a:pt x="0" y="111477"/>
                    </a:moveTo>
                    <a:cubicBezTo>
                      <a:pt x="0" y="49883"/>
                      <a:pt x="49883" y="0"/>
                      <a:pt x="111476" y="0"/>
                    </a:cubicBezTo>
                    <a:cubicBezTo>
                      <a:pt x="173070" y="0"/>
                      <a:pt x="222953" y="49883"/>
                      <a:pt x="222953" y="111477"/>
                    </a:cubicBezTo>
                    <a:cubicBezTo>
                      <a:pt x="222953" y="173070"/>
                      <a:pt x="173070" y="222954"/>
                      <a:pt x="111476" y="222954"/>
                    </a:cubicBezTo>
                    <a:cubicBezTo>
                      <a:pt x="49883" y="222954"/>
                      <a:pt x="0" y="173070"/>
                      <a:pt x="0" y="111477"/>
                    </a:cubicBezTo>
                    <a:lnTo>
                      <a:pt x="0" y="111477"/>
                    </a:lnTo>
                    <a:close/>
                  </a:path>
                </a:pathLst>
              </a:custGeom>
              <a:solidFill>
                <a:srgbClr val="D874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15" name="Google Shape;715;p9"/>
              <p:cNvSpPr/>
              <p:nvPr/>
            </p:nvSpPr>
            <p:spPr>
              <a:xfrm>
                <a:off x="7474853" y="3144457"/>
                <a:ext cx="222953" cy="222953"/>
              </a:xfrm>
              <a:custGeom>
                <a:rect b="b" l="l" r="r" t="t"/>
                <a:pathLst>
                  <a:path extrusionOk="0" h="222953" w="222953">
                    <a:moveTo>
                      <a:pt x="0" y="111477"/>
                    </a:moveTo>
                    <a:cubicBezTo>
                      <a:pt x="0" y="49883"/>
                      <a:pt x="49883" y="0"/>
                      <a:pt x="111477" y="0"/>
                    </a:cubicBezTo>
                    <a:cubicBezTo>
                      <a:pt x="173070" y="0"/>
                      <a:pt x="222953" y="49883"/>
                      <a:pt x="222953" y="111477"/>
                    </a:cubicBezTo>
                    <a:cubicBezTo>
                      <a:pt x="222953" y="173071"/>
                      <a:pt x="173070" y="222954"/>
                      <a:pt x="111477" y="222954"/>
                    </a:cubicBezTo>
                    <a:cubicBezTo>
                      <a:pt x="49883" y="222954"/>
                      <a:pt x="0" y="173071"/>
                      <a:pt x="0" y="111477"/>
                    </a:cubicBezTo>
                    <a:lnTo>
                      <a:pt x="0" y="111477"/>
                    </a:lnTo>
                    <a:close/>
                  </a:path>
                </a:pathLst>
              </a:custGeom>
              <a:solidFill>
                <a:srgbClr val="D874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16" name="Google Shape;716;p9"/>
              <p:cNvSpPr/>
              <p:nvPr/>
            </p:nvSpPr>
            <p:spPr>
              <a:xfrm>
                <a:off x="7333649" y="3049145"/>
                <a:ext cx="222953" cy="222953"/>
              </a:xfrm>
              <a:custGeom>
                <a:rect b="b" l="l" r="r" t="t"/>
                <a:pathLst>
                  <a:path extrusionOk="0" h="222953" w="222953">
                    <a:moveTo>
                      <a:pt x="0" y="111477"/>
                    </a:moveTo>
                    <a:cubicBezTo>
                      <a:pt x="0" y="49883"/>
                      <a:pt x="49883" y="0"/>
                      <a:pt x="111476" y="0"/>
                    </a:cubicBezTo>
                    <a:cubicBezTo>
                      <a:pt x="173070" y="0"/>
                      <a:pt x="222953" y="49883"/>
                      <a:pt x="222953" y="111477"/>
                    </a:cubicBezTo>
                    <a:cubicBezTo>
                      <a:pt x="222953" y="173071"/>
                      <a:pt x="173070" y="222953"/>
                      <a:pt x="111476" y="222953"/>
                    </a:cubicBezTo>
                    <a:cubicBezTo>
                      <a:pt x="49883" y="222953"/>
                      <a:pt x="0" y="173071"/>
                      <a:pt x="0" y="111477"/>
                    </a:cubicBezTo>
                    <a:lnTo>
                      <a:pt x="0" y="111477"/>
                    </a:lnTo>
                    <a:close/>
                  </a:path>
                </a:pathLst>
              </a:custGeom>
              <a:solidFill>
                <a:srgbClr val="D874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17" name="Google Shape;717;p9"/>
              <p:cNvSpPr/>
              <p:nvPr/>
            </p:nvSpPr>
            <p:spPr>
              <a:xfrm>
                <a:off x="7268790" y="2866052"/>
                <a:ext cx="222953" cy="222953"/>
              </a:xfrm>
              <a:custGeom>
                <a:rect b="b" l="l" r="r" t="t"/>
                <a:pathLst>
                  <a:path extrusionOk="0" h="222953" w="222953">
                    <a:moveTo>
                      <a:pt x="0" y="111477"/>
                    </a:moveTo>
                    <a:cubicBezTo>
                      <a:pt x="0" y="49883"/>
                      <a:pt x="49883" y="0"/>
                      <a:pt x="111476" y="0"/>
                    </a:cubicBezTo>
                    <a:cubicBezTo>
                      <a:pt x="173070" y="0"/>
                      <a:pt x="222953" y="49883"/>
                      <a:pt x="222953" y="111477"/>
                    </a:cubicBezTo>
                    <a:cubicBezTo>
                      <a:pt x="222953" y="173071"/>
                      <a:pt x="173070" y="222953"/>
                      <a:pt x="111476" y="222953"/>
                    </a:cubicBezTo>
                    <a:cubicBezTo>
                      <a:pt x="49883" y="222953"/>
                      <a:pt x="0" y="173071"/>
                      <a:pt x="0" y="111477"/>
                    </a:cubicBezTo>
                    <a:lnTo>
                      <a:pt x="0" y="111477"/>
                    </a:lnTo>
                    <a:close/>
                  </a:path>
                </a:pathLst>
              </a:custGeom>
              <a:solidFill>
                <a:srgbClr val="D874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18" name="Google Shape;718;p9"/>
              <p:cNvSpPr/>
              <p:nvPr/>
            </p:nvSpPr>
            <p:spPr>
              <a:xfrm>
                <a:off x="7189743" y="2679582"/>
                <a:ext cx="222953" cy="222953"/>
              </a:xfrm>
              <a:custGeom>
                <a:rect b="b" l="l" r="r" t="t"/>
                <a:pathLst>
                  <a:path extrusionOk="0" h="222953" w="222953">
                    <a:moveTo>
                      <a:pt x="0" y="111477"/>
                    </a:moveTo>
                    <a:cubicBezTo>
                      <a:pt x="0" y="49883"/>
                      <a:pt x="49883" y="0"/>
                      <a:pt x="111477" y="0"/>
                    </a:cubicBezTo>
                    <a:cubicBezTo>
                      <a:pt x="173070" y="0"/>
                      <a:pt x="222953" y="49883"/>
                      <a:pt x="222953" y="111477"/>
                    </a:cubicBezTo>
                    <a:cubicBezTo>
                      <a:pt x="222953" y="173071"/>
                      <a:pt x="173070" y="222953"/>
                      <a:pt x="111477" y="222953"/>
                    </a:cubicBezTo>
                    <a:cubicBezTo>
                      <a:pt x="49883" y="222953"/>
                      <a:pt x="0" y="173071"/>
                      <a:pt x="0" y="111477"/>
                    </a:cubicBezTo>
                    <a:lnTo>
                      <a:pt x="0" y="111477"/>
                    </a:lnTo>
                    <a:close/>
                  </a:path>
                </a:pathLst>
              </a:custGeom>
              <a:solidFill>
                <a:srgbClr val="D874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19" name="Google Shape;719;p9"/>
              <p:cNvSpPr/>
              <p:nvPr/>
            </p:nvSpPr>
            <p:spPr>
              <a:xfrm>
                <a:off x="7166772" y="2485680"/>
                <a:ext cx="222953" cy="222953"/>
              </a:xfrm>
              <a:custGeom>
                <a:rect b="b" l="l" r="r" t="t"/>
                <a:pathLst>
                  <a:path extrusionOk="0" h="222953" w="222953">
                    <a:moveTo>
                      <a:pt x="0" y="111477"/>
                    </a:moveTo>
                    <a:cubicBezTo>
                      <a:pt x="0" y="49883"/>
                      <a:pt x="49883" y="0"/>
                      <a:pt x="111476" y="0"/>
                    </a:cubicBezTo>
                    <a:cubicBezTo>
                      <a:pt x="173070" y="0"/>
                      <a:pt x="222953" y="49883"/>
                      <a:pt x="222953" y="111477"/>
                    </a:cubicBezTo>
                    <a:cubicBezTo>
                      <a:pt x="222953" y="173071"/>
                      <a:pt x="173070" y="222953"/>
                      <a:pt x="111476" y="222953"/>
                    </a:cubicBezTo>
                    <a:cubicBezTo>
                      <a:pt x="49883" y="222953"/>
                      <a:pt x="0" y="173071"/>
                      <a:pt x="0" y="111477"/>
                    </a:cubicBezTo>
                    <a:lnTo>
                      <a:pt x="0" y="111477"/>
                    </a:lnTo>
                    <a:close/>
                  </a:path>
                </a:pathLst>
              </a:custGeom>
              <a:solidFill>
                <a:srgbClr val="D874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20" name="Google Shape;720;p9"/>
              <p:cNvSpPr/>
              <p:nvPr/>
            </p:nvSpPr>
            <p:spPr>
              <a:xfrm>
                <a:off x="8408555" y="2478924"/>
                <a:ext cx="222953" cy="222953"/>
              </a:xfrm>
              <a:custGeom>
                <a:rect b="b" l="l" r="r" t="t"/>
                <a:pathLst>
                  <a:path extrusionOk="0" h="222953" w="222953">
                    <a:moveTo>
                      <a:pt x="0" y="111477"/>
                    </a:moveTo>
                    <a:cubicBezTo>
                      <a:pt x="0" y="49883"/>
                      <a:pt x="49883" y="0"/>
                      <a:pt x="111477" y="0"/>
                    </a:cubicBezTo>
                    <a:cubicBezTo>
                      <a:pt x="173070" y="0"/>
                      <a:pt x="222953" y="49883"/>
                      <a:pt x="222953" y="111477"/>
                    </a:cubicBezTo>
                    <a:cubicBezTo>
                      <a:pt x="222953" y="173070"/>
                      <a:pt x="173070" y="222953"/>
                      <a:pt x="111477" y="222953"/>
                    </a:cubicBezTo>
                    <a:cubicBezTo>
                      <a:pt x="49883" y="222953"/>
                      <a:pt x="0" y="173070"/>
                      <a:pt x="0" y="111477"/>
                    </a:cubicBezTo>
                    <a:lnTo>
                      <a:pt x="0" y="111477"/>
                    </a:lnTo>
                    <a:close/>
                  </a:path>
                </a:pathLst>
              </a:custGeom>
              <a:solidFill>
                <a:srgbClr val="D874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21" name="Google Shape;721;p9"/>
              <p:cNvSpPr/>
              <p:nvPr/>
            </p:nvSpPr>
            <p:spPr>
              <a:xfrm>
                <a:off x="8441660" y="2597157"/>
                <a:ext cx="222953" cy="222953"/>
              </a:xfrm>
              <a:custGeom>
                <a:rect b="b" l="l" r="r" t="t"/>
                <a:pathLst>
                  <a:path extrusionOk="0" h="222953" w="222953">
                    <a:moveTo>
                      <a:pt x="0" y="111477"/>
                    </a:moveTo>
                    <a:cubicBezTo>
                      <a:pt x="0" y="49883"/>
                      <a:pt x="49883" y="0"/>
                      <a:pt x="111477" y="0"/>
                    </a:cubicBezTo>
                    <a:cubicBezTo>
                      <a:pt x="173070" y="0"/>
                      <a:pt x="222953" y="49883"/>
                      <a:pt x="222953" y="111477"/>
                    </a:cubicBezTo>
                    <a:cubicBezTo>
                      <a:pt x="222953" y="173070"/>
                      <a:pt x="173070" y="222953"/>
                      <a:pt x="111477" y="222953"/>
                    </a:cubicBezTo>
                    <a:cubicBezTo>
                      <a:pt x="49883" y="222953"/>
                      <a:pt x="0" y="173070"/>
                      <a:pt x="0" y="111477"/>
                    </a:cubicBezTo>
                    <a:lnTo>
                      <a:pt x="0" y="111477"/>
                    </a:lnTo>
                    <a:close/>
                  </a:path>
                </a:pathLst>
              </a:custGeom>
              <a:solidFill>
                <a:srgbClr val="D874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22" name="Google Shape;722;p9"/>
              <p:cNvSpPr/>
              <p:nvPr/>
            </p:nvSpPr>
            <p:spPr>
              <a:xfrm>
                <a:off x="8376125" y="2296508"/>
                <a:ext cx="222953" cy="222953"/>
              </a:xfrm>
              <a:custGeom>
                <a:rect b="b" l="l" r="r" t="t"/>
                <a:pathLst>
                  <a:path extrusionOk="0" h="222953" w="222953">
                    <a:moveTo>
                      <a:pt x="0" y="111477"/>
                    </a:moveTo>
                    <a:cubicBezTo>
                      <a:pt x="0" y="49883"/>
                      <a:pt x="49883" y="0"/>
                      <a:pt x="111477" y="0"/>
                    </a:cubicBezTo>
                    <a:cubicBezTo>
                      <a:pt x="173070" y="0"/>
                      <a:pt x="222954" y="49883"/>
                      <a:pt x="222954" y="111477"/>
                    </a:cubicBezTo>
                    <a:cubicBezTo>
                      <a:pt x="222954" y="173070"/>
                      <a:pt x="173070" y="222953"/>
                      <a:pt x="111477" y="222953"/>
                    </a:cubicBezTo>
                    <a:cubicBezTo>
                      <a:pt x="49883" y="222953"/>
                      <a:pt x="0" y="173070"/>
                      <a:pt x="0" y="111477"/>
                    </a:cubicBezTo>
                    <a:lnTo>
                      <a:pt x="0" y="111477"/>
                    </a:lnTo>
                    <a:close/>
                  </a:path>
                </a:pathLst>
              </a:custGeom>
              <a:solidFill>
                <a:srgbClr val="D874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23" name="Google Shape;723;p9"/>
              <p:cNvSpPr/>
              <p:nvPr/>
            </p:nvSpPr>
            <p:spPr>
              <a:xfrm>
                <a:off x="7222172" y="2296508"/>
                <a:ext cx="222953" cy="222953"/>
              </a:xfrm>
              <a:custGeom>
                <a:rect b="b" l="l" r="r" t="t"/>
                <a:pathLst>
                  <a:path extrusionOk="0" h="222953" w="222953">
                    <a:moveTo>
                      <a:pt x="0" y="111477"/>
                    </a:moveTo>
                    <a:cubicBezTo>
                      <a:pt x="0" y="49883"/>
                      <a:pt x="49883" y="0"/>
                      <a:pt x="111477" y="0"/>
                    </a:cubicBezTo>
                    <a:cubicBezTo>
                      <a:pt x="173070" y="0"/>
                      <a:pt x="222953" y="49883"/>
                      <a:pt x="222953" y="111477"/>
                    </a:cubicBezTo>
                    <a:cubicBezTo>
                      <a:pt x="222953" y="173070"/>
                      <a:pt x="173070" y="222953"/>
                      <a:pt x="111477" y="222953"/>
                    </a:cubicBezTo>
                    <a:cubicBezTo>
                      <a:pt x="49883" y="222953"/>
                      <a:pt x="0" y="173070"/>
                      <a:pt x="0" y="111477"/>
                    </a:cubicBezTo>
                    <a:lnTo>
                      <a:pt x="0" y="111477"/>
                    </a:lnTo>
                    <a:close/>
                  </a:path>
                </a:pathLst>
              </a:custGeom>
              <a:solidFill>
                <a:srgbClr val="D874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24" name="Google Shape;724;p9"/>
              <p:cNvSpPr/>
              <p:nvPr/>
            </p:nvSpPr>
            <p:spPr>
              <a:xfrm>
                <a:off x="8343695" y="2816733"/>
                <a:ext cx="222953" cy="222953"/>
              </a:xfrm>
              <a:custGeom>
                <a:rect b="b" l="l" r="r" t="t"/>
                <a:pathLst>
                  <a:path extrusionOk="0" h="222953" w="222953">
                    <a:moveTo>
                      <a:pt x="0" y="111477"/>
                    </a:moveTo>
                    <a:cubicBezTo>
                      <a:pt x="0" y="49883"/>
                      <a:pt x="49884" y="0"/>
                      <a:pt x="111477" y="0"/>
                    </a:cubicBezTo>
                    <a:cubicBezTo>
                      <a:pt x="173070" y="0"/>
                      <a:pt x="222954" y="49883"/>
                      <a:pt x="222954" y="111477"/>
                    </a:cubicBezTo>
                    <a:cubicBezTo>
                      <a:pt x="222954" y="173070"/>
                      <a:pt x="173070" y="222953"/>
                      <a:pt x="111477" y="222953"/>
                    </a:cubicBezTo>
                    <a:cubicBezTo>
                      <a:pt x="49884" y="222953"/>
                      <a:pt x="0" y="173070"/>
                      <a:pt x="0" y="111477"/>
                    </a:cubicBezTo>
                    <a:lnTo>
                      <a:pt x="0" y="111477"/>
                    </a:lnTo>
                    <a:close/>
                  </a:path>
                </a:pathLst>
              </a:custGeom>
              <a:solidFill>
                <a:srgbClr val="D874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sp>
          <p:nvSpPr>
            <p:cNvPr id="725" name="Google Shape;725;p9"/>
            <p:cNvSpPr/>
            <p:nvPr/>
          </p:nvSpPr>
          <p:spPr>
            <a:xfrm>
              <a:off x="9730985" y="3178856"/>
              <a:ext cx="1493520" cy="434499"/>
            </a:xfrm>
            <a:prstGeom prst="rect">
              <a:avLst/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i="0" lang="en-US" sz="1400" u="none" cap="none" strike="noStrike">
                  <a:solidFill>
                    <a:srgbClr val="0C0C0C"/>
                  </a:solidFill>
                  <a:latin typeface="Lexend Deca"/>
                  <a:ea typeface="Lexend Deca"/>
                  <a:cs typeface="Lexend Deca"/>
                  <a:sym typeface="Lexend Deca"/>
                </a:rPr>
                <a:t>GLORIANN</a:t>
              </a:r>
              <a:endParaRPr/>
            </a:p>
          </p:txBody>
        </p:sp>
      </p:grpSp>
      <p:grpSp>
        <p:nvGrpSpPr>
          <p:cNvPr id="726" name="Google Shape;726;p9"/>
          <p:cNvGrpSpPr/>
          <p:nvPr/>
        </p:nvGrpSpPr>
        <p:grpSpPr>
          <a:xfrm>
            <a:off x="574148" y="3433104"/>
            <a:ext cx="1609816" cy="2246105"/>
            <a:chOff x="574148" y="3433104"/>
            <a:chExt cx="1609816" cy="2246105"/>
          </a:xfrm>
        </p:grpSpPr>
        <p:sp>
          <p:nvSpPr>
            <p:cNvPr id="727" name="Google Shape;727;p9"/>
            <p:cNvSpPr/>
            <p:nvPr/>
          </p:nvSpPr>
          <p:spPr>
            <a:xfrm>
              <a:off x="574148" y="3433104"/>
              <a:ext cx="1609816" cy="2246105"/>
            </a:xfrm>
            <a:custGeom>
              <a:rect b="b" l="l" r="r" t="t"/>
              <a:pathLst>
                <a:path extrusionOk="0" h="2370559" w="1699014">
                  <a:moveTo>
                    <a:pt x="849507" y="0"/>
                  </a:moveTo>
                  <a:cubicBezTo>
                    <a:pt x="1318677" y="0"/>
                    <a:pt x="1699014" y="380337"/>
                    <a:pt x="1699014" y="849507"/>
                  </a:cubicBezTo>
                  <a:lnTo>
                    <a:pt x="1699014" y="2224057"/>
                  </a:lnTo>
                  <a:lnTo>
                    <a:pt x="1574637" y="2224057"/>
                  </a:lnTo>
                  <a:lnTo>
                    <a:pt x="1574637" y="2370559"/>
                  </a:lnTo>
                  <a:lnTo>
                    <a:pt x="1462549" y="2370559"/>
                  </a:lnTo>
                  <a:lnTo>
                    <a:pt x="1462549" y="2224057"/>
                  </a:lnTo>
                  <a:lnTo>
                    <a:pt x="236466" y="2224057"/>
                  </a:lnTo>
                  <a:lnTo>
                    <a:pt x="236466" y="2370559"/>
                  </a:lnTo>
                  <a:lnTo>
                    <a:pt x="124378" y="2370559"/>
                  </a:lnTo>
                  <a:lnTo>
                    <a:pt x="124378" y="2224057"/>
                  </a:lnTo>
                  <a:lnTo>
                    <a:pt x="0" y="2224057"/>
                  </a:lnTo>
                  <a:lnTo>
                    <a:pt x="0" y="849507"/>
                  </a:lnTo>
                  <a:cubicBezTo>
                    <a:pt x="0" y="380337"/>
                    <a:pt x="380337" y="0"/>
                    <a:pt x="849507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728" name="Google Shape;728;p9"/>
            <p:cNvGrpSpPr/>
            <p:nvPr/>
          </p:nvGrpSpPr>
          <p:grpSpPr>
            <a:xfrm>
              <a:off x="643463" y="3661995"/>
              <a:ext cx="1497841" cy="1597156"/>
              <a:chOff x="865748" y="3833761"/>
              <a:chExt cx="1497841" cy="1597156"/>
            </a:xfrm>
          </p:grpSpPr>
          <p:sp>
            <p:nvSpPr>
              <p:cNvPr id="729" name="Google Shape;729;p9"/>
              <p:cNvSpPr/>
              <p:nvPr/>
            </p:nvSpPr>
            <p:spPr>
              <a:xfrm>
                <a:off x="1408268" y="4916098"/>
                <a:ext cx="222953" cy="222953"/>
              </a:xfrm>
              <a:custGeom>
                <a:rect b="b" l="l" r="r" t="t"/>
                <a:pathLst>
                  <a:path extrusionOk="0" h="222953" w="222953">
                    <a:moveTo>
                      <a:pt x="222953" y="111477"/>
                    </a:moveTo>
                    <a:cubicBezTo>
                      <a:pt x="222953" y="49883"/>
                      <a:pt x="173070" y="0"/>
                      <a:pt x="111477" y="0"/>
                    </a:cubicBezTo>
                    <a:cubicBezTo>
                      <a:pt x="49883" y="0"/>
                      <a:pt x="0" y="49883"/>
                      <a:pt x="0" y="111477"/>
                    </a:cubicBezTo>
                    <a:cubicBezTo>
                      <a:pt x="0" y="173070"/>
                      <a:pt x="49883" y="222953"/>
                      <a:pt x="111477" y="222953"/>
                    </a:cubicBezTo>
                    <a:cubicBezTo>
                      <a:pt x="173070" y="222953"/>
                      <a:pt x="222953" y="173070"/>
                      <a:pt x="222953" y="111477"/>
                    </a:cubicBezTo>
                    <a:lnTo>
                      <a:pt x="222953" y="111477"/>
                    </a:lnTo>
                    <a:close/>
                  </a:path>
                </a:pathLst>
              </a:custGeom>
              <a:solidFill>
                <a:srgbClr val="32190E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30" name="Google Shape;730;p9"/>
              <p:cNvSpPr/>
              <p:nvPr/>
            </p:nvSpPr>
            <p:spPr>
              <a:xfrm>
                <a:off x="1255578" y="4914747"/>
                <a:ext cx="222953" cy="222953"/>
              </a:xfrm>
              <a:custGeom>
                <a:rect b="b" l="l" r="r" t="t"/>
                <a:pathLst>
                  <a:path extrusionOk="0" h="222953" w="222953">
                    <a:moveTo>
                      <a:pt x="222953" y="111477"/>
                    </a:moveTo>
                    <a:cubicBezTo>
                      <a:pt x="222953" y="49883"/>
                      <a:pt x="173070" y="0"/>
                      <a:pt x="111477" y="0"/>
                    </a:cubicBezTo>
                    <a:cubicBezTo>
                      <a:pt x="49883" y="0"/>
                      <a:pt x="0" y="49883"/>
                      <a:pt x="0" y="111477"/>
                    </a:cubicBezTo>
                    <a:cubicBezTo>
                      <a:pt x="0" y="173070"/>
                      <a:pt x="49883" y="222953"/>
                      <a:pt x="111477" y="222953"/>
                    </a:cubicBezTo>
                    <a:cubicBezTo>
                      <a:pt x="173070" y="222953"/>
                      <a:pt x="222953" y="173070"/>
                      <a:pt x="222953" y="111477"/>
                    </a:cubicBezTo>
                    <a:lnTo>
                      <a:pt x="222953" y="111477"/>
                    </a:lnTo>
                    <a:close/>
                  </a:path>
                </a:pathLst>
              </a:custGeom>
              <a:solidFill>
                <a:srgbClr val="32190E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31" name="Google Shape;731;p9"/>
              <p:cNvSpPr/>
              <p:nvPr/>
            </p:nvSpPr>
            <p:spPr>
              <a:xfrm>
                <a:off x="1735266" y="4910693"/>
                <a:ext cx="222953" cy="222953"/>
              </a:xfrm>
              <a:custGeom>
                <a:rect b="b" l="l" r="r" t="t"/>
                <a:pathLst>
                  <a:path extrusionOk="0" h="222953" w="222953">
                    <a:moveTo>
                      <a:pt x="222953" y="111477"/>
                    </a:moveTo>
                    <a:cubicBezTo>
                      <a:pt x="222953" y="49883"/>
                      <a:pt x="173070" y="0"/>
                      <a:pt x="111477" y="0"/>
                    </a:cubicBezTo>
                    <a:cubicBezTo>
                      <a:pt x="49883" y="0"/>
                      <a:pt x="0" y="49883"/>
                      <a:pt x="0" y="111477"/>
                    </a:cubicBezTo>
                    <a:cubicBezTo>
                      <a:pt x="0" y="173070"/>
                      <a:pt x="49883" y="222954"/>
                      <a:pt x="111477" y="222954"/>
                    </a:cubicBezTo>
                    <a:cubicBezTo>
                      <a:pt x="173070" y="222954"/>
                      <a:pt x="222953" y="173070"/>
                      <a:pt x="222953" y="111477"/>
                    </a:cubicBezTo>
                    <a:lnTo>
                      <a:pt x="222953" y="111477"/>
                    </a:lnTo>
                    <a:close/>
                  </a:path>
                </a:pathLst>
              </a:custGeom>
              <a:solidFill>
                <a:srgbClr val="32190E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32" name="Google Shape;732;p9"/>
              <p:cNvSpPr/>
              <p:nvPr/>
            </p:nvSpPr>
            <p:spPr>
              <a:xfrm>
                <a:off x="1582577" y="4909342"/>
                <a:ext cx="222953" cy="222953"/>
              </a:xfrm>
              <a:custGeom>
                <a:rect b="b" l="l" r="r" t="t"/>
                <a:pathLst>
                  <a:path extrusionOk="0" h="222953" w="222953">
                    <a:moveTo>
                      <a:pt x="222953" y="111477"/>
                    </a:moveTo>
                    <a:cubicBezTo>
                      <a:pt x="222953" y="49883"/>
                      <a:pt x="173070" y="0"/>
                      <a:pt x="111477" y="0"/>
                    </a:cubicBezTo>
                    <a:cubicBezTo>
                      <a:pt x="49883" y="0"/>
                      <a:pt x="0" y="49883"/>
                      <a:pt x="0" y="111477"/>
                    </a:cubicBezTo>
                    <a:cubicBezTo>
                      <a:pt x="0" y="173070"/>
                      <a:pt x="49883" y="222953"/>
                      <a:pt x="111477" y="222953"/>
                    </a:cubicBezTo>
                    <a:cubicBezTo>
                      <a:pt x="173070" y="222953"/>
                      <a:pt x="222953" y="173070"/>
                      <a:pt x="222953" y="111477"/>
                    </a:cubicBezTo>
                    <a:lnTo>
                      <a:pt x="222953" y="111477"/>
                    </a:lnTo>
                    <a:close/>
                  </a:path>
                </a:pathLst>
              </a:custGeom>
              <a:solidFill>
                <a:srgbClr val="32190E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33" name="Google Shape;733;p9"/>
              <p:cNvSpPr/>
              <p:nvPr/>
            </p:nvSpPr>
            <p:spPr>
              <a:xfrm>
                <a:off x="1893360" y="4281019"/>
                <a:ext cx="222953" cy="222953"/>
              </a:xfrm>
              <a:custGeom>
                <a:rect b="b" l="l" r="r" t="t"/>
                <a:pathLst>
                  <a:path extrusionOk="0" h="222953" w="222953">
                    <a:moveTo>
                      <a:pt x="222953" y="111477"/>
                    </a:moveTo>
                    <a:cubicBezTo>
                      <a:pt x="222953" y="49883"/>
                      <a:pt x="173070" y="0"/>
                      <a:pt x="111477" y="0"/>
                    </a:cubicBezTo>
                    <a:cubicBezTo>
                      <a:pt x="49883" y="0"/>
                      <a:pt x="0" y="49883"/>
                      <a:pt x="0" y="111477"/>
                    </a:cubicBezTo>
                    <a:cubicBezTo>
                      <a:pt x="0" y="173070"/>
                      <a:pt x="49883" y="222953"/>
                      <a:pt x="111477" y="222953"/>
                    </a:cubicBezTo>
                    <a:cubicBezTo>
                      <a:pt x="173070" y="222953"/>
                      <a:pt x="222953" y="173070"/>
                      <a:pt x="222953" y="111477"/>
                    </a:cubicBezTo>
                    <a:lnTo>
                      <a:pt x="222953" y="111477"/>
                    </a:lnTo>
                    <a:close/>
                  </a:path>
                </a:pathLst>
              </a:custGeom>
              <a:solidFill>
                <a:srgbClr val="32190E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34" name="Google Shape;734;p9"/>
              <p:cNvSpPr/>
              <p:nvPr/>
            </p:nvSpPr>
            <p:spPr>
              <a:xfrm>
                <a:off x="1843365" y="4671525"/>
                <a:ext cx="222953" cy="222953"/>
              </a:xfrm>
              <a:custGeom>
                <a:rect b="b" l="l" r="r" t="t"/>
                <a:pathLst>
                  <a:path extrusionOk="0" h="222953" w="222953">
                    <a:moveTo>
                      <a:pt x="222953" y="111477"/>
                    </a:moveTo>
                    <a:cubicBezTo>
                      <a:pt x="222953" y="49883"/>
                      <a:pt x="173070" y="0"/>
                      <a:pt x="111477" y="0"/>
                    </a:cubicBezTo>
                    <a:cubicBezTo>
                      <a:pt x="49883" y="0"/>
                      <a:pt x="0" y="49883"/>
                      <a:pt x="0" y="111477"/>
                    </a:cubicBezTo>
                    <a:cubicBezTo>
                      <a:pt x="0" y="173070"/>
                      <a:pt x="49883" y="222953"/>
                      <a:pt x="111477" y="222953"/>
                    </a:cubicBezTo>
                    <a:cubicBezTo>
                      <a:pt x="173070" y="222953"/>
                      <a:pt x="222953" y="173070"/>
                      <a:pt x="222953" y="111477"/>
                    </a:cubicBezTo>
                    <a:lnTo>
                      <a:pt x="222953" y="111477"/>
                    </a:lnTo>
                    <a:close/>
                  </a:path>
                </a:pathLst>
              </a:custGeom>
              <a:solidFill>
                <a:srgbClr val="32190E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35" name="Google Shape;735;p9"/>
              <p:cNvSpPr/>
              <p:nvPr/>
            </p:nvSpPr>
            <p:spPr>
              <a:xfrm>
                <a:off x="1870389" y="4780975"/>
                <a:ext cx="222953" cy="222953"/>
              </a:xfrm>
              <a:custGeom>
                <a:rect b="b" l="l" r="r" t="t"/>
                <a:pathLst>
                  <a:path extrusionOk="0" h="222953" w="222953">
                    <a:moveTo>
                      <a:pt x="222953" y="111477"/>
                    </a:moveTo>
                    <a:cubicBezTo>
                      <a:pt x="222953" y="49883"/>
                      <a:pt x="173070" y="0"/>
                      <a:pt x="111477" y="0"/>
                    </a:cubicBezTo>
                    <a:cubicBezTo>
                      <a:pt x="49883" y="0"/>
                      <a:pt x="0" y="49883"/>
                      <a:pt x="0" y="111477"/>
                    </a:cubicBezTo>
                    <a:cubicBezTo>
                      <a:pt x="0" y="173070"/>
                      <a:pt x="49883" y="222953"/>
                      <a:pt x="111477" y="222953"/>
                    </a:cubicBezTo>
                    <a:cubicBezTo>
                      <a:pt x="173070" y="222953"/>
                      <a:pt x="222953" y="173070"/>
                      <a:pt x="222953" y="111477"/>
                    </a:cubicBezTo>
                    <a:lnTo>
                      <a:pt x="222953" y="111477"/>
                    </a:lnTo>
                    <a:close/>
                  </a:path>
                </a:pathLst>
              </a:custGeom>
              <a:solidFill>
                <a:srgbClr val="32190E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36" name="Google Shape;736;p9"/>
              <p:cNvSpPr/>
              <p:nvPr/>
            </p:nvSpPr>
            <p:spPr>
              <a:xfrm>
                <a:off x="1678514" y="4812053"/>
                <a:ext cx="222953" cy="222953"/>
              </a:xfrm>
              <a:custGeom>
                <a:rect b="b" l="l" r="r" t="t"/>
                <a:pathLst>
                  <a:path extrusionOk="0" h="222953" w="222953">
                    <a:moveTo>
                      <a:pt x="222953" y="111477"/>
                    </a:moveTo>
                    <a:cubicBezTo>
                      <a:pt x="222953" y="49883"/>
                      <a:pt x="173070" y="0"/>
                      <a:pt x="111477" y="0"/>
                    </a:cubicBezTo>
                    <a:cubicBezTo>
                      <a:pt x="49883" y="0"/>
                      <a:pt x="0" y="49883"/>
                      <a:pt x="0" y="111477"/>
                    </a:cubicBezTo>
                    <a:cubicBezTo>
                      <a:pt x="0" y="173071"/>
                      <a:pt x="49883" y="222954"/>
                      <a:pt x="111477" y="222954"/>
                    </a:cubicBezTo>
                    <a:cubicBezTo>
                      <a:pt x="173070" y="222954"/>
                      <a:pt x="222953" y="173071"/>
                      <a:pt x="222953" y="111477"/>
                    </a:cubicBezTo>
                    <a:lnTo>
                      <a:pt x="222953" y="111477"/>
                    </a:lnTo>
                    <a:close/>
                  </a:path>
                </a:pathLst>
              </a:custGeom>
              <a:solidFill>
                <a:srgbClr val="32190E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37" name="Google Shape;737;p9"/>
              <p:cNvSpPr/>
              <p:nvPr/>
            </p:nvSpPr>
            <p:spPr>
              <a:xfrm>
                <a:off x="1851472" y="4532348"/>
                <a:ext cx="222953" cy="222953"/>
              </a:xfrm>
              <a:custGeom>
                <a:rect b="b" l="l" r="r" t="t"/>
                <a:pathLst>
                  <a:path extrusionOk="0" h="222953" w="222953">
                    <a:moveTo>
                      <a:pt x="222953" y="111477"/>
                    </a:moveTo>
                    <a:cubicBezTo>
                      <a:pt x="222953" y="49883"/>
                      <a:pt x="173070" y="0"/>
                      <a:pt x="111477" y="0"/>
                    </a:cubicBezTo>
                    <a:cubicBezTo>
                      <a:pt x="49883" y="0"/>
                      <a:pt x="0" y="49883"/>
                      <a:pt x="0" y="111477"/>
                    </a:cubicBezTo>
                    <a:cubicBezTo>
                      <a:pt x="0" y="173071"/>
                      <a:pt x="49883" y="222954"/>
                      <a:pt x="111477" y="222954"/>
                    </a:cubicBezTo>
                    <a:cubicBezTo>
                      <a:pt x="173070" y="222954"/>
                      <a:pt x="222953" y="173071"/>
                      <a:pt x="222953" y="111477"/>
                    </a:cubicBezTo>
                    <a:lnTo>
                      <a:pt x="222953" y="111477"/>
                    </a:lnTo>
                    <a:close/>
                  </a:path>
                </a:pathLst>
              </a:custGeom>
              <a:solidFill>
                <a:srgbClr val="32190E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38" name="Google Shape;738;p9"/>
              <p:cNvSpPr/>
              <p:nvPr/>
            </p:nvSpPr>
            <p:spPr>
              <a:xfrm>
                <a:off x="1847418" y="4359390"/>
                <a:ext cx="222953" cy="222953"/>
              </a:xfrm>
              <a:custGeom>
                <a:rect b="b" l="l" r="r" t="t"/>
                <a:pathLst>
                  <a:path extrusionOk="0" h="222953" w="222953">
                    <a:moveTo>
                      <a:pt x="222953" y="111477"/>
                    </a:moveTo>
                    <a:cubicBezTo>
                      <a:pt x="222953" y="49883"/>
                      <a:pt x="173070" y="0"/>
                      <a:pt x="111477" y="0"/>
                    </a:cubicBezTo>
                    <a:cubicBezTo>
                      <a:pt x="49883" y="0"/>
                      <a:pt x="0" y="49883"/>
                      <a:pt x="0" y="111477"/>
                    </a:cubicBezTo>
                    <a:cubicBezTo>
                      <a:pt x="0" y="173070"/>
                      <a:pt x="49883" y="222953"/>
                      <a:pt x="111477" y="222953"/>
                    </a:cubicBezTo>
                    <a:cubicBezTo>
                      <a:pt x="173070" y="222953"/>
                      <a:pt x="222953" y="173070"/>
                      <a:pt x="222953" y="111477"/>
                    </a:cubicBezTo>
                    <a:lnTo>
                      <a:pt x="222953" y="111477"/>
                    </a:lnTo>
                    <a:close/>
                  </a:path>
                </a:pathLst>
              </a:custGeom>
              <a:solidFill>
                <a:srgbClr val="32190E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39" name="Google Shape;739;p9"/>
              <p:cNvSpPr/>
              <p:nvPr/>
            </p:nvSpPr>
            <p:spPr>
              <a:xfrm>
                <a:off x="1285305" y="4821512"/>
                <a:ext cx="222953" cy="222953"/>
              </a:xfrm>
              <a:custGeom>
                <a:rect b="b" l="l" r="r" t="t"/>
                <a:pathLst>
                  <a:path extrusionOk="0" h="222953" w="222953">
                    <a:moveTo>
                      <a:pt x="0" y="111477"/>
                    </a:moveTo>
                    <a:cubicBezTo>
                      <a:pt x="0" y="49883"/>
                      <a:pt x="49883" y="0"/>
                      <a:pt x="111477" y="0"/>
                    </a:cubicBezTo>
                    <a:cubicBezTo>
                      <a:pt x="173070" y="0"/>
                      <a:pt x="222953" y="49883"/>
                      <a:pt x="222953" y="111477"/>
                    </a:cubicBezTo>
                    <a:cubicBezTo>
                      <a:pt x="222953" y="173070"/>
                      <a:pt x="173070" y="222953"/>
                      <a:pt x="111477" y="222953"/>
                    </a:cubicBezTo>
                    <a:cubicBezTo>
                      <a:pt x="49883" y="222953"/>
                      <a:pt x="0" y="173070"/>
                      <a:pt x="0" y="111477"/>
                    </a:cubicBezTo>
                    <a:lnTo>
                      <a:pt x="0" y="111477"/>
                    </a:lnTo>
                    <a:close/>
                  </a:path>
                </a:pathLst>
              </a:custGeom>
              <a:solidFill>
                <a:srgbClr val="32190E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40" name="Google Shape;740;p9"/>
              <p:cNvSpPr/>
              <p:nvPr/>
            </p:nvSpPr>
            <p:spPr>
              <a:xfrm>
                <a:off x="1151533" y="4718818"/>
                <a:ext cx="222953" cy="222953"/>
              </a:xfrm>
              <a:custGeom>
                <a:rect b="b" l="l" r="r" t="t"/>
                <a:pathLst>
                  <a:path extrusionOk="0" h="222953" w="222953">
                    <a:moveTo>
                      <a:pt x="0" y="111477"/>
                    </a:moveTo>
                    <a:cubicBezTo>
                      <a:pt x="0" y="49883"/>
                      <a:pt x="49883" y="0"/>
                      <a:pt x="111477" y="0"/>
                    </a:cubicBezTo>
                    <a:cubicBezTo>
                      <a:pt x="173070" y="0"/>
                      <a:pt x="222953" y="49883"/>
                      <a:pt x="222953" y="111477"/>
                    </a:cubicBezTo>
                    <a:cubicBezTo>
                      <a:pt x="222953" y="173071"/>
                      <a:pt x="173070" y="222954"/>
                      <a:pt x="111477" y="222954"/>
                    </a:cubicBezTo>
                    <a:cubicBezTo>
                      <a:pt x="49883" y="222954"/>
                      <a:pt x="0" y="173071"/>
                      <a:pt x="0" y="111477"/>
                    </a:cubicBezTo>
                    <a:lnTo>
                      <a:pt x="0" y="111477"/>
                    </a:lnTo>
                    <a:close/>
                  </a:path>
                </a:pathLst>
              </a:custGeom>
              <a:solidFill>
                <a:srgbClr val="32190E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41" name="Google Shape;741;p9"/>
              <p:cNvSpPr/>
              <p:nvPr/>
            </p:nvSpPr>
            <p:spPr>
              <a:xfrm>
                <a:off x="1112348" y="4541806"/>
                <a:ext cx="222953" cy="224304"/>
              </a:xfrm>
              <a:custGeom>
                <a:rect b="b" l="l" r="r" t="t"/>
                <a:pathLst>
                  <a:path extrusionOk="0" h="224304" w="222953">
                    <a:moveTo>
                      <a:pt x="0" y="112153"/>
                    </a:moveTo>
                    <a:cubicBezTo>
                      <a:pt x="0" y="50221"/>
                      <a:pt x="49883" y="0"/>
                      <a:pt x="111477" y="0"/>
                    </a:cubicBezTo>
                    <a:cubicBezTo>
                      <a:pt x="173070" y="0"/>
                      <a:pt x="222953" y="50221"/>
                      <a:pt x="222953" y="112153"/>
                    </a:cubicBezTo>
                    <a:cubicBezTo>
                      <a:pt x="222953" y="174084"/>
                      <a:pt x="173070" y="224305"/>
                      <a:pt x="111477" y="224305"/>
                    </a:cubicBezTo>
                    <a:cubicBezTo>
                      <a:pt x="49883" y="224305"/>
                      <a:pt x="0" y="174084"/>
                      <a:pt x="0" y="112153"/>
                    </a:cubicBezTo>
                    <a:lnTo>
                      <a:pt x="0" y="112153"/>
                    </a:lnTo>
                    <a:close/>
                  </a:path>
                </a:pathLst>
              </a:custGeom>
              <a:solidFill>
                <a:srgbClr val="32190E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42" name="Google Shape;742;p9"/>
              <p:cNvSpPr/>
              <p:nvPr/>
            </p:nvSpPr>
            <p:spPr>
              <a:xfrm>
                <a:off x="1116401" y="4370200"/>
                <a:ext cx="224304" cy="222953"/>
              </a:xfrm>
              <a:custGeom>
                <a:rect b="b" l="l" r="r" t="t"/>
                <a:pathLst>
                  <a:path extrusionOk="0" h="222953" w="224304">
                    <a:moveTo>
                      <a:pt x="0" y="111477"/>
                    </a:moveTo>
                    <a:cubicBezTo>
                      <a:pt x="0" y="49883"/>
                      <a:pt x="50221" y="0"/>
                      <a:pt x="112152" y="0"/>
                    </a:cubicBezTo>
                    <a:cubicBezTo>
                      <a:pt x="174084" y="0"/>
                      <a:pt x="224305" y="49883"/>
                      <a:pt x="224305" y="111477"/>
                    </a:cubicBezTo>
                    <a:cubicBezTo>
                      <a:pt x="224305" y="173070"/>
                      <a:pt x="174084" y="222954"/>
                      <a:pt x="112152" y="222954"/>
                    </a:cubicBezTo>
                    <a:cubicBezTo>
                      <a:pt x="50221" y="222954"/>
                      <a:pt x="0" y="173070"/>
                      <a:pt x="0" y="111477"/>
                    </a:cubicBezTo>
                    <a:lnTo>
                      <a:pt x="0" y="111477"/>
                    </a:lnTo>
                    <a:close/>
                  </a:path>
                </a:pathLst>
              </a:custGeom>
              <a:solidFill>
                <a:srgbClr val="32190E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43" name="Google Shape;743;p9"/>
              <p:cNvSpPr/>
              <p:nvPr/>
            </p:nvSpPr>
            <p:spPr>
              <a:xfrm>
                <a:off x="1096133" y="4206701"/>
                <a:ext cx="224304" cy="224304"/>
              </a:xfrm>
              <a:custGeom>
                <a:rect b="b" l="l" r="r" t="t"/>
                <a:pathLst>
                  <a:path extrusionOk="0" h="224304" w="224304">
                    <a:moveTo>
                      <a:pt x="0" y="112152"/>
                    </a:moveTo>
                    <a:cubicBezTo>
                      <a:pt x="0" y="50221"/>
                      <a:pt x="50221" y="0"/>
                      <a:pt x="112152" y="0"/>
                    </a:cubicBezTo>
                    <a:cubicBezTo>
                      <a:pt x="174084" y="0"/>
                      <a:pt x="224305" y="50221"/>
                      <a:pt x="224305" y="112152"/>
                    </a:cubicBezTo>
                    <a:cubicBezTo>
                      <a:pt x="224305" y="174084"/>
                      <a:pt x="174084" y="224304"/>
                      <a:pt x="112152" y="224304"/>
                    </a:cubicBezTo>
                    <a:cubicBezTo>
                      <a:pt x="50221" y="224304"/>
                      <a:pt x="0" y="174084"/>
                      <a:pt x="0" y="112152"/>
                    </a:cubicBezTo>
                    <a:lnTo>
                      <a:pt x="0" y="112152"/>
                    </a:lnTo>
                    <a:close/>
                  </a:path>
                </a:pathLst>
              </a:custGeom>
              <a:solidFill>
                <a:srgbClr val="32190E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44" name="Google Shape;744;p9"/>
              <p:cNvSpPr/>
              <p:nvPr/>
            </p:nvSpPr>
            <p:spPr>
              <a:xfrm>
                <a:off x="1093430" y="4790433"/>
                <a:ext cx="222953" cy="222953"/>
              </a:xfrm>
              <a:custGeom>
                <a:rect b="b" l="l" r="r" t="t"/>
                <a:pathLst>
                  <a:path extrusionOk="0" h="222953" w="222953">
                    <a:moveTo>
                      <a:pt x="0" y="111477"/>
                    </a:moveTo>
                    <a:cubicBezTo>
                      <a:pt x="0" y="49883"/>
                      <a:pt x="49883" y="0"/>
                      <a:pt x="111477" y="0"/>
                    </a:cubicBezTo>
                    <a:cubicBezTo>
                      <a:pt x="173070" y="0"/>
                      <a:pt x="222953" y="49883"/>
                      <a:pt x="222953" y="111477"/>
                    </a:cubicBezTo>
                    <a:cubicBezTo>
                      <a:pt x="222953" y="173070"/>
                      <a:pt x="173070" y="222953"/>
                      <a:pt x="111477" y="222953"/>
                    </a:cubicBezTo>
                    <a:cubicBezTo>
                      <a:pt x="49883" y="222953"/>
                      <a:pt x="0" y="173070"/>
                      <a:pt x="0" y="111477"/>
                    </a:cubicBezTo>
                    <a:lnTo>
                      <a:pt x="0" y="111477"/>
                    </a:lnTo>
                    <a:close/>
                  </a:path>
                </a:pathLst>
              </a:custGeom>
              <a:solidFill>
                <a:srgbClr val="32190E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45" name="Google Shape;745;p9"/>
              <p:cNvSpPr/>
              <p:nvPr/>
            </p:nvSpPr>
            <p:spPr>
              <a:xfrm>
                <a:off x="1300169" y="3844570"/>
                <a:ext cx="222953" cy="222953"/>
              </a:xfrm>
              <a:custGeom>
                <a:rect b="b" l="l" r="r" t="t"/>
                <a:pathLst>
                  <a:path extrusionOk="0" h="222953" w="222953">
                    <a:moveTo>
                      <a:pt x="0" y="111477"/>
                    </a:moveTo>
                    <a:cubicBezTo>
                      <a:pt x="0" y="49883"/>
                      <a:pt x="49883" y="0"/>
                      <a:pt x="111477" y="0"/>
                    </a:cubicBezTo>
                    <a:cubicBezTo>
                      <a:pt x="173070" y="0"/>
                      <a:pt x="222953" y="49883"/>
                      <a:pt x="222953" y="111477"/>
                    </a:cubicBezTo>
                    <a:cubicBezTo>
                      <a:pt x="222953" y="173070"/>
                      <a:pt x="173070" y="222953"/>
                      <a:pt x="111477" y="222953"/>
                    </a:cubicBezTo>
                    <a:cubicBezTo>
                      <a:pt x="49883" y="222953"/>
                      <a:pt x="0" y="173070"/>
                      <a:pt x="0" y="111477"/>
                    </a:cubicBezTo>
                    <a:lnTo>
                      <a:pt x="0" y="111477"/>
                    </a:lnTo>
                    <a:close/>
                  </a:path>
                </a:pathLst>
              </a:custGeom>
              <a:solidFill>
                <a:srgbClr val="32190E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46" name="Google Shape;746;p9"/>
              <p:cNvSpPr/>
              <p:nvPr/>
            </p:nvSpPr>
            <p:spPr>
              <a:xfrm>
                <a:off x="1000195" y="4606666"/>
                <a:ext cx="224304" cy="222953"/>
              </a:xfrm>
              <a:custGeom>
                <a:rect b="b" l="l" r="r" t="t"/>
                <a:pathLst>
                  <a:path extrusionOk="0" h="222953" w="224304">
                    <a:moveTo>
                      <a:pt x="0" y="111477"/>
                    </a:moveTo>
                    <a:cubicBezTo>
                      <a:pt x="0" y="49883"/>
                      <a:pt x="50221" y="0"/>
                      <a:pt x="112152" y="0"/>
                    </a:cubicBezTo>
                    <a:cubicBezTo>
                      <a:pt x="174084" y="0"/>
                      <a:pt x="224305" y="49883"/>
                      <a:pt x="224305" y="111477"/>
                    </a:cubicBezTo>
                    <a:cubicBezTo>
                      <a:pt x="224305" y="173070"/>
                      <a:pt x="174084" y="222954"/>
                      <a:pt x="112152" y="222954"/>
                    </a:cubicBezTo>
                    <a:cubicBezTo>
                      <a:pt x="50221" y="222954"/>
                      <a:pt x="0" y="173070"/>
                      <a:pt x="0" y="111477"/>
                    </a:cubicBezTo>
                    <a:lnTo>
                      <a:pt x="0" y="111477"/>
                    </a:lnTo>
                    <a:close/>
                  </a:path>
                </a:pathLst>
              </a:custGeom>
              <a:solidFill>
                <a:srgbClr val="32190E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47" name="Google Shape;747;p9"/>
              <p:cNvSpPr/>
              <p:nvPr/>
            </p:nvSpPr>
            <p:spPr>
              <a:xfrm>
                <a:off x="1479883" y="3833761"/>
                <a:ext cx="222953" cy="224304"/>
              </a:xfrm>
              <a:custGeom>
                <a:rect b="b" l="l" r="r" t="t"/>
                <a:pathLst>
                  <a:path extrusionOk="0" h="224304" w="222953">
                    <a:moveTo>
                      <a:pt x="0" y="112152"/>
                    </a:moveTo>
                    <a:cubicBezTo>
                      <a:pt x="0" y="50221"/>
                      <a:pt x="49883" y="0"/>
                      <a:pt x="111477" y="0"/>
                    </a:cubicBezTo>
                    <a:cubicBezTo>
                      <a:pt x="173070" y="0"/>
                      <a:pt x="222953" y="50221"/>
                      <a:pt x="222953" y="112152"/>
                    </a:cubicBezTo>
                    <a:cubicBezTo>
                      <a:pt x="222953" y="174084"/>
                      <a:pt x="173070" y="224304"/>
                      <a:pt x="111477" y="224304"/>
                    </a:cubicBezTo>
                    <a:cubicBezTo>
                      <a:pt x="49883" y="224304"/>
                      <a:pt x="0" y="174084"/>
                      <a:pt x="0" y="112152"/>
                    </a:cubicBezTo>
                    <a:lnTo>
                      <a:pt x="0" y="112152"/>
                    </a:lnTo>
                    <a:close/>
                  </a:path>
                </a:pathLst>
              </a:custGeom>
              <a:solidFill>
                <a:srgbClr val="32190E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48" name="Google Shape;748;p9"/>
              <p:cNvSpPr/>
              <p:nvPr/>
            </p:nvSpPr>
            <p:spPr>
              <a:xfrm>
                <a:off x="967766" y="4414791"/>
                <a:ext cx="222953" cy="222953"/>
              </a:xfrm>
              <a:custGeom>
                <a:rect b="b" l="l" r="r" t="t"/>
                <a:pathLst>
                  <a:path extrusionOk="0" h="222953" w="222953">
                    <a:moveTo>
                      <a:pt x="0" y="111477"/>
                    </a:moveTo>
                    <a:cubicBezTo>
                      <a:pt x="0" y="49883"/>
                      <a:pt x="49883" y="0"/>
                      <a:pt x="111477" y="0"/>
                    </a:cubicBezTo>
                    <a:cubicBezTo>
                      <a:pt x="173070" y="0"/>
                      <a:pt x="222953" y="49883"/>
                      <a:pt x="222953" y="111477"/>
                    </a:cubicBezTo>
                    <a:cubicBezTo>
                      <a:pt x="222953" y="173071"/>
                      <a:pt x="173070" y="222954"/>
                      <a:pt x="111477" y="222954"/>
                    </a:cubicBezTo>
                    <a:cubicBezTo>
                      <a:pt x="49883" y="222954"/>
                      <a:pt x="0" y="173071"/>
                      <a:pt x="0" y="111477"/>
                    </a:cubicBezTo>
                    <a:lnTo>
                      <a:pt x="0" y="111477"/>
                    </a:lnTo>
                    <a:close/>
                  </a:path>
                </a:pathLst>
              </a:custGeom>
              <a:solidFill>
                <a:srgbClr val="32190E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49" name="Google Shape;749;p9"/>
              <p:cNvSpPr/>
              <p:nvPr/>
            </p:nvSpPr>
            <p:spPr>
              <a:xfrm>
                <a:off x="1151533" y="3914834"/>
                <a:ext cx="222953" cy="222953"/>
              </a:xfrm>
              <a:custGeom>
                <a:rect b="b" l="l" r="r" t="t"/>
                <a:pathLst>
                  <a:path extrusionOk="0" h="222953" w="222953">
                    <a:moveTo>
                      <a:pt x="0" y="111477"/>
                    </a:moveTo>
                    <a:cubicBezTo>
                      <a:pt x="0" y="49883"/>
                      <a:pt x="49883" y="0"/>
                      <a:pt x="111477" y="0"/>
                    </a:cubicBezTo>
                    <a:cubicBezTo>
                      <a:pt x="173070" y="0"/>
                      <a:pt x="222953" y="49883"/>
                      <a:pt x="222953" y="111477"/>
                    </a:cubicBezTo>
                    <a:cubicBezTo>
                      <a:pt x="222953" y="173070"/>
                      <a:pt x="173070" y="222954"/>
                      <a:pt x="111477" y="222954"/>
                    </a:cubicBezTo>
                    <a:cubicBezTo>
                      <a:pt x="49883" y="222954"/>
                      <a:pt x="0" y="173070"/>
                      <a:pt x="0" y="111477"/>
                    </a:cubicBezTo>
                    <a:lnTo>
                      <a:pt x="0" y="111477"/>
                    </a:lnTo>
                    <a:close/>
                  </a:path>
                </a:pathLst>
              </a:custGeom>
              <a:solidFill>
                <a:srgbClr val="32190E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50" name="Google Shape;750;p9"/>
              <p:cNvSpPr/>
              <p:nvPr/>
            </p:nvSpPr>
            <p:spPr>
              <a:xfrm>
                <a:off x="1032625" y="4037797"/>
                <a:ext cx="222953" cy="222953"/>
              </a:xfrm>
              <a:custGeom>
                <a:rect b="b" l="l" r="r" t="t"/>
                <a:pathLst>
                  <a:path extrusionOk="0" h="222953" w="222953">
                    <a:moveTo>
                      <a:pt x="0" y="111477"/>
                    </a:moveTo>
                    <a:cubicBezTo>
                      <a:pt x="0" y="49883"/>
                      <a:pt x="49883" y="0"/>
                      <a:pt x="111477" y="0"/>
                    </a:cubicBezTo>
                    <a:cubicBezTo>
                      <a:pt x="173070" y="0"/>
                      <a:pt x="222953" y="49883"/>
                      <a:pt x="222953" y="111477"/>
                    </a:cubicBezTo>
                    <a:cubicBezTo>
                      <a:pt x="222953" y="173070"/>
                      <a:pt x="173070" y="222953"/>
                      <a:pt x="111477" y="222953"/>
                    </a:cubicBezTo>
                    <a:cubicBezTo>
                      <a:pt x="49883" y="222953"/>
                      <a:pt x="0" y="173070"/>
                      <a:pt x="0" y="111477"/>
                    </a:cubicBezTo>
                    <a:lnTo>
                      <a:pt x="0" y="111477"/>
                    </a:lnTo>
                    <a:close/>
                  </a:path>
                </a:pathLst>
              </a:custGeom>
              <a:solidFill>
                <a:srgbClr val="32190E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51" name="Google Shape;751;p9"/>
              <p:cNvSpPr/>
              <p:nvPr/>
            </p:nvSpPr>
            <p:spPr>
              <a:xfrm>
                <a:off x="977224" y="4237779"/>
                <a:ext cx="222953" cy="222953"/>
              </a:xfrm>
              <a:custGeom>
                <a:rect b="b" l="l" r="r" t="t"/>
                <a:pathLst>
                  <a:path extrusionOk="0" h="222953" w="222953">
                    <a:moveTo>
                      <a:pt x="0" y="111477"/>
                    </a:moveTo>
                    <a:cubicBezTo>
                      <a:pt x="0" y="49883"/>
                      <a:pt x="49883" y="0"/>
                      <a:pt x="111477" y="0"/>
                    </a:cubicBezTo>
                    <a:cubicBezTo>
                      <a:pt x="173070" y="0"/>
                      <a:pt x="222953" y="49883"/>
                      <a:pt x="222953" y="111477"/>
                    </a:cubicBezTo>
                    <a:cubicBezTo>
                      <a:pt x="222953" y="173071"/>
                      <a:pt x="173070" y="222954"/>
                      <a:pt x="111477" y="222954"/>
                    </a:cubicBezTo>
                    <a:cubicBezTo>
                      <a:pt x="49883" y="222954"/>
                      <a:pt x="0" y="173071"/>
                      <a:pt x="0" y="111477"/>
                    </a:cubicBezTo>
                    <a:lnTo>
                      <a:pt x="0" y="111477"/>
                    </a:lnTo>
                    <a:close/>
                  </a:path>
                </a:pathLst>
              </a:custGeom>
              <a:solidFill>
                <a:srgbClr val="32190E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52" name="Google Shape;752;p9"/>
              <p:cNvSpPr/>
              <p:nvPr/>
            </p:nvSpPr>
            <p:spPr>
              <a:xfrm>
                <a:off x="1663651" y="3833761"/>
                <a:ext cx="222953" cy="224304"/>
              </a:xfrm>
              <a:custGeom>
                <a:rect b="b" l="l" r="r" t="t"/>
                <a:pathLst>
                  <a:path extrusionOk="0" h="224304" w="222953">
                    <a:moveTo>
                      <a:pt x="222953" y="112152"/>
                    </a:moveTo>
                    <a:cubicBezTo>
                      <a:pt x="222953" y="50221"/>
                      <a:pt x="173070" y="0"/>
                      <a:pt x="111477" y="0"/>
                    </a:cubicBezTo>
                    <a:cubicBezTo>
                      <a:pt x="49883" y="0"/>
                      <a:pt x="0" y="50221"/>
                      <a:pt x="0" y="112152"/>
                    </a:cubicBezTo>
                    <a:cubicBezTo>
                      <a:pt x="0" y="174084"/>
                      <a:pt x="49883" y="224304"/>
                      <a:pt x="111477" y="224304"/>
                    </a:cubicBezTo>
                    <a:cubicBezTo>
                      <a:pt x="173070" y="224304"/>
                      <a:pt x="222953" y="174084"/>
                      <a:pt x="222953" y="112152"/>
                    </a:cubicBezTo>
                    <a:lnTo>
                      <a:pt x="222953" y="112152"/>
                    </a:lnTo>
                    <a:close/>
                  </a:path>
                </a:pathLst>
              </a:custGeom>
              <a:solidFill>
                <a:srgbClr val="32190E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53" name="Google Shape;753;p9"/>
              <p:cNvSpPr/>
              <p:nvPr/>
            </p:nvSpPr>
            <p:spPr>
              <a:xfrm>
                <a:off x="1962273" y="4597207"/>
                <a:ext cx="224304" cy="222953"/>
              </a:xfrm>
              <a:custGeom>
                <a:rect b="b" l="l" r="r" t="t"/>
                <a:pathLst>
                  <a:path extrusionOk="0" h="222953" w="224304">
                    <a:moveTo>
                      <a:pt x="224305" y="111477"/>
                    </a:moveTo>
                    <a:cubicBezTo>
                      <a:pt x="224305" y="49883"/>
                      <a:pt x="174084" y="0"/>
                      <a:pt x="112152" y="0"/>
                    </a:cubicBezTo>
                    <a:cubicBezTo>
                      <a:pt x="50221" y="0"/>
                      <a:pt x="0" y="49883"/>
                      <a:pt x="0" y="111477"/>
                    </a:cubicBezTo>
                    <a:cubicBezTo>
                      <a:pt x="0" y="173070"/>
                      <a:pt x="50221" y="222953"/>
                      <a:pt x="112152" y="222953"/>
                    </a:cubicBezTo>
                    <a:cubicBezTo>
                      <a:pt x="174084" y="222953"/>
                      <a:pt x="224305" y="173070"/>
                      <a:pt x="224305" y="111477"/>
                    </a:cubicBezTo>
                    <a:lnTo>
                      <a:pt x="224305" y="111477"/>
                    </a:lnTo>
                    <a:close/>
                  </a:path>
                </a:pathLst>
              </a:custGeom>
              <a:solidFill>
                <a:srgbClr val="32190E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54" name="Google Shape;754;p9"/>
              <p:cNvSpPr/>
              <p:nvPr/>
            </p:nvSpPr>
            <p:spPr>
              <a:xfrm>
                <a:off x="1996054" y="4403981"/>
                <a:ext cx="222953" cy="224304"/>
              </a:xfrm>
              <a:custGeom>
                <a:rect b="b" l="l" r="r" t="t"/>
                <a:pathLst>
                  <a:path extrusionOk="0" h="224304" w="222953">
                    <a:moveTo>
                      <a:pt x="222953" y="112152"/>
                    </a:moveTo>
                    <a:cubicBezTo>
                      <a:pt x="222953" y="50221"/>
                      <a:pt x="173070" y="0"/>
                      <a:pt x="111477" y="0"/>
                    </a:cubicBezTo>
                    <a:cubicBezTo>
                      <a:pt x="49883" y="0"/>
                      <a:pt x="0" y="50221"/>
                      <a:pt x="0" y="112152"/>
                    </a:cubicBezTo>
                    <a:cubicBezTo>
                      <a:pt x="0" y="174084"/>
                      <a:pt x="49883" y="224305"/>
                      <a:pt x="111477" y="224305"/>
                    </a:cubicBezTo>
                    <a:cubicBezTo>
                      <a:pt x="173070" y="224305"/>
                      <a:pt x="222953" y="174084"/>
                      <a:pt x="222953" y="112152"/>
                    </a:cubicBezTo>
                    <a:lnTo>
                      <a:pt x="222953" y="112152"/>
                    </a:lnTo>
                    <a:close/>
                  </a:path>
                </a:pathLst>
              </a:custGeom>
              <a:solidFill>
                <a:srgbClr val="32190E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55" name="Google Shape;755;p9"/>
              <p:cNvSpPr/>
              <p:nvPr/>
            </p:nvSpPr>
            <p:spPr>
              <a:xfrm>
                <a:off x="1812286" y="3904025"/>
                <a:ext cx="222953" cy="222953"/>
              </a:xfrm>
              <a:custGeom>
                <a:rect b="b" l="l" r="r" t="t"/>
                <a:pathLst>
                  <a:path extrusionOk="0" h="222953" w="222953">
                    <a:moveTo>
                      <a:pt x="222953" y="111477"/>
                    </a:moveTo>
                    <a:cubicBezTo>
                      <a:pt x="222953" y="49883"/>
                      <a:pt x="173070" y="0"/>
                      <a:pt x="111477" y="0"/>
                    </a:cubicBezTo>
                    <a:cubicBezTo>
                      <a:pt x="49883" y="0"/>
                      <a:pt x="0" y="49883"/>
                      <a:pt x="0" y="111477"/>
                    </a:cubicBezTo>
                    <a:cubicBezTo>
                      <a:pt x="0" y="173070"/>
                      <a:pt x="49883" y="222953"/>
                      <a:pt x="111477" y="222953"/>
                    </a:cubicBezTo>
                    <a:cubicBezTo>
                      <a:pt x="173070" y="222953"/>
                      <a:pt x="222953" y="173070"/>
                      <a:pt x="222953" y="111477"/>
                    </a:cubicBezTo>
                    <a:lnTo>
                      <a:pt x="222953" y="111477"/>
                    </a:lnTo>
                    <a:close/>
                  </a:path>
                </a:pathLst>
              </a:custGeom>
              <a:solidFill>
                <a:srgbClr val="32190E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56" name="Google Shape;756;p9"/>
              <p:cNvSpPr/>
              <p:nvPr/>
            </p:nvSpPr>
            <p:spPr>
              <a:xfrm>
                <a:off x="1931195" y="4026987"/>
                <a:ext cx="222953" cy="222953"/>
              </a:xfrm>
              <a:custGeom>
                <a:rect b="b" l="l" r="r" t="t"/>
                <a:pathLst>
                  <a:path extrusionOk="0" h="222953" w="222953">
                    <a:moveTo>
                      <a:pt x="222953" y="111477"/>
                    </a:moveTo>
                    <a:cubicBezTo>
                      <a:pt x="222953" y="49883"/>
                      <a:pt x="173070" y="0"/>
                      <a:pt x="111477" y="0"/>
                    </a:cubicBezTo>
                    <a:cubicBezTo>
                      <a:pt x="49883" y="0"/>
                      <a:pt x="0" y="49883"/>
                      <a:pt x="0" y="111477"/>
                    </a:cubicBezTo>
                    <a:cubicBezTo>
                      <a:pt x="0" y="173070"/>
                      <a:pt x="49883" y="222953"/>
                      <a:pt x="111477" y="222953"/>
                    </a:cubicBezTo>
                    <a:cubicBezTo>
                      <a:pt x="173070" y="222953"/>
                      <a:pt x="222953" y="173070"/>
                      <a:pt x="222953" y="111477"/>
                    </a:cubicBezTo>
                    <a:lnTo>
                      <a:pt x="222953" y="111477"/>
                    </a:lnTo>
                    <a:close/>
                  </a:path>
                </a:pathLst>
              </a:custGeom>
              <a:solidFill>
                <a:srgbClr val="32190E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57" name="Google Shape;757;p9"/>
              <p:cNvSpPr/>
              <p:nvPr/>
            </p:nvSpPr>
            <p:spPr>
              <a:xfrm>
                <a:off x="1986595" y="4226969"/>
                <a:ext cx="224304" cy="222953"/>
              </a:xfrm>
              <a:custGeom>
                <a:rect b="b" l="l" r="r" t="t"/>
                <a:pathLst>
                  <a:path extrusionOk="0" h="222953" w="224304">
                    <a:moveTo>
                      <a:pt x="224305" y="111477"/>
                    </a:moveTo>
                    <a:cubicBezTo>
                      <a:pt x="224305" y="49883"/>
                      <a:pt x="174084" y="0"/>
                      <a:pt x="112152" y="0"/>
                    </a:cubicBezTo>
                    <a:cubicBezTo>
                      <a:pt x="50221" y="0"/>
                      <a:pt x="0" y="49883"/>
                      <a:pt x="0" y="111477"/>
                    </a:cubicBezTo>
                    <a:cubicBezTo>
                      <a:pt x="0" y="173070"/>
                      <a:pt x="50221" y="222954"/>
                      <a:pt x="112152" y="222954"/>
                    </a:cubicBezTo>
                    <a:cubicBezTo>
                      <a:pt x="174084" y="222954"/>
                      <a:pt x="224305" y="173070"/>
                      <a:pt x="224305" y="111477"/>
                    </a:cubicBezTo>
                    <a:lnTo>
                      <a:pt x="224305" y="111477"/>
                    </a:lnTo>
                    <a:close/>
                  </a:path>
                </a:pathLst>
              </a:custGeom>
              <a:solidFill>
                <a:srgbClr val="32190E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58" name="Google Shape;758;p9"/>
              <p:cNvSpPr/>
              <p:nvPr/>
            </p:nvSpPr>
            <p:spPr>
              <a:xfrm>
                <a:off x="1285305" y="5026899"/>
                <a:ext cx="614810" cy="404018"/>
              </a:xfrm>
              <a:custGeom>
                <a:rect b="b" l="l" r="r" t="t"/>
                <a:pathLst>
                  <a:path extrusionOk="0" h="404018" w="614810">
                    <a:moveTo>
                      <a:pt x="202009" y="0"/>
                    </a:moveTo>
                    <a:lnTo>
                      <a:pt x="412802" y="0"/>
                    </a:lnTo>
                    <a:cubicBezTo>
                      <a:pt x="524391" y="0"/>
                      <a:pt x="614811" y="90420"/>
                      <a:pt x="614811" y="202009"/>
                    </a:cubicBezTo>
                    <a:lnTo>
                      <a:pt x="614811" y="404019"/>
                    </a:lnTo>
                    <a:lnTo>
                      <a:pt x="0" y="404019"/>
                    </a:lnTo>
                    <a:lnTo>
                      <a:pt x="0" y="202009"/>
                    </a:lnTo>
                    <a:cubicBezTo>
                      <a:pt x="0" y="90420"/>
                      <a:pt x="90420" y="0"/>
                      <a:pt x="202009" y="0"/>
                    </a:cubicBezTo>
                    <a:lnTo>
                      <a:pt x="202009" y="0"/>
                    </a:lnTo>
                    <a:close/>
                  </a:path>
                </a:pathLst>
              </a:custGeom>
              <a:solidFill>
                <a:srgbClr val="83B78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59" name="Google Shape;759;p9"/>
              <p:cNvSpPr/>
              <p:nvPr/>
            </p:nvSpPr>
            <p:spPr>
              <a:xfrm>
                <a:off x="1606899" y="5020143"/>
                <a:ext cx="298622" cy="409423"/>
              </a:xfrm>
              <a:custGeom>
                <a:rect b="b" l="l" r="r" t="t"/>
                <a:pathLst>
                  <a:path extrusionOk="0" h="409423" w="298622">
                    <a:moveTo>
                      <a:pt x="0" y="0"/>
                    </a:moveTo>
                    <a:lnTo>
                      <a:pt x="63395" y="0"/>
                    </a:lnTo>
                    <a:cubicBezTo>
                      <a:pt x="193339" y="0"/>
                      <a:pt x="298622" y="91659"/>
                      <a:pt x="298622" y="204712"/>
                    </a:cubicBezTo>
                    <a:lnTo>
                      <a:pt x="298622" y="409424"/>
                    </a:lnTo>
                    <a:lnTo>
                      <a:pt x="0" y="409424"/>
                    </a:lnTo>
                    <a:lnTo>
                      <a:pt x="0" y="0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53945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60" name="Google Shape;760;p9"/>
              <p:cNvSpPr/>
              <p:nvPr/>
            </p:nvSpPr>
            <p:spPr>
              <a:xfrm>
                <a:off x="1270442" y="4033743"/>
                <a:ext cx="670211" cy="945863"/>
              </a:xfrm>
              <a:custGeom>
                <a:rect b="b" l="l" r="r" t="t"/>
                <a:pathLst>
                  <a:path extrusionOk="0" h="945863" w="670211">
                    <a:moveTo>
                      <a:pt x="0" y="335106"/>
                    </a:moveTo>
                    <a:cubicBezTo>
                      <a:pt x="0" y="149987"/>
                      <a:pt x="149987" y="0"/>
                      <a:pt x="335106" y="0"/>
                    </a:cubicBezTo>
                    <a:lnTo>
                      <a:pt x="335106" y="0"/>
                    </a:lnTo>
                    <a:cubicBezTo>
                      <a:pt x="520225" y="0"/>
                      <a:pt x="670212" y="149987"/>
                      <a:pt x="670212" y="335106"/>
                    </a:cubicBezTo>
                    <a:lnTo>
                      <a:pt x="670212" y="610758"/>
                    </a:lnTo>
                    <a:cubicBezTo>
                      <a:pt x="670212" y="795877"/>
                      <a:pt x="520225" y="945863"/>
                      <a:pt x="335106" y="945863"/>
                    </a:cubicBezTo>
                    <a:lnTo>
                      <a:pt x="335106" y="945863"/>
                    </a:lnTo>
                    <a:cubicBezTo>
                      <a:pt x="149987" y="945863"/>
                      <a:pt x="0" y="795877"/>
                      <a:pt x="0" y="610758"/>
                    </a:cubicBezTo>
                    <a:lnTo>
                      <a:pt x="0" y="335106"/>
                    </a:lnTo>
                    <a:close/>
                  </a:path>
                </a:pathLst>
              </a:custGeom>
              <a:solidFill>
                <a:srgbClr val="C3774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61" name="Google Shape;761;p9"/>
              <p:cNvSpPr/>
              <p:nvPr/>
            </p:nvSpPr>
            <p:spPr>
              <a:xfrm>
                <a:off x="1612304" y="4033743"/>
                <a:ext cx="336456" cy="945863"/>
              </a:xfrm>
              <a:custGeom>
                <a:rect b="b" l="l" r="r" t="t"/>
                <a:pathLst>
                  <a:path extrusionOk="0" h="945863" w="336456">
                    <a:moveTo>
                      <a:pt x="0" y="0"/>
                    </a:moveTo>
                    <a:cubicBezTo>
                      <a:pt x="185795" y="0"/>
                      <a:pt x="336457" y="172395"/>
                      <a:pt x="336457" y="385102"/>
                    </a:cubicBezTo>
                    <a:lnTo>
                      <a:pt x="336457" y="560762"/>
                    </a:lnTo>
                    <a:cubicBezTo>
                      <a:pt x="336457" y="773468"/>
                      <a:pt x="185795" y="945863"/>
                      <a:pt x="0" y="945863"/>
                    </a:cubicBez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BC7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62" name="Google Shape;762;p9"/>
              <p:cNvSpPr/>
              <p:nvPr/>
            </p:nvSpPr>
            <p:spPr>
              <a:xfrm>
                <a:off x="1108294" y="4136436"/>
                <a:ext cx="302676" cy="306730"/>
              </a:xfrm>
              <a:custGeom>
                <a:rect b="b" l="l" r="r" t="t"/>
                <a:pathLst>
                  <a:path extrusionOk="0" h="306730" w="302676">
                    <a:moveTo>
                      <a:pt x="302676" y="153365"/>
                    </a:moveTo>
                    <a:cubicBezTo>
                      <a:pt x="302676" y="68688"/>
                      <a:pt x="234889" y="0"/>
                      <a:pt x="151338" y="0"/>
                    </a:cubicBezTo>
                    <a:cubicBezTo>
                      <a:pt x="67787" y="0"/>
                      <a:pt x="0" y="68688"/>
                      <a:pt x="0" y="153365"/>
                    </a:cubicBezTo>
                    <a:cubicBezTo>
                      <a:pt x="0" y="238042"/>
                      <a:pt x="67787" y="306730"/>
                      <a:pt x="151338" y="306730"/>
                    </a:cubicBezTo>
                    <a:cubicBezTo>
                      <a:pt x="234889" y="306730"/>
                      <a:pt x="302676" y="238042"/>
                      <a:pt x="302676" y="153365"/>
                    </a:cubicBezTo>
                    <a:lnTo>
                      <a:pt x="302676" y="153365"/>
                    </a:lnTo>
                    <a:close/>
                  </a:path>
                </a:pathLst>
              </a:custGeom>
              <a:solidFill>
                <a:srgbClr val="32190E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63" name="Google Shape;763;p9"/>
              <p:cNvSpPr/>
              <p:nvPr/>
            </p:nvSpPr>
            <p:spPr>
              <a:xfrm>
                <a:off x="1775803" y="4124276"/>
                <a:ext cx="302676" cy="306729"/>
              </a:xfrm>
              <a:custGeom>
                <a:rect b="b" l="l" r="r" t="t"/>
                <a:pathLst>
                  <a:path extrusionOk="0" h="306729" w="302676">
                    <a:moveTo>
                      <a:pt x="302676" y="153365"/>
                    </a:moveTo>
                    <a:cubicBezTo>
                      <a:pt x="302676" y="68688"/>
                      <a:pt x="234889" y="0"/>
                      <a:pt x="151338" y="0"/>
                    </a:cubicBezTo>
                    <a:cubicBezTo>
                      <a:pt x="67787" y="0"/>
                      <a:pt x="0" y="68688"/>
                      <a:pt x="0" y="153365"/>
                    </a:cubicBezTo>
                    <a:cubicBezTo>
                      <a:pt x="0" y="238042"/>
                      <a:pt x="67787" y="306730"/>
                      <a:pt x="151338" y="306730"/>
                    </a:cubicBezTo>
                    <a:cubicBezTo>
                      <a:pt x="234889" y="306730"/>
                      <a:pt x="302676" y="238042"/>
                      <a:pt x="302676" y="153365"/>
                    </a:cubicBezTo>
                    <a:lnTo>
                      <a:pt x="302676" y="153365"/>
                    </a:lnTo>
                    <a:close/>
                  </a:path>
                </a:pathLst>
              </a:custGeom>
              <a:solidFill>
                <a:srgbClr val="32190E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64" name="Google Shape;764;p9"/>
              <p:cNvSpPr/>
              <p:nvPr/>
            </p:nvSpPr>
            <p:spPr>
              <a:xfrm>
                <a:off x="1570415" y="3881054"/>
                <a:ext cx="360779" cy="354023"/>
              </a:xfrm>
              <a:custGeom>
                <a:rect b="b" l="l" r="r" t="t"/>
                <a:pathLst>
                  <a:path extrusionOk="0" h="354023" w="360779">
                    <a:moveTo>
                      <a:pt x="360779" y="177012"/>
                    </a:moveTo>
                    <a:cubicBezTo>
                      <a:pt x="360779" y="79272"/>
                      <a:pt x="280043" y="0"/>
                      <a:pt x="180390" y="0"/>
                    </a:cubicBezTo>
                    <a:cubicBezTo>
                      <a:pt x="80736" y="0"/>
                      <a:pt x="0" y="79272"/>
                      <a:pt x="0" y="177012"/>
                    </a:cubicBezTo>
                    <a:cubicBezTo>
                      <a:pt x="0" y="274751"/>
                      <a:pt x="80736" y="354023"/>
                      <a:pt x="180390" y="354023"/>
                    </a:cubicBezTo>
                    <a:cubicBezTo>
                      <a:pt x="280043" y="354023"/>
                      <a:pt x="360779" y="274751"/>
                      <a:pt x="360779" y="177012"/>
                    </a:cubicBezTo>
                    <a:lnTo>
                      <a:pt x="360779" y="177012"/>
                    </a:lnTo>
                    <a:close/>
                  </a:path>
                </a:pathLst>
              </a:custGeom>
              <a:solidFill>
                <a:srgbClr val="32190E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65" name="Google Shape;765;p9"/>
              <p:cNvSpPr/>
              <p:nvPr/>
            </p:nvSpPr>
            <p:spPr>
              <a:xfrm>
                <a:off x="1235310" y="3898620"/>
                <a:ext cx="362130" cy="354023"/>
              </a:xfrm>
              <a:custGeom>
                <a:rect b="b" l="l" r="r" t="t"/>
                <a:pathLst>
                  <a:path extrusionOk="0" h="354023" w="362130">
                    <a:moveTo>
                      <a:pt x="362130" y="177012"/>
                    </a:moveTo>
                    <a:cubicBezTo>
                      <a:pt x="362130" y="79272"/>
                      <a:pt x="281056" y="0"/>
                      <a:pt x="181065" y="0"/>
                    </a:cubicBezTo>
                    <a:cubicBezTo>
                      <a:pt x="81074" y="0"/>
                      <a:pt x="0" y="79272"/>
                      <a:pt x="0" y="177012"/>
                    </a:cubicBezTo>
                    <a:cubicBezTo>
                      <a:pt x="0" y="274751"/>
                      <a:pt x="81074" y="354023"/>
                      <a:pt x="181065" y="354023"/>
                    </a:cubicBezTo>
                    <a:cubicBezTo>
                      <a:pt x="281056" y="354023"/>
                      <a:pt x="362130" y="274751"/>
                      <a:pt x="362130" y="177012"/>
                    </a:cubicBezTo>
                    <a:lnTo>
                      <a:pt x="362130" y="177012"/>
                    </a:lnTo>
                    <a:close/>
                  </a:path>
                </a:pathLst>
              </a:custGeom>
              <a:solidFill>
                <a:srgbClr val="32190E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66" name="Google Shape;766;p9"/>
              <p:cNvSpPr/>
              <p:nvPr/>
            </p:nvSpPr>
            <p:spPr>
              <a:xfrm>
                <a:off x="1417726" y="4495865"/>
                <a:ext cx="51346" cy="47293"/>
              </a:xfrm>
              <a:custGeom>
                <a:rect b="b" l="l" r="r" t="t"/>
                <a:pathLst>
                  <a:path extrusionOk="0" h="47293" w="51346">
                    <a:moveTo>
                      <a:pt x="0" y="23647"/>
                    </a:moveTo>
                    <a:cubicBezTo>
                      <a:pt x="0" y="10585"/>
                      <a:pt x="11485" y="0"/>
                      <a:pt x="25673" y="0"/>
                    </a:cubicBezTo>
                    <a:cubicBezTo>
                      <a:pt x="39861" y="0"/>
                      <a:pt x="51347" y="10585"/>
                      <a:pt x="51347" y="23647"/>
                    </a:cubicBezTo>
                    <a:cubicBezTo>
                      <a:pt x="51347" y="36709"/>
                      <a:pt x="39861" y="47293"/>
                      <a:pt x="25673" y="47293"/>
                    </a:cubicBezTo>
                    <a:cubicBezTo>
                      <a:pt x="11485" y="47293"/>
                      <a:pt x="0" y="36709"/>
                      <a:pt x="0" y="23647"/>
                    </a:cubicBezTo>
                    <a:lnTo>
                      <a:pt x="0" y="23647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67" name="Google Shape;767;p9"/>
              <p:cNvSpPr/>
              <p:nvPr/>
            </p:nvSpPr>
            <p:spPr>
              <a:xfrm>
                <a:off x="1339355" y="4435753"/>
                <a:ext cx="192100" cy="32974"/>
              </a:xfrm>
              <a:custGeom>
                <a:rect b="b" l="l" r="r" t="t"/>
                <a:pathLst>
                  <a:path extrusionOk="0" h="32974" w="192100">
                    <a:moveTo>
                      <a:pt x="113" y="32974"/>
                    </a:moveTo>
                    <a:cubicBezTo>
                      <a:pt x="-676" y="17661"/>
                      <a:pt x="41663" y="3135"/>
                      <a:pt x="94699" y="432"/>
                    </a:cubicBezTo>
                    <a:cubicBezTo>
                      <a:pt x="147735" y="-2270"/>
                      <a:pt x="191312" y="7977"/>
                      <a:pt x="192100" y="23291"/>
                    </a:cubicBezTo>
                    <a:lnTo>
                      <a:pt x="178250" y="23966"/>
                    </a:lnTo>
                    <a:cubicBezTo>
                      <a:pt x="177912" y="16310"/>
                      <a:pt x="140753" y="12031"/>
                      <a:pt x="95374" y="14282"/>
                    </a:cubicBezTo>
                    <a:cubicBezTo>
                      <a:pt x="49996" y="16535"/>
                      <a:pt x="13512" y="24642"/>
                      <a:pt x="13850" y="32186"/>
                    </a:cubicBezTo>
                    <a:lnTo>
                      <a:pt x="0" y="32862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68" name="Google Shape;768;p9"/>
              <p:cNvSpPr/>
              <p:nvPr/>
            </p:nvSpPr>
            <p:spPr>
              <a:xfrm>
                <a:off x="1739320" y="4497216"/>
                <a:ext cx="52698" cy="47293"/>
              </a:xfrm>
              <a:custGeom>
                <a:rect b="b" l="l" r="r" t="t"/>
                <a:pathLst>
                  <a:path extrusionOk="0" h="47293" w="52698">
                    <a:moveTo>
                      <a:pt x="52698" y="23647"/>
                    </a:moveTo>
                    <a:cubicBezTo>
                      <a:pt x="52698" y="10585"/>
                      <a:pt x="40875" y="0"/>
                      <a:pt x="26349" y="0"/>
                    </a:cubicBezTo>
                    <a:cubicBezTo>
                      <a:pt x="11823" y="0"/>
                      <a:pt x="0" y="10585"/>
                      <a:pt x="0" y="23647"/>
                    </a:cubicBezTo>
                    <a:cubicBezTo>
                      <a:pt x="0" y="36709"/>
                      <a:pt x="11823" y="47293"/>
                      <a:pt x="26349" y="47293"/>
                    </a:cubicBezTo>
                    <a:cubicBezTo>
                      <a:pt x="40875" y="47293"/>
                      <a:pt x="52698" y="36709"/>
                      <a:pt x="52698" y="23647"/>
                    </a:cubicBezTo>
                    <a:lnTo>
                      <a:pt x="52698" y="23647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69" name="Google Shape;769;p9"/>
              <p:cNvSpPr/>
              <p:nvPr/>
            </p:nvSpPr>
            <p:spPr>
              <a:xfrm>
                <a:off x="1677163" y="4437762"/>
                <a:ext cx="191875" cy="27700"/>
              </a:xfrm>
              <a:custGeom>
                <a:rect b="b" l="l" r="r" t="t"/>
                <a:pathLst>
                  <a:path extrusionOk="0" h="27700" w="191875">
                    <a:moveTo>
                      <a:pt x="191875" y="27700"/>
                    </a:moveTo>
                    <a:cubicBezTo>
                      <a:pt x="191875" y="12386"/>
                      <a:pt x="148973" y="0"/>
                      <a:pt x="95938" y="0"/>
                    </a:cubicBezTo>
                    <a:cubicBezTo>
                      <a:pt x="42902" y="0"/>
                      <a:pt x="0" y="12386"/>
                      <a:pt x="0" y="27700"/>
                    </a:cubicBezTo>
                    <a:lnTo>
                      <a:pt x="13850" y="27700"/>
                    </a:lnTo>
                    <a:cubicBezTo>
                      <a:pt x="13850" y="20043"/>
                      <a:pt x="50559" y="13850"/>
                      <a:pt x="95938" y="13850"/>
                    </a:cubicBezTo>
                    <a:cubicBezTo>
                      <a:pt x="141316" y="13850"/>
                      <a:pt x="178025" y="20043"/>
                      <a:pt x="178025" y="27700"/>
                    </a:cubicBezTo>
                    <a:lnTo>
                      <a:pt x="191875" y="27700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70" name="Google Shape;770;p9"/>
              <p:cNvSpPr/>
              <p:nvPr/>
            </p:nvSpPr>
            <p:spPr>
              <a:xfrm>
                <a:off x="1420429" y="4720169"/>
                <a:ext cx="374291" cy="132420"/>
              </a:xfrm>
              <a:custGeom>
                <a:rect b="b" l="l" r="r" t="t"/>
                <a:pathLst>
                  <a:path extrusionOk="0" h="132420" w="374291">
                    <a:moveTo>
                      <a:pt x="0" y="0"/>
                    </a:moveTo>
                    <a:lnTo>
                      <a:pt x="374292" y="0"/>
                    </a:lnTo>
                    <a:lnTo>
                      <a:pt x="371251" y="9684"/>
                    </a:lnTo>
                    <a:cubicBezTo>
                      <a:pt x="340961" y="81749"/>
                      <a:pt x="269909" y="132421"/>
                      <a:pt x="187146" y="132421"/>
                    </a:cubicBezTo>
                    <a:cubicBezTo>
                      <a:pt x="104383" y="132421"/>
                      <a:pt x="33330" y="81862"/>
                      <a:pt x="3040" y="9684"/>
                    </a:cubicBez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32190E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71" name="Google Shape;771;p9"/>
              <p:cNvSpPr/>
              <p:nvPr/>
            </p:nvSpPr>
            <p:spPr>
              <a:xfrm>
                <a:off x="1459614" y="4722872"/>
                <a:ext cx="295919" cy="133772"/>
              </a:xfrm>
              <a:custGeom>
                <a:rect b="b" l="l" r="r" t="t"/>
                <a:pathLst>
                  <a:path extrusionOk="0" h="133772" w="295919">
                    <a:moveTo>
                      <a:pt x="147960" y="0"/>
                    </a:moveTo>
                    <a:cubicBezTo>
                      <a:pt x="199757" y="0"/>
                      <a:pt x="247050" y="19931"/>
                      <a:pt x="282633" y="52698"/>
                    </a:cubicBezTo>
                    <a:lnTo>
                      <a:pt x="295920" y="66886"/>
                    </a:lnTo>
                    <a:lnTo>
                      <a:pt x="282633" y="81074"/>
                    </a:lnTo>
                    <a:cubicBezTo>
                      <a:pt x="247050" y="113841"/>
                      <a:pt x="199870" y="133772"/>
                      <a:pt x="147960" y="133772"/>
                    </a:cubicBezTo>
                    <a:cubicBezTo>
                      <a:pt x="96050" y="133772"/>
                      <a:pt x="48870" y="113841"/>
                      <a:pt x="13287" y="81074"/>
                    </a:cubicBezTo>
                    <a:lnTo>
                      <a:pt x="0" y="66886"/>
                    </a:lnTo>
                    <a:lnTo>
                      <a:pt x="13287" y="52698"/>
                    </a:lnTo>
                    <a:cubicBezTo>
                      <a:pt x="48870" y="19931"/>
                      <a:pt x="96050" y="0"/>
                      <a:pt x="147960" y="0"/>
                    </a:cubicBezTo>
                    <a:lnTo>
                      <a:pt x="147960" y="0"/>
                    </a:lnTo>
                    <a:close/>
                  </a:path>
                </a:pathLst>
              </a:custGeom>
              <a:solidFill>
                <a:srgbClr val="D8738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72" name="Google Shape;772;p9"/>
              <p:cNvSpPr/>
              <p:nvPr/>
            </p:nvSpPr>
            <p:spPr>
              <a:xfrm>
                <a:off x="1608250" y="4720169"/>
                <a:ext cx="148748" cy="132420"/>
              </a:xfrm>
              <a:custGeom>
                <a:rect b="b" l="l" r="r" t="t"/>
                <a:pathLst>
                  <a:path extrusionOk="0" h="132420" w="148748">
                    <a:moveTo>
                      <a:pt x="1351" y="0"/>
                    </a:moveTo>
                    <a:cubicBezTo>
                      <a:pt x="52923" y="0"/>
                      <a:pt x="99991" y="19818"/>
                      <a:pt x="135461" y="52135"/>
                    </a:cubicBezTo>
                    <a:lnTo>
                      <a:pt x="148748" y="66210"/>
                    </a:lnTo>
                    <a:lnTo>
                      <a:pt x="135461" y="80285"/>
                    </a:lnTo>
                    <a:cubicBezTo>
                      <a:pt x="100104" y="112715"/>
                      <a:pt x="53036" y="132421"/>
                      <a:pt x="1351" y="132421"/>
                    </a:cubicBezTo>
                    <a:lnTo>
                      <a:pt x="0" y="132421"/>
                    </a:lnTo>
                    <a:lnTo>
                      <a:pt x="0" y="112"/>
                    </a:lnTo>
                    <a:lnTo>
                      <a:pt x="1351" y="112"/>
                    </a:lnTo>
                    <a:close/>
                  </a:path>
                </a:pathLst>
              </a:custGeom>
              <a:solidFill>
                <a:srgbClr val="D0566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73" name="Google Shape;773;p9"/>
              <p:cNvSpPr/>
              <p:nvPr/>
            </p:nvSpPr>
            <p:spPr>
              <a:xfrm>
                <a:off x="1440697" y="4717467"/>
                <a:ext cx="337808" cy="31078"/>
              </a:xfrm>
              <a:custGeom>
                <a:rect b="b" l="l" r="r" t="t"/>
                <a:pathLst>
                  <a:path extrusionOk="0" h="31078" w="337808">
                    <a:moveTo>
                      <a:pt x="0" y="0"/>
                    </a:moveTo>
                    <a:lnTo>
                      <a:pt x="337808" y="0"/>
                    </a:lnTo>
                    <a:lnTo>
                      <a:pt x="317765" y="31078"/>
                    </a:lnTo>
                    <a:lnTo>
                      <a:pt x="16102" y="28488"/>
                    </a:lnTo>
                    <a:lnTo>
                      <a:pt x="0" y="0"/>
                    </a:lnTo>
                    <a:lnTo>
                      <a:pt x="0" y="0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74" name="Google Shape;774;p9"/>
              <p:cNvSpPr/>
              <p:nvPr/>
            </p:nvSpPr>
            <p:spPr>
              <a:xfrm>
                <a:off x="1554201" y="4601261"/>
                <a:ext cx="108098" cy="27700"/>
              </a:xfrm>
              <a:custGeom>
                <a:rect b="b" l="l" r="r" t="t"/>
                <a:pathLst>
                  <a:path extrusionOk="0" h="27700" w="108098">
                    <a:moveTo>
                      <a:pt x="108099" y="27700"/>
                    </a:moveTo>
                    <a:cubicBezTo>
                      <a:pt x="108099" y="12386"/>
                      <a:pt x="83889" y="0"/>
                      <a:pt x="54049" y="0"/>
                    </a:cubicBezTo>
                    <a:cubicBezTo>
                      <a:pt x="24210" y="0"/>
                      <a:pt x="0" y="12386"/>
                      <a:pt x="0" y="27700"/>
                    </a:cubicBezTo>
                    <a:lnTo>
                      <a:pt x="13850" y="27700"/>
                    </a:lnTo>
                    <a:cubicBezTo>
                      <a:pt x="13850" y="20043"/>
                      <a:pt x="31867" y="13850"/>
                      <a:pt x="54049" y="13850"/>
                    </a:cubicBezTo>
                    <a:cubicBezTo>
                      <a:pt x="76232" y="13850"/>
                      <a:pt x="94249" y="20043"/>
                      <a:pt x="94249" y="27700"/>
                    </a:cubicBezTo>
                    <a:lnTo>
                      <a:pt x="108099" y="27700"/>
                    </a:lnTo>
                    <a:close/>
                  </a:path>
                </a:pathLst>
              </a:custGeom>
              <a:solidFill>
                <a:srgbClr val="A16339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75" name="Google Shape;775;p9"/>
              <p:cNvSpPr/>
              <p:nvPr/>
            </p:nvSpPr>
            <p:spPr>
              <a:xfrm>
                <a:off x="1529878" y="4964743"/>
                <a:ext cx="155391" cy="293330"/>
              </a:xfrm>
              <a:custGeom>
                <a:rect b="b" l="l" r="r" t="t"/>
                <a:pathLst>
                  <a:path extrusionOk="0" h="293330" w="155391">
                    <a:moveTo>
                      <a:pt x="0" y="0"/>
                    </a:moveTo>
                    <a:lnTo>
                      <a:pt x="16890" y="5292"/>
                    </a:lnTo>
                    <a:cubicBezTo>
                      <a:pt x="38735" y="9796"/>
                      <a:pt x="61256" y="12161"/>
                      <a:pt x="84339" y="12161"/>
                    </a:cubicBezTo>
                    <a:lnTo>
                      <a:pt x="84339" y="12161"/>
                    </a:lnTo>
                    <a:cubicBezTo>
                      <a:pt x="107423" y="12161"/>
                      <a:pt x="130056" y="9796"/>
                      <a:pt x="151788" y="5292"/>
                    </a:cubicBezTo>
                    <a:lnTo>
                      <a:pt x="155392" y="4166"/>
                    </a:lnTo>
                    <a:lnTo>
                      <a:pt x="154266" y="48532"/>
                    </a:lnTo>
                    <a:cubicBezTo>
                      <a:pt x="146947" y="188272"/>
                      <a:pt x="115530" y="293330"/>
                      <a:pt x="77808" y="293330"/>
                    </a:cubicBezTo>
                    <a:cubicBezTo>
                      <a:pt x="40087" y="293330"/>
                      <a:pt x="8558" y="188272"/>
                      <a:pt x="1351" y="48532"/>
                    </a:cubicBezTo>
                    <a:lnTo>
                      <a:pt x="113" y="112"/>
                    </a:lnTo>
                    <a:close/>
                  </a:path>
                </a:pathLst>
              </a:custGeom>
              <a:solidFill>
                <a:srgbClr val="BC7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76" name="Google Shape;776;p9"/>
              <p:cNvSpPr/>
              <p:nvPr/>
            </p:nvSpPr>
            <p:spPr>
              <a:xfrm>
                <a:off x="2042671" y="4560048"/>
                <a:ext cx="222953" cy="222953"/>
              </a:xfrm>
              <a:custGeom>
                <a:rect b="b" l="l" r="r" t="t"/>
                <a:pathLst>
                  <a:path extrusionOk="0" h="222953" w="222953">
                    <a:moveTo>
                      <a:pt x="0" y="111477"/>
                    </a:moveTo>
                    <a:cubicBezTo>
                      <a:pt x="0" y="49883"/>
                      <a:pt x="49883" y="0"/>
                      <a:pt x="111477" y="0"/>
                    </a:cubicBezTo>
                    <a:cubicBezTo>
                      <a:pt x="173070" y="0"/>
                      <a:pt x="222953" y="49883"/>
                      <a:pt x="222953" y="111477"/>
                    </a:cubicBezTo>
                    <a:cubicBezTo>
                      <a:pt x="222953" y="173070"/>
                      <a:pt x="173070" y="222953"/>
                      <a:pt x="111477" y="222953"/>
                    </a:cubicBezTo>
                    <a:cubicBezTo>
                      <a:pt x="49883" y="222953"/>
                      <a:pt x="0" y="173070"/>
                      <a:pt x="0" y="111477"/>
                    </a:cubicBezTo>
                    <a:lnTo>
                      <a:pt x="0" y="111477"/>
                    </a:lnTo>
                    <a:close/>
                  </a:path>
                </a:pathLst>
              </a:custGeom>
              <a:solidFill>
                <a:srgbClr val="32190E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77" name="Google Shape;777;p9"/>
              <p:cNvSpPr/>
              <p:nvPr/>
            </p:nvSpPr>
            <p:spPr>
              <a:xfrm>
                <a:off x="1996054" y="4780975"/>
                <a:ext cx="222953" cy="222953"/>
              </a:xfrm>
              <a:custGeom>
                <a:rect b="b" l="l" r="r" t="t"/>
                <a:pathLst>
                  <a:path extrusionOk="0" h="222953" w="222953">
                    <a:moveTo>
                      <a:pt x="0" y="111477"/>
                    </a:moveTo>
                    <a:cubicBezTo>
                      <a:pt x="0" y="49883"/>
                      <a:pt x="49883" y="0"/>
                      <a:pt x="111477" y="0"/>
                    </a:cubicBezTo>
                    <a:cubicBezTo>
                      <a:pt x="173070" y="0"/>
                      <a:pt x="222953" y="49883"/>
                      <a:pt x="222953" y="111477"/>
                    </a:cubicBezTo>
                    <a:cubicBezTo>
                      <a:pt x="222953" y="173070"/>
                      <a:pt x="173070" y="222953"/>
                      <a:pt x="111477" y="222953"/>
                    </a:cubicBezTo>
                    <a:cubicBezTo>
                      <a:pt x="49883" y="222953"/>
                      <a:pt x="0" y="173070"/>
                      <a:pt x="0" y="111477"/>
                    </a:cubicBezTo>
                    <a:lnTo>
                      <a:pt x="0" y="111477"/>
                    </a:lnTo>
                    <a:close/>
                  </a:path>
                </a:pathLst>
              </a:custGeom>
              <a:solidFill>
                <a:srgbClr val="32190E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78" name="Google Shape;778;p9"/>
              <p:cNvSpPr/>
              <p:nvPr/>
            </p:nvSpPr>
            <p:spPr>
              <a:xfrm>
                <a:off x="1931983" y="4952945"/>
                <a:ext cx="222953" cy="222953"/>
              </a:xfrm>
              <a:custGeom>
                <a:rect b="b" l="l" r="r" t="t"/>
                <a:pathLst>
                  <a:path extrusionOk="0" h="222953" w="222953">
                    <a:moveTo>
                      <a:pt x="0" y="111477"/>
                    </a:moveTo>
                    <a:cubicBezTo>
                      <a:pt x="0" y="49883"/>
                      <a:pt x="49883" y="0"/>
                      <a:pt x="111477" y="0"/>
                    </a:cubicBezTo>
                    <a:cubicBezTo>
                      <a:pt x="173070" y="0"/>
                      <a:pt x="222953" y="49883"/>
                      <a:pt x="222953" y="111477"/>
                    </a:cubicBezTo>
                    <a:cubicBezTo>
                      <a:pt x="222953" y="173070"/>
                      <a:pt x="173070" y="222953"/>
                      <a:pt x="111477" y="222953"/>
                    </a:cubicBezTo>
                    <a:cubicBezTo>
                      <a:pt x="49883" y="222953"/>
                      <a:pt x="0" y="173070"/>
                      <a:pt x="0" y="111477"/>
                    </a:cubicBezTo>
                    <a:lnTo>
                      <a:pt x="0" y="111477"/>
                    </a:lnTo>
                    <a:close/>
                  </a:path>
                </a:pathLst>
              </a:custGeom>
              <a:solidFill>
                <a:srgbClr val="32190E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79" name="Google Shape;779;p9"/>
              <p:cNvSpPr/>
              <p:nvPr/>
            </p:nvSpPr>
            <p:spPr>
              <a:xfrm>
                <a:off x="1855300" y="5009878"/>
                <a:ext cx="222953" cy="222953"/>
              </a:xfrm>
              <a:custGeom>
                <a:rect b="b" l="l" r="r" t="t"/>
                <a:pathLst>
                  <a:path extrusionOk="0" h="222953" w="222953">
                    <a:moveTo>
                      <a:pt x="0" y="111477"/>
                    </a:moveTo>
                    <a:cubicBezTo>
                      <a:pt x="0" y="49883"/>
                      <a:pt x="49883" y="0"/>
                      <a:pt x="111477" y="0"/>
                    </a:cubicBezTo>
                    <a:cubicBezTo>
                      <a:pt x="173070" y="0"/>
                      <a:pt x="222953" y="49883"/>
                      <a:pt x="222953" y="111477"/>
                    </a:cubicBezTo>
                    <a:cubicBezTo>
                      <a:pt x="222953" y="173070"/>
                      <a:pt x="173070" y="222953"/>
                      <a:pt x="111477" y="222953"/>
                    </a:cubicBezTo>
                    <a:cubicBezTo>
                      <a:pt x="49883" y="222953"/>
                      <a:pt x="0" y="173070"/>
                      <a:pt x="0" y="111477"/>
                    </a:cubicBezTo>
                    <a:lnTo>
                      <a:pt x="0" y="111477"/>
                    </a:lnTo>
                    <a:close/>
                  </a:path>
                </a:pathLst>
              </a:custGeom>
              <a:solidFill>
                <a:srgbClr val="32190E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80" name="Google Shape;780;p9"/>
              <p:cNvSpPr/>
              <p:nvPr/>
            </p:nvSpPr>
            <p:spPr>
              <a:xfrm>
                <a:off x="1173829" y="4997223"/>
                <a:ext cx="222953" cy="222953"/>
              </a:xfrm>
              <a:custGeom>
                <a:rect b="b" l="l" r="r" t="t"/>
                <a:pathLst>
                  <a:path extrusionOk="0" h="222953" w="222953">
                    <a:moveTo>
                      <a:pt x="0" y="111477"/>
                    </a:moveTo>
                    <a:cubicBezTo>
                      <a:pt x="0" y="49883"/>
                      <a:pt x="49883" y="0"/>
                      <a:pt x="111477" y="0"/>
                    </a:cubicBezTo>
                    <a:cubicBezTo>
                      <a:pt x="173070" y="0"/>
                      <a:pt x="222953" y="49883"/>
                      <a:pt x="222953" y="111477"/>
                    </a:cubicBezTo>
                    <a:cubicBezTo>
                      <a:pt x="222953" y="173070"/>
                      <a:pt x="173070" y="222954"/>
                      <a:pt x="111477" y="222954"/>
                    </a:cubicBezTo>
                    <a:cubicBezTo>
                      <a:pt x="49883" y="222954"/>
                      <a:pt x="0" y="173070"/>
                      <a:pt x="0" y="111477"/>
                    </a:cubicBezTo>
                    <a:lnTo>
                      <a:pt x="0" y="111477"/>
                    </a:lnTo>
                    <a:close/>
                  </a:path>
                </a:pathLst>
              </a:custGeom>
              <a:solidFill>
                <a:srgbClr val="32190E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81" name="Google Shape;781;p9"/>
              <p:cNvSpPr/>
              <p:nvPr/>
            </p:nvSpPr>
            <p:spPr>
              <a:xfrm>
                <a:off x="1032625" y="4901910"/>
                <a:ext cx="222953" cy="222953"/>
              </a:xfrm>
              <a:custGeom>
                <a:rect b="b" l="l" r="r" t="t"/>
                <a:pathLst>
                  <a:path extrusionOk="0" h="222953" w="222953">
                    <a:moveTo>
                      <a:pt x="0" y="111477"/>
                    </a:moveTo>
                    <a:cubicBezTo>
                      <a:pt x="0" y="49883"/>
                      <a:pt x="49883" y="0"/>
                      <a:pt x="111477" y="0"/>
                    </a:cubicBezTo>
                    <a:cubicBezTo>
                      <a:pt x="173070" y="0"/>
                      <a:pt x="222953" y="49883"/>
                      <a:pt x="222953" y="111477"/>
                    </a:cubicBezTo>
                    <a:cubicBezTo>
                      <a:pt x="222953" y="173070"/>
                      <a:pt x="173070" y="222954"/>
                      <a:pt x="111477" y="222954"/>
                    </a:cubicBezTo>
                    <a:cubicBezTo>
                      <a:pt x="49883" y="222954"/>
                      <a:pt x="0" y="173070"/>
                      <a:pt x="0" y="111477"/>
                    </a:cubicBezTo>
                    <a:lnTo>
                      <a:pt x="0" y="111477"/>
                    </a:lnTo>
                    <a:close/>
                  </a:path>
                </a:pathLst>
              </a:custGeom>
              <a:solidFill>
                <a:srgbClr val="32190E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82" name="Google Shape;782;p9"/>
              <p:cNvSpPr/>
              <p:nvPr/>
            </p:nvSpPr>
            <p:spPr>
              <a:xfrm>
                <a:off x="967766" y="4718818"/>
                <a:ext cx="222953" cy="222953"/>
              </a:xfrm>
              <a:custGeom>
                <a:rect b="b" l="l" r="r" t="t"/>
                <a:pathLst>
                  <a:path extrusionOk="0" h="222953" w="222953">
                    <a:moveTo>
                      <a:pt x="0" y="111477"/>
                    </a:moveTo>
                    <a:cubicBezTo>
                      <a:pt x="0" y="49883"/>
                      <a:pt x="49883" y="0"/>
                      <a:pt x="111477" y="0"/>
                    </a:cubicBezTo>
                    <a:cubicBezTo>
                      <a:pt x="173070" y="0"/>
                      <a:pt x="222953" y="49883"/>
                      <a:pt x="222953" y="111477"/>
                    </a:cubicBezTo>
                    <a:cubicBezTo>
                      <a:pt x="222953" y="173071"/>
                      <a:pt x="173070" y="222954"/>
                      <a:pt x="111477" y="222954"/>
                    </a:cubicBezTo>
                    <a:cubicBezTo>
                      <a:pt x="49883" y="222954"/>
                      <a:pt x="0" y="173071"/>
                      <a:pt x="0" y="111477"/>
                    </a:cubicBezTo>
                    <a:lnTo>
                      <a:pt x="0" y="111477"/>
                    </a:lnTo>
                    <a:close/>
                  </a:path>
                </a:pathLst>
              </a:custGeom>
              <a:solidFill>
                <a:srgbClr val="32190E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83" name="Google Shape;783;p9"/>
              <p:cNvSpPr/>
              <p:nvPr/>
            </p:nvSpPr>
            <p:spPr>
              <a:xfrm>
                <a:off x="888718" y="4532348"/>
                <a:ext cx="222953" cy="222953"/>
              </a:xfrm>
              <a:custGeom>
                <a:rect b="b" l="l" r="r" t="t"/>
                <a:pathLst>
                  <a:path extrusionOk="0" h="222953" w="222953">
                    <a:moveTo>
                      <a:pt x="0" y="111477"/>
                    </a:moveTo>
                    <a:cubicBezTo>
                      <a:pt x="0" y="49883"/>
                      <a:pt x="49883" y="0"/>
                      <a:pt x="111477" y="0"/>
                    </a:cubicBezTo>
                    <a:cubicBezTo>
                      <a:pt x="173070" y="0"/>
                      <a:pt x="222953" y="49883"/>
                      <a:pt x="222953" y="111477"/>
                    </a:cubicBezTo>
                    <a:cubicBezTo>
                      <a:pt x="222953" y="173071"/>
                      <a:pt x="173070" y="222954"/>
                      <a:pt x="111477" y="222954"/>
                    </a:cubicBezTo>
                    <a:cubicBezTo>
                      <a:pt x="49883" y="222954"/>
                      <a:pt x="0" y="173071"/>
                      <a:pt x="0" y="111477"/>
                    </a:cubicBezTo>
                    <a:lnTo>
                      <a:pt x="0" y="111477"/>
                    </a:lnTo>
                    <a:close/>
                  </a:path>
                </a:pathLst>
              </a:custGeom>
              <a:solidFill>
                <a:srgbClr val="32190E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84" name="Google Shape;784;p9"/>
              <p:cNvSpPr/>
              <p:nvPr/>
            </p:nvSpPr>
            <p:spPr>
              <a:xfrm>
                <a:off x="865748" y="4338446"/>
                <a:ext cx="222953" cy="222953"/>
              </a:xfrm>
              <a:custGeom>
                <a:rect b="b" l="l" r="r" t="t"/>
                <a:pathLst>
                  <a:path extrusionOk="0" h="222953" w="222953">
                    <a:moveTo>
                      <a:pt x="0" y="111477"/>
                    </a:moveTo>
                    <a:cubicBezTo>
                      <a:pt x="0" y="49883"/>
                      <a:pt x="49883" y="0"/>
                      <a:pt x="111477" y="0"/>
                    </a:cubicBezTo>
                    <a:cubicBezTo>
                      <a:pt x="173070" y="0"/>
                      <a:pt x="222953" y="49883"/>
                      <a:pt x="222953" y="111477"/>
                    </a:cubicBezTo>
                    <a:cubicBezTo>
                      <a:pt x="222953" y="173071"/>
                      <a:pt x="173070" y="222954"/>
                      <a:pt x="111477" y="222954"/>
                    </a:cubicBezTo>
                    <a:cubicBezTo>
                      <a:pt x="49883" y="222954"/>
                      <a:pt x="0" y="173071"/>
                      <a:pt x="0" y="111477"/>
                    </a:cubicBezTo>
                    <a:lnTo>
                      <a:pt x="0" y="111477"/>
                    </a:lnTo>
                    <a:close/>
                  </a:path>
                </a:pathLst>
              </a:custGeom>
              <a:solidFill>
                <a:srgbClr val="32190E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85" name="Google Shape;785;p9"/>
              <p:cNvSpPr/>
              <p:nvPr/>
            </p:nvSpPr>
            <p:spPr>
              <a:xfrm>
                <a:off x="2107531" y="4331690"/>
                <a:ext cx="222953" cy="222953"/>
              </a:xfrm>
              <a:custGeom>
                <a:rect b="b" l="l" r="r" t="t"/>
                <a:pathLst>
                  <a:path extrusionOk="0" h="222953" w="222953">
                    <a:moveTo>
                      <a:pt x="0" y="111477"/>
                    </a:moveTo>
                    <a:cubicBezTo>
                      <a:pt x="0" y="49883"/>
                      <a:pt x="49883" y="0"/>
                      <a:pt x="111477" y="0"/>
                    </a:cubicBezTo>
                    <a:cubicBezTo>
                      <a:pt x="173070" y="0"/>
                      <a:pt x="222953" y="49883"/>
                      <a:pt x="222953" y="111477"/>
                    </a:cubicBezTo>
                    <a:cubicBezTo>
                      <a:pt x="222953" y="173070"/>
                      <a:pt x="173070" y="222953"/>
                      <a:pt x="111477" y="222953"/>
                    </a:cubicBezTo>
                    <a:cubicBezTo>
                      <a:pt x="49883" y="222953"/>
                      <a:pt x="0" y="173070"/>
                      <a:pt x="0" y="111477"/>
                    </a:cubicBezTo>
                    <a:lnTo>
                      <a:pt x="0" y="111477"/>
                    </a:lnTo>
                    <a:close/>
                  </a:path>
                </a:pathLst>
              </a:custGeom>
              <a:solidFill>
                <a:srgbClr val="32190E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86" name="Google Shape;786;p9"/>
              <p:cNvSpPr/>
              <p:nvPr/>
            </p:nvSpPr>
            <p:spPr>
              <a:xfrm>
                <a:off x="2140636" y="4449923"/>
                <a:ext cx="222953" cy="222953"/>
              </a:xfrm>
              <a:custGeom>
                <a:rect b="b" l="l" r="r" t="t"/>
                <a:pathLst>
                  <a:path extrusionOk="0" h="222953" w="222953">
                    <a:moveTo>
                      <a:pt x="0" y="111477"/>
                    </a:moveTo>
                    <a:cubicBezTo>
                      <a:pt x="0" y="49883"/>
                      <a:pt x="49883" y="0"/>
                      <a:pt x="111477" y="0"/>
                    </a:cubicBezTo>
                    <a:cubicBezTo>
                      <a:pt x="173070" y="0"/>
                      <a:pt x="222953" y="49883"/>
                      <a:pt x="222953" y="111477"/>
                    </a:cubicBezTo>
                    <a:cubicBezTo>
                      <a:pt x="222953" y="173070"/>
                      <a:pt x="173070" y="222953"/>
                      <a:pt x="111477" y="222953"/>
                    </a:cubicBezTo>
                    <a:cubicBezTo>
                      <a:pt x="49883" y="222953"/>
                      <a:pt x="0" y="173070"/>
                      <a:pt x="0" y="111477"/>
                    </a:cubicBezTo>
                    <a:lnTo>
                      <a:pt x="0" y="111477"/>
                    </a:lnTo>
                    <a:close/>
                  </a:path>
                </a:pathLst>
              </a:custGeom>
              <a:solidFill>
                <a:srgbClr val="32190E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87" name="Google Shape;787;p9"/>
              <p:cNvSpPr/>
              <p:nvPr/>
            </p:nvSpPr>
            <p:spPr>
              <a:xfrm>
                <a:off x="2075101" y="4149273"/>
                <a:ext cx="222953" cy="222953"/>
              </a:xfrm>
              <a:custGeom>
                <a:rect b="b" l="l" r="r" t="t"/>
                <a:pathLst>
                  <a:path extrusionOk="0" h="222953" w="222953">
                    <a:moveTo>
                      <a:pt x="0" y="111477"/>
                    </a:moveTo>
                    <a:cubicBezTo>
                      <a:pt x="0" y="49883"/>
                      <a:pt x="49883" y="0"/>
                      <a:pt x="111477" y="0"/>
                    </a:cubicBezTo>
                    <a:cubicBezTo>
                      <a:pt x="173070" y="0"/>
                      <a:pt x="222953" y="49883"/>
                      <a:pt x="222953" y="111477"/>
                    </a:cubicBezTo>
                    <a:cubicBezTo>
                      <a:pt x="222953" y="173070"/>
                      <a:pt x="173070" y="222953"/>
                      <a:pt x="111477" y="222953"/>
                    </a:cubicBezTo>
                    <a:cubicBezTo>
                      <a:pt x="49883" y="222953"/>
                      <a:pt x="0" y="173070"/>
                      <a:pt x="0" y="111477"/>
                    </a:cubicBezTo>
                    <a:lnTo>
                      <a:pt x="0" y="111477"/>
                    </a:lnTo>
                    <a:close/>
                  </a:path>
                </a:pathLst>
              </a:custGeom>
              <a:solidFill>
                <a:srgbClr val="32190E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88" name="Google Shape;788;p9"/>
              <p:cNvSpPr/>
              <p:nvPr/>
            </p:nvSpPr>
            <p:spPr>
              <a:xfrm>
                <a:off x="921148" y="4149273"/>
                <a:ext cx="222953" cy="222953"/>
              </a:xfrm>
              <a:custGeom>
                <a:rect b="b" l="l" r="r" t="t"/>
                <a:pathLst>
                  <a:path extrusionOk="0" h="222953" w="222953">
                    <a:moveTo>
                      <a:pt x="0" y="111477"/>
                    </a:moveTo>
                    <a:cubicBezTo>
                      <a:pt x="0" y="49883"/>
                      <a:pt x="49883" y="0"/>
                      <a:pt x="111477" y="0"/>
                    </a:cubicBezTo>
                    <a:cubicBezTo>
                      <a:pt x="173070" y="0"/>
                      <a:pt x="222953" y="49883"/>
                      <a:pt x="222953" y="111477"/>
                    </a:cubicBezTo>
                    <a:cubicBezTo>
                      <a:pt x="222953" y="173070"/>
                      <a:pt x="173070" y="222953"/>
                      <a:pt x="111477" y="222953"/>
                    </a:cubicBezTo>
                    <a:cubicBezTo>
                      <a:pt x="49883" y="222953"/>
                      <a:pt x="0" y="173070"/>
                      <a:pt x="0" y="111477"/>
                    </a:cubicBezTo>
                    <a:lnTo>
                      <a:pt x="0" y="111477"/>
                    </a:lnTo>
                    <a:close/>
                  </a:path>
                </a:pathLst>
              </a:custGeom>
              <a:solidFill>
                <a:srgbClr val="32190E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89" name="Google Shape;789;p9"/>
              <p:cNvSpPr/>
              <p:nvPr/>
            </p:nvSpPr>
            <p:spPr>
              <a:xfrm>
                <a:off x="2042671" y="4669498"/>
                <a:ext cx="222953" cy="222953"/>
              </a:xfrm>
              <a:custGeom>
                <a:rect b="b" l="l" r="r" t="t"/>
                <a:pathLst>
                  <a:path extrusionOk="0" h="222953" w="222953">
                    <a:moveTo>
                      <a:pt x="0" y="111477"/>
                    </a:moveTo>
                    <a:cubicBezTo>
                      <a:pt x="0" y="49883"/>
                      <a:pt x="49883" y="0"/>
                      <a:pt x="111477" y="0"/>
                    </a:cubicBezTo>
                    <a:cubicBezTo>
                      <a:pt x="173070" y="0"/>
                      <a:pt x="222953" y="49883"/>
                      <a:pt x="222953" y="111477"/>
                    </a:cubicBezTo>
                    <a:cubicBezTo>
                      <a:pt x="222953" y="173070"/>
                      <a:pt x="173070" y="222953"/>
                      <a:pt x="111477" y="222953"/>
                    </a:cubicBezTo>
                    <a:cubicBezTo>
                      <a:pt x="49883" y="222953"/>
                      <a:pt x="0" y="173070"/>
                      <a:pt x="0" y="111477"/>
                    </a:cubicBezTo>
                    <a:lnTo>
                      <a:pt x="0" y="111477"/>
                    </a:lnTo>
                    <a:close/>
                  </a:path>
                </a:pathLst>
              </a:custGeom>
              <a:solidFill>
                <a:srgbClr val="32190E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sp>
          <p:nvSpPr>
            <p:cNvPr id="790" name="Google Shape;790;p9"/>
            <p:cNvSpPr/>
            <p:nvPr/>
          </p:nvSpPr>
          <p:spPr>
            <a:xfrm>
              <a:off x="611569" y="5065663"/>
              <a:ext cx="1553494" cy="434499"/>
            </a:xfrm>
            <a:prstGeom prst="rect">
              <a:avLst/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i="0" lang="en-US" sz="1400" u="none" cap="none" strike="noStrike">
                  <a:solidFill>
                    <a:srgbClr val="0C0C0C"/>
                  </a:solidFill>
                  <a:latin typeface="Lexend Deca"/>
                  <a:ea typeface="Lexend Deca"/>
                  <a:cs typeface="Lexend Deca"/>
                  <a:sym typeface="Lexend Deca"/>
                </a:rPr>
                <a:t>MARIE</a:t>
              </a:r>
              <a:endParaRPr/>
            </a:p>
          </p:txBody>
        </p:sp>
      </p:grpSp>
      <p:grpSp>
        <p:nvGrpSpPr>
          <p:cNvPr id="791" name="Google Shape;791;p9"/>
          <p:cNvGrpSpPr/>
          <p:nvPr/>
        </p:nvGrpSpPr>
        <p:grpSpPr>
          <a:xfrm>
            <a:off x="2449533" y="3433104"/>
            <a:ext cx="1609816" cy="2246105"/>
            <a:chOff x="2449533" y="3433104"/>
            <a:chExt cx="1609816" cy="2246105"/>
          </a:xfrm>
        </p:grpSpPr>
        <p:sp>
          <p:nvSpPr>
            <p:cNvPr id="792" name="Google Shape;792;p9"/>
            <p:cNvSpPr/>
            <p:nvPr/>
          </p:nvSpPr>
          <p:spPr>
            <a:xfrm>
              <a:off x="2449533" y="3433104"/>
              <a:ext cx="1609816" cy="2246105"/>
            </a:xfrm>
            <a:custGeom>
              <a:rect b="b" l="l" r="r" t="t"/>
              <a:pathLst>
                <a:path extrusionOk="0" h="2370559" w="1699014">
                  <a:moveTo>
                    <a:pt x="849507" y="0"/>
                  </a:moveTo>
                  <a:cubicBezTo>
                    <a:pt x="1318677" y="0"/>
                    <a:pt x="1699014" y="380337"/>
                    <a:pt x="1699014" y="849507"/>
                  </a:cubicBezTo>
                  <a:lnTo>
                    <a:pt x="1699014" y="2224057"/>
                  </a:lnTo>
                  <a:lnTo>
                    <a:pt x="1574637" y="2224057"/>
                  </a:lnTo>
                  <a:lnTo>
                    <a:pt x="1574637" y="2370559"/>
                  </a:lnTo>
                  <a:lnTo>
                    <a:pt x="1462549" y="2370559"/>
                  </a:lnTo>
                  <a:lnTo>
                    <a:pt x="1462549" y="2224057"/>
                  </a:lnTo>
                  <a:lnTo>
                    <a:pt x="236466" y="2224057"/>
                  </a:lnTo>
                  <a:lnTo>
                    <a:pt x="236466" y="2370559"/>
                  </a:lnTo>
                  <a:lnTo>
                    <a:pt x="124378" y="2370559"/>
                  </a:lnTo>
                  <a:lnTo>
                    <a:pt x="124378" y="2224057"/>
                  </a:lnTo>
                  <a:lnTo>
                    <a:pt x="0" y="2224057"/>
                  </a:lnTo>
                  <a:lnTo>
                    <a:pt x="0" y="849507"/>
                  </a:lnTo>
                  <a:cubicBezTo>
                    <a:pt x="0" y="380337"/>
                    <a:pt x="380337" y="0"/>
                    <a:pt x="849507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793" name="Google Shape;793;p9"/>
            <p:cNvGrpSpPr/>
            <p:nvPr/>
          </p:nvGrpSpPr>
          <p:grpSpPr>
            <a:xfrm>
              <a:off x="2839451" y="3603461"/>
              <a:ext cx="857750" cy="1545810"/>
              <a:chOff x="2531283" y="3856056"/>
              <a:chExt cx="857750" cy="1545810"/>
            </a:xfrm>
          </p:grpSpPr>
          <p:sp>
            <p:nvSpPr>
              <p:cNvPr id="794" name="Google Shape;794;p9"/>
              <p:cNvSpPr/>
              <p:nvPr/>
            </p:nvSpPr>
            <p:spPr>
              <a:xfrm>
                <a:off x="2531283" y="4304299"/>
                <a:ext cx="107056" cy="179967"/>
              </a:xfrm>
              <a:custGeom>
                <a:rect b="b" l="l" r="r" t="t"/>
                <a:pathLst>
                  <a:path extrusionOk="0" h="179967" w="107056">
                    <a:moveTo>
                      <a:pt x="105142" y="28"/>
                    </a:moveTo>
                    <a:cubicBezTo>
                      <a:pt x="49404" y="-1210"/>
                      <a:pt x="2336" y="38088"/>
                      <a:pt x="84" y="87746"/>
                    </a:cubicBezTo>
                    <a:cubicBezTo>
                      <a:pt x="-2168" y="137404"/>
                      <a:pt x="41184" y="178729"/>
                      <a:pt x="97035" y="179968"/>
                    </a:cubicBezTo>
                    <a:cubicBezTo>
                      <a:pt x="100413" y="179968"/>
                      <a:pt x="103791" y="179968"/>
                      <a:pt x="107057" y="179743"/>
                    </a:cubicBezTo>
                    <a:lnTo>
                      <a:pt x="105142" y="28"/>
                    </a:lnTo>
                    <a:close/>
                  </a:path>
                </a:pathLst>
              </a:custGeom>
              <a:solidFill>
                <a:srgbClr val="E6B49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95" name="Google Shape;795;p9"/>
              <p:cNvSpPr/>
              <p:nvPr/>
            </p:nvSpPr>
            <p:spPr>
              <a:xfrm>
                <a:off x="3281977" y="4294277"/>
                <a:ext cx="107056" cy="179967"/>
              </a:xfrm>
              <a:custGeom>
                <a:rect b="b" l="l" r="r" t="t"/>
                <a:pathLst>
                  <a:path extrusionOk="0" h="179967" w="107056">
                    <a:moveTo>
                      <a:pt x="1914" y="29"/>
                    </a:moveTo>
                    <a:cubicBezTo>
                      <a:pt x="57653" y="-1210"/>
                      <a:pt x="104721" y="38088"/>
                      <a:pt x="106973" y="87746"/>
                    </a:cubicBezTo>
                    <a:cubicBezTo>
                      <a:pt x="109225" y="137404"/>
                      <a:pt x="65873" y="178729"/>
                      <a:pt x="10022" y="179967"/>
                    </a:cubicBezTo>
                    <a:cubicBezTo>
                      <a:pt x="6644" y="179967"/>
                      <a:pt x="3265" y="179967"/>
                      <a:pt x="0" y="179742"/>
                    </a:cubicBezTo>
                    <a:lnTo>
                      <a:pt x="1914" y="29"/>
                    </a:lnTo>
                    <a:close/>
                  </a:path>
                </a:pathLst>
              </a:custGeom>
              <a:solidFill>
                <a:srgbClr val="E6B49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96" name="Google Shape;796;p9"/>
              <p:cNvSpPr/>
              <p:nvPr/>
            </p:nvSpPr>
            <p:spPr>
              <a:xfrm>
                <a:off x="2605010" y="4955960"/>
                <a:ext cx="681021" cy="445906"/>
              </a:xfrm>
              <a:custGeom>
                <a:rect b="b" l="l" r="r" t="t"/>
                <a:pathLst>
                  <a:path extrusionOk="0" h="445906" w="681021">
                    <a:moveTo>
                      <a:pt x="222953" y="0"/>
                    </a:moveTo>
                    <a:lnTo>
                      <a:pt x="458068" y="0"/>
                    </a:lnTo>
                    <a:cubicBezTo>
                      <a:pt x="581255" y="0"/>
                      <a:pt x="681021" y="99766"/>
                      <a:pt x="681021" y="222953"/>
                    </a:cubicBezTo>
                    <a:lnTo>
                      <a:pt x="681021" y="445907"/>
                    </a:lnTo>
                    <a:lnTo>
                      <a:pt x="0" y="445907"/>
                    </a:lnTo>
                    <a:lnTo>
                      <a:pt x="0" y="222953"/>
                    </a:lnTo>
                    <a:cubicBezTo>
                      <a:pt x="0" y="99766"/>
                      <a:pt x="99766" y="0"/>
                      <a:pt x="222953" y="0"/>
                    </a:cubicBezTo>
                    <a:lnTo>
                      <a:pt x="222953" y="0"/>
                    </a:lnTo>
                    <a:close/>
                  </a:path>
                </a:pathLst>
              </a:custGeom>
              <a:solidFill>
                <a:srgbClr val="B5547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97" name="Google Shape;797;p9"/>
              <p:cNvSpPr/>
              <p:nvPr/>
            </p:nvSpPr>
            <p:spPr>
              <a:xfrm>
                <a:off x="2961735" y="4946501"/>
                <a:ext cx="329700" cy="454014"/>
              </a:xfrm>
              <a:custGeom>
                <a:rect b="b" l="l" r="r" t="t"/>
                <a:pathLst>
                  <a:path extrusionOk="0" h="454014" w="329700">
                    <a:moveTo>
                      <a:pt x="0" y="0"/>
                    </a:moveTo>
                    <a:lnTo>
                      <a:pt x="70039" y="0"/>
                    </a:lnTo>
                    <a:cubicBezTo>
                      <a:pt x="213495" y="0"/>
                      <a:pt x="329701" y="101680"/>
                      <a:pt x="329701" y="227007"/>
                    </a:cubicBezTo>
                    <a:lnTo>
                      <a:pt x="329701" y="454014"/>
                    </a:lnTo>
                    <a:lnTo>
                      <a:pt x="0" y="454014"/>
                    </a:lnTo>
                    <a:lnTo>
                      <a:pt x="0" y="0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7B354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98" name="Google Shape;798;p9"/>
              <p:cNvSpPr/>
              <p:nvPr/>
            </p:nvSpPr>
            <p:spPr>
              <a:xfrm>
                <a:off x="2605010" y="3856056"/>
                <a:ext cx="709397" cy="1045854"/>
              </a:xfrm>
              <a:custGeom>
                <a:rect b="b" l="l" r="r" t="t"/>
                <a:pathLst>
                  <a:path extrusionOk="0" h="1045854" w="709397">
                    <a:moveTo>
                      <a:pt x="0" y="354699"/>
                    </a:moveTo>
                    <a:cubicBezTo>
                      <a:pt x="0" y="158770"/>
                      <a:pt x="158770" y="0"/>
                      <a:pt x="354699" y="0"/>
                    </a:cubicBezTo>
                    <a:lnTo>
                      <a:pt x="354699" y="0"/>
                    </a:lnTo>
                    <a:cubicBezTo>
                      <a:pt x="550627" y="0"/>
                      <a:pt x="709397" y="158770"/>
                      <a:pt x="709397" y="354699"/>
                    </a:cubicBezTo>
                    <a:lnTo>
                      <a:pt x="709397" y="691156"/>
                    </a:lnTo>
                    <a:cubicBezTo>
                      <a:pt x="709397" y="887084"/>
                      <a:pt x="550627" y="1045854"/>
                      <a:pt x="354699" y="1045854"/>
                    </a:cubicBezTo>
                    <a:lnTo>
                      <a:pt x="354699" y="1045854"/>
                    </a:lnTo>
                    <a:cubicBezTo>
                      <a:pt x="158770" y="1045854"/>
                      <a:pt x="0" y="887084"/>
                      <a:pt x="0" y="691156"/>
                    </a:cubicBezTo>
                    <a:lnTo>
                      <a:pt x="0" y="354699"/>
                    </a:lnTo>
                    <a:close/>
                  </a:path>
                </a:pathLst>
              </a:custGeom>
              <a:solidFill>
                <a:srgbClr val="F3C3A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99" name="Google Shape;799;p9"/>
              <p:cNvSpPr/>
              <p:nvPr/>
            </p:nvSpPr>
            <p:spPr>
              <a:xfrm>
                <a:off x="2960384" y="3856056"/>
                <a:ext cx="371589" cy="1045967"/>
              </a:xfrm>
              <a:custGeom>
                <a:rect b="b" l="l" r="r" t="t"/>
                <a:pathLst>
                  <a:path extrusionOk="0" h="1045967" w="371589">
                    <a:moveTo>
                      <a:pt x="0" y="0"/>
                    </a:moveTo>
                    <a:cubicBezTo>
                      <a:pt x="205275" y="0"/>
                      <a:pt x="371589" y="190637"/>
                      <a:pt x="371589" y="425864"/>
                    </a:cubicBezTo>
                    <a:lnTo>
                      <a:pt x="371589" y="620103"/>
                    </a:lnTo>
                    <a:cubicBezTo>
                      <a:pt x="371589" y="855218"/>
                      <a:pt x="205275" y="1045967"/>
                      <a:pt x="0" y="1045967"/>
                    </a:cubicBezTo>
                    <a:lnTo>
                      <a:pt x="0" y="113"/>
                    </a:lnTo>
                    <a:close/>
                  </a:path>
                </a:pathLst>
              </a:custGeom>
              <a:solidFill>
                <a:srgbClr val="E6B49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00" name="Google Shape;800;p9"/>
              <p:cNvSpPr/>
              <p:nvPr/>
            </p:nvSpPr>
            <p:spPr>
              <a:xfrm>
                <a:off x="2750943" y="4366822"/>
                <a:ext cx="58103" cy="52698"/>
              </a:xfrm>
              <a:custGeom>
                <a:rect b="b" l="l" r="r" t="t"/>
                <a:pathLst>
                  <a:path extrusionOk="0" h="52698" w="58103">
                    <a:moveTo>
                      <a:pt x="0" y="26349"/>
                    </a:moveTo>
                    <a:cubicBezTo>
                      <a:pt x="0" y="11823"/>
                      <a:pt x="13062" y="0"/>
                      <a:pt x="29052" y="0"/>
                    </a:cubicBezTo>
                    <a:cubicBezTo>
                      <a:pt x="45041" y="0"/>
                      <a:pt x="58103" y="11823"/>
                      <a:pt x="58103" y="26349"/>
                    </a:cubicBezTo>
                    <a:cubicBezTo>
                      <a:pt x="58103" y="40875"/>
                      <a:pt x="45041" y="52698"/>
                      <a:pt x="29052" y="52698"/>
                    </a:cubicBezTo>
                    <a:cubicBezTo>
                      <a:pt x="13062" y="52698"/>
                      <a:pt x="0" y="40875"/>
                      <a:pt x="0" y="26349"/>
                    </a:cubicBezTo>
                    <a:lnTo>
                      <a:pt x="0" y="26349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01" name="Google Shape;801;p9"/>
              <p:cNvSpPr/>
              <p:nvPr/>
            </p:nvSpPr>
            <p:spPr>
              <a:xfrm>
                <a:off x="3109019" y="4368173"/>
                <a:ext cx="56751" cy="52698"/>
              </a:xfrm>
              <a:custGeom>
                <a:rect b="b" l="l" r="r" t="t"/>
                <a:pathLst>
                  <a:path extrusionOk="0" h="52698" w="56751">
                    <a:moveTo>
                      <a:pt x="56752" y="26349"/>
                    </a:moveTo>
                    <a:cubicBezTo>
                      <a:pt x="56752" y="11823"/>
                      <a:pt x="44028" y="0"/>
                      <a:pt x="28376" y="0"/>
                    </a:cubicBezTo>
                    <a:cubicBezTo>
                      <a:pt x="12724" y="0"/>
                      <a:pt x="0" y="11823"/>
                      <a:pt x="0" y="26349"/>
                    </a:cubicBezTo>
                    <a:cubicBezTo>
                      <a:pt x="0" y="40875"/>
                      <a:pt x="12724" y="52698"/>
                      <a:pt x="28376" y="52698"/>
                    </a:cubicBezTo>
                    <a:cubicBezTo>
                      <a:pt x="44028" y="52698"/>
                      <a:pt x="56752" y="40875"/>
                      <a:pt x="56752" y="26349"/>
                    </a:cubicBezTo>
                    <a:lnTo>
                      <a:pt x="56752" y="26349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02" name="Google Shape;802;p9"/>
              <p:cNvSpPr/>
              <p:nvPr/>
            </p:nvSpPr>
            <p:spPr>
              <a:xfrm>
                <a:off x="2753645" y="4615449"/>
                <a:ext cx="416179" cy="145933"/>
              </a:xfrm>
              <a:custGeom>
                <a:rect b="b" l="l" r="r" t="t"/>
                <a:pathLst>
                  <a:path extrusionOk="0" h="145933" w="416179">
                    <a:moveTo>
                      <a:pt x="0" y="0"/>
                    </a:moveTo>
                    <a:lnTo>
                      <a:pt x="416180" y="0"/>
                    </a:lnTo>
                    <a:lnTo>
                      <a:pt x="412802" y="10697"/>
                    </a:lnTo>
                    <a:cubicBezTo>
                      <a:pt x="379021" y="90195"/>
                      <a:pt x="300086" y="145933"/>
                      <a:pt x="208090" y="145933"/>
                    </a:cubicBezTo>
                    <a:cubicBezTo>
                      <a:pt x="116093" y="145933"/>
                      <a:pt x="37046" y="90195"/>
                      <a:pt x="3378" y="10697"/>
                    </a:cubicBez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03" name="Google Shape;803;p9"/>
              <p:cNvSpPr/>
              <p:nvPr/>
            </p:nvSpPr>
            <p:spPr>
              <a:xfrm>
                <a:off x="2798236" y="4619503"/>
                <a:ext cx="328349" cy="145933"/>
              </a:xfrm>
              <a:custGeom>
                <a:rect b="b" l="l" r="r" t="t"/>
                <a:pathLst>
                  <a:path extrusionOk="0" h="145933" w="328349">
                    <a:moveTo>
                      <a:pt x="164175" y="0"/>
                    </a:moveTo>
                    <a:cubicBezTo>
                      <a:pt x="221715" y="0"/>
                      <a:pt x="274075" y="21732"/>
                      <a:pt x="313599" y="57540"/>
                    </a:cubicBezTo>
                    <a:lnTo>
                      <a:pt x="328350" y="72966"/>
                    </a:lnTo>
                    <a:lnTo>
                      <a:pt x="313599" y="88393"/>
                    </a:lnTo>
                    <a:cubicBezTo>
                      <a:pt x="274188" y="124088"/>
                      <a:pt x="221715" y="145933"/>
                      <a:pt x="164175" y="145933"/>
                    </a:cubicBezTo>
                    <a:cubicBezTo>
                      <a:pt x="106635" y="145933"/>
                      <a:pt x="54275" y="124201"/>
                      <a:pt x="14751" y="88393"/>
                    </a:cubicBezTo>
                    <a:lnTo>
                      <a:pt x="0" y="72966"/>
                    </a:lnTo>
                    <a:lnTo>
                      <a:pt x="14751" y="57540"/>
                    </a:lnTo>
                    <a:cubicBezTo>
                      <a:pt x="54162" y="21845"/>
                      <a:pt x="106635" y="0"/>
                      <a:pt x="164175" y="0"/>
                    </a:cubicBezTo>
                    <a:lnTo>
                      <a:pt x="164175" y="0"/>
                    </a:lnTo>
                    <a:close/>
                  </a:path>
                </a:pathLst>
              </a:custGeom>
              <a:solidFill>
                <a:srgbClr val="D8738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04" name="Google Shape;804;p9"/>
              <p:cNvSpPr/>
              <p:nvPr/>
            </p:nvSpPr>
            <p:spPr>
              <a:xfrm>
                <a:off x="2961735" y="4615449"/>
                <a:ext cx="166201" cy="145933"/>
              </a:xfrm>
              <a:custGeom>
                <a:rect b="b" l="l" r="r" t="t"/>
                <a:pathLst>
                  <a:path extrusionOk="0" h="145933" w="166201">
                    <a:moveTo>
                      <a:pt x="1464" y="0"/>
                    </a:moveTo>
                    <a:cubicBezTo>
                      <a:pt x="59229" y="0"/>
                      <a:pt x="111815" y="21732"/>
                      <a:pt x="151338" y="57540"/>
                    </a:cubicBezTo>
                    <a:lnTo>
                      <a:pt x="166202" y="72967"/>
                    </a:lnTo>
                    <a:lnTo>
                      <a:pt x="151338" y="88393"/>
                    </a:lnTo>
                    <a:cubicBezTo>
                      <a:pt x="111702" y="124088"/>
                      <a:pt x="59116" y="145933"/>
                      <a:pt x="1464" y="145933"/>
                    </a:cubicBezTo>
                    <a:lnTo>
                      <a:pt x="0" y="145933"/>
                    </a:lnTo>
                    <a:lnTo>
                      <a:pt x="0" y="113"/>
                    </a:lnTo>
                    <a:lnTo>
                      <a:pt x="1464" y="113"/>
                    </a:lnTo>
                    <a:close/>
                  </a:path>
                </a:pathLst>
              </a:custGeom>
              <a:solidFill>
                <a:srgbClr val="D0566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05" name="Google Shape;805;p9"/>
              <p:cNvSpPr/>
              <p:nvPr/>
            </p:nvSpPr>
            <p:spPr>
              <a:xfrm>
                <a:off x="2777967" y="4611395"/>
                <a:ext cx="374291" cy="59454"/>
              </a:xfrm>
              <a:custGeom>
                <a:rect b="b" l="l" r="r" t="t"/>
                <a:pathLst>
                  <a:path extrusionOk="0" h="59454" w="374291">
                    <a:moveTo>
                      <a:pt x="0" y="0"/>
                    </a:moveTo>
                    <a:lnTo>
                      <a:pt x="374291" y="0"/>
                    </a:lnTo>
                    <a:lnTo>
                      <a:pt x="352109" y="59454"/>
                    </a:lnTo>
                    <a:lnTo>
                      <a:pt x="17791" y="54387"/>
                    </a:lnTo>
                    <a:lnTo>
                      <a:pt x="0" y="0"/>
                    </a:lnTo>
                    <a:lnTo>
                      <a:pt x="0" y="0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06" name="Google Shape;806;p9"/>
              <p:cNvSpPr/>
              <p:nvPr/>
            </p:nvSpPr>
            <p:spPr>
              <a:xfrm>
                <a:off x="2903632" y="4464111"/>
                <a:ext cx="120259" cy="30402"/>
              </a:xfrm>
              <a:custGeom>
                <a:rect b="b" l="l" r="r" t="t"/>
                <a:pathLst>
                  <a:path extrusionOk="0" h="30402" w="120259">
                    <a:moveTo>
                      <a:pt x="120260" y="30403"/>
                    </a:moveTo>
                    <a:cubicBezTo>
                      <a:pt x="120260" y="13625"/>
                      <a:pt x="93348" y="0"/>
                      <a:pt x="60130" y="0"/>
                    </a:cubicBezTo>
                    <a:cubicBezTo>
                      <a:pt x="26912" y="0"/>
                      <a:pt x="0" y="13625"/>
                      <a:pt x="0" y="30403"/>
                    </a:cubicBezTo>
                    <a:lnTo>
                      <a:pt x="15201" y="30403"/>
                    </a:lnTo>
                    <a:cubicBezTo>
                      <a:pt x="15201" y="21958"/>
                      <a:pt x="35357" y="15201"/>
                      <a:pt x="60130" y="15201"/>
                    </a:cubicBezTo>
                    <a:cubicBezTo>
                      <a:pt x="84903" y="15201"/>
                      <a:pt x="105058" y="21958"/>
                      <a:pt x="105058" y="30403"/>
                    </a:cubicBezTo>
                    <a:lnTo>
                      <a:pt x="120260" y="30403"/>
                    </a:lnTo>
                    <a:close/>
                  </a:path>
                </a:pathLst>
              </a:custGeom>
              <a:solidFill>
                <a:srgbClr val="E1A58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07" name="Google Shape;807;p9"/>
              <p:cNvSpPr/>
              <p:nvPr/>
            </p:nvSpPr>
            <p:spPr>
              <a:xfrm>
                <a:off x="2875256" y="4881642"/>
                <a:ext cx="173070" cy="212256"/>
              </a:xfrm>
              <a:custGeom>
                <a:rect b="b" l="l" r="r" t="t"/>
                <a:pathLst>
                  <a:path extrusionOk="0" h="212256" w="173070">
                    <a:moveTo>
                      <a:pt x="0" y="0"/>
                    </a:moveTo>
                    <a:lnTo>
                      <a:pt x="18805" y="3828"/>
                    </a:lnTo>
                    <a:cubicBezTo>
                      <a:pt x="43014" y="7094"/>
                      <a:pt x="68125" y="8783"/>
                      <a:pt x="93911" y="8783"/>
                    </a:cubicBezTo>
                    <a:lnTo>
                      <a:pt x="93911" y="8783"/>
                    </a:lnTo>
                    <a:cubicBezTo>
                      <a:pt x="119584" y="8783"/>
                      <a:pt x="144694" y="7094"/>
                      <a:pt x="169017" y="3828"/>
                    </a:cubicBezTo>
                    <a:lnTo>
                      <a:pt x="173070" y="3040"/>
                    </a:lnTo>
                    <a:lnTo>
                      <a:pt x="171832" y="35132"/>
                    </a:lnTo>
                    <a:cubicBezTo>
                      <a:pt x="163724" y="136249"/>
                      <a:pt x="128705" y="212256"/>
                      <a:pt x="86704" y="212256"/>
                    </a:cubicBezTo>
                    <a:cubicBezTo>
                      <a:pt x="44703" y="212256"/>
                      <a:pt x="9684" y="136249"/>
                      <a:pt x="1576" y="35132"/>
                    </a:cubicBezTo>
                    <a:lnTo>
                      <a:pt x="225" y="112"/>
                    </a:lnTo>
                    <a:close/>
                  </a:path>
                </a:pathLst>
              </a:custGeom>
              <a:solidFill>
                <a:srgbClr val="E6B49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08" name="Google Shape;808;p9"/>
              <p:cNvSpPr/>
              <p:nvPr/>
            </p:nvSpPr>
            <p:spPr>
              <a:xfrm>
                <a:off x="2680678" y="4269533"/>
                <a:ext cx="166201" cy="40537"/>
              </a:xfrm>
              <a:custGeom>
                <a:rect b="b" l="l" r="r" t="t"/>
                <a:pathLst>
                  <a:path extrusionOk="0" h="40537" w="166201">
                    <a:moveTo>
                      <a:pt x="0" y="20269"/>
                    </a:moveTo>
                    <a:cubicBezTo>
                      <a:pt x="0" y="9121"/>
                      <a:pt x="9121" y="0"/>
                      <a:pt x="20269" y="0"/>
                    </a:cubicBezTo>
                    <a:lnTo>
                      <a:pt x="145933" y="0"/>
                    </a:lnTo>
                    <a:cubicBezTo>
                      <a:pt x="157081" y="0"/>
                      <a:pt x="166202" y="9121"/>
                      <a:pt x="166202" y="20269"/>
                    </a:cubicBezTo>
                    <a:lnTo>
                      <a:pt x="166202" y="20269"/>
                    </a:lnTo>
                    <a:cubicBezTo>
                      <a:pt x="166202" y="31416"/>
                      <a:pt x="157081" y="40537"/>
                      <a:pt x="145933" y="40537"/>
                    </a:cubicBezTo>
                    <a:lnTo>
                      <a:pt x="20269" y="40537"/>
                    </a:lnTo>
                    <a:cubicBezTo>
                      <a:pt x="9121" y="40537"/>
                      <a:pt x="0" y="31416"/>
                      <a:pt x="0" y="20269"/>
                    </a:cubicBezTo>
                    <a:lnTo>
                      <a:pt x="0" y="20269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09" name="Google Shape;809;p9"/>
              <p:cNvSpPr/>
              <p:nvPr/>
            </p:nvSpPr>
            <p:spPr>
              <a:xfrm>
                <a:off x="3061726" y="4268182"/>
                <a:ext cx="166201" cy="40537"/>
              </a:xfrm>
              <a:custGeom>
                <a:rect b="b" l="l" r="r" t="t"/>
                <a:pathLst>
                  <a:path extrusionOk="0" h="40537" w="166201">
                    <a:moveTo>
                      <a:pt x="0" y="20268"/>
                    </a:moveTo>
                    <a:cubicBezTo>
                      <a:pt x="0" y="9121"/>
                      <a:pt x="9121" y="0"/>
                      <a:pt x="20269" y="0"/>
                    </a:cubicBezTo>
                    <a:lnTo>
                      <a:pt x="145933" y="0"/>
                    </a:lnTo>
                    <a:cubicBezTo>
                      <a:pt x="157081" y="0"/>
                      <a:pt x="166202" y="9121"/>
                      <a:pt x="166202" y="20268"/>
                    </a:cubicBezTo>
                    <a:lnTo>
                      <a:pt x="166202" y="20268"/>
                    </a:lnTo>
                    <a:cubicBezTo>
                      <a:pt x="166202" y="31416"/>
                      <a:pt x="157081" y="40537"/>
                      <a:pt x="145933" y="40537"/>
                    </a:cubicBezTo>
                    <a:lnTo>
                      <a:pt x="20269" y="40537"/>
                    </a:lnTo>
                    <a:cubicBezTo>
                      <a:pt x="9121" y="40537"/>
                      <a:pt x="0" y="31416"/>
                      <a:pt x="0" y="20268"/>
                    </a:cubicBezTo>
                    <a:lnTo>
                      <a:pt x="0" y="20268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10" name="Google Shape;810;p9"/>
              <p:cNvSpPr/>
              <p:nvPr/>
            </p:nvSpPr>
            <p:spPr>
              <a:xfrm>
                <a:off x="2680678" y="4501945"/>
                <a:ext cx="572922" cy="118908"/>
              </a:xfrm>
              <a:custGeom>
                <a:rect b="b" l="l" r="r" t="t"/>
                <a:pathLst>
                  <a:path extrusionOk="0" h="118908" w="572922">
                    <a:moveTo>
                      <a:pt x="572923" y="118908"/>
                    </a:moveTo>
                    <a:lnTo>
                      <a:pt x="0" y="118908"/>
                    </a:lnTo>
                    <a:lnTo>
                      <a:pt x="4617" y="110125"/>
                    </a:lnTo>
                    <a:cubicBezTo>
                      <a:pt x="51009" y="45379"/>
                      <a:pt x="159783" y="0"/>
                      <a:pt x="286461" y="0"/>
                    </a:cubicBezTo>
                    <a:cubicBezTo>
                      <a:pt x="413140" y="0"/>
                      <a:pt x="521914" y="45379"/>
                      <a:pt x="568306" y="110125"/>
                    </a:cubicBezTo>
                    <a:lnTo>
                      <a:pt x="572923" y="118908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11" name="Google Shape;811;p9"/>
              <p:cNvSpPr/>
              <p:nvPr/>
            </p:nvSpPr>
            <p:spPr>
              <a:xfrm>
                <a:off x="2683381" y="4496315"/>
                <a:ext cx="572922" cy="118908"/>
              </a:xfrm>
              <a:custGeom>
                <a:rect b="b" l="l" r="r" t="t"/>
                <a:pathLst>
                  <a:path extrusionOk="0" h="118908" w="572922">
                    <a:moveTo>
                      <a:pt x="572923" y="118908"/>
                    </a:moveTo>
                    <a:lnTo>
                      <a:pt x="0" y="118908"/>
                    </a:lnTo>
                    <a:lnTo>
                      <a:pt x="4617" y="110125"/>
                    </a:lnTo>
                    <a:cubicBezTo>
                      <a:pt x="51009" y="45379"/>
                      <a:pt x="159783" y="0"/>
                      <a:pt x="286461" y="0"/>
                    </a:cubicBezTo>
                    <a:cubicBezTo>
                      <a:pt x="413140" y="0"/>
                      <a:pt x="521914" y="45379"/>
                      <a:pt x="568306" y="110125"/>
                    </a:cubicBezTo>
                    <a:lnTo>
                      <a:pt x="572923" y="118908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12" name="Google Shape;812;p9"/>
              <p:cNvSpPr/>
              <p:nvPr/>
            </p:nvSpPr>
            <p:spPr>
              <a:xfrm>
                <a:off x="2559856" y="3865402"/>
                <a:ext cx="809276" cy="514858"/>
              </a:xfrm>
              <a:custGeom>
                <a:rect b="b" l="l" r="r" t="t"/>
                <a:pathLst>
                  <a:path extrusionOk="0" h="514858" w="809276">
                    <a:moveTo>
                      <a:pt x="404582" y="0"/>
                    </a:moveTo>
                    <a:cubicBezTo>
                      <a:pt x="628098" y="0"/>
                      <a:pt x="809276" y="147284"/>
                      <a:pt x="809276" y="328913"/>
                    </a:cubicBezTo>
                    <a:lnTo>
                      <a:pt x="809276" y="485430"/>
                    </a:lnTo>
                    <a:cubicBezTo>
                      <a:pt x="809276" y="537565"/>
                      <a:pt x="762095" y="509302"/>
                      <a:pt x="752637" y="485430"/>
                    </a:cubicBezTo>
                    <a:cubicBezTo>
                      <a:pt x="743178" y="461559"/>
                      <a:pt x="770991" y="380822"/>
                      <a:pt x="752637" y="342087"/>
                    </a:cubicBezTo>
                    <a:cubicBezTo>
                      <a:pt x="752637" y="292767"/>
                      <a:pt x="703429" y="252793"/>
                      <a:pt x="642737" y="252793"/>
                    </a:cubicBezTo>
                    <a:cubicBezTo>
                      <a:pt x="582719" y="242321"/>
                      <a:pt x="500970" y="284322"/>
                      <a:pt x="392871" y="278917"/>
                    </a:cubicBezTo>
                    <a:cubicBezTo>
                      <a:pt x="284772" y="273512"/>
                      <a:pt x="241983" y="261464"/>
                      <a:pt x="166540" y="252793"/>
                    </a:cubicBezTo>
                    <a:cubicBezTo>
                      <a:pt x="105847" y="252793"/>
                      <a:pt x="56639" y="292767"/>
                      <a:pt x="56639" y="342087"/>
                    </a:cubicBezTo>
                    <a:lnTo>
                      <a:pt x="56639" y="485430"/>
                    </a:lnTo>
                    <a:cubicBezTo>
                      <a:pt x="47181" y="509302"/>
                      <a:pt x="0" y="537565"/>
                      <a:pt x="0" y="485430"/>
                    </a:cubicBezTo>
                    <a:lnTo>
                      <a:pt x="0" y="328913"/>
                    </a:lnTo>
                    <a:cubicBezTo>
                      <a:pt x="0" y="147284"/>
                      <a:pt x="181178" y="0"/>
                      <a:pt x="404694" y="0"/>
                    </a:cubicBezTo>
                    <a:lnTo>
                      <a:pt x="404694" y="0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13" name="Google Shape;813;p9"/>
              <p:cNvSpPr/>
              <p:nvPr/>
            </p:nvSpPr>
            <p:spPr>
              <a:xfrm>
                <a:off x="2584290" y="4235189"/>
                <a:ext cx="337808" cy="337582"/>
              </a:xfrm>
              <a:custGeom>
                <a:rect b="b" l="l" r="r" t="t"/>
                <a:pathLst>
                  <a:path extrusionOk="0" h="337582" w="337808">
                    <a:moveTo>
                      <a:pt x="0" y="168791"/>
                    </a:moveTo>
                    <a:cubicBezTo>
                      <a:pt x="0" y="75556"/>
                      <a:pt x="75669" y="0"/>
                      <a:pt x="168904" y="0"/>
                    </a:cubicBezTo>
                    <a:cubicBezTo>
                      <a:pt x="262139" y="0"/>
                      <a:pt x="337808" y="75556"/>
                      <a:pt x="337808" y="168791"/>
                    </a:cubicBezTo>
                    <a:cubicBezTo>
                      <a:pt x="337808" y="262026"/>
                      <a:pt x="262139" y="337583"/>
                      <a:pt x="168904" y="337583"/>
                    </a:cubicBezTo>
                    <a:cubicBezTo>
                      <a:pt x="75669" y="337583"/>
                      <a:pt x="0" y="262026"/>
                      <a:pt x="0" y="168791"/>
                    </a:cubicBezTo>
                    <a:lnTo>
                      <a:pt x="0" y="168791"/>
                    </a:lnTo>
                    <a:close/>
                    <a:moveTo>
                      <a:pt x="17116" y="168791"/>
                    </a:moveTo>
                    <a:cubicBezTo>
                      <a:pt x="17116" y="252568"/>
                      <a:pt x="85128" y="320467"/>
                      <a:pt x="168904" y="320467"/>
                    </a:cubicBezTo>
                    <a:cubicBezTo>
                      <a:pt x="252681" y="320467"/>
                      <a:pt x="320693" y="252568"/>
                      <a:pt x="320693" y="168791"/>
                    </a:cubicBezTo>
                    <a:cubicBezTo>
                      <a:pt x="320693" y="85015"/>
                      <a:pt x="252681" y="17115"/>
                      <a:pt x="168904" y="17115"/>
                    </a:cubicBezTo>
                    <a:cubicBezTo>
                      <a:pt x="85128" y="17115"/>
                      <a:pt x="17116" y="85015"/>
                      <a:pt x="17116" y="168791"/>
                    </a:cubicBezTo>
                    <a:lnTo>
                      <a:pt x="17116" y="168791"/>
                    </a:lnTo>
                    <a:close/>
                  </a:path>
                </a:pathLst>
              </a:custGeom>
              <a:solidFill>
                <a:srgbClr val="7B354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14" name="Google Shape;814;p9"/>
              <p:cNvSpPr/>
              <p:nvPr/>
            </p:nvSpPr>
            <p:spPr>
              <a:xfrm>
                <a:off x="2993714" y="4235189"/>
                <a:ext cx="337808" cy="337582"/>
              </a:xfrm>
              <a:custGeom>
                <a:rect b="b" l="l" r="r" t="t"/>
                <a:pathLst>
                  <a:path extrusionOk="0" h="337582" w="337808">
                    <a:moveTo>
                      <a:pt x="0" y="168791"/>
                    </a:moveTo>
                    <a:cubicBezTo>
                      <a:pt x="0" y="75556"/>
                      <a:pt x="75669" y="0"/>
                      <a:pt x="168904" y="0"/>
                    </a:cubicBezTo>
                    <a:cubicBezTo>
                      <a:pt x="262139" y="0"/>
                      <a:pt x="337808" y="75556"/>
                      <a:pt x="337808" y="168791"/>
                    </a:cubicBezTo>
                    <a:cubicBezTo>
                      <a:pt x="337808" y="262026"/>
                      <a:pt x="262139" y="337583"/>
                      <a:pt x="168904" y="337583"/>
                    </a:cubicBezTo>
                    <a:cubicBezTo>
                      <a:pt x="75669" y="337583"/>
                      <a:pt x="0" y="262026"/>
                      <a:pt x="0" y="168791"/>
                    </a:cubicBezTo>
                    <a:lnTo>
                      <a:pt x="0" y="168791"/>
                    </a:lnTo>
                    <a:close/>
                    <a:moveTo>
                      <a:pt x="17116" y="168791"/>
                    </a:moveTo>
                    <a:cubicBezTo>
                      <a:pt x="17116" y="252568"/>
                      <a:pt x="85128" y="320467"/>
                      <a:pt x="168904" y="320467"/>
                    </a:cubicBezTo>
                    <a:cubicBezTo>
                      <a:pt x="252681" y="320467"/>
                      <a:pt x="320693" y="252568"/>
                      <a:pt x="320693" y="168791"/>
                    </a:cubicBezTo>
                    <a:cubicBezTo>
                      <a:pt x="320693" y="85015"/>
                      <a:pt x="252681" y="17115"/>
                      <a:pt x="168904" y="17115"/>
                    </a:cubicBezTo>
                    <a:cubicBezTo>
                      <a:pt x="85128" y="17115"/>
                      <a:pt x="17116" y="85015"/>
                      <a:pt x="17116" y="168791"/>
                    </a:cubicBezTo>
                    <a:lnTo>
                      <a:pt x="17116" y="168791"/>
                    </a:lnTo>
                    <a:close/>
                  </a:path>
                </a:pathLst>
              </a:custGeom>
              <a:solidFill>
                <a:srgbClr val="7B354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15" name="Google Shape;815;p9"/>
              <p:cNvSpPr/>
              <p:nvPr/>
            </p:nvSpPr>
            <p:spPr>
              <a:xfrm>
                <a:off x="2922099" y="4382361"/>
                <a:ext cx="71615" cy="21619"/>
              </a:xfrm>
              <a:custGeom>
                <a:rect b="b" l="l" r="r" t="t"/>
                <a:pathLst>
                  <a:path extrusionOk="0" h="21619" w="71615">
                    <a:moveTo>
                      <a:pt x="0" y="0"/>
                    </a:moveTo>
                    <a:lnTo>
                      <a:pt x="71615" y="0"/>
                    </a:lnTo>
                    <a:lnTo>
                      <a:pt x="71615" y="21620"/>
                    </a:lnTo>
                    <a:lnTo>
                      <a:pt x="0" y="21620"/>
                    </a:lnTo>
                    <a:lnTo>
                      <a:pt x="0" y="0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7B354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sp>
          <p:nvSpPr>
            <p:cNvPr id="816" name="Google Shape;816;p9"/>
            <p:cNvSpPr/>
            <p:nvPr/>
          </p:nvSpPr>
          <p:spPr>
            <a:xfrm>
              <a:off x="2485990" y="5065663"/>
              <a:ext cx="1553494" cy="434499"/>
            </a:xfrm>
            <a:prstGeom prst="rect">
              <a:avLst/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i="0" lang="en-US" sz="1400" u="none" cap="none" strike="noStrike">
                  <a:solidFill>
                    <a:srgbClr val="0C0C0C"/>
                  </a:solidFill>
                  <a:latin typeface="Lexend Deca"/>
                  <a:ea typeface="Lexend Deca"/>
                  <a:cs typeface="Lexend Deca"/>
                  <a:sym typeface="Lexend Deca"/>
                </a:rPr>
                <a:t>CLINT</a:t>
              </a:r>
              <a:endParaRPr/>
            </a:p>
          </p:txBody>
        </p:sp>
      </p:grpSp>
      <p:grpSp>
        <p:nvGrpSpPr>
          <p:cNvPr id="817" name="Google Shape;817;p9"/>
          <p:cNvGrpSpPr/>
          <p:nvPr/>
        </p:nvGrpSpPr>
        <p:grpSpPr>
          <a:xfrm>
            <a:off x="4324918" y="3433104"/>
            <a:ext cx="1609816" cy="2246105"/>
            <a:chOff x="4324918" y="3433104"/>
            <a:chExt cx="1609816" cy="2246105"/>
          </a:xfrm>
        </p:grpSpPr>
        <p:sp>
          <p:nvSpPr>
            <p:cNvPr id="818" name="Google Shape;818;p9"/>
            <p:cNvSpPr/>
            <p:nvPr/>
          </p:nvSpPr>
          <p:spPr>
            <a:xfrm>
              <a:off x="4324918" y="3433104"/>
              <a:ext cx="1609816" cy="2246105"/>
            </a:xfrm>
            <a:custGeom>
              <a:rect b="b" l="l" r="r" t="t"/>
              <a:pathLst>
                <a:path extrusionOk="0" h="2370559" w="1699014">
                  <a:moveTo>
                    <a:pt x="849507" y="0"/>
                  </a:moveTo>
                  <a:cubicBezTo>
                    <a:pt x="1318677" y="0"/>
                    <a:pt x="1699014" y="380337"/>
                    <a:pt x="1699014" y="849507"/>
                  </a:cubicBezTo>
                  <a:lnTo>
                    <a:pt x="1699014" y="2224057"/>
                  </a:lnTo>
                  <a:lnTo>
                    <a:pt x="1574637" y="2224057"/>
                  </a:lnTo>
                  <a:lnTo>
                    <a:pt x="1574637" y="2370559"/>
                  </a:lnTo>
                  <a:lnTo>
                    <a:pt x="1462549" y="2370559"/>
                  </a:lnTo>
                  <a:lnTo>
                    <a:pt x="1462549" y="2224057"/>
                  </a:lnTo>
                  <a:lnTo>
                    <a:pt x="236466" y="2224057"/>
                  </a:lnTo>
                  <a:lnTo>
                    <a:pt x="236466" y="2370559"/>
                  </a:lnTo>
                  <a:lnTo>
                    <a:pt x="124378" y="2370559"/>
                  </a:lnTo>
                  <a:lnTo>
                    <a:pt x="124378" y="2224057"/>
                  </a:lnTo>
                  <a:lnTo>
                    <a:pt x="0" y="2224057"/>
                  </a:lnTo>
                  <a:lnTo>
                    <a:pt x="0" y="849507"/>
                  </a:lnTo>
                  <a:cubicBezTo>
                    <a:pt x="0" y="380337"/>
                    <a:pt x="380337" y="0"/>
                    <a:pt x="849507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819" name="Google Shape;819;p9"/>
            <p:cNvGrpSpPr/>
            <p:nvPr/>
          </p:nvGrpSpPr>
          <p:grpSpPr>
            <a:xfrm>
              <a:off x="4669659" y="3540431"/>
              <a:ext cx="890462" cy="1640531"/>
              <a:chOff x="3684532" y="3772820"/>
              <a:chExt cx="890462" cy="1640531"/>
            </a:xfrm>
          </p:grpSpPr>
          <p:sp>
            <p:nvSpPr>
              <p:cNvPr id="820" name="Google Shape;820;p9"/>
              <p:cNvSpPr/>
              <p:nvPr/>
            </p:nvSpPr>
            <p:spPr>
              <a:xfrm>
                <a:off x="4281890" y="4861985"/>
                <a:ext cx="250551" cy="454077"/>
              </a:xfrm>
              <a:custGeom>
                <a:rect b="b" l="l" r="r" t="t"/>
                <a:pathLst>
                  <a:path extrusionOk="0" h="454077" w="250551">
                    <a:moveTo>
                      <a:pt x="0" y="4680"/>
                    </a:moveTo>
                    <a:cubicBezTo>
                      <a:pt x="103707" y="-20656"/>
                      <a:pt x="212369" y="59405"/>
                      <a:pt x="242659" y="183606"/>
                    </a:cubicBezTo>
                    <a:cubicBezTo>
                      <a:pt x="272949" y="307694"/>
                      <a:pt x="213382" y="428855"/>
                      <a:pt x="109675" y="454078"/>
                    </a:cubicBezTo>
                    <a:cubicBezTo>
                      <a:pt x="104946" y="299024"/>
                      <a:pt x="67336" y="144533"/>
                      <a:pt x="0" y="4680"/>
                    </a:cubicBezTo>
                    <a:lnTo>
                      <a:pt x="0" y="4680"/>
                    </a:lnTo>
                    <a:close/>
                  </a:path>
                </a:pathLst>
              </a:custGeom>
              <a:solidFill>
                <a:srgbClr val="271B0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21" name="Google Shape;821;p9"/>
              <p:cNvSpPr/>
              <p:nvPr/>
            </p:nvSpPr>
            <p:spPr>
              <a:xfrm>
                <a:off x="3692752" y="3882405"/>
                <a:ext cx="866140" cy="1102606"/>
              </a:xfrm>
              <a:custGeom>
                <a:rect b="b" l="l" r="r" t="t"/>
                <a:pathLst>
                  <a:path extrusionOk="0" h="1102606" w="866140">
                    <a:moveTo>
                      <a:pt x="0" y="433070"/>
                    </a:moveTo>
                    <a:cubicBezTo>
                      <a:pt x="0" y="193902"/>
                      <a:pt x="193902" y="0"/>
                      <a:pt x="433070" y="0"/>
                    </a:cubicBezTo>
                    <a:lnTo>
                      <a:pt x="433070" y="0"/>
                    </a:lnTo>
                    <a:cubicBezTo>
                      <a:pt x="672239" y="0"/>
                      <a:pt x="866140" y="193902"/>
                      <a:pt x="866140" y="433070"/>
                    </a:cubicBezTo>
                    <a:lnTo>
                      <a:pt x="866140" y="669536"/>
                    </a:lnTo>
                    <a:cubicBezTo>
                      <a:pt x="866140" y="908704"/>
                      <a:pt x="672239" y="1102606"/>
                      <a:pt x="433070" y="1102606"/>
                    </a:cubicBezTo>
                    <a:lnTo>
                      <a:pt x="433070" y="1102606"/>
                    </a:lnTo>
                    <a:cubicBezTo>
                      <a:pt x="193902" y="1102606"/>
                      <a:pt x="0" y="908704"/>
                      <a:pt x="0" y="669536"/>
                    </a:cubicBezTo>
                    <a:lnTo>
                      <a:pt x="0" y="433070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22" name="Google Shape;822;p9"/>
              <p:cNvSpPr/>
              <p:nvPr/>
            </p:nvSpPr>
            <p:spPr>
              <a:xfrm>
                <a:off x="4395281" y="3926883"/>
                <a:ext cx="179713" cy="940570"/>
              </a:xfrm>
              <a:custGeom>
                <a:rect b="b" l="l" r="r" t="t"/>
                <a:pathLst>
                  <a:path extrusionOk="0" h="940570" w="179713">
                    <a:moveTo>
                      <a:pt x="112" y="113"/>
                    </a:moveTo>
                    <a:lnTo>
                      <a:pt x="676" y="788"/>
                    </a:lnTo>
                    <a:cubicBezTo>
                      <a:pt x="35808" y="45604"/>
                      <a:pt x="55738" y="97064"/>
                      <a:pt x="55738" y="151676"/>
                    </a:cubicBezTo>
                    <a:lnTo>
                      <a:pt x="55738" y="836075"/>
                    </a:lnTo>
                    <a:cubicBezTo>
                      <a:pt x="55738" y="868843"/>
                      <a:pt x="48532" y="900484"/>
                      <a:pt x="35244" y="930211"/>
                    </a:cubicBezTo>
                    <a:lnTo>
                      <a:pt x="29727" y="940571"/>
                    </a:lnTo>
                    <a:lnTo>
                      <a:pt x="46054" y="930211"/>
                    </a:lnTo>
                    <a:cubicBezTo>
                      <a:pt x="128705" y="872896"/>
                      <a:pt x="179714" y="793849"/>
                      <a:pt x="179714" y="706470"/>
                    </a:cubicBezTo>
                    <a:lnTo>
                      <a:pt x="179714" y="251329"/>
                    </a:lnTo>
                    <a:cubicBezTo>
                      <a:pt x="179714" y="153027"/>
                      <a:pt x="115080" y="65197"/>
                      <a:pt x="13625" y="7094"/>
                    </a:cubicBez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271B0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23" name="Google Shape;823;p9"/>
              <p:cNvSpPr/>
              <p:nvPr/>
            </p:nvSpPr>
            <p:spPr>
              <a:xfrm>
                <a:off x="3684532" y="3891864"/>
                <a:ext cx="183880" cy="975590"/>
              </a:xfrm>
              <a:custGeom>
                <a:rect b="b" l="l" r="r" t="t"/>
                <a:pathLst>
                  <a:path extrusionOk="0" h="975590" w="183880">
                    <a:moveTo>
                      <a:pt x="183880" y="0"/>
                    </a:moveTo>
                    <a:lnTo>
                      <a:pt x="183205" y="676"/>
                    </a:lnTo>
                    <a:cubicBezTo>
                      <a:pt x="147284" y="47180"/>
                      <a:pt x="126903" y="100554"/>
                      <a:pt x="126903" y="157193"/>
                    </a:cubicBezTo>
                    <a:lnTo>
                      <a:pt x="126903" y="867154"/>
                    </a:lnTo>
                    <a:cubicBezTo>
                      <a:pt x="126903" y="901160"/>
                      <a:pt x="134222" y="933927"/>
                      <a:pt x="147847" y="964780"/>
                    </a:cubicBezTo>
                    <a:lnTo>
                      <a:pt x="153477" y="975590"/>
                    </a:lnTo>
                    <a:lnTo>
                      <a:pt x="136700" y="964893"/>
                    </a:lnTo>
                    <a:cubicBezTo>
                      <a:pt x="52248" y="905438"/>
                      <a:pt x="0" y="823351"/>
                      <a:pt x="0" y="732706"/>
                    </a:cubicBezTo>
                    <a:lnTo>
                      <a:pt x="0" y="260675"/>
                    </a:lnTo>
                    <a:cubicBezTo>
                      <a:pt x="0" y="158657"/>
                      <a:pt x="66098" y="67562"/>
                      <a:pt x="169805" y="7319"/>
                    </a:cubicBezTo>
                    <a:lnTo>
                      <a:pt x="183768" y="0"/>
                    </a:lnTo>
                    <a:close/>
                  </a:path>
                </a:pathLst>
              </a:custGeom>
              <a:solidFill>
                <a:srgbClr val="271B0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24" name="Google Shape;824;p9"/>
              <p:cNvSpPr/>
              <p:nvPr/>
            </p:nvSpPr>
            <p:spPr>
              <a:xfrm>
                <a:off x="3788689" y="4993118"/>
                <a:ext cx="641835" cy="420233"/>
              </a:xfrm>
              <a:custGeom>
                <a:rect b="b" l="l" r="r" t="t"/>
                <a:pathLst>
                  <a:path extrusionOk="0" h="420233" w="641835">
                    <a:moveTo>
                      <a:pt x="210117" y="0"/>
                    </a:moveTo>
                    <a:lnTo>
                      <a:pt x="431719" y="0"/>
                    </a:lnTo>
                    <a:cubicBezTo>
                      <a:pt x="547813" y="0"/>
                      <a:pt x="641836" y="94023"/>
                      <a:pt x="641836" y="210117"/>
                    </a:cubicBezTo>
                    <a:lnTo>
                      <a:pt x="641836" y="420234"/>
                    </a:lnTo>
                    <a:lnTo>
                      <a:pt x="0" y="420234"/>
                    </a:lnTo>
                    <a:lnTo>
                      <a:pt x="0" y="210117"/>
                    </a:lnTo>
                    <a:cubicBezTo>
                      <a:pt x="0" y="94023"/>
                      <a:pt x="94023" y="0"/>
                      <a:pt x="210117" y="0"/>
                    </a:cubicBezTo>
                    <a:lnTo>
                      <a:pt x="210117" y="0"/>
                    </a:lnTo>
                    <a:close/>
                  </a:path>
                </a:pathLst>
              </a:custGeom>
              <a:solidFill>
                <a:srgbClr val="315F7E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25" name="Google Shape;825;p9"/>
              <p:cNvSpPr/>
              <p:nvPr/>
            </p:nvSpPr>
            <p:spPr>
              <a:xfrm>
                <a:off x="4123795" y="4985011"/>
                <a:ext cx="312134" cy="428340"/>
              </a:xfrm>
              <a:custGeom>
                <a:rect b="b" l="l" r="r" t="t"/>
                <a:pathLst>
                  <a:path extrusionOk="0" h="428340" w="312134">
                    <a:moveTo>
                      <a:pt x="0" y="0"/>
                    </a:moveTo>
                    <a:lnTo>
                      <a:pt x="66323" y="0"/>
                    </a:lnTo>
                    <a:cubicBezTo>
                      <a:pt x="202122" y="0"/>
                      <a:pt x="312135" y="95937"/>
                      <a:pt x="312135" y="214170"/>
                    </a:cubicBezTo>
                    <a:lnTo>
                      <a:pt x="312135" y="428341"/>
                    </a:lnTo>
                    <a:lnTo>
                      <a:pt x="0" y="428341"/>
                    </a:lnTo>
                    <a:lnTo>
                      <a:pt x="0" y="0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10365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26" name="Google Shape;826;p9"/>
              <p:cNvSpPr/>
              <p:nvPr/>
            </p:nvSpPr>
            <p:spPr>
              <a:xfrm>
                <a:off x="3771123" y="3954020"/>
                <a:ext cx="702641" cy="987751"/>
              </a:xfrm>
              <a:custGeom>
                <a:rect b="b" l="l" r="r" t="t"/>
                <a:pathLst>
                  <a:path extrusionOk="0" h="987751" w="702641">
                    <a:moveTo>
                      <a:pt x="0" y="351320"/>
                    </a:moveTo>
                    <a:cubicBezTo>
                      <a:pt x="0" y="157306"/>
                      <a:pt x="157306" y="0"/>
                      <a:pt x="351321" y="0"/>
                    </a:cubicBezTo>
                    <a:lnTo>
                      <a:pt x="351321" y="0"/>
                    </a:lnTo>
                    <a:cubicBezTo>
                      <a:pt x="545335" y="0"/>
                      <a:pt x="702641" y="157306"/>
                      <a:pt x="702641" y="351320"/>
                    </a:cubicBezTo>
                    <a:lnTo>
                      <a:pt x="702641" y="636431"/>
                    </a:lnTo>
                    <a:cubicBezTo>
                      <a:pt x="702641" y="830445"/>
                      <a:pt x="545335" y="987751"/>
                      <a:pt x="351321" y="987751"/>
                    </a:cubicBezTo>
                    <a:lnTo>
                      <a:pt x="351321" y="987751"/>
                    </a:lnTo>
                    <a:cubicBezTo>
                      <a:pt x="157306" y="987751"/>
                      <a:pt x="0" y="830445"/>
                      <a:pt x="0" y="636431"/>
                    </a:cubicBezTo>
                    <a:lnTo>
                      <a:pt x="0" y="351320"/>
                    </a:lnTo>
                    <a:close/>
                  </a:path>
                </a:pathLst>
              </a:custGeom>
              <a:solidFill>
                <a:srgbClr val="F3C3A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27" name="Google Shape;827;p9"/>
              <p:cNvSpPr/>
              <p:nvPr/>
            </p:nvSpPr>
            <p:spPr>
              <a:xfrm>
                <a:off x="4130551" y="3957961"/>
                <a:ext cx="349969" cy="987751"/>
              </a:xfrm>
              <a:custGeom>
                <a:rect b="b" l="l" r="r" t="t"/>
                <a:pathLst>
                  <a:path extrusionOk="0" h="987751" w="349969">
                    <a:moveTo>
                      <a:pt x="0" y="112"/>
                    </a:moveTo>
                    <a:cubicBezTo>
                      <a:pt x="193339" y="112"/>
                      <a:pt x="349969" y="180164"/>
                      <a:pt x="349969" y="402217"/>
                    </a:cubicBezTo>
                    <a:lnTo>
                      <a:pt x="349969" y="585647"/>
                    </a:lnTo>
                    <a:cubicBezTo>
                      <a:pt x="349969" y="807699"/>
                      <a:pt x="193339" y="987751"/>
                      <a:pt x="0" y="987751"/>
                    </a:cubicBez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E6B49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28" name="Google Shape;828;p9"/>
              <p:cNvSpPr/>
              <p:nvPr/>
            </p:nvSpPr>
            <p:spPr>
              <a:xfrm>
                <a:off x="3925164" y="4436410"/>
                <a:ext cx="54049" cy="49995"/>
              </a:xfrm>
              <a:custGeom>
                <a:rect b="b" l="l" r="r" t="t"/>
                <a:pathLst>
                  <a:path extrusionOk="0" h="49995" w="54049">
                    <a:moveTo>
                      <a:pt x="0" y="24998"/>
                    </a:moveTo>
                    <a:cubicBezTo>
                      <a:pt x="0" y="11148"/>
                      <a:pt x="12048" y="0"/>
                      <a:pt x="27025" y="0"/>
                    </a:cubicBezTo>
                    <a:cubicBezTo>
                      <a:pt x="42001" y="0"/>
                      <a:pt x="54049" y="11148"/>
                      <a:pt x="54049" y="24998"/>
                    </a:cubicBezTo>
                    <a:cubicBezTo>
                      <a:pt x="54049" y="38848"/>
                      <a:pt x="42001" y="49996"/>
                      <a:pt x="27025" y="49996"/>
                    </a:cubicBezTo>
                    <a:cubicBezTo>
                      <a:pt x="12048" y="49996"/>
                      <a:pt x="0" y="38848"/>
                      <a:pt x="0" y="24998"/>
                    </a:cubicBezTo>
                    <a:lnTo>
                      <a:pt x="0" y="24998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29" name="Google Shape;829;p9"/>
              <p:cNvSpPr/>
              <p:nvPr/>
            </p:nvSpPr>
            <p:spPr>
              <a:xfrm>
                <a:off x="3844417" y="4374367"/>
                <a:ext cx="200780" cy="34455"/>
              </a:xfrm>
              <a:custGeom>
                <a:rect b="b" l="l" r="r" t="t"/>
                <a:pathLst>
                  <a:path extrusionOk="0" h="34455" w="200780">
                    <a:moveTo>
                      <a:pt x="10" y="34456"/>
                    </a:moveTo>
                    <a:cubicBezTo>
                      <a:pt x="-778" y="18466"/>
                      <a:pt x="43475" y="3265"/>
                      <a:pt x="98988" y="450"/>
                    </a:cubicBezTo>
                    <a:cubicBezTo>
                      <a:pt x="154389" y="-2365"/>
                      <a:pt x="199993" y="8332"/>
                      <a:pt x="200781" y="24321"/>
                    </a:cubicBezTo>
                    <a:lnTo>
                      <a:pt x="186368" y="24997"/>
                    </a:lnTo>
                    <a:cubicBezTo>
                      <a:pt x="185918" y="17002"/>
                      <a:pt x="147182" y="12498"/>
                      <a:pt x="99777" y="14863"/>
                    </a:cubicBezTo>
                    <a:cubicBezTo>
                      <a:pt x="52371" y="17227"/>
                      <a:pt x="14198" y="25673"/>
                      <a:pt x="14536" y="33668"/>
                    </a:cubicBezTo>
                    <a:lnTo>
                      <a:pt x="123" y="34343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30" name="Google Shape;830;p9"/>
              <p:cNvSpPr/>
              <p:nvPr/>
            </p:nvSpPr>
            <p:spPr>
              <a:xfrm>
                <a:off x="4262972" y="4437762"/>
                <a:ext cx="54049" cy="49995"/>
              </a:xfrm>
              <a:custGeom>
                <a:rect b="b" l="l" r="r" t="t"/>
                <a:pathLst>
                  <a:path extrusionOk="0" h="49995" w="54049">
                    <a:moveTo>
                      <a:pt x="54049" y="24998"/>
                    </a:moveTo>
                    <a:cubicBezTo>
                      <a:pt x="54049" y="11148"/>
                      <a:pt x="42001" y="0"/>
                      <a:pt x="27025" y="0"/>
                    </a:cubicBezTo>
                    <a:cubicBezTo>
                      <a:pt x="12048" y="0"/>
                      <a:pt x="0" y="11148"/>
                      <a:pt x="0" y="24998"/>
                    </a:cubicBezTo>
                    <a:cubicBezTo>
                      <a:pt x="0" y="38848"/>
                      <a:pt x="12048" y="49996"/>
                      <a:pt x="27025" y="49996"/>
                    </a:cubicBezTo>
                    <a:cubicBezTo>
                      <a:pt x="42001" y="49996"/>
                      <a:pt x="54049" y="38848"/>
                      <a:pt x="54049" y="24998"/>
                    </a:cubicBezTo>
                    <a:lnTo>
                      <a:pt x="54049" y="24998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31" name="Google Shape;831;p9"/>
              <p:cNvSpPr/>
              <p:nvPr/>
            </p:nvSpPr>
            <p:spPr>
              <a:xfrm>
                <a:off x="4196762" y="4375605"/>
                <a:ext cx="201333" cy="29051"/>
              </a:xfrm>
              <a:custGeom>
                <a:rect b="b" l="l" r="r" t="t"/>
                <a:pathLst>
                  <a:path extrusionOk="0" h="29051" w="201333">
                    <a:moveTo>
                      <a:pt x="201334" y="29051"/>
                    </a:moveTo>
                    <a:cubicBezTo>
                      <a:pt x="201334" y="13062"/>
                      <a:pt x="156293" y="0"/>
                      <a:pt x="100667" y="0"/>
                    </a:cubicBezTo>
                    <a:cubicBezTo>
                      <a:pt x="45041" y="0"/>
                      <a:pt x="0" y="13062"/>
                      <a:pt x="0" y="29051"/>
                    </a:cubicBezTo>
                    <a:lnTo>
                      <a:pt x="14526" y="29051"/>
                    </a:lnTo>
                    <a:cubicBezTo>
                      <a:pt x="14526" y="21057"/>
                      <a:pt x="53149" y="14526"/>
                      <a:pt x="100667" y="14526"/>
                    </a:cubicBezTo>
                    <a:cubicBezTo>
                      <a:pt x="148185" y="14526"/>
                      <a:pt x="186808" y="21057"/>
                      <a:pt x="186808" y="29051"/>
                    </a:cubicBezTo>
                    <a:lnTo>
                      <a:pt x="201334" y="29051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32" name="Google Shape;832;p9"/>
              <p:cNvSpPr/>
              <p:nvPr/>
            </p:nvSpPr>
            <p:spPr>
              <a:xfrm>
                <a:off x="3927866" y="4671525"/>
                <a:ext cx="393208" cy="139176"/>
              </a:xfrm>
              <a:custGeom>
                <a:rect b="b" l="l" r="r" t="t"/>
                <a:pathLst>
                  <a:path extrusionOk="0" h="139176" w="393208">
                    <a:moveTo>
                      <a:pt x="0" y="0"/>
                    </a:moveTo>
                    <a:lnTo>
                      <a:pt x="393209" y="0"/>
                    </a:lnTo>
                    <a:lnTo>
                      <a:pt x="390056" y="10247"/>
                    </a:lnTo>
                    <a:cubicBezTo>
                      <a:pt x="358189" y="86028"/>
                      <a:pt x="283534" y="139177"/>
                      <a:pt x="196604" y="139177"/>
                    </a:cubicBezTo>
                    <a:cubicBezTo>
                      <a:pt x="109675" y="139177"/>
                      <a:pt x="35019" y="86028"/>
                      <a:pt x="3153" y="10247"/>
                    </a:cubicBez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33" name="Google Shape;833;p9"/>
              <p:cNvSpPr/>
              <p:nvPr/>
            </p:nvSpPr>
            <p:spPr>
              <a:xfrm>
                <a:off x="3969755" y="4675579"/>
                <a:ext cx="309432" cy="137825"/>
              </a:xfrm>
              <a:custGeom>
                <a:rect b="b" l="l" r="r" t="t"/>
                <a:pathLst>
                  <a:path extrusionOk="0" h="137825" w="309432">
                    <a:moveTo>
                      <a:pt x="154716" y="0"/>
                    </a:moveTo>
                    <a:cubicBezTo>
                      <a:pt x="208878" y="0"/>
                      <a:pt x="258311" y="20606"/>
                      <a:pt x="295469" y="54275"/>
                    </a:cubicBezTo>
                    <a:lnTo>
                      <a:pt x="309432" y="68913"/>
                    </a:lnTo>
                    <a:lnTo>
                      <a:pt x="295469" y="83551"/>
                    </a:lnTo>
                    <a:cubicBezTo>
                      <a:pt x="258311" y="117332"/>
                      <a:pt x="208878" y="137826"/>
                      <a:pt x="154716" y="137826"/>
                    </a:cubicBezTo>
                    <a:cubicBezTo>
                      <a:pt x="100554" y="137826"/>
                      <a:pt x="51122" y="117220"/>
                      <a:pt x="13963" y="83551"/>
                    </a:cubicBezTo>
                    <a:lnTo>
                      <a:pt x="0" y="68913"/>
                    </a:lnTo>
                    <a:lnTo>
                      <a:pt x="13963" y="54275"/>
                    </a:lnTo>
                    <a:cubicBezTo>
                      <a:pt x="51122" y="20494"/>
                      <a:pt x="100554" y="0"/>
                      <a:pt x="154716" y="0"/>
                    </a:cubicBezTo>
                    <a:lnTo>
                      <a:pt x="154716" y="0"/>
                    </a:lnTo>
                    <a:close/>
                  </a:path>
                </a:pathLst>
              </a:custGeom>
              <a:solidFill>
                <a:srgbClr val="D8738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34" name="Google Shape;834;p9"/>
              <p:cNvSpPr/>
              <p:nvPr/>
            </p:nvSpPr>
            <p:spPr>
              <a:xfrm>
                <a:off x="4125146" y="4671525"/>
                <a:ext cx="155391" cy="139176"/>
              </a:xfrm>
              <a:custGeom>
                <a:rect b="b" l="l" r="r" t="t"/>
                <a:pathLst>
                  <a:path extrusionOk="0" h="139176" w="155391">
                    <a:moveTo>
                      <a:pt x="1351" y="0"/>
                    </a:moveTo>
                    <a:cubicBezTo>
                      <a:pt x="55288" y="0"/>
                      <a:pt x="104495" y="20719"/>
                      <a:pt x="141542" y="54837"/>
                    </a:cubicBezTo>
                    <a:lnTo>
                      <a:pt x="155392" y="69588"/>
                    </a:lnTo>
                    <a:lnTo>
                      <a:pt x="141542" y="84339"/>
                    </a:lnTo>
                    <a:cubicBezTo>
                      <a:pt x="104495" y="118458"/>
                      <a:pt x="55401" y="139177"/>
                      <a:pt x="1351" y="139177"/>
                    </a:cubicBezTo>
                    <a:lnTo>
                      <a:pt x="0" y="139177"/>
                    </a:lnTo>
                    <a:lnTo>
                      <a:pt x="0" y="113"/>
                    </a:lnTo>
                    <a:lnTo>
                      <a:pt x="1351" y="113"/>
                    </a:lnTo>
                    <a:close/>
                  </a:path>
                </a:pathLst>
              </a:custGeom>
              <a:solidFill>
                <a:srgbClr val="D0566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35" name="Google Shape;835;p9"/>
              <p:cNvSpPr/>
              <p:nvPr/>
            </p:nvSpPr>
            <p:spPr>
              <a:xfrm>
                <a:off x="3950838" y="4667471"/>
                <a:ext cx="352671" cy="33780"/>
              </a:xfrm>
              <a:custGeom>
                <a:rect b="b" l="l" r="r" t="t"/>
                <a:pathLst>
                  <a:path extrusionOk="0" h="33780" w="352671">
                    <a:moveTo>
                      <a:pt x="0" y="0"/>
                    </a:moveTo>
                    <a:lnTo>
                      <a:pt x="352672" y="0"/>
                    </a:lnTo>
                    <a:lnTo>
                      <a:pt x="331728" y="33781"/>
                    </a:lnTo>
                    <a:lnTo>
                      <a:pt x="16665" y="30966"/>
                    </a:lnTo>
                    <a:lnTo>
                      <a:pt x="0" y="0"/>
                    </a:lnTo>
                    <a:lnTo>
                      <a:pt x="0" y="0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36" name="Google Shape;836;p9"/>
              <p:cNvSpPr/>
              <p:nvPr/>
            </p:nvSpPr>
            <p:spPr>
              <a:xfrm>
                <a:off x="4069746" y="4548563"/>
                <a:ext cx="112152" cy="28376"/>
              </a:xfrm>
              <a:custGeom>
                <a:rect b="b" l="l" r="r" t="t"/>
                <a:pathLst>
                  <a:path extrusionOk="0" h="28376" w="112152">
                    <a:moveTo>
                      <a:pt x="112152" y="28376"/>
                    </a:moveTo>
                    <a:cubicBezTo>
                      <a:pt x="112152" y="12724"/>
                      <a:pt x="87042" y="0"/>
                      <a:pt x="56076" y="0"/>
                    </a:cubicBezTo>
                    <a:cubicBezTo>
                      <a:pt x="25110" y="0"/>
                      <a:pt x="0" y="12724"/>
                      <a:pt x="0" y="28376"/>
                    </a:cubicBezTo>
                    <a:lnTo>
                      <a:pt x="14188" y="28376"/>
                    </a:lnTo>
                    <a:cubicBezTo>
                      <a:pt x="14188" y="20494"/>
                      <a:pt x="32993" y="14188"/>
                      <a:pt x="56076" y="14188"/>
                    </a:cubicBezTo>
                    <a:cubicBezTo>
                      <a:pt x="79160" y="14188"/>
                      <a:pt x="97964" y="20494"/>
                      <a:pt x="97964" y="28376"/>
                    </a:cubicBezTo>
                    <a:lnTo>
                      <a:pt x="112152" y="28376"/>
                    </a:lnTo>
                    <a:close/>
                  </a:path>
                </a:pathLst>
              </a:custGeom>
              <a:solidFill>
                <a:srgbClr val="E1A58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37" name="Google Shape;837;p9"/>
              <p:cNvSpPr/>
              <p:nvPr/>
            </p:nvSpPr>
            <p:spPr>
              <a:xfrm>
                <a:off x="4042609" y="4922854"/>
                <a:ext cx="163611" cy="306842"/>
              </a:xfrm>
              <a:custGeom>
                <a:rect b="b" l="l" r="r" t="t"/>
                <a:pathLst>
                  <a:path extrusionOk="0" h="306842" w="163611">
                    <a:moveTo>
                      <a:pt x="113" y="0"/>
                    </a:moveTo>
                    <a:lnTo>
                      <a:pt x="17904" y="5517"/>
                    </a:lnTo>
                    <a:cubicBezTo>
                      <a:pt x="40875" y="10247"/>
                      <a:pt x="64521" y="12611"/>
                      <a:pt x="88843" y="12611"/>
                    </a:cubicBezTo>
                    <a:lnTo>
                      <a:pt x="88843" y="12611"/>
                    </a:lnTo>
                    <a:cubicBezTo>
                      <a:pt x="113166" y="12611"/>
                      <a:pt x="136925" y="10134"/>
                      <a:pt x="159783" y="5517"/>
                    </a:cubicBezTo>
                    <a:lnTo>
                      <a:pt x="163612" y="4391"/>
                    </a:lnTo>
                    <a:lnTo>
                      <a:pt x="162373" y="50784"/>
                    </a:lnTo>
                    <a:cubicBezTo>
                      <a:pt x="154716" y="196942"/>
                      <a:pt x="121611" y="306842"/>
                      <a:pt x="81862" y="306842"/>
                    </a:cubicBezTo>
                    <a:cubicBezTo>
                      <a:pt x="42113" y="306842"/>
                      <a:pt x="9008" y="196942"/>
                      <a:pt x="1351" y="50784"/>
                    </a:cubicBezTo>
                    <a:lnTo>
                      <a:pt x="0" y="112"/>
                    </a:lnTo>
                    <a:close/>
                  </a:path>
                </a:pathLst>
              </a:custGeom>
              <a:solidFill>
                <a:srgbClr val="E6B49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38" name="Google Shape;838;p9"/>
              <p:cNvSpPr/>
              <p:nvPr/>
            </p:nvSpPr>
            <p:spPr>
              <a:xfrm>
                <a:off x="3759075" y="3772820"/>
                <a:ext cx="815014" cy="562969"/>
              </a:xfrm>
              <a:custGeom>
                <a:rect b="b" l="l" r="r" t="t"/>
                <a:pathLst>
                  <a:path extrusionOk="0" h="562969" w="815014">
                    <a:moveTo>
                      <a:pt x="364607" y="698"/>
                    </a:moveTo>
                    <a:cubicBezTo>
                      <a:pt x="627873" y="-14278"/>
                      <a:pt x="829206" y="213517"/>
                      <a:pt x="814230" y="509325"/>
                    </a:cubicBezTo>
                    <a:lnTo>
                      <a:pt x="813329" y="527229"/>
                    </a:lnTo>
                    <a:lnTo>
                      <a:pt x="783602" y="539165"/>
                    </a:lnTo>
                    <a:cubicBezTo>
                      <a:pt x="656812" y="576774"/>
                      <a:pt x="503897" y="571031"/>
                      <a:pt x="355149" y="513266"/>
                    </a:cubicBezTo>
                    <a:cubicBezTo>
                      <a:pt x="206401" y="455388"/>
                      <a:pt x="89857" y="356297"/>
                      <a:pt x="21732" y="242907"/>
                    </a:cubicBezTo>
                    <a:lnTo>
                      <a:pt x="0" y="202595"/>
                    </a:lnTo>
                    <a:lnTo>
                      <a:pt x="19593" y="176584"/>
                    </a:lnTo>
                    <a:cubicBezTo>
                      <a:pt x="110801" y="74791"/>
                      <a:pt x="232975" y="8017"/>
                      <a:pt x="364607" y="585"/>
                    </a:cubicBezTo>
                    <a:lnTo>
                      <a:pt x="364607" y="585"/>
                    </a:lnTo>
                    <a:close/>
                  </a:path>
                </a:pathLst>
              </a:custGeom>
              <a:solidFill>
                <a:srgbClr val="271B0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sp>
          <p:nvSpPr>
            <p:cNvPr id="839" name="Google Shape;839;p9"/>
            <p:cNvSpPr/>
            <p:nvPr/>
          </p:nvSpPr>
          <p:spPr>
            <a:xfrm>
              <a:off x="4360411" y="5065663"/>
              <a:ext cx="1553494" cy="434499"/>
            </a:xfrm>
            <a:prstGeom prst="rect">
              <a:avLst/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i="0" lang="en-US" sz="1400" u="none" cap="none" strike="noStrike">
                  <a:solidFill>
                    <a:srgbClr val="0C0C0C"/>
                  </a:solidFill>
                  <a:latin typeface="Lexend Deca"/>
                  <a:ea typeface="Lexend Deca"/>
                  <a:cs typeface="Lexend Deca"/>
                  <a:sym typeface="Lexend Deca"/>
                </a:rPr>
                <a:t>BRENDA</a:t>
              </a:r>
              <a:endParaRPr/>
            </a:p>
          </p:txBody>
        </p:sp>
      </p:grpSp>
      <p:grpSp>
        <p:nvGrpSpPr>
          <p:cNvPr id="840" name="Google Shape;840;p9"/>
          <p:cNvGrpSpPr/>
          <p:nvPr/>
        </p:nvGrpSpPr>
        <p:grpSpPr>
          <a:xfrm>
            <a:off x="6200303" y="3433104"/>
            <a:ext cx="1609816" cy="2246105"/>
            <a:chOff x="6200303" y="3433104"/>
            <a:chExt cx="1609816" cy="2246105"/>
          </a:xfrm>
        </p:grpSpPr>
        <p:sp>
          <p:nvSpPr>
            <p:cNvPr id="841" name="Google Shape;841;p9"/>
            <p:cNvSpPr/>
            <p:nvPr/>
          </p:nvSpPr>
          <p:spPr>
            <a:xfrm>
              <a:off x="6200303" y="3433104"/>
              <a:ext cx="1609816" cy="2246105"/>
            </a:xfrm>
            <a:custGeom>
              <a:rect b="b" l="l" r="r" t="t"/>
              <a:pathLst>
                <a:path extrusionOk="0" h="2370559" w="1699014">
                  <a:moveTo>
                    <a:pt x="849507" y="0"/>
                  </a:moveTo>
                  <a:cubicBezTo>
                    <a:pt x="1318677" y="0"/>
                    <a:pt x="1699014" y="380337"/>
                    <a:pt x="1699014" y="849507"/>
                  </a:cubicBezTo>
                  <a:lnTo>
                    <a:pt x="1699014" y="2224057"/>
                  </a:lnTo>
                  <a:lnTo>
                    <a:pt x="1574637" y="2224057"/>
                  </a:lnTo>
                  <a:lnTo>
                    <a:pt x="1574637" y="2370559"/>
                  </a:lnTo>
                  <a:lnTo>
                    <a:pt x="1462549" y="2370559"/>
                  </a:lnTo>
                  <a:lnTo>
                    <a:pt x="1462549" y="2224057"/>
                  </a:lnTo>
                  <a:lnTo>
                    <a:pt x="236466" y="2224057"/>
                  </a:lnTo>
                  <a:lnTo>
                    <a:pt x="236466" y="2370559"/>
                  </a:lnTo>
                  <a:lnTo>
                    <a:pt x="124378" y="2370559"/>
                  </a:lnTo>
                  <a:lnTo>
                    <a:pt x="124378" y="2224057"/>
                  </a:lnTo>
                  <a:lnTo>
                    <a:pt x="0" y="2224057"/>
                  </a:lnTo>
                  <a:lnTo>
                    <a:pt x="0" y="849507"/>
                  </a:lnTo>
                  <a:cubicBezTo>
                    <a:pt x="0" y="380337"/>
                    <a:pt x="380337" y="0"/>
                    <a:pt x="849507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842" name="Google Shape;842;p9"/>
            <p:cNvGrpSpPr/>
            <p:nvPr/>
          </p:nvGrpSpPr>
          <p:grpSpPr>
            <a:xfrm>
              <a:off x="6597523" y="3546131"/>
              <a:ext cx="850994" cy="1595919"/>
              <a:chOff x="4814191" y="3869455"/>
              <a:chExt cx="850994" cy="1595919"/>
            </a:xfrm>
          </p:grpSpPr>
          <p:sp>
            <p:nvSpPr>
              <p:cNvPr id="843" name="Google Shape;843;p9"/>
              <p:cNvSpPr/>
              <p:nvPr/>
            </p:nvSpPr>
            <p:spPr>
              <a:xfrm>
                <a:off x="4814191" y="4376590"/>
                <a:ext cx="106268" cy="178504"/>
              </a:xfrm>
              <a:custGeom>
                <a:rect b="b" l="l" r="r" t="t"/>
                <a:pathLst>
                  <a:path extrusionOk="0" h="178504" w="106268">
                    <a:moveTo>
                      <a:pt x="104355" y="29"/>
                    </a:moveTo>
                    <a:cubicBezTo>
                      <a:pt x="49067" y="-1210"/>
                      <a:pt x="2336" y="37751"/>
                      <a:pt x="85" y="87071"/>
                    </a:cubicBezTo>
                    <a:cubicBezTo>
                      <a:pt x="-2168" y="136391"/>
                      <a:pt x="40847" y="177265"/>
                      <a:pt x="96247" y="178504"/>
                    </a:cubicBezTo>
                    <a:cubicBezTo>
                      <a:pt x="99625" y="178504"/>
                      <a:pt x="102891" y="178504"/>
                      <a:pt x="106269" y="178279"/>
                    </a:cubicBezTo>
                    <a:lnTo>
                      <a:pt x="104355" y="29"/>
                    </a:lnTo>
                    <a:close/>
                  </a:path>
                </a:pathLst>
              </a:custGeom>
              <a:solidFill>
                <a:srgbClr val="E6B49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44" name="Google Shape;844;p9"/>
              <p:cNvSpPr/>
              <p:nvPr/>
            </p:nvSpPr>
            <p:spPr>
              <a:xfrm>
                <a:off x="5558917" y="4366793"/>
                <a:ext cx="106268" cy="178504"/>
              </a:xfrm>
              <a:custGeom>
                <a:rect b="b" l="l" r="r" t="t"/>
                <a:pathLst>
                  <a:path extrusionOk="0" h="178504" w="106268">
                    <a:moveTo>
                      <a:pt x="1914" y="29"/>
                    </a:moveTo>
                    <a:cubicBezTo>
                      <a:pt x="57202" y="-1210"/>
                      <a:pt x="103932" y="37751"/>
                      <a:pt x="106184" y="87070"/>
                    </a:cubicBezTo>
                    <a:cubicBezTo>
                      <a:pt x="108436" y="136391"/>
                      <a:pt x="65422" y="177265"/>
                      <a:pt x="10021" y="178504"/>
                    </a:cubicBezTo>
                    <a:cubicBezTo>
                      <a:pt x="6644" y="178504"/>
                      <a:pt x="3378" y="178504"/>
                      <a:pt x="0" y="178279"/>
                    </a:cubicBezTo>
                    <a:lnTo>
                      <a:pt x="1914" y="29"/>
                    </a:lnTo>
                    <a:close/>
                  </a:path>
                </a:pathLst>
              </a:custGeom>
              <a:solidFill>
                <a:srgbClr val="E6B49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45" name="Google Shape;845;p9"/>
              <p:cNvSpPr/>
              <p:nvPr/>
            </p:nvSpPr>
            <p:spPr>
              <a:xfrm>
                <a:off x="4887918" y="5022170"/>
                <a:ext cx="675616" cy="443204"/>
              </a:xfrm>
              <a:custGeom>
                <a:rect b="b" l="l" r="r" t="t"/>
                <a:pathLst>
                  <a:path extrusionOk="0" h="443204" w="675616">
                    <a:moveTo>
                      <a:pt x="221602" y="0"/>
                    </a:moveTo>
                    <a:lnTo>
                      <a:pt x="454014" y="0"/>
                    </a:lnTo>
                    <a:cubicBezTo>
                      <a:pt x="576413" y="0"/>
                      <a:pt x="675616" y="99203"/>
                      <a:pt x="675616" y="221602"/>
                    </a:cubicBezTo>
                    <a:lnTo>
                      <a:pt x="675616" y="443205"/>
                    </a:lnTo>
                    <a:lnTo>
                      <a:pt x="0" y="443205"/>
                    </a:lnTo>
                    <a:lnTo>
                      <a:pt x="0" y="221602"/>
                    </a:lnTo>
                    <a:cubicBezTo>
                      <a:pt x="0" y="99203"/>
                      <a:pt x="99203" y="0"/>
                      <a:pt x="221602" y="0"/>
                    </a:cubicBezTo>
                    <a:lnTo>
                      <a:pt x="221602" y="0"/>
                    </a:lnTo>
                    <a:close/>
                  </a:path>
                </a:pathLst>
              </a:custGeom>
              <a:solidFill>
                <a:srgbClr val="D12D2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46" name="Google Shape;846;p9"/>
              <p:cNvSpPr/>
              <p:nvPr/>
            </p:nvSpPr>
            <p:spPr>
              <a:xfrm>
                <a:off x="5240589" y="5014062"/>
                <a:ext cx="328349" cy="449960"/>
              </a:xfrm>
              <a:custGeom>
                <a:rect b="b" l="l" r="r" t="t"/>
                <a:pathLst>
                  <a:path extrusionOk="0" h="449960" w="328349">
                    <a:moveTo>
                      <a:pt x="0" y="0"/>
                    </a:moveTo>
                    <a:lnTo>
                      <a:pt x="69701" y="0"/>
                    </a:lnTo>
                    <a:cubicBezTo>
                      <a:pt x="212594" y="0"/>
                      <a:pt x="328350" y="100780"/>
                      <a:pt x="328350" y="224980"/>
                    </a:cubicBezTo>
                    <a:lnTo>
                      <a:pt x="328350" y="449961"/>
                    </a:lnTo>
                    <a:lnTo>
                      <a:pt x="0" y="449961"/>
                    </a:lnTo>
                    <a:lnTo>
                      <a:pt x="0" y="0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C62F2E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47" name="Google Shape;847;p9"/>
              <p:cNvSpPr/>
              <p:nvPr/>
            </p:nvSpPr>
            <p:spPr>
              <a:xfrm>
                <a:off x="4870352" y="4051984"/>
                <a:ext cx="737773" cy="917487"/>
              </a:xfrm>
              <a:custGeom>
                <a:rect b="b" l="l" r="r" t="t"/>
                <a:pathLst>
                  <a:path extrusionOk="0" h="917487" w="737773">
                    <a:moveTo>
                      <a:pt x="0" y="368887"/>
                    </a:moveTo>
                    <a:cubicBezTo>
                      <a:pt x="0" y="165188"/>
                      <a:pt x="165188" y="0"/>
                      <a:pt x="368886" y="0"/>
                    </a:cubicBezTo>
                    <a:lnTo>
                      <a:pt x="368886" y="0"/>
                    </a:lnTo>
                    <a:cubicBezTo>
                      <a:pt x="572585" y="0"/>
                      <a:pt x="737773" y="165188"/>
                      <a:pt x="737773" y="368887"/>
                    </a:cubicBezTo>
                    <a:lnTo>
                      <a:pt x="737773" y="548601"/>
                    </a:lnTo>
                    <a:cubicBezTo>
                      <a:pt x="737773" y="752299"/>
                      <a:pt x="572585" y="917487"/>
                      <a:pt x="368886" y="917487"/>
                    </a:cubicBezTo>
                    <a:lnTo>
                      <a:pt x="368886" y="917487"/>
                    </a:lnTo>
                    <a:cubicBezTo>
                      <a:pt x="165188" y="917487"/>
                      <a:pt x="0" y="752299"/>
                      <a:pt x="0" y="548601"/>
                    </a:cubicBezTo>
                    <a:lnTo>
                      <a:pt x="0" y="368887"/>
                    </a:lnTo>
                    <a:close/>
                  </a:path>
                </a:pathLst>
              </a:custGeom>
              <a:solidFill>
                <a:srgbClr val="F3C3A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48" name="Google Shape;848;p9"/>
              <p:cNvSpPr/>
              <p:nvPr/>
            </p:nvSpPr>
            <p:spPr>
              <a:xfrm>
                <a:off x="5239238" y="4051872"/>
                <a:ext cx="368886" cy="917486"/>
              </a:xfrm>
              <a:custGeom>
                <a:rect b="b" l="l" r="r" t="t"/>
                <a:pathLst>
                  <a:path extrusionOk="0" h="917486" w="368886">
                    <a:moveTo>
                      <a:pt x="0" y="112"/>
                    </a:moveTo>
                    <a:cubicBezTo>
                      <a:pt x="203698" y="112"/>
                      <a:pt x="368887" y="167328"/>
                      <a:pt x="368887" y="373616"/>
                    </a:cubicBezTo>
                    <a:lnTo>
                      <a:pt x="368887" y="543984"/>
                    </a:lnTo>
                    <a:cubicBezTo>
                      <a:pt x="368887" y="750272"/>
                      <a:pt x="203698" y="917487"/>
                      <a:pt x="0" y="917487"/>
                    </a:cubicBez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E6B49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49" name="Google Shape;849;p9"/>
              <p:cNvSpPr/>
              <p:nvPr/>
            </p:nvSpPr>
            <p:spPr>
              <a:xfrm>
                <a:off x="5032499" y="4438437"/>
                <a:ext cx="56751" cy="51346"/>
              </a:xfrm>
              <a:custGeom>
                <a:rect b="b" l="l" r="r" t="t"/>
                <a:pathLst>
                  <a:path extrusionOk="0" h="51346" w="56751">
                    <a:moveTo>
                      <a:pt x="0" y="25673"/>
                    </a:moveTo>
                    <a:cubicBezTo>
                      <a:pt x="0" y="11486"/>
                      <a:pt x="12724" y="0"/>
                      <a:pt x="28376" y="0"/>
                    </a:cubicBezTo>
                    <a:cubicBezTo>
                      <a:pt x="44028" y="0"/>
                      <a:pt x="56752" y="11486"/>
                      <a:pt x="56752" y="25673"/>
                    </a:cubicBezTo>
                    <a:cubicBezTo>
                      <a:pt x="56752" y="39861"/>
                      <a:pt x="44028" y="51347"/>
                      <a:pt x="28376" y="51347"/>
                    </a:cubicBezTo>
                    <a:cubicBezTo>
                      <a:pt x="12724" y="51347"/>
                      <a:pt x="0" y="39861"/>
                      <a:pt x="0" y="25673"/>
                    </a:cubicBezTo>
                    <a:lnTo>
                      <a:pt x="0" y="25673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50" name="Google Shape;850;p9"/>
              <p:cNvSpPr/>
              <p:nvPr/>
            </p:nvSpPr>
            <p:spPr>
              <a:xfrm>
                <a:off x="5386522" y="4439788"/>
                <a:ext cx="56751" cy="51346"/>
              </a:xfrm>
              <a:custGeom>
                <a:rect b="b" l="l" r="r" t="t"/>
                <a:pathLst>
                  <a:path extrusionOk="0" h="51346" w="56751">
                    <a:moveTo>
                      <a:pt x="56752" y="25673"/>
                    </a:moveTo>
                    <a:cubicBezTo>
                      <a:pt x="56752" y="11486"/>
                      <a:pt x="44028" y="0"/>
                      <a:pt x="28376" y="0"/>
                    </a:cubicBezTo>
                    <a:cubicBezTo>
                      <a:pt x="12724" y="0"/>
                      <a:pt x="0" y="11486"/>
                      <a:pt x="0" y="25673"/>
                    </a:cubicBezTo>
                    <a:cubicBezTo>
                      <a:pt x="0" y="39861"/>
                      <a:pt x="12724" y="51347"/>
                      <a:pt x="28376" y="51347"/>
                    </a:cubicBezTo>
                    <a:cubicBezTo>
                      <a:pt x="44028" y="51347"/>
                      <a:pt x="56752" y="39861"/>
                      <a:pt x="56752" y="25673"/>
                    </a:cubicBezTo>
                    <a:lnTo>
                      <a:pt x="56752" y="25673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51" name="Google Shape;851;p9"/>
              <p:cNvSpPr/>
              <p:nvPr/>
            </p:nvSpPr>
            <p:spPr>
              <a:xfrm>
                <a:off x="5035202" y="4685713"/>
                <a:ext cx="413477" cy="144581"/>
              </a:xfrm>
              <a:custGeom>
                <a:rect b="b" l="l" r="r" t="t"/>
                <a:pathLst>
                  <a:path extrusionOk="0" h="144581" w="413477">
                    <a:moveTo>
                      <a:pt x="0" y="0"/>
                    </a:moveTo>
                    <a:lnTo>
                      <a:pt x="413477" y="0"/>
                    </a:lnTo>
                    <a:lnTo>
                      <a:pt x="410212" y="10584"/>
                    </a:lnTo>
                    <a:cubicBezTo>
                      <a:pt x="376656" y="89294"/>
                      <a:pt x="298285" y="144582"/>
                      <a:pt x="206739" y="144582"/>
                    </a:cubicBezTo>
                    <a:cubicBezTo>
                      <a:pt x="115193" y="144582"/>
                      <a:pt x="36821" y="89294"/>
                      <a:pt x="3266" y="10584"/>
                    </a:cubicBez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52" name="Google Shape;852;p9"/>
              <p:cNvSpPr/>
              <p:nvPr/>
            </p:nvSpPr>
            <p:spPr>
              <a:xfrm>
                <a:off x="5079792" y="4688415"/>
                <a:ext cx="325647" cy="145933"/>
              </a:xfrm>
              <a:custGeom>
                <a:rect b="b" l="l" r="r" t="t"/>
                <a:pathLst>
                  <a:path extrusionOk="0" h="145933" w="325647">
                    <a:moveTo>
                      <a:pt x="162824" y="0"/>
                    </a:moveTo>
                    <a:cubicBezTo>
                      <a:pt x="219913" y="0"/>
                      <a:pt x="271823" y="21732"/>
                      <a:pt x="311009" y="57540"/>
                    </a:cubicBezTo>
                    <a:lnTo>
                      <a:pt x="325647" y="72966"/>
                    </a:lnTo>
                    <a:lnTo>
                      <a:pt x="311009" y="88393"/>
                    </a:lnTo>
                    <a:cubicBezTo>
                      <a:pt x="271823" y="124088"/>
                      <a:pt x="219913" y="145933"/>
                      <a:pt x="162824" y="145933"/>
                    </a:cubicBezTo>
                    <a:cubicBezTo>
                      <a:pt x="105734" y="145933"/>
                      <a:pt x="53824" y="124201"/>
                      <a:pt x="14639" y="88393"/>
                    </a:cubicBezTo>
                    <a:lnTo>
                      <a:pt x="0" y="72966"/>
                    </a:lnTo>
                    <a:lnTo>
                      <a:pt x="14639" y="57540"/>
                    </a:lnTo>
                    <a:cubicBezTo>
                      <a:pt x="53824" y="21845"/>
                      <a:pt x="105734" y="0"/>
                      <a:pt x="162824" y="0"/>
                    </a:cubicBezTo>
                    <a:lnTo>
                      <a:pt x="162824" y="0"/>
                    </a:lnTo>
                    <a:close/>
                  </a:path>
                </a:pathLst>
              </a:custGeom>
              <a:solidFill>
                <a:srgbClr val="D8738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53" name="Google Shape;853;p9"/>
              <p:cNvSpPr/>
              <p:nvPr/>
            </p:nvSpPr>
            <p:spPr>
              <a:xfrm>
                <a:off x="5241941" y="4685713"/>
                <a:ext cx="163611" cy="144581"/>
              </a:xfrm>
              <a:custGeom>
                <a:rect b="b" l="l" r="r" t="t"/>
                <a:pathLst>
                  <a:path extrusionOk="0" h="144581" w="163611">
                    <a:moveTo>
                      <a:pt x="1464" y="0"/>
                    </a:moveTo>
                    <a:cubicBezTo>
                      <a:pt x="58215" y="0"/>
                      <a:pt x="110013" y="21620"/>
                      <a:pt x="148973" y="56977"/>
                    </a:cubicBezTo>
                    <a:lnTo>
                      <a:pt x="163612" y="72291"/>
                    </a:lnTo>
                    <a:lnTo>
                      <a:pt x="148973" y="87605"/>
                    </a:lnTo>
                    <a:cubicBezTo>
                      <a:pt x="110013" y="122962"/>
                      <a:pt x="58328" y="144582"/>
                      <a:pt x="1464" y="144582"/>
                    </a:cubicBezTo>
                    <a:lnTo>
                      <a:pt x="0" y="144582"/>
                    </a:lnTo>
                    <a:lnTo>
                      <a:pt x="0" y="112"/>
                    </a:lnTo>
                    <a:lnTo>
                      <a:pt x="1464" y="112"/>
                    </a:lnTo>
                    <a:close/>
                  </a:path>
                </a:pathLst>
              </a:custGeom>
              <a:solidFill>
                <a:srgbClr val="D0566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54" name="Google Shape;854;p9"/>
              <p:cNvSpPr/>
              <p:nvPr/>
            </p:nvSpPr>
            <p:spPr>
              <a:xfrm>
                <a:off x="5058173" y="4681659"/>
                <a:ext cx="371589" cy="58103"/>
              </a:xfrm>
              <a:custGeom>
                <a:rect b="b" l="l" r="r" t="t"/>
                <a:pathLst>
                  <a:path extrusionOk="0" h="58103" w="371589">
                    <a:moveTo>
                      <a:pt x="0" y="0"/>
                    </a:moveTo>
                    <a:lnTo>
                      <a:pt x="371589" y="0"/>
                    </a:lnTo>
                    <a:lnTo>
                      <a:pt x="349519" y="58103"/>
                    </a:lnTo>
                    <a:lnTo>
                      <a:pt x="17679" y="53261"/>
                    </a:lnTo>
                    <a:lnTo>
                      <a:pt x="0" y="0"/>
                    </a:lnTo>
                    <a:lnTo>
                      <a:pt x="0" y="0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55" name="Google Shape;855;p9"/>
              <p:cNvSpPr/>
              <p:nvPr/>
            </p:nvSpPr>
            <p:spPr>
              <a:xfrm>
                <a:off x="5183838" y="4534375"/>
                <a:ext cx="118908" cy="30402"/>
              </a:xfrm>
              <a:custGeom>
                <a:rect b="b" l="l" r="r" t="t"/>
                <a:pathLst>
                  <a:path extrusionOk="0" h="30402" w="118908">
                    <a:moveTo>
                      <a:pt x="118908" y="30403"/>
                    </a:moveTo>
                    <a:cubicBezTo>
                      <a:pt x="118908" y="13625"/>
                      <a:pt x="92334" y="0"/>
                      <a:pt x="59454" y="0"/>
                    </a:cubicBezTo>
                    <a:cubicBezTo>
                      <a:pt x="26574" y="0"/>
                      <a:pt x="0" y="13625"/>
                      <a:pt x="0" y="30403"/>
                    </a:cubicBezTo>
                    <a:lnTo>
                      <a:pt x="15201" y="30403"/>
                    </a:lnTo>
                    <a:cubicBezTo>
                      <a:pt x="15201" y="21957"/>
                      <a:pt x="35019" y="15201"/>
                      <a:pt x="59454" y="15201"/>
                    </a:cubicBezTo>
                    <a:cubicBezTo>
                      <a:pt x="83889" y="15201"/>
                      <a:pt x="103707" y="21957"/>
                      <a:pt x="103707" y="30403"/>
                    </a:cubicBezTo>
                    <a:lnTo>
                      <a:pt x="118908" y="30403"/>
                    </a:lnTo>
                    <a:close/>
                  </a:path>
                </a:pathLst>
              </a:custGeom>
              <a:solidFill>
                <a:srgbClr val="E1A58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56" name="Google Shape;856;p9"/>
              <p:cNvSpPr/>
              <p:nvPr/>
            </p:nvSpPr>
            <p:spPr>
              <a:xfrm>
                <a:off x="5155461" y="4949203"/>
                <a:ext cx="171606" cy="210904"/>
              </a:xfrm>
              <a:custGeom>
                <a:rect b="b" l="l" r="r" t="t"/>
                <a:pathLst>
                  <a:path extrusionOk="0" h="210904" w="171606">
                    <a:moveTo>
                      <a:pt x="0" y="0"/>
                    </a:moveTo>
                    <a:lnTo>
                      <a:pt x="18579" y="3828"/>
                    </a:lnTo>
                    <a:cubicBezTo>
                      <a:pt x="42677" y="7094"/>
                      <a:pt x="67562" y="8783"/>
                      <a:pt x="93123" y="8783"/>
                    </a:cubicBezTo>
                    <a:lnTo>
                      <a:pt x="93123" y="8783"/>
                    </a:lnTo>
                    <a:cubicBezTo>
                      <a:pt x="118683" y="8783"/>
                      <a:pt x="143569" y="7094"/>
                      <a:pt x="167666" y="3828"/>
                    </a:cubicBezTo>
                    <a:lnTo>
                      <a:pt x="171607" y="3040"/>
                    </a:lnTo>
                    <a:lnTo>
                      <a:pt x="170368" y="34907"/>
                    </a:lnTo>
                    <a:cubicBezTo>
                      <a:pt x="162373" y="135348"/>
                      <a:pt x="127579" y="210905"/>
                      <a:pt x="85916" y="210905"/>
                    </a:cubicBezTo>
                    <a:cubicBezTo>
                      <a:pt x="44253" y="210905"/>
                      <a:pt x="9459" y="135348"/>
                      <a:pt x="1464" y="34907"/>
                    </a:cubicBezTo>
                    <a:lnTo>
                      <a:pt x="113" y="112"/>
                    </a:lnTo>
                    <a:close/>
                  </a:path>
                </a:pathLst>
              </a:custGeom>
              <a:solidFill>
                <a:srgbClr val="E6B49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57" name="Google Shape;857;p9"/>
              <p:cNvSpPr/>
              <p:nvPr/>
            </p:nvSpPr>
            <p:spPr>
              <a:xfrm>
                <a:off x="4962235" y="4342500"/>
                <a:ext cx="164850" cy="40537"/>
              </a:xfrm>
              <a:custGeom>
                <a:rect b="b" l="l" r="r" t="t"/>
                <a:pathLst>
                  <a:path extrusionOk="0" h="40537" w="164850">
                    <a:moveTo>
                      <a:pt x="0" y="20268"/>
                    </a:moveTo>
                    <a:cubicBezTo>
                      <a:pt x="0" y="9121"/>
                      <a:pt x="9121" y="0"/>
                      <a:pt x="20269" y="0"/>
                    </a:cubicBezTo>
                    <a:lnTo>
                      <a:pt x="144582" y="0"/>
                    </a:lnTo>
                    <a:cubicBezTo>
                      <a:pt x="155730" y="0"/>
                      <a:pt x="164851" y="9121"/>
                      <a:pt x="164851" y="20268"/>
                    </a:cubicBezTo>
                    <a:lnTo>
                      <a:pt x="164851" y="20268"/>
                    </a:lnTo>
                    <a:cubicBezTo>
                      <a:pt x="164851" y="31416"/>
                      <a:pt x="155730" y="40537"/>
                      <a:pt x="144582" y="40537"/>
                    </a:cubicBezTo>
                    <a:lnTo>
                      <a:pt x="20269" y="40537"/>
                    </a:lnTo>
                    <a:cubicBezTo>
                      <a:pt x="9121" y="40537"/>
                      <a:pt x="0" y="31416"/>
                      <a:pt x="0" y="20268"/>
                    </a:cubicBezTo>
                    <a:lnTo>
                      <a:pt x="0" y="20268"/>
                    </a:lnTo>
                    <a:close/>
                  </a:path>
                </a:pathLst>
              </a:custGeom>
              <a:solidFill>
                <a:srgbClr val="DBA129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58" name="Google Shape;858;p9"/>
              <p:cNvSpPr/>
              <p:nvPr/>
            </p:nvSpPr>
            <p:spPr>
              <a:xfrm>
                <a:off x="5340580" y="4341149"/>
                <a:ext cx="164850" cy="39185"/>
              </a:xfrm>
              <a:custGeom>
                <a:rect b="b" l="l" r="r" t="t"/>
                <a:pathLst>
                  <a:path extrusionOk="0" h="39185" w="164850">
                    <a:moveTo>
                      <a:pt x="0" y="19593"/>
                    </a:moveTo>
                    <a:cubicBezTo>
                      <a:pt x="0" y="8783"/>
                      <a:pt x="8783" y="0"/>
                      <a:pt x="19593" y="0"/>
                    </a:cubicBezTo>
                    <a:lnTo>
                      <a:pt x="145257" y="0"/>
                    </a:lnTo>
                    <a:cubicBezTo>
                      <a:pt x="156068" y="0"/>
                      <a:pt x="164851" y="8783"/>
                      <a:pt x="164851" y="19593"/>
                    </a:cubicBezTo>
                    <a:lnTo>
                      <a:pt x="164851" y="19593"/>
                    </a:lnTo>
                    <a:cubicBezTo>
                      <a:pt x="164851" y="30403"/>
                      <a:pt x="156068" y="39186"/>
                      <a:pt x="145257" y="39186"/>
                    </a:cubicBezTo>
                    <a:lnTo>
                      <a:pt x="19593" y="39186"/>
                    </a:lnTo>
                    <a:cubicBezTo>
                      <a:pt x="8783" y="39186"/>
                      <a:pt x="0" y="30403"/>
                      <a:pt x="0" y="19593"/>
                    </a:cubicBezTo>
                    <a:lnTo>
                      <a:pt x="0" y="19593"/>
                    </a:lnTo>
                    <a:close/>
                  </a:path>
                </a:pathLst>
              </a:custGeom>
              <a:solidFill>
                <a:srgbClr val="DBA129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59" name="Google Shape;859;p9"/>
              <p:cNvSpPr/>
              <p:nvPr/>
            </p:nvSpPr>
            <p:spPr>
              <a:xfrm>
                <a:off x="4843327" y="3869455"/>
                <a:ext cx="789120" cy="602762"/>
              </a:xfrm>
              <a:custGeom>
                <a:rect b="b" l="l" r="r" t="t"/>
                <a:pathLst>
                  <a:path extrusionOk="0" h="602762" w="789120">
                    <a:moveTo>
                      <a:pt x="394560" y="113"/>
                    </a:moveTo>
                    <a:cubicBezTo>
                      <a:pt x="612447" y="113"/>
                      <a:pt x="789120" y="174534"/>
                      <a:pt x="789120" y="389606"/>
                    </a:cubicBezTo>
                    <a:lnTo>
                      <a:pt x="789120" y="602763"/>
                    </a:lnTo>
                    <a:lnTo>
                      <a:pt x="771554" y="588237"/>
                    </a:lnTo>
                    <a:lnTo>
                      <a:pt x="753988" y="578666"/>
                    </a:lnTo>
                    <a:lnTo>
                      <a:pt x="753988" y="476535"/>
                    </a:lnTo>
                    <a:cubicBezTo>
                      <a:pt x="658501" y="379359"/>
                      <a:pt x="299411" y="334430"/>
                      <a:pt x="180840" y="330376"/>
                    </a:cubicBezTo>
                    <a:cubicBezTo>
                      <a:pt x="62269" y="326323"/>
                      <a:pt x="65760" y="379359"/>
                      <a:pt x="42789" y="476535"/>
                    </a:cubicBezTo>
                    <a:lnTo>
                      <a:pt x="42789" y="564253"/>
                    </a:lnTo>
                    <a:lnTo>
                      <a:pt x="28714" y="568644"/>
                    </a:lnTo>
                    <a:lnTo>
                      <a:pt x="0" y="584183"/>
                    </a:lnTo>
                    <a:lnTo>
                      <a:pt x="0" y="389493"/>
                    </a:lnTo>
                    <a:cubicBezTo>
                      <a:pt x="0" y="174422"/>
                      <a:pt x="176674" y="0"/>
                      <a:pt x="394560" y="0"/>
                    </a:cubicBezTo>
                    <a:lnTo>
                      <a:pt x="394560" y="0"/>
                    </a:lnTo>
                    <a:close/>
                  </a:path>
                </a:pathLst>
              </a:custGeom>
              <a:solidFill>
                <a:srgbClr val="DBA129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60" name="Google Shape;860;p9"/>
              <p:cNvSpPr/>
              <p:nvPr/>
            </p:nvSpPr>
            <p:spPr>
              <a:xfrm>
                <a:off x="4970004" y="3995683"/>
                <a:ext cx="262477" cy="281056"/>
              </a:xfrm>
              <a:custGeom>
                <a:rect b="b" l="l" r="r" t="t"/>
                <a:pathLst>
                  <a:path extrusionOk="0" h="281056" w="262477">
                    <a:moveTo>
                      <a:pt x="260788" y="451"/>
                    </a:moveTo>
                    <a:lnTo>
                      <a:pt x="262365" y="13062"/>
                    </a:lnTo>
                    <a:cubicBezTo>
                      <a:pt x="264279" y="77133"/>
                      <a:pt x="241871" y="143006"/>
                      <a:pt x="194578" y="195253"/>
                    </a:cubicBezTo>
                    <a:cubicBezTo>
                      <a:pt x="147285" y="247614"/>
                      <a:pt x="84002" y="276553"/>
                      <a:pt x="20044" y="281057"/>
                    </a:cubicBezTo>
                    <a:lnTo>
                      <a:pt x="1690" y="280606"/>
                    </a:lnTo>
                    <a:lnTo>
                      <a:pt x="113" y="267995"/>
                    </a:lnTo>
                    <a:cubicBezTo>
                      <a:pt x="-1801" y="203924"/>
                      <a:pt x="20607" y="138051"/>
                      <a:pt x="67900" y="85804"/>
                    </a:cubicBezTo>
                    <a:cubicBezTo>
                      <a:pt x="115193" y="33443"/>
                      <a:pt x="178476" y="4504"/>
                      <a:pt x="242434" y="0"/>
                    </a:cubicBezTo>
                    <a:lnTo>
                      <a:pt x="260788" y="451"/>
                    </a:lnTo>
                    <a:close/>
                  </a:path>
                </a:pathLst>
              </a:custGeom>
              <a:solidFill>
                <a:srgbClr val="DBA129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61" name="Google Shape;861;p9"/>
              <p:cNvSpPr/>
              <p:nvPr/>
            </p:nvSpPr>
            <p:spPr>
              <a:xfrm>
                <a:off x="5087337" y="3989152"/>
                <a:ext cx="224304" cy="309770"/>
              </a:xfrm>
              <a:custGeom>
                <a:rect b="b" l="l" r="r" t="t"/>
                <a:pathLst>
                  <a:path extrusionOk="0" h="309770" w="224304">
                    <a:moveTo>
                      <a:pt x="223517" y="0"/>
                    </a:moveTo>
                    <a:lnTo>
                      <a:pt x="224304" y="10697"/>
                    </a:lnTo>
                    <a:cubicBezTo>
                      <a:pt x="223066" y="66436"/>
                      <a:pt x="201897" y="129718"/>
                      <a:pt x="161135" y="187258"/>
                    </a:cubicBezTo>
                    <a:cubicBezTo>
                      <a:pt x="120372" y="244798"/>
                      <a:pt x="67787" y="285899"/>
                      <a:pt x="15652" y="305604"/>
                    </a:cubicBezTo>
                    <a:lnTo>
                      <a:pt x="788" y="309770"/>
                    </a:lnTo>
                    <a:lnTo>
                      <a:pt x="0" y="299073"/>
                    </a:lnTo>
                    <a:cubicBezTo>
                      <a:pt x="1238" y="243335"/>
                      <a:pt x="22408" y="180052"/>
                      <a:pt x="63170" y="122512"/>
                    </a:cubicBezTo>
                    <a:cubicBezTo>
                      <a:pt x="103932" y="64859"/>
                      <a:pt x="156518" y="23872"/>
                      <a:pt x="208653" y="4166"/>
                    </a:cubicBezTo>
                    <a:lnTo>
                      <a:pt x="223517" y="0"/>
                    </a:lnTo>
                    <a:close/>
                  </a:path>
                </a:pathLst>
              </a:custGeom>
              <a:solidFill>
                <a:srgbClr val="DBA129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62" name="Google Shape;862;p9"/>
              <p:cNvSpPr/>
              <p:nvPr/>
            </p:nvSpPr>
            <p:spPr>
              <a:xfrm>
                <a:off x="5191157" y="4004579"/>
                <a:ext cx="224304" cy="309770"/>
              </a:xfrm>
              <a:custGeom>
                <a:rect b="b" l="l" r="r" t="t"/>
                <a:pathLst>
                  <a:path extrusionOk="0" h="309770" w="224304">
                    <a:moveTo>
                      <a:pt x="223517" y="0"/>
                    </a:moveTo>
                    <a:lnTo>
                      <a:pt x="224304" y="10697"/>
                    </a:lnTo>
                    <a:cubicBezTo>
                      <a:pt x="223066" y="66436"/>
                      <a:pt x="201897" y="129719"/>
                      <a:pt x="161135" y="187258"/>
                    </a:cubicBezTo>
                    <a:cubicBezTo>
                      <a:pt x="120372" y="244799"/>
                      <a:pt x="67787" y="285899"/>
                      <a:pt x="15652" y="305604"/>
                    </a:cubicBezTo>
                    <a:lnTo>
                      <a:pt x="788" y="309770"/>
                    </a:lnTo>
                    <a:lnTo>
                      <a:pt x="0" y="299073"/>
                    </a:lnTo>
                    <a:cubicBezTo>
                      <a:pt x="1238" y="243335"/>
                      <a:pt x="22408" y="180052"/>
                      <a:pt x="63170" y="122512"/>
                    </a:cubicBezTo>
                    <a:cubicBezTo>
                      <a:pt x="103932" y="64859"/>
                      <a:pt x="156518" y="23872"/>
                      <a:pt x="208653" y="4166"/>
                    </a:cubicBezTo>
                    <a:lnTo>
                      <a:pt x="223517" y="0"/>
                    </a:lnTo>
                    <a:close/>
                  </a:path>
                </a:pathLst>
              </a:custGeom>
              <a:solidFill>
                <a:srgbClr val="DBA129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63" name="Google Shape;863;p9"/>
              <p:cNvSpPr/>
              <p:nvPr/>
            </p:nvSpPr>
            <p:spPr>
              <a:xfrm>
                <a:off x="4824498" y="4018204"/>
                <a:ext cx="211740" cy="319003"/>
              </a:xfrm>
              <a:custGeom>
                <a:rect b="b" l="l" r="r" t="t"/>
                <a:pathLst>
                  <a:path extrusionOk="0" h="319003" w="211740">
                    <a:moveTo>
                      <a:pt x="210591" y="0"/>
                    </a:moveTo>
                    <a:lnTo>
                      <a:pt x="211717" y="10585"/>
                    </a:lnTo>
                    <a:cubicBezTo>
                      <a:pt x="212505" y="66098"/>
                      <a:pt x="193813" y="130056"/>
                      <a:pt x="155528" y="189398"/>
                    </a:cubicBezTo>
                    <a:cubicBezTo>
                      <a:pt x="117243" y="248627"/>
                      <a:pt x="66685" y="291979"/>
                      <a:pt x="15676" y="314162"/>
                    </a:cubicBezTo>
                    <a:lnTo>
                      <a:pt x="1150" y="319004"/>
                    </a:lnTo>
                    <a:lnTo>
                      <a:pt x="24" y="308419"/>
                    </a:lnTo>
                    <a:cubicBezTo>
                      <a:pt x="-764" y="252906"/>
                      <a:pt x="17928" y="188948"/>
                      <a:pt x="56213" y="129606"/>
                    </a:cubicBezTo>
                    <a:cubicBezTo>
                      <a:pt x="94497" y="70264"/>
                      <a:pt x="145056" y="27025"/>
                      <a:pt x="196065" y="4842"/>
                    </a:cubicBezTo>
                    <a:lnTo>
                      <a:pt x="210591" y="0"/>
                    </a:lnTo>
                    <a:close/>
                  </a:path>
                </a:pathLst>
              </a:custGeom>
              <a:solidFill>
                <a:srgbClr val="DBA129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sp>
          <p:nvSpPr>
            <p:cNvPr id="864" name="Google Shape;864;p9"/>
            <p:cNvSpPr/>
            <p:nvPr/>
          </p:nvSpPr>
          <p:spPr>
            <a:xfrm>
              <a:off x="6234832" y="5065663"/>
              <a:ext cx="1553494" cy="434499"/>
            </a:xfrm>
            <a:prstGeom prst="rect">
              <a:avLst/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i="0" lang="en-US" sz="1400" u="none" cap="none" strike="noStrike">
                  <a:solidFill>
                    <a:srgbClr val="0C0C0C"/>
                  </a:solidFill>
                  <a:latin typeface="Lexend Deca"/>
                  <a:ea typeface="Lexend Deca"/>
                  <a:cs typeface="Lexend Deca"/>
                  <a:sym typeface="Lexend Deca"/>
                </a:rPr>
                <a:t>JOSH</a:t>
              </a:r>
              <a:endParaRPr/>
            </a:p>
          </p:txBody>
        </p:sp>
      </p:grpSp>
      <p:grpSp>
        <p:nvGrpSpPr>
          <p:cNvPr id="865" name="Google Shape;865;p9"/>
          <p:cNvGrpSpPr/>
          <p:nvPr/>
        </p:nvGrpSpPr>
        <p:grpSpPr>
          <a:xfrm>
            <a:off x="8075688" y="3433104"/>
            <a:ext cx="1609816" cy="2246105"/>
            <a:chOff x="8075688" y="3433104"/>
            <a:chExt cx="1609816" cy="2246105"/>
          </a:xfrm>
        </p:grpSpPr>
        <p:sp>
          <p:nvSpPr>
            <p:cNvPr id="866" name="Google Shape;866;p9"/>
            <p:cNvSpPr/>
            <p:nvPr/>
          </p:nvSpPr>
          <p:spPr>
            <a:xfrm>
              <a:off x="8075688" y="3433104"/>
              <a:ext cx="1609816" cy="2246105"/>
            </a:xfrm>
            <a:custGeom>
              <a:rect b="b" l="l" r="r" t="t"/>
              <a:pathLst>
                <a:path extrusionOk="0" h="2370559" w="1699014">
                  <a:moveTo>
                    <a:pt x="849507" y="0"/>
                  </a:moveTo>
                  <a:cubicBezTo>
                    <a:pt x="1318677" y="0"/>
                    <a:pt x="1699014" y="380337"/>
                    <a:pt x="1699014" y="849507"/>
                  </a:cubicBezTo>
                  <a:lnTo>
                    <a:pt x="1699014" y="2224057"/>
                  </a:lnTo>
                  <a:lnTo>
                    <a:pt x="1574637" y="2224057"/>
                  </a:lnTo>
                  <a:lnTo>
                    <a:pt x="1574637" y="2370559"/>
                  </a:lnTo>
                  <a:lnTo>
                    <a:pt x="1462549" y="2370559"/>
                  </a:lnTo>
                  <a:lnTo>
                    <a:pt x="1462549" y="2224057"/>
                  </a:lnTo>
                  <a:lnTo>
                    <a:pt x="236466" y="2224057"/>
                  </a:lnTo>
                  <a:lnTo>
                    <a:pt x="236466" y="2370559"/>
                  </a:lnTo>
                  <a:lnTo>
                    <a:pt x="124378" y="2370559"/>
                  </a:lnTo>
                  <a:lnTo>
                    <a:pt x="124378" y="2224057"/>
                  </a:lnTo>
                  <a:lnTo>
                    <a:pt x="0" y="2224057"/>
                  </a:lnTo>
                  <a:lnTo>
                    <a:pt x="0" y="849507"/>
                  </a:lnTo>
                  <a:cubicBezTo>
                    <a:pt x="0" y="380337"/>
                    <a:pt x="380337" y="0"/>
                    <a:pt x="849507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867" name="Google Shape;867;p9"/>
            <p:cNvGrpSpPr/>
            <p:nvPr/>
          </p:nvGrpSpPr>
          <p:grpSpPr>
            <a:xfrm>
              <a:off x="8395264" y="3550748"/>
              <a:ext cx="937642" cy="1606412"/>
              <a:chOff x="6147154" y="3843760"/>
              <a:chExt cx="937642" cy="1606412"/>
            </a:xfrm>
          </p:grpSpPr>
          <p:sp>
            <p:nvSpPr>
              <p:cNvPr id="868" name="Google Shape;868;p9"/>
              <p:cNvSpPr/>
              <p:nvPr/>
            </p:nvSpPr>
            <p:spPr>
              <a:xfrm>
                <a:off x="6151095" y="3882743"/>
                <a:ext cx="929648" cy="1566079"/>
              </a:xfrm>
              <a:custGeom>
                <a:rect b="b" l="l" r="r" t="t"/>
                <a:pathLst>
                  <a:path extrusionOk="0" h="1566079" w="929648">
                    <a:moveTo>
                      <a:pt x="464824" y="0"/>
                    </a:moveTo>
                    <a:cubicBezTo>
                      <a:pt x="721559" y="0"/>
                      <a:pt x="929648" y="208315"/>
                      <a:pt x="929648" y="465275"/>
                    </a:cubicBezTo>
                    <a:cubicBezTo>
                      <a:pt x="929648" y="688341"/>
                      <a:pt x="929648" y="911294"/>
                      <a:pt x="929648" y="1134360"/>
                    </a:cubicBezTo>
                    <a:cubicBezTo>
                      <a:pt x="929648" y="1327136"/>
                      <a:pt x="812541" y="1492437"/>
                      <a:pt x="645776" y="1563039"/>
                    </a:cubicBezTo>
                    <a:lnTo>
                      <a:pt x="635867" y="1566079"/>
                    </a:lnTo>
                    <a:lnTo>
                      <a:pt x="293781" y="1566079"/>
                    </a:lnTo>
                    <a:lnTo>
                      <a:pt x="283871" y="1563039"/>
                    </a:lnTo>
                    <a:cubicBezTo>
                      <a:pt x="116994" y="1492437"/>
                      <a:pt x="0" y="1327023"/>
                      <a:pt x="0" y="1134360"/>
                    </a:cubicBezTo>
                    <a:lnTo>
                      <a:pt x="0" y="465275"/>
                    </a:lnTo>
                    <a:cubicBezTo>
                      <a:pt x="0" y="208315"/>
                      <a:pt x="208090" y="0"/>
                      <a:pt x="464824" y="0"/>
                    </a:cubicBezTo>
                    <a:lnTo>
                      <a:pt x="464824" y="0"/>
                    </a:lnTo>
                    <a:close/>
                  </a:path>
                </a:pathLst>
              </a:custGeom>
              <a:solidFill>
                <a:srgbClr val="B95D0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69" name="Google Shape;869;p9"/>
              <p:cNvSpPr/>
              <p:nvPr/>
            </p:nvSpPr>
            <p:spPr>
              <a:xfrm>
                <a:off x="6279462" y="4015163"/>
                <a:ext cx="690479" cy="971536"/>
              </a:xfrm>
              <a:custGeom>
                <a:rect b="b" l="l" r="r" t="t"/>
                <a:pathLst>
                  <a:path extrusionOk="0" h="971536" w="690479">
                    <a:moveTo>
                      <a:pt x="0" y="345240"/>
                    </a:moveTo>
                    <a:cubicBezTo>
                      <a:pt x="0" y="154604"/>
                      <a:pt x="154604" y="0"/>
                      <a:pt x="345240" y="0"/>
                    </a:cubicBezTo>
                    <a:lnTo>
                      <a:pt x="345240" y="0"/>
                    </a:lnTo>
                    <a:cubicBezTo>
                      <a:pt x="535876" y="0"/>
                      <a:pt x="690480" y="154604"/>
                      <a:pt x="690480" y="345240"/>
                    </a:cubicBezTo>
                    <a:lnTo>
                      <a:pt x="690480" y="626296"/>
                    </a:lnTo>
                    <a:cubicBezTo>
                      <a:pt x="690480" y="816933"/>
                      <a:pt x="535876" y="971537"/>
                      <a:pt x="345240" y="971537"/>
                    </a:cubicBezTo>
                    <a:lnTo>
                      <a:pt x="345240" y="971537"/>
                    </a:lnTo>
                    <a:cubicBezTo>
                      <a:pt x="154604" y="971537"/>
                      <a:pt x="0" y="816933"/>
                      <a:pt x="0" y="626296"/>
                    </a:cubicBezTo>
                    <a:lnTo>
                      <a:pt x="0" y="345240"/>
                    </a:lnTo>
                    <a:close/>
                  </a:path>
                </a:pathLst>
              </a:custGeom>
              <a:solidFill>
                <a:srgbClr val="EFC7B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70" name="Google Shape;870;p9"/>
              <p:cNvSpPr/>
              <p:nvPr/>
            </p:nvSpPr>
            <p:spPr>
              <a:xfrm>
                <a:off x="6659159" y="4003003"/>
                <a:ext cx="344564" cy="971536"/>
              </a:xfrm>
              <a:custGeom>
                <a:rect b="b" l="l" r="r" t="t"/>
                <a:pathLst>
                  <a:path extrusionOk="0" h="971536" w="344564">
                    <a:moveTo>
                      <a:pt x="0" y="0"/>
                    </a:moveTo>
                    <a:cubicBezTo>
                      <a:pt x="190299" y="0"/>
                      <a:pt x="344564" y="177124"/>
                      <a:pt x="344564" y="395574"/>
                    </a:cubicBezTo>
                    <a:lnTo>
                      <a:pt x="344564" y="575963"/>
                    </a:lnTo>
                    <a:cubicBezTo>
                      <a:pt x="344564" y="794412"/>
                      <a:pt x="190299" y="971537"/>
                      <a:pt x="0" y="971537"/>
                    </a:cubicBez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ECBCAE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71" name="Google Shape;871;p9"/>
              <p:cNvSpPr/>
              <p:nvPr/>
            </p:nvSpPr>
            <p:spPr>
              <a:xfrm>
                <a:off x="6430800" y="4489446"/>
                <a:ext cx="54049" cy="48644"/>
              </a:xfrm>
              <a:custGeom>
                <a:rect b="b" l="l" r="r" t="t"/>
                <a:pathLst>
                  <a:path extrusionOk="0" h="48644" w="54049">
                    <a:moveTo>
                      <a:pt x="0" y="24322"/>
                    </a:moveTo>
                    <a:cubicBezTo>
                      <a:pt x="0" y="10922"/>
                      <a:pt x="12049" y="0"/>
                      <a:pt x="27025" y="0"/>
                    </a:cubicBezTo>
                    <a:cubicBezTo>
                      <a:pt x="42001" y="0"/>
                      <a:pt x="54049" y="10922"/>
                      <a:pt x="54049" y="24322"/>
                    </a:cubicBezTo>
                    <a:cubicBezTo>
                      <a:pt x="54049" y="37722"/>
                      <a:pt x="42001" y="48644"/>
                      <a:pt x="27025" y="48644"/>
                    </a:cubicBezTo>
                    <a:cubicBezTo>
                      <a:pt x="12049" y="48644"/>
                      <a:pt x="0" y="37722"/>
                      <a:pt x="0" y="24322"/>
                    </a:cubicBezTo>
                    <a:lnTo>
                      <a:pt x="0" y="24322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72" name="Google Shape;872;p9"/>
              <p:cNvSpPr/>
              <p:nvPr/>
            </p:nvSpPr>
            <p:spPr>
              <a:xfrm>
                <a:off x="6351292" y="4427766"/>
                <a:ext cx="197403" cy="33867"/>
              </a:xfrm>
              <a:custGeom>
                <a:rect b="b" l="l" r="r" t="t"/>
                <a:pathLst>
                  <a:path extrusionOk="0" h="33867" w="197403">
                    <a:moveTo>
                      <a:pt x="11" y="33868"/>
                    </a:moveTo>
                    <a:cubicBezTo>
                      <a:pt x="-778" y="18216"/>
                      <a:pt x="42799" y="3240"/>
                      <a:pt x="97299" y="425"/>
                    </a:cubicBezTo>
                    <a:cubicBezTo>
                      <a:pt x="151799" y="-2278"/>
                      <a:pt x="196615" y="8194"/>
                      <a:pt x="197403" y="23959"/>
                    </a:cubicBezTo>
                    <a:lnTo>
                      <a:pt x="183215" y="24635"/>
                    </a:lnTo>
                    <a:cubicBezTo>
                      <a:pt x="182765" y="16752"/>
                      <a:pt x="144705" y="12361"/>
                      <a:pt x="97975" y="14613"/>
                    </a:cubicBezTo>
                    <a:cubicBezTo>
                      <a:pt x="51357" y="16977"/>
                      <a:pt x="13861" y="25197"/>
                      <a:pt x="14199" y="33080"/>
                    </a:cubicBezTo>
                    <a:lnTo>
                      <a:pt x="11" y="33755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73" name="Google Shape;873;p9"/>
              <p:cNvSpPr/>
              <p:nvPr/>
            </p:nvSpPr>
            <p:spPr>
              <a:xfrm>
                <a:off x="6763203" y="4490797"/>
                <a:ext cx="52698" cy="48644"/>
              </a:xfrm>
              <a:custGeom>
                <a:rect b="b" l="l" r="r" t="t"/>
                <a:pathLst>
                  <a:path extrusionOk="0" h="48644" w="52698">
                    <a:moveTo>
                      <a:pt x="52698" y="24322"/>
                    </a:moveTo>
                    <a:cubicBezTo>
                      <a:pt x="52698" y="10922"/>
                      <a:pt x="40875" y="0"/>
                      <a:pt x="26349" y="0"/>
                    </a:cubicBezTo>
                    <a:cubicBezTo>
                      <a:pt x="11823" y="0"/>
                      <a:pt x="0" y="10922"/>
                      <a:pt x="0" y="24322"/>
                    </a:cubicBezTo>
                    <a:cubicBezTo>
                      <a:pt x="0" y="37722"/>
                      <a:pt x="11823" y="48644"/>
                      <a:pt x="26349" y="48644"/>
                    </a:cubicBezTo>
                    <a:cubicBezTo>
                      <a:pt x="40875" y="48644"/>
                      <a:pt x="52698" y="37722"/>
                      <a:pt x="52698" y="24322"/>
                    </a:cubicBezTo>
                    <a:lnTo>
                      <a:pt x="52698" y="24322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74" name="Google Shape;874;p9"/>
              <p:cNvSpPr/>
              <p:nvPr/>
            </p:nvSpPr>
            <p:spPr>
              <a:xfrm>
                <a:off x="6698344" y="4429992"/>
                <a:ext cx="197280" cy="28376"/>
              </a:xfrm>
              <a:custGeom>
                <a:rect b="b" l="l" r="r" t="t"/>
                <a:pathLst>
                  <a:path extrusionOk="0" h="28376" w="197280">
                    <a:moveTo>
                      <a:pt x="197280" y="28376"/>
                    </a:moveTo>
                    <a:cubicBezTo>
                      <a:pt x="197280" y="12724"/>
                      <a:pt x="153140" y="0"/>
                      <a:pt x="98640" y="0"/>
                    </a:cubicBezTo>
                    <a:cubicBezTo>
                      <a:pt x="44141" y="0"/>
                      <a:pt x="0" y="12724"/>
                      <a:pt x="0" y="28376"/>
                    </a:cubicBezTo>
                    <a:lnTo>
                      <a:pt x="14188" y="28376"/>
                    </a:lnTo>
                    <a:cubicBezTo>
                      <a:pt x="14188" y="20494"/>
                      <a:pt x="52022" y="14188"/>
                      <a:pt x="98640" y="14188"/>
                    </a:cubicBezTo>
                    <a:cubicBezTo>
                      <a:pt x="145258" y="14188"/>
                      <a:pt x="183092" y="20494"/>
                      <a:pt x="183092" y="28376"/>
                    </a:cubicBezTo>
                    <a:lnTo>
                      <a:pt x="197280" y="28376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75" name="Google Shape;875;p9"/>
              <p:cNvSpPr/>
              <p:nvPr/>
            </p:nvSpPr>
            <p:spPr>
              <a:xfrm>
                <a:off x="6572680" y="4598896"/>
                <a:ext cx="110800" cy="28376"/>
              </a:xfrm>
              <a:custGeom>
                <a:rect b="b" l="l" r="r" t="t"/>
                <a:pathLst>
                  <a:path extrusionOk="0" h="28376" w="110800">
                    <a:moveTo>
                      <a:pt x="110801" y="28376"/>
                    </a:moveTo>
                    <a:cubicBezTo>
                      <a:pt x="110801" y="12724"/>
                      <a:pt x="86029" y="0"/>
                      <a:pt x="55400" y="0"/>
                    </a:cubicBezTo>
                    <a:cubicBezTo>
                      <a:pt x="24772" y="0"/>
                      <a:pt x="0" y="12724"/>
                      <a:pt x="0" y="28376"/>
                    </a:cubicBezTo>
                    <a:lnTo>
                      <a:pt x="14188" y="28376"/>
                    </a:lnTo>
                    <a:cubicBezTo>
                      <a:pt x="14188" y="20494"/>
                      <a:pt x="32655" y="14188"/>
                      <a:pt x="55400" y="14188"/>
                    </a:cubicBezTo>
                    <a:cubicBezTo>
                      <a:pt x="78146" y="14188"/>
                      <a:pt x="96613" y="20494"/>
                      <a:pt x="96613" y="28376"/>
                    </a:cubicBezTo>
                    <a:lnTo>
                      <a:pt x="110801" y="28376"/>
                    </a:lnTo>
                    <a:close/>
                  </a:path>
                </a:pathLst>
              </a:custGeom>
              <a:solidFill>
                <a:srgbClr val="BA6B6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76" name="Google Shape;876;p9"/>
              <p:cNvSpPr/>
              <p:nvPr/>
            </p:nvSpPr>
            <p:spPr>
              <a:xfrm>
                <a:off x="6295677" y="5035344"/>
                <a:ext cx="632377" cy="414828"/>
              </a:xfrm>
              <a:custGeom>
                <a:rect b="b" l="l" r="r" t="t"/>
                <a:pathLst>
                  <a:path extrusionOk="0" h="414828" w="632377">
                    <a:moveTo>
                      <a:pt x="207414" y="0"/>
                    </a:moveTo>
                    <a:lnTo>
                      <a:pt x="424963" y="0"/>
                    </a:lnTo>
                    <a:cubicBezTo>
                      <a:pt x="539480" y="0"/>
                      <a:pt x="632377" y="92897"/>
                      <a:pt x="632377" y="207414"/>
                    </a:cubicBezTo>
                    <a:lnTo>
                      <a:pt x="632377" y="414828"/>
                    </a:lnTo>
                    <a:lnTo>
                      <a:pt x="0" y="414828"/>
                    </a:lnTo>
                    <a:lnTo>
                      <a:pt x="0" y="207414"/>
                    </a:lnTo>
                    <a:cubicBezTo>
                      <a:pt x="0" y="92897"/>
                      <a:pt x="92897" y="0"/>
                      <a:pt x="207414" y="0"/>
                    </a:cubicBezTo>
                    <a:lnTo>
                      <a:pt x="207414" y="0"/>
                    </a:lnTo>
                    <a:close/>
                  </a:path>
                </a:pathLst>
              </a:custGeom>
              <a:solidFill>
                <a:srgbClr val="D8738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77" name="Google Shape;877;p9"/>
              <p:cNvSpPr/>
              <p:nvPr/>
            </p:nvSpPr>
            <p:spPr>
              <a:xfrm>
                <a:off x="6625378" y="5028588"/>
                <a:ext cx="306729" cy="420233"/>
              </a:xfrm>
              <a:custGeom>
                <a:rect b="b" l="l" r="r" t="t"/>
                <a:pathLst>
                  <a:path extrusionOk="0" h="420233" w="306729">
                    <a:moveTo>
                      <a:pt x="0" y="0"/>
                    </a:moveTo>
                    <a:lnTo>
                      <a:pt x="65085" y="0"/>
                    </a:lnTo>
                    <a:cubicBezTo>
                      <a:pt x="198519" y="0"/>
                      <a:pt x="306730" y="94023"/>
                      <a:pt x="306730" y="210117"/>
                    </a:cubicBezTo>
                    <a:lnTo>
                      <a:pt x="306730" y="420234"/>
                    </a:lnTo>
                    <a:lnTo>
                      <a:pt x="0" y="420234"/>
                    </a:lnTo>
                    <a:lnTo>
                      <a:pt x="0" y="0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CA425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78" name="Google Shape;878;p9"/>
              <p:cNvSpPr/>
              <p:nvPr/>
            </p:nvSpPr>
            <p:spPr>
              <a:xfrm>
                <a:off x="6547006" y="4971836"/>
                <a:ext cx="159558" cy="300086"/>
              </a:xfrm>
              <a:custGeom>
                <a:rect b="b" l="l" r="r" t="t"/>
                <a:pathLst>
                  <a:path extrusionOk="0" h="300086" w="159558">
                    <a:moveTo>
                      <a:pt x="0" y="0"/>
                    </a:moveTo>
                    <a:lnTo>
                      <a:pt x="17341" y="5405"/>
                    </a:lnTo>
                    <a:cubicBezTo>
                      <a:pt x="39749" y="10022"/>
                      <a:pt x="62832" y="12386"/>
                      <a:pt x="86591" y="12386"/>
                    </a:cubicBezTo>
                    <a:lnTo>
                      <a:pt x="86591" y="12386"/>
                    </a:lnTo>
                    <a:cubicBezTo>
                      <a:pt x="110351" y="12386"/>
                      <a:pt x="133434" y="10022"/>
                      <a:pt x="155842" y="5405"/>
                    </a:cubicBezTo>
                    <a:lnTo>
                      <a:pt x="159558" y="4279"/>
                    </a:lnTo>
                    <a:lnTo>
                      <a:pt x="158432" y="49658"/>
                    </a:lnTo>
                    <a:cubicBezTo>
                      <a:pt x="151000" y="192551"/>
                      <a:pt x="118683" y="300087"/>
                      <a:pt x="79948" y="300087"/>
                    </a:cubicBezTo>
                    <a:cubicBezTo>
                      <a:pt x="41213" y="300087"/>
                      <a:pt x="8895" y="192551"/>
                      <a:pt x="1464" y="49658"/>
                    </a:cubicBezTo>
                    <a:lnTo>
                      <a:pt x="225" y="113"/>
                    </a:lnTo>
                    <a:close/>
                  </a:path>
                </a:pathLst>
              </a:custGeom>
              <a:solidFill>
                <a:srgbClr val="ECBCAE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79" name="Google Shape;879;p9"/>
              <p:cNvSpPr/>
              <p:nvPr/>
            </p:nvSpPr>
            <p:spPr>
              <a:xfrm>
                <a:off x="6254577" y="3843760"/>
                <a:ext cx="815014" cy="562969"/>
              </a:xfrm>
              <a:custGeom>
                <a:rect b="b" l="l" r="r" t="t"/>
                <a:pathLst>
                  <a:path extrusionOk="0" h="562969" w="815014">
                    <a:moveTo>
                      <a:pt x="364608" y="698"/>
                    </a:moveTo>
                    <a:cubicBezTo>
                      <a:pt x="627873" y="-14278"/>
                      <a:pt x="829207" y="213517"/>
                      <a:pt x="814230" y="509325"/>
                    </a:cubicBezTo>
                    <a:lnTo>
                      <a:pt x="813329" y="527229"/>
                    </a:lnTo>
                    <a:lnTo>
                      <a:pt x="783602" y="539165"/>
                    </a:lnTo>
                    <a:cubicBezTo>
                      <a:pt x="656812" y="576774"/>
                      <a:pt x="503897" y="571031"/>
                      <a:pt x="355149" y="513266"/>
                    </a:cubicBezTo>
                    <a:cubicBezTo>
                      <a:pt x="206401" y="455388"/>
                      <a:pt x="89857" y="356298"/>
                      <a:pt x="21732" y="242907"/>
                    </a:cubicBezTo>
                    <a:lnTo>
                      <a:pt x="0" y="202595"/>
                    </a:lnTo>
                    <a:lnTo>
                      <a:pt x="19593" y="176584"/>
                    </a:lnTo>
                    <a:cubicBezTo>
                      <a:pt x="110801" y="74791"/>
                      <a:pt x="232975" y="8017"/>
                      <a:pt x="364608" y="586"/>
                    </a:cubicBezTo>
                    <a:lnTo>
                      <a:pt x="364608" y="586"/>
                    </a:lnTo>
                    <a:close/>
                  </a:path>
                </a:pathLst>
              </a:custGeom>
              <a:solidFill>
                <a:srgbClr val="D874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80" name="Google Shape;880;p9"/>
              <p:cNvSpPr/>
              <p:nvPr/>
            </p:nvSpPr>
            <p:spPr>
              <a:xfrm>
                <a:off x="6147154" y="3896142"/>
                <a:ext cx="279705" cy="1527006"/>
              </a:xfrm>
              <a:custGeom>
                <a:rect b="b" l="l" r="r" t="t"/>
                <a:pathLst>
                  <a:path extrusionOk="0" h="1527006" w="279705">
                    <a:moveTo>
                      <a:pt x="279592" y="113"/>
                    </a:moveTo>
                    <a:lnTo>
                      <a:pt x="278692" y="1239"/>
                    </a:lnTo>
                    <a:cubicBezTo>
                      <a:pt x="223967" y="74093"/>
                      <a:pt x="193001" y="157531"/>
                      <a:pt x="193001" y="246150"/>
                    </a:cubicBezTo>
                    <a:lnTo>
                      <a:pt x="193001" y="1357314"/>
                    </a:lnTo>
                    <a:cubicBezTo>
                      <a:pt x="193001" y="1410575"/>
                      <a:pt x="204149" y="1461809"/>
                      <a:pt x="224980" y="1510116"/>
                    </a:cubicBezTo>
                    <a:lnTo>
                      <a:pt x="233538" y="1527006"/>
                    </a:lnTo>
                    <a:lnTo>
                      <a:pt x="208090" y="1510228"/>
                    </a:lnTo>
                    <a:cubicBezTo>
                      <a:pt x="79498" y="1417218"/>
                      <a:pt x="0" y="1288739"/>
                      <a:pt x="0" y="1146859"/>
                    </a:cubicBezTo>
                    <a:lnTo>
                      <a:pt x="0" y="407960"/>
                    </a:lnTo>
                    <a:cubicBezTo>
                      <a:pt x="0" y="248289"/>
                      <a:pt x="100667" y="105734"/>
                      <a:pt x="258536" y="11486"/>
                    </a:cubicBezTo>
                    <a:lnTo>
                      <a:pt x="279705" y="0"/>
                    </a:lnTo>
                    <a:close/>
                  </a:path>
                </a:pathLst>
              </a:custGeom>
              <a:solidFill>
                <a:srgbClr val="D874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81" name="Google Shape;881;p9"/>
              <p:cNvSpPr/>
              <p:nvPr/>
            </p:nvSpPr>
            <p:spPr>
              <a:xfrm>
                <a:off x="6833467" y="3928685"/>
                <a:ext cx="251329" cy="1517434"/>
              </a:xfrm>
              <a:custGeom>
                <a:rect b="b" l="l" r="r" t="t"/>
                <a:pathLst>
                  <a:path extrusionOk="0" h="1517434" w="251329">
                    <a:moveTo>
                      <a:pt x="0" y="0"/>
                    </a:moveTo>
                    <a:lnTo>
                      <a:pt x="19030" y="11711"/>
                    </a:lnTo>
                    <a:cubicBezTo>
                      <a:pt x="160910" y="108437"/>
                      <a:pt x="251329" y="254707"/>
                      <a:pt x="251329" y="418544"/>
                    </a:cubicBezTo>
                    <a:lnTo>
                      <a:pt x="251329" y="1176586"/>
                    </a:lnTo>
                    <a:cubicBezTo>
                      <a:pt x="251329" y="1303940"/>
                      <a:pt x="196605" y="1420821"/>
                      <a:pt x="105621" y="1511917"/>
                    </a:cubicBezTo>
                    <a:lnTo>
                      <a:pt x="99541" y="1517435"/>
                    </a:lnTo>
                    <a:lnTo>
                      <a:pt x="97627" y="1517435"/>
                    </a:lnTo>
                    <a:lnTo>
                      <a:pt x="97627" y="1310020"/>
                    </a:lnTo>
                    <a:cubicBezTo>
                      <a:pt x="97627" y="1280969"/>
                      <a:pt x="90870" y="1253268"/>
                      <a:pt x="78709" y="1228158"/>
                    </a:cubicBezTo>
                    <a:lnTo>
                      <a:pt x="78034" y="1227032"/>
                    </a:lnTo>
                    <a:lnTo>
                      <a:pt x="78034" y="917262"/>
                    </a:lnTo>
                    <a:lnTo>
                      <a:pt x="96726" y="891251"/>
                    </a:lnTo>
                    <a:cubicBezTo>
                      <a:pt x="133885" y="828081"/>
                      <a:pt x="155617" y="751961"/>
                      <a:pt x="155617" y="670099"/>
                    </a:cubicBezTo>
                    <a:lnTo>
                      <a:pt x="155617" y="489709"/>
                    </a:lnTo>
                    <a:cubicBezTo>
                      <a:pt x="155617" y="407734"/>
                      <a:pt x="133885" y="331615"/>
                      <a:pt x="96726" y="268558"/>
                    </a:cubicBezTo>
                    <a:lnTo>
                      <a:pt x="77133" y="241308"/>
                    </a:lnTo>
                    <a:lnTo>
                      <a:pt x="72854" y="185457"/>
                    </a:lnTo>
                    <a:cubicBezTo>
                      <a:pt x="62720" y="119471"/>
                      <a:pt x="37835" y="57315"/>
                      <a:pt x="901" y="1351"/>
                    </a:cubicBezTo>
                    <a:lnTo>
                      <a:pt x="0" y="225"/>
                    </a:lnTo>
                    <a:close/>
                  </a:path>
                </a:pathLst>
              </a:custGeom>
              <a:solidFill>
                <a:srgbClr val="D874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82" name="Google Shape;882;p9"/>
              <p:cNvSpPr/>
              <p:nvPr/>
            </p:nvSpPr>
            <p:spPr>
              <a:xfrm>
                <a:off x="6415937" y="4728615"/>
                <a:ext cx="443204" cy="151338"/>
              </a:xfrm>
              <a:custGeom>
                <a:rect b="b" l="l" r="r" t="t"/>
                <a:pathLst>
                  <a:path extrusionOk="0" h="151338" w="443204">
                    <a:moveTo>
                      <a:pt x="0" y="0"/>
                    </a:moveTo>
                    <a:lnTo>
                      <a:pt x="443205" y="0"/>
                    </a:lnTo>
                    <a:lnTo>
                      <a:pt x="439601" y="11148"/>
                    </a:lnTo>
                    <a:cubicBezTo>
                      <a:pt x="403681" y="93573"/>
                      <a:pt x="319567" y="151338"/>
                      <a:pt x="221602" y="151338"/>
                    </a:cubicBezTo>
                    <a:cubicBezTo>
                      <a:pt x="123638" y="151338"/>
                      <a:pt x="39524" y="93573"/>
                      <a:pt x="3603" y="11148"/>
                    </a:cubicBez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83" name="Google Shape;883;p9"/>
              <p:cNvSpPr/>
              <p:nvPr/>
            </p:nvSpPr>
            <p:spPr>
              <a:xfrm>
                <a:off x="6461879" y="4732668"/>
                <a:ext cx="349969" cy="151338"/>
              </a:xfrm>
              <a:custGeom>
                <a:rect b="b" l="l" r="r" t="t"/>
                <a:pathLst>
                  <a:path extrusionOk="0" h="151338" w="349969">
                    <a:moveTo>
                      <a:pt x="174985" y="0"/>
                    </a:moveTo>
                    <a:cubicBezTo>
                      <a:pt x="236241" y="0"/>
                      <a:pt x="292204" y="22633"/>
                      <a:pt x="334205" y="59679"/>
                    </a:cubicBezTo>
                    <a:lnTo>
                      <a:pt x="349969" y="75669"/>
                    </a:lnTo>
                    <a:lnTo>
                      <a:pt x="334205" y="91659"/>
                    </a:lnTo>
                    <a:cubicBezTo>
                      <a:pt x="292204" y="128705"/>
                      <a:pt x="236241" y="151338"/>
                      <a:pt x="174985" y="151338"/>
                    </a:cubicBezTo>
                    <a:cubicBezTo>
                      <a:pt x="113728" y="151338"/>
                      <a:pt x="57765" y="128705"/>
                      <a:pt x="15764" y="91659"/>
                    </a:cubicBezTo>
                    <a:lnTo>
                      <a:pt x="0" y="75669"/>
                    </a:lnTo>
                    <a:lnTo>
                      <a:pt x="15764" y="59679"/>
                    </a:lnTo>
                    <a:cubicBezTo>
                      <a:pt x="57765" y="22633"/>
                      <a:pt x="113728" y="0"/>
                      <a:pt x="174985" y="0"/>
                    </a:cubicBezTo>
                    <a:lnTo>
                      <a:pt x="174985" y="0"/>
                    </a:lnTo>
                    <a:close/>
                  </a:path>
                </a:pathLst>
              </a:custGeom>
              <a:solidFill>
                <a:srgbClr val="D8738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84" name="Google Shape;884;p9"/>
              <p:cNvSpPr/>
              <p:nvPr/>
            </p:nvSpPr>
            <p:spPr>
              <a:xfrm>
                <a:off x="6637539" y="4728615"/>
                <a:ext cx="175660" cy="151338"/>
              </a:xfrm>
              <a:custGeom>
                <a:rect b="b" l="l" r="r" t="t"/>
                <a:pathLst>
                  <a:path extrusionOk="0" h="151338" w="175660">
                    <a:moveTo>
                      <a:pt x="1576" y="0"/>
                    </a:moveTo>
                    <a:cubicBezTo>
                      <a:pt x="62607" y="0"/>
                      <a:pt x="118120" y="22633"/>
                      <a:pt x="160008" y="59679"/>
                    </a:cubicBezTo>
                    <a:lnTo>
                      <a:pt x="175660" y="75669"/>
                    </a:lnTo>
                    <a:lnTo>
                      <a:pt x="160008" y="91658"/>
                    </a:lnTo>
                    <a:cubicBezTo>
                      <a:pt x="118120" y="128705"/>
                      <a:pt x="62607" y="151338"/>
                      <a:pt x="1576" y="151338"/>
                    </a:cubicBezTo>
                    <a:lnTo>
                      <a:pt x="0" y="151338"/>
                    </a:lnTo>
                    <a:lnTo>
                      <a:pt x="0" y="112"/>
                    </a:lnTo>
                    <a:lnTo>
                      <a:pt x="1576" y="112"/>
                    </a:lnTo>
                    <a:close/>
                  </a:path>
                </a:pathLst>
              </a:custGeom>
              <a:solidFill>
                <a:srgbClr val="D0566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85" name="Google Shape;885;p9"/>
              <p:cNvSpPr/>
              <p:nvPr/>
            </p:nvSpPr>
            <p:spPr>
              <a:xfrm>
                <a:off x="6440259" y="4724561"/>
                <a:ext cx="399965" cy="36483"/>
              </a:xfrm>
              <a:custGeom>
                <a:rect b="b" l="l" r="r" t="t"/>
                <a:pathLst>
                  <a:path extrusionOk="0" h="36483" w="399965">
                    <a:moveTo>
                      <a:pt x="0" y="0"/>
                    </a:moveTo>
                    <a:lnTo>
                      <a:pt x="399965" y="0"/>
                    </a:lnTo>
                    <a:lnTo>
                      <a:pt x="376205" y="36483"/>
                    </a:lnTo>
                    <a:lnTo>
                      <a:pt x="19030" y="33443"/>
                    </a:lnTo>
                    <a:lnTo>
                      <a:pt x="0" y="0"/>
                    </a:lnTo>
                    <a:lnTo>
                      <a:pt x="0" y="0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sp>
          <p:nvSpPr>
            <p:cNvPr id="886" name="Google Shape;886;p9"/>
            <p:cNvSpPr/>
            <p:nvPr/>
          </p:nvSpPr>
          <p:spPr>
            <a:xfrm>
              <a:off x="8109253" y="5065663"/>
              <a:ext cx="1553494" cy="434499"/>
            </a:xfrm>
            <a:prstGeom prst="rect">
              <a:avLst/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i="0" lang="en-US" sz="1400" u="none" cap="none" strike="noStrike">
                  <a:solidFill>
                    <a:srgbClr val="0C0C0C"/>
                  </a:solidFill>
                  <a:latin typeface="Lexend Deca"/>
                  <a:ea typeface="Lexend Deca"/>
                  <a:cs typeface="Lexend Deca"/>
                  <a:sym typeface="Lexend Deca"/>
                </a:rPr>
                <a:t>TANYA</a:t>
              </a:r>
              <a:endParaRPr/>
            </a:p>
          </p:txBody>
        </p:sp>
      </p:grpSp>
      <p:grpSp>
        <p:nvGrpSpPr>
          <p:cNvPr id="887" name="Google Shape;887;p9"/>
          <p:cNvGrpSpPr/>
          <p:nvPr/>
        </p:nvGrpSpPr>
        <p:grpSpPr>
          <a:xfrm>
            <a:off x="9951072" y="3433104"/>
            <a:ext cx="1609816" cy="2246105"/>
            <a:chOff x="9951072" y="3433104"/>
            <a:chExt cx="1609816" cy="2246105"/>
          </a:xfrm>
        </p:grpSpPr>
        <p:sp>
          <p:nvSpPr>
            <p:cNvPr id="888" name="Google Shape;888;p9"/>
            <p:cNvSpPr/>
            <p:nvPr/>
          </p:nvSpPr>
          <p:spPr>
            <a:xfrm>
              <a:off x="9951072" y="3433104"/>
              <a:ext cx="1609816" cy="2246105"/>
            </a:xfrm>
            <a:custGeom>
              <a:rect b="b" l="l" r="r" t="t"/>
              <a:pathLst>
                <a:path extrusionOk="0" h="2370559" w="1699014">
                  <a:moveTo>
                    <a:pt x="849507" y="0"/>
                  </a:moveTo>
                  <a:cubicBezTo>
                    <a:pt x="1318677" y="0"/>
                    <a:pt x="1699014" y="380337"/>
                    <a:pt x="1699014" y="849507"/>
                  </a:cubicBezTo>
                  <a:lnTo>
                    <a:pt x="1699014" y="2224057"/>
                  </a:lnTo>
                  <a:lnTo>
                    <a:pt x="1574637" y="2224057"/>
                  </a:lnTo>
                  <a:lnTo>
                    <a:pt x="1574637" y="2370559"/>
                  </a:lnTo>
                  <a:lnTo>
                    <a:pt x="1462549" y="2370559"/>
                  </a:lnTo>
                  <a:lnTo>
                    <a:pt x="1462549" y="2224057"/>
                  </a:lnTo>
                  <a:lnTo>
                    <a:pt x="236466" y="2224057"/>
                  </a:lnTo>
                  <a:lnTo>
                    <a:pt x="236466" y="2370559"/>
                  </a:lnTo>
                  <a:lnTo>
                    <a:pt x="124378" y="2370559"/>
                  </a:lnTo>
                  <a:lnTo>
                    <a:pt x="124378" y="2224057"/>
                  </a:lnTo>
                  <a:lnTo>
                    <a:pt x="0" y="2224057"/>
                  </a:lnTo>
                  <a:lnTo>
                    <a:pt x="0" y="849507"/>
                  </a:lnTo>
                  <a:cubicBezTo>
                    <a:pt x="0" y="380337"/>
                    <a:pt x="380337" y="0"/>
                    <a:pt x="849507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889" name="Google Shape;889;p9"/>
            <p:cNvGrpSpPr/>
            <p:nvPr/>
          </p:nvGrpSpPr>
          <p:grpSpPr>
            <a:xfrm>
              <a:off x="10350987" y="3590607"/>
              <a:ext cx="850995" cy="1522501"/>
              <a:chOff x="7506748" y="4025073"/>
              <a:chExt cx="850995" cy="1522501"/>
            </a:xfrm>
          </p:grpSpPr>
          <p:sp>
            <p:nvSpPr>
              <p:cNvPr id="890" name="Google Shape;890;p9"/>
              <p:cNvSpPr/>
              <p:nvPr/>
            </p:nvSpPr>
            <p:spPr>
              <a:xfrm>
                <a:off x="7506748" y="4458789"/>
                <a:ext cx="106268" cy="178504"/>
              </a:xfrm>
              <a:custGeom>
                <a:rect b="b" l="l" r="r" t="t"/>
                <a:pathLst>
                  <a:path extrusionOk="0" h="178504" w="106268">
                    <a:moveTo>
                      <a:pt x="104354" y="29"/>
                    </a:moveTo>
                    <a:cubicBezTo>
                      <a:pt x="49066" y="-1210"/>
                      <a:pt x="2336" y="37751"/>
                      <a:pt x="85" y="87071"/>
                    </a:cubicBezTo>
                    <a:cubicBezTo>
                      <a:pt x="-2168" y="136391"/>
                      <a:pt x="40847" y="177266"/>
                      <a:pt x="96247" y="178504"/>
                    </a:cubicBezTo>
                    <a:cubicBezTo>
                      <a:pt x="99625" y="178504"/>
                      <a:pt x="102890" y="178504"/>
                      <a:pt x="106269" y="178279"/>
                    </a:cubicBezTo>
                    <a:lnTo>
                      <a:pt x="104354" y="29"/>
                    </a:lnTo>
                    <a:close/>
                  </a:path>
                </a:pathLst>
              </a:custGeom>
              <a:solidFill>
                <a:srgbClr val="A67C6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91" name="Google Shape;891;p9"/>
              <p:cNvSpPr/>
              <p:nvPr/>
            </p:nvSpPr>
            <p:spPr>
              <a:xfrm>
                <a:off x="8251474" y="4448993"/>
                <a:ext cx="106269" cy="178504"/>
              </a:xfrm>
              <a:custGeom>
                <a:rect b="b" l="l" r="r" t="t"/>
                <a:pathLst>
                  <a:path extrusionOk="0" h="178504" w="106269">
                    <a:moveTo>
                      <a:pt x="1915" y="29"/>
                    </a:moveTo>
                    <a:cubicBezTo>
                      <a:pt x="57202" y="-1210"/>
                      <a:pt x="103933" y="37751"/>
                      <a:pt x="106185" y="87071"/>
                    </a:cubicBezTo>
                    <a:cubicBezTo>
                      <a:pt x="108436" y="136391"/>
                      <a:pt x="65422" y="177265"/>
                      <a:pt x="10022" y="178504"/>
                    </a:cubicBezTo>
                    <a:cubicBezTo>
                      <a:pt x="6644" y="178504"/>
                      <a:pt x="3379" y="178504"/>
                      <a:pt x="0" y="178279"/>
                    </a:cubicBezTo>
                    <a:lnTo>
                      <a:pt x="1915" y="29"/>
                    </a:lnTo>
                    <a:close/>
                  </a:path>
                </a:pathLst>
              </a:custGeom>
              <a:solidFill>
                <a:srgbClr val="99664E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92" name="Google Shape;892;p9"/>
              <p:cNvSpPr/>
              <p:nvPr/>
            </p:nvSpPr>
            <p:spPr>
              <a:xfrm>
                <a:off x="7580362" y="5104370"/>
                <a:ext cx="675616" cy="443204"/>
              </a:xfrm>
              <a:custGeom>
                <a:rect b="b" l="l" r="r" t="t"/>
                <a:pathLst>
                  <a:path extrusionOk="0" h="443204" w="675616">
                    <a:moveTo>
                      <a:pt x="221602" y="0"/>
                    </a:moveTo>
                    <a:lnTo>
                      <a:pt x="454014" y="0"/>
                    </a:lnTo>
                    <a:cubicBezTo>
                      <a:pt x="576413" y="0"/>
                      <a:pt x="675616" y="99203"/>
                      <a:pt x="675616" y="221602"/>
                    </a:cubicBezTo>
                    <a:lnTo>
                      <a:pt x="675616" y="443204"/>
                    </a:lnTo>
                    <a:lnTo>
                      <a:pt x="0" y="443204"/>
                    </a:lnTo>
                    <a:lnTo>
                      <a:pt x="0" y="221602"/>
                    </a:lnTo>
                    <a:cubicBezTo>
                      <a:pt x="0" y="99203"/>
                      <a:pt x="99203" y="0"/>
                      <a:pt x="221602" y="0"/>
                    </a:cubicBezTo>
                    <a:lnTo>
                      <a:pt x="221602" y="0"/>
                    </a:lnTo>
                    <a:close/>
                  </a:path>
                </a:pathLst>
              </a:custGeom>
              <a:solidFill>
                <a:srgbClr val="FFBF09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93" name="Google Shape;893;p9"/>
              <p:cNvSpPr/>
              <p:nvPr/>
            </p:nvSpPr>
            <p:spPr>
              <a:xfrm>
                <a:off x="7933033" y="5096263"/>
                <a:ext cx="328349" cy="449960"/>
              </a:xfrm>
              <a:custGeom>
                <a:rect b="b" l="l" r="r" t="t"/>
                <a:pathLst>
                  <a:path extrusionOk="0" h="449960" w="328349">
                    <a:moveTo>
                      <a:pt x="0" y="0"/>
                    </a:moveTo>
                    <a:lnTo>
                      <a:pt x="69701" y="0"/>
                    </a:lnTo>
                    <a:cubicBezTo>
                      <a:pt x="212594" y="0"/>
                      <a:pt x="328349" y="100779"/>
                      <a:pt x="328349" y="224980"/>
                    </a:cubicBezTo>
                    <a:lnTo>
                      <a:pt x="328349" y="449960"/>
                    </a:lnTo>
                    <a:lnTo>
                      <a:pt x="0" y="449960"/>
                    </a:lnTo>
                    <a:lnTo>
                      <a:pt x="0" y="0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CC99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94" name="Google Shape;894;p9"/>
              <p:cNvSpPr/>
              <p:nvPr/>
            </p:nvSpPr>
            <p:spPr>
              <a:xfrm>
                <a:off x="7562796" y="4134185"/>
                <a:ext cx="737773" cy="917487"/>
              </a:xfrm>
              <a:custGeom>
                <a:rect b="b" l="l" r="r" t="t"/>
                <a:pathLst>
                  <a:path extrusionOk="0" h="917487" w="737773">
                    <a:moveTo>
                      <a:pt x="0" y="368887"/>
                    </a:moveTo>
                    <a:cubicBezTo>
                      <a:pt x="0" y="165188"/>
                      <a:pt x="165188" y="0"/>
                      <a:pt x="368887" y="0"/>
                    </a:cubicBezTo>
                    <a:lnTo>
                      <a:pt x="368887" y="0"/>
                    </a:lnTo>
                    <a:cubicBezTo>
                      <a:pt x="572585" y="0"/>
                      <a:pt x="737773" y="165188"/>
                      <a:pt x="737773" y="368887"/>
                    </a:cubicBezTo>
                    <a:lnTo>
                      <a:pt x="737773" y="548601"/>
                    </a:lnTo>
                    <a:cubicBezTo>
                      <a:pt x="737773" y="752299"/>
                      <a:pt x="572585" y="917487"/>
                      <a:pt x="368887" y="917487"/>
                    </a:cubicBezTo>
                    <a:lnTo>
                      <a:pt x="368887" y="917487"/>
                    </a:lnTo>
                    <a:cubicBezTo>
                      <a:pt x="165188" y="917487"/>
                      <a:pt x="0" y="752299"/>
                      <a:pt x="0" y="548601"/>
                    </a:cubicBezTo>
                    <a:lnTo>
                      <a:pt x="0" y="368887"/>
                    </a:lnTo>
                    <a:close/>
                  </a:path>
                </a:pathLst>
              </a:custGeom>
              <a:solidFill>
                <a:srgbClr val="A67C6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95" name="Google Shape;895;p9"/>
              <p:cNvSpPr/>
              <p:nvPr/>
            </p:nvSpPr>
            <p:spPr>
              <a:xfrm>
                <a:off x="7931682" y="4134072"/>
                <a:ext cx="368886" cy="917487"/>
              </a:xfrm>
              <a:custGeom>
                <a:rect b="b" l="l" r="r" t="t"/>
                <a:pathLst>
                  <a:path extrusionOk="0" h="917487" w="368886">
                    <a:moveTo>
                      <a:pt x="0" y="113"/>
                    </a:moveTo>
                    <a:cubicBezTo>
                      <a:pt x="203698" y="113"/>
                      <a:pt x="368887" y="167328"/>
                      <a:pt x="368887" y="373616"/>
                    </a:cubicBezTo>
                    <a:lnTo>
                      <a:pt x="368887" y="543984"/>
                    </a:lnTo>
                    <a:cubicBezTo>
                      <a:pt x="368887" y="750272"/>
                      <a:pt x="203698" y="917487"/>
                      <a:pt x="0" y="917487"/>
                    </a:cubicBez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99664E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96" name="Google Shape;896;p9"/>
              <p:cNvSpPr/>
              <p:nvPr/>
            </p:nvSpPr>
            <p:spPr>
              <a:xfrm>
                <a:off x="7724944" y="4520637"/>
                <a:ext cx="56751" cy="51346"/>
              </a:xfrm>
              <a:custGeom>
                <a:rect b="b" l="l" r="r" t="t"/>
                <a:pathLst>
                  <a:path extrusionOk="0" h="51346" w="56751">
                    <a:moveTo>
                      <a:pt x="0" y="25673"/>
                    </a:moveTo>
                    <a:cubicBezTo>
                      <a:pt x="0" y="11485"/>
                      <a:pt x="12724" y="0"/>
                      <a:pt x="28375" y="0"/>
                    </a:cubicBezTo>
                    <a:cubicBezTo>
                      <a:pt x="44027" y="0"/>
                      <a:pt x="56752" y="11485"/>
                      <a:pt x="56752" y="25673"/>
                    </a:cubicBezTo>
                    <a:cubicBezTo>
                      <a:pt x="56752" y="39861"/>
                      <a:pt x="44027" y="51347"/>
                      <a:pt x="28375" y="51347"/>
                    </a:cubicBezTo>
                    <a:cubicBezTo>
                      <a:pt x="12724" y="51347"/>
                      <a:pt x="0" y="39861"/>
                      <a:pt x="0" y="25673"/>
                    </a:cubicBezTo>
                    <a:lnTo>
                      <a:pt x="0" y="25673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97" name="Google Shape;897;p9"/>
              <p:cNvSpPr/>
              <p:nvPr/>
            </p:nvSpPr>
            <p:spPr>
              <a:xfrm>
                <a:off x="8078967" y="4521989"/>
                <a:ext cx="56751" cy="51346"/>
              </a:xfrm>
              <a:custGeom>
                <a:rect b="b" l="l" r="r" t="t"/>
                <a:pathLst>
                  <a:path extrusionOk="0" h="51346" w="56751">
                    <a:moveTo>
                      <a:pt x="56752" y="25673"/>
                    </a:moveTo>
                    <a:cubicBezTo>
                      <a:pt x="56752" y="11485"/>
                      <a:pt x="44027" y="0"/>
                      <a:pt x="28375" y="0"/>
                    </a:cubicBezTo>
                    <a:cubicBezTo>
                      <a:pt x="12723" y="0"/>
                      <a:pt x="0" y="11485"/>
                      <a:pt x="0" y="25673"/>
                    </a:cubicBezTo>
                    <a:cubicBezTo>
                      <a:pt x="0" y="39861"/>
                      <a:pt x="12723" y="51347"/>
                      <a:pt x="28375" y="51347"/>
                    </a:cubicBezTo>
                    <a:cubicBezTo>
                      <a:pt x="44027" y="51347"/>
                      <a:pt x="56752" y="39861"/>
                      <a:pt x="56752" y="25673"/>
                    </a:cubicBezTo>
                    <a:lnTo>
                      <a:pt x="56752" y="25673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98" name="Google Shape;898;p9"/>
              <p:cNvSpPr/>
              <p:nvPr/>
            </p:nvSpPr>
            <p:spPr>
              <a:xfrm>
                <a:off x="7727646" y="4767913"/>
                <a:ext cx="413476" cy="144581"/>
              </a:xfrm>
              <a:custGeom>
                <a:rect b="b" l="l" r="r" t="t"/>
                <a:pathLst>
                  <a:path extrusionOk="0" h="144581" w="413476">
                    <a:moveTo>
                      <a:pt x="0" y="0"/>
                    </a:moveTo>
                    <a:lnTo>
                      <a:pt x="413477" y="0"/>
                    </a:lnTo>
                    <a:lnTo>
                      <a:pt x="410212" y="10585"/>
                    </a:lnTo>
                    <a:cubicBezTo>
                      <a:pt x="376656" y="89294"/>
                      <a:pt x="298285" y="144582"/>
                      <a:pt x="206738" y="144582"/>
                    </a:cubicBezTo>
                    <a:cubicBezTo>
                      <a:pt x="115192" y="144582"/>
                      <a:pt x="36821" y="89294"/>
                      <a:pt x="3265" y="10585"/>
                    </a:cubicBez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99" name="Google Shape;899;p9"/>
              <p:cNvSpPr/>
              <p:nvPr/>
            </p:nvSpPr>
            <p:spPr>
              <a:xfrm>
                <a:off x="7772236" y="4770615"/>
                <a:ext cx="325647" cy="145933"/>
              </a:xfrm>
              <a:custGeom>
                <a:rect b="b" l="l" r="r" t="t"/>
                <a:pathLst>
                  <a:path extrusionOk="0" h="145933" w="325647">
                    <a:moveTo>
                      <a:pt x="162824" y="0"/>
                    </a:moveTo>
                    <a:cubicBezTo>
                      <a:pt x="219913" y="0"/>
                      <a:pt x="271823" y="21732"/>
                      <a:pt x="311009" y="57540"/>
                    </a:cubicBezTo>
                    <a:lnTo>
                      <a:pt x="325648" y="72967"/>
                    </a:lnTo>
                    <a:lnTo>
                      <a:pt x="311009" y="88393"/>
                    </a:lnTo>
                    <a:cubicBezTo>
                      <a:pt x="271823" y="124088"/>
                      <a:pt x="219913" y="145933"/>
                      <a:pt x="162824" y="145933"/>
                    </a:cubicBezTo>
                    <a:cubicBezTo>
                      <a:pt x="105734" y="145933"/>
                      <a:pt x="53824" y="124201"/>
                      <a:pt x="14639" y="88393"/>
                    </a:cubicBezTo>
                    <a:lnTo>
                      <a:pt x="0" y="72967"/>
                    </a:lnTo>
                    <a:lnTo>
                      <a:pt x="14639" y="57540"/>
                    </a:lnTo>
                    <a:cubicBezTo>
                      <a:pt x="53824" y="21845"/>
                      <a:pt x="105734" y="0"/>
                      <a:pt x="162824" y="0"/>
                    </a:cubicBezTo>
                    <a:lnTo>
                      <a:pt x="162824" y="0"/>
                    </a:lnTo>
                    <a:close/>
                  </a:path>
                </a:pathLst>
              </a:custGeom>
              <a:solidFill>
                <a:srgbClr val="D8738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00" name="Google Shape;900;p9"/>
              <p:cNvSpPr/>
              <p:nvPr/>
            </p:nvSpPr>
            <p:spPr>
              <a:xfrm>
                <a:off x="7934385" y="4767913"/>
                <a:ext cx="163612" cy="144581"/>
              </a:xfrm>
              <a:custGeom>
                <a:rect b="b" l="l" r="r" t="t"/>
                <a:pathLst>
                  <a:path extrusionOk="0" h="144581" w="163612">
                    <a:moveTo>
                      <a:pt x="1464" y="0"/>
                    </a:moveTo>
                    <a:cubicBezTo>
                      <a:pt x="58215" y="0"/>
                      <a:pt x="110013" y="21620"/>
                      <a:pt x="148973" y="56977"/>
                    </a:cubicBezTo>
                    <a:lnTo>
                      <a:pt x="163612" y="72291"/>
                    </a:lnTo>
                    <a:lnTo>
                      <a:pt x="148973" y="87605"/>
                    </a:lnTo>
                    <a:cubicBezTo>
                      <a:pt x="110013" y="122962"/>
                      <a:pt x="58328" y="144582"/>
                      <a:pt x="1464" y="144582"/>
                    </a:cubicBezTo>
                    <a:lnTo>
                      <a:pt x="0" y="144582"/>
                    </a:lnTo>
                    <a:lnTo>
                      <a:pt x="0" y="113"/>
                    </a:lnTo>
                    <a:lnTo>
                      <a:pt x="1464" y="113"/>
                    </a:lnTo>
                    <a:close/>
                  </a:path>
                </a:pathLst>
              </a:custGeom>
              <a:solidFill>
                <a:srgbClr val="D0566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01" name="Google Shape;901;p9"/>
              <p:cNvSpPr/>
              <p:nvPr/>
            </p:nvSpPr>
            <p:spPr>
              <a:xfrm>
                <a:off x="7750617" y="4763859"/>
                <a:ext cx="371589" cy="58103"/>
              </a:xfrm>
              <a:custGeom>
                <a:rect b="b" l="l" r="r" t="t"/>
                <a:pathLst>
                  <a:path extrusionOk="0" h="58103" w="371589">
                    <a:moveTo>
                      <a:pt x="0" y="0"/>
                    </a:moveTo>
                    <a:lnTo>
                      <a:pt x="371589" y="0"/>
                    </a:lnTo>
                    <a:lnTo>
                      <a:pt x="349631" y="58103"/>
                    </a:lnTo>
                    <a:lnTo>
                      <a:pt x="17679" y="53261"/>
                    </a:lnTo>
                    <a:lnTo>
                      <a:pt x="0" y="0"/>
                    </a:lnTo>
                    <a:lnTo>
                      <a:pt x="0" y="0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02" name="Google Shape;902;p9"/>
              <p:cNvSpPr/>
              <p:nvPr/>
            </p:nvSpPr>
            <p:spPr>
              <a:xfrm>
                <a:off x="7876282" y="4616575"/>
                <a:ext cx="118908" cy="30402"/>
              </a:xfrm>
              <a:custGeom>
                <a:rect b="b" l="l" r="r" t="t"/>
                <a:pathLst>
                  <a:path extrusionOk="0" h="30402" w="118908">
                    <a:moveTo>
                      <a:pt x="118908" y="30403"/>
                    </a:moveTo>
                    <a:cubicBezTo>
                      <a:pt x="118908" y="13625"/>
                      <a:pt x="92334" y="0"/>
                      <a:pt x="59454" y="0"/>
                    </a:cubicBezTo>
                    <a:cubicBezTo>
                      <a:pt x="26574" y="0"/>
                      <a:pt x="0" y="13625"/>
                      <a:pt x="0" y="30403"/>
                    </a:cubicBezTo>
                    <a:lnTo>
                      <a:pt x="15201" y="30403"/>
                    </a:lnTo>
                    <a:cubicBezTo>
                      <a:pt x="15201" y="21958"/>
                      <a:pt x="35019" y="15201"/>
                      <a:pt x="59454" y="15201"/>
                    </a:cubicBezTo>
                    <a:cubicBezTo>
                      <a:pt x="83888" y="15201"/>
                      <a:pt x="103707" y="21958"/>
                      <a:pt x="103707" y="30403"/>
                    </a:cubicBezTo>
                    <a:lnTo>
                      <a:pt x="118908" y="30403"/>
                    </a:lnTo>
                    <a:close/>
                  </a:path>
                </a:pathLst>
              </a:custGeom>
              <a:solidFill>
                <a:srgbClr val="8B5C4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03" name="Google Shape;903;p9"/>
              <p:cNvSpPr/>
              <p:nvPr/>
            </p:nvSpPr>
            <p:spPr>
              <a:xfrm>
                <a:off x="7847906" y="5031403"/>
                <a:ext cx="171606" cy="210905"/>
              </a:xfrm>
              <a:custGeom>
                <a:rect b="b" l="l" r="r" t="t"/>
                <a:pathLst>
                  <a:path extrusionOk="0" h="210905" w="171606">
                    <a:moveTo>
                      <a:pt x="0" y="0"/>
                    </a:moveTo>
                    <a:lnTo>
                      <a:pt x="18579" y="3828"/>
                    </a:lnTo>
                    <a:cubicBezTo>
                      <a:pt x="42676" y="7094"/>
                      <a:pt x="67562" y="8783"/>
                      <a:pt x="93123" y="8783"/>
                    </a:cubicBezTo>
                    <a:lnTo>
                      <a:pt x="93123" y="8783"/>
                    </a:lnTo>
                    <a:cubicBezTo>
                      <a:pt x="118683" y="8783"/>
                      <a:pt x="143569" y="7094"/>
                      <a:pt x="167666" y="3828"/>
                    </a:cubicBezTo>
                    <a:lnTo>
                      <a:pt x="171606" y="3040"/>
                    </a:lnTo>
                    <a:lnTo>
                      <a:pt x="170368" y="34907"/>
                    </a:lnTo>
                    <a:cubicBezTo>
                      <a:pt x="162373" y="135348"/>
                      <a:pt x="127579" y="210905"/>
                      <a:pt x="85916" y="210905"/>
                    </a:cubicBezTo>
                    <a:cubicBezTo>
                      <a:pt x="44253" y="210905"/>
                      <a:pt x="9458" y="135348"/>
                      <a:pt x="1464" y="34907"/>
                    </a:cubicBezTo>
                    <a:lnTo>
                      <a:pt x="113" y="113"/>
                    </a:lnTo>
                    <a:close/>
                  </a:path>
                </a:pathLst>
              </a:custGeom>
              <a:solidFill>
                <a:srgbClr val="99664E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04" name="Google Shape;904;p9"/>
              <p:cNvSpPr/>
              <p:nvPr/>
            </p:nvSpPr>
            <p:spPr>
              <a:xfrm>
                <a:off x="7654679" y="4424700"/>
                <a:ext cx="164850" cy="40537"/>
              </a:xfrm>
              <a:custGeom>
                <a:rect b="b" l="l" r="r" t="t"/>
                <a:pathLst>
                  <a:path extrusionOk="0" h="40537" w="164850">
                    <a:moveTo>
                      <a:pt x="0" y="20269"/>
                    </a:moveTo>
                    <a:cubicBezTo>
                      <a:pt x="0" y="9121"/>
                      <a:pt x="9121" y="0"/>
                      <a:pt x="20269" y="0"/>
                    </a:cubicBezTo>
                    <a:lnTo>
                      <a:pt x="144582" y="0"/>
                    </a:lnTo>
                    <a:cubicBezTo>
                      <a:pt x="155730" y="0"/>
                      <a:pt x="164851" y="9121"/>
                      <a:pt x="164851" y="20269"/>
                    </a:cubicBezTo>
                    <a:lnTo>
                      <a:pt x="164851" y="20269"/>
                    </a:lnTo>
                    <a:cubicBezTo>
                      <a:pt x="164851" y="31416"/>
                      <a:pt x="155730" y="40537"/>
                      <a:pt x="144582" y="40537"/>
                    </a:cubicBezTo>
                    <a:lnTo>
                      <a:pt x="20269" y="40537"/>
                    </a:lnTo>
                    <a:cubicBezTo>
                      <a:pt x="9121" y="40537"/>
                      <a:pt x="0" y="31416"/>
                      <a:pt x="0" y="20269"/>
                    </a:cubicBezTo>
                    <a:lnTo>
                      <a:pt x="0" y="20269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05" name="Google Shape;905;p9"/>
              <p:cNvSpPr/>
              <p:nvPr/>
            </p:nvSpPr>
            <p:spPr>
              <a:xfrm>
                <a:off x="8033025" y="4423348"/>
                <a:ext cx="164850" cy="39185"/>
              </a:xfrm>
              <a:custGeom>
                <a:rect b="b" l="l" r="r" t="t"/>
                <a:pathLst>
                  <a:path extrusionOk="0" h="39185" w="164850">
                    <a:moveTo>
                      <a:pt x="0" y="19593"/>
                    </a:moveTo>
                    <a:cubicBezTo>
                      <a:pt x="0" y="8783"/>
                      <a:pt x="8783" y="0"/>
                      <a:pt x="19593" y="0"/>
                    </a:cubicBezTo>
                    <a:lnTo>
                      <a:pt x="145257" y="0"/>
                    </a:lnTo>
                    <a:cubicBezTo>
                      <a:pt x="156067" y="0"/>
                      <a:pt x="164851" y="8783"/>
                      <a:pt x="164851" y="19593"/>
                    </a:cubicBezTo>
                    <a:lnTo>
                      <a:pt x="164851" y="19593"/>
                    </a:lnTo>
                    <a:cubicBezTo>
                      <a:pt x="164851" y="30403"/>
                      <a:pt x="156067" y="39186"/>
                      <a:pt x="145257" y="39186"/>
                    </a:cubicBezTo>
                    <a:lnTo>
                      <a:pt x="19593" y="39186"/>
                    </a:lnTo>
                    <a:cubicBezTo>
                      <a:pt x="8783" y="39186"/>
                      <a:pt x="0" y="30403"/>
                      <a:pt x="0" y="19593"/>
                    </a:cubicBezTo>
                    <a:lnTo>
                      <a:pt x="0" y="19593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06" name="Google Shape;906;p9"/>
              <p:cNvSpPr/>
              <p:nvPr/>
            </p:nvSpPr>
            <p:spPr>
              <a:xfrm>
                <a:off x="7539712" y="4025073"/>
                <a:ext cx="771778" cy="536393"/>
              </a:xfrm>
              <a:custGeom>
                <a:rect b="b" l="l" r="r" t="t"/>
                <a:pathLst>
                  <a:path extrusionOk="0" h="536393" w="771778">
                    <a:moveTo>
                      <a:pt x="386002" y="0"/>
                    </a:moveTo>
                    <a:cubicBezTo>
                      <a:pt x="599047" y="0"/>
                      <a:pt x="771779" y="153478"/>
                      <a:pt x="771779" y="342650"/>
                    </a:cubicBezTo>
                    <a:lnTo>
                      <a:pt x="771779" y="505699"/>
                    </a:lnTo>
                    <a:cubicBezTo>
                      <a:pt x="771779" y="560086"/>
                      <a:pt x="726738" y="530584"/>
                      <a:pt x="717730" y="505699"/>
                    </a:cubicBezTo>
                    <a:cubicBezTo>
                      <a:pt x="708722" y="480814"/>
                      <a:pt x="735183" y="396700"/>
                      <a:pt x="717730" y="356275"/>
                    </a:cubicBezTo>
                    <a:cubicBezTo>
                      <a:pt x="717730" y="304816"/>
                      <a:pt x="670775" y="263153"/>
                      <a:pt x="612897" y="263153"/>
                    </a:cubicBezTo>
                    <a:cubicBezTo>
                      <a:pt x="555694" y="252230"/>
                      <a:pt x="477661" y="296033"/>
                      <a:pt x="374629" y="290403"/>
                    </a:cubicBezTo>
                    <a:cubicBezTo>
                      <a:pt x="271598" y="284772"/>
                      <a:pt x="230836" y="272273"/>
                      <a:pt x="158882" y="263153"/>
                    </a:cubicBezTo>
                    <a:cubicBezTo>
                      <a:pt x="101004" y="263153"/>
                      <a:pt x="54049" y="304816"/>
                      <a:pt x="54049" y="356275"/>
                    </a:cubicBezTo>
                    <a:lnTo>
                      <a:pt x="54049" y="505699"/>
                    </a:lnTo>
                    <a:cubicBezTo>
                      <a:pt x="45041" y="530584"/>
                      <a:pt x="0" y="560086"/>
                      <a:pt x="0" y="505699"/>
                    </a:cubicBezTo>
                    <a:lnTo>
                      <a:pt x="0" y="342650"/>
                    </a:lnTo>
                    <a:cubicBezTo>
                      <a:pt x="0" y="153365"/>
                      <a:pt x="172732" y="0"/>
                      <a:pt x="385777" y="0"/>
                    </a:cubicBezTo>
                    <a:lnTo>
                      <a:pt x="385777" y="0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sp>
          <p:nvSpPr>
            <p:cNvPr id="907" name="Google Shape;907;p9"/>
            <p:cNvSpPr/>
            <p:nvPr/>
          </p:nvSpPr>
          <p:spPr>
            <a:xfrm>
              <a:off x="9983676" y="5065663"/>
              <a:ext cx="1553494" cy="434499"/>
            </a:xfrm>
            <a:prstGeom prst="rect">
              <a:avLst/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i="0" lang="en-US" sz="1400" u="none" cap="none" strike="noStrike">
                  <a:solidFill>
                    <a:srgbClr val="0C0C0C"/>
                  </a:solidFill>
                  <a:latin typeface="Lexend Deca"/>
                  <a:ea typeface="Lexend Deca"/>
                  <a:cs typeface="Lexend Deca"/>
                  <a:sym typeface="Lexend Deca"/>
                </a:rPr>
                <a:t>MARK</a:t>
              </a:r>
              <a:endParaRPr/>
            </a:p>
          </p:txBody>
        </p:sp>
      </p:grpSp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911" name="Shape 91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912" name="Google Shape;912;p10"/>
          <p:cNvGrpSpPr/>
          <p:nvPr/>
        </p:nvGrpSpPr>
        <p:grpSpPr>
          <a:xfrm>
            <a:off x="1288610" y="49950"/>
            <a:ext cx="1401687" cy="1955711"/>
            <a:chOff x="1288610" y="49950"/>
            <a:chExt cx="1401687" cy="1955711"/>
          </a:xfrm>
        </p:grpSpPr>
        <p:sp>
          <p:nvSpPr>
            <p:cNvPr id="913" name="Google Shape;913;p10"/>
            <p:cNvSpPr/>
            <p:nvPr/>
          </p:nvSpPr>
          <p:spPr>
            <a:xfrm>
              <a:off x="1288610" y="49950"/>
              <a:ext cx="1401687" cy="1955711"/>
            </a:xfrm>
            <a:custGeom>
              <a:rect b="b" l="l" r="r" t="t"/>
              <a:pathLst>
                <a:path extrusionOk="0" h="2370559" w="1699014">
                  <a:moveTo>
                    <a:pt x="849507" y="0"/>
                  </a:moveTo>
                  <a:cubicBezTo>
                    <a:pt x="1318677" y="0"/>
                    <a:pt x="1699014" y="380337"/>
                    <a:pt x="1699014" y="849507"/>
                  </a:cubicBezTo>
                  <a:lnTo>
                    <a:pt x="1699014" y="2224057"/>
                  </a:lnTo>
                  <a:lnTo>
                    <a:pt x="1574637" y="2224057"/>
                  </a:lnTo>
                  <a:lnTo>
                    <a:pt x="1574637" y="2370559"/>
                  </a:lnTo>
                  <a:lnTo>
                    <a:pt x="1462549" y="2370559"/>
                  </a:lnTo>
                  <a:lnTo>
                    <a:pt x="1462549" y="2224057"/>
                  </a:lnTo>
                  <a:lnTo>
                    <a:pt x="236466" y="2224057"/>
                  </a:lnTo>
                  <a:lnTo>
                    <a:pt x="236466" y="2370559"/>
                  </a:lnTo>
                  <a:lnTo>
                    <a:pt x="124378" y="2370559"/>
                  </a:lnTo>
                  <a:lnTo>
                    <a:pt x="124378" y="2224057"/>
                  </a:lnTo>
                  <a:lnTo>
                    <a:pt x="0" y="2224057"/>
                  </a:lnTo>
                  <a:lnTo>
                    <a:pt x="0" y="849507"/>
                  </a:lnTo>
                  <a:cubicBezTo>
                    <a:pt x="0" y="380337"/>
                    <a:pt x="380337" y="0"/>
                    <a:pt x="849507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914" name="Google Shape;914;p10"/>
            <p:cNvGrpSpPr/>
            <p:nvPr/>
          </p:nvGrpSpPr>
          <p:grpSpPr>
            <a:xfrm>
              <a:off x="1363491" y="130340"/>
              <a:ext cx="1252592" cy="1595806"/>
              <a:chOff x="964388" y="196016"/>
              <a:chExt cx="1252592" cy="1595806"/>
            </a:xfrm>
          </p:grpSpPr>
          <p:sp>
            <p:nvSpPr>
              <p:cNvPr id="915" name="Google Shape;915;p10"/>
              <p:cNvSpPr/>
              <p:nvPr/>
            </p:nvSpPr>
            <p:spPr>
              <a:xfrm>
                <a:off x="1406241" y="1278354"/>
                <a:ext cx="222953" cy="222953"/>
              </a:xfrm>
              <a:custGeom>
                <a:rect b="b" l="l" r="r" t="t"/>
                <a:pathLst>
                  <a:path extrusionOk="0" h="222953" w="222953">
                    <a:moveTo>
                      <a:pt x="222953" y="111477"/>
                    </a:moveTo>
                    <a:cubicBezTo>
                      <a:pt x="222953" y="49883"/>
                      <a:pt x="173070" y="0"/>
                      <a:pt x="111477" y="0"/>
                    </a:cubicBezTo>
                    <a:cubicBezTo>
                      <a:pt x="49883" y="0"/>
                      <a:pt x="0" y="49883"/>
                      <a:pt x="0" y="111477"/>
                    </a:cubicBezTo>
                    <a:cubicBezTo>
                      <a:pt x="0" y="173070"/>
                      <a:pt x="49883" y="222953"/>
                      <a:pt x="111477" y="222953"/>
                    </a:cubicBezTo>
                    <a:cubicBezTo>
                      <a:pt x="173070" y="222953"/>
                      <a:pt x="222953" y="173070"/>
                      <a:pt x="222953" y="111477"/>
                    </a:cubicBezTo>
                    <a:lnTo>
                      <a:pt x="222953" y="111477"/>
                    </a:lnTo>
                    <a:close/>
                  </a:path>
                </a:pathLst>
              </a:custGeom>
              <a:solidFill>
                <a:srgbClr val="271B0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16" name="Google Shape;916;p10"/>
              <p:cNvSpPr/>
              <p:nvPr/>
            </p:nvSpPr>
            <p:spPr>
              <a:xfrm>
                <a:off x="1252200" y="1277003"/>
                <a:ext cx="222953" cy="222953"/>
              </a:xfrm>
              <a:custGeom>
                <a:rect b="b" l="l" r="r" t="t"/>
                <a:pathLst>
                  <a:path extrusionOk="0" h="222953" w="222953">
                    <a:moveTo>
                      <a:pt x="222953" y="111477"/>
                    </a:moveTo>
                    <a:cubicBezTo>
                      <a:pt x="222953" y="49883"/>
                      <a:pt x="173070" y="0"/>
                      <a:pt x="111477" y="0"/>
                    </a:cubicBezTo>
                    <a:cubicBezTo>
                      <a:pt x="49883" y="0"/>
                      <a:pt x="0" y="49883"/>
                      <a:pt x="0" y="111477"/>
                    </a:cubicBezTo>
                    <a:cubicBezTo>
                      <a:pt x="0" y="173070"/>
                      <a:pt x="49883" y="222953"/>
                      <a:pt x="111477" y="222953"/>
                    </a:cubicBezTo>
                    <a:cubicBezTo>
                      <a:pt x="173070" y="222953"/>
                      <a:pt x="222953" y="173070"/>
                      <a:pt x="222953" y="111477"/>
                    </a:cubicBezTo>
                    <a:lnTo>
                      <a:pt x="222953" y="111477"/>
                    </a:lnTo>
                    <a:close/>
                  </a:path>
                </a:pathLst>
              </a:custGeom>
              <a:solidFill>
                <a:srgbClr val="271B0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17" name="Google Shape;917;p10"/>
              <p:cNvSpPr/>
              <p:nvPr/>
            </p:nvSpPr>
            <p:spPr>
              <a:xfrm>
                <a:off x="1731888" y="1272949"/>
                <a:ext cx="224304" cy="222953"/>
              </a:xfrm>
              <a:custGeom>
                <a:rect b="b" l="l" r="r" t="t"/>
                <a:pathLst>
                  <a:path extrusionOk="0" h="222953" w="224304">
                    <a:moveTo>
                      <a:pt x="224305" y="111477"/>
                    </a:moveTo>
                    <a:cubicBezTo>
                      <a:pt x="224305" y="49883"/>
                      <a:pt x="174084" y="0"/>
                      <a:pt x="112152" y="0"/>
                    </a:cubicBezTo>
                    <a:cubicBezTo>
                      <a:pt x="50221" y="0"/>
                      <a:pt x="0" y="49883"/>
                      <a:pt x="0" y="111477"/>
                    </a:cubicBezTo>
                    <a:cubicBezTo>
                      <a:pt x="0" y="173070"/>
                      <a:pt x="50221" y="222953"/>
                      <a:pt x="112152" y="222953"/>
                    </a:cubicBezTo>
                    <a:cubicBezTo>
                      <a:pt x="174084" y="222953"/>
                      <a:pt x="224305" y="173070"/>
                      <a:pt x="224305" y="111477"/>
                    </a:cubicBezTo>
                    <a:lnTo>
                      <a:pt x="224305" y="111477"/>
                    </a:lnTo>
                    <a:close/>
                  </a:path>
                </a:pathLst>
              </a:custGeom>
              <a:solidFill>
                <a:srgbClr val="271B0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18" name="Google Shape;918;p10"/>
              <p:cNvSpPr/>
              <p:nvPr/>
            </p:nvSpPr>
            <p:spPr>
              <a:xfrm>
                <a:off x="1579198" y="1271598"/>
                <a:ext cx="222953" cy="222953"/>
              </a:xfrm>
              <a:custGeom>
                <a:rect b="b" l="l" r="r" t="t"/>
                <a:pathLst>
                  <a:path extrusionOk="0" h="222953" w="222953">
                    <a:moveTo>
                      <a:pt x="222953" y="111477"/>
                    </a:moveTo>
                    <a:cubicBezTo>
                      <a:pt x="222953" y="49883"/>
                      <a:pt x="173070" y="0"/>
                      <a:pt x="111477" y="0"/>
                    </a:cubicBezTo>
                    <a:cubicBezTo>
                      <a:pt x="49883" y="0"/>
                      <a:pt x="0" y="49883"/>
                      <a:pt x="0" y="111477"/>
                    </a:cubicBezTo>
                    <a:cubicBezTo>
                      <a:pt x="0" y="173070"/>
                      <a:pt x="49883" y="222953"/>
                      <a:pt x="111477" y="222953"/>
                    </a:cubicBezTo>
                    <a:cubicBezTo>
                      <a:pt x="173070" y="222953"/>
                      <a:pt x="222953" y="173070"/>
                      <a:pt x="222953" y="111477"/>
                    </a:cubicBezTo>
                    <a:lnTo>
                      <a:pt x="222953" y="111477"/>
                    </a:lnTo>
                    <a:close/>
                  </a:path>
                </a:pathLst>
              </a:custGeom>
              <a:solidFill>
                <a:srgbClr val="271B0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19" name="Google Shape;919;p10"/>
              <p:cNvSpPr/>
              <p:nvPr/>
            </p:nvSpPr>
            <p:spPr>
              <a:xfrm>
                <a:off x="1889982" y="641923"/>
                <a:ext cx="222953" cy="222953"/>
              </a:xfrm>
              <a:custGeom>
                <a:rect b="b" l="l" r="r" t="t"/>
                <a:pathLst>
                  <a:path extrusionOk="0" h="222953" w="222953">
                    <a:moveTo>
                      <a:pt x="222953" y="111477"/>
                    </a:moveTo>
                    <a:cubicBezTo>
                      <a:pt x="222953" y="49883"/>
                      <a:pt x="173070" y="0"/>
                      <a:pt x="111477" y="0"/>
                    </a:cubicBezTo>
                    <a:cubicBezTo>
                      <a:pt x="49883" y="0"/>
                      <a:pt x="0" y="49883"/>
                      <a:pt x="0" y="111477"/>
                    </a:cubicBezTo>
                    <a:cubicBezTo>
                      <a:pt x="0" y="173070"/>
                      <a:pt x="49883" y="222953"/>
                      <a:pt x="111477" y="222953"/>
                    </a:cubicBezTo>
                    <a:cubicBezTo>
                      <a:pt x="173070" y="222953"/>
                      <a:pt x="222953" y="173070"/>
                      <a:pt x="222953" y="111477"/>
                    </a:cubicBezTo>
                    <a:lnTo>
                      <a:pt x="222953" y="111477"/>
                    </a:lnTo>
                    <a:close/>
                  </a:path>
                </a:pathLst>
              </a:custGeom>
              <a:solidFill>
                <a:srgbClr val="271B0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20" name="Google Shape;920;p10"/>
              <p:cNvSpPr/>
              <p:nvPr/>
            </p:nvSpPr>
            <p:spPr>
              <a:xfrm>
                <a:off x="1841338" y="1032429"/>
                <a:ext cx="222953" cy="224304"/>
              </a:xfrm>
              <a:custGeom>
                <a:rect b="b" l="l" r="r" t="t"/>
                <a:pathLst>
                  <a:path extrusionOk="0" h="224304" w="222953">
                    <a:moveTo>
                      <a:pt x="222953" y="112152"/>
                    </a:moveTo>
                    <a:cubicBezTo>
                      <a:pt x="222953" y="50221"/>
                      <a:pt x="173070" y="0"/>
                      <a:pt x="111477" y="0"/>
                    </a:cubicBezTo>
                    <a:cubicBezTo>
                      <a:pt x="49883" y="0"/>
                      <a:pt x="0" y="50221"/>
                      <a:pt x="0" y="112152"/>
                    </a:cubicBezTo>
                    <a:cubicBezTo>
                      <a:pt x="0" y="174084"/>
                      <a:pt x="49883" y="224305"/>
                      <a:pt x="111477" y="224305"/>
                    </a:cubicBezTo>
                    <a:cubicBezTo>
                      <a:pt x="173070" y="224305"/>
                      <a:pt x="222953" y="174084"/>
                      <a:pt x="222953" y="112152"/>
                    </a:cubicBezTo>
                    <a:lnTo>
                      <a:pt x="222953" y="112152"/>
                    </a:lnTo>
                    <a:close/>
                  </a:path>
                </a:pathLst>
              </a:custGeom>
              <a:solidFill>
                <a:srgbClr val="271B0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21" name="Google Shape;921;p10"/>
              <p:cNvSpPr/>
              <p:nvPr/>
            </p:nvSpPr>
            <p:spPr>
              <a:xfrm>
                <a:off x="1868362" y="1141879"/>
                <a:ext cx="222953" cy="222953"/>
              </a:xfrm>
              <a:custGeom>
                <a:rect b="b" l="l" r="r" t="t"/>
                <a:pathLst>
                  <a:path extrusionOk="0" h="222953" w="222953">
                    <a:moveTo>
                      <a:pt x="222953" y="111477"/>
                    </a:moveTo>
                    <a:cubicBezTo>
                      <a:pt x="222953" y="49883"/>
                      <a:pt x="173070" y="0"/>
                      <a:pt x="111477" y="0"/>
                    </a:cubicBezTo>
                    <a:cubicBezTo>
                      <a:pt x="49883" y="0"/>
                      <a:pt x="0" y="49883"/>
                      <a:pt x="0" y="111477"/>
                    </a:cubicBezTo>
                    <a:cubicBezTo>
                      <a:pt x="0" y="173070"/>
                      <a:pt x="49883" y="222953"/>
                      <a:pt x="111477" y="222953"/>
                    </a:cubicBezTo>
                    <a:cubicBezTo>
                      <a:pt x="173070" y="222953"/>
                      <a:pt x="222953" y="173070"/>
                      <a:pt x="222953" y="111477"/>
                    </a:cubicBezTo>
                    <a:lnTo>
                      <a:pt x="222953" y="111477"/>
                    </a:lnTo>
                    <a:close/>
                  </a:path>
                </a:pathLst>
              </a:custGeom>
              <a:solidFill>
                <a:srgbClr val="271B0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22" name="Google Shape;922;p10"/>
              <p:cNvSpPr/>
              <p:nvPr/>
            </p:nvSpPr>
            <p:spPr>
              <a:xfrm>
                <a:off x="1675136" y="1172958"/>
                <a:ext cx="222953" cy="222953"/>
              </a:xfrm>
              <a:custGeom>
                <a:rect b="b" l="l" r="r" t="t"/>
                <a:pathLst>
                  <a:path extrusionOk="0" h="222953" w="222953">
                    <a:moveTo>
                      <a:pt x="222953" y="111477"/>
                    </a:moveTo>
                    <a:cubicBezTo>
                      <a:pt x="222953" y="49883"/>
                      <a:pt x="173070" y="0"/>
                      <a:pt x="111477" y="0"/>
                    </a:cubicBezTo>
                    <a:cubicBezTo>
                      <a:pt x="49883" y="0"/>
                      <a:pt x="0" y="49883"/>
                      <a:pt x="0" y="111477"/>
                    </a:cubicBezTo>
                    <a:cubicBezTo>
                      <a:pt x="0" y="173070"/>
                      <a:pt x="49883" y="222953"/>
                      <a:pt x="111477" y="222953"/>
                    </a:cubicBezTo>
                    <a:cubicBezTo>
                      <a:pt x="173070" y="222953"/>
                      <a:pt x="222953" y="173070"/>
                      <a:pt x="222953" y="111477"/>
                    </a:cubicBezTo>
                    <a:lnTo>
                      <a:pt x="222953" y="111477"/>
                    </a:lnTo>
                    <a:close/>
                  </a:path>
                </a:pathLst>
              </a:custGeom>
              <a:solidFill>
                <a:srgbClr val="271B0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23" name="Google Shape;923;p10"/>
              <p:cNvSpPr/>
              <p:nvPr/>
            </p:nvSpPr>
            <p:spPr>
              <a:xfrm>
                <a:off x="1848094" y="893252"/>
                <a:ext cx="222953" cy="222953"/>
              </a:xfrm>
              <a:custGeom>
                <a:rect b="b" l="l" r="r" t="t"/>
                <a:pathLst>
                  <a:path extrusionOk="0" h="222953" w="222953">
                    <a:moveTo>
                      <a:pt x="222953" y="111477"/>
                    </a:moveTo>
                    <a:cubicBezTo>
                      <a:pt x="222953" y="49883"/>
                      <a:pt x="173070" y="0"/>
                      <a:pt x="111477" y="0"/>
                    </a:cubicBezTo>
                    <a:cubicBezTo>
                      <a:pt x="49883" y="0"/>
                      <a:pt x="0" y="49883"/>
                      <a:pt x="0" y="111477"/>
                    </a:cubicBezTo>
                    <a:cubicBezTo>
                      <a:pt x="0" y="173070"/>
                      <a:pt x="49883" y="222953"/>
                      <a:pt x="111477" y="222953"/>
                    </a:cubicBezTo>
                    <a:cubicBezTo>
                      <a:pt x="173070" y="222953"/>
                      <a:pt x="222953" y="173070"/>
                      <a:pt x="222953" y="111477"/>
                    </a:cubicBezTo>
                    <a:lnTo>
                      <a:pt x="222953" y="111477"/>
                    </a:lnTo>
                    <a:close/>
                  </a:path>
                </a:pathLst>
              </a:custGeom>
              <a:solidFill>
                <a:srgbClr val="271B0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24" name="Google Shape;924;p10"/>
              <p:cNvSpPr/>
              <p:nvPr/>
            </p:nvSpPr>
            <p:spPr>
              <a:xfrm>
                <a:off x="1844040" y="720295"/>
                <a:ext cx="222953" cy="224304"/>
              </a:xfrm>
              <a:custGeom>
                <a:rect b="b" l="l" r="r" t="t"/>
                <a:pathLst>
                  <a:path extrusionOk="0" h="224304" w="222953">
                    <a:moveTo>
                      <a:pt x="222953" y="112152"/>
                    </a:moveTo>
                    <a:cubicBezTo>
                      <a:pt x="222953" y="50221"/>
                      <a:pt x="173070" y="0"/>
                      <a:pt x="111477" y="0"/>
                    </a:cubicBezTo>
                    <a:cubicBezTo>
                      <a:pt x="49883" y="0"/>
                      <a:pt x="0" y="50221"/>
                      <a:pt x="0" y="112152"/>
                    </a:cubicBezTo>
                    <a:cubicBezTo>
                      <a:pt x="0" y="174084"/>
                      <a:pt x="49883" y="224305"/>
                      <a:pt x="111477" y="224305"/>
                    </a:cubicBezTo>
                    <a:cubicBezTo>
                      <a:pt x="173070" y="224305"/>
                      <a:pt x="222953" y="174084"/>
                      <a:pt x="222953" y="112152"/>
                    </a:cubicBezTo>
                    <a:lnTo>
                      <a:pt x="222953" y="112152"/>
                    </a:lnTo>
                    <a:close/>
                  </a:path>
                </a:pathLst>
              </a:custGeom>
              <a:solidFill>
                <a:srgbClr val="271B0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25" name="Google Shape;925;p10"/>
              <p:cNvSpPr/>
              <p:nvPr/>
            </p:nvSpPr>
            <p:spPr>
              <a:xfrm>
                <a:off x="1283278" y="1183767"/>
                <a:ext cx="222953" cy="222953"/>
              </a:xfrm>
              <a:custGeom>
                <a:rect b="b" l="l" r="r" t="t"/>
                <a:pathLst>
                  <a:path extrusionOk="0" h="222953" w="222953">
                    <a:moveTo>
                      <a:pt x="0" y="111477"/>
                    </a:moveTo>
                    <a:cubicBezTo>
                      <a:pt x="0" y="49883"/>
                      <a:pt x="49883" y="0"/>
                      <a:pt x="111477" y="0"/>
                    </a:cubicBezTo>
                    <a:cubicBezTo>
                      <a:pt x="173070" y="0"/>
                      <a:pt x="222953" y="49883"/>
                      <a:pt x="222953" y="111477"/>
                    </a:cubicBezTo>
                    <a:cubicBezTo>
                      <a:pt x="222953" y="173070"/>
                      <a:pt x="173070" y="222953"/>
                      <a:pt x="111477" y="222953"/>
                    </a:cubicBezTo>
                    <a:cubicBezTo>
                      <a:pt x="49883" y="222953"/>
                      <a:pt x="0" y="173070"/>
                      <a:pt x="0" y="111477"/>
                    </a:cubicBezTo>
                    <a:lnTo>
                      <a:pt x="0" y="111477"/>
                    </a:lnTo>
                    <a:close/>
                  </a:path>
                </a:pathLst>
              </a:custGeom>
              <a:solidFill>
                <a:srgbClr val="271B0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26" name="Google Shape;926;p10"/>
              <p:cNvSpPr/>
              <p:nvPr/>
            </p:nvSpPr>
            <p:spPr>
              <a:xfrm>
                <a:off x="1148155" y="1079723"/>
                <a:ext cx="224304" cy="222953"/>
              </a:xfrm>
              <a:custGeom>
                <a:rect b="b" l="l" r="r" t="t"/>
                <a:pathLst>
                  <a:path extrusionOk="0" h="222953" w="224304">
                    <a:moveTo>
                      <a:pt x="0" y="111477"/>
                    </a:moveTo>
                    <a:cubicBezTo>
                      <a:pt x="0" y="49883"/>
                      <a:pt x="50221" y="0"/>
                      <a:pt x="112152" y="0"/>
                    </a:cubicBezTo>
                    <a:cubicBezTo>
                      <a:pt x="174084" y="0"/>
                      <a:pt x="224305" y="49883"/>
                      <a:pt x="224305" y="111477"/>
                    </a:cubicBezTo>
                    <a:cubicBezTo>
                      <a:pt x="224305" y="173070"/>
                      <a:pt x="174084" y="222953"/>
                      <a:pt x="112152" y="222953"/>
                    </a:cubicBezTo>
                    <a:cubicBezTo>
                      <a:pt x="50221" y="222953"/>
                      <a:pt x="0" y="173070"/>
                      <a:pt x="0" y="111477"/>
                    </a:cubicBezTo>
                    <a:lnTo>
                      <a:pt x="0" y="111477"/>
                    </a:lnTo>
                    <a:close/>
                  </a:path>
                </a:pathLst>
              </a:custGeom>
              <a:solidFill>
                <a:srgbClr val="271B0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27" name="Google Shape;927;p10"/>
              <p:cNvSpPr/>
              <p:nvPr/>
            </p:nvSpPr>
            <p:spPr>
              <a:xfrm>
                <a:off x="1110321" y="904062"/>
                <a:ext cx="222953" cy="222953"/>
              </a:xfrm>
              <a:custGeom>
                <a:rect b="b" l="l" r="r" t="t"/>
                <a:pathLst>
                  <a:path extrusionOk="0" h="222953" w="222953">
                    <a:moveTo>
                      <a:pt x="0" y="111477"/>
                    </a:moveTo>
                    <a:cubicBezTo>
                      <a:pt x="0" y="49883"/>
                      <a:pt x="49883" y="0"/>
                      <a:pt x="111477" y="0"/>
                    </a:cubicBezTo>
                    <a:cubicBezTo>
                      <a:pt x="173070" y="0"/>
                      <a:pt x="222953" y="49883"/>
                      <a:pt x="222953" y="111477"/>
                    </a:cubicBezTo>
                    <a:cubicBezTo>
                      <a:pt x="222953" y="173070"/>
                      <a:pt x="173070" y="222953"/>
                      <a:pt x="111477" y="222953"/>
                    </a:cubicBezTo>
                    <a:cubicBezTo>
                      <a:pt x="49883" y="222953"/>
                      <a:pt x="0" y="173070"/>
                      <a:pt x="0" y="111477"/>
                    </a:cubicBezTo>
                    <a:lnTo>
                      <a:pt x="0" y="111477"/>
                    </a:lnTo>
                    <a:close/>
                  </a:path>
                </a:pathLst>
              </a:custGeom>
              <a:solidFill>
                <a:srgbClr val="271B0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28" name="Google Shape;928;p10"/>
              <p:cNvSpPr/>
              <p:nvPr/>
            </p:nvSpPr>
            <p:spPr>
              <a:xfrm>
                <a:off x="1114374" y="731104"/>
                <a:ext cx="222953" cy="222953"/>
              </a:xfrm>
              <a:custGeom>
                <a:rect b="b" l="l" r="r" t="t"/>
                <a:pathLst>
                  <a:path extrusionOk="0" h="222953" w="222953">
                    <a:moveTo>
                      <a:pt x="0" y="111477"/>
                    </a:moveTo>
                    <a:cubicBezTo>
                      <a:pt x="0" y="49883"/>
                      <a:pt x="49883" y="0"/>
                      <a:pt x="111477" y="0"/>
                    </a:cubicBezTo>
                    <a:cubicBezTo>
                      <a:pt x="173070" y="0"/>
                      <a:pt x="222953" y="49883"/>
                      <a:pt x="222953" y="111477"/>
                    </a:cubicBezTo>
                    <a:cubicBezTo>
                      <a:pt x="222953" y="173070"/>
                      <a:pt x="173070" y="222953"/>
                      <a:pt x="111477" y="222953"/>
                    </a:cubicBezTo>
                    <a:cubicBezTo>
                      <a:pt x="49883" y="222953"/>
                      <a:pt x="0" y="173070"/>
                      <a:pt x="0" y="111477"/>
                    </a:cubicBezTo>
                    <a:lnTo>
                      <a:pt x="0" y="111477"/>
                    </a:lnTo>
                    <a:close/>
                  </a:path>
                </a:pathLst>
              </a:custGeom>
              <a:solidFill>
                <a:srgbClr val="271B0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29" name="Google Shape;929;p10"/>
              <p:cNvSpPr/>
              <p:nvPr/>
            </p:nvSpPr>
            <p:spPr>
              <a:xfrm>
                <a:off x="1094106" y="568956"/>
                <a:ext cx="222953" cy="222953"/>
              </a:xfrm>
              <a:custGeom>
                <a:rect b="b" l="l" r="r" t="t"/>
                <a:pathLst>
                  <a:path extrusionOk="0" h="222953" w="222953">
                    <a:moveTo>
                      <a:pt x="0" y="111477"/>
                    </a:moveTo>
                    <a:cubicBezTo>
                      <a:pt x="0" y="49883"/>
                      <a:pt x="49883" y="0"/>
                      <a:pt x="111477" y="0"/>
                    </a:cubicBezTo>
                    <a:cubicBezTo>
                      <a:pt x="173070" y="0"/>
                      <a:pt x="222953" y="49883"/>
                      <a:pt x="222953" y="111477"/>
                    </a:cubicBezTo>
                    <a:cubicBezTo>
                      <a:pt x="222953" y="173070"/>
                      <a:pt x="173070" y="222953"/>
                      <a:pt x="111477" y="222953"/>
                    </a:cubicBezTo>
                    <a:cubicBezTo>
                      <a:pt x="49883" y="222953"/>
                      <a:pt x="0" y="173070"/>
                      <a:pt x="0" y="111477"/>
                    </a:cubicBezTo>
                    <a:lnTo>
                      <a:pt x="0" y="111477"/>
                    </a:lnTo>
                    <a:close/>
                  </a:path>
                </a:pathLst>
              </a:custGeom>
              <a:solidFill>
                <a:srgbClr val="271B0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30" name="Google Shape;930;p10"/>
              <p:cNvSpPr/>
              <p:nvPr/>
            </p:nvSpPr>
            <p:spPr>
              <a:xfrm>
                <a:off x="1090052" y="1152689"/>
                <a:ext cx="224304" cy="222953"/>
              </a:xfrm>
              <a:custGeom>
                <a:rect b="b" l="l" r="r" t="t"/>
                <a:pathLst>
                  <a:path extrusionOk="0" h="222953" w="224304">
                    <a:moveTo>
                      <a:pt x="0" y="111477"/>
                    </a:moveTo>
                    <a:cubicBezTo>
                      <a:pt x="0" y="49883"/>
                      <a:pt x="50221" y="0"/>
                      <a:pt x="112152" y="0"/>
                    </a:cubicBezTo>
                    <a:cubicBezTo>
                      <a:pt x="174084" y="0"/>
                      <a:pt x="224305" y="49883"/>
                      <a:pt x="224305" y="111477"/>
                    </a:cubicBezTo>
                    <a:cubicBezTo>
                      <a:pt x="224305" y="173070"/>
                      <a:pt x="174084" y="222953"/>
                      <a:pt x="112152" y="222953"/>
                    </a:cubicBezTo>
                    <a:cubicBezTo>
                      <a:pt x="50221" y="222953"/>
                      <a:pt x="0" y="173070"/>
                      <a:pt x="0" y="111477"/>
                    </a:cubicBezTo>
                    <a:lnTo>
                      <a:pt x="0" y="111477"/>
                    </a:lnTo>
                    <a:close/>
                  </a:path>
                </a:pathLst>
              </a:custGeom>
              <a:solidFill>
                <a:srgbClr val="271B0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31" name="Google Shape;931;p10"/>
              <p:cNvSpPr/>
              <p:nvPr/>
            </p:nvSpPr>
            <p:spPr>
              <a:xfrm>
                <a:off x="1296791" y="205475"/>
                <a:ext cx="224304" cy="224304"/>
              </a:xfrm>
              <a:custGeom>
                <a:rect b="b" l="l" r="r" t="t"/>
                <a:pathLst>
                  <a:path extrusionOk="0" h="224304" w="224304">
                    <a:moveTo>
                      <a:pt x="0" y="112152"/>
                    </a:moveTo>
                    <a:cubicBezTo>
                      <a:pt x="0" y="50221"/>
                      <a:pt x="50221" y="0"/>
                      <a:pt x="112152" y="0"/>
                    </a:cubicBezTo>
                    <a:cubicBezTo>
                      <a:pt x="174084" y="0"/>
                      <a:pt x="224305" y="50221"/>
                      <a:pt x="224305" y="112152"/>
                    </a:cubicBezTo>
                    <a:cubicBezTo>
                      <a:pt x="224305" y="174084"/>
                      <a:pt x="174084" y="224305"/>
                      <a:pt x="112152" y="224305"/>
                    </a:cubicBezTo>
                    <a:cubicBezTo>
                      <a:pt x="50221" y="224305"/>
                      <a:pt x="0" y="174084"/>
                      <a:pt x="0" y="112152"/>
                    </a:cubicBezTo>
                    <a:lnTo>
                      <a:pt x="0" y="112152"/>
                    </a:lnTo>
                    <a:close/>
                  </a:path>
                </a:pathLst>
              </a:custGeom>
              <a:solidFill>
                <a:srgbClr val="271B0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32" name="Google Shape;932;p10"/>
              <p:cNvSpPr/>
              <p:nvPr/>
            </p:nvSpPr>
            <p:spPr>
              <a:xfrm>
                <a:off x="998168" y="968921"/>
                <a:ext cx="222953" cy="222953"/>
              </a:xfrm>
              <a:custGeom>
                <a:rect b="b" l="l" r="r" t="t"/>
                <a:pathLst>
                  <a:path extrusionOk="0" h="222953" w="222953">
                    <a:moveTo>
                      <a:pt x="0" y="111477"/>
                    </a:moveTo>
                    <a:cubicBezTo>
                      <a:pt x="0" y="49883"/>
                      <a:pt x="49883" y="0"/>
                      <a:pt x="111477" y="0"/>
                    </a:cubicBezTo>
                    <a:cubicBezTo>
                      <a:pt x="173070" y="0"/>
                      <a:pt x="222953" y="49883"/>
                      <a:pt x="222953" y="111477"/>
                    </a:cubicBezTo>
                    <a:cubicBezTo>
                      <a:pt x="222953" y="173070"/>
                      <a:pt x="173070" y="222953"/>
                      <a:pt x="111477" y="222953"/>
                    </a:cubicBezTo>
                    <a:cubicBezTo>
                      <a:pt x="49883" y="222953"/>
                      <a:pt x="0" y="173070"/>
                      <a:pt x="0" y="111477"/>
                    </a:cubicBezTo>
                    <a:lnTo>
                      <a:pt x="0" y="111477"/>
                    </a:lnTo>
                    <a:close/>
                  </a:path>
                </a:pathLst>
              </a:custGeom>
              <a:solidFill>
                <a:srgbClr val="271B0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33" name="Google Shape;933;p10"/>
              <p:cNvSpPr/>
              <p:nvPr/>
            </p:nvSpPr>
            <p:spPr>
              <a:xfrm>
                <a:off x="1476505" y="196016"/>
                <a:ext cx="224304" cy="222953"/>
              </a:xfrm>
              <a:custGeom>
                <a:rect b="b" l="l" r="r" t="t"/>
                <a:pathLst>
                  <a:path extrusionOk="0" h="222953" w="224304">
                    <a:moveTo>
                      <a:pt x="0" y="111477"/>
                    </a:moveTo>
                    <a:cubicBezTo>
                      <a:pt x="0" y="49883"/>
                      <a:pt x="50221" y="0"/>
                      <a:pt x="112152" y="0"/>
                    </a:cubicBezTo>
                    <a:cubicBezTo>
                      <a:pt x="174084" y="0"/>
                      <a:pt x="224305" y="49883"/>
                      <a:pt x="224305" y="111477"/>
                    </a:cubicBezTo>
                    <a:cubicBezTo>
                      <a:pt x="224305" y="173070"/>
                      <a:pt x="174084" y="222953"/>
                      <a:pt x="112152" y="222953"/>
                    </a:cubicBezTo>
                    <a:cubicBezTo>
                      <a:pt x="50221" y="222953"/>
                      <a:pt x="0" y="173070"/>
                      <a:pt x="0" y="111477"/>
                    </a:cubicBezTo>
                    <a:lnTo>
                      <a:pt x="0" y="111477"/>
                    </a:lnTo>
                    <a:close/>
                  </a:path>
                </a:pathLst>
              </a:custGeom>
              <a:solidFill>
                <a:srgbClr val="271B0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34" name="Google Shape;934;p10"/>
              <p:cNvSpPr/>
              <p:nvPr/>
            </p:nvSpPr>
            <p:spPr>
              <a:xfrm>
                <a:off x="964388" y="775695"/>
                <a:ext cx="224304" cy="224304"/>
              </a:xfrm>
              <a:custGeom>
                <a:rect b="b" l="l" r="r" t="t"/>
                <a:pathLst>
                  <a:path extrusionOk="0" h="224304" w="224304">
                    <a:moveTo>
                      <a:pt x="0" y="112152"/>
                    </a:moveTo>
                    <a:cubicBezTo>
                      <a:pt x="0" y="50221"/>
                      <a:pt x="50221" y="0"/>
                      <a:pt x="112152" y="0"/>
                    </a:cubicBezTo>
                    <a:cubicBezTo>
                      <a:pt x="174084" y="0"/>
                      <a:pt x="224305" y="50221"/>
                      <a:pt x="224305" y="112152"/>
                    </a:cubicBezTo>
                    <a:cubicBezTo>
                      <a:pt x="224305" y="174084"/>
                      <a:pt x="174084" y="224305"/>
                      <a:pt x="112152" y="224305"/>
                    </a:cubicBezTo>
                    <a:cubicBezTo>
                      <a:pt x="50221" y="224305"/>
                      <a:pt x="0" y="174084"/>
                      <a:pt x="0" y="112152"/>
                    </a:cubicBezTo>
                    <a:lnTo>
                      <a:pt x="0" y="112152"/>
                    </a:lnTo>
                    <a:close/>
                  </a:path>
                </a:pathLst>
              </a:custGeom>
              <a:solidFill>
                <a:srgbClr val="271B0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35" name="Google Shape;935;p10"/>
              <p:cNvSpPr/>
              <p:nvPr/>
            </p:nvSpPr>
            <p:spPr>
              <a:xfrm>
                <a:off x="1148155" y="275739"/>
                <a:ext cx="224304" cy="222953"/>
              </a:xfrm>
              <a:custGeom>
                <a:rect b="b" l="l" r="r" t="t"/>
                <a:pathLst>
                  <a:path extrusionOk="0" h="222953" w="224304">
                    <a:moveTo>
                      <a:pt x="0" y="111477"/>
                    </a:moveTo>
                    <a:cubicBezTo>
                      <a:pt x="0" y="49883"/>
                      <a:pt x="50221" y="0"/>
                      <a:pt x="112152" y="0"/>
                    </a:cubicBezTo>
                    <a:cubicBezTo>
                      <a:pt x="174084" y="0"/>
                      <a:pt x="224305" y="49883"/>
                      <a:pt x="224305" y="111477"/>
                    </a:cubicBezTo>
                    <a:cubicBezTo>
                      <a:pt x="224305" y="173070"/>
                      <a:pt x="174084" y="222953"/>
                      <a:pt x="112152" y="222953"/>
                    </a:cubicBezTo>
                    <a:cubicBezTo>
                      <a:pt x="50221" y="222953"/>
                      <a:pt x="0" y="173070"/>
                      <a:pt x="0" y="111477"/>
                    </a:cubicBezTo>
                    <a:lnTo>
                      <a:pt x="0" y="111477"/>
                    </a:lnTo>
                    <a:close/>
                  </a:path>
                </a:pathLst>
              </a:custGeom>
              <a:solidFill>
                <a:srgbClr val="271B0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36" name="Google Shape;936;p10"/>
              <p:cNvSpPr/>
              <p:nvPr/>
            </p:nvSpPr>
            <p:spPr>
              <a:xfrm>
                <a:off x="1030598" y="398701"/>
                <a:ext cx="222953" cy="222953"/>
              </a:xfrm>
              <a:custGeom>
                <a:rect b="b" l="l" r="r" t="t"/>
                <a:pathLst>
                  <a:path extrusionOk="0" h="222953" w="222953">
                    <a:moveTo>
                      <a:pt x="0" y="111477"/>
                    </a:moveTo>
                    <a:cubicBezTo>
                      <a:pt x="0" y="49883"/>
                      <a:pt x="49883" y="0"/>
                      <a:pt x="111477" y="0"/>
                    </a:cubicBezTo>
                    <a:cubicBezTo>
                      <a:pt x="173070" y="0"/>
                      <a:pt x="222953" y="49883"/>
                      <a:pt x="222953" y="111477"/>
                    </a:cubicBezTo>
                    <a:cubicBezTo>
                      <a:pt x="222953" y="173070"/>
                      <a:pt x="173070" y="222953"/>
                      <a:pt x="111477" y="222953"/>
                    </a:cubicBezTo>
                    <a:cubicBezTo>
                      <a:pt x="49883" y="222953"/>
                      <a:pt x="0" y="173070"/>
                      <a:pt x="0" y="111477"/>
                    </a:cubicBezTo>
                    <a:lnTo>
                      <a:pt x="0" y="111477"/>
                    </a:lnTo>
                    <a:close/>
                  </a:path>
                </a:pathLst>
              </a:custGeom>
              <a:solidFill>
                <a:srgbClr val="271B0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37" name="Google Shape;937;p10"/>
              <p:cNvSpPr/>
              <p:nvPr/>
            </p:nvSpPr>
            <p:spPr>
              <a:xfrm>
                <a:off x="973846" y="598684"/>
                <a:ext cx="222953" cy="222953"/>
              </a:xfrm>
              <a:custGeom>
                <a:rect b="b" l="l" r="r" t="t"/>
                <a:pathLst>
                  <a:path extrusionOk="0" h="222953" w="222953">
                    <a:moveTo>
                      <a:pt x="0" y="111477"/>
                    </a:moveTo>
                    <a:cubicBezTo>
                      <a:pt x="0" y="49883"/>
                      <a:pt x="49883" y="0"/>
                      <a:pt x="111477" y="0"/>
                    </a:cubicBezTo>
                    <a:cubicBezTo>
                      <a:pt x="173070" y="0"/>
                      <a:pt x="222953" y="49883"/>
                      <a:pt x="222953" y="111477"/>
                    </a:cubicBezTo>
                    <a:cubicBezTo>
                      <a:pt x="222953" y="173070"/>
                      <a:pt x="173070" y="222953"/>
                      <a:pt x="111477" y="222953"/>
                    </a:cubicBezTo>
                    <a:cubicBezTo>
                      <a:pt x="49883" y="222953"/>
                      <a:pt x="0" y="173070"/>
                      <a:pt x="0" y="111477"/>
                    </a:cubicBezTo>
                    <a:lnTo>
                      <a:pt x="0" y="111477"/>
                    </a:lnTo>
                    <a:close/>
                  </a:path>
                </a:pathLst>
              </a:custGeom>
              <a:solidFill>
                <a:srgbClr val="271B0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38" name="Google Shape;938;p10"/>
              <p:cNvSpPr/>
              <p:nvPr/>
            </p:nvSpPr>
            <p:spPr>
              <a:xfrm>
                <a:off x="1661624" y="196016"/>
                <a:ext cx="222953" cy="222953"/>
              </a:xfrm>
              <a:custGeom>
                <a:rect b="b" l="l" r="r" t="t"/>
                <a:pathLst>
                  <a:path extrusionOk="0" h="222953" w="222953">
                    <a:moveTo>
                      <a:pt x="222953" y="111477"/>
                    </a:moveTo>
                    <a:cubicBezTo>
                      <a:pt x="222953" y="49883"/>
                      <a:pt x="173070" y="0"/>
                      <a:pt x="111477" y="0"/>
                    </a:cubicBezTo>
                    <a:cubicBezTo>
                      <a:pt x="49883" y="0"/>
                      <a:pt x="0" y="49883"/>
                      <a:pt x="0" y="111477"/>
                    </a:cubicBezTo>
                    <a:cubicBezTo>
                      <a:pt x="0" y="173070"/>
                      <a:pt x="49883" y="222953"/>
                      <a:pt x="111477" y="222953"/>
                    </a:cubicBezTo>
                    <a:cubicBezTo>
                      <a:pt x="173070" y="222953"/>
                      <a:pt x="222953" y="173070"/>
                      <a:pt x="222953" y="111477"/>
                    </a:cubicBezTo>
                    <a:lnTo>
                      <a:pt x="222953" y="111477"/>
                    </a:lnTo>
                    <a:close/>
                  </a:path>
                </a:pathLst>
              </a:custGeom>
              <a:solidFill>
                <a:srgbClr val="271B0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39" name="Google Shape;939;p10"/>
              <p:cNvSpPr/>
              <p:nvPr/>
            </p:nvSpPr>
            <p:spPr>
              <a:xfrm>
                <a:off x="1960246" y="958112"/>
                <a:ext cx="222953" cy="222953"/>
              </a:xfrm>
              <a:custGeom>
                <a:rect b="b" l="l" r="r" t="t"/>
                <a:pathLst>
                  <a:path extrusionOk="0" h="222953" w="222953">
                    <a:moveTo>
                      <a:pt x="222953" y="111477"/>
                    </a:moveTo>
                    <a:cubicBezTo>
                      <a:pt x="222953" y="49883"/>
                      <a:pt x="173070" y="0"/>
                      <a:pt x="111477" y="0"/>
                    </a:cubicBezTo>
                    <a:cubicBezTo>
                      <a:pt x="49883" y="0"/>
                      <a:pt x="0" y="49883"/>
                      <a:pt x="0" y="111477"/>
                    </a:cubicBezTo>
                    <a:cubicBezTo>
                      <a:pt x="0" y="173070"/>
                      <a:pt x="49883" y="222953"/>
                      <a:pt x="111477" y="222953"/>
                    </a:cubicBezTo>
                    <a:cubicBezTo>
                      <a:pt x="173070" y="222953"/>
                      <a:pt x="222953" y="173070"/>
                      <a:pt x="222953" y="111477"/>
                    </a:cubicBezTo>
                    <a:lnTo>
                      <a:pt x="222953" y="111477"/>
                    </a:lnTo>
                    <a:close/>
                  </a:path>
                </a:pathLst>
              </a:custGeom>
              <a:solidFill>
                <a:srgbClr val="271B0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40" name="Google Shape;940;p10"/>
              <p:cNvSpPr/>
              <p:nvPr/>
            </p:nvSpPr>
            <p:spPr>
              <a:xfrm>
                <a:off x="1994027" y="766236"/>
                <a:ext cx="222953" cy="222953"/>
              </a:xfrm>
              <a:custGeom>
                <a:rect b="b" l="l" r="r" t="t"/>
                <a:pathLst>
                  <a:path extrusionOk="0" h="222953" w="222953">
                    <a:moveTo>
                      <a:pt x="222953" y="111477"/>
                    </a:moveTo>
                    <a:cubicBezTo>
                      <a:pt x="222953" y="49883"/>
                      <a:pt x="173070" y="0"/>
                      <a:pt x="111477" y="0"/>
                    </a:cubicBezTo>
                    <a:cubicBezTo>
                      <a:pt x="49883" y="0"/>
                      <a:pt x="0" y="49883"/>
                      <a:pt x="0" y="111477"/>
                    </a:cubicBezTo>
                    <a:cubicBezTo>
                      <a:pt x="0" y="173070"/>
                      <a:pt x="49883" y="222953"/>
                      <a:pt x="111477" y="222953"/>
                    </a:cubicBezTo>
                    <a:cubicBezTo>
                      <a:pt x="173070" y="222953"/>
                      <a:pt x="222953" y="173070"/>
                      <a:pt x="222953" y="111477"/>
                    </a:cubicBezTo>
                    <a:lnTo>
                      <a:pt x="222953" y="111477"/>
                    </a:lnTo>
                    <a:close/>
                  </a:path>
                </a:pathLst>
              </a:custGeom>
              <a:solidFill>
                <a:srgbClr val="271B0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41" name="Google Shape;941;p10"/>
              <p:cNvSpPr/>
              <p:nvPr/>
            </p:nvSpPr>
            <p:spPr>
              <a:xfrm>
                <a:off x="1810259" y="264929"/>
                <a:ext cx="222953" cy="222953"/>
              </a:xfrm>
              <a:custGeom>
                <a:rect b="b" l="l" r="r" t="t"/>
                <a:pathLst>
                  <a:path extrusionOk="0" h="222953" w="222953">
                    <a:moveTo>
                      <a:pt x="222953" y="111477"/>
                    </a:moveTo>
                    <a:cubicBezTo>
                      <a:pt x="222953" y="49883"/>
                      <a:pt x="173070" y="0"/>
                      <a:pt x="111477" y="0"/>
                    </a:cubicBezTo>
                    <a:cubicBezTo>
                      <a:pt x="49883" y="0"/>
                      <a:pt x="0" y="49883"/>
                      <a:pt x="0" y="111477"/>
                    </a:cubicBezTo>
                    <a:cubicBezTo>
                      <a:pt x="0" y="173070"/>
                      <a:pt x="49883" y="222953"/>
                      <a:pt x="111477" y="222953"/>
                    </a:cubicBezTo>
                    <a:cubicBezTo>
                      <a:pt x="173070" y="222953"/>
                      <a:pt x="222953" y="173070"/>
                      <a:pt x="222953" y="111477"/>
                    </a:cubicBezTo>
                    <a:lnTo>
                      <a:pt x="222953" y="111477"/>
                    </a:lnTo>
                    <a:close/>
                  </a:path>
                </a:pathLst>
              </a:custGeom>
              <a:solidFill>
                <a:srgbClr val="271B0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42" name="Google Shape;942;p10"/>
              <p:cNvSpPr/>
              <p:nvPr/>
            </p:nvSpPr>
            <p:spPr>
              <a:xfrm>
                <a:off x="1927817" y="387891"/>
                <a:ext cx="222953" cy="224304"/>
              </a:xfrm>
              <a:custGeom>
                <a:rect b="b" l="l" r="r" t="t"/>
                <a:pathLst>
                  <a:path extrusionOk="0" h="224304" w="222953">
                    <a:moveTo>
                      <a:pt x="222953" y="112152"/>
                    </a:moveTo>
                    <a:cubicBezTo>
                      <a:pt x="222953" y="50221"/>
                      <a:pt x="173070" y="0"/>
                      <a:pt x="111477" y="0"/>
                    </a:cubicBezTo>
                    <a:cubicBezTo>
                      <a:pt x="49883" y="0"/>
                      <a:pt x="0" y="50221"/>
                      <a:pt x="0" y="112152"/>
                    </a:cubicBezTo>
                    <a:cubicBezTo>
                      <a:pt x="0" y="174084"/>
                      <a:pt x="49883" y="224305"/>
                      <a:pt x="111477" y="224305"/>
                    </a:cubicBezTo>
                    <a:cubicBezTo>
                      <a:pt x="173070" y="224305"/>
                      <a:pt x="222953" y="174084"/>
                      <a:pt x="222953" y="112152"/>
                    </a:cubicBezTo>
                    <a:lnTo>
                      <a:pt x="222953" y="112152"/>
                    </a:lnTo>
                    <a:close/>
                  </a:path>
                </a:pathLst>
              </a:custGeom>
              <a:solidFill>
                <a:srgbClr val="271B0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43" name="Google Shape;943;p10"/>
              <p:cNvSpPr/>
              <p:nvPr/>
            </p:nvSpPr>
            <p:spPr>
              <a:xfrm>
                <a:off x="1984568" y="587874"/>
                <a:ext cx="222953" cy="224304"/>
              </a:xfrm>
              <a:custGeom>
                <a:rect b="b" l="l" r="r" t="t"/>
                <a:pathLst>
                  <a:path extrusionOk="0" h="224304" w="222953">
                    <a:moveTo>
                      <a:pt x="222953" y="112152"/>
                    </a:moveTo>
                    <a:cubicBezTo>
                      <a:pt x="222953" y="50221"/>
                      <a:pt x="173070" y="0"/>
                      <a:pt x="111477" y="0"/>
                    </a:cubicBezTo>
                    <a:cubicBezTo>
                      <a:pt x="49883" y="0"/>
                      <a:pt x="0" y="50221"/>
                      <a:pt x="0" y="112152"/>
                    </a:cubicBezTo>
                    <a:cubicBezTo>
                      <a:pt x="0" y="174084"/>
                      <a:pt x="49883" y="224305"/>
                      <a:pt x="111477" y="224305"/>
                    </a:cubicBezTo>
                    <a:cubicBezTo>
                      <a:pt x="173070" y="224305"/>
                      <a:pt x="222953" y="174084"/>
                      <a:pt x="222953" y="112152"/>
                    </a:cubicBezTo>
                    <a:lnTo>
                      <a:pt x="222953" y="112152"/>
                    </a:lnTo>
                    <a:close/>
                  </a:path>
                </a:pathLst>
              </a:custGeom>
              <a:solidFill>
                <a:srgbClr val="271B0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44" name="Google Shape;944;p10"/>
              <p:cNvSpPr/>
              <p:nvPr/>
            </p:nvSpPr>
            <p:spPr>
              <a:xfrm>
                <a:off x="1283278" y="1389155"/>
                <a:ext cx="614810" cy="402667"/>
              </a:xfrm>
              <a:custGeom>
                <a:rect b="b" l="l" r="r" t="t"/>
                <a:pathLst>
                  <a:path extrusionOk="0" h="402667" w="614810">
                    <a:moveTo>
                      <a:pt x="201334" y="0"/>
                    </a:moveTo>
                    <a:lnTo>
                      <a:pt x="413477" y="0"/>
                    </a:lnTo>
                    <a:cubicBezTo>
                      <a:pt x="524616" y="0"/>
                      <a:pt x="614811" y="90195"/>
                      <a:pt x="614811" y="201334"/>
                    </a:cubicBezTo>
                    <a:lnTo>
                      <a:pt x="614811" y="402667"/>
                    </a:lnTo>
                    <a:lnTo>
                      <a:pt x="0" y="402667"/>
                    </a:lnTo>
                    <a:lnTo>
                      <a:pt x="0" y="201334"/>
                    </a:lnTo>
                    <a:cubicBezTo>
                      <a:pt x="0" y="90195"/>
                      <a:pt x="90195" y="0"/>
                      <a:pt x="201334" y="0"/>
                    </a:cubicBezTo>
                    <a:lnTo>
                      <a:pt x="201334" y="0"/>
                    </a:lnTo>
                    <a:close/>
                  </a:path>
                </a:pathLst>
              </a:custGeom>
              <a:solidFill>
                <a:srgbClr val="D8738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45" name="Google Shape;945;p10"/>
              <p:cNvSpPr/>
              <p:nvPr/>
            </p:nvSpPr>
            <p:spPr>
              <a:xfrm>
                <a:off x="1603521" y="1381048"/>
                <a:ext cx="298622" cy="409423"/>
              </a:xfrm>
              <a:custGeom>
                <a:rect b="b" l="l" r="r" t="t"/>
                <a:pathLst>
                  <a:path extrusionOk="0" h="409423" w="298622">
                    <a:moveTo>
                      <a:pt x="0" y="0"/>
                    </a:moveTo>
                    <a:lnTo>
                      <a:pt x="63395" y="0"/>
                    </a:lnTo>
                    <a:cubicBezTo>
                      <a:pt x="193339" y="0"/>
                      <a:pt x="298623" y="91659"/>
                      <a:pt x="298623" y="204712"/>
                    </a:cubicBezTo>
                    <a:lnTo>
                      <a:pt x="298623" y="409424"/>
                    </a:lnTo>
                    <a:lnTo>
                      <a:pt x="0" y="409424"/>
                    </a:lnTo>
                    <a:lnTo>
                      <a:pt x="0" y="0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CA425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46" name="Google Shape;946;p10"/>
              <p:cNvSpPr/>
              <p:nvPr/>
            </p:nvSpPr>
            <p:spPr>
              <a:xfrm>
                <a:off x="1267064" y="395999"/>
                <a:ext cx="671562" cy="944511"/>
              </a:xfrm>
              <a:custGeom>
                <a:rect b="b" l="l" r="r" t="t"/>
                <a:pathLst>
                  <a:path extrusionOk="0" h="944511" w="671562">
                    <a:moveTo>
                      <a:pt x="0" y="335781"/>
                    </a:moveTo>
                    <a:cubicBezTo>
                      <a:pt x="0" y="150325"/>
                      <a:pt x="150325" y="0"/>
                      <a:pt x="335781" y="0"/>
                    </a:cubicBezTo>
                    <a:lnTo>
                      <a:pt x="335781" y="0"/>
                    </a:lnTo>
                    <a:cubicBezTo>
                      <a:pt x="521238" y="0"/>
                      <a:pt x="671563" y="150325"/>
                      <a:pt x="671563" y="335781"/>
                    </a:cubicBezTo>
                    <a:lnTo>
                      <a:pt x="671563" y="608730"/>
                    </a:lnTo>
                    <a:cubicBezTo>
                      <a:pt x="671563" y="794187"/>
                      <a:pt x="521238" y="944512"/>
                      <a:pt x="335781" y="944512"/>
                    </a:cubicBezTo>
                    <a:lnTo>
                      <a:pt x="335781" y="944512"/>
                    </a:lnTo>
                    <a:cubicBezTo>
                      <a:pt x="150325" y="944512"/>
                      <a:pt x="0" y="794187"/>
                      <a:pt x="0" y="608730"/>
                    </a:cubicBezTo>
                    <a:lnTo>
                      <a:pt x="0" y="335781"/>
                    </a:lnTo>
                    <a:close/>
                  </a:path>
                </a:pathLst>
              </a:custGeom>
              <a:solidFill>
                <a:srgbClr val="F3C3A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47" name="Google Shape;947;p10"/>
              <p:cNvSpPr/>
              <p:nvPr/>
            </p:nvSpPr>
            <p:spPr>
              <a:xfrm>
                <a:off x="1602169" y="395999"/>
                <a:ext cx="336456" cy="944511"/>
              </a:xfrm>
              <a:custGeom>
                <a:rect b="b" l="l" r="r" t="t"/>
                <a:pathLst>
                  <a:path extrusionOk="0" h="944511" w="336456">
                    <a:moveTo>
                      <a:pt x="0" y="0"/>
                    </a:moveTo>
                    <a:cubicBezTo>
                      <a:pt x="185795" y="0"/>
                      <a:pt x="336457" y="172170"/>
                      <a:pt x="336457" y="384538"/>
                    </a:cubicBezTo>
                    <a:lnTo>
                      <a:pt x="336457" y="559974"/>
                    </a:lnTo>
                    <a:cubicBezTo>
                      <a:pt x="336457" y="772342"/>
                      <a:pt x="185795" y="944512"/>
                      <a:pt x="0" y="944512"/>
                    </a:cubicBez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E6B49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48" name="Google Shape;948;p10"/>
              <p:cNvSpPr/>
              <p:nvPr/>
            </p:nvSpPr>
            <p:spPr>
              <a:xfrm>
                <a:off x="1104916" y="498692"/>
                <a:ext cx="304027" cy="306729"/>
              </a:xfrm>
              <a:custGeom>
                <a:rect b="b" l="l" r="r" t="t"/>
                <a:pathLst>
                  <a:path extrusionOk="0" h="306729" w="304027">
                    <a:moveTo>
                      <a:pt x="304027" y="153365"/>
                    </a:moveTo>
                    <a:cubicBezTo>
                      <a:pt x="304027" y="68688"/>
                      <a:pt x="236015" y="0"/>
                      <a:pt x="152014" y="0"/>
                    </a:cubicBezTo>
                    <a:cubicBezTo>
                      <a:pt x="68012" y="0"/>
                      <a:pt x="0" y="68688"/>
                      <a:pt x="0" y="153365"/>
                    </a:cubicBezTo>
                    <a:cubicBezTo>
                      <a:pt x="0" y="238042"/>
                      <a:pt x="68012" y="306730"/>
                      <a:pt x="152014" y="306730"/>
                    </a:cubicBezTo>
                    <a:cubicBezTo>
                      <a:pt x="236015" y="306730"/>
                      <a:pt x="304027" y="238042"/>
                      <a:pt x="304027" y="153365"/>
                    </a:cubicBezTo>
                    <a:lnTo>
                      <a:pt x="304027" y="153365"/>
                    </a:lnTo>
                    <a:close/>
                  </a:path>
                </a:pathLst>
              </a:custGeom>
              <a:solidFill>
                <a:srgbClr val="271B0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49" name="Google Shape;949;p10"/>
              <p:cNvSpPr/>
              <p:nvPr/>
            </p:nvSpPr>
            <p:spPr>
              <a:xfrm>
                <a:off x="1772425" y="485180"/>
                <a:ext cx="304027" cy="306729"/>
              </a:xfrm>
              <a:custGeom>
                <a:rect b="b" l="l" r="r" t="t"/>
                <a:pathLst>
                  <a:path extrusionOk="0" h="306729" w="304027">
                    <a:moveTo>
                      <a:pt x="304027" y="153365"/>
                    </a:moveTo>
                    <a:cubicBezTo>
                      <a:pt x="304027" y="68688"/>
                      <a:pt x="236015" y="0"/>
                      <a:pt x="152014" y="0"/>
                    </a:cubicBezTo>
                    <a:cubicBezTo>
                      <a:pt x="68012" y="0"/>
                      <a:pt x="0" y="68688"/>
                      <a:pt x="0" y="153365"/>
                    </a:cubicBezTo>
                    <a:cubicBezTo>
                      <a:pt x="0" y="238042"/>
                      <a:pt x="68012" y="306730"/>
                      <a:pt x="152014" y="306730"/>
                    </a:cubicBezTo>
                    <a:cubicBezTo>
                      <a:pt x="236015" y="306730"/>
                      <a:pt x="304027" y="238042"/>
                      <a:pt x="304027" y="153365"/>
                    </a:cubicBezTo>
                    <a:lnTo>
                      <a:pt x="304027" y="153365"/>
                    </a:lnTo>
                    <a:close/>
                  </a:path>
                </a:pathLst>
              </a:custGeom>
              <a:solidFill>
                <a:srgbClr val="271B0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50" name="Google Shape;950;p10"/>
              <p:cNvSpPr/>
              <p:nvPr/>
            </p:nvSpPr>
            <p:spPr>
              <a:xfrm>
                <a:off x="1567037" y="243309"/>
                <a:ext cx="362130" cy="352671"/>
              </a:xfrm>
              <a:custGeom>
                <a:rect b="b" l="l" r="r" t="t"/>
                <a:pathLst>
                  <a:path extrusionOk="0" h="352671" w="362130">
                    <a:moveTo>
                      <a:pt x="362130" y="176336"/>
                    </a:moveTo>
                    <a:cubicBezTo>
                      <a:pt x="362130" y="78935"/>
                      <a:pt x="281056" y="0"/>
                      <a:pt x="181065" y="0"/>
                    </a:cubicBezTo>
                    <a:cubicBezTo>
                      <a:pt x="81074" y="0"/>
                      <a:pt x="0" y="78935"/>
                      <a:pt x="0" y="176336"/>
                    </a:cubicBezTo>
                    <a:cubicBezTo>
                      <a:pt x="0" y="273737"/>
                      <a:pt x="81074" y="352672"/>
                      <a:pt x="181065" y="352672"/>
                    </a:cubicBezTo>
                    <a:cubicBezTo>
                      <a:pt x="281056" y="352672"/>
                      <a:pt x="362130" y="273737"/>
                      <a:pt x="362130" y="176336"/>
                    </a:cubicBezTo>
                    <a:lnTo>
                      <a:pt x="362130" y="176336"/>
                    </a:lnTo>
                    <a:close/>
                  </a:path>
                </a:pathLst>
              </a:custGeom>
              <a:solidFill>
                <a:srgbClr val="271B0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51" name="Google Shape;951;p10"/>
              <p:cNvSpPr/>
              <p:nvPr/>
            </p:nvSpPr>
            <p:spPr>
              <a:xfrm>
                <a:off x="1233283" y="260875"/>
                <a:ext cx="360779" cy="352671"/>
              </a:xfrm>
              <a:custGeom>
                <a:rect b="b" l="l" r="r" t="t"/>
                <a:pathLst>
                  <a:path extrusionOk="0" h="352671" w="360779">
                    <a:moveTo>
                      <a:pt x="360779" y="176336"/>
                    </a:moveTo>
                    <a:cubicBezTo>
                      <a:pt x="360779" y="78935"/>
                      <a:pt x="280043" y="0"/>
                      <a:pt x="180390" y="0"/>
                    </a:cubicBezTo>
                    <a:cubicBezTo>
                      <a:pt x="80736" y="0"/>
                      <a:pt x="0" y="78935"/>
                      <a:pt x="0" y="176336"/>
                    </a:cubicBezTo>
                    <a:cubicBezTo>
                      <a:pt x="0" y="273737"/>
                      <a:pt x="80736" y="352672"/>
                      <a:pt x="180390" y="352672"/>
                    </a:cubicBezTo>
                    <a:cubicBezTo>
                      <a:pt x="280043" y="352672"/>
                      <a:pt x="360779" y="273737"/>
                      <a:pt x="360779" y="176336"/>
                    </a:cubicBezTo>
                    <a:lnTo>
                      <a:pt x="360779" y="176336"/>
                    </a:lnTo>
                    <a:close/>
                  </a:path>
                </a:pathLst>
              </a:custGeom>
              <a:solidFill>
                <a:srgbClr val="271B0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52" name="Google Shape;952;p10"/>
              <p:cNvSpPr/>
              <p:nvPr/>
            </p:nvSpPr>
            <p:spPr>
              <a:xfrm>
                <a:off x="1414348" y="856769"/>
                <a:ext cx="51346" cy="47293"/>
              </a:xfrm>
              <a:custGeom>
                <a:rect b="b" l="l" r="r" t="t"/>
                <a:pathLst>
                  <a:path extrusionOk="0" h="47293" w="51346">
                    <a:moveTo>
                      <a:pt x="0" y="23647"/>
                    </a:moveTo>
                    <a:cubicBezTo>
                      <a:pt x="0" y="10585"/>
                      <a:pt x="11485" y="0"/>
                      <a:pt x="25673" y="0"/>
                    </a:cubicBezTo>
                    <a:cubicBezTo>
                      <a:pt x="39861" y="0"/>
                      <a:pt x="51347" y="10585"/>
                      <a:pt x="51347" y="23647"/>
                    </a:cubicBezTo>
                    <a:cubicBezTo>
                      <a:pt x="51347" y="36709"/>
                      <a:pt x="39861" y="47293"/>
                      <a:pt x="25673" y="47293"/>
                    </a:cubicBezTo>
                    <a:cubicBezTo>
                      <a:pt x="11485" y="47293"/>
                      <a:pt x="0" y="36709"/>
                      <a:pt x="0" y="23647"/>
                    </a:cubicBezTo>
                    <a:lnTo>
                      <a:pt x="0" y="23647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53" name="Google Shape;953;p10"/>
              <p:cNvSpPr/>
              <p:nvPr/>
            </p:nvSpPr>
            <p:spPr>
              <a:xfrm>
                <a:off x="1336652" y="797220"/>
                <a:ext cx="192100" cy="32974"/>
              </a:xfrm>
              <a:custGeom>
                <a:rect b="b" l="l" r="r" t="t"/>
                <a:pathLst>
                  <a:path extrusionOk="0" h="32974" w="192100">
                    <a:moveTo>
                      <a:pt x="113" y="32975"/>
                    </a:moveTo>
                    <a:cubicBezTo>
                      <a:pt x="-676" y="17661"/>
                      <a:pt x="41663" y="3135"/>
                      <a:pt x="94699" y="432"/>
                    </a:cubicBezTo>
                    <a:cubicBezTo>
                      <a:pt x="147735" y="-2270"/>
                      <a:pt x="191312" y="7977"/>
                      <a:pt x="192100" y="23291"/>
                    </a:cubicBezTo>
                    <a:lnTo>
                      <a:pt x="178250" y="23966"/>
                    </a:lnTo>
                    <a:cubicBezTo>
                      <a:pt x="177912" y="16309"/>
                      <a:pt x="140753" y="12031"/>
                      <a:pt x="95375" y="14283"/>
                    </a:cubicBezTo>
                    <a:cubicBezTo>
                      <a:pt x="49996" y="16535"/>
                      <a:pt x="13512" y="24642"/>
                      <a:pt x="13850" y="32186"/>
                    </a:cubicBezTo>
                    <a:lnTo>
                      <a:pt x="0" y="32862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54" name="Google Shape;954;p10"/>
              <p:cNvSpPr/>
              <p:nvPr/>
            </p:nvSpPr>
            <p:spPr>
              <a:xfrm>
                <a:off x="1737293" y="858120"/>
                <a:ext cx="51346" cy="47293"/>
              </a:xfrm>
              <a:custGeom>
                <a:rect b="b" l="l" r="r" t="t"/>
                <a:pathLst>
                  <a:path extrusionOk="0" h="47293" w="51346">
                    <a:moveTo>
                      <a:pt x="51347" y="23647"/>
                    </a:moveTo>
                    <a:cubicBezTo>
                      <a:pt x="51347" y="10585"/>
                      <a:pt x="39861" y="0"/>
                      <a:pt x="25673" y="0"/>
                    </a:cubicBezTo>
                    <a:cubicBezTo>
                      <a:pt x="11485" y="0"/>
                      <a:pt x="0" y="10585"/>
                      <a:pt x="0" y="23647"/>
                    </a:cubicBezTo>
                    <a:cubicBezTo>
                      <a:pt x="0" y="36708"/>
                      <a:pt x="11485" y="47293"/>
                      <a:pt x="25673" y="47293"/>
                    </a:cubicBezTo>
                    <a:cubicBezTo>
                      <a:pt x="39861" y="47293"/>
                      <a:pt x="51347" y="36708"/>
                      <a:pt x="51347" y="23647"/>
                    </a:cubicBezTo>
                    <a:lnTo>
                      <a:pt x="51347" y="23647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55" name="Google Shape;955;p10"/>
              <p:cNvSpPr/>
              <p:nvPr/>
            </p:nvSpPr>
            <p:spPr>
              <a:xfrm>
                <a:off x="1673785" y="798666"/>
                <a:ext cx="193226" cy="27700"/>
              </a:xfrm>
              <a:custGeom>
                <a:rect b="b" l="l" r="r" t="t"/>
                <a:pathLst>
                  <a:path extrusionOk="0" h="27700" w="193226">
                    <a:moveTo>
                      <a:pt x="193226" y="27700"/>
                    </a:moveTo>
                    <a:cubicBezTo>
                      <a:pt x="193226" y="12386"/>
                      <a:pt x="149987" y="0"/>
                      <a:pt x="96613" y="0"/>
                    </a:cubicBezTo>
                    <a:cubicBezTo>
                      <a:pt x="43239" y="0"/>
                      <a:pt x="0" y="12386"/>
                      <a:pt x="0" y="27700"/>
                    </a:cubicBezTo>
                    <a:lnTo>
                      <a:pt x="13850" y="27700"/>
                    </a:lnTo>
                    <a:cubicBezTo>
                      <a:pt x="13850" y="20043"/>
                      <a:pt x="50896" y="13850"/>
                      <a:pt x="96613" y="13850"/>
                    </a:cubicBezTo>
                    <a:cubicBezTo>
                      <a:pt x="142330" y="13850"/>
                      <a:pt x="179376" y="20043"/>
                      <a:pt x="179376" y="27700"/>
                    </a:cubicBezTo>
                    <a:lnTo>
                      <a:pt x="193226" y="27700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56" name="Google Shape;956;p10"/>
              <p:cNvSpPr/>
              <p:nvPr/>
            </p:nvSpPr>
            <p:spPr>
              <a:xfrm>
                <a:off x="1417051" y="1081074"/>
                <a:ext cx="375642" cy="132420"/>
              </a:xfrm>
              <a:custGeom>
                <a:rect b="b" l="l" r="r" t="t"/>
                <a:pathLst>
                  <a:path extrusionOk="0" h="132420" w="375642">
                    <a:moveTo>
                      <a:pt x="0" y="0"/>
                    </a:moveTo>
                    <a:lnTo>
                      <a:pt x="375643" y="0"/>
                    </a:lnTo>
                    <a:lnTo>
                      <a:pt x="372603" y="9684"/>
                    </a:lnTo>
                    <a:cubicBezTo>
                      <a:pt x="342200" y="81750"/>
                      <a:pt x="270922" y="132421"/>
                      <a:pt x="187821" y="132421"/>
                    </a:cubicBezTo>
                    <a:cubicBezTo>
                      <a:pt x="104721" y="132421"/>
                      <a:pt x="33443" y="81862"/>
                      <a:pt x="3040" y="9684"/>
                    </a:cubicBez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57" name="Google Shape;957;p10"/>
              <p:cNvSpPr/>
              <p:nvPr/>
            </p:nvSpPr>
            <p:spPr>
              <a:xfrm>
                <a:off x="1456236" y="1085127"/>
                <a:ext cx="297271" cy="132420"/>
              </a:xfrm>
              <a:custGeom>
                <a:rect b="b" l="l" r="r" t="t"/>
                <a:pathLst>
                  <a:path extrusionOk="0" h="132420" w="297271">
                    <a:moveTo>
                      <a:pt x="148636" y="0"/>
                    </a:moveTo>
                    <a:cubicBezTo>
                      <a:pt x="200658" y="0"/>
                      <a:pt x="248177" y="19818"/>
                      <a:pt x="283872" y="52135"/>
                    </a:cubicBezTo>
                    <a:lnTo>
                      <a:pt x="297271" y="66210"/>
                    </a:lnTo>
                    <a:lnTo>
                      <a:pt x="283872" y="80286"/>
                    </a:lnTo>
                    <a:cubicBezTo>
                      <a:pt x="248177" y="112715"/>
                      <a:pt x="200658" y="132421"/>
                      <a:pt x="148636" y="132421"/>
                    </a:cubicBezTo>
                    <a:cubicBezTo>
                      <a:pt x="96613" y="132421"/>
                      <a:pt x="49095" y="112603"/>
                      <a:pt x="13400" y="80286"/>
                    </a:cubicBezTo>
                    <a:lnTo>
                      <a:pt x="0" y="66210"/>
                    </a:lnTo>
                    <a:lnTo>
                      <a:pt x="13400" y="52135"/>
                    </a:lnTo>
                    <a:cubicBezTo>
                      <a:pt x="49095" y="19705"/>
                      <a:pt x="96613" y="0"/>
                      <a:pt x="148636" y="0"/>
                    </a:cubicBezTo>
                    <a:lnTo>
                      <a:pt x="148636" y="0"/>
                    </a:lnTo>
                    <a:close/>
                  </a:path>
                </a:pathLst>
              </a:custGeom>
              <a:solidFill>
                <a:srgbClr val="D8738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58" name="Google Shape;958;p10"/>
              <p:cNvSpPr/>
              <p:nvPr/>
            </p:nvSpPr>
            <p:spPr>
              <a:xfrm>
                <a:off x="1604872" y="1081074"/>
                <a:ext cx="149986" cy="132420"/>
              </a:xfrm>
              <a:custGeom>
                <a:rect b="b" l="l" r="r" t="t"/>
                <a:pathLst>
                  <a:path extrusionOk="0" h="132420" w="149986">
                    <a:moveTo>
                      <a:pt x="1351" y="0"/>
                    </a:moveTo>
                    <a:cubicBezTo>
                      <a:pt x="53486" y="0"/>
                      <a:pt x="100892" y="19818"/>
                      <a:pt x="136587" y="52135"/>
                    </a:cubicBezTo>
                    <a:lnTo>
                      <a:pt x="149987" y="66210"/>
                    </a:lnTo>
                    <a:lnTo>
                      <a:pt x="136587" y="80286"/>
                    </a:lnTo>
                    <a:cubicBezTo>
                      <a:pt x="100892" y="112715"/>
                      <a:pt x="53374" y="132421"/>
                      <a:pt x="1351" y="132421"/>
                    </a:cubicBezTo>
                    <a:lnTo>
                      <a:pt x="0" y="132421"/>
                    </a:lnTo>
                    <a:lnTo>
                      <a:pt x="0" y="113"/>
                    </a:lnTo>
                    <a:lnTo>
                      <a:pt x="1351" y="113"/>
                    </a:lnTo>
                    <a:close/>
                  </a:path>
                </a:pathLst>
              </a:custGeom>
              <a:solidFill>
                <a:srgbClr val="D0566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59" name="Google Shape;959;p10"/>
              <p:cNvSpPr/>
              <p:nvPr/>
            </p:nvSpPr>
            <p:spPr>
              <a:xfrm>
                <a:off x="1438670" y="1078371"/>
                <a:ext cx="337808" cy="32429"/>
              </a:xfrm>
              <a:custGeom>
                <a:rect b="b" l="l" r="r" t="t"/>
                <a:pathLst>
                  <a:path extrusionOk="0" h="32429" w="337808">
                    <a:moveTo>
                      <a:pt x="0" y="0"/>
                    </a:moveTo>
                    <a:lnTo>
                      <a:pt x="337808" y="0"/>
                    </a:lnTo>
                    <a:lnTo>
                      <a:pt x="317765" y="32430"/>
                    </a:lnTo>
                    <a:lnTo>
                      <a:pt x="16102" y="29727"/>
                    </a:lnTo>
                    <a:lnTo>
                      <a:pt x="0" y="0"/>
                    </a:lnTo>
                    <a:lnTo>
                      <a:pt x="0" y="0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60" name="Google Shape;960;p10"/>
              <p:cNvSpPr/>
              <p:nvPr/>
            </p:nvSpPr>
            <p:spPr>
              <a:xfrm>
                <a:off x="1552174" y="963516"/>
                <a:ext cx="108098" cy="27700"/>
              </a:xfrm>
              <a:custGeom>
                <a:rect b="b" l="l" r="r" t="t"/>
                <a:pathLst>
                  <a:path extrusionOk="0" h="27700" w="108098">
                    <a:moveTo>
                      <a:pt x="108099" y="27700"/>
                    </a:moveTo>
                    <a:cubicBezTo>
                      <a:pt x="108099" y="12386"/>
                      <a:pt x="83889" y="0"/>
                      <a:pt x="54049" y="0"/>
                    </a:cubicBezTo>
                    <a:cubicBezTo>
                      <a:pt x="24210" y="0"/>
                      <a:pt x="0" y="12386"/>
                      <a:pt x="0" y="27700"/>
                    </a:cubicBezTo>
                    <a:lnTo>
                      <a:pt x="13850" y="27700"/>
                    </a:lnTo>
                    <a:cubicBezTo>
                      <a:pt x="13850" y="20043"/>
                      <a:pt x="31867" y="13850"/>
                      <a:pt x="54049" y="13850"/>
                    </a:cubicBezTo>
                    <a:cubicBezTo>
                      <a:pt x="76232" y="13850"/>
                      <a:pt x="94249" y="20043"/>
                      <a:pt x="94249" y="27700"/>
                    </a:cubicBezTo>
                    <a:lnTo>
                      <a:pt x="108099" y="27700"/>
                    </a:lnTo>
                    <a:close/>
                  </a:path>
                </a:pathLst>
              </a:custGeom>
              <a:solidFill>
                <a:srgbClr val="E1A58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61" name="Google Shape;961;p10"/>
              <p:cNvSpPr/>
              <p:nvPr/>
            </p:nvSpPr>
            <p:spPr>
              <a:xfrm>
                <a:off x="1526500" y="1321593"/>
                <a:ext cx="156630" cy="293330"/>
              </a:xfrm>
              <a:custGeom>
                <a:rect b="b" l="l" r="r" t="t"/>
                <a:pathLst>
                  <a:path extrusionOk="0" h="293330" w="156630">
                    <a:moveTo>
                      <a:pt x="0" y="0"/>
                    </a:moveTo>
                    <a:lnTo>
                      <a:pt x="17003" y="5292"/>
                    </a:lnTo>
                    <a:cubicBezTo>
                      <a:pt x="38961" y="9796"/>
                      <a:pt x="61706" y="12161"/>
                      <a:pt x="85015" y="12161"/>
                    </a:cubicBezTo>
                    <a:lnTo>
                      <a:pt x="85015" y="12161"/>
                    </a:lnTo>
                    <a:cubicBezTo>
                      <a:pt x="108324" y="12161"/>
                      <a:pt x="131070" y="9796"/>
                      <a:pt x="153027" y="5292"/>
                    </a:cubicBezTo>
                    <a:lnTo>
                      <a:pt x="156630" y="4166"/>
                    </a:lnTo>
                    <a:lnTo>
                      <a:pt x="155504" y="48532"/>
                    </a:lnTo>
                    <a:cubicBezTo>
                      <a:pt x="148185" y="188272"/>
                      <a:pt x="116431" y="293330"/>
                      <a:pt x="78372" y="293330"/>
                    </a:cubicBezTo>
                    <a:cubicBezTo>
                      <a:pt x="40312" y="293330"/>
                      <a:pt x="8558" y="188272"/>
                      <a:pt x="1239" y="48532"/>
                    </a:cubicBezTo>
                    <a:lnTo>
                      <a:pt x="0" y="113"/>
                    </a:lnTo>
                    <a:close/>
                  </a:path>
                </a:pathLst>
              </a:custGeom>
              <a:solidFill>
                <a:srgbClr val="E6B49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sp>
          <p:nvSpPr>
            <p:cNvPr id="962" name="Google Shape;962;p10"/>
            <p:cNvSpPr/>
            <p:nvPr/>
          </p:nvSpPr>
          <p:spPr>
            <a:xfrm>
              <a:off x="1315556" y="1374637"/>
              <a:ext cx="1327355" cy="434499"/>
            </a:xfrm>
            <a:prstGeom prst="rect">
              <a:avLst/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i="0" lang="en-US" sz="1400" u="none" cap="none" strike="noStrike">
                  <a:solidFill>
                    <a:srgbClr val="0C0C0C"/>
                  </a:solidFill>
                  <a:latin typeface="Lexend Deca"/>
                  <a:ea typeface="Lexend Deca"/>
                  <a:cs typeface="Lexend Deca"/>
                  <a:sym typeface="Lexend Deca"/>
                </a:rPr>
                <a:t>MICHELLE</a:t>
              </a:r>
              <a:endParaRPr/>
            </a:p>
          </p:txBody>
        </p:sp>
      </p:grpSp>
      <p:grpSp>
        <p:nvGrpSpPr>
          <p:cNvPr id="963" name="Google Shape;963;p10"/>
          <p:cNvGrpSpPr/>
          <p:nvPr/>
        </p:nvGrpSpPr>
        <p:grpSpPr>
          <a:xfrm>
            <a:off x="2919826" y="49950"/>
            <a:ext cx="1401687" cy="1955711"/>
            <a:chOff x="2919826" y="49950"/>
            <a:chExt cx="1401687" cy="1955711"/>
          </a:xfrm>
        </p:grpSpPr>
        <p:sp>
          <p:nvSpPr>
            <p:cNvPr id="964" name="Google Shape;964;p10"/>
            <p:cNvSpPr/>
            <p:nvPr/>
          </p:nvSpPr>
          <p:spPr>
            <a:xfrm>
              <a:off x="2919826" y="49950"/>
              <a:ext cx="1401687" cy="1955711"/>
            </a:xfrm>
            <a:custGeom>
              <a:rect b="b" l="l" r="r" t="t"/>
              <a:pathLst>
                <a:path extrusionOk="0" h="2370559" w="1699014">
                  <a:moveTo>
                    <a:pt x="849507" y="0"/>
                  </a:moveTo>
                  <a:cubicBezTo>
                    <a:pt x="1318677" y="0"/>
                    <a:pt x="1699014" y="380337"/>
                    <a:pt x="1699014" y="849507"/>
                  </a:cubicBezTo>
                  <a:lnTo>
                    <a:pt x="1699014" y="2224057"/>
                  </a:lnTo>
                  <a:lnTo>
                    <a:pt x="1574637" y="2224057"/>
                  </a:lnTo>
                  <a:lnTo>
                    <a:pt x="1574637" y="2370559"/>
                  </a:lnTo>
                  <a:lnTo>
                    <a:pt x="1462549" y="2370559"/>
                  </a:lnTo>
                  <a:lnTo>
                    <a:pt x="1462549" y="2224057"/>
                  </a:lnTo>
                  <a:lnTo>
                    <a:pt x="236466" y="2224057"/>
                  </a:lnTo>
                  <a:lnTo>
                    <a:pt x="236466" y="2370559"/>
                  </a:lnTo>
                  <a:lnTo>
                    <a:pt x="124378" y="2370559"/>
                  </a:lnTo>
                  <a:lnTo>
                    <a:pt x="124378" y="2224057"/>
                  </a:lnTo>
                  <a:lnTo>
                    <a:pt x="0" y="2224057"/>
                  </a:lnTo>
                  <a:lnTo>
                    <a:pt x="0" y="849507"/>
                  </a:lnTo>
                  <a:cubicBezTo>
                    <a:pt x="0" y="380337"/>
                    <a:pt x="380337" y="0"/>
                    <a:pt x="849507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965" name="Google Shape;965;p10"/>
            <p:cNvGrpSpPr/>
            <p:nvPr/>
          </p:nvGrpSpPr>
          <p:grpSpPr>
            <a:xfrm>
              <a:off x="3195966" y="127347"/>
              <a:ext cx="857750" cy="1595806"/>
              <a:chOff x="2443228" y="208177"/>
              <a:chExt cx="857750" cy="1595806"/>
            </a:xfrm>
          </p:grpSpPr>
          <p:sp>
            <p:nvSpPr>
              <p:cNvPr id="966" name="Google Shape;966;p10"/>
              <p:cNvSpPr/>
              <p:nvPr/>
            </p:nvSpPr>
            <p:spPr>
              <a:xfrm>
                <a:off x="2443228" y="706416"/>
                <a:ext cx="107056" cy="179967"/>
              </a:xfrm>
              <a:custGeom>
                <a:rect b="b" l="l" r="r" t="t"/>
                <a:pathLst>
                  <a:path extrusionOk="0" h="179967" w="107056">
                    <a:moveTo>
                      <a:pt x="105142" y="28"/>
                    </a:moveTo>
                    <a:cubicBezTo>
                      <a:pt x="49404" y="-1210"/>
                      <a:pt x="2336" y="38088"/>
                      <a:pt x="84" y="87746"/>
                    </a:cubicBezTo>
                    <a:cubicBezTo>
                      <a:pt x="-2168" y="137404"/>
                      <a:pt x="41184" y="178729"/>
                      <a:pt x="97035" y="179968"/>
                    </a:cubicBezTo>
                    <a:cubicBezTo>
                      <a:pt x="100413" y="179968"/>
                      <a:pt x="103791" y="179968"/>
                      <a:pt x="107057" y="179742"/>
                    </a:cubicBezTo>
                    <a:lnTo>
                      <a:pt x="105142" y="28"/>
                    </a:lnTo>
                    <a:close/>
                  </a:path>
                </a:pathLst>
              </a:custGeom>
              <a:solidFill>
                <a:srgbClr val="E6B49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67" name="Google Shape;967;p10"/>
              <p:cNvSpPr/>
              <p:nvPr/>
            </p:nvSpPr>
            <p:spPr>
              <a:xfrm>
                <a:off x="3193922" y="696507"/>
                <a:ext cx="107056" cy="179967"/>
              </a:xfrm>
              <a:custGeom>
                <a:rect b="b" l="l" r="r" t="t"/>
                <a:pathLst>
                  <a:path extrusionOk="0" h="179967" w="107056">
                    <a:moveTo>
                      <a:pt x="1914" y="28"/>
                    </a:moveTo>
                    <a:cubicBezTo>
                      <a:pt x="57653" y="-1210"/>
                      <a:pt x="104721" y="38088"/>
                      <a:pt x="106973" y="87746"/>
                    </a:cubicBezTo>
                    <a:cubicBezTo>
                      <a:pt x="109225" y="137404"/>
                      <a:pt x="65873" y="178729"/>
                      <a:pt x="10022" y="179968"/>
                    </a:cubicBezTo>
                    <a:cubicBezTo>
                      <a:pt x="6644" y="179968"/>
                      <a:pt x="3266" y="179968"/>
                      <a:pt x="0" y="179743"/>
                    </a:cubicBezTo>
                    <a:lnTo>
                      <a:pt x="1914" y="28"/>
                    </a:lnTo>
                    <a:close/>
                  </a:path>
                </a:pathLst>
              </a:custGeom>
              <a:solidFill>
                <a:srgbClr val="E6B49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68" name="Google Shape;968;p10"/>
              <p:cNvSpPr/>
              <p:nvPr/>
            </p:nvSpPr>
            <p:spPr>
              <a:xfrm>
                <a:off x="2516954" y="1358077"/>
                <a:ext cx="681021" cy="445906"/>
              </a:xfrm>
              <a:custGeom>
                <a:rect b="b" l="l" r="r" t="t"/>
                <a:pathLst>
                  <a:path extrusionOk="0" h="445906" w="681021">
                    <a:moveTo>
                      <a:pt x="222953" y="0"/>
                    </a:moveTo>
                    <a:lnTo>
                      <a:pt x="458068" y="0"/>
                    </a:lnTo>
                    <a:cubicBezTo>
                      <a:pt x="581255" y="0"/>
                      <a:pt x="681021" y="99766"/>
                      <a:pt x="681021" y="222953"/>
                    </a:cubicBezTo>
                    <a:lnTo>
                      <a:pt x="681021" y="445907"/>
                    </a:lnTo>
                    <a:lnTo>
                      <a:pt x="0" y="445907"/>
                    </a:lnTo>
                    <a:lnTo>
                      <a:pt x="0" y="222953"/>
                    </a:lnTo>
                    <a:cubicBezTo>
                      <a:pt x="0" y="99766"/>
                      <a:pt x="99766" y="0"/>
                      <a:pt x="222953" y="0"/>
                    </a:cubicBezTo>
                    <a:lnTo>
                      <a:pt x="222953" y="0"/>
                    </a:lnTo>
                    <a:close/>
                  </a:path>
                </a:pathLst>
              </a:custGeom>
              <a:solidFill>
                <a:srgbClr val="D12D2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69" name="Google Shape;969;p10"/>
              <p:cNvSpPr/>
              <p:nvPr/>
            </p:nvSpPr>
            <p:spPr>
              <a:xfrm>
                <a:off x="2873680" y="1348618"/>
                <a:ext cx="329700" cy="454014"/>
              </a:xfrm>
              <a:custGeom>
                <a:rect b="b" l="l" r="r" t="t"/>
                <a:pathLst>
                  <a:path extrusionOk="0" h="454014" w="329700">
                    <a:moveTo>
                      <a:pt x="0" y="0"/>
                    </a:moveTo>
                    <a:lnTo>
                      <a:pt x="70039" y="0"/>
                    </a:lnTo>
                    <a:cubicBezTo>
                      <a:pt x="213495" y="0"/>
                      <a:pt x="329701" y="101680"/>
                      <a:pt x="329701" y="227007"/>
                    </a:cubicBezTo>
                    <a:lnTo>
                      <a:pt x="329701" y="454014"/>
                    </a:lnTo>
                    <a:lnTo>
                      <a:pt x="0" y="454014"/>
                    </a:lnTo>
                    <a:lnTo>
                      <a:pt x="0" y="0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C62F2E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70" name="Google Shape;970;p10"/>
              <p:cNvSpPr/>
              <p:nvPr/>
            </p:nvSpPr>
            <p:spPr>
              <a:xfrm>
                <a:off x="2516954" y="258173"/>
                <a:ext cx="709397" cy="1045854"/>
              </a:xfrm>
              <a:custGeom>
                <a:rect b="b" l="l" r="r" t="t"/>
                <a:pathLst>
                  <a:path extrusionOk="0" h="1045854" w="709397">
                    <a:moveTo>
                      <a:pt x="0" y="354699"/>
                    </a:moveTo>
                    <a:cubicBezTo>
                      <a:pt x="0" y="158770"/>
                      <a:pt x="158770" y="0"/>
                      <a:pt x="354699" y="0"/>
                    </a:cubicBezTo>
                    <a:lnTo>
                      <a:pt x="354699" y="0"/>
                    </a:lnTo>
                    <a:cubicBezTo>
                      <a:pt x="550627" y="0"/>
                      <a:pt x="709397" y="158770"/>
                      <a:pt x="709397" y="354699"/>
                    </a:cubicBezTo>
                    <a:lnTo>
                      <a:pt x="709397" y="691156"/>
                    </a:lnTo>
                    <a:cubicBezTo>
                      <a:pt x="709397" y="887084"/>
                      <a:pt x="550627" y="1045854"/>
                      <a:pt x="354699" y="1045854"/>
                    </a:cubicBezTo>
                    <a:lnTo>
                      <a:pt x="354699" y="1045854"/>
                    </a:lnTo>
                    <a:cubicBezTo>
                      <a:pt x="158770" y="1045854"/>
                      <a:pt x="0" y="887084"/>
                      <a:pt x="0" y="691156"/>
                    </a:cubicBezTo>
                    <a:lnTo>
                      <a:pt x="0" y="354699"/>
                    </a:lnTo>
                    <a:close/>
                  </a:path>
                </a:pathLst>
              </a:custGeom>
              <a:solidFill>
                <a:srgbClr val="F3C3A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71" name="Google Shape;971;p10"/>
              <p:cNvSpPr/>
              <p:nvPr/>
            </p:nvSpPr>
            <p:spPr>
              <a:xfrm>
                <a:off x="2872328" y="258173"/>
                <a:ext cx="371589" cy="1045966"/>
              </a:xfrm>
              <a:custGeom>
                <a:rect b="b" l="l" r="r" t="t"/>
                <a:pathLst>
                  <a:path extrusionOk="0" h="1045966" w="371589">
                    <a:moveTo>
                      <a:pt x="0" y="0"/>
                    </a:moveTo>
                    <a:cubicBezTo>
                      <a:pt x="205275" y="0"/>
                      <a:pt x="371589" y="190636"/>
                      <a:pt x="371589" y="425864"/>
                    </a:cubicBezTo>
                    <a:lnTo>
                      <a:pt x="371589" y="620103"/>
                    </a:lnTo>
                    <a:cubicBezTo>
                      <a:pt x="371589" y="855218"/>
                      <a:pt x="205275" y="1045967"/>
                      <a:pt x="0" y="1045967"/>
                    </a:cubicBez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E6B49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72" name="Google Shape;972;p10"/>
              <p:cNvSpPr/>
              <p:nvPr/>
            </p:nvSpPr>
            <p:spPr>
              <a:xfrm>
                <a:off x="2662887" y="768939"/>
                <a:ext cx="58102" cy="52698"/>
              </a:xfrm>
              <a:custGeom>
                <a:rect b="b" l="l" r="r" t="t"/>
                <a:pathLst>
                  <a:path extrusionOk="0" h="52698" w="58102">
                    <a:moveTo>
                      <a:pt x="0" y="26349"/>
                    </a:moveTo>
                    <a:cubicBezTo>
                      <a:pt x="0" y="11823"/>
                      <a:pt x="13062" y="0"/>
                      <a:pt x="29051" y="0"/>
                    </a:cubicBezTo>
                    <a:cubicBezTo>
                      <a:pt x="45041" y="0"/>
                      <a:pt x="58103" y="11823"/>
                      <a:pt x="58103" y="26349"/>
                    </a:cubicBezTo>
                    <a:cubicBezTo>
                      <a:pt x="58103" y="40875"/>
                      <a:pt x="45041" y="52698"/>
                      <a:pt x="29051" y="52698"/>
                    </a:cubicBezTo>
                    <a:cubicBezTo>
                      <a:pt x="13062" y="52698"/>
                      <a:pt x="0" y="40875"/>
                      <a:pt x="0" y="26349"/>
                    </a:cubicBezTo>
                    <a:lnTo>
                      <a:pt x="0" y="26349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73" name="Google Shape;973;p10"/>
              <p:cNvSpPr/>
              <p:nvPr/>
            </p:nvSpPr>
            <p:spPr>
              <a:xfrm>
                <a:off x="3020964" y="770290"/>
                <a:ext cx="56751" cy="52698"/>
              </a:xfrm>
              <a:custGeom>
                <a:rect b="b" l="l" r="r" t="t"/>
                <a:pathLst>
                  <a:path extrusionOk="0" h="52698" w="56751">
                    <a:moveTo>
                      <a:pt x="56752" y="26349"/>
                    </a:moveTo>
                    <a:cubicBezTo>
                      <a:pt x="56752" y="11823"/>
                      <a:pt x="44028" y="0"/>
                      <a:pt x="28376" y="0"/>
                    </a:cubicBezTo>
                    <a:cubicBezTo>
                      <a:pt x="12724" y="0"/>
                      <a:pt x="0" y="11823"/>
                      <a:pt x="0" y="26349"/>
                    </a:cubicBezTo>
                    <a:cubicBezTo>
                      <a:pt x="0" y="40875"/>
                      <a:pt x="12724" y="52698"/>
                      <a:pt x="28376" y="52698"/>
                    </a:cubicBezTo>
                    <a:cubicBezTo>
                      <a:pt x="44028" y="52698"/>
                      <a:pt x="56752" y="40875"/>
                      <a:pt x="56752" y="26349"/>
                    </a:cubicBezTo>
                    <a:lnTo>
                      <a:pt x="56752" y="26349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74" name="Google Shape;974;p10"/>
              <p:cNvSpPr/>
              <p:nvPr/>
            </p:nvSpPr>
            <p:spPr>
              <a:xfrm>
                <a:off x="2665590" y="1017566"/>
                <a:ext cx="416179" cy="145933"/>
              </a:xfrm>
              <a:custGeom>
                <a:rect b="b" l="l" r="r" t="t"/>
                <a:pathLst>
                  <a:path extrusionOk="0" h="145933" w="416179">
                    <a:moveTo>
                      <a:pt x="0" y="0"/>
                    </a:moveTo>
                    <a:lnTo>
                      <a:pt x="416180" y="0"/>
                    </a:lnTo>
                    <a:lnTo>
                      <a:pt x="412802" y="10697"/>
                    </a:lnTo>
                    <a:cubicBezTo>
                      <a:pt x="379021" y="90195"/>
                      <a:pt x="300086" y="145933"/>
                      <a:pt x="208090" y="145933"/>
                    </a:cubicBezTo>
                    <a:cubicBezTo>
                      <a:pt x="116093" y="145933"/>
                      <a:pt x="37046" y="90195"/>
                      <a:pt x="3378" y="10697"/>
                    </a:cubicBez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75" name="Google Shape;975;p10"/>
              <p:cNvSpPr/>
              <p:nvPr/>
            </p:nvSpPr>
            <p:spPr>
              <a:xfrm>
                <a:off x="2710180" y="1021619"/>
                <a:ext cx="328349" cy="145933"/>
              </a:xfrm>
              <a:custGeom>
                <a:rect b="b" l="l" r="r" t="t"/>
                <a:pathLst>
                  <a:path extrusionOk="0" h="145933" w="328349">
                    <a:moveTo>
                      <a:pt x="164175" y="0"/>
                    </a:moveTo>
                    <a:cubicBezTo>
                      <a:pt x="221715" y="0"/>
                      <a:pt x="274075" y="21732"/>
                      <a:pt x="313599" y="57540"/>
                    </a:cubicBezTo>
                    <a:lnTo>
                      <a:pt x="328350" y="72967"/>
                    </a:lnTo>
                    <a:lnTo>
                      <a:pt x="313599" y="88393"/>
                    </a:lnTo>
                    <a:cubicBezTo>
                      <a:pt x="274188" y="124088"/>
                      <a:pt x="221715" y="145933"/>
                      <a:pt x="164175" y="145933"/>
                    </a:cubicBezTo>
                    <a:cubicBezTo>
                      <a:pt x="106635" y="145933"/>
                      <a:pt x="54274" y="124201"/>
                      <a:pt x="14751" y="88393"/>
                    </a:cubicBezTo>
                    <a:lnTo>
                      <a:pt x="0" y="72967"/>
                    </a:lnTo>
                    <a:lnTo>
                      <a:pt x="14751" y="57540"/>
                    </a:lnTo>
                    <a:cubicBezTo>
                      <a:pt x="54162" y="21845"/>
                      <a:pt x="106635" y="0"/>
                      <a:pt x="164175" y="0"/>
                    </a:cubicBezTo>
                    <a:lnTo>
                      <a:pt x="164175" y="0"/>
                    </a:lnTo>
                    <a:close/>
                  </a:path>
                </a:pathLst>
              </a:custGeom>
              <a:solidFill>
                <a:srgbClr val="D8738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76" name="Google Shape;976;p10"/>
              <p:cNvSpPr/>
              <p:nvPr/>
            </p:nvSpPr>
            <p:spPr>
              <a:xfrm>
                <a:off x="2873680" y="1017566"/>
                <a:ext cx="166201" cy="145933"/>
              </a:xfrm>
              <a:custGeom>
                <a:rect b="b" l="l" r="r" t="t"/>
                <a:pathLst>
                  <a:path extrusionOk="0" h="145933" w="166201">
                    <a:moveTo>
                      <a:pt x="1464" y="0"/>
                    </a:moveTo>
                    <a:cubicBezTo>
                      <a:pt x="59229" y="0"/>
                      <a:pt x="111814" y="21732"/>
                      <a:pt x="151338" y="57540"/>
                    </a:cubicBezTo>
                    <a:lnTo>
                      <a:pt x="166202" y="72967"/>
                    </a:lnTo>
                    <a:lnTo>
                      <a:pt x="151338" y="88393"/>
                    </a:lnTo>
                    <a:cubicBezTo>
                      <a:pt x="111702" y="124088"/>
                      <a:pt x="59116" y="145933"/>
                      <a:pt x="1464" y="145933"/>
                    </a:cubicBezTo>
                    <a:lnTo>
                      <a:pt x="0" y="145933"/>
                    </a:lnTo>
                    <a:lnTo>
                      <a:pt x="0" y="113"/>
                    </a:lnTo>
                    <a:lnTo>
                      <a:pt x="1464" y="113"/>
                    </a:lnTo>
                    <a:close/>
                  </a:path>
                </a:pathLst>
              </a:custGeom>
              <a:solidFill>
                <a:srgbClr val="D0566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77" name="Google Shape;977;p10"/>
              <p:cNvSpPr/>
              <p:nvPr/>
            </p:nvSpPr>
            <p:spPr>
              <a:xfrm>
                <a:off x="2689912" y="1013512"/>
                <a:ext cx="374291" cy="59454"/>
              </a:xfrm>
              <a:custGeom>
                <a:rect b="b" l="l" r="r" t="t"/>
                <a:pathLst>
                  <a:path extrusionOk="0" h="59454" w="374291">
                    <a:moveTo>
                      <a:pt x="0" y="0"/>
                    </a:moveTo>
                    <a:lnTo>
                      <a:pt x="374292" y="0"/>
                    </a:lnTo>
                    <a:lnTo>
                      <a:pt x="352109" y="59454"/>
                    </a:lnTo>
                    <a:lnTo>
                      <a:pt x="17791" y="54500"/>
                    </a:lnTo>
                    <a:lnTo>
                      <a:pt x="0" y="0"/>
                    </a:lnTo>
                    <a:lnTo>
                      <a:pt x="0" y="0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78" name="Google Shape;978;p10"/>
              <p:cNvSpPr/>
              <p:nvPr/>
            </p:nvSpPr>
            <p:spPr>
              <a:xfrm>
                <a:off x="2815577" y="866228"/>
                <a:ext cx="120259" cy="30402"/>
              </a:xfrm>
              <a:custGeom>
                <a:rect b="b" l="l" r="r" t="t"/>
                <a:pathLst>
                  <a:path extrusionOk="0" h="30402" w="120259">
                    <a:moveTo>
                      <a:pt x="120260" y="30403"/>
                    </a:moveTo>
                    <a:cubicBezTo>
                      <a:pt x="120260" y="13625"/>
                      <a:pt x="93348" y="0"/>
                      <a:pt x="60130" y="0"/>
                    </a:cubicBezTo>
                    <a:cubicBezTo>
                      <a:pt x="26912" y="0"/>
                      <a:pt x="0" y="13625"/>
                      <a:pt x="0" y="30403"/>
                    </a:cubicBezTo>
                    <a:lnTo>
                      <a:pt x="15201" y="30403"/>
                    </a:lnTo>
                    <a:cubicBezTo>
                      <a:pt x="15201" y="21958"/>
                      <a:pt x="35357" y="15201"/>
                      <a:pt x="60130" y="15201"/>
                    </a:cubicBezTo>
                    <a:cubicBezTo>
                      <a:pt x="84902" y="15201"/>
                      <a:pt x="105058" y="21958"/>
                      <a:pt x="105058" y="30403"/>
                    </a:cubicBezTo>
                    <a:lnTo>
                      <a:pt x="120260" y="30403"/>
                    </a:lnTo>
                    <a:close/>
                  </a:path>
                </a:pathLst>
              </a:custGeom>
              <a:solidFill>
                <a:srgbClr val="E1A58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79" name="Google Shape;979;p10"/>
              <p:cNvSpPr/>
              <p:nvPr/>
            </p:nvSpPr>
            <p:spPr>
              <a:xfrm>
                <a:off x="2787201" y="1283759"/>
                <a:ext cx="173070" cy="212256"/>
              </a:xfrm>
              <a:custGeom>
                <a:rect b="b" l="l" r="r" t="t"/>
                <a:pathLst>
                  <a:path extrusionOk="0" h="212256" w="173070">
                    <a:moveTo>
                      <a:pt x="0" y="0"/>
                    </a:moveTo>
                    <a:lnTo>
                      <a:pt x="18805" y="3829"/>
                    </a:lnTo>
                    <a:cubicBezTo>
                      <a:pt x="43014" y="7094"/>
                      <a:pt x="68125" y="8783"/>
                      <a:pt x="93911" y="8783"/>
                    </a:cubicBezTo>
                    <a:lnTo>
                      <a:pt x="93911" y="8783"/>
                    </a:lnTo>
                    <a:cubicBezTo>
                      <a:pt x="119584" y="8783"/>
                      <a:pt x="144695" y="7094"/>
                      <a:pt x="169017" y="3829"/>
                    </a:cubicBezTo>
                    <a:lnTo>
                      <a:pt x="173070" y="3040"/>
                    </a:lnTo>
                    <a:lnTo>
                      <a:pt x="171832" y="35132"/>
                    </a:lnTo>
                    <a:cubicBezTo>
                      <a:pt x="163724" y="136249"/>
                      <a:pt x="128705" y="212256"/>
                      <a:pt x="86704" y="212256"/>
                    </a:cubicBezTo>
                    <a:cubicBezTo>
                      <a:pt x="44703" y="212256"/>
                      <a:pt x="9684" y="136249"/>
                      <a:pt x="1576" y="35132"/>
                    </a:cubicBezTo>
                    <a:lnTo>
                      <a:pt x="225" y="113"/>
                    </a:lnTo>
                    <a:close/>
                  </a:path>
                </a:pathLst>
              </a:custGeom>
              <a:solidFill>
                <a:srgbClr val="E6B49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80" name="Google Shape;980;p10"/>
              <p:cNvSpPr/>
              <p:nvPr/>
            </p:nvSpPr>
            <p:spPr>
              <a:xfrm>
                <a:off x="2592623" y="671650"/>
                <a:ext cx="166201" cy="40536"/>
              </a:xfrm>
              <a:custGeom>
                <a:rect b="b" l="l" r="r" t="t"/>
                <a:pathLst>
                  <a:path extrusionOk="0" h="40536" w="166201">
                    <a:moveTo>
                      <a:pt x="0" y="20268"/>
                    </a:moveTo>
                    <a:cubicBezTo>
                      <a:pt x="0" y="9121"/>
                      <a:pt x="9121" y="0"/>
                      <a:pt x="20269" y="0"/>
                    </a:cubicBezTo>
                    <a:lnTo>
                      <a:pt x="145933" y="0"/>
                    </a:lnTo>
                    <a:cubicBezTo>
                      <a:pt x="157081" y="0"/>
                      <a:pt x="166202" y="9121"/>
                      <a:pt x="166202" y="20268"/>
                    </a:cubicBezTo>
                    <a:lnTo>
                      <a:pt x="166202" y="20268"/>
                    </a:lnTo>
                    <a:cubicBezTo>
                      <a:pt x="166202" y="31416"/>
                      <a:pt x="157081" y="40537"/>
                      <a:pt x="145933" y="40537"/>
                    </a:cubicBezTo>
                    <a:lnTo>
                      <a:pt x="20269" y="40537"/>
                    </a:lnTo>
                    <a:cubicBezTo>
                      <a:pt x="9121" y="40537"/>
                      <a:pt x="0" y="31416"/>
                      <a:pt x="0" y="20268"/>
                    </a:cubicBezTo>
                    <a:lnTo>
                      <a:pt x="0" y="20268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81" name="Google Shape;981;p10"/>
              <p:cNvSpPr/>
              <p:nvPr/>
            </p:nvSpPr>
            <p:spPr>
              <a:xfrm>
                <a:off x="2973671" y="670299"/>
                <a:ext cx="166201" cy="40536"/>
              </a:xfrm>
              <a:custGeom>
                <a:rect b="b" l="l" r="r" t="t"/>
                <a:pathLst>
                  <a:path extrusionOk="0" h="40536" w="166201">
                    <a:moveTo>
                      <a:pt x="0" y="20268"/>
                    </a:moveTo>
                    <a:cubicBezTo>
                      <a:pt x="0" y="9121"/>
                      <a:pt x="9121" y="0"/>
                      <a:pt x="20269" y="0"/>
                    </a:cubicBezTo>
                    <a:lnTo>
                      <a:pt x="145933" y="0"/>
                    </a:lnTo>
                    <a:cubicBezTo>
                      <a:pt x="157081" y="0"/>
                      <a:pt x="166202" y="9121"/>
                      <a:pt x="166202" y="20268"/>
                    </a:cubicBezTo>
                    <a:lnTo>
                      <a:pt x="166202" y="20268"/>
                    </a:lnTo>
                    <a:cubicBezTo>
                      <a:pt x="166202" y="31416"/>
                      <a:pt x="157081" y="40537"/>
                      <a:pt x="145933" y="40537"/>
                    </a:cubicBezTo>
                    <a:lnTo>
                      <a:pt x="20269" y="40537"/>
                    </a:lnTo>
                    <a:cubicBezTo>
                      <a:pt x="9121" y="40537"/>
                      <a:pt x="0" y="31416"/>
                      <a:pt x="0" y="20268"/>
                    </a:cubicBezTo>
                    <a:lnTo>
                      <a:pt x="0" y="20268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82" name="Google Shape;982;p10"/>
              <p:cNvSpPr/>
              <p:nvPr/>
            </p:nvSpPr>
            <p:spPr>
              <a:xfrm>
                <a:off x="2516842" y="1017566"/>
                <a:ext cx="709397" cy="308081"/>
              </a:xfrm>
              <a:custGeom>
                <a:rect b="b" l="l" r="r" t="t"/>
                <a:pathLst>
                  <a:path extrusionOk="0" h="308081" w="709397">
                    <a:moveTo>
                      <a:pt x="113" y="0"/>
                    </a:moveTo>
                    <a:lnTo>
                      <a:pt x="157982" y="0"/>
                    </a:lnTo>
                    <a:lnTo>
                      <a:pt x="165526" y="17228"/>
                    </a:lnTo>
                    <a:cubicBezTo>
                      <a:pt x="204486" y="91659"/>
                      <a:pt x="274976" y="141429"/>
                      <a:pt x="355599" y="141429"/>
                    </a:cubicBezTo>
                    <a:cubicBezTo>
                      <a:pt x="436223" y="141429"/>
                      <a:pt x="506712" y="91659"/>
                      <a:pt x="545673" y="17228"/>
                    </a:cubicBezTo>
                    <a:lnTo>
                      <a:pt x="553217" y="0"/>
                    </a:lnTo>
                    <a:lnTo>
                      <a:pt x="709397" y="0"/>
                    </a:lnTo>
                    <a:lnTo>
                      <a:pt x="697349" y="44929"/>
                    </a:lnTo>
                    <a:cubicBezTo>
                      <a:pt x="640935" y="199532"/>
                      <a:pt x="508739" y="308081"/>
                      <a:pt x="354699" y="308081"/>
                    </a:cubicBezTo>
                    <a:lnTo>
                      <a:pt x="354699" y="308081"/>
                    </a:lnTo>
                    <a:cubicBezTo>
                      <a:pt x="200658" y="308081"/>
                      <a:pt x="68462" y="199645"/>
                      <a:pt x="12048" y="44929"/>
                    </a:cubicBez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83" name="Google Shape;983;p10"/>
              <p:cNvSpPr/>
              <p:nvPr/>
            </p:nvSpPr>
            <p:spPr>
              <a:xfrm>
                <a:off x="2592623" y="904062"/>
                <a:ext cx="572922" cy="118908"/>
              </a:xfrm>
              <a:custGeom>
                <a:rect b="b" l="l" r="r" t="t"/>
                <a:pathLst>
                  <a:path extrusionOk="0" h="118908" w="572922">
                    <a:moveTo>
                      <a:pt x="572923" y="118908"/>
                    </a:moveTo>
                    <a:lnTo>
                      <a:pt x="0" y="118908"/>
                    </a:lnTo>
                    <a:lnTo>
                      <a:pt x="4617" y="110125"/>
                    </a:lnTo>
                    <a:cubicBezTo>
                      <a:pt x="51009" y="45379"/>
                      <a:pt x="159783" y="0"/>
                      <a:pt x="286461" y="0"/>
                    </a:cubicBezTo>
                    <a:cubicBezTo>
                      <a:pt x="413140" y="0"/>
                      <a:pt x="521914" y="45379"/>
                      <a:pt x="568306" y="110125"/>
                    </a:cubicBezTo>
                    <a:lnTo>
                      <a:pt x="572923" y="118908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84" name="Google Shape;984;p10"/>
              <p:cNvSpPr/>
              <p:nvPr/>
            </p:nvSpPr>
            <p:spPr>
              <a:xfrm>
                <a:off x="2500739" y="349832"/>
                <a:ext cx="95937" cy="836638"/>
              </a:xfrm>
              <a:custGeom>
                <a:rect b="b" l="l" r="r" t="t"/>
                <a:pathLst>
                  <a:path extrusionOk="0" h="836638" w="95937">
                    <a:moveTo>
                      <a:pt x="95938" y="225"/>
                    </a:moveTo>
                    <a:lnTo>
                      <a:pt x="95938" y="1126"/>
                    </a:lnTo>
                    <a:lnTo>
                      <a:pt x="86929" y="20494"/>
                    </a:lnTo>
                    <a:cubicBezTo>
                      <a:pt x="65084" y="73192"/>
                      <a:pt x="52698" y="133547"/>
                      <a:pt x="52698" y="197730"/>
                    </a:cubicBezTo>
                    <a:lnTo>
                      <a:pt x="52698" y="501082"/>
                    </a:lnTo>
                    <a:cubicBezTo>
                      <a:pt x="52698" y="565266"/>
                      <a:pt x="65084" y="625621"/>
                      <a:pt x="86929" y="678319"/>
                    </a:cubicBezTo>
                    <a:lnTo>
                      <a:pt x="95938" y="697687"/>
                    </a:lnTo>
                    <a:lnTo>
                      <a:pt x="95938" y="836638"/>
                    </a:lnTo>
                    <a:lnTo>
                      <a:pt x="92222" y="832923"/>
                    </a:lnTo>
                    <a:cubicBezTo>
                      <a:pt x="35245" y="765699"/>
                      <a:pt x="0" y="672689"/>
                      <a:pt x="0" y="569995"/>
                    </a:cubicBezTo>
                    <a:lnTo>
                      <a:pt x="0" y="266643"/>
                    </a:lnTo>
                    <a:cubicBezTo>
                      <a:pt x="0" y="163950"/>
                      <a:pt x="35245" y="71052"/>
                      <a:pt x="92222" y="3716"/>
                    </a:cubicBezTo>
                    <a:lnTo>
                      <a:pt x="95938" y="0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85" name="Google Shape;985;p10"/>
              <p:cNvSpPr/>
              <p:nvPr/>
            </p:nvSpPr>
            <p:spPr>
              <a:xfrm>
                <a:off x="3149331" y="339022"/>
                <a:ext cx="95937" cy="836638"/>
              </a:xfrm>
              <a:custGeom>
                <a:rect b="b" l="l" r="r" t="t"/>
                <a:pathLst>
                  <a:path extrusionOk="0" h="836638" w="95937">
                    <a:moveTo>
                      <a:pt x="0" y="225"/>
                    </a:moveTo>
                    <a:lnTo>
                      <a:pt x="0" y="1126"/>
                    </a:lnTo>
                    <a:lnTo>
                      <a:pt x="9008" y="20494"/>
                    </a:lnTo>
                    <a:cubicBezTo>
                      <a:pt x="30853" y="73192"/>
                      <a:pt x="43239" y="133547"/>
                      <a:pt x="43239" y="197730"/>
                    </a:cubicBezTo>
                    <a:lnTo>
                      <a:pt x="43239" y="501082"/>
                    </a:lnTo>
                    <a:cubicBezTo>
                      <a:pt x="43239" y="565266"/>
                      <a:pt x="30853" y="625621"/>
                      <a:pt x="9008" y="678319"/>
                    </a:cubicBezTo>
                    <a:lnTo>
                      <a:pt x="0" y="697687"/>
                    </a:lnTo>
                    <a:lnTo>
                      <a:pt x="0" y="836638"/>
                    </a:lnTo>
                    <a:lnTo>
                      <a:pt x="3716" y="832923"/>
                    </a:lnTo>
                    <a:cubicBezTo>
                      <a:pt x="60693" y="765699"/>
                      <a:pt x="95938" y="672689"/>
                      <a:pt x="95938" y="569995"/>
                    </a:cubicBezTo>
                    <a:lnTo>
                      <a:pt x="95938" y="266643"/>
                    </a:lnTo>
                    <a:cubicBezTo>
                      <a:pt x="95938" y="163950"/>
                      <a:pt x="60693" y="71052"/>
                      <a:pt x="3716" y="3716"/>
                    </a:cubicBez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86" name="Google Shape;986;p10"/>
              <p:cNvSpPr/>
              <p:nvPr/>
            </p:nvSpPr>
            <p:spPr>
              <a:xfrm>
                <a:off x="2549496" y="208177"/>
                <a:ext cx="649830" cy="352784"/>
              </a:xfrm>
              <a:custGeom>
                <a:rect b="b" l="l" r="r" t="t"/>
                <a:pathLst>
                  <a:path extrusionOk="0" h="352784" w="649830">
                    <a:moveTo>
                      <a:pt x="323508" y="0"/>
                    </a:moveTo>
                    <a:cubicBezTo>
                      <a:pt x="458518" y="0"/>
                      <a:pt x="575850" y="70827"/>
                      <a:pt x="636093" y="175210"/>
                    </a:cubicBezTo>
                    <a:lnTo>
                      <a:pt x="649831" y="202009"/>
                    </a:lnTo>
                    <a:lnTo>
                      <a:pt x="627197" y="227232"/>
                    </a:lnTo>
                    <a:cubicBezTo>
                      <a:pt x="550402" y="304816"/>
                      <a:pt x="444331" y="352784"/>
                      <a:pt x="327224" y="352784"/>
                    </a:cubicBezTo>
                    <a:cubicBezTo>
                      <a:pt x="210117" y="352784"/>
                      <a:pt x="104045" y="304816"/>
                      <a:pt x="27250" y="227232"/>
                    </a:cubicBezTo>
                    <a:lnTo>
                      <a:pt x="0" y="196942"/>
                    </a:lnTo>
                    <a:lnTo>
                      <a:pt x="11035" y="175322"/>
                    </a:lnTo>
                    <a:cubicBezTo>
                      <a:pt x="71278" y="70940"/>
                      <a:pt x="188610" y="113"/>
                      <a:pt x="323620" y="113"/>
                    </a:cubicBezTo>
                    <a:lnTo>
                      <a:pt x="323620" y="113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87" name="Google Shape;987;p10"/>
              <p:cNvSpPr/>
              <p:nvPr/>
            </p:nvSpPr>
            <p:spPr>
              <a:xfrm>
                <a:off x="2460202" y="710836"/>
                <a:ext cx="374291" cy="247275"/>
              </a:xfrm>
              <a:custGeom>
                <a:rect b="b" l="l" r="r" t="t"/>
                <a:pathLst>
                  <a:path extrusionOk="0" h="247275" w="374291">
                    <a:moveTo>
                      <a:pt x="0" y="123638"/>
                    </a:moveTo>
                    <a:cubicBezTo>
                      <a:pt x="0" y="55401"/>
                      <a:pt x="83776" y="0"/>
                      <a:pt x="187146" y="0"/>
                    </a:cubicBezTo>
                    <a:cubicBezTo>
                      <a:pt x="290515" y="0"/>
                      <a:pt x="374291" y="55401"/>
                      <a:pt x="374291" y="123638"/>
                    </a:cubicBezTo>
                    <a:cubicBezTo>
                      <a:pt x="374291" y="191875"/>
                      <a:pt x="290515" y="247276"/>
                      <a:pt x="187146" y="247276"/>
                    </a:cubicBezTo>
                    <a:cubicBezTo>
                      <a:pt x="83776" y="247276"/>
                      <a:pt x="0" y="191875"/>
                      <a:pt x="0" y="123638"/>
                    </a:cubicBezTo>
                    <a:lnTo>
                      <a:pt x="0" y="123638"/>
                    </a:lnTo>
                    <a:close/>
                    <a:moveTo>
                      <a:pt x="12499" y="123638"/>
                    </a:moveTo>
                    <a:cubicBezTo>
                      <a:pt x="12499" y="185006"/>
                      <a:pt x="90645" y="234777"/>
                      <a:pt x="187146" y="234777"/>
                    </a:cubicBezTo>
                    <a:cubicBezTo>
                      <a:pt x="283646" y="234777"/>
                      <a:pt x="361793" y="185006"/>
                      <a:pt x="361793" y="123638"/>
                    </a:cubicBezTo>
                    <a:cubicBezTo>
                      <a:pt x="361793" y="62269"/>
                      <a:pt x="283646" y="12499"/>
                      <a:pt x="187146" y="12499"/>
                    </a:cubicBezTo>
                    <a:cubicBezTo>
                      <a:pt x="90645" y="12499"/>
                      <a:pt x="12499" y="62269"/>
                      <a:pt x="12499" y="123638"/>
                    </a:cubicBezTo>
                    <a:lnTo>
                      <a:pt x="12499" y="123638"/>
                    </a:lnTo>
                    <a:close/>
                  </a:path>
                </a:pathLst>
              </a:custGeom>
              <a:solidFill>
                <a:srgbClr val="C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88" name="Google Shape;988;p10"/>
              <p:cNvSpPr/>
              <p:nvPr/>
            </p:nvSpPr>
            <p:spPr>
              <a:xfrm>
                <a:off x="2908812" y="710836"/>
                <a:ext cx="374291" cy="247275"/>
              </a:xfrm>
              <a:custGeom>
                <a:rect b="b" l="l" r="r" t="t"/>
                <a:pathLst>
                  <a:path extrusionOk="0" h="247275" w="374291">
                    <a:moveTo>
                      <a:pt x="0" y="123638"/>
                    </a:moveTo>
                    <a:cubicBezTo>
                      <a:pt x="0" y="55401"/>
                      <a:pt x="83776" y="0"/>
                      <a:pt x="187146" y="0"/>
                    </a:cubicBezTo>
                    <a:cubicBezTo>
                      <a:pt x="290515" y="0"/>
                      <a:pt x="374291" y="55401"/>
                      <a:pt x="374291" y="123638"/>
                    </a:cubicBezTo>
                    <a:cubicBezTo>
                      <a:pt x="374291" y="191875"/>
                      <a:pt x="290515" y="247276"/>
                      <a:pt x="187146" y="247276"/>
                    </a:cubicBezTo>
                    <a:cubicBezTo>
                      <a:pt x="83776" y="247276"/>
                      <a:pt x="0" y="191875"/>
                      <a:pt x="0" y="123638"/>
                    </a:cubicBezTo>
                    <a:lnTo>
                      <a:pt x="0" y="123638"/>
                    </a:lnTo>
                    <a:close/>
                    <a:moveTo>
                      <a:pt x="12499" y="123638"/>
                    </a:moveTo>
                    <a:cubicBezTo>
                      <a:pt x="12499" y="185006"/>
                      <a:pt x="90645" y="234777"/>
                      <a:pt x="187146" y="234777"/>
                    </a:cubicBezTo>
                    <a:cubicBezTo>
                      <a:pt x="283646" y="234777"/>
                      <a:pt x="361793" y="185006"/>
                      <a:pt x="361793" y="123638"/>
                    </a:cubicBezTo>
                    <a:cubicBezTo>
                      <a:pt x="361793" y="62269"/>
                      <a:pt x="283646" y="12499"/>
                      <a:pt x="187146" y="12499"/>
                    </a:cubicBezTo>
                    <a:cubicBezTo>
                      <a:pt x="90645" y="12499"/>
                      <a:pt x="12499" y="62269"/>
                      <a:pt x="12499" y="123638"/>
                    </a:cubicBezTo>
                    <a:lnTo>
                      <a:pt x="12499" y="123638"/>
                    </a:lnTo>
                    <a:close/>
                  </a:path>
                </a:pathLst>
              </a:custGeom>
              <a:solidFill>
                <a:srgbClr val="C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89" name="Google Shape;989;p10"/>
              <p:cNvSpPr/>
              <p:nvPr/>
            </p:nvSpPr>
            <p:spPr>
              <a:xfrm>
                <a:off x="2830440" y="820286"/>
                <a:ext cx="79722" cy="22970"/>
              </a:xfrm>
              <a:custGeom>
                <a:rect b="b" l="l" r="r" t="t"/>
                <a:pathLst>
                  <a:path extrusionOk="0" h="22970" w="79722">
                    <a:moveTo>
                      <a:pt x="0" y="0"/>
                    </a:moveTo>
                    <a:lnTo>
                      <a:pt x="79723" y="0"/>
                    </a:lnTo>
                    <a:lnTo>
                      <a:pt x="79723" y="22971"/>
                    </a:lnTo>
                    <a:lnTo>
                      <a:pt x="0" y="22971"/>
                    </a:lnTo>
                    <a:lnTo>
                      <a:pt x="0" y="0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C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90" name="Google Shape;990;p10"/>
              <p:cNvSpPr/>
              <p:nvPr/>
            </p:nvSpPr>
            <p:spPr>
              <a:xfrm>
                <a:off x="2595213" y="898432"/>
                <a:ext cx="572922" cy="118908"/>
              </a:xfrm>
              <a:custGeom>
                <a:rect b="b" l="l" r="r" t="t"/>
                <a:pathLst>
                  <a:path extrusionOk="0" h="118908" w="572922">
                    <a:moveTo>
                      <a:pt x="572923" y="118908"/>
                    </a:moveTo>
                    <a:lnTo>
                      <a:pt x="0" y="118908"/>
                    </a:lnTo>
                    <a:lnTo>
                      <a:pt x="4617" y="110125"/>
                    </a:lnTo>
                    <a:cubicBezTo>
                      <a:pt x="51009" y="45379"/>
                      <a:pt x="159783" y="0"/>
                      <a:pt x="286461" y="0"/>
                    </a:cubicBezTo>
                    <a:cubicBezTo>
                      <a:pt x="413140" y="0"/>
                      <a:pt x="521914" y="45379"/>
                      <a:pt x="568306" y="110125"/>
                    </a:cubicBezTo>
                    <a:lnTo>
                      <a:pt x="572923" y="118908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91" name="Google Shape;991;p10"/>
              <p:cNvSpPr/>
              <p:nvPr/>
            </p:nvSpPr>
            <p:spPr>
              <a:xfrm>
                <a:off x="2503329" y="344201"/>
                <a:ext cx="95937" cy="836638"/>
              </a:xfrm>
              <a:custGeom>
                <a:rect b="b" l="l" r="r" t="t"/>
                <a:pathLst>
                  <a:path extrusionOk="0" h="836638" w="95937">
                    <a:moveTo>
                      <a:pt x="95938" y="225"/>
                    </a:moveTo>
                    <a:lnTo>
                      <a:pt x="95938" y="1126"/>
                    </a:lnTo>
                    <a:lnTo>
                      <a:pt x="86929" y="20494"/>
                    </a:lnTo>
                    <a:cubicBezTo>
                      <a:pt x="65085" y="73192"/>
                      <a:pt x="52698" y="133547"/>
                      <a:pt x="52698" y="197730"/>
                    </a:cubicBezTo>
                    <a:lnTo>
                      <a:pt x="52698" y="501082"/>
                    </a:lnTo>
                    <a:cubicBezTo>
                      <a:pt x="52698" y="565266"/>
                      <a:pt x="65085" y="625621"/>
                      <a:pt x="86929" y="678319"/>
                    </a:cubicBezTo>
                    <a:lnTo>
                      <a:pt x="95938" y="697687"/>
                    </a:lnTo>
                    <a:lnTo>
                      <a:pt x="95938" y="836638"/>
                    </a:lnTo>
                    <a:lnTo>
                      <a:pt x="92222" y="832923"/>
                    </a:lnTo>
                    <a:cubicBezTo>
                      <a:pt x="35245" y="765699"/>
                      <a:pt x="0" y="672689"/>
                      <a:pt x="0" y="569995"/>
                    </a:cubicBezTo>
                    <a:lnTo>
                      <a:pt x="0" y="266643"/>
                    </a:lnTo>
                    <a:cubicBezTo>
                      <a:pt x="0" y="163950"/>
                      <a:pt x="35245" y="71052"/>
                      <a:pt x="92222" y="3716"/>
                    </a:cubicBezTo>
                    <a:lnTo>
                      <a:pt x="95938" y="0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92" name="Google Shape;992;p10"/>
              <p:cNvSpPr/>
              <p:nvPr/>
            </p:nvSpPr>
            <p:spPr>
              <a:xfrm>
                <a:off x="3151921" y="333392"/>
                <a:ext cx="95937" cy="836638"/>
              </a:xfrm>
              <a:custGeom>
                <a:rect b="b" l="l" r="r" t="t"/>
                <a:pathLst>
                  <a:path extrusionOk="0" h="836638" w="95937">
                    <a:moveTo>
                      <a:pt x="0" y="225"/>
                    </a:moveTo>
                    <a:lnTo>
                      <a:pt x="0" y="1126"/>
                    </a:lnTo>
                    <a:lnTo>
                      <a:pt x="9008" y="20494"/>
                    </a:lnTo>
                    <a:cubicBezTo>
                      <a:pt x="30853" y="73192"/>
                      <a:pt x="43239" y="133547"/>
                      <a:pt x="43239" y="197730"/>
                    </a:cubicBezTo>
                    <a:lnTo>
                      <a:pt x="43239" y="501082"/>
                    </a:lnTo>
                    <a:cubicBezTo>
                      <a:pt x="43239" y="565266"/>
                      <a:pt x="30853" y="625621"/>
                      <a:pt x="9008" y="678319"/>
                    </a:cubicBezTo>
                    <a:lnTo>
                      <a:pt x="0" y="697687"/>
                    </a:lnTo>
                    <a:lnTo>
                      <a:pt x="0" y="836638"/>
                    </a:lnTo>
                    <a:lnTo>
                      <a:pt x="3716" y="832923"/>
                    </a:lnTo>
                    <a:cubicBezTo>
                      <a:pt x="60693" y="765699"/>
                      <a:pt x="95938" y="672689"/>
                      <a:pt x="95938" y="569995"/>
                    </a:cubicBezTo>
                    <a:lnTo>
                      <a:pt x="95938" y="266643"/>
                    </a:lnTo>
                    <a:cubicBezTo>
                      <a:pt x="95938" y="163950"/>
                      <a:pt x="60693" y="71052"/>
                      <a:pt x="3716" y="3716"/>
                    </a:cubicBez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sp>
          <p:nvSpPr>
            <p:cNvPr id="993" name="Google Shape;993;p10"/>
            <p:cNvSpPr/>
            <p:nvPr/>
          </p:nvSpPr>
          <p:spPr>
            <a:xfrm>
              <a:off x="2951644" y="1374637"/>
              <a:ext cx="1327355" cy="434499"/>
            </a:xfrm>
            <a:prstGeom prst="rect">
              <a:avLst/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i="0" lang="en-US" sz="1400" u="none" cap="none" strike="noStrike">
                  <a:solidFill>
                    <a:srgbClr val="0C0C0C"/>
                  </a:solidFill>
                  <a:latin typeface="Lexend Deca"/>
                  <a:ea typeface="Lexend Deca"/>
                  <a:cs typeface="Lexend Deca"/>
                  <a:sym typeface="Lexend Deca"/>
                </a:rPr>
                <a:t>JOHN</a:t>
              </a:r>
              <a:endParaRPr/>
            </a:p>
          </p:txBody>
        </p:sp>
      </p:grpSp>
      <p:grpSp>
        <p:nvGrpSpPr>
          <p:cNvPr id="994" name="Google Shape;994;p10"/>
          <p:cNvGrpSpPr/>
          <p:nvPr/>
        </p:nvGrpSpPr>
        <p:grpSpPr>
          <a:xfrm>
            <a:off x="4551041" y="49950"/>
            <a:ext cx="1401687" cy="1955711"/>
            <a:chOff x="4551041" y="49950"/>
            <a:chExt cx="1401687" cy="1955711"/>
          </a:xfrm>
        </p:grpSpPr>
        <p:sp>
          <p:nvSpPr>
            <p:cNvPr id="995" name="Google Shape;995;p10"/>
            <p:cNvSpPr/>
            <p:nvPr/>
          </p:nvSpPr>
          <p:spPr>
            <a:xfrm>
              <a:off x="4551041" y="49950"/>
              <a:ext cx="1401687" cy="1955711"/>
            </a:xfrm>
            <a:custGeom>
              <a:rect b="b" l="l" r="r" t="t"/>
              <a:pathLst>
                <a:path extrusionOk="0" h="2370559" w="1699014">
                  <a:moveTo>
                    <a:pt x="849507" y="0"/>
                  </a:moveTo>
                  <a:cubicBezTo>
                    <a:pt x="1318677" y="0"/>
                    <a:pt x="1699014" y="380337"/>
                    <a:pt x="1699014" y="849507"/>
                  </a:cubicBezTo>
                  <a:lnTo>
                    <a:pt x="1699014" y="2224057"/>
                  </a:lnTo>
                  <a:lnTo>
                    <a:pt x="1574637" y="2224057"/>
                  </a:lnTo>
                  <a:lnTo>
                    <a:pt x="1574637" y="2370559"/>
                  </a:lnTo>
                  <a:lnTo>
                    <a:pt x="1462549" y="2370559"/>
                  </a:lnTo>
                  <a:lnTo>
                    <a:pt x="1462549" y="2224057"/>
                  </a:lnTo>
                  <a:lnTo>
                    <a:pt x="236466" y="2224057"/>
                  </a:lnTo>
                  <a:lnTo>
                    <a:pt x="236466" y="2370559"/>
                  </a:lnTo>
                  <a:lnTo>
                    <a:pt x="124378" y="2370559"/>
                  </a:lnTo>
                  <a:lnTo>
                    <a:pt x="124378" y="2224057"/>
                  </a:lnTo>
                  <a:lnTo>
                    <a:pt x="0" y="2224057"/>
                  </a:lnTo>
                  <a:lnTo>
                    <a:pt x="0" y="849507"/>
                  </a:lnTo>
                  <a:cubicBezTo>
                    <a:pt x="0" y="380337"/>
                    <a:pt x="380337" y="0"/>
                    <a:pt x="849507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996" name="Google Shape;996;p10"/>
            <p:cNvGrpSpPr/>
            <p:nvPr/>
          </p:nvGrpSpPr>
          <p:grpSpPr>
            <a:xfrm>
              <a:off x="4802830" y="101410"/>
              <a:ext cx="890461" cy="1611930"/>
              <a:chOff x="3580262" y="177189"/>
              <a:chExt cx="890461" cy="1611930"/>
            </a:xfrm>
          </p:grpSpPr>
          <p:sp>
            <p:nvSpPr>
              <p:cNvPr id="997" name="Google Shape;997;p10"/>
              <p:cNvSpPr/>
              <p:nvPr/>
            </p:nvSpPr>
            <p:spPr>
              <a:xfrm>
                <a:off x="4291010" y="302764"/>
                <a:ext cx="179713" cy="940458"/>
              </a:xfrm>
              <a:custGeom>
                <a:rect b="b" l="l" r="r" t="t"/>
                <a:pathLst>
                  <a:path extrusionOk="0" h="940458" w="179713">
                    <a:moveTo>
                      <a:pt x="113" y="0"/>
                    </a:moveTo>
                    <a:lnTo>
                      <a:pt x="676" y="676"/>
                    </a:lnTo>
                    <a:cubicBezTo>
                      <a:pt x="35808" y="45492"/>
                      <a:pt x="55738" y="96951"/>
                      <a:pt x="55738" y="151563"/>
                    </a:cubicBezTo>
                    <a:lnTo>
                      <a:pt x="55738" y="835963"/>
                    </a:lnTo>
                    <a:cubicBezTo>
                      <a:pt x="55738" y="868730"/>
                      <a:pt x="48532" y="900372"/>
                      <a:pt x="35245" y="930099"/>
                    </a:cubicBezTo>
                    <a:lnTo>
                      <a:pt x="29727" y="940458"/>
                    </a:lnTo>
                    <a:lnTo>
                      <a:pt x="46054" y="930099"/>
                    </a:lnTo>
                    <a:cubicBezTo>
                      <a:pt x="128705" y="872784"/>
                      <a:pt x="179714" y="793737"/>
                      <a:pt x="179714" y="706357"/>
                    </a:cubicBezTo>
                    <a:lnTo>
                      <a:pt x="179714" y="251329"/>
                    </a:lnTo>
                    <a:cubicBezTo>
                      <a:pt x="179714" y="153027"/>
                      <a:pt x="115080" y="65197"/>
                      <a:pt x="13625" y="7094"/>
                    </a:cubicBez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D874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grpSp>
            <p:nvGrpSpPr>
              <p:cNvPr id="998" name="Google Shape;998;p10"/>
              <p:cNvGrpSpPr/>
              <p:nvPr/>
            </p:nvGrpSpPr>
            <p:grpSpPr>
              <a:xfrm>
                <a:off x="3580262" y="177189"/>
                <a:ext cx="880549" cy="1611930"/>
                <a:chOff x="3580262" y="177189"/>
                <a:chExt cx="880549" cy="1611930"/>
              </a:xfrm>
            </p:grpSpPr>
            <p:sp>
              <p:nvSpPr>
                <p:cNvPr id="999" name="Google Shape;999;p10"/>
                <p:cNvSpPr/>
                <p:nvPr/>
              </p:nvSpPr>
              <p:spPr>
                <a:xfrm>
                  <a:off x="4177732" y="1237753"/>
                  <a:ext cx="250551" cy="454077"/>
                </a:xfrm>
                <a:custGeom>
                  <a:rect b="b" l="l" r="r" t="t"/>
                  <a:pathLst>
                    <a:path extrusionOk="0" h="454077" w="250551">
                      <a:moveTo>
                        <a:pt x="0" y="4680"/>
                      </a:moveTo>
                      <a:cubicBezTo>
                        <a:pt x="103707" y="-20656"/>
                        <a:pt x="212369" y="59405"/>
                        <a:pt x="242659" y="183606"/>
                      </a:cubicBezTo>
                      <a:cubicBezTo>
                        <a:pt x="272949" y="307694"/>
                        <a:pt x="213382" y="428855"/>
                        <a:pt x="109675" y="454078"/>
                      </a:cubicBezTo>
                      <a:cubicBezTo>
                        <a:pt x="104946" y="299024"/>
                        <a:pt x="67336" y="144533"/>
                        <a:pt x="0" y="4680"/>
                      </a:cubicBezTo>
                      <a:lnTo>
                        <a:pt x="0" y="4680"/>
                      </a:lnTo>
                      <a:close/>
                    </a:path>
                  </a:pathLst>
                </a:custGeom>
                <a:solidFill>
                  <a:srgbClr val="D8742A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000" name="Google Shape;1000;p10"/>
                <p:cNvSpPr/>
                <p:nvPr/>
              </p:nvSpPr>
              <p:spPr>
                <a:xfrm>
                  <a:off x="3588482" y="258173"/>
                  <a:ext cx="866140" cy="1102606"/>
                </a:xfrm>
                <a:custGeom>
                  <a:rect b="b" l="l" r="r" t="t"/>
                  <a:pathLst>
                    <a:path extrusionOk="0" h="1102606" w="866140">
                      <a:moveTo>
                        <a:pt x="0" y="433070"/>
                      </a:moveTo>
                      <a:cubicBezTo>
                        <a:pt x="0" y="193902"/>
                        <a:pt x="193902" y="0"/>
                        <a:pt x="433070" y="0"/>
                      </a:cubicBezTo>
                      <a:lnTo>
                        <a:pt x="433070" y="0"/>
                      </a:lnTo>
                      <a:cubicBezTo>
                        <a:pt x="672238" y="0"/>
                        <a:pt x="866140" y="193902"/>
                        <a:pt x="866140" y="433070"/>
                      </a:cubicBezTo>
                      <a:lnTo>
                        <a:pt x="866140" y="669536"/>
                      </a:lnTo>
                      <a:cubicBezTo>
                        <a:pt x="866140" y="908704"/>
                        <a:pt x="672238" y="1102606"/>
                        <a:pt x="433070" y="1102606"/>
                      </a:cubicBezTo>
                      <a:lnTo>
                        <a:pt x="433070" y="1102606"/>
                      </a:lnTo>
                      <a:cubicBezTo>
                        <a:pt x="193902" y="1102606"/>
                        <a:pt x="0" y="908704"/>
                        <a:pt x="0" y="669536"/>
                      </a:cubicBezTo>
                      <a:lnTo>
                        <a:pt x="0" y="433070"/>
                      </a:lnTo>
                      <a:close/>
                    </a:path>
                  </a:pathLst>
                </a:custGeom>
                <a:solidFill>
                  <a:srgbClr val="B95D0F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001" name="Google Shape;1001;p10"/>
                <p:cNvSpPr/>
                <p:nvPr/>
              </p:nvSpPr>
              <p:spPr>
                <a:xfrm>
                  <a:off x="3580262" y="267632"/>
                  <a:ext cx="183880" cy="975590"/>
                </a:xfrm>
                <a:custGeom>
                  <a:rect b="b" l="l" r="r" t="t"/>
                  <a:pathLst>
                    <a:path extrusionOk="0" h="975590" w="183880">
                      <a:moveTo>
                        <a:pt x="183880" y="0"/>
                      </a:moveTo>
                      <a:lnTo>
                        <a:pt x="183205" y="676"/>
                      </a:lnTo>
                      <a:cubicBezTo>
                        <a:pt x="147284" y="47181"/>
                        <a:pt x="126903" y="100554"/>
                        <a:pt x="126903" y="157193"/>
                      </a:cubicBezTo>
                      <a:lnTo>
                        <a:pt x="126903" y="867154"/>
                      </a:lnTo>
                      <a:cubicBezTo>
                        <a:pt x="126903" y="901160"/>
                        <a:pt x="134222" y="933927"/>
                        <a:pt x="147847" y="964780"/>
                      </a:cubicBezTo>
                      <a:lnTo>
                        <a:pt x="153477" y="975590"/>
                      </a:lnTo>
                      <a:lnTo>
                        <a:pt x="136700" y="964893"/>
                      </a:lnTo>
                      <a:cubicBezTo>
                        <a:pt x="52248" y="905439"/>
                        <a:pt x="0" y="823351"/>
                        <a:pt x="0" y="732706"/>
                      </a:cubicBezTo>
                      <a:lnTo>
                        <a:pt x="0" y="260675"/>
                      </a:lnTo>
                      <a:cubicBezTo>
                        <a:pt x="0" y="158657"/>
                        <a:pt x="66098" y="67562"/>
                        <a:pt x="169805" y="7319"/>
                      </a:cubicBezTo>
                      <a:lnTo>
                        <a:pt x="183768" y="0"/>
                      </a:lnTo>
                      <a:close/>
                    </a:path>
                  </a:pathLst>
                </a:custGeom>
                <a:solidFill>
                  <a:srgbClr val="D8742A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002" name="Google Shape;1002;p10"/>
                <p:cNvSpPr/>
                <p:nvPr/>
              </p:nvSpPr>
              <p:spPr>
                <a:xfrm>
                  <a:off x="3684419" y="1368886"/>
                  <a:ext cx="641835" cy="420233"/>
                </a:xfrm>
                <a:custGeom>
                  <a:rect b="b" l="l" r="r" t="t"/>
                  <a:pathLst>
                    <a:path extrusionOk="0" h="420233" w="641835">
                      <a:moveTo>
                        <a:pt x="210117" y="0"/>
                      </a:moveTo>
                      <a:lnTo>
                        <a:pt x="431719" y="0"/>
                      </a:lnTo>
                      <a:cubicBezTo>
                        <a:pt x="547812" y="0"/>
                        <a:pt x="641836" y="94023"/>
                        <a:pt x="641836" y="210117"/>
                      </a:cubicBezTo>
                      <a:lnTo>
                        <a:pt x="641836" y="420233"/>
                      </a:lnTo>
                      <a:lnTo>
                        <a:pt x="0" y="420233"/>
                      </a:lnTo>
                      <a:lnTo>
                        <a:pt x="0" y="210117"/>
                      </a:lnTo>
                      <a:cubicBezTo>
                        <a:pt x="0" y="94023"/>
                        <a:pt x="94023" y="0"/>
                        <a:pt x="210117" y="0"/>
                      </a:cubicBezTo>
                      <a:lnTo>
                        <a:pt x="210117" y="0"/>
                      </a:lnTo>
                      <a:close/>
                    </a:path>
                  </a:pathLst>
                </a:custGeom>
                <a:solidFill>
                  <a:srgbClr val="315F7E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003" name="Google Shape;1003;p10"/>
                <p:cNvSpPr/>
                <p:nvPr/>
              </p:nvSpPr>
              <p:spPr>
                <a:xfrm>
                  <a:off x="4019525" y="1360779"/>
                  <a:ext cx="312134" cy="428340"/>
                </a:xfrm>
                <a:custGeom>
                  <a:rect b="b" l="l" r="r" t="t"/>
                  <a:pathLst>
                    <a:path extrusionOk="0" h="428340" w="312134">
                      <a:moveTo>
                        <a:pt x="0" y="0"/>
                      </a:moveTo>
                      <a:lnTo>
                        <a:pt x="66323" y="0"/>
                      </a:lnTo>
                      <a:cubicBezTo>
                        <a:pt x="202122" y="0"/>
                        <a:pt x="312135" y="95938"/>
                        <a:pt x="312135" y="214170"/>
                      </a:cubicBezTo>
                      <a:lnTo>
                        <a:pt x="312135" y="428341"/>
                      </a:lnTo>
                      <a:lnTo>
                        <a:pt x="0" y="428341"/>
                      </a:lnTo>
                      <a:lnTo>
                        <a:pt x="0" y="0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10365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004" name="Google Shape;1004;p10"/>
                <p:cNvSpPr/>
                <p:nvPr/>
              </p:nvSpPr>
              <p:spPr>
                <a:xfrm>
                  <a:off x="3666853" y="329788"/>
                  <a:ext cx="702641" cy="987751"/>
                </a:xfrm>
                <a:custGeom>
                  <a:rect b="b" l="l" r="r" t="t"/>
                  <a:pathLst>
                    <a:path extrusionOk="0" h="987751" w="702641">
                      <a:moveTo>
                        <a:pt x="0" y="351321"/>
                      </a:moveTo>
                      <a:cubicBezTo>
                        <a:pt x="0" y="157306"/>
                        <a:pt x="157306" y="0"/>
                        <a:pt x="351321" y="0"/>
                      </a:cubicBezTo>
                      <a:lnTo>
                        <a:pt x="351321" y="0"/>
                      </a:lnTo>
                      <a:cubicBezTo>
                        <a:pt x="545335" y="0"/>
                        <a:pt x="702641" y="157306"/>
                        <a:pt x="702641" y="351321"/>
                      </a:cubicBezTo>
                      <a:lnTo>
                        <a:pt x="702641" y="636431"/>
                      </a:lnTo>
                      <a:cubicBezTo>
                        <a:pt x="702641" y="830445"/>
                        <a:pt x="545335" y="987751"/>
                        <a:pt x="351321" y="987751"/>
                      </a:cubicBezTo>
                      <a:lnTo>
                        <a:pt x="351321" y="987751"/>
                      </a:lnTo>
                      <a:cubicBezTo>
                        <a:pt x="157306" y="987751"/>
                        <a:pt x="0" y="830445"/>
                        <a:pt x="0" y="636431"/>
                      </a:cubicBezTo>
                      <a:lnTo>
                        <a:pt x="0" y="351321"/>
                      </a:lnTo>
                      <a:close/>
                    </a:path>
                  </a:pathLst>
                </a:custGeom>
                <a:solidFill>
                  <a:srgbClr val="F3C3A3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005" name="Google Shape;1005;p10"/>
                <p:cNvSpPr/>
                <p:nvPr/>
              </p:nvSpPr>
              <p:spPr>
                <a:xfrm>
                  <a:off x="4026281" y="333842"/>
                  <a:ext cx="349969" cy="987638"/>
                </a:xfrm>
                <a:custGeom>
                  <a:rect b="b" l="l" r="r" t="t"/>
                  <a:pathLst>
                    <a:path extrusionOk="0" h="987638" w="349969">
                      <a:moveTo>
                        <a:pt x="0" y="0"/>
                      </a:moveTo>
                      <a:cubicBezTo>
                        <a:pt x="193339" y="0"/>
                        <a:pt x="349970" y="180052"/>
                        <a:pt x="349970" y="402104"/>
                      </a:cubicBezTo>
                      <a:lnTo>
                        <a:pt x="349970" y="585534"/>
                      </a:lnTo>
                      <a:cubicBezTo>
                        <a:pt x="349970" y="807587"/>
                        <a:pt x="193339" y="987639"/>
                        <a:pt x="0" y="987639"/>
                      </a:cubicBez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E6B49A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006" name="Google Shape;1006;p10"/>
                <p:cNvSpPr/>
                <p:nvPr/>
              </p:nvSpPr>
              <p:spPr>
                <a:xfrm>
                  <a:off x="3820894" y="812178"/>
                  <a:ext cx="54049" cy="49995"/>
                </a:xfrm>
                <a:custGeom>
                  <a:rect b="b" l="l" r="r" t="t"/>
                  <a:pathLst>
                    <a:path extrusionOk="0" h="49995" w="54049">
                      <a:moveTo>
                        <a:pt x="0" y="24998"/>
                      </a:moveTo>
                      <a:cubicBezTo>
                        <a:pt x="0" y="11148"/>
                        <a:pt x="12049" y="0"/>
                        <a:pt x="27025" y="0"/>
                      </a:cubicBezTo>
                      <a:cubicBezTo>
                        <a:pt x="42001" y="0"/>
                        <a:pt x="54049" y="11148"/>
                        <a:pt x="54049" y="24998"/>
                      </a:cubicBezTo>
                      <a:cubicBezTo>
                        <a:pt x="54049" y="38848"/>
                        <a:pt x="42001" y="49996"/>
                        <a:pt x="27025" y="49996"/>
                      </a:cubicBezTo>
                      <a:cubicBezTo>
                        <a:pt x="12049" y="49996"/>
                        <a:pt x="0" y="38848"/>
                        <a:pt x="0" y="24998"/>
                      </a:cubicBezTo>
                      <a:lnTo>
                        <a:pt x="0" y="24998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007" name="Google Shape;1007;p10"/>
                <p:cNvSpPr/>
                <p:nvPr/>
              </p:nvSpPr>
              <p:spPr>
                <a:xfrm>
                  <a:off x="3740147" y="750135"/>
                  <a:ext cx="200781" cy="34455"/>
                </a:xfrm>
                <a:custGeom>
                  <a:rect b="b" l="l" r="r" t="t"/>
                  <a:pathLst>
                    <a:path extrusionOk="0" h="34455" w="200781">
                      <a:moveTo>
                        <a:pt x="10" y="34456"/>
                      </a:moveTo>
                      <a:cubicBezTo>
                        <a:pt x="-778" y="18466"/>
                        <a:pt x="43475" y="3265"/>
                        <a:pt x="98988" y="450"/>
                      </a:cubicBezTo>
                      <a:cubicBezTo>
                        <a:pt x="154389" y="-2365"/>
                        <a:pt x="199993" y="8332"/>
                        <a:pt x="200781" y="24321"/>
                      </a:cubicBezTo>
                      <a:lnTo>
                        <a:pt x="186368" y="24997"/>
                      </a:lnTo>
                      <a:cubicBezTo>
                        <a:pt x="185917" y="17002"/>
                        <a:pt x="147182" y="12498"/>
                        <a:pt x="99776" y="14863"/>
                      </a:cubicBezTo>
                      <a:cubicBezTo>
                        <a:pt x="52371" y="17227"/>
                        <a:pt x="14198" y="25673"/>
                        <a:pt x="14536" y="33667"/>
                      </a:cubicBezTo>
                      <a:lnTo>
                        <a:pt x="123" y="34343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008" name="Google Shape;1008;p10"/>
                <p:cNvSpPr/>
                <p:nvPr/>
              </p:nvSpPr>
              <p:spPr>
                <a:xfrm>
                  <a:off x="4158702" y="813530"/>
                  <a:ext cx="54049" cy="49995"/>
                </a:xfrm>
                <a:custGeom>
                  <a:rect b="b" l="l" r="r" t="t"/>
                  <a:pathLst>
                    <a:path extrusionOk="0" h="49995" w="54049">
                      <a:moveTo>
                        <a:pt x="54049" y="24998"/>
                      </a:moveTo>
                      <a:cubicBezTo>
                        <a:pt x="54049" y="11148"/>
                        <a:pt x="42001" y="0"/>
                        <a:pt x="27025" y="0"/>
                      </a:cubicBezTo>
                      <a:cubicBezTo>
                        <a:pt x="12049" y="0"/>
                        <a:pt x="0" y="11148"/>
                        <a:pt x="0" y="24998"/>
                      </a:cubicBezTo>
                      <a:cubicBezTo>
                        <a:pt x="0" y="38848"/>
                        <a:pt x="12049" y="49996"/>
                        <a:pt x="27025" y="49996"/>
                      </a:cubicBezTo>
                      <a:cubicBezTo>
                        <a:pt x="42001" y="49996"/>
                        <a:pt x="54049" y="38848"/>
                        <a:pt x="54049" y="24998"/>
                      </a:cubicBezTo>
                      <a:lnTo>
                        <a:pt x="54049" y="24998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009" name="Google Shape;1009;p10"/>
                <p:cNvSpPr/>
                <p:nvPr/>
              </p:nvSpPr>
              <p:spPr>
                <a:xfrm>
                  <a:off x="4092492" y="751373"/>
                  <a:ext cx="201333" cy="29051"/>
                </a:xfrm>
                <a:custGeom>
                  <a:rect b="b" l="l" r="r" t="t"/>
                  <a:pathLst>
                    <a:path extrusionOk="0" h="29051" w="201333">
                      <a:moveTo>
                        <a:pt x="201334" y="29051"/>
                      </a:moveTo>
                      <a:cubicBezTo>
                        <a:pt x="201334" y="13062"/>
                        <a:pt x="156293" y="0"/>
                        <a:pt x="100667" y="0"/>
                      </a:cubicBezTo>
                      <a:cubicBezTo>
                        <a:pt x="45041" y="0"/>
                        <a:pt x="0" y="13062"/>
                        <a:pt x="0" y="29051"/>
                      </a:cubicBezTo>
                      <a:lnTo>
                        <a:pt x="14526" y="29051"/>
                      </a:lnTo>
                      <a:cubicBezTo>
                        <a:pt x="14526" y="21057"/>
                        <a:pt x="53149" y="14526"/>
                        <a:pt x="100667" y="14526"/>
                      </a:cubicBezTo>
                      <a:cubicBezTo>
                        <a:pt x="148185" y="14526"/>
                        <a:pt x="186808" y="21057"/>
                        <a:pt x="186808" y="29051"/>
                      </a:cubicBezTo>
                      <a:lnTo>
                        <a:pt x="201334" y="29051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010" name="Google Shape;1010;p10"/>
                <p:cNvSpPr/>
                <p:nvPr/>
              </p:nvSpPr>
              <p:spPr>
                <a:xfrm>
                  <a:off x="3823596" y="1047293"/>
                  <a:ext cx="393208" cy="139177"/>
                </a:xfrm>
                <a:custGeom>
                  <a:rect b="b" l="l" r="r" t="t"/>
                  <a:pathLst>
                    <a:path extrusionOk="0" h="139177" w="393208">
                      <a:moveTo>
                        <a:pt x="0" y="0"/>
                      </a:moveTo>
                      <a:lnTo>
                        <a:pt x="393209" y="0"/>
                      </a:lnTo>
                      <a:lnTo>
                        <a:pt x="390056" y="10247"/>
                      </a:lnTo>
                      <a:cubicBezTo>
                        <a:pt x="358189" y="86029"/>
                        <a:pt x="283534" y="139177"/>
                        <a:pt x="196605" y="139177"/>
                      </a:cubicBezTo>
                      <a:cubicBezTo>
                        <a:pt x="109675" y="139177"/>
                        <a:pt x="35020" y="86029"/>
                        <a:pt x="3153" y="10247"/>
                      </a:cubicBez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011" name="Google Shape;1011;p10"/>
                <p:cNvSpPr/>
                <p:nvPr/>
              </p:nvSpPr>
              <p:spPr>
                <a:xfrm>
                  <a:off x="3865484" y="1051347"/>
                  <a:ext cx="309432" cy="137825"/>
                </a:xfrm>
                <a:custGeom>
                  <a:rect b="b" l="l" r="r" t="t"/>
                  <a:pathLst>
                    <a:path extrusionOk="0" h="137825" w="309432">
                      <a:moveTo>
                        <a:pt x="154716" y="0"/>
                      </a:moveTo>
                      <a:cubicBezTo>
                        <a:pt x="208878" y="0"/>
                        <a:pt x="258311" y="20606"/>
                        <a:pt x="295470" y="54275"/>
                      </a:cubicBezTo>
                      <a:lnTo>
                        <a:pt x="309432" y="68913"/>
                      </a:lnTo>
                      <a:lnTo>
                        <a:pt x="295470" y="83551"/>
                      </a:lnTo>
                      <a:cubicBezTo>
                        <a:pt x="258311" y="117332"/>
                        <a:pt x="208878" y="137826"/>
                        <a:pt x="154716" y="137826"/>
                      </a:cubicBezTo>
                      <a:cubicBezTo>
                        <a:pt x="100554" y="137826"/>
                        <a:pt x="51122" y="117220"/>
                        <a:pt x="13963" y="83551"/>
                      </a:cubicBezTo>
                      <a:lnTo>
                        <a:pt x="0" y="68913"/>
                      </a:lnTo>
                      <a:lnTo>
                        <a:pt x="13963" y="54275"/>
                      </a:lnTo>
                      <a:cubicBezTo>
                        <a:pt x="51122" y="20494"/>
                        <a:pt x="100554" y="0"/>
                        <a:pt x="154716" y="0"/>
                      </a:cubicBezTo>
                      <a:lnTo>
                        <a:pt x="154716" y="0"/>
                      </a:lnTo>
                      <a:close/>
                    </a:path>
                  </a:pathLst>
                </a:custGeom>
                <a:solidFill>
                  <a:srgbClr val="D8738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012" name="Google Shape;1012;p10"/>
                <p:cNvSpPr/>
                <p:nvPr/>
              </p:nvSpPr>
              <p:spPr>
                <a:xfrm>
                  <a:off x="4020876" y="1047293"/>
                  <a:ext cx="155391" cy="139177"/>
                </a:xfrm>
                <a:custGeom>
                  <a:rect b="b" l="l" r="r" t="t"/>
                  <a:pathLst>
                    <a:path extrusionOk="0" h="139177" w="155391">
                      <a:moveTo>
                        <a:pt x="1351" y="0"/>
                      </a:moveTo>
                      <a:cubicBezTo>
                        <a:pt x="55288" y="0"/>
                        <a:pt x="104495" y="20719"/>
                        <a:pt x="141541" y="54838"/>
                      </a:cubicBezTo>
                      <a:lnTo>
                        <a:pt x="155392" y="69589"/>
                      </a:lnTo>
                      <a:lnTo>
                        <a:pt x="141541" y="84340"/>
                      </a:lnTo>
                      <a:cubicBezTo>
                        <a:pt x="104495" y="118458"/>
                        <a:pt x="55400" y="139177"/>
                        <a:pt x="1351" y="139177"/>
                      </a:cubicBezTo>
                      <a:lnTo>
                        <a:pt x="0" y="139177"/>
                      </a:lnTo>
                      <a:lnTo>
                        <a:pt x="0" y="113"/>
                      </a:lnTo>
                      <a:lnTo>
                        <a:pt x="1351" y="113"/>
                      </a:lnTo>
                      <a:close/>
                    </a:path>
                  </a:pathLst>
                </a:custGeom>
                <a:solidFill>
                  <a:srgbClr val="D05663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013" name="Google Shape;1013;p10"/>
                <p:cNvSpPr/>
                <p:nvPr/>
              </p:nvSpPr>
              <p:spPr>
                <a:xfrm>
                  <a:off x="3846567" y="1043239"/>
                  <a:ext cx="352671" cy="33780"/>
                </a:xfrm>
                <a:custGeom>
                  <a:rect b="b" l="l" r="r" t="t"/>
                  <a:pathLst>
                    <a:path extrusionOk="0" h="33780" w="352671">
                      <a:moveTo>
                        <a:pt x="0" y="0"/>
                      </a:moveTo>
                      <a:lnTo>
                        <a:pt x="352672" y="0"/>
                      </a:lnTo>
                      <a:lnTo>
                        <a:pt x="331728" y="33781"/>
                      </a:lnTo>
                      <a:lnTo>
                        <a:pt x="16778" y="30966"/>
                      </a:lnTo>
                      <a:lnTo>
                        <a:pt x="0" y="0"/>
                      </a:lnTo>
                      <a:lnTo>
                        <a:pt x="0" y="0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014" name="Google Shape;1014;p10"/>
                <p:cNvSpPr/>
                <p:nvPr/>
              </p:nvSpPr>
              <p:spPr>
                <a:xfrm>
                  <a:off x="3965476" y="924331"/>
                  <a:ext cx="112152" cy="28375"/>
                </a:xfrm>
                <a:custGeom>
                  <a:rect b="b" l="l" r="r" t="t"/>
                  <a:pathLst>
                    <a:path extrusionOk="0" h="28375" w="112152">
                      <a:moveTo>
                        <a:pt x="112152" y="28376"/>
                      </a:moveTo>
                      <a:cubicBezTo>
                        <a:pt x="112152" y="12724"/>
                        <a:pt x="87042" y="0"/>
                        <a:pt x="56076" y="0"/>
                      </a:cubicBezTo>
                      <a:cubicBezTo>
                        <a:pt x="25111" y="0"/>
                        <a:pt x="0" y="12724"/>
                        <a:pt x="0" y="28376"/>
                      </a:cubicBezTo>
                      <a:lnTo>
                        <a:pt x="14188" y="28376"/>
                      </a:lnTo>
                      <a:cubicBezTo>
                        <a:pt x="14188" y="20494"/>
                        <a:pt x="32993" y="14188"/>
                        <a:pt x="56076" y="14188"/>
                      </a:cubicBezTo>
                      <a:cubicBezTo>
                        <a:pt x="79160" y="14188"/>
                        <a:pt x="97965" y="20494"/>
                        <a:pt x="97965" y="28376"/>
                      </a:cubicBezTo>
                      <a:lnTo>
                        <a:pt x="112152" y="28376"/>
                      </a:lnTo>
                      <a:close/>
                    </a:path>
                  </a:pathLst>
                </a:custGeom>
                <a:solidFill>
                  <a:srgbClr val="E1A587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015" name="Google Shape;1015;p10"/>
                <p:cNvSpPr/>
                <p:nvPr/>
              </p:nvSpPr>
              <p:spPr>
                <a:xfrm>
                  <a:off x="3938338" y="1298622"/>
                  <a:ext cx="163611" cy="306842"/>
                </a:xfrm>
                <a:custGeom>
                  <a:rect b="b" l="l" r="r" t="t"/>
                  <a:pathLst>
                    <a:path extrusionOk="0" h="306842" w="163611">
                      <a:moveTo>
                        <a:pt x="113" y="0"/>
                      </a:moveTo>
                      <a:lnTo>
                        <a:pt x="17904" y="5518"/>
                      </a:lnTo>
                      <a:cubicBezTo>
                        <a:pt x="40875" y="10247"/>
                        <a:pt x="64521" y="12612"/>
                        <a:pt x="88844" y="12612"/>
                      </a:cubicBezTo>
                      <a:lnTo>
                        <a:pt x="88844" y="12612"/>
                      </a:lnTo>
                      <a:cubicBezTo>
                        <a:pt x="113166" y="12612"/>
                        <a:pt x="136925" y="10134"/>
                        <a:pt x="159783" y="5518"/>
                      </a:cubicBezTo>
                      <a:lnTo>
                        <a:pt x="163612" y="4392"/>
                      </a:lnTo>
                      <a:lnTo>
                        <a:pt x="162373" y="50784"/>
                      </a:lnTo>
                      <a:cubicBezTo>
                        <a:pt x="154716" y="196942"/>
                        <a:pt x="121611" y="306842"/>
                        <a:pt x="81862" y="306842"/>
                      </a:cubicBezTo>
                      <a:cubicBezTo>
                        <a:pt x="42113" y="306842"/>
                        <a:pt x="9008" y="196942"/>
                        <a:pt x="1351" y="50784"/>
                      </a:cubicBezTo>
                      <a:lnTo>
                        <a:pt x="0" y="113"/>
                      </a:lnTo>
                      <a:close/>
                    </a:path>
                  </a:pathLst>
                </a:custGeom>
                <a:solidFill>
                  <a:srgbClr val="E6B49A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016" name="Google Shape;1016;p10"/>
                <p:cNvSpPr/>
                <p:nvPr/>
              </p:nvSpPr>
              <p:spPr>
                <a:xfrm>
                  <a:off x="3630370" y="758129"/>
                  <a:ext cx="352671" cy="232412"/>
                </a:xfrm>
                <a:custGeom>
                  <a:rect b="b" l="l" r="r" t="t"/>
                  <a:pathLst>
                    <a:path extrusionOk="0" h="232412" w="352671">
                      <a:moveTo>
                        <a:pt x="0" y="116206"/>
                      </a:moveTo>
                      <a:cubicBezTo>
                        <a:pt x="0" y="52022"/>
                        <a:pt x="78934" y="0"/>
                        <a:pt x="176336" y="0"/>
                      </a:cubicBezTo>
                      <a:cubicBezTo>
                        <a:pt x="273737" y="0"/>
                        <a:pt x="352672" y="52022"/>
                        <a:pt x="352672" y="116206"/>
                      </a:cubicBezTo>
                      <a:cubicBezTo>
                        <a:pt x="352672" y="180390"/>
                        <a:pt x="273737" y="232412"/>
                        <a:pt x="176336" y="232412"/>
                      </a:cubicBezTo>
                      <a:cubicBezTo>
                        <a:pt x="78934" y="232412"/>
                        <a:pt x="0" y="180390"/>
                        <a:pt x="0" y="116206"/>
                      </a:cubicBezTo>
                      <a:lnTo>
                        <a:pt x="0" y="116206"/>
                      </a:lnTo>
                      <a:close/>
                      <a:moveTo>
                        <a:pt x="11823" y="116206"/>
                      </a:moveTo>
                      <a:cubicBezTo>
                        <a:pt x="11823" y="173859"/>
                        <a:pt x="85465" y="220589"/>
                        <a:pt x="176336" y="220589"/>
                      </a:cubicBezTo>
                      <a:cubicBezTo>
                        <a:pt x="267206" y="220589"/>
                        <a:pt x="340849" y="173859"/>
                        <a:pt x="340849" y="116206"/>
                      </a:cubicBezTo>
                      <a:cubicBezTo>
                        <a:pt x="340849" y="58553"/>
                        <a:pt x="267206" y="11823"/>
                        <a:pt x="176336" y="11823"/>
                      </a:cubicBezTo>
                      <a:cubicBezTo>
                        <a:pt x="85465" y="11823"/>
                        <a:pt x="11823" y="58553"/>
                        <a:pt x="11823" y="116206"/>
                      </a:cubicBezTo>
                      <a:lnTo>
                        <a:pt x="11823" y="116206"/>
                      </a:lnTo>
                      <a:close/>
                    </a:path>
                  </a:pathLst>
                </a:custGeom>
                <a:solidFill>
                  <a:srgbClr val="10365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017" name="Google Shape;1017;p10"/>
                <p:cNvSpPr/>
                <p:nvPr/>
              </p:nvSpPr>
              <p:spPr>
                <a:xfrm>
                  <a:off x="4053306" y="758129"/>
                  <a:ext cx="352671" cy="232412"/>
                </a:xfrm>
                <a:custGeom>
                  <a:rect b="b" l="l" r="r" t="t"/>
                  <a:pathLst>
                    <a:path extrusionOk="0" h="232412" w="352671">
                      <a:moveTo>
                        <a:pt x="0" y="116206"/>
                      </a:moveTo>
                      <a:cubicBezTo>
                        <a:pt x="0" y="52022"/>
                        <a:pt x="78935" y="0"/>
                        <a:pt x="176336" y="0"/>
                      </a:cubicBezTo>
                      <a:cubicBezTo>
                        <a:pt x="273738" y="0"/>
                        <a:pt x="352672" y="52022"/>
                        <a:pt x="352672" y="116206"/>
                      </a:cubicBezTo>
                      <a:cubicBezTo>
                        <a:pt x="352672" y="180390"/>
                        <a:pt x="273738" y="232412"/>
                        <a:pt x="176336" y="232412"/>
                      </a:cubicBezTo>
                      <a:cubicBezTo>
                        <a:pt x="78935" y="232412"/>
                        <a:pt x="0" y="180390"/>
                        <a:pt x="0" y="116206"/>
                      </a:cubicBezTo>
                      <a:lnTo>
                        <a:pt x="0" y="116206"/>
                      </a:lnTo>
                      <a:close/>
                      <a:moveTo>
                        <a:pt x="11823" y="116206"/>
                      </a:moveTo>
                      <a:cubicBezTo>
                        <a:pt x="11823" y="173859"/>
                        <a:pt x="85466" y="220589"/>
                        <a:pt x="176336" y="220589"/>
                      </a:cubicBezTo>
                      <a:cubicBezTo>
                        <a:pt x="267206" y="220589"/>
                        <a:pt x="340849" y="173859"/>
                        <a:pt x="340849" y="116206"/>
                      </a:cubicBezTo>
                      <a:cubicBezTo>
                        <a:pt x="340849" y="58553"/>
                        <a:pt x="267206" y="11823"/>
                        <a:pt x="176336" y="11823"/>
                      </a:cubicBezTo>
                      <a:cubicBezTo>
                        <a:pt x="85466" y="11823"/>
                        <a:pt x="11823" y="58553"/>
                        <a:pt x="11823" y="116206"/>
                      </a:cubicBezTo>
                      <a:lnTo>
                        <a:pt x="11823" y="116206"/>
                      </a:lnTo>
                      <a:close/>
                    </a:path>
                  </a:pathLst>
                </a:custGeom>
                <a:solidFill>
                  <a:srgbClr val="10365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018" name="Google Shape;1018;p10"/>
                <p:cNvSpPr/>
                <p:nvPr/>
              </p:nvSpPr>
              <p:spPr>
                <a:xfrm>
                  <a:off x="3978988" y="860823"/>
                  <a:ext cx="74317" cy="22970"/>
                </a:xfrm>
                <a:custGeom>
                  <a:rect b="b" l="l" r="r" t="t"/>
                  <a:pathLst>
                    <a:path extrusionOk="0" h="22970" w="74317">
                      <a:moveTo>
                        <a:pt x="0" y="0"/>
                      </a:moveTo>
                      <a:lnTo>
                        <a:pt x="74318" y="0"/>
                      </a:lnTo>
                      <a:lnTo>
                        <a:pt x="74318" y="22971"/>
                      </a:lnTo>
                      <a:lnTo>
                        <a:pt x="0" y="22971"/>
                      </a:lnTo>
                      <a:lnTo>
                        <a:pt x="0" y="0"/>
                      </a:ln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10365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019" name="Google Shape;1019;p10"/>
                <p:cNvSpPr/>
                <p:nvPr/>
              </p:nvSpPr>
              <p:spPr>
                <a:xfrm>
                  <a:off x="3645797" y="177189"/>
                  <a:ext cx="815014" cy="562969"/>
                </a:xfrm>
                <a:custGeom>
                  <a:rect b="b" l="l" r="r" t="t"/>
                  <a:pathLst>
                    <a:path extrusionOk="0" h="562969" w="815014">
                      <a:moveTo>
                        <a:pt x="364608" y="698"/>
                      </a:moveTo>
                      <a:cubicBezTo>
                        <a:pt x="627873" y="-14278"/>
                        <a:pt x="829207" y="213517"/>
                        <a:pt x="814231" y="509325"/>
                      </a:cubicBezTo>
                      <a:lnTo>
                        <a:pt x="813330" y="527229"/>
                      </a:lnTo>
                      <a:lnTo>
                        <a:pt x="783603" y="539164"/>
                      </a:lnTo>
                      <a:cubicBezTo>
                        <a:pt x="656812" y="576774"/>
                        <a:pt x="503897" y="571031"/>
                        <a:pt x="355149" y="513266"/>
                      </a:cubicBezTo>
                      <a:cubicBezTo>
                        <a:pt x="206401" y="455388"/>
                        <a:pt x="89857" y="356298"/>
                        <a:pt x="21732" y="242907"/>
                      </a:cubicBezTo>
                      <a:lnTo>
                        <a:pt x="0" y="202595"/>
                      </a:lnTo>
                      <a:lnTo>
                        <a:pt x="19593" y="176584"/>
                      </a:lnTo>
                      <a:cubicBezTo>
                        <a:pt x="110801" y="74903"/>
                        <a:pt x="232975" y="8130"/>
                        <a:pt x="364608" y="698"/>
                      </a:cubicBezTo>
                      <a:lnTo>
                        <a:pt x="364608" y="698"/>
                      </a:lnTo>
                      <a:close/>
                    </a:path>
                  </a:pathLst>
                </a:custGeom>
                <a:solidFill>
                  <a:srgbClr val="D8742A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</p:grpSp>
        <p:sp>
          <p:nvSpPr>
            <p:cNvPr id="1020" name="Google Shape;1020;p10"/>
            <p:cNvSpPr/>
            <p:nvPr/>
          </p:nvSpPr>
          <p:spPr>
            <a:xfrm>
              <a:off x="4587732" y="1374637"/>
              <a:ext cx="1327355" cy="434499"/>
            </a:xfrm>
            <a:prstGeom prst="rect">
              <a:avLst/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i="0" lang="en-US" sz="1400" u="none" cap="none" strike="noStrike">
                  <a:solidFill>
                    <a:srgbClr val="0C0C0C"/>
                  </a:solidFill>
                  <a:latin typeface="Lexend Deca"/>
                  <a:ea typeface="Lexend Deca"/>
                  <a:cs typeface="Lexend Deca"/>
                  <a:sym typeface="Lexend Deca"/>
                </a:rPr>
                <a:t>PAM</a:t>
              </a:r>
              <a:endParaRPr/>
            </a:p>
          </p:txBody>
        </p:sp>
      </p:grpSp>
      <p:grpSp>
        <p:nvGrpSpPr>
          <p:cNvPr id="1021" name="Google Shape;1021;p10"/>
          <p:cNvGrpSpPr/>
          <p:nvPr/>
        </p:nvGrpSpPr>
        <p:grpSpPr>
          <a:xfrm>
            <a:off x="6182257" y="49950"/>
            <a:ext cx="1401687" cy="1955711"/>
            <a:chOff x="6182257" y="49950"/>
            <a:chExt cx="1401687" cy="1955711"/>
          </a:xfrm>
        </p:grpSpPr>
        <p:sp>
          <p:nvSpPr>
            <p:cNvPr id="1022" name="Google Shape;1022;p10"/>
            <p:cNvSpPr/>
            <p:nvPr/>
          </p:nvSpPr>
          <p:spPr>
            <a:xfrm>
              <a:off x="6182257" y="49950"/>
              <a:ext cx="1401687" cy="1955711"/>
            </a:xfrm>
            <a:custGeom>
              <a:rect b="b" l="l" r="r" t="t"/>
              <a:pathLst>
                <a:path extrusionOk="0" h="2370559" w="1699014">
                  <a:moveTo>
                    <a:pt x="849507" y="0"/>
                  </a:moveTo>
                  <a:cubicBezTo>
                    <a:pt x="1318677" y="0"/>
                    <a:pt x="1699014" y="380337"/>
                    <a:pt x="1699014" y="849507"/>
                  </a:cubicBezTo>
                  <a:lnTo>
                    <a:pt x="1699014" y="2224057"/>
                  </a:lnTo>
                  <a:lnTo>
                    <a:pt x="1574637" y="2224057"/>
                  </a:lnTo>
                  <a:lnTo>
                    <a:pt x="1574637" y="2370559"/>
                  </a:lnTo>
                  <a:lnTo>
                    <a:pt x="1462549" y="2370559"/>
                  </a:lnTo>
                  <a:lnTo>
                    <a:pt x="1462549" y="2224057"/>
                  </a:lnTo>
                  <a:lnTo>
                    <a:pt x="236466" y="2224057"/>
                  </a:lnTo>
                  <a:lnTo>
                    <a:pt x="236466" y="2370559"/>
                  </a:lnTo>
                  <a:lnTo>
                    <a:pt x="124378" y="2370559"/>
                  </a:lnTo>
                  <a:lnTo>
                    <a:pt x="124378" y="2224057"/>
                  </a:lnTo>
                  <a:lnTo>
                    <a:pt x="0" y="2224057"/>
                  </a:lnTo>
                  <a:lnTo>
                    <a:pt x="0" y="849507"/>
                  </a:lnTo>
                  <a:cubicBezTo>
                    <a:pt x="0" y="380337"/>
                    <a:pt x="380337" y="0"/>
                    <a:pt x="849507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023" name="Google Shape;1023;p10"/>
            <p:cNvGrpSpPr/>
            <p:nvPr/>
          </p:nvGrpSpPr>
          <p:grpSpPr>
            <a:xfrm>
              <a:off x="6450209" y="100736"/>
              <a:ext cx="867769" cy="1595805"/>
              <a:chOff x="4843694" y="206826"/>
              <a:chExt cx="867769" cy="1595805"/>
            </a:xfrm>
          </p:grpSpPr>
          <p:sp>
            <p:nvSpPr>
              <p:cNvPr id="1024" name="Google Shape;1024;p10"/>
              <p:cNvSpPr/>
              <p:nvPr/>
            </p:nvSpPr>
            <p:spPr>
              <a:xfrm>
                <a:off x="4843694" y="692256"/>
                <a:ext cx="108294" cy="182078"/>
              </a:xfrm>
              <a:custGeom>
                <a:rect b="b" l="l" r="r" t="t"/>
                <a:pathLst>
                  <a:path extrusionOk="0" h="182078" w="108294">
                    <a:moveTo>
                      <a:pt x="106380" y="113"/>
                    </a:moveTo>
                    <a:cubicBezTo>
                      <a:pt x="49966" y="-1126"/>
                      <a:pt x="2335" y="38623"/>
                      <a:pt x="83" y="88844"/>
                    </a:cubicBezTo>
                    <a:cubicBezTo>
                      <a:pt x="-2169" y="139064"/>
                      <a:pt x="41746" y="180840"/>
                      <a:pt x="98160" y="182079"/>
                    </a:cubicBezTo>
                    <a:cubicBezTo>
                      <a:pt x="101538" y="182079"/>
                      <a:pt x="104916" y="182079"/>
                      <a:pt x="108294" y="181853"/>
                    </a:cubicBezTo>
                    <a:lnTo>
                      <a:pt x="106380" y="0"/>
                    </a:lnTo>
                    <a:close/>
                  </a:path>
                </a:pathLst>
              </a:custGeom>
              <a:solidFill>
                <a:srgbClr val="BC7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25" name="Google Shape;1025;p10"/>
              <p:cNvSpPr/>
              <p:nvPr/>
            </p:nvSpPr>
            <p:spPr>
              <a:xfrm>
                <a:off x="5603170" y="682235"/>
                <a:ext cx="108293" cy="182078"/>
              </a:xfrm>
              <a:custGeom>
                <a:rect b="b" l="l" r="r" t="t"/>
                <a:pathLst>
                  <a:path extrusionOk="0" h="182078" w="108293">
                    <a:moveTo>
                      <a:pt x="1914" y="113"/>
                    </a:moveTo>
                    <a:cubicBezTo>
                      <a:pt x="58328" y="-1126"/>
                      <a:pt x="105959" y="38623"/>
                      <a:pt x="108211" y="88844"/>
                    </a:cubicBezTo>
                    <a:cubicBezTo>
                      <a:pt x="110463" y="139064"/>
                      <a:pt x="66548" y="180840"/>
                      <a:pt x="10134" y="182079"/>
                    </a:cubicBezTo>
                    <a:cubicBezTo>
                      <a:pt x="6756" y="182079"/>
                      <a:pt x="3378" y="182079"/>
                      <a:pt x="0" y="181853"/>
                    </a:cubicBezTo>
                    <a:lnTo>
                      <a:pt x="1914" y="0"/>
                    </a:lnTo>
                    <a:close/>
                  </a:path>
                </a:pathLst>
              </a:custGeom>
              <a:solidFill>
                <a:srgbClr val="BC7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26" name="Google Shape;1026;p10"/>
              <p:cNvSpPr/>
              <p:nvPr/>
            </p:nvSpPr>
            <p:spPr>
              <a:xfrm>
                <a:off x="4919446" y="1351320"/>
                <a:ext cx="687777" cy="451311"/>
              </a:xfrm>
              <a:custGeom>
                <a:rect b="b" l="l" r="r" t="t"/>
                <a:pathLst>
                  <a:path extrusionOk="0" h="451311" w="687777">
                    <a:moveTo>
                      <a:pt x="225656" y="0"/>
                    </a:moveTo>
                    <a:lnTo>
                      <a:pt x="462122" y="0"/>
                    </a:lnTo>
                    <a:cubicBezTo>
                      <a:pt x="586773" y="0"/>
                      <a:pt x="687777" y="101005"/>
                      <a:pt x="687777" y="225656"/>
                    </a:cubicBezTo>
                    <a:lnTo>
                      <a:pt x="687777" y="451312"/>
                    </a:lnTo>
                    <a:lnTo>
                      <a:pt x="0" y="451312"/>
                    </a:lnTo>
                    <a:lnTo>
                      <a:pt x="0" y="225656"/>
                    </a:lnTo>
                    <a:cubicBezTo>
                      <a:pt x="0" y="101005"/>
                      <a:pt x="101005" y="0"/>
                      <a:pt x="225656" y="0"/>
                    </a:cubicBezTo>
                    <a:lnTo>
                      <a:pt x="225656" y="0"/>
                    </a:lnTo>
                    <a:close/>
                  </a:path>
                </a:pathLst>
              </a:custGeom>
              <a:solidFill>
                <a:srgbClr val="FFBF09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27" name="Google Shape;1027;p10"/>
              <p:cNvSpPr/>
              <p:nvPr/>
            </p:nvSpPr>
            <p:spPr>
              <a:xfrm>
                <a:off x="5278874" y="1343213"/>
                <a:ext cx="333754" cy="458067"/>
              </a:xfrm>
              <a:custGeom>
                <a:rect b="b" l="l" r="r" t="t"/>
                <a:pathLst>
                  <a:path extrusionOk="0" h="458067" w="333754">
                    <a:moveTo>
                      <a:pt x="0" y="0"/>
                    </a:moveTo>
                    <a:lnTo>
                      <a:pt x="70827" y="0"/>
                    </a:lnTo>
                    <a:cubicBezTo>
                      <a:pt x="215972" y="0"/>
                      <a:pt x="333754" y="102581"/>
                      <a:pt x="333754" y="229034"/>
                    </a:cubicBezTo>
                    <a:lnTo>
                      <a:pt x="333754" y="458068"/>
                    </a:lnTo>
                    <a:lnTo>
                      <a:pt x="0" y="458068"/>
                    </a:lnTo>
                    <a:lnTo>
                      <a:pt x="0" y="0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CC99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28" name="Google Shape;1028;p10"/>
              <p:cNvSpPr/>
              <p:nvPr/>
            </p:nvSpPr>
            <p:spPr>
              <a:xfrm>
                <a:off x="4901880" y="237904"/>
                <a:ext cx="751285" cy="1059366"/>
              </a:xfrm>
              <a:custGeom>
                <a:rect b="b" l="l" r="r" t="t"/>
                <a:pathLst>
                  <a:path extrusionOk="0" h="1059366" w="751285">
                    <a:moveTo>
                      <a:pt x="0" y="375643"/>
                    </a:moveTo>
                    <a:cubicBezTo>
                      <a:pt x="0" y="168229"/>
                      <a:pt x="168229" y="0"/>
                      <a:pt x="375643" y="0"/>
                    </a:cubicBezTo>
                    <a:lnTo>
                      <a:pt x="375643" y="0"/>
                    </a:lnTo>
                    <a:cubicBezTo>
                      <a:pt x="583057" y="0"/>
                      <a:pt x="751286" y="168229"/>
                      <a:pt x="751286" y="375643"/>
                    </a:cubicBezTo>
                    <a:lnTo>
                      <a:pt x="751286" y="683724"/>
                    </a:lnTo>
                    <a:cubicBezTo>
                      <a:pt x="751286" y="891138"/>
                      <a:pt x="583057" y="1059367"/>
                      <a:pt x="375643" y="1059367"/>
                    </a:cubicBezTo>
                    <a:lnTo>
                      <a:pt x="375643" y="1059367"/>
                    </a:lnTo>
                    <a:cubicBezTo>
                      <a:pt x="168229" y="1059367"/>
                      <a:pt x="0" y="891138"/>
                      <a:pt x="0" y="683724"/>
                    </a:cubicBezTo>
                    <a:lnTo>
                      <a:pt x="0" y="375643"/>
                    </a:lnTo>
                    <a:close/>
                  </a:path>
                </a:pathLst>
              </a:custGeom>
              <a:solidFill>
                <a:srgbClr val="C3774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29" name="Google Shape;1029;p10"/>
              <p:cNvSpPr/>
              <p:nvPr/>
            </p:nvSpPr>
            <p:spPr>
              <a:xfrm>
                <a:off x="5277523" y="237904"/>
                <a:ext cx="375642" cy="1059254"/>
              </a:xfrm>
              <a:custGeom>
                <a:rect b="b" l="l" r="r" t="t"/>
                <a:pathLst>
                  <a:path extrusionOk="0" h="1059254" w="375642">
                    <a:moveTo>
                      <a:pt x="0" y="0"/>
                    </a:moveTo>
                    <a:cubicBezTo>
                      <a:pt x="207414" y="0"/>
                      <a:pt x="375643" y="193114"/>
                      <a:pt x="375643" y="431269"/>
                    </a:cubicBezTo>
                    <a:lnTo>
                      <a:pt x="375643" y="627986"/>
                    </a:lnTo>
                    <a:cubicBezTo>
                      <a:pt x="375643" y="866140"/>
                      <a:pt x="207414" y="1059254"/>
                      <a:pt x="0" y="1059254"/>
                    </a:cubicBez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BC7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30" name="Google Shape;1030;p10"/>
              <p:cNvSpPr/>
              <p:nvPr/>
            </p:nvSpPr>
            <p:spPr>
              <a:xfrm>
                <a:off x="5066730" y="755427"/>
                <a:ext cx="58103" cy="52698"/>
              </a:xfrm>
              <a:custGeom>
                <a:rect b="b" l="l" r="r" t="t"/>
                <a:pathLst>
                  <a:path extrusionOk="0" h="52698" w="58103">
                    <a:moveTo>
                      <a:pt x="0" y="26349"/>
                    </a:moveTo>
                    <a:cubicBezTo>
                      <a:pt x="0" y="11823"/>
                      <a:pt x="13062" y="0"/>
                      <a:pt x="29052" y="0"/>
                    </a:cubicBezTo>
                    <a:cubicBezTo>
                      <a:pt x="45041" y="0"/>
                      <a:pt x="58103" y="11823"/>
                      <a:pt x="58103" y="26349"/>
                    </a:cubicBezTo>
                    <a:cubicBezTo>
                      <a:pt x="58103" y="40875"/>
                      <a:pt x="45041" y="52698"/>
                      <a:pt x="29052" y="52698"/>
                    </a:cubicBezTo>
                    <a:cubicBezTo>
                      <a:pt x="13062" y="52698"/>
                      <a:pt x="0" y="40875"/>
                      <a:pt x="0" y="26349"/>
                    </a:cubicBezTo>
                    <a:lnTo>
                      <a:pt x="0" y="26349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31" name="Google Shape;1031;p10"/>
              <p:cNvSpPr/>
              <p:nvPr/>
            </p:nvSpPr>
            <p:spPr>
              <a:xfrm>
                <a:off x="5427510" y="756778"/>
                <a:ext cx="58103" cy="52698"/>
              </a:xfrm>
              <a:custGeom>
                <a:rect b="b" l="l" r="r" t="t"/>
                <a:pathLst>
                  <a:path extrusionOk="0" h="52698" w="58103">
                    <a:moveTo>
                      <a:pt x="58103" y="26349"/>
                    </a:moveTo>
                    <a:cubicBezTo>
                      <a:pt x="58103" y="11823"/>
                      <a:pt x="45041" y="0"/>
                      <a:pt x="29052" y="0"/>
                    </a:cubicBezTo>
                    <a:cubicBezTo>
                      <a:pt x="13062" y="0"/>
                      <a:pt x="0" y="11823"/>
                      <a:pt x="0" y="26349"/>
                    </a:cubicBezTo>
                    <a:cubicBezTo>
                      <a:pt x="0" y="40875"/>
                      <a:pt x="13062" y="52698"/>
                      <a:pt x="29052" y="52698"/>
                    </a:cubicBezTo>
                    <a:cubicBezTo>
                      <a:pt x="45041" y="52698"/>
                      <a:pt x="58103" y="40875"/>
                      <a:pt x="58103" y="26349"/>
                    </a:cubicBezTo>
                    <a:lnTo>
                      <a:pt x="58103" y="26349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32" name="Google Shape;1032;p10"/>
              <p:cNvSpPr/>
              <p:nvPr/>
            </p:nvSpPr>
            <p:spPr>
              <a:xfrm>
                <a:off x="5069433" y="1006756"/>
                <a:ext cx="420233" cy="148635"/>
              </a:xfrm>
              <a:custGeom>
                <a:rect b="b" l="l" r="r" t="t"/>
                <a:pathLst>
                  <a:path extrusionOk="0" h="148635" w="420233">
                    <a:moveTo>
                      <a:pt x="0" y="0"/>
                    </a:moveTo>
                    <a:lnTo>
                      <a:pt x="420234" y="0"/>
                    </a:lnTo>
                    <a:lnTo>
                      <a:pt x="416855" y="10922"/>
                    </a:lnTo>
                    <a:cubicBezTo>
                      <a:pt x="382849" y="91884"/>
                      <a:pt x="303014" y="148636"/>
                      <a:pt x="210117" y="148636"/>
                    </a:cubicBezTo>
                    <a:cubicBezTo>
                      <a:pt x="117219" y="148636"/>
                      <a:pt x="37384" y="91884"/>
                      <a:pt x="3378" y="10922"/>
                    </a:cubicBez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33" name="Google Shape;1033;p10"/>
              <p:cNvSpPr/>
              <p:nvPr/>
            </p:nvSpPr>
            <p:spPr>
              <a:xfrm>
                <a:off x="5114024" y="1010810"/>
                <a:ext cx="332403" cy="148635"/>
              </a:xfrm>
              <a:custGeom>
                <a:rect b="b" l="l" r="r" t="t"/>
                <a:pathLst>
                  <a:path extrusionOk="0" h="148635" w="332403">
                    <a:moveTo>
                      <a:pt x="166202" y="0"/>
                    </a:moveTo>
                    <a:cubicBezTo>
                      <a:pt x="224417" y="0"/>
                      <a:pt x="277453" y="22183"/>
                      <a:pt x="317427" y="58553"/>
                    </a:cubicBezTo>
                    <a:lnTo>
                      <a:pt x="332403" y="74318"/>
                    </a:lnTo>
                    <a:lnTo>
                      <a:pt x="317427" y="90082"/>
                    </a:lnTo>
                    <a:cubicBezTo>
                      <a:pt x="277453" y="126453"/>
                      <a:pt x="224417" y="148636"/>
                      <a:pt x="166202" y="148636"/>
                    </a:cubicBezTo>
                    <a:cubicBezTo>
                      <a:pt x="107986" y="148636"/>
                      <a:pt x="54950" y="126453"/>
                      <a:pt x="14976" y="90082"/>
                    </a:cubicBezTo>
                    <a:lnTo>
                      <a:pt x="0" y="74318"/>
                    </a:lnTo>
                    <a:lnTo>
                      <a:pt x="14976" y="58553"/>
                    </a:lnTo>
                    <a:cubicBezTo>
                      <a:pt x="54950" y="22183"/>
                      <a:pt x="107986" y="0"/>
                      <a:pt x="166202" y="0"/>
                    </a:cubicBezTo>
                    <a:lnTo>
                      <a:pt x="166202" y="0"/>
                    </a:lnTo>
                    <a:close/>
                  </a:path>
                </a:pathLst>
              </a:custGeom>
              <a:solidFill>
                <a:srgbClr val="D8738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34" name="Google Shape;1034;p10"/>
              <p:cNvSpPr/>
              <p:nvPr/>
            </p:nvSpPr>
            <p:spPr>
              <a:xfrm>
                <a:off x="5280225" y="1006756"/>
                <a:ext cx="167552" cy="148635"/>
              </a:xfrm>
              <a:custGeom>
                <a:rect b="b" l="l" r="r" t="t"/>
                <a:pathLst>
                  <a:path extrusionOk="0" h="148635" w="167552">
                    <a:moveTo>
                      <a:pt x="1464" y="0"/>
                    </a:moveTo>
                    <a:cubicBezTo>
                      <a:pt x="59679" y="0"/>
                      <a:pt x="112715" y="22183"/>
                      <a:pt x="152577" y="58553"/>
                    </a:cubicBezTo>
                    <a:lnTo>
                      <a:pt x="167553" y="74318"/>
                    </a:lnTo>
                    <a:lnTo>
                      <a:pt x="152577" y="90082"/>
                    </a:lnTo>
                    <a:cubicBezTo>
                      <a:pt x="112715" y="126453"/>
                      <a:pt x="59679" y="148636"/>
                      <a:pt x="1464" y="148636"/>
                    </a:cubicBezTo>
                    <a:lnTo>
                      <a:pt x="0" y="148636"/>
                    </a:lnTo>
                    <a:lnTo>
                      <a:pt x="0" y="113"/>
                    </a:lnTo>
                    <a:lnTo>
                      <a:pt x="1464" y="113"/>
                    </a:lnTo>
                    <a:close/>
                  </a:path>
                </a:pathLst>
              </a:custGeom>
              <a:solidFill>
                <a:srgbClr val="D0566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35" name="Google Shape;1035;p10"/>
              <p:cNvSpPr/>
              <p:nvPr/>
            </p:nvSpPr>
            <p:spPr>
              <a:xfrm>
                <a:off x="5092404" y="1002702"/>
                <a:ext cx="379696" cy="60805"/>
              </a:xfrm>
              <a:custGeom>
                <a:rect b="b" l="l" r="r" t="t"/>
                <a:pathLst>
                  <a:path extrusionOk="0" h="60805" w="379696">
                    <a:moveTo>
                      <a:pt x="0" y="0"/>
                    </a:moveTo>
                    <a:lnTo>
                      <a:pt x="379696" y="0"/>
                    </a:lnTo>
                    <a:lnTo>
                      <a:pt x="357176" y="60806"/>
                    </a:lnTo>
                    <a:lnTo>
                      <a:pt x="18017" y="55738"/>
                    </a:lnTo>
                    <a:lnTo>
                      <a:pt x="0" y="0"/>
                    </a:lnTo>
                    <a:lnTo>
                      <a:pt x="0" y="0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36" name="Google Shape;1036;p10"/>
              <p:cNvSpPr/>
              <p:nvPr/>
            </p:nvSpPr>
            <p:spPr>
              <a:xfrm>
                <a:off x="5220771" y="854067"/>
                <a:ext cx="120259" cy="31078"/>
              </a:xfrm>
              <a:custGeom>
                <a:rect b="b" l="l" r="r" t="t"/>
                <a:pathLst>
                  <a:path extrusionOk="0" h="31078" w="120259">
                    <a:moveTo>
                      <a:pt x="120260" y="31078"/>
                    </a:moveTo>
                    <a:cubicBezTo>
                      <a:pt x="120260" y="13963"/>
                      <a:pt x="93347" y="0"/>
                      <a:pt x="60130" y="0"/>
                    </a:cubicBezTo>
                    <a:cubicBezTo>
                      <a:pt x="26912" y="0"/>
                      <a:pt x="0" y="13963"/>
                      <a:pt x="0" y="31078"/>
                    </a:cubicBezTo>
                    <a:lnTo>
                      <a:pt x="15539" y="31078"/>
                    </a:lnTo>
                    <a:cubicBezTo>
                      <a:pt x="15539" y="22521"/>
                      <a:pt x="35470" y="15539"/>
                      <a:pt x="60130" y="15539"/>
                    </a:cubicBezTo>
                    <a:cubicBezTo>
                      <a:pt x="84790" y="15539"/>
                      <a:pt x="104720" y="22521"/>
                      <a:pt x="104720" y="31078"/>
                    </a:cubicBezTo>
                    <a:lnTo>
                      <a:pt x="120260" y="31078"/>
                    </a:lnTo>
                    <a:close/>
                  </a:path>
                </a:pathLst>
              </a:custGeom>
              <a:solidFill>
                <a:srgbClr val="A16339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37" name="Google Shape;1037;p10"/>
              <p:cNvSpPr/>
              <p:nvPr/>
            </p:nvSpPr>
            <p:spPr>
              <a:xfrm>
                <a:off x="5192395" y="1277003"/>
                <a:ext cx="174309" cy="213607"/>
              </a:xfrm>
              <a:custGeom>
                <a:rect b="b" l="l" r="r" t="t"/>
                <a:pathLst>
                  <a:path extrusionOk="0" h="213607" w="174309">
                    <a:moveTo>
                      <a:pt x="0" y="0"/>
                    </a:moveTo>
                    <a:lnTo>
                      <a:pt x="18918" y="3829"/>
                    </a:lnTo>
                    <a:cubicBezTo>
                      <a:pt x="43352" y="7094"/>
                      <a:pt x="68688" y="8783"/>
                      <a:pt x="94587" y="8783"/>
                    </a:cubicBezTo>
                    <a:lnTo>
                      <a:pt x="94587" y="8783"/>
                    </a:lnTo>
                    <a:cubicBezTo>
                      <a:pt x="120485" y="8783"/>
                      <a:pt x="145821" y="7094"/>
                      <a:pt x="170255" y="3829"/>
                    </a:cubicBezTo>
                    <a:lnTo>
                      <a:pt x="174309" y="3040"/>
                    </a:lnTo>
                    <a:lnTo>
                      <a:pt x="173070" y="35357"/>
                    </a:lnTo>
                    <a:cubicBezTo>
                      <a:pt x="164851" y="137038"/>
                      <a:pt x="129606" y="213607"/>
                      <a:pt x="87267" y="213607"/>
                    </a:cubicBezTo>
                    <a:cubicBezTo>
                      <a:pt x="44929" y="213607"/>
                      <a:pt x="9571" y="137150"/>
                      <a:pt x="1464" y="35357"/>
                    </a:cubicBezTo>
                    <a:lnTo>
                      <a:pt x="113" y="113"/>
                    </a:lnTo>
                    <a:close/>
                  </a:path>
                </a:pathLst>
              </a:custGeom>
              <a:solidFill>
                <a:srgbClr val="BC7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38" name="Google Shape;1038;p10"/>
              <p:cNvSpPr/>
              <p:nvPr/>
            </p:nvSpPr>
            <p:spPr>
              <a:xfrm>
                <a:off x="4993764" y="658138"/>
                <a:ext cx="168904" cy="40537"/>
              </a:xfrm>
              <a:custGeom>
                <a:rect b="b" l="l" r="r" t="t"/>
                <a:pathLst>
                  <a:path extrusionOk="0" h="40537" w="168904">
                    <a:moveTo>
                      <a:pt x="0" y="20268"/>
                    </a:moveTo>
                    <a:cubicBezTo>
                      <a:pt x="0" y="9121"/>
                      <a:pt x="9121" y="0"/>
                      <a:pt x="20268" y="0"/>
                    </a:cubicBezTo>
                    <a:lnTo>
                      <a:pt x="148635" y="0"/>
                    </a:lnTo>
                    <a:cubicBezTo>
                      <a:pt x="159783" y="0"/>
                      <a:pt x="168904" y="9121"/>
                      <a:pt x="168904" y="20268"/>
                    </a:cubicBezTo>
                    <a:lnTo>
                      <a:pt x="168904" y="20268"/>
                    </a:lnTo>
                    <a:cubicBezTo>
                      <a:pt x="168904" y="31416"/>
                      <a:pt x="159783" y="40537"/>
                      <a:pt x="148635" y="40537"/>
                    </a:cubicBezTo>
                    <a:lnTo>
                      <a:pt x="20268" y="40537"/>
                    </a:lnTo>
                    <a:cubicBezTo>
                      <a:pt x="9121" y="40537"/>
                      <a:pt x="0" y="31416"/>
                      <a:pt x="0" y="20268"/>
                    </a:cubicBezTo>
                    <a:lnTo>
                      <a:pt x="0" y="20268"/>
                    </a:lnTo>
                    <a:close/>
                  </a:path>
                </a:pathLst>
              </a:custGeom>
              <a:solidFill>
                <a:srgbClr val="32190E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39" name="Google Shape;1039;p10"/>
              <p:cNvSpPr/>
              <p:nvPr/>
            </p:nvSpPr>
            <p:spPr>
              <a:xfrm>
                <a:off x="5380217" y="655435"/>
                <a:ext cx="168904" cy="40536"/>
              </a:xfrm>
              <a:custGeom>
                <a:rect b="b" l="l" r="r" t="t"/>
                <a:pathLst>
                  <a:path extrusionOk="0" h="40536" w="168904">
                    <a:moveTo>
                      <a:pt x="0" y="20268"/>
                    </a:moveTo>
                    <a:cubicBezTo>
                      <a:pt x="0" y="9121"/>
                      <a:pt x="9121" y="0"/>
                      <a:pt x="20268" y="0"/>
                    </a:cubicBezTo>
                    <a:lnTo>
                      <a:pt x="148635" y="0"/>
                    </a:lnTo>
                    <a:cubicBezTo>
                      <a:pt x="159783" y="0"/>
                      <a:pt x="168904" y="9121"/>
                      <a:pt x="168904" y="20268"/>
                    </a:cubicBezTo>
                    <a:lnTo>
                      <a:pt x="168904" y="20268"/>
                    </a:lnTo>
                    <a:cubicBezTo>
                      <a:pt x="168904" y="31416"/>
                      <a:pt x="159783" y="40537"/>
                      <a:pt x="148635" y="40537"/>
                    </a:cubicBezTo>
                    <a:lnTo>
                      <a:pt x="20268" y="40537"/>
                    </a:lnTo>
                    <a:cubicBezTo>
                      <a:pt x="9121" y="40537"/>
                      <a:pt x="0" y="31416"/>
                      <a:pt x="0" y="20268"/>
                    </a:cubicBezTo>
                    <a:lnTo>
                      <a:pt x="0" y="20268"/>
                    </a:lnTo>
                    <a:close/>
                  </a:path>
                </a:pathLst>
              </a:custGeom>
              <a:solidFill>
                <a:srgbClr val="32190E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40" name="Google Shape;1040;p10"/>
              <p:cNvSpPr/>
              <p:nvPr/>
            </p:nvSpPr>
            <p:spPr>
              <a:xfrm>
                <a:off x="4993764" y="891901"/>
                <a:ext cx="579678" cy="120259"/>
              </a:xfrm>
              <a:custGeom>
                <a:rect b="b" l="l" r="r" t="t"/>
                <a:pathLst>
                  <a:path extrusionOk="0" h="120259" w="579678">
                    <a:moveTo>
                      <a:pt x="579679" y="120260"/>
                    </a:moveTo>
                    <a:lnTo>
                      <a:pt x="0" y="120260"/>
                    </a:lnTo>
                    <a:lnTo>
                      <a:pt x="4617" y="111477"/>
                    </a:lnTo>
                    <a:cubicBezTo>
                      <a:pt x="51572" y="45942"/>
                      <a:pt x="161585" y="0"/>
                      <a:pt x="289839" y="0"/>
                    </a:cubicBezTo>
                    <a:cubicBezTo>
                      <a:pt x="418094" y="0"/>
                      <a:pt x="527994" y="45942"/>
                      <a:pt x="575062" y="111477"/>
                    </a:cubicBezTo>
                    <a:lnTo>
                      <a:pt x="579679" y="120260"/>
                    </a:lnTo>
                    <a:close/>
                  </a:path>
                </a:pathLst>
              </a:custGeom>
              <a:solidFill>
                <a:srgbClr val="32190E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41" name="Google Shape;1041;p10"/>
              <p:cNvSpPr/>
              <p:nvPr/>
            </p:nvSpPr>
            <p:spPr>
              <a:xfrm>
                <a:off x="4876320" y="206826"/>
                <a:ext cx="809275" cy="514859"/>
              </a:xfrm>
              <a:custGeom>
                <a:rect b="b" l="l" r="r" t="t"/>
                <a:pathLst>
                  <a:path extrusionOk="0" h="514859" w="809275">
                    <a:moveTo>
                      <a:pt x="404582" y="0"/>
                    </a:moveTo>
                    <a:cubicBezTo>
                      <a:pt x="628098" y="0"/>
                      <a:pt x="809276" y="147284"/>
                      <a:pt x="809276" y="328913"/>
                    </a:cubicBezTo>
                    <a:lnTo>
                      <a:pt x="809276" y="485430"/>
                    </a:lnTo>
                    <a:cubicBezTo>
                      <a:pt x="809276" y="537566"/>
                      <a:pt x="762095" y="509302"/>
                      <a:pt x="752637" y="485430"/>
                    </a:cubicBezTo>
                    <a:cubicBezTo>
                      <a:pt x="743178" y="461559"/>
                      <a:pt x="770991" y="380823"/>
                      <a:pt x="752637" y="342087"/>
                    </a:cubicBezTo>
                    <a:cubicBezTo>
                      <a:pt x="752637" y="292767"/>
                      <a:pt x="703429" y="252793"/>
                      <a:pt x="642736" y="252793"/>
                    </a:cubicBezTo>
                    <a:cubicBezTo>
                      <a:pt x="582719" y="242321"/>
                      <a:pt x="500970" y="284322"/>
                      <a:pt x="392871" y="278917"/>
                    </a:cubicBezTo>
                    <a:cubicBezTo>
                      <a:pt x="284772" y="273512"/>
                      <a:pt x="241983" y="261464"/>
                      <a:pt x="166539" y="252793"/>
                    </a:cubicBezTo>
                    <a:cubicBezTo>
                      <a:pt x="105847" y="252793"/>
                      <a:pt x="56639" y="292767"/>
                      <a:pt x="56639" y="342087"/>
                    </a:cubicBezTo>
                    <a:lnTo>
                      <a:pt x="56639" y="485430"/>
                    </a:lnTo>
                    <a:cubicBezTo>
                      <a:pt x="47180" y="509302"/>
                      <a:pt x="0" y="537566"/>
                      <a:pt x="0" y="485430"/>
                    </a:cubicBezTo>
                    <a:lnTo>
                      <a:pt x="0" y="328913"/>
                    </a:lnTo>
                    <a:cubicBezTo>
                      <a:pt x="0" y="147284"/>
                      <a:pt x="181178" y="0"/>
                      <a:pt x="404694" y="0"/>
                    </a:cubicBezTo>
                    <a:lnTo>
                      <a:pt x="404694" y="0"/>
                    </a:lnTo>
                    <a:close/>
                  </a:path>
                </a:pathLst>
              </a:custGeom>
              <a:solidFill>
                <a:srgbClr val="32190E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sp>
          <p:nvSpPr>
            <p:cNvPr id="1042" name="Google Shape;1042;p10"/>
            <p:cNvSpPr/>
            <p:nvPr/>
          </p:nvSpPr>
          <p:spPr>
            <a:xfrm>
              <a:off x="6223820" y="1374637"/>
              <a:ext cx="1327355" cy="434499"/>
            </a:xfrm>
            <a:prstGeom prst="rect">
              <a:avLst/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i="0" lang="en-US" sz="1400" u="none" cap="none" strike="noStrike">
                  <a:solidFill>
                    <a:srgbClr val="0C0C0C"/>
                  </a:solidFill>
                  <a:latin typeface="Lexend Deca"/>
                  <a:ea typeface="Lexend Deca"/>
                  <a:cs typeface="Lexend Deca"/>
                  <a:sym typeface="Lexend Deca"/>
                </a:rPr>
                <a:t>MARCUS</a:t>
              </a:r>
              <a:endParaRPr/>
            </a:p>
          </p:txBody>
        </p:sp>
      </p:grpSp>
      <p:grpSp>
        <p:nvGrpSpPr>
          <p:cNvPr id="1043" name="Google Shape;1043;p10"/>
          <p:cNvGrpSpPr/>
          <p:nvPr/>
        </p:nvGrpSpPr>
        <p:grpSpPr>
          <a:xfrm>
            <a:off x="7813472" y="49950"/>
            <a:ext cx="1401687" cy="1955711"/>
            <a:chOff x="7813472" y="49950"/>
            <a:chExt cx="1401687" cy="1955711"/>
          </a:xfrm>
        </p:grpSpPr>
        <p:sp>
          <p:nvSpPr>
            <p:cNvPr id="1044" name="Google Shape;1044;p10"/>
            <p:cNvSpPr/>
            <p:nvPr/>
          </p:nvSpPr>
          <p:spPr>
            <a:xfrm>
              <a:off x="7813472" y="49950"/>
              <a:ext cx="1401687" cy="1955711"/>
            </a:xfrm>
            <a:custGeom>
              <a:rect b="b" l="l" r="r" t="t"/>
              <a:pathLst>
                <a:path extrusionOk="0" h="2370559" w="1699014">
                  <a:moveTo>
                    <a:pt x="849507" y="0"/>
                  </a:moveTo>
                  <a:cubicBezTo>
                    <a:pt x="1318677" y="0"/>
                    <a:pt x="1699014" y="380337"/>
                    <a:pt x="1699014" y="849507"/>
                  </a:cubicBezTo>
                  <a:lnTo>
                    <a:pt x="1699014" y="2224057"/>
                  </a:lnTo>
                  <a:lnTo>
                    <a:pt x="1574637" y="2224057"/>
                  </a:lnTo>
                  <a:lnTo>
                    <a:pt x="1574637" y="2370559"/>
                  </a:lnTo>
                  <a:lnTo>
                    <a:pt x="1462549" y="2370559"/>
                  </a:lnTo>
                  <a:lnTo>
                    <a:pt x="1462549" y="2224057"/>
                  </a:lnTo>
                  <a:lnTo>
                    <a:pt x="236466" y="2224057"/>
                  </a:lnTo>
                  <a:lnTo>
                    <a:pt x="236466" y="2370559"/>
                  </a:lnTo>
                  <a:lnTo>
                    <a:pt x="124378" y="2370559"/>
                  </a:lnTo>
                  <a:lnTo>
                    <a:pt x="124378" y="2224057"/>
                  </a:lnTo>
                  <a:lnTo>
                    <a:pt x="0" y="2224057"/>
                  </a:lnTo>
                  <a:lnTo>
                    <a:pt x="0" y="849507"/>
                  </a:lnTo>
                  <a:cubicBezTo>
                    <a:pt x="0" y="380337"/>
                    <a:pt x="380337" y="0"/>
                    <a:pt x="849507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045" name="Google Shape;1045;p10"/>
            <p:cNvGrpSpPr/>
            <p:nvPr/>
          </p:nvGrpSpPr>
          <p:grpSpPr>
            <a:xfrm>
              <a:off x="8017690" y="81315"/>
              <a:ext cx="937643" cy="1606412"/>
              <a:chOff x="6138371" y="177302"/>
              <a:chExt cx="937643" cy="1606412"/>
            </a:xfrm>
          </p:grpSpPr>
          <p:sp>
            <p:nvSpPr>
              <p:cNvPr id="1046" name="Google Shape;1046;p10"/>
              <p:cNvSpPr/>
              <p:nvPr/>
            </p:nvSpPr>
            <p:spPr>
              <a:xfrm>
                <a:off x="6142312" y="216285"/>
                <a:ext cx="929647" cy="1566079"/>
              </a:xfrm>
              <a:custGeom>
                <a:rect b="b" l="l" r="r" t="t"/>
                <a:pathLst>
                  <a:path extrusionOk="0" h="1566079" w="929647">
                    <a:moveTo>
                      <a:pt x="464824" y="0"/>
                    </a:moveTo>
                    <a:cubicBezTo>
                      <a:pt x="721558" y="0"/>
                      <a:pt x="929648" y="208315"/>
                      <a:pt x="929648" y="465275"/>
                    </a:cubicBezTo>
                    <a:cubicBezTo>
                      <a:pt x="929648" y="688341"/>
                      <a:pt x="929648" y="911294"/>
                      <a:pt x="929648" y="1134360"/>
                    </a:cubicBezTo>
                    <a:cubicBezTo>
                      <a:pt x="929648" y="1327136"/>
                      <a:pt x="812541" y="1492437"/>
                      <a:pt x="645777" y="1563039"/>
                    </a:cubicBezTo>
                    <a:lnTo>
                      <a:pt x="635868" y="1566079"/>
                    </a:lnTo>
                    <a:lnTo>
                      <a:pt x="293781" y="1566079"/>
                    </a:lnTo>
                    <a:lnTo>
                      <a:pt x="283871" y="1563039"/>
                    </a:lnTo>
                    <a:cubicBezTo>
                      <a:pt x="116994" y="1492437"/>
                      <a:pt x="0" y="1327023"/>
                      <a:pt x="0" y="1134360"/>
                    </a:cubicBezTo>
                    <a:lnTo>
                      <a:pt x="0" y="465275"/>
                    </a:lnTo>
                    <a:cubicBezTo>
                      <a:pt x="0" y="208315"/>
                      <a:pt x="208090" y="0"/>
                      <a:pt x="464824" y="0"/>
                    </a:cubicBezTo>
                    <a:lnTo>
                      <a:pt x="464824" y="0"/>
                    </a:lnTo>
                    <a:close/>
                  </a:path>
                </a:pathLst>
              </a:custGeom>
              <a:solidFill>
                <a:srgbClr val="BA790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47" name="Google Shape;1047;p10"/>
              <p:cNvSpPr/>
              <p:nvPr/>
            </p:nvSpPr>
            <p:spPr>
              <a:xfrm>
                <a:off x="6270679" y="348705"/>
                <a:ext cx="690480" cy="971536"/>
              </a:xfrm>
              <a:custGeom>
                <a:rect b="b" l="l" r="r" t="t"/>
                <a:pathLst>
                  <a:path extrusionOk="0" h="971536" w="690480">
                    <a:moveTo>
                      <a:pt x="0" y="345240"/>
                    </a:moveTo>
                    <a:cubicBezTo>
                      <a:pt x="0" y="154604"/>
                      <a:pt x="154604" y="0"/>
                      <a:pt x="345240" y="0"/>
                    </a:cubicBezTo>
                    <a:lnTo>
                      <a:pt x="345240" y="0"/>
                    </a:lnTo>
                    <a:cubicBezTo>
                      <a:pt x="535877" y="0"/>
                      <a:pt x="690480" y="154604"/>
                      <a:pt x="690480" y="345240"/>
                    </a:cubicBezTo>
                    <a:lnTo>
                      <a:pt x="690480" y="626296"/>
                    </a:lnTo>
                    <a:cubicBezTo>
                      <a:pt x="690480" y="816933"/>
                      <a:pt x="535877" y="971537"/>
                      <a:pt x="345240" y="971537"/>
                    </a:cubicBezTo>
                    <a:lnTo>
                      <a:pt x="345240" y="971537"/>
                    </a:lnTo>
                    <a:cubicBezTo>
                      <a:pt x="154604" y="971537"/>
                      <a:pt x="0" y="816933"/>
                      <a:pt x="0" y="626296"/>
                    </a:cubicBezTo>
                    <a:lnTo>
                      <a:pt x="0" y="345240"/>
                    </a:lnTo>
                    <a:close/>
                  </a:path>
                </a:pathLst>
              </a:custGeom>
              <a:solidFill>
                <a:srgbClr val="EFC7B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48" name="Google Shape;1048;p10"/>
              <p:cNvSpPr/>
              <p:nvPr/>
            </p:nvSpPr>
            <p:spPr>
              <a:xfrm>
                <a:off x="6650375" y="336544"/>
                <a:ext cx="344564" cy="971536"/>
              </a:xfrm>
              <a:custGeom>
                <a:rect b="b" l="l" r="r" t="t"/>
                <a:pathLst>
                  <a:path extrusionOk="0" h="971536" w="344564">
                    <a:moveTo>
                      <a:pt x="0" y="0"/>
                    </a:moveTo>
                    <a:cubicBezTo>
                      <a:pt x="190299" y="0"/>
                      <a:pt x="344565" y="177124"/>
                      <a:pt x="344565" y="395573"/>
                    </a:cubicBezTo>
                    <a:lnTo>
                      <a:pt x="344565" y="575963"/>
                    </a:lnTo>
                    <a:cubicBezTo>
                      <a:pt x="344565" y="794412"/>
                      <a:pt x="190299" y="971537"/>
                      <a:pt x="0" y="971537"/>
                    </a:cubicBez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ECBCAE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49" name="Google Shape;1049;p10"/>
              <p:cNvSpPr/>
              <p:nvPr/>
            </p:nvSpPr>
            <p:spPr>
              <a:xfrm>
                <a:off x="6422017" y="822988"/>
                <a:ext cx="54049" cy="48644"/>
              </a:xfrm>
              <a:custGeom>
                <a:rect b="b" l="l" r="r" t="t"/>
                <a:pathLst>
                  <a:path extrusionOk="0" h="48644" w="54049">
                    <a:moveTo>
                      <a:pt x="0" y="24322"/>
                    </a:moveTo>
                    <a:cubicBezTo>
                      <a:pt x="0" y="10922"/>
                      <a:pt x="12049" y="0"/>
                      <a:pt x="27025" y="0"/>
                    </a:cubicBezTo>
                    <a:cubicBezTo>
                      <a:pt x="42001" y="0"/>
                      <a:pt x="54049" y="10922"/>
                      <a:pt x="54049" y="24322"/>
                    </a:cubicBezTo>
                    <a:cubicBezTo>
                      <a:pt x="54049" y="37722"/>
                      <a:pt x="42001" y="48644"/>
                      <a:pt x="27025" y="48644"/>
                    </a:cubicBezTo>
                    <a:cubicBezTo>
                      <a:pt x="12049" y="48644"/>
                      <a:pt x="0" y="37722"/>
                      <a:pt x="0" y="24322"/>
                    </a:cubicBezTo>
                    <a:lnTo>
                      <a:pt x="0" y="24322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50" name="Google Shape;1050;p10"/>
              <p:cNvSpPr/>
              <p:nvPr/>
            </p:nvSpPr>
            <p:spPr>
              <a:xfrm>
                <a:off x="6342509" y="761308"/>
                <a:ext cx="197403" cy="33867"/>
              </a:xfrm>
              <a:custGeom>
                <a:rect b="b" l="l" r="r" t="t"/>
                <a:pathLst>
                  <a:path extrusionOk="0" h="33867" w="197403">
                    <a:moveTo>
                      <a:pt x="11" y="33868"/>
                    </a:moveTo>
                    <a:cubicBezTo>
                      <a:pt x="-778" y="18216"/>
                      <a:pt x="42799" y="3240"/>
                      <a:pt x="97299" y="425"/>
                    </a:cubicBezTo>
                    <a:cubicBezTo>
                      <a:pt x="151799" y="-2278"/>
                      <a:pt x="196615" y="8194"/>
                      <a:pt x="197403" y="23959"/>
                    </a:cubicBezTo>
                    <a:lnTo>
                      <a:pt x="183215" y="24634"/>
                    </a:lnTo>
                    <a:cubicBezTo>
                      <a:pt x="182765" y="16752"/>
                      <a:pt x="144705" y="12361"/>
                      <a:pt x="97975" y="14613"/>
                    </a:cubicBezTo>
                    <a:cubicBezTo>
                      <a:pt x="51357" y="16977"/>
                      <a:pt x="13860" y="25197"/>
                      <a:pt x="14199" y="33080"/>
                    </a:cubicBezTo>
                    <a:lnTo>
                      <a:pt x="11" y="33755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51" name="Google Shape;1051;p10"/>
              <p:cNvSpPr/>
              <p:nvPr/>
            </p:nvSpPr>
            <p:spPr>
              <a:xfrm>
                <a:off x="6754421" y="824339"/>
                <a:ext cx="52698" cy="48644"/>
              </a:xfrm>
              <a:custGeom>
                <a:rect b="b" l="l" r="r" t="t"/>
                <a:pathLst>
                  <a:path extrusionOk="0" h="48644" w="52698">
                    <a:moveTo>
                      <a:pt x="52698" y="24322"/>
                    </a:moveTo>
                    <a:cubicBezTo>
                      <a:pt x="52698" y="10922"/>
                      <a:pt x="40875" y="0"/>
                      <a:pt x="26349" y="0"/>
                    </a:cubicBezTo>
                    <a:cubicBezTo>
                      <a:pt x="11823" y="0"/>
                      <a:pt x="0" y="10922"/>
                      <a:pt x="0" y="24322"/>
                    </a:cubicBezTo>
                    <a:cubicBezTo>
                      <a:pt x="0" y="37722"/>
                      <a:pt x="11823" y="48644"/>
                      <a:pt x="26349" y="48644"/>
                    </a:cubicBezTo>
                    <a:cubicBezTo>
                      <a:pt x="40875" y="48644"/>
                      <a:pt x="52698" y="37722"/>
                      <a:pt x="52698" y="24322"/>
                    </a:cubicBezTo>
                    <a:lnTo>
                      <a:pt x="52698" y="24322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52" name="Google Shape;1052;p10"/>
              <p:cNvSpPr/>
              <p:nvPr/>
            </p:nvSpPr>
            <p:spPr>
              <a:xfrm>
                <a:off x="6689561" y="763534"/>
                <a:ext cx="197279" cy="28375"/>
              </a:xfrm>
              <a:custGeom>
                <a:rect b="b" l="l" r="r" t="t"/>
                <a:pathLst>
                  <a:path extrusionOk="0" h="28375" w="197279">
                    <a:moveTo>
                      <a:pt x="197280" y="28376"/>
                    </a:moveTo>
                    <a:cubicBezTo>
                      <a:pt x="197280" y="12724"/>
                      <a:pt x="153139" y="0"/>
                      <a:pt x="98640" y="0"/>
                    </a:cubicBezTo>
                    <a:cubicBezTo>
                      <a:pt x="44140" y="0"/>
                      <a:pt x="0" y="12724"/>
                      <a:pt x="0" y="28376"/>
                    </a:cubicBezTo>
                    <a:lnTo>
                      <a:pt x="14188" y="28376"/>
                    </a:lnTo>
                    <a:cubicBezTo>
                      <a:pt x="14188" y="20494"/>
                      <a:pt x="52022" y="14188"/>
                      <a:pt x="98640" y="14188"/>
                    </a:cubicBezTo>
                    <a:cubicBezTo>
                      <a:pt x="145257" y="14188"/>
                      <a:pt x="183092" y="20494"/>
                      <a:pt x="183092" y="28376"/>
                    </a:cubicBezTo>
                    <a:lnTo>
                      <a:pt x="197280" y="28376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53" name="Google Shape;1053;p10"/>
              <p:cNvSpPr/>
              <p:nvPr/>
            </p:nvSpPr>
            <p:spPr>
              <a:xfrm>
                <a:off x="6563897" y="932438"/>
                <a:ext cx="110801" cy="28375"/>
              </a:xfrm>
              <a:custGeom>
                <a:rect b="b" l="l" r="r" t="t"/>
                <a:pathLst>
                  <a:path extrusionOk="0" h="28375" w="110801">
                    <a:moveTo>
                      <a:pt x="110801" y="28376"/>
                    </a:moveTo>
                    <a:cubicBezTo>
                      <a:pt x="110801" y="12724"/>
                      <a:pt x="86028" y="0"/>
                      <a:pt x="55400" y="0"/>
                    </a:cubicBezTo>
                    <a:cubicBezTo>
                      <a:pt x="24772" y="0"/>
                      <a:pt x="0" y="12724"/>
                      <a:pt x="0" y="28376"/>
                    </a:cubicBezTo>
                    <a:lnTo>
                      <a:pt x="14188" y="28376"/>
                    </a:lnTo>
                    <a:cubicBezTo>
                      <a:pt x="14188" y="20494"/>
                      <a:pt x="32655" y="14188"/>
                      <a:pt x="55400" y="14188"/>
                    </a:cubicBezTo>
                    <a:cubicBezTo>
                      <a:pt x="78146" y="14188"/>
                      <a:pt x="96613" y="20494"/>
                      <a:pt x="96613" y="28376"/>
                    </a:cubicBezTo>
                    <a:lnTo>
                      <a:pt x="110801" y="28376"/>
                    </a:lnTo>
                    <a:close/>
                  </a:path>
                </a:pathLst>
              </a:custGeom>
              <a:solidFill>
                <a:srgbClr val="BA6B6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54" name="Google Shape;1054;p10"/>
              <p:cNvSpPr/>
              <p:nvPr/>
            </p:nvSpPr>
            <p:spPr>
              <a:xfrm>
                <a:off x="6286894" y="1368886"/>
                <a:ext cx="632376" cy="414828"/>
              </a:xfrm>
              <a:custGeom>
                <a:rect b="b" l="l" r="r" t="t"/>
                <a:pathLst>
                  <a:path extrusionOk="0" h="414828" w="632376">
                    <a:moveTo>
                      <a:pt x="207414" y="0"/>
                    </a:moveTo>
                    <a:lnTo>
                      <a:pt x="424963" y="0"/>
                    </a:lnTo>
                    <a:cubicBezTo>
                      <a:pt x="539479" y="0"/>
                      <a:pt x="632377" y="92897"/>
                      <a:pt x="632377" y="207414"/>
                    </a:cubicBezTo>
                    <a:lnTo>
                      <a:pt x="632377" y="414828"/>
                    </a:lnTo>
                    <a:lnTo>
                      <a:pt x="0" y="414828"/>
                    </a:lnTo>
                    <a:lnTo>
                      <a:pt x="0" y="207414"/>
                    </a:lnTo>
                    <a:cubicBezTo>
                      <a:pt x="0" y="92897"/>
                      <a:pt x="92897" y="0"/>
                      <a:pt x="207414" y="0"/>
                    </a:cubicBezTo>
                    <a:lnTo>
                      <a:pt x="207414" y="0"/>
                    </a:lnTo>
                    <a:close/>
                  </a:path>
                </a:pathLst>
              </a:custGeom>
              <a:solidFill>
                <a:srgbClr val="83B78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55" name="Google Shape;1055;p10"/>
              <p:cNvSpPr/>
              <p:nvPr/>
            </p:nvSpPr>
            <p:spPr>
              <a:xfrm>
                <a:off x="6616595" y="1362130"/>
                <a:ext cx="306730" cy="420233"/>
              </a:xfrm>
              <a:custGeom>
                <a:rect b="b" l="l" r="r" t="t"/>
                <a:pathLst>
                  <a:path extrusionOk="0" h="420233" w="306730">
                    <a:moveTo>
                      <a:pt x="0" y="0"/>
                    </a:moveTo>
                    <a:lnTo>
                      <a:pt x="65084" y="0"/>
                    </a:lnTo>
                    <a:cubicBezTo>
                      <a:pt x="198518" y="0"/>
                      <a:pt x="306730" y="94023"/>
                      <a:pt x="306730" y="210117"/>
                    </a:cubicBezTo>
                    <a:lnTo>
                      <a:pt x="306730" y="420233"/>
                    </a:lnTo>
                    <a:lnTo>
                      <a:pt x="0" y="420233"/>
                    </a:lnTo>
                    <a:lnTo>
                      <a:pt x="0" y="0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53945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56" name="Google Shape;1056;p10"/>
              <p:cNvSpPr/>
              <p:nvPr/>
            </p:nvSpPr>
            <p:spPr>
              <a:xfrm>
                <a:off x="6538223" y="1305378"/>
                <a:ext cx="159557" cy="300086"/>
              </a:xfrm>
              <a:custGeom>
                <a:rect b="b" l="l" r="r" t="t"/>
                <a:pathLst>
                  <a:path extrusionOk="0" h="300086" w="159557">
                    <a:moveTo>
                      <a:pt x="0" y="0"/>
                    </a:moveTo>
                    <a:lnTo>
                      <a:pt x="17341" y="5405"/>
                    </a:lnTo>
                    <a:cubicBezTo>
                      <a:pt x="39749" y="10022"/>
                      <a:pt x="62832" y="12386"/>
                      <a:pt x="86592" y="12386"/>
                    </a:cubicBezTo>
                    <a:lnTo>
                      <a:pt x="86592" y="12386"/>
                    </a:lnTo>
                    <a:cubicBezTo>
                      <a:pt x="110351" y="12386"/>
                      <a:pt x="133434" y="10022"/>
                      <a:pt x="155842" y="5405"/>
                    </a:cubicBezTo>
                    <a:lnTo>
                      <a:pt x="159558" y="4279"/>
                    </a:lnTo>
                    <a:lnTo>
                      <a:pt x="158432" y="49658"/>
                    </a:lnTo>
                    <a:cubicBezTo>
                      <a:pt x="151000" y="192551"/>
                      <a:pt x="118683" y="300086"/>
                      <a:pt x="79948" y="300086"/>
                    </a:cubicBezTo>
                    <a:cubicBezTo>
                      <a:pt x="41213" y="300086"/>
                      <a:pt x="8895" y="192551"/>
                      <a:pt x="1464" y="49658"/>
                    </a:cubicBezTo>
                    <a:lnTo>
                      <a:pt x="225" y="113"/>
                    </a:lnTo>
                    <a:close/>
                  </a:path>
                </a:pathLst>
              </a:custGeom>
              <a:solidFill>
                <a:srgbClr val="ECBCAE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57" name="Google Shape;1057;p10"/>
              <p:cNvSpPr/>
              <p:nvPr/>
            </p:nvSpPr>
            <p:spPr>
              <a:xfrm>
                <a:off x="6245794" y="177302"/>
                <a:ext cx="815014" cy="562969"/>
              </a:xfrm>
              <a:custGeom>
                <a:rect b="b" l="l" r="r" t="t"/>
                <a:pathLst>
                  <a:path extrusionOk="0" h="562969" w="815014">
                    <a:moveTo>
                      <a:pt x="364608" y="698"/>
                    </a:moveTo>
                    <a:cubicBezTo>
                      <a:pt x="627873" y="-14278"/>
                      <a:pt x="829206" y="213517"/>
                      <a:pt x="814230" y="509325"/>
                    </a:cubicBezTo>
                    <a:lnTo>
                      <a:pt x="813330" y="527229"/>
                    </a:lnTo>
                    <a:lnTo>
                      <a:pt x="783602" y="539164"/>
                    </a:lnTo>
                    <a:cubicBezTo>
                      <a:pt x="656812" y="576774"/>
                      <a:pt x="503897" y="571031"/>
                      <a:pt x="355149" y="513266"/>
                    </a:cubicBezTo>
                    <a:cubicBezTo>
                      <a:pt x="206401" y="455388"/>
                      <a:pt x="89857" y="356298"/>
                      <a:pt x="21732" y="242907"/>
                    </a:cubicBezTo>
                    <a:lnTo>
                      <a:pt x="0" y="202595"/>
                    </a:lnTo>
                    <a:lnTo>
                      <a:pt x="19593" y="176584"/>
                    </a:lnTo>
                    <a:cubicBezTo>
                      <a:pt x="110801" y="74791"/>
                      <a:pt x="232975" y="8017"/>
                      <a:pt x="364608" y="586"/>
                    </a:cubicBezTo>
                    <a:lnTo>
                      <a:pt x="364608" y="586"/>
                    </a:lnTo>
                    <a:close/>
                  </a:path>
                </a:pathLst>
              </a:custGeom>
              <a:solidFill>
                <a:srgbClr val="DBA129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58" name="Google Shape;1058;p10"/>
              <p:cNvSpPr/>
              <p:nvPr/>
            </p:nvSpPr>
            <p:spPr>
              <a:xfrm>
                <a:off x="6138371" y="229797"/>
                <a:ext cx="279705" cy="1526893"/>
              </a:xfrm>
              <a:custGeom>
                <a:rect b="b" l="l" r="r" t="t"/>
                <a:pathLst>
                  <a:path extrusionOk="0" h="1526893" w="279705">
                    <a:moveTo>
                      <a:pt x="279592" y="0"/>
                    </a:moveTo>
                    <a:lnTo>
                      <a:pt x="278692" y="1126"/>
                    </a:lnTo>
                    <a:cubicBezTo>
                      <a:pt x="223967" y="73980"/>
                      <a:pt x="193001" y="157419"/>
                      <a:pt x="193001" y="246037"/>
                    </a:cubicBezTo>
                    <a:lnTo>
                      <a:pt x="193001" y="1357201"/>
                    </a:lnTo>
                    <a:cubicBezTo>
                      <a:pt x="193001" y="1410462"/>
                      <a:pt x="204149" y="1461696"/>
                      <a:pt x="224980" y="1510003"/>
                    </a:cubicBezTo>
                    <a:lnTo>
                      <a:pt x="233538" y="1526893"/>
                    </a:lnTo>
                    <a:lnTo>
                      <a:pt x="208090" y="1510115"/>
                    </a:lnTo>
                    <a:cubicBezTo>
                      <a:pt x="79498" y="1417106"/>
                      <a:pt x="0" y="1288626"/>
                      <a:pt x="0" y="1146746"/>
                    </a:cubicBezTo>
                    <a:lnTo>
                      <a:pt x="0" y="407960"/>
                    </a:lnTo>
                    <a:cubicBezTo>
                      <a:pt x="0" y="248289"/>
                      <a:pt x="100667" y="105734"/>
                      <a:pt x="258536" y="11485"/>
                    </a:cubicBezTo>
                    <a:lnTo>
                      <a:pt x="279705" y="0"/>
                    </a:lnTo>
                    <a:close/>
                  </a:path>
                </a:pathLst>
              </a:custGeom>
              <a:solidFill>
                <a:srgbClr val="DBA129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59" name="Google Shape;1059;p10"/>
              <p:cNvSpPr/>
              <p:nvPr/>
            </p:nvSpPr>
            <p:spPr>
              <a:xfrm>
                <a:off x="6824685" y="262227"/>
                <a:ext cx="251329" cy="1517434"/>
              </a:xfrm>
              <a:custGeom>
                <a:rect b="b" l="l" r="r" t="t"/>
                <a:pathLst>
                  <a:path extrusionOk="0" h="1517434" w="251329">
                    <a:moveTo>
                      <a:pt x="0" y="0"/>
                    </a:moveTo>
                    <a:lnTo>
                      <a:pt x="19030" y="11711"/>
                    </a:lnTo>
                    <a:cubicBezTo>
                      <a:pt x="160909" y="108436"/>
                      <a:pt x="251329" y="254707"/>
                      <a:pt x="251329" y="418544"/>
                    </a:cubicBezTo>
                    <a:lnTo>
                      <a:pt x="251329" y="1176586"/>
                    </a:lnTo>
                    <a:cubicBezTo>
                      <a:pt x="251329" y="1303940"/>
                      <a:pt x="196604" y="1420821"/>
                      <a:pt x="105621" y="1511917"/>
                    </a:cubicBezTo>
                    <a:lnTo>
                      <a:pt x="99540" y="1517435"/>
                    </a:lnTo>
                    <a:lnTo>
                      <a:pt x="97626" y="1517435"/>
                    </a:lnTo>
                    <a:lnTo>
                      <a:pt x="97626" y="1310020"/>
                    </a:lnTo>
                    <a:cubicBezTo>
                      <a:pt x="97626" y="1280969"/>
                      <a:pt x="90870" y="1253269"/>
                      <a:pt x="78709" y="1228158"/>
                    </a:cubicBezTo>
                    <a:lnTo>
                      <a:pt x="78034" y="1227032"/>
                    </a:lnTo>
                    <a:lnTo>
                      <a:pt x="78034" y="917262"/>
                    </a:lnTo>
                    <a:lnTo>
                      <a:pt x="96725" y="891251"/>
                    </a:lnTo>
                    <a:cubicBezTo>
                      <a:pt x="133885" y="828081"/>
                      <a:pt x="155617" y="751961"/>
                      <a:pt x="155617" y="670099"/>
                    </a:cubicBezTo>
                    <a:lnTo>
                      <a:pt x="155617" y="489709"/>
                    </a:lnTo>
                    <a:cubicBezTo>
                      <a:pt x="155617" y="407735"/>
                      <a:pt x="133885" y="331615"/>
                      <a:pt x="96725" y="268558"/>
                    </a:cubicBezTo>
                    <a:lnTo>
                      <a:pt x="77133" y="241308"/>
                    </a:lnTo>
                    <a:lnTo>
                      <a:pt x="72854" y="185457"/>
                    </a:lnTo>
                    <a:cubicBezTo>
                      <a:pt x="62720" y="119472"/>
                      <a:pt x="37834" y="57315"/>
                      <a:pt x="901" y="1351"/>
                    </a:cubicBezTo>
                    <a:lnTo>
                      <a:pt x="0" y="225"/>
                    </a:lnTo>
                    <a:close/>
                  </a:path>
                </a:pathLst>
              </a:custGeom>
              <a:solidFill>
                <a:srgbClr val="DBA129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60" name="Google Shape;1060;p10"/>
              <p:cNvSpPr/>
              <p:nvPr/>
            </p:nvSpPr>
            <p:spPr>
              <a:xfrm>
                <a:off x="6234196" y="240607"/>
                <a:ext cx="347266" cy="229709"/>
              </a:xfrm>
              <a:custGeom>
                <a:rect b="b" l="l" r="r" t="t"/>
                <a:pathLst>
                  <a:path extrusionOk="0" h="229709" w="347266">
                    <a:moveTo>
                      <a:pt x="0" y="114855"/>
                    </a:moveTo>
                    <a:cubicBezTo>
                      <a:pt x="0" y="51459"/>
                      <a:pt x="77696" y="0"/>
                      <a:pt x="173633" y="0"/>
                    </a:cubicBezTo>
                    <a:cubicBezTo>
                      <a:pt x="269571" y="0"/>
                      <a:pt x="347267" y="51459"/>
                      <a:pt x="347267" y="114855"/>
                    </a:cubicBezTo>
                    <a:cubicBezTo>
                      <a:pt x="347267" y="178250"/>
                      <a:pt x="269571" y="229710"/>
                      <a:pt x="173633" y="229710"/>
                    </a:cubicBezTo>
                    <a:cubicBezTo>
                      <a:pt x="77696" y="229710"/>
                      <a:pt x="0" y="178250"/>
                      <a:pt x="0" y="114855"/>
                    </a:cubicBezTo>
                    <a:lnTo>
                      <a:pt x="0" y="114855"/>
                    </a:lnTo>
                    <a:close/>
                    <a:moveTo>
                      <a:pt x="11598" y="114855"/>
                    </a:moveTo>
                    <a:cubicBezTo>
                      <a:pt x="11598" y="171832"/>
                      <a:pt x="84114" y="218112"/>
                      <a:pt x="173633" y="218112"/>
                    </a:cubicBezTo>
                    <a:cubicBezTo>
                      <a:pt x="263153" y="218112"/>
                      <a:pt x="335669" y="171944"/>
                      <a:pt x="335669" y="114855"/>
                    </a:cubicBezTo>
                    <a:cubicBezTo>
                      <a:pt x="335669" y="57765"/>
                      <a:pt x="263153" y="11598"/>
                      <a:pt x="173633" y="11598"/>
                    </a:cubicBezTo>
                    <a:cubicBezTo>
                      <a:pt x="84114" y="11598"/>
                      <a:pt x="11598" y="57765"/>
                      <a:pt x="11598" y="114855"/>
                    </a:cubicBezTo>
                    <a:lnTo>
                      <a:pt x="11598" y="114855"/>
                    </a:lnTo>
                    <a:close/>
                  </a:path>
                </a:pathLst>
              </a:custGeom>
              <a:solidFill>
                <a:srgbClr val="53945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61" name="Google Shape;1061;p10"/>
              <p:cNvSpPr/>
              <p:nvPr/>
            </p:nvSpPr>
            <p:spPr>
              <a:xfrm>
                <a:off x="6650375" y="240607"/>
                <a:ext cx="347267" cy="229709"/>
              </a:xfrm>
              <a:custGeom>
                <a:rect b="b" l="l" r="r" t="t"/>
                <a:pathLst>
                  <a:path extrusionOk="0" h="229709" w="347267">
                    <a:moveTo>
                      <a:pt x="0" y="114855"/>
                    </a:moveTo>
                    <a:cubicBezTo>
                      <a:pt x="0" y="51459"/>
                      <a:pt x="77696" y="0"/>
                      <a:pt x="173634" y="0"/>
                    </a:cubicBezTo>
                    <a:cubicBezTo>
                      <a:pt x="269571" y="0"/>
                      <a:pt x="347267" y="51459"/>
                      <a:pt x="347267" y="114855"/>
                    </a:cubicBezTo>
                    <a:cubicBezTo>
                      <a:pt x="347267" y="178250"/>
                      <a:pt x="269571" y="229710"/>
                      <a:pt x="173634" y="229710"/>
                    </a:cubicBezTo>
                    <a:cubicBezTo>
                      <a:pt x="77696" y="229710"/>
                      <a:pt x="0" y="178250"/>
                      <a:pt x="0" y="114855"/>
                    </a:cubicBezTo>
                    <a:lnTo>
                      <a:pt x="0" y="114855"/>
                    </a:lnTo>
                    <a:close/>
                    <a:moveTo>
                      <a:pt x="11598" y="114855"/>
                    </a:moveTo>
                    <a:cubicBezTo>
                      <a:pt x="11598" y="171832"/>
                      <a:pt x="84115" y="218112"/>
                      <a:pt x="173634" y="218112"/>
                    </a:cubicBezTo>
                    <a:cubicBezTo>
                      <a:pt x="263153" y="218112"/>
                      <a:pt x="335669" y="171944"/>
                      <a:pt x="335669" y="114855"/>
                    </a:cubicBezTo>
                    <a:cubicBezTo>
                      <a:pt x="335669" y="57765"/>
                      <a:pt x="263153" y="11598"/>
                      <a:pt x="173634" y="11598"/>
                    </a:cubicBezTo>
                    <a:cubicBezTo>
                      <a:pt x="84115" y="11598"/>
                      <a:pt x="11598" y="57765"/>
                      <a:pt x="11598" y="114855"/>
                    </a:cubicBezTo>
                    <a:lnTo>
                      <a:pt x="11598" y="114855"/>
                    </a:lnTo>
                    <a:close/>
                  </a:path>
                </a:pathLst>
              </a:custGeom>
              <a:solidFill>
                <a:srgbClr val="53945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62" name="Google Shape;1062;p10"/>
              <p:cNvSpPr/>
              <p:nvPr/>
            </p:nvSpPr>
            <p:spPr>
              <a:xfrm>
                <a:off x="6577409" y="341949"/>
                <a:ext cx="72966" cy="21619"/>
              </a:xfrm>
              <a:custGeom>
                <a:rect b="b" l="l" r="r" t="t"/>
                <a:pathLst>
                  <a:path extrusionOk="0" h="21619" w="72966">
                    <a:moveTo>
                      <a:pt x="0" y="0"/>
                    </a:moveTo>
                    <a:lnTo>
                      <a:pt x="72966" y="0"/>
                    </a:lnTo>
                    <a:lnTo>
                      <a:pt x="72966" y="21620"/>
                    </a:lnTo>
                    <a:lnTo>
                      <a:pt x="0" y="21620"/>
                    </a:lnTo>
                    <a:lnTo>
                      <a:pt x="0" y="0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53945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63" name="Google Shape;1063;p10"/>
              <p:cNvSpPr/>
              <p:nvPr/>
            </p:nvSpPr>
            <p:spPr>
              <a:xfrm>
                <a:off x="6407154" y="1062156"/>
                <a:ext cx="443204" cy="151338"/>
              </a:xfrm>
              <a:custGeom>
                <a:rect b="b" l="l" r="r" t="t"/>
                <a:pathLst>
                  <a:path extrusionOk="0" h="151338" w="443204">
                    <a:moveTo>
                      <a:pt x="0" y="0"/>
                    </a:moveTo>
                    <a:lnTo>
                      <a:pt x="443204" y="0"/>
                    </a:lnTo>
                    <a:lnTo>
                      <a:pt x="439601" y="11148"/>
                    </a:lnTo>
                    <a:cubicBezTo>
                      <a:pt x="403681" y="93573"/>
                      <a:pt x="319567" y="151338"/>
                      <a:pt x="221602" y="151338"/>
                    </a:cubicBezTo>
                    <a:cubicBezTo>
                      <a:pt x="123638" y="151338"/>
                      <a:pt x="39524" y="93573"/>
                      <a:pt x="3603" y="11148"/>
                    </a:cubicBez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64" name="Google Shape;1064;p10"/>
              <p:cNvSpPr/>
              <p:nvPr/>
            </p:nvSpPr>
            <p:spPr>
              <a:xfrm>
                <a:off x="6453096" y="1066210"/>
                <a:ext cx="349969" cy="151338"/>
              </a:xfrm>
              <a:custGeom>
                <a:rect b="b" l="l" r="r" t="t"/>
                <a:pathLst>
                  <a:path extrusionOk="0" h="151338" w="349969">
                    <a:moveTo>
                      <a:pt x="174984" y="0"/>
                    </a:moveTo>
                    <a:cubicBezTo>
                      <a:pt x="236240" y="0"/>
                      <a:pt x="292204" y="22633"/>
                      <a:pt x="334205" y="59679"/>
                    </a:cubicBezTo>
                    <a:lnTo>
                      <a:pt x="349970" y="75669"/>
                    </a:lnTo>
                    <a:lnTo>
                      <a:pt x="334205" y="91659"/>
                    </a:lnTo>
                    <a:cubicBezTo>
                      <a:pt x="292204" y="128705"/>
                      <a:pt x="236240" y="151338"/>
                      <a:pt x="174984" y="151338"/>
                    </a:cubicBezTo>
                    <a:cubicBezTo>
                      <a:pt x="113728" y="151338"/>
                      <a:pt x="57765" y="128705"/>
                      <a:pt x="15764" y="91659"/>
                    </a:cubicBezTo>
                    <a:lnTo>
                      <a:pt x="0" y="75669"/>
                    </a:lnTo>
                    <a:lnTo>
                      <a:pt x="15764" y="59679"/>
                    </a:lnTo>
                    <a:cubicBezTo>
                      <a:pt x="57765" y="22633"/>
                      <a:pt x="113728" y="0"/>
                      <a:pt x="174984" y="0"/>
                    </a:cubicBezTo>
                    <a:lnTo>
                      <a:pt x="174984" y="0"/>
                    </a:lnTo>
                    <a:close/>
                  </a:path>
                </a:pathLst>
              </a:custGeom>
              <a:solidFill>
                <a:srgbClr val="D8738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65" name="Google Shape;1065;p10"/>
              <p:cNvSpPr/>
              <p:nvPr/>
            </p:nvSpPr>
            <p:spPr>
              <a:xfrm>
                <a:off x="6628756" y="1062156"/>
                <a:ext cx="175660" cy="151338"/>
              </a:xfrm>
              <a:custGeom>
                <a:rect b="b" l="l" r="r" t="t"/>
                <a:pathLst>
                  <a:path extrusionOk="0" h="151338" w="175660">
                    <a:moveTo>
                      <a:pt x="1577" y="0"/>
                    </a:moveTo>
                    <a:cubicBezTo>
                      <a:pt x="62607" y="0"/>
                      <a:pt x="118120" y="22633"/>
                      <a:pt x="160009" y="59679"/>
                    </a:cubicBezTo>
                    <a:lnTo>
                      <a:pt x="175661" y="75669"/>
                    </a:lnTo>
                    <a:lnTo>
                      <a:pt x="160009" y="91659"/>
                    </a:lnTo>
                    <a:cubicBezTo>
                      <a:pt x="118120" y="128705"/>
                      <a:pt x="62607" y="151338"/>
                      <a:pt x="1577" y="151338"/>
                    </a:cubicBezTo>
                    <a:lnTo>
                      <a:pt x="0" y="151338"/>
                    </a:lnTo>
                    <a:lnTo>
                      <a:pt x="0" y="113"/>
                    </a:lnTo>
                    <a:lnTo>
                      <a:pt x="1577" y="113"/>
                    </a:lnTo>
                    <a:close/>
                  </a:path>
                </a:pathLst>
              </a:custGeom>
              <a:solidFill>
                <a:srgbClr val="D0566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66" name="Google Shape;1066;p10"/>
              <p:cNvSpPr/>
              <p:nvPr/>
            </p:nvSpPr>
            <p:spPr>
              <a:xfrm>
                <a:off x="6431476" y="1058103"/>
                <a:ext cx="399964" cy="36483"/>
              </a:xfrm>
              <a:custGeom>
                <a:rect b="b" l="l" r="r" t="t"/>
                <a:pathLst>
                  <a:path extrusionOk="0" h="36483" w="399964">
                    <a:moveTo>
                      <a:pt x="0" y="0"/>
                    </a:moveTo>
                    <a:lnTo>
                      <a:pt x="399965" y="0"/>
                    </a:lnTo>
                    <a:lnTo>
                      <a:pt x="376206" y="36483"/>
                    </a:lnTo>
                    <a:lnTo>
                      <a:pt x="19030" y="33443"/>
                    </a:lnTo>
                    <a:lnTo>
                      <a:pt x="0" y="0"/>
                    </a:lnTo>
                    <a:lnTo>
                      <a:pt x="0" y="0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sp>
          <p:nvSpPr>
            <p:cNvPr id="1067" name="Google Shape;1067;p10"/>
            <p:cNvSpPr/>
            <p:nvPr/>
          </p:nvSpPr>
          <p:spPr>
            <a:xfrm>
              <a:off x="7859908" y="1374637"/>
              <a:ext cx="1327355" cy="434499"/>
            </a:xfrm>
            <a:prstGeom prst="rect">
              <a:avLst/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i="0" lang="en-US" sz="1400" u="none" cap="none" strike="noStrike">
                  <a:solidFill>
                    <a:srgbClr val="0C0C0C"/>
                  </a:solidFill>
                  <a:latin typeface="Lexend Deca"/>
                  <a:ea typeface="Lexend Deca"/>
                  <a:cs typeface="Lexend Deca"/>
                  <a:sym typeface="Lexend Deca"/>
                </a:rPr>
                <a:t>KRISTIN</a:t>
              </a:r>
              <a:endParaRPr/>
            </a:p>
          </p:txBody>
        </p:sp>
      </p:grpSp>
      <p:grpSp>
        <p:nvGrpSpPr>
          <p:cNvPr id="1068" name="Google Shape;1068;p10"/>
          <p:cNvGrpSpPr/>
          <p:nvPr/>
        </p:nvGrpSpPr>
        <p:grpSpPr>
          <a:xfrm>
            <a:off x="9444687" y="49950"/>
            <a:ext cx="1401687" cy="1955711"/>
            <a:chOff x="9444687" y="49950"/>
            <a:chExt cx="1401687" cy="1955711"/>
          </a:xfrm>
        </p:grpSpPr>
        <p:sp>
          <p:nvSpPr>
            <p:cNvPr id="1069" name="Google Shape;1069;p10"/>
            <p:cNvSpPr/>
            <p:nvPr/>
          </p:nvSpPr>
          <p:spPr>
            <a:xfrm>
              <a:off x="9444687" y="49950"/>
              <a:ext cx="1401687" cy="1955711"/>
            </a:xfrm>
            <a:custGeom>
              <a:rect b="b" l="l" r="r" t="t"/>
              <a:pathLst>
                <a:path extrusionOk="0" h="2370559" w="1699014">
                  <a:moveTo>
                    <a:pt x="849507" y="0"/>
                  </a:moveTo>
                  <a:cubicBezTo>
                    <a:pt x="1318677" y="0"/>
                    <a:pt x="1699014" y="380337"/>
                    <a:pt x="1699014" y="849507"/>
                  </a:cubicBezTo>
                  <a:lnTo>
                    <a:pt x="1699014" y="2224057"/>
                  </a:lnTo>
                  <a:lnTo>
                    <a:pt x="1574637" y="2224057"/>
                  </a:lnTo>
                  <a:lnTo>
                    <a:pt x="1574637" y="2370559"/>
                  </a:lnTo>
                  <a:lnTo>
                    <a:pt x="1462549" y="2370559"/>
                  </a:lnTo>
                  <a:lnTo>
                    <a:pt x="1462549" y="2224057"/>
                  </a:lnTo>
                  <a:lnTo>
                    <a:pt x="236466" y="2224057"/>
                  </a:lnTo>
                  <a:lnTo>
                    <a:pt x="236466" y="2370559"/>
                  </a:lnTo>
                  <a:lnTo>
                    <a:pt x="124378" y="2370559"/>
                  </a:lnTo>
                  <a:lnTo>
                    <a:pt x="124378" y="2224057"/>
                  </a:lnTo>
                  <a:lnTo>
                    <a:pt x="0" y="2224057"/>
                  </a:lnTo>
                  <a:lnTo>
                    <a:pt x="0" y="849507"/>
                  </a:lnTo>
                  <a:cubicBezTo>
                    <a:pt x="0" y="380337"/>
                    <a:pt x="380337" y="0"/>
                    <a:pt x="849507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070" name="Google Shape;1070;p10"/>
            <p:cNvGrpSpPr/>
            <p:nvPr/>
          </p:nvGrpSpPr>
          <p:grpSpPr>
            <a:xfrm>
              <a:off x="9705158" y="93627"/>
              <a:ext cx="903587" cy="1595806"/>
              <a:chOff x="7406528" y="194665"/>
              <a:chExt cx="903587" cy="1595806"/>
            </a:xfrm>
          </p:grpSpPr>
          <p:sp>
            <p:nvSpPr>
              <p:cNvPr id="1071" name="Google Shape;1071;p10"/>
              <p:cNvSpPr/>
              <p:nvPr/>
            </p:nvSpPr>
            <p:spPr>
              <a:xfrm>
                <a:off x="7406528" y="634684"/>
                <a:ext cx="112803" cy="189542"/>
              </a:xfrm>
              <a:custGeom>
                <a:rect b="b" l="l" r="r" t="t"/>
                <a:pathLst>
                  <a:path extrusionOk="0" h="189542" w="112803">
                    <a:moveTo>
                      <a:pt x="110776" y="32"/>
                    </a:moveTo>
                    <a:cubicBezTo>
                      <a:pt x="51997" y="-1319"/>
                      <a:pt x="2453" y="40119"/>
                      <a:pt x="88" y="92479"/>
                    </a:cubicBezTo>
                    <a:cubicBezTo>
                      <a:pt x="-2277" y="144839"/>
                      <a:pt x="43440" y="188304"/>
                      <a:pt x="102219" y="189543"/>
                    </a:cubicBezTo>
                    <a:cubicBezTo>
                      <a:pt x="105709" y="189543"/>
                      <a:pt x="109313" y="189543"/>
                      <a:pt x="112803" y="189317"/>
                    </a:cubicBezTo>
                    <a:lnTo>
                      <a:pt x="110776" y="32"/>
                    </a:lnTo>
                    <a:close/>
                  </a:path>
                </a:pathLst>
              </a:custGeom>
              <a:solidFill>
                <a:srgbClr val="E6B49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72" name="Google Shape;1072;p10"/>
              <p:cNvSpPr/>
              <p:nvPr/>
            </p:nvSpPr>
            <p:spPr>
              <a:xfrm>
                <a:off x="8197312" y="624212"/>
                <a:ext cx="112803" cy="189542"/>
              </a:xfrm>
              <a:custGeom>
                <a:rect b="b" l="l" r="r" t="t"/>
                <a:pathLst>
                  <a:path extrusionOk="0" h="189542" w="112803">
                    <a:moveTo>
                      <a:pt x="2027" y="32"/>
                    </a:moveTo>
                    <a:cubicBezTo>
                      <a:pt x="60806" y="-1319"/>
                      <a:pt x="110351" y="40119"/>
                      <a:pt x="112715" y="92479"/>
                    </a:cubicBezTo>
                    <a:cubicBezTo>
                      <a:pt x="115080" y="144839"/>
                      <a:pt x="69364" y="188304"/>
                      <a:pt x="10585" y="189543"/>
                    </a:cubicBezTo>
                    <a:cubicBezTo>
                      <a:pt x="7094" y="189543"/>
                      <a:pt x="3491" y="189543"/>
                      <a:pt x="0" y="189317"/>
                    </a:cubicBezTo>
                    <a:lnTo>
                      <a:pt x="2027" y="32"/>
                    </a:lnTo>
                    <a:close/>
                  </a:path>
                </a:pathLst>
              </a:custGeom>
              <a:solidFill>
                <a:srgbClr val="E6B49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73" name="Google Shape;1073;p10"/>
              <p:cNvSpPr/>
              <p:nvPr/>
            </p:nvSpPr>
            <p:spPr>
              <a:xfrm>
                <a:off x="7485438" y="1320242"/>
                <a:ext cx="716153" cy="470229"/>
              </a:xfrm>
              <a:custGeom>
                <a:rect b="b" l="l" r="r" t="t"/>
                <a:pathLst>
                  <a:path extrusionOk="0" h="470229" w="716153">
                    <a:moveTo>
                      <a:pt x="235115" y="0"/>
                    </a:moveTo>
                    <a:lnTo>
                      <a:pt x="481039" y="0"/>
                    </a:lnTo>
                    <a:cubicBezTo>
                      <a:pt x="610870" y="0"/>
                      <a:pt x="716153" y="105284"/>
                      <a:pt x="716153" y="235115"/>
                    </a:cubicBezTo>
                    <a:lnTo>
                      <a:pt x="716153" y="470229"/>
                    </a:lnTo>
                    <a:lnTo>
                      <a:pt x="0" y="470229"/>
                    </a:lnTo>
                    <a:lnTo>
                      <a:pt x="0" y="235115"/>
                    </a:lnTo>
                    <a:cubicBezTo>
                      <a:pt x="0" y="105284"/>
                      <a:pt x="105283" y="0"/>
                      <a:pt x="235115" y="0"/>
                    </a:cubicBezTo>
                    <a:lnTo>
                      <a:pt x="235115" y="0"/>
                    </a:lnTo>
                    <a:close/>
                  </a:path>
                </a:pathLst>
              </a:custGeom>
              <a:solidFill>
                <a:srgbClr val="B5547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74" name="Google Shape;1074;p10"/>
              <p:cNvSpPr/>
              <p:nvPr/>
            </p:nvSpPr>
            <p:spPr>
              <a:xfrm>
                <a:off x="7859729" y="1312135"/>
                <a:ext cx="347267" cy="476985"/>
              </a:xfrm>
              <a:custGeom>
                <a:rect b="b" l="l" r="r" t="t"/>
                <a:pathLst>
                  <a:path extrusionOk="0" h="476985" w="347267">
                    <a:moveTo>
                      <a:pt x="0" y="0"/>
                    </a:moveTo>
                    <a:lnTo>
                      <a:pt x="73755" y="0"/>
                    </a:lnTo>
                    <a:cubicBezTo>
                      <a:pt x="224868" y="0"/>
                      <a:pt x="347267" y="106747"/>
                      <a:pt x="347267" y="238493"/>
                    </a:cubicBezTo>
                    <a:lnTo>
                      <a:pt x="347267" y="476985"/>
                    </a:lnTo>
                    <a:lnTo>
                      <a:pt x="0" y="476985"/>
                    </a:lnTo>
                    <a:lnTo>
                      <a:pt x="0" y="0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7B354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75" name="Google Shape;1075;p10"/>
              <p:cNvSpPr/>
              <p:nvPr/>
            </p:nvSpPr>
            <p:spPr>
              <a:xfrm>
                <a:off x="7466520" y="289251"/>
                <a:ext cx="782363" cy="974238"/>
              </a:xfrm>
              <a:custGeom>
                <a:rect b="b" l="l" r="r" t="t"/>
                <a:pathLst>
                  <a:path extrusionOk="0" h="974238" w="782363">
                    <a:moveTo>
                      <a:pt x="0" y="391182"/>
                    </a:moveTo>
                    <a:cubicBezTo>
                      <a:pt x="0" y="175097"/>
                      <a:pt x="175097" y="0"/>
                      <a:pt x="391182" y="0"/>
                    </a:cubicBezTo>
                    <a:lnTo>
                      <a:pt x="391182" y="0"/>
                    </a:lnTo>
                    <a:cubicBezTo>
                      <a:pt x="607267" y="0"/>
                      <a:pt x="782364" y="175097"/>
                      <a:pt x="782364" y="391182"/>
                    </a:cubicBezTo>
                    <a:lnTo>
                      <a:pt x="782364" y="583057"/>
                    </a:lnTo>
                    <a:cubicBezTo>
                      <a:pt x="782364" y="799142"/>
                      <a:pt x="607267" y="974239"/>
                      <a:pt x="391182" y="974239"/>
                    </a:cubicBezTo>
                    <a:lnTo>
                      <a:pt x="391182" y="974239"/>
                    </a:lnTo>
                    <a:cubicBezTo>
                      <a:pt x="175097" y="974239"/>
                      <a:pt x="0" y="799142"/>
                      <a:pt x="0" y="583057"/>
                    </a:cubicBezTo>
                    <a:lnTo>
                      <a:pt x="0" y="391182"/>
                    </a:lnTo>
                    <a:close/>
                  </a:path>
                </a:pathLst>
              </a:custGeom>
              <a:solidFill>
                <a:srgbClr val="F3C3A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76" name="Google Shape;1076;p10"/>
              <p:cNvSpPr/>
              <p:nvPr/>
            </p:nvSpPr>
            <p:spPr>
              <a:xfrm>
                <a:off x="7858378" y="289251"/>
                <a:ext cx="390506" cy="974351"/>
              </a:xfrm>
              <a:custGeom>
                <a:rect b="b" l="l" r="r" t="t"/>
                <a:pathLst>
                  <a:path extrusionOk="0" h="974351" w="390506">
                    <a:moveTo>
                      <a:pt x="0" y="0"/>
                    </a:moveTo>
                    <a:cubicBezTo>
                      <a:pt x="215635" y="0"/>
                      <a:pt x="390506" y="177575"/>
                      <a:pt x="390506" y="396699"/>
                    </a:cubicBezTo>
                    <a:lnTo>
                      <a:pt x="390506" y="577652"/>
                    </a:lnTo>
                    <a:cubicBezTo>
                      <a:pt x="390506" y="796664"/>
                      <a:pt x="215635" y="974352"/>
                      <a:pt x="0" y="974352"/>
                    </a:cubicBez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E6B49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77" name="Google Shape;1077;p10"/>
              <p:cNvSpPr/>
              <p:nvPr/>
            </p:nvSpPr>
            <p:spPr>
              <a:xfrm>
                <a:off x="7638127" y="700026"/>
                <a:ext cx="60805" cy="55400"/>
              </a:xfrm>
              <a:custGeom>
                <a:rect b="b" l="l" r="r" t="t"/>
                <a:pathLst>
                  <a:path extrusionOk="0" h="55400" w="60805">
                    <a:moveTo>
                      <a:pt x="0" y="27700"/>
                    </a:moveTo>
                    <a:cubicBezTo>
                      <a:pt x="0" y="12386"/>
                      <a:pt x="13625" y="0"/>
                      <a:pt x="30403" y="0"/>
                    </a:cubicBezTo>
                    <a:cubicBezTo>
                      <a:pt x="47181" y="0"/>
                      <a:pt x="60806" y="12386"/>
                      <a:pt x="60806" y="27700"/>
                    </a:cubicBezTo>
                    <a:cubicBezTo>
                      <a:pt x="60806" y="43014"/>
                      <a:pt x="47181" y="55401"/>
                      <a:pt x="30403" y="55401"/>
                    </a:cubicBezTo>
                    <a:cubicBezTo>
                      <a:pt x="13625" y="55401"/>
                      <a:pt x="0" y="43014"/>
                      <a:pt x="0" y="27700"/>
                    </a:cubicBezTo>
                    <a:lnTo>
                      <a:pt x="0" y="27700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78" name="Google Shape;1078;p10"/>
              <p:cNvSpPr/>
              <p:nvPr/>
            </p:nvSpPr>
            <p:spPr>
              <a:xfrm>
                <a:off x="8015121" y="701377"/>
                <a:ext cx="59454" cy="55400"/>
              </a:xfrm>
              <a:custGeom>
                <a:rect b="b" l="l" r="r" t="t"/>
                <a:pathLst>
                  <a:path extrusionOk="0" h="55400" w="59454">
                    <a:moveTo>
                      <a:pt x="59455" y="27700"/>
                    </a:moveTo>
                    <a:cubicBezTo>
                      <a:pt x="59455" y="12386"/>
                      <a:pt x="46168" y="0"/>
                      <a:pt x="29727" y="0"/>
                    </a:cubicBezTo>
                    <a:cubicBezTo>
                      <a:pt x="13287" y="0"/>
                      <a:pt x="0" y="12386"/>
                      <a:pt x="0" y="27700"/>
                    </a:cubicBezTo>
                    <a:cubicBezTo>
                      <a:pt x="0" y="43014"/>
                      <a:pt x="13287" y="55401"/>
                      <a:pt x="29727" y="55401"/>
                    </a:cubicBezTo>
                    <a:cubicBezTo>
                      <a:pt x="46168" y="55401"/>
                      <a:pt x="59455" y="43014"/>
                      <a:pt x="59455" y="27700"/>
                    </a:cubicBezTo>
                    <a:lnTo>
                      <a:pt x="59455" y="27700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79" name="Google Shape;1079;p10"/>
              <p:cNvSpPr/>
              <p:nvPr/>
            </p:nvSpPr>
            <p:spPr>
              <a:xfrm>
                <a:off x="7640829" y="962165"/>
                <a:ext cx="439150" cy="154153"/>
              </a:xfrm>
              <a:custGeom>
                <a:rect b="b" l="l" r="r" t="t"/>
                <a:pathLst>
                  <a:path extrusionOk="0" h="154153" w="439150">
                    <a:moveTo>
                      <a:pt x="0" y="0"/>
                    </a:moveTo>
                    <a:lnTo>
                      <a:pt x="439151" y="0"/>
                    </a:lnTo>
                    <a:lnTo>
                      <a:pt x="435660" y="11373"/>
                    </a:lnTo>
                    <a:cubicBezTo>
                      <a:pt x="400078" y="95262"/>
                      <a:pt x="316752" y="154153"/>
                      <a:pt x="219575" y="154153"/>
                    </a:cubicBezTo>
                    <a:cubicBezTo>
                      <a:pt x="122399" y="154153"/>
                      <a:pt x="39074" y="95262"/>
                      <a:pt x="3491" y="11373"/>
                    </a:cubicBez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80" name="Google Shape;1080;p10"/>
              <p:cNvSpPr/>
              <p:nvPr/>
            </p:nvSpPr>
            <p:spPr>
              <a:xfrm>
                <a:off x="7688122" y="966219"/>
                <a:ext cx="345915" cy="154040"/>
              </a:xfrm>
              <a:custGeom>
                <a:rect b="b" l="l" r="r" t="t"/>
                <a:pathLst>
                  <a:path extrusionOk="0" h="154040" w="345915">
                    <a:moveTo>
                      <a:pt x="172958" y="0"/>
                    </a:moveTo>
                    <a:cubicBezTo>
                      <a:pt x="233538" y="0"/>
                      <a:pt x="288826" y="22971"/>
                      <a:pt x="330376" y="60693"/>
                    </a:cubicBezTo>
                    <a:lnTo>
                      <a:pt x="345915" y="77020"/>
                    </a:lnTo>
                    <a:lnTo>
                      <a:pt x="330376" y="93348"/>
                    </a:lnTo>
                    <a:cubicBezTo>
                      <a:pt x="288826" y="131070"/>
                      <a:pt x="233538" y="154041"/>
                      <a:pt x="172958" y="154041"/>
                    </a:cubicBezTo>
                    <a:cubicBezTo>
                      <a:pt x="112377" y="154041"/>
                      <a:pt x="57090" y="131070"/>
                      <a:pt x="15539" y="93348"/>
                    </a:cubicBezTo>
                    <a:lnTo>
                      <a:pt x="0" y="77020"/>
                    </a:lnTo>
                    <a:lnTo>
                      <a:pt x="15539" y="60693"/>
                    </a:lnTo>
                    <a:cubicBezTo>
                      <a:pt x="57090" y="22971"/>
                      <a:pt x="112377" y="0"/>
                      <a:pt x="172958" y="0"/>
                    </a:cubicBezTo>
                    <a:lnTo>
                      <a:pt x="172958" y="0"/>
                    </a:lnTo>
                    <a:close/>
                  </a:path>
                </a:pathLst>
              </a:custGeom>
              <a:solidFill>
                <a:srgbClr val="D8738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81" name="Google Shape;1081;p10"/>
              <p:cNvSpPr/>
              <p:nvPr/>
            </p:nvSpPr>
            <p:spPr>
              <a:xfrm>
                <a:off x="7861080" y="962165"/>
                <a:ext cx="174308" cy="154040"/>
              </a:xfrm>
              <a:custGeom>
                <a:rect b="b" l="l" r="r" t="t"/>
                <a:pathLst>
                  <a:path extrusionOk="0" h="154040" w="174308">
                    <a:moveTo>
                      <a:pt x="1577" y="0"/>
                    </a:moveTo>
                    <a:cubicBezTo>
                      <a:pt x="62157" y="0"/>
                      <a:pt x="117220" y="22971"/>
                      <a:pt x="158770" y="60693"/>
                    </a:cubicBezTo>
                    <a:lnTo>
                      <a:pt x="174309" y="77020"/>
                    </a:lnTo>
                    <a:lnTo>
                      <a:pt x="158770" y="93348"/>
                    </a:lnTo>
                    <a:cubicBezTo>
                      <a:pt x="117220" y="131070"/>
                      <a:pt x="62044" y="154041"/>
                      <a:pt x="1577" y="154041"/>
                    </a:cubicBezTo>
                    <a:lnTo>
                      <a:pt x="0" y="154041"/>
                    </a:lnTo>
                    <a:lnTo>
                      <a:pt x="0" y="113"/>
                    </a:lnTo>
                    <a:lnTo>
                      <a:pt x="1577" y="113"/>
                    </a:lnTo>
                    <a:close/>
                  </a:path>
                </a:pathLst>
              </a:custGeom>
              <a:solidFill>
                <a:srgbClr val="D0566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82" name="Google Shape;1082;p10"/>
              <p:cNvSpPr/>
              <p:nvPr/>
            </p:nvSpPr>
            <p:spPr>
              <a:xfrm>
                <a:off x="7666503" y="958112"/>
                <a:ext cx="393208" cy="62156"/>
              </a:xfrm>
              <a:custGeom>
                <a:rect b="b" l="l" r="r" t="t"/>
                <a:pathLst>
                  <a:path extrusionOk="0" h="62156" w="393208">
                    <a:moveTo>
                      <a:pt x="0" y="0"/>
                    </a:moveTo>
                    <a:lnTo>
                      <a:pt x="393209" y="0"/>
                    </a:lnTo>
                    <a:lnTo>
                      <a:pt x="369900" y="62157"/>
                    </a:lnTo>
                    <a:lnTo>
                      <a:pt x="18692" y="56977"/>
                    </a:lnTo>
                    <a:lnTo>
                      <a:pt x="0" y="0"/>
                    </a:lnTo>
                    <a:lnTo>
                      <a:pt x="0" y="0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83" name="Google Shape;1083;p10"/>
              <p:cNvSpPr/>
              <p:nvPr/>
            </p:nvSpPr>
            <p:spPr>
              <a:xfrm>
                <a:off x="7798923" y="802720"/>
                <a:ext cx="125665" cy="32429"/>
              </a:xfrm>
              <a:custGeom>
                <a:rect b="b" l="l" r="r" t="t"/>
                <a:pathLst>
                  <a:path extrusionOk="0" h="32429" w="125665">
                    <a:moveTo>
                      <a:pt x="125665" y="32430"/>
                    </a:moveTo>
                    <a:cubicBezTo>
                      <a:pt x="125665" y="14526"/>
                      <a:pt x="97514" y="0"/>
                      <a:pt x="62833" y="0"/>
                    </a:cubicBezTo>
                    <a:cubicBezTo>
                      <a:pt x="28151" y="0"/>
                      <a:pt x="0" y="14526"/>
                      <a:pt x="0" y="32430"/>
                    </a:cubicBezTo>
                    <a:lnTo>
                      <a:pt x="16215" y="32430"/>
                    </a:lnTo>
                    <a:cubicBezTo>
                      <a:pt x="16215" y="23421"/>
                      <a:pt x="37047" y="16215"/>
                      <a:pt x="62833" y="16215"/>
                    </a:cubicBezTo>
                    <a:cubicBezTo>
                      <a:pt x="88619" y="16215"/>
                      <a:pt x="109450" y="23421"/>
                      <a:pt x="109450" y="32430"/>
                    </a:cubicBezTo>
                    <a:lnTo>
                      <a:pt x="125665" y="32430"/>
                    </a:lnTo>
                    <a:close/>
                  </a:path>
                </a:pathLst>
              </a:custGeom>
              <a:solidFill>
                <a:srgbClr val="E1A58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84" name="Google Shape;1084;p10"/>
              <p:cNvSpPr/>
              <p:nvPr/>
            </p:nvSpPr>
            <p:spPr>
              <a:xfrm>
                <a:off x="7769084" y="1243109"/>
                <a:ext cx="182529" cy="222953"/>
              </a:xfrm>
              <a:custGeom>
                <a:rect b="b" l="l" r="r" t="t"/>
                <a:pathLst>
                  <a:path extrusionOk="0" h="222953" w="182529">
                    <a:moveTo>
                      <a:pt x="113" y="113"/>
                    </a:moveTo>
                    <a:lnTo>
                      <a:pt x="19931" y="4054"/>
                    </a:lnTo>
                    <a:cubicBezTo>
                      <a:pt x="45491" y="7432"/>
                      <a:pt x="71953" y="9233"/>
                      <a:pt x="99090" y="9233"/>
                    </a:cubicBezTo>
                    <a:lnTo>
                      <a:pt x="99090" y="9233"/>
                    </a:lnTo>
                    <a:cubicBezTo>
                      <a:pt x="126228" y="9233"/>
                      <a:pt x="152689" y="7432"/>
                      <a:pt x="178250" y="4054"/>
                    </a:cubicBezTo>
                    <a:lnTo>
                      <a:pt x="182529" y="3153"/>
                    </a:lnTo>
                    <a:lnTo>
                      <a:pt x="181177" y="36821"/>
                    </a:lnTo>
                    <a:cubicBezTo>
                      <a:pt x="172620" y="143005"/>
                      <a:pt x="135686" y="222953"/>
                      <a:pt x="91321" y="222953"/>
                    </a:cubicBezTo>
                    <a:cubicBezTo>
                      <a:pt x="46955" y="222953"/>
                      <a:pt x="10022" y="143005"/>
                      <a:pt x="1464" y="36821"/>
                    </a:cubicBez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E6B49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85" name="Google Shape;1085;p10"/>
              <p:cNvSpPr/>
              <p:nvPr/>
            </p:nvSpPr>
            <p:spPr>
              <a:xfrm>
                <a:off x="7563809" y="598684"/>
                <a:ext cx="175660" cy="41888"/>
              </a:xfrm>
              <a:custGeom>
                <a:rect b="b" l="l" r="r" t="t"/>
                <a:pathLst>
                  <a:path extrusionOk="0" h="41888" w="175660">
                    <a:moveTo>
                      <a:pt x="0" y="20944"/>
                    </a:moveTo>
                    <a:cubicBezTo>
                      <a:pt x="0" y="9346"/>
                      <a:pt x="9346" y="0"/>
                      <a:pt x="20944" y="0"/>
                    </a:cubicBezTo>
                    <a:lnTo>
                      <a:pt x="154716" y="0"/>
                    </a:lnTo>
                    <a:cubicBezTo>
                      <a:pt x="166314" y="0"/>
                      <a:pt x="175660" y="9346"/>
                      <a:pt x="175660" y="20944"/>
                    </a:cubicBezTo>
                    <a:lnTo>
                      <a:pt x="175660" y="20944"/>
                    </a:lnTo>
                    <a:cubicBezTo>
                      <a:pt x="175660" y="32542"/>
                      <a:pt x="166314" y="41888"/>
                      <a:pt x="154716" y="41888"/>
                    </a:cubicBezTo>
                    <a:lnTo>
                      <a:pt x="20944" y="41888"/>
                    </a:lnTo>
                    <a:cubicBezTo>
                      <a:pt x="9346" y="41888"/>
                      <a:pt x="0" y="32542"/>
                      <a:pt x="0" y="20944"/>
                    </a:cubicBezTo>
                    <a:lnTo>
                      <a:pt x="0" y="20944"/>
                    </a:lnTo>
                    <a:close/>
                  </a:path>
                </a:pathLst>
              </a:custGeom>
              <a:solidFill>
                <a:srgbClr val="82563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86" name="Google Shape;1086;p10"/>
              <p:cNvSpPr/>
              <p:nvPr/>
            </p:nvSpPr>
            <p:spPr>
              <a:xfrm>
                <a:off x="7965125" y="595981"/>
                <a:ext cx="175660" cy="43239"/>
              </a:xfrm>
              <a:custGeom>
                <a:rect b="b" l="l" r="r" t="t"/>
                <a:pathLst>
                  <a:path extrusionOk="0" h="43239" w="175660">
                    <a:moveTo>
                      <a:pt x="0" y="21620"/>
                    </a:moveTo>
                    <a:cubicBezTo>
                      <a:pt x="0" y="9684"/>
                      <a:pt x="9684" y="0"/>
                      <a:pt x="21620" y="0"/>
                    </a:cubicBezTo>
                    <a:lnTo>
                      <a:pt x="154040" y="0"/>
                    </a:lnTo>
                    <a:cubicBezTo>
                      <a:pt x="165976" y="0"/>
                      <a:pt x="175661" y="9684"/>
                      <a:pt x="175661" y="21620"/>
                    </a:cubicBezTo>
                    <a:lnTo>
                      <a:pt x="175661" y="21620"/>
                    </a:lnTo>
                    <a:cubicBezTo>
                      <a:pt x="175661" y="33556"/>
                      <a:pt x="165976" y="43239"/>
                      <a:pt x="154040" y="43239"/>
                    </a:cubicBezTo>
                    <a:lnTo>
                      <a:pt x="21620" y="43239"/>
                    </a:lnTo>
                    <a:cubicBezTo>
                      <a:pt x="9684" y="43239"/>
                      <a:pt x="0" y="33556"/>
                      <a:pt x="0" y="21620"/>
                    </a:cubicBezTo>
                    <a:lnTo>
                      <a:pt x="0" y="21620"/>
                    </a:lnTo>
                    <a:close/>
                  </a:path>
                </a:pathLst>
              </a:custGeom>
              <a:solidFill>
                <a:srgbClr val="82563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87" name="Google Shape;1087;p10"/>
              <p:cNvSpPr/>
              <p:nvPr/>
            </p:nvSpPr>
            <p:spPr>
              <a:xfrm>
                <a:off x="7626078" y="1153928"/>
                <a:ext cx="464711" cy="109449"/>
              </a:xfrm>
              <a:custGeom>
                <a:rect b="b" l="l" r="r" t="t"/>
                <a:pathLst>
                  <a:path extrusionOk="0" h="109449" w="464711">
                    <a:moveTo>
                      <a:pt x="233425" y="113"/>
                    </a:moveTo>
                    <a:lnTo>
                      <a:pt x="248852" y="10134"/>
                    </a:lnTo>
                    <a:cubicBezTo>
                      <a:pt x="291303" y="31867"/>
                      <a:pt x="347154" y="44703"/>
                      <a:pt x="409423" y="46505"/>
                    </a:cubicBezTo>
                    <a:lnTo>
                      <a:pt x="464712" y="44816"/>
                    </a:lnTo>
                    <a:lnTo>
                      <a:pt x="440164" y="59905"/>
                    </a:lnTo>
                    <a:cubicBezTo>
                      <a:pt x="381160" y="91208"/>
                      <a:pt x="309996" y="109450"/>
                      <a:pt x="233425" y="109450"/>
                    </a:cubicBezTo>
                    <a:lnTo>
                      <a:pt x="233425" y="109450"/>
                    </a:lnTo>
                    <a:cubicBezTo>
                      <a:pt x="156856" y="109450"/>
                      <a:pt x="85691" y="91208"/>
                      <a:pt x="26687" y="59905"/>
                    </a:cubicBezTo>
                    <a:lnTo>
                      <a:pt x="0" y="43465"/>
                    </a:lnTo>
                    <a:lnTo>
                      <a:pt x="59342" y="45266"/>
                    </a:lnTo>
                    <a:cubicBezTo>
                      <a:pt x="121611" y="43465"/>
                      <a:pt x="177462" y="30628"/>
                      <a:pt x="219913" y="8896"/>
                    </a:cubicBezTo>
                    <a:lnTo>
                      <a:pt x="233538" y="0"/>
                    </a:lnTo>
                    <a:close/>
                  </a:path>
                </a:pathLst>
              </a:custGeom>
              <a:solidFill>
                <a:srgbClr val="82563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88" name="Google Shape;1088;p10"/>
              <p:cNvSpPr/>
              <p:nvPr/>
            </p:nvSpPr>
            <p:spPr>
              <a:xfrm>
                <a:off x="7435329" y="194665"/>
                <a:ext cx="844633" cy="536393"/>
              </a:xfrm>
              <a:custGeom>
                <a:rect b="b" l="l" r="r" t="t"/>
                <a:pathLst>
                  <a:path extrusionOk="0" h="536393" w="844633">
                    <a:moveTo>
                      <a:pt x="422373" y="0"/>
                    </a:moveTo>
                    <a:cubicBezTo>
                      <a:pt x="655574" y="0"/>
                      <a:pt x="844633" y="153478"/>
                      <a:pt x="844633" y="342650"/>
                    </a:cubicBezTo>
                    <a:lnTo>
                      <a:pt x="844633" y="505699"/>
                    </a:lnTo>
                    <a:cubicBezTo>
                      <a:pt x="844633" y="560086"/>
                      <a:pt x="795313" y="530584"/>
                      <a:pt x="785517" y="505699"/>
                    </a:cubicBezTo>
                    <a:cubicBezTo>
                      <a:pt x="775608" y="480814"/>
                      <a:pt x="804659" y="396699"/>
                      <a:pt x="785517" y="356275"/>
                    </a:cubicBezTo>
                    <a:cubicBezTo>
                      <a:pt x="785517" y="304816"/>
                      <a:pt x="734170" y="263153"/>
                      <a:pt x="670775" y="263153"/>
                    </a:cubicBezTo>
                    <a:cubicBezTo>
                      <a:pt x="608168" y="252230"/>
                      <a:pt x="522814" y="296033"/>
                      <a:pt x="409987" y="290403"/>
                    </a:cubicBezTo>
                    <a:cubicBezTo>
                      <a:pt x="297159" y="284772"/>
                      <a:pt x="252568" y="272273"/>
                      <a:pt x="173859" y="263153"/>
                    </a:cubicBezTo>
                    <a:cubicBezTo>
                      <a:pt x="110463" y="263153"/>
                      <a:pt x="59116" y="304816"/>
                      <a:pt x="59116" y="356275"/>
                    </a:cubicBezTo>
                    <a:lnTo>
                      <a:pt x="59116" y="505699"/>
                    </a:lnTo>
                    <a:cubicBezTo>
                      <a:pt x="49207" y="530584"/>
                      <a:pt x="0" y="560086"/>
                      <a:pt x="0" y="505699"/>
                    </a:cubicBezTo>
                    <a:lnTo>
                      <a:pt x="0" y="342650"/>
                    </a:lnTo>
                    <a:cubicBezTo>
                      <a:pt x="0" y="153365"/>
                      <a:pt x="189060" y="0"/>
                      <a:pt x="422260" y="0"/>
                    </a:cubicBezTo>
                    <a:lnTo>
                      <a:pt x="422260" y="0"/>
                    </a:lnTo>
                    <a:close/>
                  </a:path>
                </a:pathLst>
              </a:custGeom>
              <a:solidFill>
                <a:srgbClr val="82563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sp>
          <p:nvSpPr>
            <p:cNvPr id="1089" name="Google Shape;1089;p10"/>
            <p:cNvSpPr/>
            <p:nvPr/>
          </p:nvSpPr>
          <p:spPr>
            <a:xfrm>
              <a:off x="9495994" y="1374637"/>
              <a:ext cx="1327355" cy="434499"/>
            </a:xfrm>
            <a:prstGeom prst="rect">
              <a:avLst/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i="0" lang="en-US" sz="1400" u="none" cap="none" strike="noStrike">
                  <a:solidFill>
                    <a:srgbClr val="0C0C0C"/>
                  </a:solidFill>
                  <a:latin typeface="Lexend Deca"/>
                  <a:ea typeface="Lexend Deca"/>
                  <a:cs typeface="Lexend Deca"/>
                  <a:sym typeface="Lexend Deca"/>
                </a:rPr>
                <a:t>TOM</a:t>
              </a:r>
              <a:endParaRPr/>
            </a:p>
          </p:txBody>
        </p:sp>
      </p:grpSp>
      <p:grpSp>
        <p:nvGrpSpPr>
          <p:cNvPr id="1090" name="Google Shape;1090;p10"/>
          <p:cNvGrpSpPr/>
          <p:nvPr/>
        </p:nvGrpSpPr>
        <p:grpSpPr>
          <a:xfrm>
            <a:off x="895719" y="1654984"/>
            <a:ext cx="1520068" cy="2115724"/>
            <a:chOff x="895719" y="1654984"/>
            <a:chExt cx="1520068" cy="2115724"/>
          </a:xfrm>
        </p:grpSpPr>
        <p:sp>
          <p:nvSpPr>
            <p:cNvPr id="1091" name="Google Shape;1091;p10"/>
            <p:cNvSpPr/>
            <p:nvPr/>
          </p:nvSpPr>
          <p:spPr>
            <a:xfrm>
              <a:off x="899417" y="1654984"/>
              <a:ext cx="1516370" cy="2115724"/>
            </a:xfrm>
            <a:custGeom>
              <a:rect b="b" l="l" r="r" t="t"/>
              <a:pathLst>
                <a:path extrusionOk="0" h="2370559" w="1699014">
                  <a:moveTo>
                    <a:pt x="849507" y="0"/>
                  </a:moveTo>
                  <a:cubicBezTo>
                    <a:pt x="1318677" y="0"/>
                    <a:pt x="1699014" y="380337"/>
                    <a:pt x="1699014" y="849507"/>
                  </a:cubicBezTo>
                  <a:lnTo>
                    <a:pt x="1699014" y="2224057"/>
                  </a:lnTo>
                  <a:lnTo>
                    <a:pt x="1574637" y="2224057"/>
                  </a:lnTo>
                  <a:lnTo>
                    <a:pt x="1574637" y="2370559"/>
                  </a:lnTo>
                  <a:lnTo>
                    <a:pt x="1462549" y="2370559"/>
                  </a:lnTo>
                  <a:lnTo>
                    <a:pt x="1462549" y="2224057"/>
                  </a:lnTo>
                  <a:lnTo>
                    <a:pt x="236466" y="2224057"/>
                  </a:lnTo>
                  <a:lnTo>
                    <a:pt x="236466" y="2370559"/>
                  </a:lnTo>
                  <a:lnTo>
                    <a:pt x="124378" y="2370559"/>
                  </a:lnTo>
                  <a:lnTo>
                    <a:pt x="124378" y="2224057"/>
                  </a:lnTo>
                  <a:lnTo>
                    <a:pt x="0" y="2224057"/>
                  </a:lnTo>
                  <a:lnTo>
                    <a:pt x="0" y="849507"/>
                  </a:lnTo>
                  <a:cubicBezTo>
                    <a:pt x="0" y="380337"/>
                    <a:pt x="380337" y="0"/>
                    <a:pt x="849507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092" name="Google Shape;1092;p10"/>
            <p:cNvGrpSpPr/>
            <p:nvPr/>
          </p:nvGrpSpPr>
          <p:grpSpPr>
            <a:xfrm>
              <a:off x="1214039" y="1757450"/>
              <a:ext cx="867769" cy="1595806"/>
              <a:chOff x="1133209" y="2010046"/>
              <a:chExt cx="867769" cy="1595806"/>
            </a:xfrm>
          </p:grpSpPr>
          <p:sp>
            <p:nvSpPr>
              <p:cNvPr id="1093" name="Google Shape;1093;p10"/>
              <p:cNvSpPr/>
              <p:nvPr/>
            </p:nvSpPr>
            <p:spPr>
              <a:xfrm>
                <a:off x="1133209" y="2495477"/>
                <a:ext cx="108294" cy="182078"/>
              </a:xfrm>
              <a:custGeom>
                <a:rect b="b" l="l" r="r" t="t"/>
                <a:pathLst>
                  <a:path extrusionOk="0" h="182078" w="108294">
                    <a:moveTo>
                      <a:pt x="106380" y="113"/>
                    </a:moveTo>
                    <a:cubicBezTo>
                      <a:pt x="49966" y="-1126"/>
                      <a:pt x="2335" y="38623"/>
                      <a:pt x="83" y="88844"/>
                    </a:cubicBezTo>
                    <a:cubicBezTo>
                      <a:pt x="-2169" y="139064"/>
                      <a:pt x="41746" y="180840"/>
                      <a:pt x="98160" y="182079"/>
                    </a:cubicBezTo>
                    <a:cubicBezTo>
                      <a:pt x="101538" y="182079"/>
                      <a:pt x="104916" y="182079"/>
                      <a:pt x="108294" y="181853"/>
                    </a:cubicBezTo>
                    <a:lnTo>
                      <a:pt x="106380" y="0"/>
                    </a:lnTo>
                    <a:close/>
                  </a:path>
                </a:pathLst>
              </a:custGeom>
              <a:solidFill>
                <a:srgbClr val="BC7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94" name="Google Shape;1094;p10"/>
              <p:cNvSpPr/>
              <p:nvPr/>
            </p:nvSpPr>
            <p:spPr>
              <a:xfrm>
                <a:off x="1892684" y="2485455"/>
                <a:ext cx="108294" cy="182078"/>
              </a:xfrm>
              <a:custGeom>
                <a:rect b="b" l="l" r="r" t="t"/>
                <a:pathLst>
                  <a:path extrusionOk="0" h="182078" w="108294">
                    <a:moveTo>
                      <a:pt x="1914" y="113"/>
                    </a:moveTo>
                    <a:cubicBezTo>
                      <a:pt x="58328" y="-1126"/>
                      <a:pt x="105959" y="38623"/>
                      <a:pt x="108211" y="88844"/>
                    </a:cubicBezTo>
                    <a:cubicBezTo>
                      <a:pt x="110463" y="139064"/>
                      <a:pt x="66548" y="180840"/>
                      <a:pt x="10134" y="182079"/>
                    </a:cubicBezTo>
                    <a:cubicBezTo>
                      <a:pt x="6756" y="182079"/>
                      <a:pt x="3378" y="182079"/>
                      <a:pt x="0" y="181853"/>
                    </a:cubicBezTo>
                    <a:lnTo>
                      <a:pt x="1914" y="0"/>
                    </a:lnTo>
                    <a:close/>
                  </a:path>
                </a:pathLst>
              </a:custGeom>
              <a:solidFill>
                <a:srgbClr val="BC7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95" name="Google Shape;1095;p10"/>
              <p:cNvSpPr/>
              <p:nvPr/>
            </p:nvSpPr>
            <p:spPr>
              <a:xfrm>
                <a:off x="1208961" y="3154541"/>
                <a:ext cx="687777" cy="451311"/>
              </a:xfrm>
              <a:custGeom>
                <a:rect b="b" l="l" r="r" t="t"/>
                <a:pathLst>
                  <a:path extrusionOk="0" h="451311" w="687777">
                    <a:moveTo>
                      <a:pt x="225656" y="0"/>
                    </a:moveTo>
                    <a:lnTo>
                      <a:pt x="462122" y="0"/>
                    </a:lnTo>
                    <a:cubicBezTo>
                      <a:pt x="586773" y="0"/>
                      <a:pt x="687778" y="101005"/>
                      <a:pt x="687778" y="225656"/>
                    </a:cubicBezTo>
                    <a:lnTo>
                      <a:pt x="687778" y="451312"/>
                    </a:lnTo>
                    <a:lnTo>
                      <a:pt x="0" y="451312"/>
                    </a:lnTo>
                    <a:lnTo>
                      <a:pt x="0" y="225656"/>
                    </a:lnTo>
                    <a:cubicBezTo>
                      <a:pt x="0" y="101005"/>
                      <a:pt x="101005" y="0"/>
                      <a:pt x="225656" y="0"/>
                    </a:cubicBezTo>
                    <a:lnTo>
                      <a:pt x="225656" y="0"/>
                    </a:lnTo>
                    <a:close/>
                  </a:path>
                </a:pathLst>
              </a:custGeom>
              <a:solidFill>
                <a:srgbClr val="315F7E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96" name="Google Shape;1096;p10"/>
              <p:cNvSpPr/>
              <p:nvPr/>
            </p:nvSpPr>
            <p:spPr>
              <a:xfrm>
                <a:off x="1568389" y="3146433"/>
                <a:ext cx="333754" cy="458067"/>
              </a:xfrm>
              <a:custGeom>
                <a:rect b="b" l="l" r="r" t="t"/>
                <a:pathLst>
                  <a:path extrusionOk="0" h="458067" w="333754">
                    <a:moveTo>
                      <a:pt x="0" y="0"/>
                    </a:moveTo>
                    <a:lnTo>
                      <a:pt x="70827" y="0"/>
                    </a:lnTo>
                    <a:cubicBezTo>
                      <a:pt x="215972" y="0"/>
                      <a:pt x="333755" y="102581"/>
                      <a:pt x="333755" y="229034"/>
                    </a:cubicBezTo>
                    <a:lnTo>
                      <a:pt x="333755" y="458068"/>
                    </a:lnTo>
                    <a:lnTo>
                      <a:pt x="0" y="458068"/>
                    </a:lnTo>
                    <a:lnTo>
                      <a:pt x="0" y="0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10365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97" name="Google Shape;1097;p10"/>
              <p:cNvSpPr/>
              <p:nvPr/>
            </p:nvSpPr>
            <p:spPr>
              <a:xfrm>
                <a:off x="1191395" y="2041125"/>
                <a:ext cx="751285" cy="1059366"/>
              </a:xfrm>
              <a:custGeom>
                <a:rect b="b" l="l" r="r" t="t"/>
                <a:pathLst>
                  <a:path extrusionOk="0" h="1059366" w="751285">
                    <a:moveTo>
                      <a:pt x="0" y="375643"/>
                    </a:moveTo>
                    <a:cubicBezTo>
                      <a:pt x="0" y="168229"/>
                      <a:pt x="168229" y="0"/>
                      <a:pt x="375643" y="0"/>
                    </a:cubicBezTo>
                    <a:lnTo>
                      <a:pt x="375643" y="0"/>
                    </a:lnTo>
                    <a:cubicBezTo>
                      <a:pt x="583057" y="0"/>
                      <a:pt x="751286" y="168229"/>
                      <a:pt x="751286" y="375643"/>
                    </a:cubicBezTo>
                    <a:lnTo>
                      <a:pt x="751286" y="683724"/>
                    </a:lnTo>
                    <a:cubicBezTo>
                      <a:pt x="751286" y="891138"/>
                      <a:pt x="583057" y="1059367"/>
                      <a:pt x="375643" y="1059367"/>
                    </a:cubicBezTo>
                    <a:lnTo>
                      <a:pt x="375643" y="1059367"/>
                    </a:lnTo>
                    <a:cubicBezTo>
                      <a:pt x="168229" y="1059367"/>
                      <a:pt x="0" y="891138"/>
                      <a:pt x="0" y="683724"/>
                    </a:cubicBezTo>
                    <a:lnTo>
                      <a:pt x="0" y="375643"/>
                    </a:lnTo>
                    <a:close/>
                  </a:path>
                </a:pathLst>
              </a:custGeom>
              <a:solidFill>
                <a:srgbClr val="C3774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98" name="Google Shape;1098;p10"/>
              <p:cNvSpPr/>
              <p:nvPr/>
            </p:nvSpPr>
            <p:spPr>
              <a:xfrm>
                <a:off x="1567037" y="2041012"/>
                <a:ext cx="375642" cy="1059366"/>
              </a:xfrm>
              <a:custGeom>
                <a:rect b="b" l="l" r="r" t="t"/>
                <a:pathLst>
                  <a:path extrusionOk="0" h="1059366" w="375642">
                    <a:moveTo>
                      <a:pt x="0" y="113"/>
                    </a:moveTo>
                    <a:cubicBezTo>
                      <a:pt x="207414" y="113"/>
                      <a:pt x="375643" y="193226"/>
                      <a:pt x="375643" y="431381"/>
                    </a:cubicBezTo>
                    <a:lnTo>
                      <a:pt x="375643" y="628098"/>
                    </a:lnTo>
                    <a:cubicBezTo>
                      <a:pt x="375643" y="866253"/>
                      <a:pt x="207414" y="1059367"/>
                      <a:pt x="0" y="1059367"/>
                    </a:cubicBez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BC7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99" name="Google Shape;1099;p10"/>
              <p:cNvSpPr/>
              <p:nvPr/>
            </p:nvSpPr>
            <p:spPr>
              <a:xfrm>
                <a:off x="1356245" y="2558647"/>
                <a:ext cx="58103" cy="52698"/>
              </a:xfrm>
              <a:custGeom>
                <a:rect b="b" l="l" r="r" t="t"/>
                <a:pathLst>
                  <a:path extrusionOk="0" h="52698" w="58103">
                    <a:moveTo>
                      <a:pt x="0" y="26349"/>
                    </a:moveTo>
                    <a:cubicBezTo>
                      <a:pt x="0" y="11823"/>
                      <a:pt x="13062" y="0"/>
                      <a:pt x="29051" y="0"/>
                    </a:cubicBezTo>
                    <a:cubicBezTo>
                      <a:pt x="45041" y="0"/>
                      <a:pt x="58103" y="11823"/>
                      <a:pt x="58103" y="26349"/>
                    </a:cubicBezTo>
                    <a:cubicBezTo>
                      <a:pt x="58103" y="40875"/>
                      <a:pt x="45041" y="52698"/>
                      <a:pt x="29051" y="52698"/>
                    </a:cubicBezTo>
                    <a:cubicBezTo>
                      <a:pt x="13062" y="52698"/>
                      <a:pt x="0" y="40875"/>
                      <a:pt x="0" y="26349"/>
                    </a:cubicBezTo>
                    <a:lnTo>
                      <a:pt x="0" y="26349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00" name="Google Shape;1100;p10"/>
              <p:cNvSpPr/>
              <p:nvPr/>
            </p:nvSpPr>
            <p:spPr>
              <a:xfrm>
                <a:off x="1717024" y="2559998"/>
                <a:ext cx="58103" cy="52698"/>
              </a:xfrm>
              <a:custGeom>
                <a:rect b="b" l="l" r="r" t="t"/>
                <a:pathLst>
                  <a:path extrusionOk="0" h="52698" w="58103">
                    <a:moveTo>
                      <a:pt x="58103" y="26349"/>
                    </a:moveTo>
                    <a:cubicBezTo>
                      <a:pt x="58103" y="11823"/>
                      <a:pt x="45041" y="0"/>
                      <a:pt x="29052" y="0"/>
                    </a:cubicBezTo>
                    <a:cubicBezTo>
                      <a:pt x="13062" y="0"/>
                      <a:pt x="0" y="11823"/>
                      <a:pt x="0" y="26349"/>
                    </a:cubicBezTo>
                    <a:cubicBezTo>
                      <a:pt x="0" y="40875"/>
                      <a:pt x="13062" y="52698"/>
                      <a:pt x="29052" y="52698"/>
                    </a:cubicBezTo>
                    <a:cubicBezTo>
                      <a:pt x="45041" y="52698"/>
                      <a:pt x="58103" y="40875"/>
                      <a:pt x="58103" y="26349"/>
                    </a:cubicBezTo>
                    <a:lnTo>
                      <a:pt x="58103" y="26349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01" name="Google Shape;1101;p10"/>
              <p:cNvSpPr/>
              <p:nvPr/>
            </p:nvSpPr>
            <p:spPr>
              <a:xfrm>
                <a:off x="1358948" y="2809976"/>
                <a:ext cx="420233" cy="148635"/>
              </a:xfrm>
              <a:custGeom>
                <a:rect b="b" l="l" r="r" t="t"/>
                <a:pathLst>
                  <a:path extrusionOk="0" h="148635" w="420233">
                    <a:moveTo>
                      <a:pt x="0" y="0"/>
                    </a:moveTo>
                    <a:lnTo>
                      <a:pt x="420233" y="0"/>
                    </a:lnTo>
                    <a:lnTo>
                      <a:pt x="416855" y="10922"/>
                    </a:lnTo>
                    <a:cubicBezTo>
                      <a:pt x="382849" y="91884"/>
                      <a:pt x="303014" y="148636"/>
                      <a:pt x="210117" y="148636"/>
                    </a:cubicBezTo>
                    <a:cubicBezTo>
                      <a:pt x="117219" y="148636"/>
                      <a:pt x="37384" y="91884"/>
                      <a:pt x="3378" y="10922"/>
                    </a:cubicBez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02" name="Google Shape;1102;p10"/>
              <p:cNvSpPr/>
              <p:nvPr/>
            </p:nvSpPr>
            <p:spPr>
              <a:xfrm>
                <a:off x="1403538" y="2814030"/>
                <a:ext cx="332403" cy="148635"/>
              </a:xfrm>
              <a:custGeom>
                <a:rect b="b" l="l" r="r" t="t"/>
                <a:pathLst>
                  <a:path extrusionOk="0" h="148635" w="332403">
                    <a:moveTo>
                      <a:pt x="166202" y="0"/>
                    </a:moveTo>
                    <a:cubicBezTo>
                      <a:pt x="224417" y="0"/>
                      <a:pt x="277453" y="22183"/>
                      <a:pt x="317427" y="58553"/>
                    </a:cubicBezTo>
                    <a:lnTo>
                      <a:pt x="332403" y="74318"/>
                    </a:lnTo>
                    <a:lnTo>
                      <a:pt x="317427" y="90082"/>
                    </a:lnTo>
                    <a:cubicBezTo>
                      <a:pt x="277453" y="126453"/>
                      <a:pt x="224417" y="148636"/>
                      <a:pt x="166202" y="148636"/>
                    </a:cubicBezTo>
                    <a:cubicBezTo>
                      <a:pt x="107986" y="148636"/>
                      <a:pt x="54950" y="126453"/>
                      <a:pt x="14976" y="90082"/>
                    </a:cubicBezTo>
                    <a:lnTo>
                      <a:pt x="0" y="74318"/>
                    </a:lnTo>
                    <a:lnTo>
                      <a:pt x="14976" y="58553"/>
                    </a:lnTo>
                    <a:cubicBezTo>
                      <a:pt x="54950" y="22183"/>
                      <a:pt x="107986" y="0"/>
                      <a:pt x="166202" y="0"/>
                    </a:cubicBezTo>
                    <a:lnTo>
                      <a:pt x="166202" y="0"/>
                    </a:lnTo>
                    <a:close/>
                  </a:path>
                </a:pathLst>
              </a:custGeom>
              <a:solidFill>
                <a:srgbClr val="D8738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03" name="Google Shape;1103;p10"/>
              <p:cNvSpPr/>
              <p:nvPr/>
            </p:nvSpPr>
            <p:spPr>
              <a:xfrm>
                <a:off x="1569740" y="2809976"/>
                <a:ext cx="167552" cy="148635"/>
              </a:xfrm>
              <a:custGeom>
                <a:rect b="b" l="l" r="r" t="t"/>
                <a:pathLst>
                  <a:path extrusionOk="0" h="148635" w="167552">
                    <a:moveTo>
                      <a:pt x="1464" y="0"/>
                    </a:moveTo>
                    <a:cubicBezTo>
                      <a:pt x="59679" y="0"/>
                      <a:pt x="112715" y="22183"/>
                      <a:pt x="152577" y="58553"/>
                    </a:cubicBezTo>
                    <a:lnTo>
                      <a:pt x="167553" y="74318"/>
                    </a:lnTo>
                    <a:lnTo>
                      <a:pt x="152577" y="90082"/>
                    </a:lnTo>
                    <a:cubicBezTo>
                      <a:pt x="112715" y="126453"/>
                      <a:pt x="59679" y="148636"/>
                      <a:pt x="1464" y="148636"/>
                    </a:cubicBezTo>
                    <a:lnTo>
                      <a:pt x="0" y="148636"/>
                    </a:lnTo>
                    <a:lnTo>
                      <a:pt x="0" y="113"/>
                    </a:lnTo>
                    <a:lnTo>
                      <a:pt x="1464" y="113"/>
                    </a:lnTo>
                    <a:close/>
                  </a:path>
                </a:pathLst>
              </a:custGeom>
              <a:solidFill>
                <a:srgbClr val="D0566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04" name="Google Shape;1104;p10"/>
              <p:cNvSpPr/>
              <p:nvPr/>
            </p:nvSpPr>
            <p:spPr>
              <a:xfrm>
                <a:off x="1381918" y="2805923"/>
                <a:ext cx="379696" cy="60805"/>
              </a:xfrm>
              <a:custGeom>
                <a:rect b="b" l="l" r="r" t="t"/>
                <a:pathLst>
                  <a:path extrusionOk="0" h="60805" w="379696">
                    <a:moveTo>
                      <a:pt x="0" y="0"/>
                    </a:moveTo>
                    <a:lnTo>
                      <a:pt x="379696" y="0"/>
                    </a:lnTo>
                    <a:lnTo>
                      <a:pt x="357176" y="60806"/>
                    </a:lnTo>
                    <a:lnTo>
                      <a:pt x="18016" y="55738"/>
                    </a:lnTo>
                    <a:lnTo>
                      <a:pt x="0" y="0"/>
                    </a:lnTo>
                    <a:lnTo>
                      <a:pt x="0" y="0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05" name="Google Shape;1105;p10"/>
              <p:cNvSpPr/>
              <p:nvPr/>
            </p:nvSpPr>
            <p:spPr>
              <a:xfrm>
                <a:off x="1510286" y="2657287"/>
                <a:ext cx="120259" cy="31078"/>
              </a:xfrm>
              <a:custGeom>
                <a:rect b="b" l="l" r="r" t="t"/>
                <a:pathLst>
                  <a:path extrusionOk="0" h="31078" w="120259">
                    <a:moveTo>
                      <a:pt x="120260" y="31078"/>
                    </a:moveTo>
                    <a:cubicBezTo>
                      <a:pt x="120260" y="13963"/>
                      <a:pt x="93348" y="0"/>
                      <a:pt x="60130" y="0"/>
                    </a:cubicBezTo>
                    <a:cubicBezTo>
                      <a:pt x="26912" y="0"/>
                      <a:pt x="0" y="13963"/>
                      <a:pt x="0" y="31078"/>
                    </a:cubicBezTo>
                    <a:lnTo>
                      <a:pt x="15539" y="31078"/>
                    </a:lnTo>
                    <a:cubicBezTo>
                      <a:pt x="15539" y="22521"/>
                      <a:pt x="35470" y="15539"/>
                      <a:pt x="60130" y="15539"/>
                    </a:cubicBezTo>
                    <a:cubicBezTo>
                      <a:pt x="84790" y="15539"/>
                      <a:pt x="104721" y="22521"/>
                      <a:pt x="104721" y="31078"/>
                    </a:cubicBezTo>
                    <a:lnTo>
                      <a:pt x="120260" y="31078"/>
                    </a:lnTo>
                    <a:close/>
                  </a:path>
                </a:pathLst>
              </a:custGeom>
              <a:solidFill>
                <a:srgbClr val="A16339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06" name="Google Shape;1106;p10"/>
              <p:cNvSpPr/>
              <p:nvPr/>
            </p:nvSpPr>
            <p:spPr>
              <a:xfrm>
                <a:off x="1481910" y="3080223"/>
                <a:ext cx="174308" cy="213607"/>
              </a:xfrm>
              <a:custGeom>
                <a:rect b="b" l="l" r="r" t="t"/>
                <a:pathLst>
                  <a:path extrusionOk="0" h="213607" w="174308">
                    <a:moveTo>
                      <a:pt x="0" y="0"/>
                    </a:moveTo>
                    <a:lnTo>
                      <a:pt x="18917" y="3828"/>
                    </a:lnTo>
                    <a:cubicBezTo>
                      <a:pt x="43352" y="7094"/>
                      <a:pt x="68688" y="8783"/>
                      <a:pt x="94586" y="8783"/>
                    </a:cubicBezTo>
                    <a:lnTo>
                      <a:pt x="94586" y="8783"/>
                    </a:lnTo>
                    <a:cubicBezTo>
                      <a:pt x="120485" y="8783"/>
                      <a:pt x="145821" y="7094"/>
                      <a:pt x="170255" y="3828"/>
                    </a:cubicBezTo>
                    <a:lnTo>
                      <a:pt x="174309" y="3040"/>
                    </a:lnTo>
                    <a:lnTo>
                      <a:pt x="173070" y="35357"/>
                    </a:lnTo>
                    <a:cubicBezTo>
                      <a:pt x="164850" y="137038"/>
                      <a:pt x="129606" y="213607"/>
                      <a:pt x="87267" y="213607"/>
                    </a:cubicBezTo>
                    <a:cubicBezTo>
                      <a:pt x="44928" y="213607"/>
                      <a:pt x="9571" y="137150"/>
                      <a:pt x="1464" y="35357"/>
                    </a:cubicBezTo>
                    <a:lnTo>
                      <a:pt x="113" y="113"/>
                    </a:lnTo>
                    <a:close/>
                  </a:path>
                </a:pathLst>
              </a:custGeom>
              <a:solidFill>
                <a:srgbClr val="BC7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07" name="Google Shape;1107;p10"/>
              <p:cNvSpPr/>
              <p:nvPr/>
            </p:nvSpPr>
            <p:spPr>
              <a:xfrm>
                <a:off x="1283278" y="2461358"/>
                <a:ext cx="168904" cy="40536"/>
              </a:xfrm>
              <a:custGeom>
                <a:rect b="b" l="l" r="r" t="t"/>
                <a:pathLst>
                  <a:path extrusionOk="0" h="40536" w="168904">
                    <a:moveTo>
                      <a:pt x="0" y="20268"/>
                    </a:moveTo>
                    <a:cubicBezTo>
                      <a:pt x="0" y="9121"/>
                      <a:pt x="9121" y="0"/>
                      <a:pt x="20268" y="0"/>
                    </a:cubicBezTo>
                    <a:lnTo>
                      <a:pt x="148636" y="0"/>
                    </a:lnTo>
                    <a:cubicBezTo>
                      <a:pt x="159783" y="0"/>
                      <a:pt x="168904" y="9121"/>
                      <a:pt x="168904" y="20268"/>
                    </a:cubicBezTo>
                    <a:lnTo>
                      <a:pt x="168904" y="20268"/>
                    </a:lnTo>
                    <a:cubicBezTo>
                      <a:pt x="168904" y="31416"/>
                      <a:pt x="159783" y="40537"/>
                      <a:pt x="148636" y="40537"/>
                    </a:cubicBezTo>
                    <a:lnTo>
                      <a:pt x="20268" y="40537"/>
                    </a:lnTo>
                    <a:cubicBezTo>
                      <a:pt x="9121" y="40537"/>
                      <a:pt x="0" y="31416"/>
                      <a:pt x="0" y="20268"/>
                    </a:cubicBezTo>
                    <a:lnTo>
                      <a:pt x="0" y="20268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08" name="Google Shape;1108;p10"/>
              <p:cNvSpPr/>
              <p:nvPr/>
            </p:nvSpPr>
            <p:spPr>
              <a:xfrm>
                <a:off x="1669731" y="2458656"/>
                <a:ext cx="168904" cy="40537"/>
              </a:xfrm>
              <a:custGeom>
                <a:rect b="b" l="l" r="r" t="t"/>
                <a:pathLst>
                  <a:path extrusionOk="0" h="40537" w="168904">
                    <a:moveTo>
                      <a:pt x="0" y="20269"/>
                    </a:moveTo>
                    <a:cubicBezTo>
                      <a:pt x="0" y="9121"/>
                      <a:pt x="9121" y="0"/>
                      <a:pt x="20268" y="0"/>
                    </a:cubicBezTo>
                    <a:lnTo>
                      <a:pt x="148636" y="0"/>
                    </a:lnTo>
                    <a:cubicBezTo>
                      <a:pt x="159783" y="0"/>
                      <a:pt x="168904" y="9121"/>
                      <a:pt x="168904" y="20269"/>
                    </a:cubicBezTo>
                    <a:lnTo>
                      <a:pt x="168904" y="20269"/>
                    </a:lnTo>
                    <a:cubicBezTo>
                      <a:pt x="168904" y="31416"/>
                      <a:pt x="159783" y="40537"/>
                      <a:pt x="148636" y="40537"/>
                    </a:cubicBezTo>
                    <a:lnTo>
                      <a:pt x="20268" y="40537"/>
                    </a:lnTo>
                    <a:cubicBezTo>
                      <a:pt x="9121" y="40537"/>
                      <a:pt x="0" y="31416"/>
                      <a:pt x="0" y="20269"/>
                    </a:cubicBezTo>
                    <a:lnTo>
                      <a:pt x="0" y="20269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09" name="Google Shape;1109;p10"/>
              <p:cNvSpPr/>
              <p:nvPr/>
            </p:nvSpPr>
            <p:spPr>
              <a:xfrm>
                <a:off x="1165834" y="2010046"/>
                <a:ext cx="809275" cy="514858"/>
              </a:xfrm>
              <a:custGeom>
                <a:rect b="b" l="l" r="r" t="t"/>
                <a:pathLst>
                  <a:path extrusionOk="0" h="514858" w="809275">
                    <a:moveTo>
                      <a:pt x="404582" y="0"/>
                    </a:moveTo>
                    <a:cubicBezTo>
                      <a:pt x="628098" y="0"/>
                      <a:pt x="809276" y="147284"/>
                      <a:pt x="809276" y="328913"/>
                    </a:cubicBezTo>
                    <a:lnTo>
                      <a:pt x="809276" y="485430"/>
                    </a:lnTo>
                    <a:cubicBezTo>
                      <a:pt x="809276" y="537565"/>
                      <a:pt x="762095" y="509302"/>
                      <a:pt x="752637" y="485430"/>
                    </a:cubicBezTo>
                    <a:cubicBezTo>
                      <a:pt x="743178" y="461559"/>
                      <a:pt x="770991" y="380822"/>
                      <a:pt x="752637" y="342087"/>
                    </a:cubicBezTo>
                    <a:cubicBezTo>
                      <a:pt x="752637" y="292767"/>
                      <a:pt x="703429" y="252793"/>
                      <a:pt x="642737" y="252793"/>
                    </a:cubicBezTo>
                    <a:cubicBezTo>
                      <a:pt x="582719" y="242321"/>
                      <a:pt x="500970" y="284322"/>
                      <a:pt x="392871" y="278917"/>
                    </a:cubicBezTo>
                    <a:cubicBezTo>
                      <a:pt x="284772" y="273512"/>
                      <a:pt x="241983" y="261464"/>
                      <a:pt x="166539" y="252793"/>
                    </a:cubicBezTo>
                    <a:cubicBezTo>
                      <a:pt x="105847" y="252793"/>
                      <a:pt x="56639" y="292767"/>
                      <a:pt x="56639" y="342087"/>
                    </a:cubicBezTo>
                    <a:lnTo>
                      <a:pt x="56639" y="485430"/>
                    </a:lnTo>
                    <a:cubicBezTo>
                      <a:pt x="47181" y="509302"/>
                      <a:pt x="0" y="537565"/>
                      <a:pt x="0" y="485430"/>
                    </a:cubicBezTo>
                    <a:lnTo>
                      <a:pt x="0" y="328913"/>
                    </a:lnTo>
                    <a:cubicBezTo>
                      <a:pt x="0" y="147284"/>
                      <a:pt x="181178" y="0"/>
                      <a:pt x="404694" y="0"/>
                    </a:cubicBezTo>
                    <a:lnTo>
                      <a:pt x="404694" y="0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grpSp>
            <p:nvGrpSpPr>
              <p:cNvPr id="1110" name="Google Shape;1110;p10"/>
              <p:cNvGrpSpPr/>
              <p:nvPr/>
            </p:nvGrpSpPr>
            <p:grpSpPr>
              <a:xfrm>
                <a:off x="1187341" y="2127716"/>
                <a:ext cx="766711" cy="992256"/>
                <a:chOff x="1187341" y="2127716"/>
                <a:chExt cx="766711" cy="992256"/>
              </a:xfrm>
            </p:grpSpPr>
            <p:sp>
              <p:nvSpPr>
                <p:cNvPr id="1111" name="Google Shape;1111;p10"/>
                <p:cNvSpPr/>
                <p:nvPr/>
              </p:nvSpPr>
              <p:spPr>
                <a:xfrm>
                  <a:off x="1201304" y="2811891"/>
                  <a:ext cx="730679" cy="308081"/>
                </a:xfrm>
                <a:custGeom>
                  <a:rect b="b" l="l" r="r" t="t"/>
                  <a:pathLst>
                    <a:path extrusionOk="0" h="308081" w="730679">
                      <a:moveTo>
                        <a:pt x="0" y="0"/>
                      </a:moveTo>
                      <a:lnTo>
                        <a:pt x="162598" y="0"/>
                      </a:lnTo>
                      <a:lnTo>
                        <a:pt x="170481" y="17228"/>
                      </a:lnTo>
                      <a:cubicBezTo>
                        <a:pt x="210567" y="91659"/>
                        <a:pt x="283309" y="141429"/>
                        <a:pt x="366184" y="141429"/>
                      </a:cubicBezTo>
                      <a:cubicBezTo>
                        <a:pt x="449060" y="141429"/>
                        <a:pt x="521801" y="91659"/>
                        <a:pt x="561888" y="17228"/>
                      </a:cubicBezTo>
                      <a:lnTo>
                        <a:pt x="569770" y="0"/>
                      </a:lnTo>
                      <a:lnTo>
                        <a:pt x="730679" y="0"/>
                      </a:lnTo>
                      <a:lnTo>
                        <a:pt x="718293" y="44929"/>
                      </a:lnTo>
                      <a:cubicBezTo>
                        <a:pt x="660190" y="199532"/>
                        <a:pt x="524053" y="308081"/>
                        <a:pt x="365396" y="308081"/>
                      </a:cubicBezTo>
                      <a:lnTo>
                        <a:pt x="365396" y="308081"/>
                      </a:lnTo>
                      <a:cubicBezTo>
                        <a:pt x="206739" y="308081"/>
                        <a:pt x="70602" y="199645"/>
                        <a:pt x="12499" y="44929"/>
                      </a:cubicBezTo>
                      <a:lnTo>
                        <a:pt x="113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112" name="Google Shape;1112;p10"/>
                <p:cNvSpPr/>
                <p:nvPr/>
              </p:nvSpPr>
              <p:spPr>
                <a:xfrm>
                  <a:off x="1281927" y="2692757"/>
                  <a:ext cx="590151" cy="118908"/>
                </a:xfrm>
                <a:custGeom>
                  <a:rect b="b" l="l" r="r" t="t"/>
                  <a:pathLst>
                    <a:path extrusionOk="0" h="118908" w="590151">
                      <a:moveTo>
                        <a:pt x="590151" y="118909"/>
                      </a:moveTo>
                      <a:lnTo>
                        <a:pt x="0" y="118909"/>
                      </a:lnTo>
                      <a:lnTo>
                        <a:pt x="4729" y="110125"/>
                      </a:lnTo>
                      <a:cubicBezTo>
                        <a:pt x="52586" y="45379"/>
                        <a:pt x="164513" y="0"/>
                        <a:pt x="295019" y="0"/>
                      </a:cubicBezTo>
                      <a:cubicBezTo>
                        <a:pt x="425526" y="0"/>
                        <a:pt x="537453" y="45379"/>
                        <a:pt x="585309" y="110125"/>
                      </a:cubicBezTo>
                      <a:lnTo>
                        <a:pt x="590038" y="118909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113" name="Google Shape;1113;p10"/>
                <p:cNvSpPr/>
                <p:nvPr/>
              </p:nvSpPr>
              <p:spPr>
                <a:xfrm>
                  <a:off x="1187341" y="2138526"/>
                  <a:ext cx="98752" cy="836638"/>
                </a:xfrm>
                <a:custGeom>
                  <a:rect b="b" l="l" r="r" t="t"/>
                  <a:pathLst>
                    <a:path extrusionOk="0" h="836638" w="98752">
                      <a:moveTo>
                        <a:pt x="98753" y="225"/>
                      </a:moveTo>
                      <a:lnTo>
                        <a:pt x="98753" y="1126"/>
                      </a:lnTo>
                      <a:lnTo>
                        <a:pt x="89519" y="20494"/>
                      </a:lnTo>
                      <a:cubicBezTo>
                        <a:pt x="66999" y="73192"/>
                        <a:pt x="54275" y="133547"/>
                        <a:pt x="54275" y="197731"/>
                      </a:cubicBezTo>
                      <a:lnTo>
                        <a:pt x="54275" y="501082"/>
                      </a:lnTo>
                      <a:cubicBezTo>
                        <a:pt x="54275" y="565266"/>
                        <a:pt x="67111" y="625621"/>
                        <a:pt x="89519" y="678319"/>
                      </a:cubicBezTo>
                      <a:lnTo>
                        <a:pt x="98753" y="697687"/>
                      </a:lnTo>
                      <a:lnTo>
                        <a:pt x="98753" y="836638"/>
                      </a:lnTo>
                      <a:lnTo>
                        <a:pt x="94924" y="832923"/>
                      </a:lnTo>
                      <a:cubicBezTo>
                        <a:pt x="36258" y="765699"/>
                        <a:pt x="0" y="672689"/>
                        <a:pt x="0" y="569995"/>
                      </a:cubicBezTo>
                      <a:lnTo>
                        <a:pt x="0" y="266643"/>
                      </a:lnTo>
                      <a:cubicBezTo>
                        <a:pt x="0" y="163950"/>
                        <a:pt x="36258" y="71052"/>
                        <a:pt x="94924" y="3716"/>
                      </a:cubicBezTo>
                      <a:lnTo>
                        <a:pt x="98753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114" name="Google Shape;1114;p10"/>
                <p:cNvSpPr/>
                <p:nvPr/>
              </p:nvSpPr>
              <p:spPr>
                <a:xfrm>
                  <a:off x="1855300" y="2127716"/>
                  <a:ext cx="98752" cy="836638"/>
                </a:xfrm>
                <a:custGeom>
                  <a:rect b="b" l="l" r="r" t="t"/>
                  <a:pathLst>
                    <a:path extrusionOk="0" h="836638" w="98752">
                      <a:moveTo>
                        <a:pt x="0" y="225"/>
                      </a:moveTo>
                      <a:lnTo>
                        <a:pt x="0" y="1126"/>
                      </a:lnTo>
                      <a:lnTo>
                        <a:pt x="9233" y="20494"/>
                      </a:lnTo>
                      <a:cubicBezTo>
                        <a:pt x="31754" y="73192"/>
                        <a:pt x="44478" y="133547"/>
                        <a:pt x="44478" y="197730"/>
                      </a:cubicBezTo>
                      <a:lnTo>
                        <a:pt x="44478" y="501082"/>
                      </a:lnTo>
                      <a:cubicBezTo>
                        <a:pt x="44478" y="565266"/>
                        <a:pt x="31641" y="625621"/>
                        <a:pt x="9233" y="678319"/>
                      </a:cubicBezTo>
                      <a:lnTo>
                        <a:pt x="0" y="697687"/>
                      </a:lnTo>
                      <a:lnTo>
                        <a:pt x="0" y="836638"/>
                      </a:lnTo>
                      <a:lnTo>
                        <a:pt x="3829" y="832923"/>
                      </a:lnTo>
                      <a:cubicBezTo>
                        <a:pt x="62495" y="765699"/>
                        <a:pt x="98753" y="672689"/>
                        <a:pt x="98753" y="569995"/>
                      </a:cubicBezTo>
                      <a:lnTo>
                        <a:pt x="98753" y="266643"/>
                      </a:lnTo>
                      <a:cubicBezTo>
                        <a:pt x="98753" y="163950"/>
                        <a:pt x="62495" y="71052"/>
                        <a:pt x="3829" y="3716"/>
                      </a:cubicBezTo>
                      <a:lnTo>
                        <a:pt x="0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4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</p:grpSp>
        <p:sp>
          <p:nvSpPr>
            <p:cNvPr id="1115" name="Google Shape;1115;p10"/>
            <p:cNvSpPr/>
            <p:nvPr/>
          </p:nvSpPr>
          <p:spPr>
            <a:xfrm>
              <a:off x="895719" y="3178856"/>
              <a:ext cx="1493520" cy="434499"/>
            </a:xfrm>
            <a:prstGeom prst="rect">
              <a:avLst/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i="0" lang="en-US" sz="1400" u="none" cap="none" strike="noStrike">
                  <a:solidFill>
                    <a:srgbClr val="0C0C0C"/>
                  </a:solidFill>
                  <a:latin typeface="Lexend Deca"/>
                  <a:ea typeface="Lexend Deca"/>
                  <a:cs typeface="Lexend Deca"/>
                  <a:sym typeface="Lexend Deca"/>
                </a:rPr>
                <a:t>ROBERT</a:t>
              </a:r>
              <a:endParaRPr/>
            </a:p>
          </p:txBody>
        </p:sp>
      </p:grpSp>
      <p:grpSp>
        <p:nvGrpSpPr>
          <p:cNvPr id="1116" name="Google Shape;1116;p10"/>
          <p:cNvGrpSpPr/>
          <p:nvPr/>
        </p:nvGrpSpPr>
        <p:grpSpPr>
          <a:xfrm>
            <a:off x="2662772" y="1654984"/>
            <a:ext cx="1517248" cy="2115724"/>
            <a:chOff x="2662772" y="1654984"/>
            <a:chExt cx="1517248" cy="2115724"/>
          </a:xfrm>
        </p:grpSpPr>
        <p:sp>
          <p:nvSpPr>
            <p:cNvPr id="1117" name="Google Shape;1117;p10"/>
            <p:cNvSpPr/>
            <p:nvPr/>
          </p:nvSpPr>
          <p:spPr>
            <a:xfrm>
              <a:off x="2663650" y="1654984"/>
              <a:ext cx="1516370" cy="2115724"/>
            </a:xfrm>
            <a:custGeom>
              <a:rect b="b" l="l" r="r" t="t"/>
              <a:pathLst>
                <a:path extrusionOk="0" h="2370559" w="1699014">
                  <a:moveTo>
                    <a:pt x="849507" y="0"/>
                  </a:moveTo>
                  <a:cubicBezTo>
                    <a:pt x="1318677" y="0"/>
                    <a:pt x="1699014" y="380337"/>
                    <a:pt x="1699014" y="849507"/>
                  </a:cubicBezTo>
                  <a:lnTo>
                    <a:pt x="1699014" y="2224057"/>
                  </a:lnTo>
                  <a:lnTo>
                    <a:pt x="1574637" y="2224057"/>
                  </a:lnTo>
                  <a:lnTo>
                    <a:pt x="1574637" y="2370559"/>
                  </a:lnTo>
                  <a:lnTo>
                    <a:pt x="1462549" y="2370559"/>
                  </a:lnTo>
                  <a:lnTo>
                    <a:pt x="1462549" y="2224057"/>
                  </a:lnTo>
                  <a:lnTo>
                    <a:pt x="236466" y="2224057"/>
                  </a:lnTo>
                  <a:lnTo>
                    <a:pt x="236466" y="2370559"/>
                  </a:lnTo>
                  <a:lnTo>
                    <a:pt x="124378" y="2370559"/>
                  </a:lnTo>
                  <a:lnTo>
                    <a:pt x="124378" y="2224057"/>
                  </a:lnTo>
                  <a:lnTo>
                    <a:pt x="0" y="2224057"/>
                  </a:lnTo>
                  <a:lnTo>
                    <a:pt x="0" y="849507"/>
                  </a:lnTo>
                  <a:cubicBezTo>
                    <a:pt x="0" y="380337"/>
                    <a:pt x="380337" y="0"/>
                    <a:pt x="849507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118" name="Google Shape;1118;p10"/>
            <p:cNvGrpSpPr/>
            <p:nvPr/>
          </p:nvGrpSpPr>
          <p:grpSpPr>
            <a:xfrm>
              <a:off x="2943374" y="1738706"/>
              <a:ext cx="937642" cy="1606525"/>
              <a:chOff x="2365729" y="1981198"/>
              <a:chExt cx="937642" cy="1606525"/>
            </a:xfrm>
          </p:grpSpPr>
          <p:sp>
            <p:nvSpPr>
              <p:cNvPr id="1119" name="Google Shape;1119;p10"/>
              <p:cNvSpPr/>
              <p:nvPr/>
            </p:nvSpPr>
            <p:spPr>
              <a:xfrm>
                <a:off x="2369670" y="2020293"/>
                <a:ext cx="929648" cy="1566079"/>
              </a:xfrm>
              <a:custGeom>
                <a:rect b="b" l="l" r="r" t="t"/>
                <a:pathLst>
                  <a:path extrusionOk="0" h="1566079" w="929648">
                    <a:moveTo>
                      <a:pt x="464824" y="0"/>
                    </a:moveTo>
                    <a:cubicBezTo>
                      <a:pt x="721558" y="0"/>
                      <a:pt x="929648" y="208315"/>
                      <a:pt x="929648" y="465275"/>
                    </a:cubicBezTo>
                    <a:cubicBezTo>
                      <a:pt x="929648" y="688341"/>
                      <a:pt x="929648" y="911294"/>
                      <a:pt x="929648" y="1134360"/>
                    </a:cubicBezTo>
                    <a:cubicBezTo>
                      <a:pt x="929648" y="1327136"/>
                      <a:pt x="812541" y="1492437"/>
                      <a:pt x="645777" y="1563039"/>
                    </a:cubicBezTo>
                    <a:lnTo>
                      <a:pt x="635868" y="1566079"/>
                    </a:lnTo>
                    <a:lnTo>
                      <a:pt x="293781" y="1566079"/>
                    </a:lnTo>
                    <a:lnTo>
                      <a:pt x="283872" y="1563039"/>
                    </a:lnTo>
                    <a:cubicBezTo>
                      <a:pt x="116994" y="1492437"/>
                      <a:pt x="0" y="1327023"/>
                      <a:pt x="0" y="1134360"/>
                    </a:cubicBezTo>
                    <a:lnTo>
                      <a:pt x="0" y="465275"/>
                    </a:lnTo>
                    <a:cubicBezTo>
                      <a:pt x="0" y="208315"/>
                      <a:pt x="208090" y="0"/>
                      <a:pt x="464824" y="0"/>
                    </a:cubicBezTo>
                    <a:lnTo>
                      <a:pt x="464824" y="0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20" name="Google Shape;1120;p10"/>
              <p:cNvSpPr/>
              <p:nvPr/>
            </p:nvSpPr>
            <p:spPr>
              <a:xfrm>
                <a:off x="2498037" y="2152714"/>
                <a:ext cx="690479" cy="971536"/>
              </a:xfrm>
              <a:custGeom>
                <a:rect b="b" l="l" r="r" t="t"/>
                <a:pathLst>
                  <a:path extrusionOk="0" h="971536" w="690479">
                    <a:moveTo>
                      <a:pt x="0" y="345240"/>
                    </a:moveTo>
                    <a:cubicBezTo>
                      <a:pt x="0" y="154604"/>
                      <a:pt x="154604" y="0"/>
                      <a:pt x="345240" y="0"/>
                    </a:cubicBezTo>
                    <a:lnTo>
                      <a:pt x="345240" y="0"/>
                    </a:lnTo>
                    <a:cubicBezTo>
                      <a:pt x="535876" y="0"/>
                      <a:pt x="690480" y="154604"/>
                      <a:pt x="690480" y="345240"/>
                    </a:cubicBezTo>
                    <a:lnTo>
                      <a:pt x="690480" y="626296"/>
                    </a:lnTo>
                    <a:cubicBezTo>
                      <a:pt x="690480" y="816933"/>
                      <a:pt x="535876" y="971537"/>
                      <a:pt x="345240" y="971537"/>
                    </a:cubicBezTo>
                    <a:lnTo>
                      <a:pt x="345240" y="971537"/>
                    </a:lnTo>
                    <a:cubicBezTo>
                      <a:pt x="154604" y="971537"/>
                      <a:pt x="0" y="816933"/>
                      <a:pt x="0" y="626296"/>
                    </a:cubicBezTo>
                    <a:lnTo>
                      <a:pt x="0" y="345240"/>
                    </a:lnTo>
                    <a:close/>
                  </a:path>
                </a:pathLst>
              </a:custGeom>
              <a:solidFill>
                <a:srgbClr val="EFC7B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21" name="Google Shape;1121;p10"/>
              <p:cNvSpPr/>
              <p:nvPr/>
            </p:nvSpPr>
            <p:spPr>
              <a:xfrm>
                <a:off x="2877733" y="2140553"/>
                <a:ext cx="344564" cy="971536"/>
              </a:xfrm>
              <a:custGeom>
                <a:rect b="b" l="l" r="r" t="t"/>
                <a:pathLst>
                  <a:path extrusionOk="0" h="971536" w="344564">
                    <a:moveTo>
                      <a:pt x="0" y="0"/>
                    </a:moveTo>
                    <a:cubicBezTo>
                      <a:pt x="190299" y="0"/>
                      <a:pt x="344564" y="177124"/>
                      <a:pt x="344564" y="395574"/>
                    </a:cubicBezTo>
                    <a:lnTo>
                      <a:pt x="344564" y="575963"/>
                    </a:lnTo>
                    <a:cubicBezTo>
                      <a:pt x="344564" y="794412"/>
                      <a:pt x="190299" y="971537"/>
                      <a:pt x="0" y="971537"/>
                    </a:cubicBez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ECBCAE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22" name="Google Shape;1122;p10"/>
              <p:cNvSpPr/>
              <p:nvPr/>
            </p:nvSpPr>
            <p:spPr>
              <a:xfrm>
                <a:off x="2649375" y="2626997"/>
                <a:ext cx="54049" cy="48644"/>
              </a:xfrm>
              <a:custGeom>
                <a:rect b="b" l="l" r="r" t="t"/>
                <a:pathLst>
                  <a:path extrusionOk="0" h="48644" w="54049">
                    <a:moveTo>
                      <a:pt x="0" y="24322"/>
                    </a:moveTo>
                    <a:cubicBezTo>
                      <a:pt x="0" y="10922"/>
                      <a:pt x="12049" y="0"/>
                      <a:pt x="27025" y="0"/>
                    </a:cubicBezTo>
                    <a:cubicBezTo>
                      <a:pt x="42001" y="0"/>
                      <a:pt x="54049" y="10922"/>
                      <a:pt x="54049" y="24322"/>
                    </a:cubicBezTo>
                    <a:cubicBezTo>
                      <a:pt x="54049" y="37722"/>
                      <a:pt x="42001" y="48644"/>
                      <a:pt x="27025" y="48644"/>
                    </a:cubicBezTo>
                    <a:cubicBezTo>
                      <a:pt x="12049" y="48644"/>
                      <a:pt x="0" y="37722"/>
                      <a:pt x="0" y="24322"/>
                    </a:cubicBezTo>
                    <a:lnTo>
                      <a:pt x="0" y="24322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23" name="Google Shape;1123;p10"/>
              <p:cNvSpPr/>
              <p:nvPr/>
            </p:nvSpPr>
            <p:spPr>
              <a:xfrm>
                <a:off x="2569867" y="2565316"/>
                <a:ext cx="197403" cy="33867"/>
              </a:xfrm>
              <a:custGeom>
                <a:rect b="b" l="l" r="r" t="t"/>
                <a:pathLst>
                  <a:path extrusionOk="0" h="33867" w="197403">
                    <a:moveTo>
                      <a:pt x="11" y="33868"/>
                    </a:moveTo>
                    <a:cubicBezTo>
                      <a:pt x="-778" y="18216"/>
                      <a:pt x="42800" y="3240"/>
                      <a:pt x="97299" y="425"/>
                    </a:cubicBezTo>
                    <a:cubicBezTo>
                      <a:pt x="151799" y="-2278"/>
                      <a:pt x="196615" y="8194"/>
                      <a:pt x="197403" y="23959"/>
                    </a:cubicBezTo>
                    <a:lnTo>
                      <a:pt x="183215" y="24634"/>
                    </a:lnTo>
                    <a:cubicBezTo>
                      <a:pt x="182765" y="16752"/>
                      <a:pt x="144705" y="12361"/>
                      <a:pt x="97975" y="14613"/>
                    </a:cubicBezTo>
                    <a:cubicBezTo>
                      <a:pt x="51357" y="16977"/>
                      <a:pt x="13861" y="25197"/>
                      <a:pt x="14199" y="33080"/>
                    </a:cubicBezTo>
                    <a:lnTo>
                      <a:pt x="11" y="33755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24" name="Google Shape;1124;p10"/>
              <p:cNvSpPr/>
              <p:nvPr/>
            </p:nvSpPr>
            <p:spPr>
              <a:xfrm>
                <a:off x="2981778" y="2628348"/>
                <a:ext cx="52698" cy="48644"/>
              </a:xfrm>
              <a:custGeom>
                <a:rect b="b" l="l" r="r" t="t"/>
                <a:pathLst>
                  <a:path extrusionOk="0" h="48644" w="52698">
                    <a:moveTo>
                      <a:pt x="52698" y="24322"/>
                    </a:moveTo>
                    <a:cubicBezTo>
                      <a:pt x="52698" y="10922"/>
                      <a:pt x="40875" y="0"/>
                      <a:pt x="26349" y="0"/>
                    </a:cubicBezTo>
                    <a:cubicBezTo>
                      <a:pt x="11823" y="0"/>
                      <a:pt x="0" y="10922"/>
                      <a:pt x="0" y="24322"/>
                    </a:cubicBezTo>
                    <a:cubicBezTo>
                      <a:pt x="0" y="37722"/>
                      <a:pt x="11823" y="48644"/>
                      <a:pt x="26349" y="48644"/>
                    </a:cubicBezTo>
                    <a:cubicBezTo>
                      <a:pt x="40875" y="48644"/>
                      <a:pt x="52698" y="37722"/>
                      <a:pt x="52698" y="24322"/>
                    </a:cubicBezTo>
                    <a:lnTo>
                      <a:pt x="52698" y="24322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25" name="Google Shape;1125;p10"/>
              <p:cNvSpPr/>
              <p:nvPr/>
            </p:nvSpPr>
            <p:spPr>
              <a:xfrm>
                <a:off x="2916919" y="2567543"/>
                <a:ext cx="197279" cy="28375"/>
              </a:xfrm>
              <a:custGeom>
                <a:rect b="b" l="l" r="r" t="t"/>
                <a:pathLst>
                  <a:path extrusionOk="0" h="28375" w="197279">
                    <a:moveTo>
                      <a:pt x="197280" y="28376"/>
                    </a:moveTo>
                    <a:cubicBezTo>
                      <a:pt x="197280" y="12724"/>
                      <a:pt x="153140" y="0"/>
                      <a:pt x="98640" y="0"/>
                    </a:cubicBezTo>
                    <a:cubicBezTo>
                      <a:pt x="44140" y="0"/>
                      <a:pt x="0" y="12724"/>
                      <a:pt x="0" y="28376"/>
                    </a:cubicBezTo>
                    <a:lnTo>
                      <a:pt x="14188" y="28376"/>
                    </a:lnTo>
                    <a:cubicBezTo>
                      <a:pt x="14188" y="20494"/>
                      <a:pt x="52022" y="14188"/>
                      <a:pt x="98640" y="14188"/>
                    </a:cubicBezTo>
                    <a:cubicBezTo>
                      <a:pt x="145257" y="14188"/>
                      <a:pt x="183092" y="20494"/>
                      <a:pt x="183092" y="28376"/>
                    </a:cubicBezTo>
                    <a:lnTo>
                      <a:pt x="197280" y="28376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26" name="Google Shape;1126;p10"/>
              <p:cNvSpPr/>
              <p:nvPr/>
            </p:nvSpPr>
            <p:spPr>
              <a:xfrm>
                <a:off x="2791254" y="2736447"/>
                <a:ext cx="110801" cy="28375"/>
              </a:xfrm>
              <a:custGeom>
                <a:rect b="b" l="l" r="r" t="t"/>
                <a:pathLst>
                  <a:path extrusionOk="0" h="28375" w="110801">
                    <a:moveTo>
                      <a:pt x="110801" y="28376"/>
                    </a:moveTo>
                    <a:cubicBezTo>
                      <a:pt x="110801" y="12724"/>
                      <a:pt x="86028" y="0"/>
                      <a:pt x="55401" y="0"/>
                    </a:cubicBezTo>
                    <a:cubicBezTo>
                      <a:pt x="24773" y="0"/>
                      <a:pt x="0" y="12724"/>
                      <a:pt x="0" y="28376"/>
                    </a:cubicBezTo>
                    <a:lnTo>
                      <a:pt x="14188" y="28376"/>
                    </a:lnTo>
                    <a:cubicBezTo>
                      <a:pt x="14188" y="20494"/>
                      <a:pt x="32655" y="14188"/>
                      <a:pt x="55401" y="14188"/>
                    </a:cubicBezTo>
                    <a:cubicBezTo>
                      <a:pt x="78146" y="14188"/>
                      <a:pt x="96613" y="20494"/>
                      <a:pt x="96613" y="28376"/>
                    </a:cubicBezTo>
                    <a:lnTo>
                      <a:pt x="110801" y="28376"/>
                    </a:lnTo>
                    <a:close/>
                  </a:path>
                </a:pathLst>
              </a:custGeom>
              <a:solidFill>
                <a:srgbClr val="BA6B6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27" name="Google Shape;1127;p10"/>
              <p:cNvSpPr/>
              <p:nvPr/>
            </p:nvSpPr>
            <p:spPr>
              <a:xfrm>
                <a:off x="2514252" y="3172895"/>
                <a:ext cx="632377" cy="414828"/>
              </a:xfrm>
              <a:custGeom>
                <a:rect b="b" l="l" r="r" t="t"/>
                <a:pathLst>
                  <a:path extrusionOk="0" h="414828" w="632377">
                    <a:moveTo>
                      <a:pt x="207414" y="0"/>
                    </a:moveTo>
                    <a:lnTo>
                      <a:pt x="424963" y="0"/>
                    </a:lnTo>
                    <a:cubicBezTo>
                      <a:pt x="539480" y="0"/>
                      <a:pt x="632377" y="92897"/>
                      <a:pt x="632377" y="207414"/>
                    </a:cubicBezTo>
                    <a:lnTo>
                      <a:pt x="632377" y="414828"/>
                    </a:lnTo>
                    <a:lnTo>
                      <a:pt x="0" y="414828"/>
                    </a:lnTo>
                    <a:lnTo>
                      <a:pt x="0" y="207414"/>
                    </a:lnTo>
                    <a:cubicBezTo>
                      <a:pt x="0" y="92897"/>
                      <a:pt x="92897" y="0"/>
                      <a:pt x="207414" y="0"/>
                    </a:cubicBezTo>
                    <a:lnTo>
                      <a:pt x="207414" y="0"/>
                    </a:lnTo>
                    <a:close/>
                  </a:path>
                </a:pathLst>
              </a:custGeom>
              <a:solidFill>
                <a:srgbClr val="D8738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28" name="Google Shape;1128;p10"/>
              <p:cNvSpPr/>
              <p:nvPr/>
            </p:nvSpPr>
            <p:spPr>
              <a:xfrm>
                <a:off x="2843952" y="3166139"/>
                <a:ext cx="306729" cy="420233"/>
              </a:xfrm>
              <a:custGeom>
                <a:rect b="b" l="l" r="r" t="t"/>
                <a:pathLst>
                  <a:path extrusionOk="0" h="420233" w="306729">
                    <a:moveTo>
                      <a:pt x="0" y="0"/>
                    </a:moveTo>
                    <a:lnTo>
                      <a:pt x="65085" y="0"/>
                    </a:lnTo>
                    <a:cubicBezTo>
                      <a:pt x="198519" y="0"/>
                      <a:pt x="306730" y="94023"/>
                      <a:pt x="306730" y="210117"/>
                    </a:cubicBezTo>
                    <a:lnTo>
                      <a:pt x="306730" y="420234"/>
                    </a:lnTo>
                    <a:lnTo>
                      <a:pt x="0" y="420234"/>
                    </a:lnTo>
                    <a:lnTo>
                      <a:pt x="0" y="0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CA425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29" name="Google Shape;1129;p10"/>
              <p:cNvSpPr/>
              <p:nvPr/>
            </p:nvSpPr>
            <p:spPr>
              <a:xfrm>
                <a:off x="2765581" y="3109387"/>
                <a:ext cx="159558" cy="300086"/>
              </a:xfrm>
              <a:custGeom>
                <a:rect b="b" l="l" r="r" t="t"/>
                <a:pathLst>
                  <a:path extrusionOk="0" h="300086" w="159558">
                    <a:moveTo>
                      <a:pt x="0" y="0"/>
                    </a:moveTo>
                    <a:lnTo>
                      <a:pt x="17341" y="5405"/>
                    </a:lnTo>
                    <a:cubicBezTo>
                      <a:pt x="39749" y="10022"/>
                      <a:pt x="62832" y="12386"/>
                      <a:pt x="86592" y="12386"/>
                    </a:cubicBezTo>
                    <a:lnTo>
                      <a:pt x="86592" y="12386"/>
                    </a:lnTo>
                    <a:cubicBezTo>
                      <a:pt x="110351" y="12386"/>
                      <a:pt x="133434" y="10022"/>
                      <a:pt x="155842" y="5405"/>
                    </a:cubicBezTo>
                    <a:lnTo>
                      <a:pt x="159558" y="4279"/>
                    </a:lnTo>
                    <a:lnTo>
                      <a:pt x="158432" y="49658"/>
                    </a:lnTo>
                    <a:cubicBezTo>
                      <a:pt x="151000" y="192551"/>
                      <a:pt x="118683" y="300086"/>
                      <a:pt x="79948" y="300086"/>
                    </a:cubicBezTo>
                    <a:cubicBezTo>
                      <a:pt x="41213" y="300086"/>
                      <a:pt x="8896" y="192551"/>
                      <a:pt x="1464" y="49658"/>
                    </a:cubicBezTo>
                    <a:lnTo>
                      <a:pt x="225" y="113"/>
                    </a:lnTo>
                    <a:close/>
                  </a:path>
                </a:pathLst>
              </a:custGeom>
              <a:solidFill>
                <a:srgbClr val="ECBCAE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30" name="Google Shape;1130;p10"/>
              <p:cNvSpPr/>
              <p:nvPr/>
            </p:nvSpPr>
            <p:spPr>
              <a:xfrm>
                <a:off x="2473152" y="1981198"/>
                <a:ext cx="815014" cy="562969"/>
              </a:xfrm>
              <a:custGeom>
                <a:rect b="b" l="l" r="r" t="t"/>
                <a:pathLst>
                  <a:path extrusionOk="0" h="562969" w="815014">
                    <a:moveTo>
                      <a:pt x="364608" y="698"/>
                    </a:moveTo>
                    <a:cubicBezTo>
                      <a:pt x="627873" y="-14278"/>
                      <a:pt x="829207" y="213517"/>
                      <a:pt x="814230" y="509325"/>
                    </a:cubicBezTo>
                    <a:lnTo>
                      <a:pt x="813330" y="527229"/>
                    </a:lnTo>
                    <a:lnTo>
                      <a:pt x="783602" y="539164"/>
                    </a:lnTo>
                    <a:cubicBezTo>
                      <a:pt x="656812" y="576774"/>
                      <a:pt x="503897" y="571031"/>
                      <a:pt x="355149" y="513266"/>
                    </a:cubicBezTo>
                    <a:cubicBezTo>
                      <a:pt x="206401" y="455388"/>
                      <a:pt x="89857" y="356298"/>
                      <a:pt x="21732" y="242907"/>
                    </a:cubicBezTo>
                    <a:lnTo>
                      <a:pt x="0" y="202595"/>
                    </a:lnTo>
                    <a:lnTo>
                      <a:pt x="19593" y="176584"/>
                    </a:lnTo>
                    <a:cubicBezTo>
                      <a:pt x="110801" y="74791"/>
                      <a:pt x="232975" y="8017"/>
                      <a:pt x="364608" y="585"/>
                    </a:cubicBezTo>
                    <a:lnTo>
                      <a:pt x="364608" y="585"/>
                    </a:lnTo>
                    <a:close/>
                  </a:path>
                </a:pathLst>
              </a:custGeom>
              <a:solidFill>
                <a:srgbClr val="271B0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31" name="Google Shape;1131;p10"/>
              <p:cNvSpPr/>
              <p:nvPr/>
            </p:nvSpPr>
            <p:spPr>
              <a:xfrm>
                <a:off x="2365729" y="2033693"/>
                <a:ext cx="279705" cy="1527006"/>
              </a:xfrm>
              <a:custGeom>
                <a:rect b="b" l="l" r="r" t="t"/>
                <a:pathLst>
                  <a:path extrusionOk="0" h="1527006" w="279705">
                    <a:moveTo>
                      <a:pt x="279592" y="113"/>
                    </a:moveTo>
                    <a:lnTo>
                      <a:pt x="278692" y="1239"/>
                    </a:lnTo>
                    <a:cubicBezTo>
                      <a:pt x="223967" y="74093"/>
                      <a:pt x="193001" y="157531"/>
                      <a:pt x="193001" y="246150"/>
                    </a:cubicBezTo>
                    <a:lnTo>
                      <a:pt x="193001" y="1357314"/>
                    </a:lnTo>
                    <a:cubicBezTo>
                      <a:pt x="193001" y="1410575"/>
                      <a:pt x="204149" y="1461809"/>
                      <a:pt x="224980" y="1510116"/>
                    </a:cubicBezTo>
                    <a:lnTo>
                      <a:pt x="233538" y="1527006"/>
                    </a:lnTo>
                    <a:lnTo>
                      <a:pt x="208090" y="1510228"/>
                    </a:lnTo>
                    <a:cubicBezTo>
                      <a:pt x="79498" y="1417218"/>
                      <a:pt x="0" y="1288739"/>
                      <a:pt x="0" y="1146859"/>
                    </a:cubicBezTo>
                    <a:lnTo>
                      <a:pt x="0" y="407960"/>
                    </a:lnTo>
                    <a:cubicBezTo>
                      <a:pt x="0" y="248289"/>
                      <a:pt x="100667" y="105734"/>
                      <a:pt x="258536" y="11486"/>
                    </a:cubicBezTo>
                    <a:lnTo>
                      <a:pt x="279705" y="0"/>
                    </a:lnTo>
                    <a:close/>
                  </a:path>
                </a:pathLst>
              </a:custGeom>
              <a:solidFill>
                <a:srgbClr val="271B0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32" name="Google Shape;1132;p10"/>
              <p:cNvSpPr/>
              <p:nvPr/>
            </p:nvSpPr>
            <p:spPr>
              <a:xfrm>
                <a:off x="3052042" y="2066235"/>
                <a:ext cx="251329" cy="1517434"/>
              </a:xfrm>
              <a:custGeom>
                <a:rect b="b" l="l" r="r" t="t"/>
                <a:pathLst>
                  <a:path extrusionOk="0" h="1517434" w="251329">
                    <a:moveTo>
                      <a:pt x="0" y="0"/>
                    </a:moveTo>
                    <a:lnTo>
                      <a:pt x="19030" y="11711"/>
                    </a:lnTo>
                    <a:cubicBezTo>
                      <a:pt x="160909" y="108437"/>
                      <a:pt x="251329" y="254708"/>
                      <a:pt x="251329" y="418544"/>
                    </a:cubicBezTo>
                    <a:lnTo>
                      <a:pt x="251329" y="1176586"/>
                    </a:lnTo>
                    <a:cubicBezTo>
                      <a:pt x="251329" y="1303940"/>
                      <a:pt x="196604" y="1420822"/>
                      <a:pt x="105621" y="1511917"/>
                    </a:cubicBezTo>
                    <a:lnTo>
                      <a:pt x="99541" y="1517435"/>
                    </a:lnTo>
                    <a:lnTo>
                      <a:pt x="97627" y="1517435"/>
                    </a:lnTo>
                    <a:lnTo>
                      <a:pt x="97627" y="1310021"/>
                    </a:lnTo>
                    <a:cubicBezTo>
                      <a:pt x="97627" y="1280969"/>
                      <a:pt x="90870" y="1253269"/>
                      <a:pt x="78709" y="1228158"/>
                    </a:cubicBezTo>
                    <a:lnTo>
                      <a:pt x="78034" y="1227032"/>
                    </a:lnTo>
                    <a:lnTo>
                      <a:pt x="78034" y="917262"/>
                    </a:lnTo>
                    <a:lnTo>
                      <a:pt x="96726" y="891251"/>
                    </a:lnTo>
                    <a:cubicBezTo>
                      <a:pt x="133885" y="828081"/>
                      <a:pt x="155617" y="751961"/>
                      <a:pt x="155617" y="670099"/>
                    </a:cubicBezTo>
                    <a:lnTo>
                      <a:pt x="155617" y="489709"/>
                    </a:lnTo>
                    <a:cubicBezTo>
                      <a:pt x="155617" y="407735"/>
                      <a:pt x="133885" y="331615"/>
                      <a:pt x="96726" y="268558"/>
                    </a:cubicBezTo>
                    <a:lnTo>
                      <a:pt x="77133" y="241308"/>
                    </a:lnTo>
                    <a:lnTo>
                      <a:pt x="72854" y="185457"/>
                    </a:lnTo>
                    <a:cubicBezTo>
                      <a:pt x="62720" y="119472"/>
                      <a:pt x="37835" y="57315"/>
                      <a:pt x="901" y="1351"/>
                    </a:cubicBezTo>
                    <a:lnTo>
                      <a:pt x="0" y="225"/>
                    </a:lnTo>
                    <a:close/>
                  </a:path>
                </a:pathLst>
              </a:custGeom>
              <a:solidFill>
                <a:srgbClr val="271B0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33" name="Google Shape;1133;p10"/>
              <p:cNvSpPr/>
              <p:nvPr/>
            </p:nvSpPr>
            <p:spPr>
              <a:xfrm>
                <a:off x="2634511" y="2866165"/>
                <a:ext cx="443204" cy="151338"/>
              </a:xfrm>
              <a:custGeom>
                <a:rect b="b" l="l" r="r" t="t"/>
                <a:pathLst>
                  <a:path extrusionOk="0" h="151338" w="443204">
                    <a:moveTo>
                      <a:pt x="0" y="0"/>
                    </a:moveTo>
                    <a:lnTo>
                      <a:pt x="443204" y="0"/>
                    </a:lnTo>
                    <a:lnTo>
                      <a:pt x="439601" y="11148"/>
                    </a:lnTo>
                    <a:cubicBezTo>
                      <a:pt x="403681" y="93573"/>
                      <a:pt x="319567" y="151338"/>
                      <a:pt x="221602" y="151338"/>
                    </a:cubicBezTo>
                    <a:cubicBezTo>
                      <a:pt x="123638" y="151338"/>
                      <a:pt x="39524" y="93573"/>
                      <a:pt x="3603" y="11148"/>
                    </a:cubicBez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34" name="Google Shape;1134;p10"/>
              <p:cNvSpPr/>
              <p:nvPr/>
            </p:nvSpPr>
            <p:spPr>
              <a:xfrm>
                <a:off x="2680453" y="2870219"/>
                <a:ext cx="349969" cy="151338"/>
              </a:xfrm>
              <a:custGeom>
                <a:rect b="b" l="l" r="r" t="t"/>
                <a:pathLst>
                  <a:path extrusionOk="0" h="151338" w="349969">
                    <a:moveTo>
                      <a:pt x="174985" y="0"/>
                    </a:moveTo>
                    <a:cubicBezTo>
                      <a:pt x="236241" y="0"/>
                      <a:pt x="292204" y="22633"/>
                      <a:pt x="334205" y="59679"/>
                    </a:cubicBezTo>
                    <a:lnTo>
                      <a:pt x="349969" y="75669"/>
                    </a:lnTo>
                    <a:lnTo>
                      <a:pt x="334205" y="91659"/>
                    </a:lnTo>
                    <a:cubicBezTo>
                      <a:pt x="292204" y="128705"/>
                      <a:pt x="236241" y="151338"/>
                      <a:pt x="174985" y="151338"/>
                    </a:cubicBezTo>
                    <a:cubicBezTo>
                      <a:pt x="113729" y="151338"/>
                      <a:pt x="57765" y="128705"/>
                      <a:pt x="15764" y="91659"/>
                    </a:cubicBezTo>
                    <a:lnTo>
                      <a:pt x="0" y="75669"/>
                    </a:lnTo>
                    <a:lnTo>
                      <a:pt x="15764" y="59679"/>
                    </a:lnTo>
                    <a:cubicBezTo>
                      <a:pt x="57765" y="22633"/>
                      <a:pt x="113729" y="0"/>
                      <a:pt x="174985" y="0"/>
                    </a:cubicBezTo>
                    <a:lnTo>
                      <a:pt x="174985" y="0"/>
                    </a:lnTo>
                    <a:close/>
                  </a:path>
                </a:pathLst>
              </a:custGeom>
              <a:solidFill>
                <a:srgbClr val="D8738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35" name="Google Shape;1135;p10"/>
              <p:cNvSpPr/>
              <p:nvPr/>
            </p:nvSpPr>
            <p:spPr>
              <a:xfrm>
                <a:off x="2856114" y="2866165"/>
                <a:ext cx="175660" cy="151338"/>
              </a:xfrm>
              <a:custGeom>
                <a:rect b="b" l="l" r="r" t="t"/>
                <a:pathLst>
                  <a:path extrusionOk="0" h="151338" w="175660">
                    <a:moveTo>
                      <a:pt x="1576" y="0"/>
                    </a:moveTo>
                    <a:cubicBezTo>
                      <a:pt x="62607" y="0"/>
                      <a:pt x="118120" y="22633"/>
                      <a:pt x="160009" y="59679"/>
                    </a:cubicBezTo>
                    <a:lnTo>
                      <a:pt x="175660" y="75669"/>
                    </a:lnTo>
                    <a:lnTo>
                      <a:pt x="160009" y="91659"/>
                    </a:lnTo>
                    <a:cubicBezTo>
                      <a:pt x="118120" y="128705"/>
                      <a:pt x="62607" y="151338"/>
                      <a:pt x="1576" y="151338"/>
                    </a:cubicBezTo>
                    <a:lnTo>
                      <a:pt x="0" y="151338"/>
                    </a:lnTo>
                    <a:lnTo>
                      <a:pt x="0" y="113"/>
                    </a:lnTo>
                    <a:lnTo>
                      <a:pt x="1576" y="113"/>
                    </a:lnTo>
                    <a:close/>
                  </a:path>
                </a:pathLst>
              </a:custGeom>
              <a:solidFill>
                <a:srgbClr val="D0566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36" name="Google Shape;1136;p10"/>
              <p:cNvSpPr/>
              <p:nvPr/>
            </p:nvSpPr>
            <p:spPr>
              <a:xfrm>
                <a:off x="2658834" y="2862111"/>
                <a:ext cx="399964" cy="36483"/>
              </a:xfrm>
              <a:custGeom>
                <a:rect b="b" l="l" r="r" t="t"/>
                <a:pathLst>
                  <a:path extrusionOk="0" h="36483" w="399964">
                    <a:moveTo>
                      <a:pt x="0" y="0"/>
                    </a:moveTo>
                    <a:lnTo>
                      <a:pt x="399965" y="0"/>
                    </a:lnTo>
                    <a:lnTo>
                      <a:pt x="376206" y="36483"/>
                    </a:lnTo>
                    <a:lnTo>
                      <a:pt x="19030" y="33443"/>
                    </a:lnTo>
                    <a:lnTo>
                      <a:pt x="0" y="0"/>
                    </a:lnTo>
                    <a:lnTo>
                      <a:pt x="0" y="0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sp>
          <p:nvSpPr>
            <p:cNvPr id="1137" name="Google Shape;1137;p10"/>
            <p:cNvSpPr/>
            <p:nvPr/>
          </p:nvSpPr>
          <p:spPr>
            <a:xfrm>
              <a:off x="2662772" y="3178856"/>
              <a:ext cx="1493520" cy="434499"/>
            </a:xfrm>
            <a:prstGeom prst="rect">
              <a:avLst/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i="0" lang="en-US" sz="1400" u="none" cap="none" strike="noStrike">
                  <a:solidFill>
                    <a:srgbClr val="0C0C0C"/>
                  </a:solidFill>
                  <a:latin typeface="Lexend Deca"/>
                  <a:ea typeface="Lexend Deca"/>
                  <a:cs typeface="Lexend Deca"/>
                  <a:sym typeface="Lexend Deca"/>
                </a:rPr>
                <a:t>JENNIFER</a:t>
              </a:r>
              <a:endParaRPr/>
            </a:p>
          </p:txBody>
        </p:sp>
      </p:grpSp>
      <p:grpSp>
        <p:nvGrpSpPr>
          <p:cNvPr id="1138" name="Google Shape;1138;p10"/>
          <p:cNvGrpSpPr/>
          <p:nvPr/>
        </p:nvGrpSpPr>
        <p:grpSpPr>
          <a:xfrm>
            <a:off x="4427884" y="1654984"/>
            <a:ext cx="1516370" cy="2115724"/>
            <a:chOff x="4427884" y="1654984"/>
            <a:chExt cx="1516370" cy="2115724"/>
          </a:xfrm>
        </p:grpSpPr>
        <p:sp>
          <p:nvSpPr>
            <p:cNvPr id="1139" name="Google Shape;1139;p10"/>
            <p:cNvSpPr/>
            <p:nvPr/>
          </p:nvSpPr>
          <p:spPr>
            <a:xfrm>
              <a:off x="4427884" y="1654984"/>
              <a:ext cx="1516370" cy="2115724"/>
            </a:xfrm>
            <a:custGeom>
              <a:rect b="b" l="l" r="r" t="t"/>
              <a:pathLst>
                <a:path extrusionOk="0" h="2370559" w="1699014">
                  <a:moveTo>
                    <a:pt x="849507" y="0"/>
                  </a:moveTo>
                  <a:cubicBezTo>
                    <a:pt x="1318677" y="0"/>
                    <a:pt x="1699014" y="380337"/>
                    <a:pt x="1699014" y="849507"/>
                  </a:cubicBezTo>
                  <a:lnTo>
                    <a:pt x="1699014" y="2224057"/>
                  </a:lnTo>
                  <a:lnTo>
                    <a:pt x="1574637" y="2224057"/>
                  </a:lnTo>
                  <a:lnTo>
                    <a:pt x="1574637" y="2370559"/>
                  </a:lnTo>
                  <a:lnTo>
                    <a:pt x="1462549" y="2370559"/>
                  </a:lnTo>
                  <a:lnTo>
                    <a:pt x="1462549" y="2224057"/>
                  </a:lnTo>
                  <a:lnTo>
                    <a:pt x="236466" y="2224057"/>
                  </a:lnTo>
                  <a:lnTo>
                    <a:pt x="236466" y="2370559"/>
                  </a:lnTo>
                  <a:lnTo>
                    <a:pt x="124378" y="2370559"/>
                  </a:lnTo>
                  <a:lnTo>
                    <a:pt x="124378" y="2224057"/>
                  </a:lnTo>
                  <a:lnTo>
                    <a:pt x="0" y="2224057"/>
                  </a:lnTo>
                  <a:lnTo>
                    <a:pt x="0" y="849507"/>
                  </a:lnTo>
                  <a:cubicBezTo>
                    <a:pt x="0" y="380337"/>
                    <a:pt x="380337" y="0"/>
                    <a:pt x="849507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140" name="Google Shape;1140;p10"/>
            <p:cNvGrpSpPr/>
            <p:nvPr/>
          </p:nvGrpSpPr>
          <p:grpSpPr>
            <a:xfrm>
              <a:off x="4779214" y="1727461"/>
              <a:ext cx="850994" cy="1595918"/>
              <a:chOff x="3632425" y="2005317"/>
              <a:chExt cx="850994" cy="1595918"/>
            </a:xfrm>
          </p:grpSpPr>
          <p:sp>
            <p:nvSpPr>
              <p:cNvPr id="1141" name="Google Shape;1141;p10"/>
              <p:cNvSpPr/>
              <p:nvPr/>
            </p:nvSpPr>
            <p:spPr>
              <a:xfrm>
                <a:off x="3632425" y="2512451"/>
                <a:ext cx="106268" cy="178504"/>
              </a:xfrm>
              <a:custGeom>
                <a:rect b="b" l="l" r="r" t="t"/>
                <a:pathLst>
                  <a:path extrusionOk="0" h="178504" w="106268">
                    <a:moveTo>
                      <a:pt x="104355" y="29"/>
                    </a:moveTo>
                    <a:cubicBezTo>
                      <a:pt x="49067" y="-1210"/>
                      <a:pt x="2337" y="37751"/>
                      <a:pt x="85" y="87071"/>
                    </a:cubicBezTo>
                    <a:cubicBezTo>
                      <a:pt x="-2168" y="136391"/>
                      <a:pt x="40847" y="177266"/>
                      <a:pt x="96247" y="178504"/>
                    </a:cubicBezTo>
                    <a:cubicBezTo>
                      <a:pt x="99625" y="178504"/>
                      <a:pt x="102891" y="178504"/>
                      <a:pt x="106269" y="178279"/>
                    </a:cubicBezTo>
                    <a:lnTo>
                      <a:pt x="104355" y="29"/>
                    </a:lnTo>
                    <a:close/>
                  </a:path>
                </a:pathLst>
              </a:custGeom>
              <a:solidFill>
                <a:srgbClr val="E6B49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42" name="Google Shape;1142;p10"/>
              <p:cNvSpPr/>
              <p:nvPr/>
            </p:nvSpPr>
            <p:spPr>
              <a:xfrm>
                <a:off x="4377151" y="2502542"/>
                <a:ext cx="106268" cy="178504"/>
              </a:xfrm>
              <a:custGeom>
                <a:rect b="b" l="l" r="r" t="t"/>
                <a:pathLst>
                  <a:path extrusionOk="0" h="178504" w="106268">
                    <a:moveTo>
                      <a:pt x="1914" y="29"/>
                    </a:moveTo>
                    <a:cubicBezTo>
                      <a:pt x="57202" y="-1210"/>
                      <a:pt x="103932" y="37751"/>
                      <a:pt x="106184" y="87071"/>
                    </a:cubicBezTo>
                    <a:cubicBezTo>
                      <a:pt x="108436" y="136391"/>
                      <a:pt x="65422" y="177266"/>
                      <a:pt x="10022" y="178504"/>
                    </a:cubicBezTo>
                    <a:cubicBezTo>
                      <a:pt x="6644" y="178504"/>
                      <a:pt x="3378" y="178504"/>
                      <a:pt x="0" y="178279"/>
                    </a:cubicBezTo>
                    <a:lnTo>
                      <a:pt x="1914" y="29"/>
                    </a:lnTo>
                    <a:close/>
                  </a:path>
                </a:pathLst>
              </a:custGeom>
              <a:solidFill>
                <a:srgbClr val="E6B49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43" name="Google Shape;1143;p10"/>
              <p:cNvSpPr/>
              <p:nvPr/>
            </p:nvSpPr>
            <p:spPr>
              <a:xfrm>
                <a:off x="3706152" y="3158031"/>
                <a:ext cx="675616" cy="443204"/>
              </a:xfrm>
              <a:custGeom>
                <a:rect b="b" l="l" r="r" t="t"/>
                <a:pathLst>
                  <a:path extrusionOk="0" h="443204" w="675616">
                    <a:moveTo>
                      <a:pt x="221602" y="0"/>
                    </a:moveTo>
                    <a:lnTo>
                      <a:pt x="454014" y="0"/>
                    </a:lnTo>
                    <a:cubicBezTo>
                      <a:pt x="576413" y="0"/>
                      <a:pt x="675616" y="99203"/>
                      <a:pt x="675616" y="221602"/>
                    </a:cubicBezTo>
                    <a:lnTo>
                      <a:pt x="675616" y="443204"/>
                    </a:lnTo>
                    <a:lnTo>
                      <a:pt x="0" y="443204"/>
                    </a:lnTo>
                    <a:lnTo>
                      <a:pt x="0" y="221602"/>
                    </a:lnTo>
                    <a:cubicBezTo>
                      <a:pt x="0" y="99203"/>
                      <a:pt x="99203" y="0"/>
                      <a:pt x="221602" y="0"/>
                    </a:cubicBezTo>
                    <a:lnTo>
                      <a:pt x="221602" y="0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44" name="Google Shape;1144;p10"/>
              <p:cNvSpPr/>
              <p:nvPr/>
            </p:nvSpPr>
            <p:spPr>
              <a:xfrm>
                <a:off x="4058824" y="3149924"/>
                <a:ext cx="328349" cy="449960"/>
              </a:xfrm>
              <a:custGeom>
                <a:rect b="b" l="l" r="r" t="t"/>
                <a:pathLst>
                  <a:path extrusionOk="0" h="449960" w="328349">
                    <a:moveTo>
                      <a:pt x="0" y="0"/>
                    </a:moveTo>
                    <a:lnTo>
                      <a:pt x="69701" y="0"/>
                    </a:lnTo>
                    <a:cubicBezTo>
                      <a:pt x="212594" y="0"/>
                      <a:pt x="328350" y="100780"/>
                      <a:pt x="328350" y="224980"/>
                    </a:cubicBezTo>
                    <a:lnTo>
                      <a:pt x="328350" y="449960"/>
                    </a:lnTo>
                    <a:lnTo>
                      <a:pt x="0" y="449960"/>
                    </a:lnTo>
                    <a:lnTo>
                      <a:pt x="0" y="0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4B376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45" name="Google Shape;1145;p10"/>
              <p:cNvSpPr/>
              <p:nvPr/>
            </p:nvSpPr>
            <p:spPr>
              <a:xfrm>
                <a:off x="3688586" y="2187846"/>
                <a:ext cx="737773" cy="917487"/>
              </a:xfrm>
              <a:custGeom>
                <a:rect b="b" l="l" r="r" t="t"/>
                <a:pathLst>
                  <a:path extrusionOk="0" h="917487" w="737773">
                    <a:moveTo>
                      <a:pt x="0" y="368887"/>
                    </a:moveTo>
                    <a:cubicBezTo>
                      <a:pt x="0" y="165188"/>
                      <a:pt x="165188" y="0"/>
                      <a:pt x="368887" y="0"/>
                    </a:cubicBezTo>
                    <a:lnTo>
                      <a:pt x="368887" y="0"/>
                    </a:lnTo>
                    <a:cubicBezTo>
                      <a:pt x="572585" y="0"/>
                      <a:pt x="737773" y="165188"/>
                      <a:pt x="737773" y="368887"/>
                    </a:cubicBezTo>
                    <a:lnTo>
                      <a:pt x="737773" y="548601"/>
                    </a:lnTo>
                    <a:cubicBezTo>
                      <a:pt x="737773" y="752299"/>
                      <a:pt x="572585" y="917487"/>
                      <a:pt x="368887" y="917487"/>
                    </a:cubicBezTo>
                    <a:lnTo>
                      <a:pt x="368887" y="917487"/>
                    </a:lnTo>
                    <a:cubicBezTo>
                      <a:pt x="165188" y="917487"/>
                      <a:pt x="0" y="752299"/>
                      <a:pt x="0" y="548601"/>
                    </a:cubicBezTo>
                    <a:lnTo>
                      <a:pt x="0" y="368887"/>
                    </a:lnTo>
                    <a:close/>
                  </a:path>
                </a:pathLst>
              </a:custGeom>
              <a:solidFill>
                <a:srgbClr val="F3C3A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46" name="Google Shape;1146;p10"/>
              <p:cNvSpPr/>
              <p:nvPr/>
            </p:nvSpPr>
            <p:spPr>
              <a:xfrm>
                <a:off x="4057472" y="2187734"/>
                <a:ext cx="368886" cy="917487"/>
              </a:xfrm>
              <a:custGeom>
                <a:rect b="b" l="l" r="r" t="t"/>
                <a:pathLst>
                  <a:path extrusionOk="0" h="917487" w="368886">
                    <a:moveTo>
                      <a:pt x="0" y="113"/>
                    </a:moveTo>
                    <a:cubicBezTo>
                      <a:pt x="203698" y="113"/>
                      <a:pt x="368886" y="167328"/>
                      <a:pt x="368886" y="373616"/>
                    </a:cubicBezTo>
                    <a:lnTo>
                      <a:pt x="368886" y="543984"/>
                    </a:lnTo>
                    <a:cubicBezTo>
                      <a:pt x="368886" y="750272"/>
                      <a:pt x="203698" y="917487"/>
                      <a:pt x="0" y="917487"/>
                    </a:cubicBez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E6B49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47" name="Google Shape;1147;p10"/>
              <p:cNvSpPr/>
              <p:nvPr/>
            </p:nvSpPr>
            <p:spPr>
              <a:xfrm>
                <a:off x="3850734" y="2574299"/>
                <a:ext cx="56751" cy="51346"/>
              </a:xfrm>
              <a:custGeom>
                <a:rect b="b" l="l" r="r" t="t"/>
                <a:pathLst>
                  <a:path extrusionOk="0" h="51346" w="56751">
                    <a:moveTo>
                      <a:pt x="0" y="25673"/>
                    </a:moveTo>
                    <a:cubicBezTo>
                      <a:pt x="0" y="11485"/>
                      <a:pt x="12724" y="0"/>
                      <a:pt x="28376" y="0"/>
                    </a:cubicBezTo>
                    <a:cubicBezTo>
                      <a:pt x="44028" y="0"/>
                      <a:pt x="56752" y="11485"/>
                      <a:pt x="56752" y="25673"/>
                    </a:cubicBezTo>
                    <a:cubicBezTo>
                      <a:pt x="56752" y="39861"/>
                      <a:pt x="44028" y="51347"/>
                      <a:pt x="28376" y="51347"/>
                    </a:cubicBezTo>
                    <a:cubicBezTo>
                      <a:pt x="12724" y="51347"/>
                      <a:pt x="0" y="39861"/>
                      <a:pt x="0" y="25673"/>
                    </a:cubicBezTo>
                    <a:lnTo>
                      <a:pt x="0" y="25673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48" name="Google Shape;1148;p10"/>
              <p:cNvSpPr/>
              <p:nvPr/>
            </p:nvSpPr>
            <p:spPr>
              <a:xfrm>
                <a:off x="4204757" y="2575650"/>
                <a:ext cx="56751" cy="51346"/>
              </a:xfrm>
              <a:custGeom>
                <a:rect b="b" l="l" r="r" t="t"/>
                <a:pathLst>
                  <a:path extrusionOk="0" h="51346" w="56751">
                    <a:moveTo>
                      <a:pt x="56752" y="25673"/>
                    </a:moveTo>
                    <a:cubicBezTo>
                      <a:pt x="56752" y="11486"/>
                      <a:pt x="44028" y="0"/>
                      <a:pt x="28376" y="0"/>
                    </a:cubicBezTo>
                    <a:cubicBezTo>
                      <a:pt x="12724" y="0"/>
                      <a:pt x="0" y="11486"/>
                      <a:pt x="0" y="25673"/>
                    </a:cubicBezTo>
                    <a:cubicBezTo>
                      <a:pt x="0" y="39861"/>
                      <a:pt x="12724" y="51347"/>
                      <a:pt x="28376" y="51347"/>
                    </a:cubicBezTo>
                    <a:cubicBezTo>
                      <a:pt x="44028" y="51347"/>
                      <a:pt x="56752" y="39861"/>
                      <a:pt x="56752" y="25673"/>
                    </a:cubicBezTo>
                    <a:lnTo>
                      <a:pt x="56752" y="25673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49" name="Google Shape;1149;p10"/>
              <p:cNvSpPr/>
              <p:nvPr/>
            </p:nvSpPr>
            <p:spPr>
              <a:xfrm>
                <a:off x="3853436" y="2821574"/>
                <a:ext cx="413477" cy="144581"/>
              </a:xfrm>
              <a:custGeom>
                <a:rect b="b" l="l" r="r" t="t"/>
                <a:pathLst>
                  <a:path extrusionOk="0" h="144581" w="413477">
                    <a:moveTo>
                      <a:pt x="0" y="0"/>
                    </a:moveTo>
                    <a:lnTo>
                      <a:pt x="413477" y="0"/>
                    </a:lnTo>
                    <a:lnTo>
                      <a:pt x="410212" y="10585"/>
                    </a:lnTo>
                    <a:cubicBezTo>
                      <a:pt x="376656" y="89294"/>
                      <a:pt x="298285" y="144582"/>
                      <a:pt x="206739" y="144582"/>
                    </a:cubicBezTo>
                    <a:cubicBezTo>
                      <a:pt x="115193" y="144582"/>
                      <a:pt x="36821" y="89294"/>
                      <a:pt x="3266" y="10585"/>
                    </a:cubicBez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50" name="Google Shape;1150;p10"/>
              <p:cNvSpPr/>
              <p:nvPr/>
            </p:nvSpPr>
            <p:spPr>
              <a:xfrm>
                <a:off x="3898027" y="2824277"/>
                <a:ext cx="325646" cy="145933"/>
              </a:xfrm>
              <a:custGeom>
                <a:rect b="b" l="l" r="r" t="t"/>
                <a:pathLst>
                  <a:path extrusionOk="0" h="145933" w="325646">
                    <a:moveTo>
                      <a:pt x="162823" y="0"/>
                    </a:moveTo>
                    <a:cubicBezTo>
                      <a:pt x="219913" y="0"/>
                      <a:pt x="271823" y="21732"/>
                      <a:pt x="311009" y="57540"/>
                    </a:cubicBezTo>
                    <a:lnTo>
                      <a:pt x="325647" y="72967"/>
                    </a:lnTo>
                    <a:lnTo>
                      <a:pt x="311009" y="88393"/>
                    </a:lnTo>
                    <a:cubicBezTo>
                      <a:pt x="271823" y="124088"/>
                      <a:pt x="219913" y="145933"/>
                      <a:pt x="162823" y="145933"/>
                    </a:cubicBezTo>
                    <a:cubicBezTo>
                      <a:pt x="105734" y="145933"/>
                      <a:pt x="53824" y="124201"/>
                      <a:pt x="14638" y="88393"/>
                    </a:cubicBezTo>
                    <a:lnTo>
                      <a:pt x="0" y="72967"/>
                    </a:lnTo>
                    <a:lnTo>
                      <a:pt x="14638" y="57540"/>
                    </a:lnTo>
                    <a:cubicBezTo>
                      <a:pt x="53824" y="21845"/>
                      <a:pt x="105734" y="0"/>
                      <a:pt x="162823" y="0"/>
                    </a:cubicBezTo>
                    <a:lnTo>
                      <a:pt x="162823" y="0"/>
                    </a:lnTo>
                    <a:close/>
                  </a:path>
                </a:pathLst>
              </a:custGeom>
              <a:solidFill>
                <a:srgbClr val="D8738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51" name="Google Shape;1151;p10"/>
              <p:cNvSpPr/>
              <p:nvPr/>
            </p:nvSpPr>
            <p:spPr>
              <a:xfrm>
                <a:off x="4060175" y="2821574"/>
                <a:ext cx="163611" cy="144581"/>
              </a:xfrm>
              <a:custGeom>
                <a:rect b="b" l="l" r="r" t="t"/>
                <a:pathLst>
                  <a:path extrusionOk="0" h="144581" w="163611">
                    <a:moveTo>
                      <a:pt x="1464" y="0"/>
                    </a:moveTo>
                    <a:cubicBezTo>
                      <a:pt x="58215" y="0"/>
                      <a:pt x="110013" y="21620"/>
                      <a:pt x="148974" y="56977"/>
                    </a:cubicBezTo>
                    <a:lnTo>
                      <a:pt x="163612" y="72291"/>
                    </a:lnTo>
                    <a:lnTo>
                      <a:pt x="148974" y="87605"/>
                    </a:lnTo>
                    <a:cubicBezTo>
                      <a:pt x="110013" y="122962"/>
                      <a:pt x="58328" y="144582"/>
                      <a:pt x="1464" y="144582"/>
                    </a:cubicBezTo>
                    <a:lnTo>
                      <a:pt x="0" y="144582"/>
                    </a:lnTo>
                    <a:lnTo>
                      <a:pt x="0" y="113"/>
                    </a:lnTo>
                    <a:lnTo>
                      <a:pt x="1464" y="113"/>
                    </a:lnTo>
                    <a:close/>
                  </a:path>
                </a:pathLst>
              </a:custGeom>
              <a:solidFill>
                <a:srgbClr val="D0566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52" name="Google Shape;1152;p10"/>
              <p:cNvSpPr/>
              <p:nvPr/>
            </p:nvSpPr>
            <p:spPr>
              <a:xfrm>
                <a:off x="3876407" y="2817521"/>
                <a:ext cx="371589" cy="58103"/>
              </a:xfrm>
              <a:custGeom>
                <a:rect b="b" l="l" r="r" t="t"/>
                <a:pathLst>
                  <a:path extrusionOk="0" h="58103" w="371589">
                    <a:moveTo>
                      <a:pt x="0" y="0"/>
                    </a:moveTo>
                    <a:lnTo>
                      <a:pt x="371589" y="0"/>
                    </a:lnTo>
                    <a:lnTo>
                      <a:pt x="349519" y="58103"/>
                    </a:lnTo>
                    <a:lnTo>
                      <a:pt x="17679" y="53261"/>
                    </a:lnTo>
                    <a:lnTo>
                      <a:pt x="0" y="0"/>
                    </a:lnTo>
                    <a:lnTo>
                      <a:pt x="0" y="0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53" name="Google Shape;1153;p10"/>
              <p:cNvSpPr/>
              <p:nvPr/>
            </p:nvSpPr>
            <p:spPr>
              <a:xfrm>
                <a:off x="4002072" y="2670236"/>
                <a:ext cx="118908" cy="30402"/>
              </a:xfrm>
              <a:custGeom>
                <a:rect b="b" l="l" r="r" t="t"/>
                <a:pathLst>
                  <a:path extrusionOk="0" h="30402" w="118908">
                    <a:moveTo>
                      <a:pt x="118908" y="30403"/>
                    </a:moveTo>
                    <a:cubicBezTo>
                      <a:pt x="118908" y="13625"/>
                      <a:pt x="92334" y="0"/>
                      <a:pt x="59454" y="0"/>
                    </a:cubicBezTo>
                    <a:cubicBezTo>
                      <a:pt x="26574" y="0"/>
                      <a:pt x="0" y="13625"/>
                      <a:pt x="0" y="30403"/>
                    </a:cubicBezTo>
                    <a:lnTo>
                      <a:pt x="15201" y="30403"/>
                    </a:lnTo>
                    <a:cubicBezTo>
                      <a:pt x="15201" y="21958"/>
                      <a:pt x="35020" y="15201"/>
                      <a:pt x="59454" y="15201"/>
                    </a:cubicBezTo>
                    <a:cubicBezTo>
                      <a:pt x="83889" y="15201"/>
                      <a:pt x="103707" y="21958"/>
                      <a:pt x="103707" y="30403"/>
                    </a:cubicBezTo>
                    <a:lnTo>
                      <a:pt x="118908" y="30403"/>
                    </a:lnTo>
                    <a:close/>
                  </a:path>
                </a:pathLst>
              </a:custGeom>
              <a:solidFill>
                <a:srgbClr val="E1A58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54" name="Google Shape;1154;p10"/>
              <p:cNvSpPr/>
              <p:nvPr/>
            </p:nvSpPr>
            <p:spPr>
              <a:xfrm>
                <a:off x="3973696" y="3085065"/>
                <a:ext cx="171606" cy="210905"/>
              </a:xfrm>
              <a:custGeom>
                <a:rect b="b" l="l" r="r" t="t"/>
                <a:pathLst>
                  <a:path extrusionOk="0" h="210905" w="171606">
                    <a:moveTo>
                      <a:pt x="0" y="0"/>
                    </a:moveTo>
                    <a:lnTo>
                      <a:pt x="18579" y="3828"/>
                    </a:lnTo>
                    <a:cubicBezTo>
                      <a:pt x="42676" y="7094"/>
                      <a:pt x="67562" y="8783"/>
                      <a:pt x="93122" y="8783"/>
                    </a:cubicBezTo>
                    <a:lnTo>
                      <a:pt x="93122" y="8783"/>
                    </a:lnTo>
                    <a:cubicBezTo>
                      <a:pt x="118683" y="8783"/>
                      <a:pt x="143569" y="7094"/>
                      <a:pt x="167665" y="3828"/>
                    </a:cubicBezTo>
                    <a:lnTo>
                      <a:pt x="171606" y="3040"/>
                    </a:lnTo>
                    <a:lnTo>
                      <a:pt x="170368" y="34907"/>
                    </a:lnTo>
                    <a:cubicBezTo>
                      <a:pt x="162373" y="135349"/>
                      <a:pt x="127579" y="210905"/>
                      <a:pt x="85916" y="210905"/>
                    </a:cubicBezTo>
                    <a:cubicBezTo>
                      <a:pt x="44253" y="210905"/>
                      <a:pt x="9459" y="135349"/>
                      <a:pt x="1464" y="34907"/>
                    </a:cubicBezTo>
                    <a:lnTo>
                      <a:pt x="112" y="113"/>
                    </a:lnTo>
                    <a:close/>
                  </a:path>
                </a:pathLst>
              </a:custGeom>
              <a:solidFill>
                <a:srgbClr val="E6B49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55" name="Google Shape;1155;p10"/>
              <p:cNvSpPr/>
              <p:nvPr/>
            </p:nvSpPr>
            <p:spPr>
              <a:xfrm>
                <a:off x="3780470" y="2478361"/>
                <a:ext cx="164850" cy="40537"/>
              </a:xfrm>
              <a:custGeom>
                <a:rect b="b" l="l" r="r" t="t"/>
                <a:pathLst>
                  <a:path extrusionOk="0" h="40537" w="164850">
                    <a:moveTo>
                      <a:pt x="0" y="20269"/>
                    </a:moveTo>
                    <a:cubicBezTo>
                      <a:pt x="0" y="9121"/>
                      <a:pt x="9121" y="0"/>
                      <a:pt x="20268" y="0"/>
                    </a:cubicBezTo>
                    <a:lnTo>
                      <a:pt x="144582" y="0"/>
                    </a:lnTo>
                    <a:cubicBezTo>
                      <a:pt x="155729" y="0"/>
                      <a:pt x="164850" y="9121"/>
                      <a:pt x="164850" y="20269"/>
                    </a:cubicBezTo>
                    <a:lnTo>
                      <a:pt x="164850" y="20269"/>
                    </a:lnTo>
                    <a:cubicBezTo>
                      <a:pt x="164850" y="31416"/>
                      <a:pt x="155729" y="40537"/>
                      <a:pt x="144582" y="40537"/>
                    </a:cubicBezTo>
                    <a:lnTo>
                      <a:pt x="20268" y="40537"/>
                    </a:lnTo>
                    <a:cubicBezTo>
                      <a:pt x="9121" y="40537"/>
                      <a:pt x="0" y="31416"/>
                      <a:pt x="0" y="20269"/>
                    </a:cubicBezTo>
                    <a:lnTo>
                      <a:pt x="0" y="20269"/>
                    </a:lnTo>
                    <a:close/>
                  </a:path>
                </a:pathLst>
              </a:custGeom>
              <a:solidFill>
                <a:srgbClr val="31180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56" name="Google Shape;1156;p10"/>
              <p:cNvSpPr/>
              <p:nvPr/>
            </p:nvSpPr>
            <p:spPr>
              <a:xfrm>
                <a:off x="4158815" y="2477010"/>
                <a:ext cx="164850" cy="39185"/>
              </a:xfrm>
              <a:custGeom>
                <a:rect b="b" l="l" r="r" t="t"/>
                <a:pathLst>
                  <a:path extrusionOk="0" h="39185" w="164850">
                    <a:moveTo>
                      <a:pt x="0" y="19593"/>
                    </a:moveTo>
                    <a:cubicBezTo>
                      <a:pt x="0" y="8783"/>
                      <a:pt x="8783" y="0"/>
                      <a:pt x="19593" y="0"/>
                    </a:cubicBezTo>
                    <a:lnTo>
                      <a:pt x="145257" y="0"/>
                    </a:lnTo>
                    <a:cubicBezTo>
                      <a:pt x="156067" y="0"/>
                      <a:pt x="164850" y="8783"/>
                      <a:pt x="164850" y="19593"/>
                    </a:cubicBezTo>
                    <a:lnTo>
                      <a:pt x="164850" y="19593"/>
                    </a:lnTo>
                    <a:cubicBezTo>
                      <a:pt x="164850" y="30403"/>
                      <a:pt x="156067" y="39186"/>
                      <a:pt x="145257" y="39186"/>
                    </a:cubicBezTo>
                    <a:lnTo>
                      <a:pt x="19593" y="39186"/>
                    </a:lnTo>
                    <a:cubicBezTo>
                      <a:pt x="8783" y="39186"/>
                      <a:pt x="0" y="30403"/>
                      <a:pt x="0" y="19593"/>
                    </a:cubicBezTo>
                    <a:lnTo>
                      <a:pt x="0" y="19593"/>
                    </a:lnTo>
                    <a:close/>
                  </a:path>
                </a:pathLst>
              </a:custGeom>
              <a:solidFill>
                <a:srgbClr val="31180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57" name="Google Shape;1157;p10"/>
              <p:cNvSpPr/>
              <p:nvPr/>
            </p:nvSpPr>
            <p:spPr>
              <a:xfrm>
                <a:off x="3661561" y="2005317"/>
                <a:ext cx="789120" cy="602762"/>
              </a:xfrm>
              <a:custGeom>
                <a:rect b="b" l="l" r="r" t="t"/>
                <a:pathLst>
                  <a:path extrusionOk="0" h="602762" w="789120">
                    <a:moveTo>
                      <a:pt x="394560" y="113"/>
                    </a:moveTo>
                    <a:cubicBezTo>
                      <a:pt x="612446" y="113"/>
                      <a:pt x="789120" y="174534"/>
                      <a:pt x="789120" y="389605"/>
                    </a:cubicBezTo>
                    <a:lnTo>
                      <a:pt x="789120" y="602763"/>
                    </a:lnTo>
                    <a:lnTo>
                      <a:pt x="771554" y="588237"/>
                    </a:lnTo>
                    <a:lnTo>
                      <a:pt x="753988" y="578666"/>
                    </a:lnTo>
                    <a:lnTo>
                      <a:pt x="753988" y="476535"/>
                    </a:lnTo>
                    <a:cubicBezTo>
                      <a:pt x="658501" y="379359"/>
                      <a:pt x="299411" y="334430"/>
                      <a:pt x="180840" y="330376"/>
                    </a:cubicBezTo>
                    <a:cubicBezTo>
                      <a:pt x="62269" y="326323"/>
                      <a:pt x="65760" y="379359"/>
                      <a:pt x="42789" y="476535"/>
                    </a:cubicBezTo>
                    <a:lnTo>
                      <a:pt x="42789" y="564252"/>
                    </a:lnTo>
                    <a:lnTo>
                      <a:pt x="28714" y="568644"/>
                    </a:lnTo>
                    <a:lnTo>
                      <a:pt x="0" y="584183"/>
                    </a:lnTo>
                    <a:lnTo>
                      <a:pt x="0" y="389493"/>
                    </a:lnTo>
                    <a:cubicBezTo>
                      <a:pt x="0" y="174422"/>
                      <a:pt x="176674" y="0"/>
                      <a:pt x="394560" y="0"/>
                    </a:cubicBezTo>
                    <a:lnTo>
                      <a:pt x="394560" y="0"/>
                    </a:lnTo>
                    <a:close/>
                  </a:path>
                </a:pathLst>
              </a:custGeom>
              <a:solidFill>
                <a:srgbClr val="31180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58" name="Google Shape;1158;p10"/>
              <p:cNvSpPr/>
              <p:nvPr/>
            </p:nvSpPr>
            <p:spPr>
              <a:xfrm>
                <a:off x="3788239" y="2131545"/>
                <a:ext cx="262477" cy="281056"/>
              </a:xfrm>
              <a:custGeom>
                <a:rect b="b" l="l" r="r" t="t"/>
                <a:pathLst>
                  <a:path extrusionOk="0" h="281056" w="262477">
                    <a:moveTo>
                      <a:pt x="260789" y="451"/>
                    </a:moveTo>
                    <a:lnTo>
                      <a:pt x="262365" y="13062"/>
                    </a:lnTo>
                    <a:cubicBezTo>
                      <a:pt x="264279" y="77133"/>
                      <a:pt x="241871" y="143005"/>
                      <a:pt x="194578" y="195253"/>
                    </a:cubicBezTo>
                    <a:cubicBezTo>
                      <a:pt x="147285" y="247614"/>
                      <a:pt x="84002" y="276552"/>
                      <a:pt x="20044" y="281057"/>
                    </a:cubicBezTo>
                    <a:lnTo>
                      <a:pt x="1690" y="280606"/>
                    </a:lnTo>
                    <a:lnTo>
                      <a:pt x="113" y="267995"/>
                    </a:lnTo>
                    <a:cubicBezTo>
                      <a:pt x="-1801" y="203924"/>
                      <a:pt x="20607" y="138051"/>
                      <a:pt x="67900" y="85803"/>
                    </a:cubicBezTo>
                    <a:cubicBezTo>
                      <a:pt x="115193" y="33443"/>
                      <a:pt x="178476" y="4504"/>
                      <a:pt x="242434" y="0"/>
                    </a:cubicBezTo>
                    <a:lnTo>
                      <a:pt x="260789" y="451"/>
                    </a:lnTo>
                    <a:close/>
                  </a:path>
                </a:pathLst>
              </a:custGeom>
              <a:solidFill>
                <a:srgbClr val="31180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59" name="Google Shape;1159;p10"/>
              <p:cNvSpPr/>
              <p:nvPr/>
            </p:nvSpPr>
            <p:spPr>
              <a:xfrm>
                <a:off x="3905571" y="2124901"/>
                <a:ext cx="224304" cy="309770"/>
              </a:xfrm>
              <a:custGeom>
                <a:rect b="b" l="l" r="r" t="t"/>
                <a:pathLst>
                  <a:path extrusionOk="0" h="309770" w="224304">
                    <a:moveTo>
                      <a:pt x="223517" y="0"/>
                    </a:moveTo>
                    <a:lnTo>
                      <a:pt x="224305" y="10697"/>
                    </a:lnTo>
                    <a:cubicBezTo>
                      <a:pt x="223066" y="66436"/>
                      <a:pt x="201897" y="129718"/>
                      <a:pt x="161135" y="187258"/>
                    </a:cubicBezTo>
                    <a:cubicBezTo>
                      <a:pt x="120372" y="244798"/>
                      <a:pt x="67787" y="285898"/>
                      <a:pt x="15652" y="305604"/>
                    </a:cubicBezTo>
                    <a:lnTo>
                      <a:pt x="788" y="309770"/>
                    </a:lnTo>
                    <a:lnTo>
                      <a:pt x="0" y="299073"/>
                    </a:lnTo>
                    <a:cubicBezTo>
                      <a:pt x="1239" y="243335"/>
                      <a:pt x="22408" y="180052"/>
                      <a:pt x="63170" y="122512"/>
                    </a:cubicBezTo>
                    <a:cubicBezTo>
                      <a:pt x="103932" y="64859"/>
                      <a:pt x="156518" y="23872"/>
                      <a:pt x="208653" y="4166"/>
                    </a:cubicBezTo>
                    <a:lnTo>
                      <a:pt x="223517" y="0"/>
                    </a:lnTo>
                    <a:close/>
                  </a:path>
                </a:pathLst>
              </a:custGeom>
              <a:solidFill>
                <a:srgbClr val="31180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60" name="Google Shape;1160;p10"/>
              <p:cNvSpPr/>
              <p:nvPr/>
            </p:nvSpPr>
            <p:spPr>
              <a:xfrm>
                <a:off x="4009391" y="2140440"/>
                <a:ext cx="224304" cy="309770"/>
              </a:xfrm>
              <a:custGeom>
                <a:rect b="b" l="l" r="r" t="t"/>
                <a:pathLst>
                  <a:path extrusionOk="0" h="309770" w="224304">
                    <a:moveTo>
                      <a:pt x="223517" y="0"/>
                    </a:moveTo>
                    <a:lnTo>
                      <a:pt x="224305" y="10697"/>
                    </a:lnTo>
                    <a:cubicBezTo>
                      <a:pt x="223066" y="66436"/>
                      <a:pt x="201897" y="129718"/>
                      <a:pt x="161135" y="187258"/>
                    </a:cubicBezTo>
                    <a:cubicBezTo>
                      <a:pt x="120372" y="244798"/>
                      <a:pt x="67787" y="285898"/>
                      <a:pt x="15652" y="305604"/>
                    </a:cubicBezTo>
                    <a:lnTo>
                      <a:pt x="788" y="309770"/>
                    </a:lnTo>
                    <a:lnTo>
                      <a:pt x="0" y="299073"/>
                    </a:lnTo>
                    <a:cubicBezTo>
                      <a:pt x="1239" y="243335"/>
                      <a:pt x="22408" y="180052"/>
                      <a:pt x="63170" y="122512"/>
                    </a:cubicBezTo>
                    <a:cubicBezTo>
                      <a:pt x="103932" y="64859"/>
                      <a:pt x="156518" y="23872"/>
                      <a:pt x="208653" y="4166"/>
                    </a:cubicBezTo>
                    <a:lnTo>
                      <a:pt x="223517" y="0"/>
                    </a:lnTo>
                    <a:close/>
                  </a:path>
                </a:pathLst>
              </a:custGeom>
              <a:solidFill>
                <a:srgbClr val="31180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61" name="Google Shape;1161;p10"/>
              <p:cNvSpPr/>
              <p:nvPr/>
            </p:nvSpPr>
            <p:spPr>
              <a:xfrm>
                <a:off x="3642732" y="2153953"/>
                <a:ext cx="211741" cy="319003"/>
              </a:xfrm>
              <a:custGeom>
                <a:rect b="b" l="l" r="r" t="t"/>
                <a:pathLst>
                  <a:path extrusionOk="0" h="319003" w="211741">
                    <a:moveTo>
                      <a:pt x="210591" y="0"/>
                    </a:moveTo>
                    <a:lnTo>
                      <a:pt x="211717" y="10585"/>
                    </a:lnTo>
                    <a:cubicBezTo>
                      <a:pt x="212505" y="66098"/>
                      <a:pt x="193813" y="130056"/>
                      <a:pt x="155528" y="189398"/>
                    </a:cubicBezTo>
                    <a:cubicBezTo>
                      <a:pt x="117243" y="248627"/>
                      <a:pt x="66685" y="291979"/>
                      <a:pt x="15676" y="314162"/>
                    </a:cubicBezTo>
                    <a:lnTo>
                      <a:pt x="1150" y="319004"/>
                    </a:lnTo>
                    <a:lnTo>
                      <a:pt x="24" y="308419"/>
                    </a:lnTo>
                    <a:cubicBezTo>
                      <a:pt x="-764" y="252906"/>
                      <a:pt x="17928" y="188947"/>
                      <a:pt x="56213" y="129606"/>
                    </a:cubicBezTo>
                    <a:cubicBezTo>
                      <a:pt x="94498" y="70264"/>
                      <a:pt x="145056" y="27025"/>
                      <a:pt x="196065" y="4842"/>
                    </a:cubicBezTo>
                    <a:lnTo>
                      <a:pt x="210591" y="0"/>
                    </a:lnTo>
                    <a:close/>
                  </a:path>
                </a:pathLst>
              </a:custGeom>
              <a:solidFill>
                <a:srgbClr val="31180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sp>
          <p:nvSpPr>
            <p:cNvPr id="1162" name="Google Shape;1162;p10"/>
            <p:cNvSpPr/>
            <p:nvPr/>
          </p:nvSpPr>
          <p:spPr>
            <a:xfrm>
              <a:off x="4429825" y="3178856"/>
              <a:ext cx="1493520" cy="434499"/>
            </a:xfrm>
            <a:prstGeom prst="rect">
              <a:avLst/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i="0" lang="en-US" sz="1400" u="none" cap="none" strike="noStrike">
                  <a:solidFill>
                    <a:srgbClr val="0C0C0C"/>
                  </a:solidFill>
                  <a:latin typeface="Lexend Deca"/>
                  <a:ea typeface="Lexend Deca"/>
                  <a:cs typeface="Lexend Deca"/>
                  <a:sym typeface="Lexend Deca"/>
                </a:rPr>
                <a:t>VICTOR</a:t>
              </a:r>
              <a:endParaRPr/>
            </a:p>
          </p:txBody>
        </p:sp>
      </p:grpSp>
      <p:grpSp>
        <p:nvGrpSpPr>
          <p:cNvPr id="1163" name="Google Shape;1163;p10"/>
          <p:cNvGrpSpPr/>
          <p:nvPr/>
        </p:nvGrpSpPr>
        <p:grpSpPr>
          <a:xfrm>
            <a:off x="6192117" y="1654984"/>
            <a:ext cx="1516370" cy="2115724"/>
            <a:chOff x="6192117" y="1654984"/>
            <a:chExt cx="1516370" cy="2115724"/>
          </a:xfrm>
        </p:grpSpPr>
        <p:sp>
          <p:nvSpPr>
            <p:cNvPr id="1164" name="Google Shape;1164;p10"/>
            <p:cNvSpPr/>
            <p:nvPr/>
          </p:nvSpPr>
          <p:spPr>
            <a:xfrm>
              <a:off x="6192117" y="1654984"/>
              <a:ext cx="1516370" cy="2115724"/>
            </a:xfrm>
            <a:custGeom>
              <a:rect b="b" l="l" r="r" t="t"/>
              <a:pathLst>
                <a:path extrusionOk="0" h="2370559" w="1699014">
                  <a:moveTo>
                    <a:pt x="849507" y="0"/>
                  </a:moveTo>
                  <a:cubicBezTo>
                    <a:pt x="1318677" y="0"/>
                    <a:pt x="1699014" y="380337"/>
                    <a:pt x="1699014" y="849507"/>
                  </a:cubicBezTo>
                  <a:lnTo>
                    <a:pt x="1699014" y="2224057"/>
                  </a:lnTo>
                  <a:lnTo>
                    <a:pt x="1574637" y="2224057"/>
                  </a:lnTo>
                  <a:lnTo>
                    <a:pt x="1574637" y="2370559"/>
                  </a:lnTo>
                  <a:lnTo>
                    <a:pt x="1462549" y="2370559"/>
                  </a:lnTo>
                  <a:lnTo>
                    <a:pt x="1462549" y="2224057"/>
                  </a:lnTo>
                  <a:lnTo>
                    <a:pt x="236466" y="2224057"/>
                  </a:lnTo>
                  <a:lnTo>
                    <a:pt x="236466" y="2370559"/>
                  </a:lnTo>
                  <a:lnTo>
                    <a:pt x="124378" y="2370559"/>
                  </a:lnTo>
                  <a:lnTo>
                    <a:pt x="124378" y="2224057"/>
                  </a:lnTo>
                  <a:lnTo>
                    <a:pt x="0" y="2224057"/>
                  </a:lnTo>
                  <a:lnTo>
                    <a:pt x="0" y="849507"/>
                  </a:lnTo>
                  <a:cubicBezTo>
                    <a:pt x="0" y="380337"/>
                    <a:pt x="380337" y="0"/>
                    <a:pt x="849507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165" name="Google Shape;1165;p10"/>
            <p:cNvGrpSpPr/>
            <p:nvPr/>
          </p:nvGrpSpPr>
          <p:grpSpPr>
            <a:xfrm>
              <a:off x="6305236" y="1757149"/>
              <a:ext cx="1251241" cy="1595693"/>
              <a:chOff x="4653253" y="1984486"/>
              <a:chExt cx="1251241" cy="1595693"/>
            </a:xfrm>
          </p:grpSpPr>
          <p:sp>
            <p:nvSpPr>
              <p:cNvPr id="1166" name="Google Shape;1166;p10"/>
              <p:cNvSpPr/>
              <p:nvPr/>
            </p:nvSpPr>
            <p:spPr>
              <a:xfrm>
                <a:off x="5093755" y="3065922"/>
                <a:ext cx="222953" cy="222728"/>
              </a:xfrm>
              <a:custGeom>
                <a:rect b="b" l="l" r="r" t="t"/>
                <a:pathLst>
                  <a:path extrusionOk="0" h="222728" w="222953">
                    <a:moveTo>
                      <a:pt x="222953" y="111364"/>
                    </a:moveTo>
                    <a:cubicBezTo>
                      <a:pt x="222953" y="49883"/>
                      <a:pt x="173070" y="0"/>
                      <a:pt x="111477" y="0"/>
                    </a:cubicBezTo>
                    <a:cubicBezTo>
                      <a:pt x="49883" y="0"/>
                      <a:pt x="0" y="49883"/>
                      <a:pt x="0" y="111364"/>
                    </a:cubicBezTo>
                    <a:cubicBezTo>
                      <a:pt x="0" y="172845"/>
                      <a:pt x="49883" y="222728"/>
                      <a:pt x="111477" y="222728"/>
                    </a:cubicBezTo>
                    <a:cubicBezTo>
                      <a:pt x="173070" y="222728"/>
                      <a:pt x="222953" y="172845"/>
                      <a:pt x="222953" y="111364"/>
                    </a:cubicBezTo>
                    <a:lnTo>
                      <a:pt x="222953" y="111364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67" name="Google Shape;1167;p10"/>
              <p:cNvSpPr/>
              <p:nvPr/>
            </p:nvSpPr>
            <p:spPr>
              <a:xfrm>
                <a:off x="4941066" y="3064571"/>
                <a:ext cx="222953" cy="222728"/>
              </a:xfrm>
              <a:custGeom>
                <a:rect b="b" l="l" r="r" t="t"/>
                <a:pathLst>
                  <a:path extrusionOk="0" h="222728" w="222953">
                    <a:moveTo>
                      <a:pt x="222953" y="111364"/>
                    </a:moveTo>
                    <a:cubicBezTo>
                      <a:pt x="222953" y="49883"/>
                      <a:pt x="173070" y="0"/>
                      <a:pt x="111477" y="0"/>
                    </a:cubicBezTo>
                    <a:cubicBezTo>
                      <a:pt x="49883" y="0"/>
                      <a:pt x="0" y="49883"/>
                      <a:pt x="0" y="111364"/>
                    </a:cubicBezTo>
                    <a:cubicBezTo>
                      <a:pt x="0" y="172845"/>
                      <a:pt x="49883" y="222728"/>
                      <a:pt x="111477" y="222728"/>
                    </a:cubicBezTo>
                    <a:cubicBezTo>
                      <a:pt x="173070" y="222728"/>
                      <a:pt x="222953" y="172845"/>
                      <a:pt x="222953" y="111364"/>
                    </a:cubicBezTo>
                    <a:lnTo>
                      <a:pt x="222953" y="111364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68" name="Google Shape;1168;p10"/>
              <p:cNvSpPr/>
              <p:nvPr/>
            </p:nvSpPr>
            <p:spPr>
              <a:xfrm>
                <a:off x="5420753" y="3060517"/>
                <a:ext cx="222953" cy="222728"/>
              </a:xfrm>
              <a:custGeom>
                <a:rect b="b" l="l" r="r" t="t"/>
                <a:pathLst>
                  <a:path extrusionOk="0" h="222728" w="222953">
                    <a:moveTo>
                      <a:pt x="222954" y="111364"/>
                    </a:moveTo>
                    <a:cubicBezTo>
                      <a:pt x="222954" y="49883"/>
                      <a:pt x="173071" y="0"/>
                      <a:pt x="111477" y="0"/>
                    </a:cubicBezTo>
                    <a:cubicBezTo>
                      <a:pt x="49883" y="0"/>
                      <a:pt x="0" y="49883"/>
                      <a:pt x="0" y="111364"/>
                    </a:cubicBezTo>
                    <a:cubicBezTo>
                      <a:pt x="0" y="172845"/>
                      <a:pt x="49883" y="222728"/>
                      <a:pt x="111477" y="222728"/>
                    </a:cubicBezTo>
                    <a:cubicBezTo>
                      <a:pt x="173071" y="222728"/>
                      <a:pt x="222954" y="172845"/>
                      <a:pt x="222954" y="111364"/>
                    </a:cubicBezTo>
                    <a:lnTo>
                      <a:pt x="222954" y="111364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69" name="Google Shape;1169;p10"/>
              <p:cNvSpPr/>
              <p:nvPr/>
            </p:nvSpPr>
            <p:spPr>
              <a:xfrm>
                <a:off x="5268064" y="3059166"/>
                <a:ext cx="222953" cy="222728"/>
              </a:xfrm>
              <a:custGeom>
                <a:rect b="b" l="l" r="r" t="t"/>
                <a:pathLst>
                  <a:path extrusionOk="0" h="222728" w="222953">
                    <a:moveTo>
                      <a:pt x="222954" y="111364"/>
                    </a:moveTo>
                    <a:cubicBezTo>
                      <a:pt x="222954" y="49883"/>
                      <a:pt x="173070" y="0"/>
                      <a:pt x="111477" y="0"/>
                    </a:cubicBezTo>
                    <a:cubicBezTo>
                      <a:pt x="49883" y="0"/>
                      <a:pt x="0" y="49883"/>
                      <a:pt x="0" y="111364"/>
                    </a:cubicBezTo>
                    <a:cubicBezTo>
                      <a:pt x="0" y="172845"/>
                      <a:pt x="49883" y="222728"/>
                      <a:pt x="111477" y="222728"/>
                    </a:cubicBezTo>
                    <a:cubicBezTo>
                      <a:pt x="173070" y="222728"/>
                      <a:pt x="222954" y="172845"/>
                      <a:pt x="222954" y="111364"/>
                    </a:cubicBezTo>
                    <a:lnTo>
                      <a:pt x="222954" y="111364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70" name="Google Shape;1170;p10"/>
              <p:cNvSpPr/>
              <p:nvPr/>
            </p:nvSpPr>
            <p:spPr>
              <a:xfrm>
                <a:off x="5578848" y="2431406"/>
                <a:ext cx="222953" cy="222728"/>
              </a:xfrm>
              <a:custGeom>
                <a:rect b="b" l="l" r="r" t="t"/>
                <a:pathLst>
                  <a:path extrusionOk="0" h="222728" w="222953">
                    <a:moveTo>
                      <a:pt x="222953" y="111364"/>
                    </a:moveTo>
                    <a:cubicBezTo>
                      <a:pt x="222953" y="49883"/>
                      <a:pt x="173070" y="0"/>
                      <a:pt x="111477" y="0"/>
                    </a:cubicBezTo>
                    <a:cubicBezTo>
                      <a:pt x="49883" y="0"/>
                      <a:pt x="0" y="49883"/>
                      <a:pt x="0" y="111364"/>
                    </a:cubicBezTo>
                    <a:cubicBezTo>
                      <a:pt x="0" y="172845"/>
                      <a:pt x="49883" y="222728"/>
                      <a:pt x="111477" y="222728"/>
                    </a:cubicBezTo>
                    <a:cubicBezTo>
                      <a:pt x="173070" y="222728"/>
                      <a:pt x="222953" y="172845"/>
                      <a:pt x="222953" y="111364"/>
                    </a:cubicBezTo>
                    <a:lnTo>
                      <a:pt x="222953" y="111364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71" name="Google Shape;1171;p10"/>
              <p:cNvSpPr/>
              <p:nvPr/>
            </p:nvSpPr>
            <p:spPr>
              <a:xfrm>
                <a:off x="5528852" y="2821574"/>
                <a:ext cx="222953" cy="222728"/>
              </a:xfrm>
              <a:custGeom>
                <a:rect b="b" l="l" r="r" t="t"/>
                <a:pathLst>
                  <a:path extrusionOk="0" h="222728" w="222953">
                    <a:moveTo>
                      <a:pt x="222954" y="111364"/>
                    </a:moveTo>
                    <a:cubicBezTo>
                      <a:pt x="222954" y="49883"/>
                      <a:pt x="173070" y="0"/>
                      <a:pt x="111477" y="0"/>
                    </a:cubicBezTo>
                    <a:cubicBezTo>
                      <a:pt x="49883" y="0"/>
                      <a:pt x="0" y="49883"/>
                      <a:pt x="0" y="111364"/>
                    </a:cubicBezTo>
                    <a:cubicBezTo>
                      <a:pt x="0" y="172845"/>
                      <a:pt x="49883" y="222728"/>
                      <a:pt x="111477" y="222728"/>
                    </a:cubicBezTo>
                    <a:cubicBezTo>
                      <a:pt x="173070" y="222728"/>
                      <a:pt x="222954" y="172845"/>
                      <a:pt x="222954" y="111364"/>
                    </a:cubicBezTo>
                    <a:lnTo>
                      <a:pt x="222954" y="111364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72" name="Google Shape;1172;p10"/>
              <p:cNvSpPr/>
              <p:nvPr/>
            </p:nvSpPr>
            <p:spPr>
              <a:xfrm>
                <a:off x="5555877" y="2930912"/>
                <a:ext cx="222953" cy="222728"/>
              </a:xfrm>
              <a:custGeom>
                <a:rect b="b" l="l" r="r" t="t"/>
                <a:pathLst>
                  <a:path extrusionOk="0" h="222728" w="222953">
                    <a:moveTo>
                      <a:pt x="222954" y="111364"/>
                    </a:moveTo>
                    <a:cubicBezTo>
                      <a:pt x="222954" y="49883"/>
                      <a:pt x="173071" y="0"/>
                      <a:pt x="111477" y="0"/>
                    </a:cubicBezTo>
                    <a:cubicBezTo>
                      <a:pt x="49883" y="0"/>
                      <a:pt x="0" y="49883"/>
                      <a:pt x="0" y="111364"/>
                    </a:cubicBezTo>
                    <a:cubicBezTo>
                      <a:pt x="0" y="172845"/>
                      <a:pt x="49883" y="222728"/>
                      <a:pt x="111477" y="222728"/>
                    </a:cubicBezTo>
                    <a:cubicBezTo>
                      <a:pt x="173071" y="222728"/>
                      <a:pt x="222954" y="172845"/>
                      <a:pt x="222954" y="111364"/>
                    </a:cubicBezTo>
                    <a:lnTo>
                      <a:pt x="222954" y="111364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73" name="Google Shape;1173;p10"/>
              <p:cNvSpPr/>
              <p:nvPr/>
            </p:nvSpPr>
            <p:spPr>
              <a:xfrm>
                <a:off x="5364002" y="2961990"/>
                <a:ext cx="222953" cy="222728"/>
              </a:xfrm>
              <a:custGeom>
                <a:rect b="b" l="l" r="r" t="t"/>
                <a:pathLst>
                  <a:path extrusionOk="0" h="222728" w="222953">
                    <a:moveTo>
                      <a:pt x="222953" y="111364"/>
                    </a:moveTo>
                    <a:cubicBezTo>
                      <a:pt x="222953" y="49883"/>
                      <a:pt x="173070" y="0"/>
                      <a:pt x="111477" y="0"/>
                    </a:cubicBezTo>
                    <a:cubicBezTo>
                      <a:pt x="49883" y="0"/>
                      <a:pt x="0" y="49883"/>
                      <a:pt x="0" y="111364"/>
                    </a:cubicBezTo>
                    <a:cubicBezTo>
                      <a:pt x="0" y="172845"/>
                      <a:pt x="49883" y="222728"/>
                      <a:pt x="111477" y="222728"/>
                    </a:cubicBezTo>
                    <a:cubicBezTo>
                      <a:pt x="173070" y="222728"/>
                      <a:pt x="222953" y="172845"/>
                      <a:pt x="222953" y="111364"/>
                    </a:cubicBezTo>
                    <a:lnTo>
                      <a:pt x="222953" y="111364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74" name="Google Shape;1174;p10"/>
              <p:cNvSpPr/>
              <p:nvPr/>
            </p:nvSpPr>
            <p:spPr>
              <a:xfrm>
                <a:off x="5536960" y="2682510"/>
                <a:ext cx="222953" cy="222728"/>
              </a:xfrm>
              <a:custGeom>
                <a:rect b="b" l="l" r="r" t="t"/>
                <a:pathLst>
                  <a:path extrusionOk="0" h="222728" w="222953">
                    <a:moveTo>
                      <a:pt x="222954" y="111364"/>
                    </a:moveTo>
                    <a:cubicBezTo>
                      <a:pt x="222954" y="49883"/>
                      <a:pt x="173070" y="0"/>
                      <a:pt x="111477" y="0"/>
                    </a:cubicBezTo>
                    <a:cubicBezTo>
                      <a:pt x="49883" y="0"/>
                      <a:pt x="0" y="49883"/>
                      <a:pt x="0" y="111364"/>
                    </a:cubicBezTo>
                    <a:cubicBezTo>
                      <a:pt x="0" y="172845"/>
                      <a:pt x="49883" y="222728"/>
                      <a:pt x="111477" y="222728"/>
                    </a:cubicBezTo>
                    <a:cubicBezTo>
                      <a:pt x="173070" y="222728"/>
                      <a:pt x="222954" y="172845"/>
                      <a:pt x="222954" y="111364"/>
                    </a:cubicBezTo>
                    <a:lnTo>
                      <a:pt x="222954" y="111364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75" name="Google Shape;1175;p10"/>
              <p:cNvSpPr/>
              <p:nvPr/>
            </p:nvSpPr>
            <p:spPr>
              <a:xfrm>
                <a:off x="5532906" y="2509665"/>
                <a:ext cx="222953" cy="222728"/>
              </a:xfrm>
              <a:custGeom>
                <a:rect b="b" l="l" r="r" t="t"/>
                <a:pathLst>
                  <a:path extrusionOk="0" h="222728" w="222953">
                    <a:moveTo>
                      <a:pt x="222953" y="111364"/>
                    </a:moveTo>
                    <a:cubicBezTo>
                      <a:pt x="222953" y="49883"/>
                      <a:pt x="173070" y="0"/>
                      <a:pt x="111477" y="0"/>
                    </a:cubicBezTo>
                    <a:cubicBezTo>
                      <a:pt x="49883" y="0"/>
                      <a:pt x="0" y="49883"/>
                      <a:pt x="0" y="111364"/>
                    </a:cubicBezTo>
                    <a:cubicBezTo>
                      <a:pt x="0" y="172845"/>
                      <a:pt x="49883" y="222728"/>
                      <a:pt x="111477" y="222728"/>
                    </a:cubicBezTo>
                    <a:cubicBezTo>
                      <a:pt x="173070" y="222728"/>
                      <a:pt x="222953" y="172845"/>
                      <a:pt x="222953" y="111364"/>
                    </a:cubicBezTo>
                    <a:lnTo>
                      <a:pt x="222953" y="111364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76" name="Google Shape;1176;p10"/>
              <p:cNvSpPr/>
              <p:nvPr/>
            </p:nvSpPr>
            <p:spPr>
              <a:xfrm>
                <a:off x="4970793" y="2971449"/>
                <a:ext cx="222953" cy="222728"/>
              </a:xfrm>
              <a:custGeom>
                <a:rect b="b" l="l" r="r" t="t"/>
                <a:pathLst>
                  <a:path extrusionOk="0" h="222728" w="222953">
                    <a:moveTo>
                      <a:pt x="0" y="111364"/>
                    </a:moveTo>
                    <a:cubicBezTo>
                      <a:pt x="0" y="49883"/>
                      <a:pt x="49883" y="0"/>
                      <a:pt x="111477" y="0"/>
                    </a:cubicBezTo>
                    <a:cubicBezTo>
                      <a:pt x="173070" y="0"/>
                      <a:pt x="222953" y="49883"/>
                      <a:pt x="222953" y="111364"/>
                    </a:cubicBezTo>
                    <a:cubicBezTo>
                      <a:pt x="222953" y="172845"/>
                      <a:pt x="173070" y="222728"/>
                      <a:pt x="111477" y="222728"/>
                    </a:cubicBezTo>
                    <a:cubicBezTo>
                      <a:pt x="49883" y="222728"/>
                      <a:pt x="0" y="172845"/>
                      <a:pt x="0" y="111364"/>
                    </a:cubicBezTo>
                    <a:lnTo>
                      <a:pt x="0" y="111364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77" name="Google Shape;1177;p10"/>
              <p:cNvSpPr/>
              <p:nvPr/>
            </p:nvSpPr>
            <p:spPr>
              <a:xfrm>
                <a:off x="4837021" y="2868755"/>
                <a:ext cx="222953" cy="222728"/>
              </a:xfrm>
              <a:custGeom>
                <a:rect b="b" l="l" r="r" t="t"/>
                <a:pathLst>
                  <a:path extrusionOk="0" h="222728" w="222953">
                    <a:moveTo>
                      <a:pt x="0" y="111364"/>
                    </a:moveTo>
                    <a:cubicBezTo>
                      <a:pt x="0" y="49883"/>
                      <a:pt x="49883" y="0"/>
                      <a:pt x="111477" y="0"/>
                    </a:cubicBezTo>
                    <a:cubicBezTo>
                      <a:pt x="173070" y="0"/>
                      <a:pt x="222954" y="49883"/>
                      <a:pt x="222954" y="111364"/>
                    </a:cubicBezTo>
                    <a:cubicBezTo>
                      <a:pt x="222954" y="172845"/>
                      <a:pt x="173070" y="222728"/>
                      <a:pt x="111477" y="222728"/>
                    </a:cubicBezTo>
                    <a:cubicBezTo>
                      <a:pt x="49883" y="222728"/>
                      <a:pt x="0" y="172845"/>
                      <a:pt x="0" y="111364"/>
                    </a:cubicBezTo>
                    <a:lnTo>
                      <a:pt x="0" y="111364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78" name="Google Shape;1178;p10"/>
              <p:cNvSpPr/>
              <p:nvPr/>
            </p:nvSpPr>
            <p:spPr>
              <a:xfrm>
                <a:off x="4797835" y="2691969"/>
                <a:ext cx="222953" cy="224079"/>
              </a:xfrm>
              <a:custGeom>
                <a:rect b="b" l="l" r="r" t="t"/>
                <a:pathLst>
                  <a:path extrusionOk="0" h="224079" w="222953">
                    <a:moveTo>
                      <a:pt x="0" y="112040"/>
                    </a:moveTo>
                    <a:cubicBezTo>
                      <a:pt x="0" y="50108"/>
                      <a:pt x="49883" y="0"/>
                      <a:pt x="111477" y="0"/>
                    </a:cubicBezTo>
                    <a:cubicBezTo>
                      <a:pt x="173070" y="0"/>
                      <a:pt x="222953" y="50221"/>
                      <a:pt x="222953" y="112040"/>
                    </a:cubicBezTo>
                    <a:cubicBezTo>
                      <a:pt x="222953" y="173859"/>
                      <a:pt x="173070" y="224079"/>
                      <a:pt x="111477" y="224079"/>
                    </a:cubicBezTo>
                    <a:cubicBezTo>
                      <a:pt x="49883" y="224079"/>
                      <a:pt x="0" y="173859"/>
                      <a:pt x="0" y="112040"/>
                    </a:cubicBezTo>
                    <a:lnTo>
                      <a:pt x="0" y="112040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79" name="Google Shape;1179;p10"/>
              <p:cNvSpPr/>
              <p:nvPr/>
            </p:nvSpPr>
            <p:spPr>
              <a:xfrm>
                <a:off x="4801889" y="2520475"/>
                <a:ext cx="224304" cy="222728"/>
              </a:xfrm>
              <a:custGeom>
                <a:rect b="b" l="l" r="r" t="t"/>
                <a:pathLst>
                  <a:path extrusionOk="0" h="222728" w="224304">
                    <a:moveTo>
                      <a:pt x="0" y="111364"/>
                    </a:moveTo>
                    <a:cubicBezTo>
                      <a:pt x="0" y="49883"/>
                      <a:pt x="50221" y="0"/>
                      <a:pt x="112152" y="0"/>
                    </a:cubicBezTo>
                    <a:cubicBezTo>
                      <a:pt x="174084" y="0"/>
                      <a:pt x="224305" y="49883"/>
                      <a:pt x="224305" y="111364"/>
                    </a:cubicBezTo>
                    <a:cubicBezTo>
                      <a:pt x="224305" y="172845"/>
                      <a:pt x="174084" y="222728"/>
                      <a:pt x="112152" y="222728"/>
                    </a:cubicBezTo>
                    <a:cubicBezTo>
                      <a:pt x="50221" y="222728"/>
                      <a:pt x="0" y="172845"/>
                      <a:pt x="0" y="111364"/>
                    </a:cubicBezTo>
                    <a:lnTo>
                      <a:pt x="0" y="111364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80" name="Google Shape;1180;p10"/>
              <p:cNvSpPr/>
              <p:nvPr/>
            </p:nvSpPr>
            <p:spPr>
              <a:xfrm>
                <a:off x="4781621" y="2357088"/>
                <a:ext cx="224304" cy="224079"/>
              </a:xfrm>
              <a:custGeom>
                <a:rect b="b" l="l" r="r" t="t"/>
                <a:pathLst>
                  <a:path extrusionOk="0" h="224079" w="224304">
                    <a:moveTo>
                      <a:pt x="0" y="112040"/>
                    </a:moveTo>
                    <a:cubicBezTo>
                      <a:pt x="0" y="50108"/>
                      <a:pt x="50221" y="0"/>
                      <a:pt x="112152" y="0"/>
                    </a:cubicBezTo>
                    <a:cubicBezTo>
                      <a:pt x="174084" y="0"/>
                      <a:pt x="224304" y="50221"/>
                      <a:pt x="224304" y="112040"/>
                    </a:cubicBezTo>
                    <a:cubicBezTo>
                      <a:pt x="224304" y="173859"/>
                      <a:pt x="174084" y="224080"/>
                      <a:pt x="112152" y="224080"/>
                    </a:cubicBezTo>
                    <a:cubicBezTo>
                      <a:pt x="50221" y="224080"/>
                      <a:pt x="0" y="173859"/>
                      <a:pt x="0" y="112040"/>
                    </a:cubicBezTo>
                    <a:lnTo>
                      <a:pt x="0" y="112040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81" name="Google Shape;1181;p10"/>
              <p:cNvSpPr/>
              <p:nvPr/>
            </p:nvSpPr>
            <p:spPr>
              <a:xfrm>
                <a:off x="4778918" y="2940370"/>
                <a:ext cx="222953" cy="222728"/>
              </a:xfrm>
              <a:custGeom>
                <a:rect b="b" l="l" r="r" t="t"/>
                <a:pathLst>
                  <a:path extrusionOk="0" h="222728" w="222953">
                    <a:moveTo>
                      <a:pt x="0" y="111364"/>
                    </a:moveTo>
                    <a:cubicBezTo>
                      <a:pt x="0" y="49883"/>
                      <a:pt x="49883" y="0"/>
                      <a:pt x="111477" y="0"/>
                    </a:cubicBezTo>
                    <a:cubicBezTo>
                      <a:pt x="173071" y="0"/>
                      <a:pt x="222954" y="49883"/>
                      <a:pt x="222954" y="111364"/>
                    </a:cubicBezTo>
                    <a:cubicBezTo>
                      <a:pt x="222954" y="172845"/>
                      <a:pt x="173071" y="222728"/>
                      <a:pt x="111477" y="222728"/>
                    </a:cubicBezTo>
                    <a:cubicBezTo>
                      <a:pt x="49883" y="222728"/>
                      <a:pt x="0" y="172845"/>
                      <a:pt x="0" y="111364"/>
                    </a:cubicBezTo>
                    <a:lnTo>
                      <a:pt x="0" y="111364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82" name="Google Shape;1182;p10"/>
              <p:cNvSpPr/>
              <p:nvPr/>
            </p:nvSpPr>
            <p:spPr>
              <a:xfrm>
                <a:off x="4985657" y="1995296"/>
                <a:ext cx="222953" cy="222728"/>
              </a:xfrm>
              <a:custGeom>
                <a:rect b="b" l="l" r="r" t="t"/>
                <a:pathLst>
                  <a:path extrusionOk="0" h="222728" w="222953">
                    <a:moveTo>
                      <a:pt x="0" y="111364"/>
                    </a:moveTo>
                    <a:cubicBezTo>
                      <a:pt x="0" y="49883"/>
                      <a:pt x="49883" y="0"/>
                      <a:pt x="111477" y="0"/>
                    </a:cubicBezTo>
                    <a:cubicBezTo>
                      <a:pt x="173070" y="0"/>
                      <a:pt x="222953" y="49883"/>
                      <a:pt x="222953" y="111364"/>
                    </a:cubicBezTo>
                    <a:cubicBezTo>
                      <a:pt x="222953" y="172845"/>
                      <a:pt x="173070" y="222728"/>
                      <a:pt x="111477" y="222728"/>
                    </a:cubicBezTo>
                    <a:cubicBezTo>
                      <a:pt x="49883" y="222728"/>
                      <a:pt x="0" y="172845"/>
                      <a:pt x="0" y="111364"/>
                    </a:cubicBezTo>
                    <a:lnTo>
                      <a:pt x="0" y="111364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83" name="Google Shape;1183;p10"/>
              <p:cNvSpPr/>
              <p:nvPr/>
            </p:nvSpPr>
            <p:spPr>
              <a:xfrm>
                <a:off x="4685683" y="2756715"/>
                <a:ext cx="224304" cy="222728"/>
              </a:xfrm>
              <a:custGeom>
                <a:rect b="b" l="l" r="r" t="t"/>
                <a:pathLst>
                  <a:path extrusionOk="0" h="222728" w="224304">
                    <a:moveTo>
                      <a:pt x="0" y="111364"/>
                    </a:moveTo>
                    <a:cubicBezTo>
                      <a:pt x="0" y="49883"/>
                      <a:pt x="50221" y="0"/>
                      <a:pt x="112153" y="0"/>
                    </a:cubicBezTo>
                    <a:cubicBezTo>
                      <a:pt x="174084" y="0"/>
                      <a:pt x="224305" y="49883"/>
                      <a:pt x="224305" y="111364"/>
                    </a:cubicBezTo>
                    <a:cubicBezTo>
                      <a:pt x="224305" y="172845"/>
                      <a:pt x="174084" y="222728"/>
                      <a:pt x="112153" y="222728"/>
                    </a:cubicBezTo>
                    <a:cubicBezTo>
                      <a:pt x="50221" y="222728"/>
                      <a:pt x="0" y="172845"/>
                      <a:pt x="0" y="111364"/>
                    </a:cubicBezTo>
                    <a:lnTo>
                      <a:pt x="0" y="111364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84" name="Google Shape;1184;p10"/>
              <p:cNvSpPr/>
              <p:nvPr/>
            </p:nvSpPr>
            <p:spPr>
              <a:xfrm>
                <a:off x="5165371" y="1984486"/>
                <a:ext cx="222953" cy="224079"/>
              </a:xfrm>
              <a:custGeom>
                <a:rect b="b" l="l" r="r" t="t"/>
                <a:pathLst>
                  <a:path extrusionOk="0" h="224079" w="222953">
                    <a:moveTo>
                      <a:pt x="0" y="112040"/>
                    </a:moveTo>
                    <a:cubicBezTo>
                      <a:pt x="0" y="50108"/>
                      <a:pt x="49883" y="0"/>
                      <a:pt x="111477" y="0"/>
                    </a:cubicBezTo>
                    <a:cubicBezTo>
                      <a:pt x="173070" y="0"/>
                      <a:pt x="222954" y="50221"/>
                      <a:pt x="222954" y="112040"/>
                    </a:cubicBezTo>
                    <a:cubicBezTo>
                      <a:pt x="222954" y="173859"/>
                      <a:pt x="173070" y="224079"/>
                      <a:pt x="111477" y="224079"/>
                    </a:cubicBezTo>
                    <a:cubicBezTo>
                      <a:pt x="49883" y="224079"/>
                      <a:pt x="0" y="173859"/>
                      <a:pt x="0" y="112040"/>
                    </a:cubicBezTo>
                    <a:lnTo>
                      <a:pt x="0" y="112040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85" name="Google Shape;1185;p10"/>
              <p:cNvSpPr/>
              <p:nvPr/>
            </p:nvSpPr>
            <p:spPr>
              <a:xfrm>
                <a:off x="4653253" y="2565065"/>
                <a:ext cx="222953" cy="222728"/>
              </a:xfrm>
              <a:custGeom>
                <a:rect b="b" l="l" r="r" t="t"/>
                <a:pathLst>
                  <a:path extrusionOk="0" h="222728" w="222953">
                    <a:moveTo>
                      <a:pt x="0" y="111364"/>
                    </a:moveTo>
                    <a:cubicBezTo>
                      <a:pt x="0" y="49883"/>
                      <a:pt x="49883" y="0"/>
                      <a:pt x="111477" y="0"/>
                    </a:cubicBezTo>
                    <a:cubicBezTo>
                      <a:pt x="173071" y="0"/>
                      <a:pt x="222954" y="49883"/>
                      <a:pt x="222954" y="111364"/>
                    </a:cubicBezTo>
                    <a:cubicBezTo>
                      <a:pt x="222954" y="172845"/>
                      <a:pt x="173071" y="222728"/>
                      <a:pt x="111477" y="222728"/>
                    </a:cubicBezTo>
                    <a:cubicBezTo>
                      <a:pt x="49883" y="222728"/>
                      <a:pt x="0" y="172845"/>
                      <a:pt x="0" y="111364"/>
                    </a:cubicBezTo>
                    <a:lnTo>
                      <a:pt x="0" y="111364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86" name="Google Shape;1186;p10"/>
              <p:cNvSpPr/>
              <p:nvPr/>
            </p:nvSpPr>
            <p:spPr>
              <a:xfrm>
                <a:off x="4837021" y="2065447"/>
                <a:ext cx="222953" cy="222728"/>
              </a:xfrm>
              <a:custGeom>
                <a:rect b="b" l="l" r="r" t="t"/>
                <a:pathLst>
                  <a:path extrusionOk="0" h="222728" w="222953">
                    <a:moveTo>
                      <a:pt x="0" y="111364"/>
                    </a:moveTo>
                    <a:cubicBezTo>
                      <a:pt x="0" y="49883"/>
                      <a:pt x="49883" y="0"/>
                      <a:pt x="111477" y="0"/>
                    </a:cubicBezTo>
                    <a:cubicBezTo>
                      <a:pt x="173070" y="0"/>
                      <a:pt x="222954" y="49883"/>
                      <a:pt x="222954" y="111364"/>
                    </a:cubicBezTo>
                    <a:cubicBezTo>
                      <a:pt x="222954" y="172845"/>
                      <a:pt x="173070" y="222728"/>
                      <a:pt x="111477" y="222728"/>
                    </a:cubicBezTo>
                    <a:cubicBezTo>
                      <a:pt x="49883" y="222728"/>
                      <a:pt x="0" y="172845"/>
                      <a:pt x="0" y="111364"/>
                    </a:cubicBezTo>
                    <a:lnTo>
                      <a:pt x="0" y="111364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87" name="Google Shape;1187;p10"/>
              <p:cNvSpPr/>
              <p:nvPr/>
            </p:nvSpPr>
            <p:spPr>
              <a:xfrm>
                <a:off x="4718112" y="2188409"/>
                <a:ext cx="222953" cy="222728"/>
              </a:xfrm>
              <a:custGeom>
                <a:rect b="b" l="l" r="r" t="t"/>
                <a:pathLst>
                  <a:path extrusionOk="0" h="222728" w="222953">
                    <a:moveTo>
                      <a:pt x="0" y="111364"/>
                    </a:moveTo>
                    <a:cubicBezTo>
                      <a:pt x="0" y="49883"/>
                      <a:pt x="49883" y="0"/>
                      <a:pt x="111477" y="0"/>
                    </a:cubicBezTo>
                    <a:cubicBezTo>
                      <a:pt x="173070" y="0"/>
                      <a:pt x="222954" y="49883"/>
                      <a:pt x="222954" y="111364"/>
                    </a:cubicBezTo>
                    <a:cubicBezTo>
                      <a:pt x="222954" y="172845"/>
                      <a:pt x="173070" y="222728"/>
                      <a:pt x="111477" y="222728"/>
                    </a:cubicBezTo>
                    <a:cubicBezTo>
                      <a:pt x="49883" y="222728"/>
                      <a:pt x="0" y="172845"/>
                      <a:pt x="0" y="111364"/>
                    </a:cubicBezTo>
                    <a:lnTo>
                      <a:pt x="0" y="111364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88" name="Google Shape;1188;p10"/>
              <p:cNvSpPr/>
              <p:nvPr/>
            </p:nvSpPr>
            <p:spPr>
              <a:xfrm>
                <a:off x="4662712" y="2388166"/>
                <a:ext cx="222953" cy="222728"/>
              </a:xfrm>
              <a:custGeom>
                <a:rect b="b" l="l" r="r" t="t"/>
                <a:pathLst>
                  <a:path extrusionOk="0" h="222728" w="222953">
                    <a:moveTo>
                      <a:pt x="0" y="111364"/>
                    </a:moveTo>
                    <a:cubicBezTo>
                      <a:pt x="0" y="49883"/>
                      <a:pt x="49883" y="0"/>
                      <a:pt x="111477" y="0"/>
                    </a:cubicBezTo>
                    <a:cubicBezTo>
                      <a:pt x="173070" y="0"/>
                      <a:pt x="222953" y="49883"/>
                      <a:pt x="222953" y="111364"/>
                    </a:cubicBezTo>
                    <a:cubicBezTo>
                      <a:pt x="222953" y="172845"/>
                      <a:pt x="173070" y="222728"/>
                      <a:pt x="111477" y="222728"/>
                    </a:cubicBezTo>
                    <a:cubicBezTo>
                      <a:pt x="49883" y="222728"/>
                      <a:pt x="0" y="172845"/>
                      <a:pt x="0" y="111364"/>
                    </a:cubicBezTo>
                    <a:lnTo>
                      <a:pt x="0" y="111364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89" name="Google Shape;1189;p10"/>
              <p:cNvSpPr/>
              <p:nvPr/>
            </p:nvSpPr>
            <p:spPr>
              <a:xfrm>
                <a:off x="5349138" y="1984486"/>
                <a:ext cx="222953" cy="224079"/>
              </a:xfrm>
              <a:custGeom>
                <a:rect b="b" l="l" r="r" t="t"/>
                <a:pathLst>
                  <a:path extrusionOk="0" h="224079" w="222953">
                    <a:moveTo>
                      <a:pt x="222953" y="112040"/>
                    </a:moveTo>
                    <a:cubicBezTo>
                      <a:pt x="222953" y="50108"/>
                      <a:pt x="173070" y="0"/>
                      <a:pt x="111477" y="0"/>
                    </a:cubicBezTo>
                    <a:cubicBezTo>
                      <a:pt x="49883" y="0"/>
                      <a:pt x="0" y="50221"/>
                      <a:pt x="0" y="112040"/>
                    </a:cubicBezTo>
                    <a:cubicBezTo>
                      <a:pt x="0" y="173859"/>
                      <a:pt x="49883" y="224079"/>
                      <a:pt x="111477" y="224079"/>
                    </a:cubicBezTo>
                    <a:cubicBezTo>
                      <a:pt x="173070" y="224079"/>
                      <a:pt x="222953" y="173859"/>
                      <a:pt x="222953" y="112040"/>
                    </a:cubicBezTo>
                    <a:lnTo>
                      <a:pt x="222953" y="112040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90" name="Google Shape;1190;p10"/>
              <p:cNvSpPr/>
              <p:nvPr/>
            </p:nvSpPr>
            <p:spPr>
              <a:xfrm>
                <a:off x="5647761" y="2747257"/>
                <a:ext cx="224304" cy="222728"/>
              </a:xfrm>
              <a:custGeom>
                <a:rect b="b" l="l" r="r" t="t"/>
                <a:pathLst>
                  <a:path extrusionOk="0" h="222728" w="224304">
                    <a:moveTo>
                      <a:pt x="224305" y="111364"/>
                    </a:moveTo>
                    <a:cubicBezTo>
                      <a:pt x="224305" y="49883"/>
                      <a:pt x="174084" y="0"/>
                      <a:pt x="112153" y="0"/>
                    </a:cubicBezTo>
                    <a:cubicBezTo>
                      <a:pt x="50221" y="0"/>
                      <a:pt x="0" y="49883"/>
                      <a:pt x="0" y="111364"/>
                    </a:cubicBezTo>
                    <a:cubicBezTo>
                      <a:pt x="0" y="172845"/>
                      <a:pt x="50221" y="222728"/>
                      <a:pt x="112153" y="222728"/>
                    </a:cubicBezTo>
                    <a:cubicBezTo>
                      <a:pt x="174084" y="222728"/>
                      <a:pt x="224305" y="172845"/>
                      <a:pt x="224305" y="111364"/>
                    </a:cubicBezTo>
                    <a:lnTo>
                      <a:pt x="224305" y="111364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91" name="Google Shape;1191;p10"/>
              <p:cNvSpPr/>
              <p:nvPr/>
            </p:nvSpPr>
            <p:spPr>
              <a:xfrm>
                <a:off x="5681541" y="2554256"/>
                <a:ext cx="222953" cy="224079"/>
              </a:xfrm>
              <a:custGeom>
                <a:rect b="b" l="l" r="r" t="t"/>
                <a:pathLst>
                  <a:path extrusionOk="0" h="224079" w="222953">
                    <a:moveTo>
                      <a:pt x="222954" y="112040"/>
                    </a:moveTo>
                    <a:cubicBezTo>
                      <a:pt x="222954" y="50108"/>
                      <a:pt x="173070" y="0"/>
                      <a:pt x="111477" y="0"/>
                    </a:cubicBezTo>
                    <a:cubicBezTo>
                      <a:pt x="49883" y="0"/>
                      <a:pt x="0" y="50221"/>
                      <a:pt x="0" y="112040"/>
                    </a:cubicBezTo>
                    <a:cubicBezTo>
                      <a:pt x="0" y="173859"/>
                      <a:pt x="49883" y="224079"/>
                      <a:pt x="111477" y="224079"/>
                    </a:cubicBezTo>
                    <a:cubicBezTo>
                      <a:pt x="173070" y="224079"/>
                      <a:pt x="222954" y="173859"/>
                      <a:pt x="222954" y="112040"/>
                    </a:cubicBezTo>
                    <a:lnTo>
                      <a:pt x="222954" y="112040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92" name="Google Shape;1192;p10"/>
              <p:cNvSpPr/>
              <p:nvPr/>
            </p:nvSpPr>
            <p:spPr>
              <a:xfrm>
                <a:off x="5497774" y="2054750"/>
                <a:ext cx="222953" cy="222728"/>
              </a:xfrm>
              <a:custGeom>
                <a:rect b="b" l="l" r="r" t="t"/>
                <a:pathLst>
                  <a:path extrusionOk="0" h="222728" w="222953">
                    <a:moveTo>
                      <a:pt x="222954" y="111364"/>
                    </a:moveTo>
                    <a:cubicBezTo>
                      <a:pt x="222954" y="49883"/>
                      <a:pt x="173071" y="0"/>
                      <a:pt x="111477" y="0"/>
                    </a:cubicBezTo>
                    <a:cubicBezTo>
                      <a:pt x="49883" y="0"/>
                      <a:pt x="0" y="49883"/>
                      <a:pt x="0" y="111364"/>
                    </a:cubicBezTo>
                    <a:cubicBezTo>
                      <a:pt x="0" y="172845"/>
                      <a:pt x="49883" y="222728"/>
                      <a:pt x="111477" y="222728"/>
                    </a:cubicBezTo>
                    <a:cubicBezTo>
                      <a:pt x="173071" y="222728"/>
                      <a:pt x="222954" y="172845"/>
                      <a:pt x="222954" y="111364"/>
                    </a:cubicBezTo>
                    <a:lnTo>
                      <a:pt x="222954" y="111364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93" name="Google Shape;1193;p10"/>
              <p:cNvSpPr/>
              <p:nvPr/>
            </p:nvSpPr>
            <p:spPr>
              <a:xfrm>
                <a:off x="5616683" y="2177599"/>
                <a:ext cx="222953" cy="222728"/>
              </a:xfrm>
              <a:custGeom>
                <a:rect b="b" l="l" r="r" t="t"/>
                <a:pathLst>
                  <a:path extrusionOk="0" h="222728" w="222953">
                    <a:moveTo>
                      <a:pt x="222953" y="111364"/>
                    </a:moveTo>
                    <a:cubicBezTo>
                      <a:pt x="222953" y="49883"/>
                      <a:pt x="173070" y="0"/>
                      <a:pt x="111477" y="0"/>
                    </a:cubicBezTo>
                    <a:cubicBezTo>
                      <a:pt x="49883" y="0"/>
                      <a:pt x="0" y="49883"/>
                      <a:pt x="0" y="111364"/>
                    </a:cubicBezTo>
                    <a:cubicBezTo>
                      <a:pt x="0" y="172845"/>
                      <a:pt x="49883" y="222728"/>
                      <a:pt x="111477" y="222728"/>
                    </a:cubicBezTo>
                    <a:cubicBezTo>
                      <a:pt x="173070" y="222728"/>
                      <a:pt x="222953" y="172845"/>
                      <a:pt x="222953" y="111364"/>
                    </a:cubicBezTo>
                    <a:lnTo>
                      <a:pt x="222953" y="111364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94" name="Google Shape;1194;p10"/>
              <p:cNvSpPr/>
              <p:nvPr/>
            </p:nvSpPr>
            <p:spPr>
              <a:xfrm>
                <a:off x="5672083" y="2377357"/>
                <a:ext cx="224304" cy="222728"/>
              </a:xfrm>
              <a:custGeom>
                <a:rect b="b" l="l" r="r" t="t"/>
                <a:pathLst>
                  <a:path extrusionOk="0" h="222728" w="224304">
                    <a:moveTo>
                      <a:pt x="224305" y="111364"/>
                    </a:moveTo>
                    <a:cubicBezTo>
                      <a:pt x="224305" y="49883"/>
                      <a:pt x="174084" y="0"/>
                      <a:pt x="112152" y="0"/>
                    </a:cubicBezTo>
                    <a:cubicBezTo>
                      <a:pt x="50221" y="0"/>
                      <a:pt x="0" y="49883"/>
                      <a:pt x="0" y="111364"/>
                    </a:cubicBezTo>
                    <a:cubicBezTo>
                      <a:pt x="0" y="172845"/>
                      <a:pt x="50221" y="222728"/>
                      <a:pt x="112152" y="222728"/>
                    </a:cubicBezTo>
                    <a:cubicBezTo>
                      <a:pt x="174084" y="222728"/>
                      <a:pt x="224305" y="172845"/>
                      <a:pt x="224305" y="111364"/>
                    </a:cubicBezTo>
                    <a:lnTo>
                      <a:pt x="224305" y="111364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95" name="Google Shape;1195;p10"/>
              <p:cNvSpPr/>
              <p:nvPr/>
            </p:nvSpPr>
            <p:spPr>
              <a:xfrm>
                <a:off x="4970793" y="3176611"/>
                <a:ext cx="614811" cy="403568"/>
              </a:xfrm>
              <a:custGeom>
                <a:rect b="b" l="l" r="r" t="t"/>
                <a:pathLst>
                  <a:path extrusionOk="0" h="403568" w="614811">
                    <a:moveTo>
                      <a:pt x="202009" y="0"/>
                    </a:moveTo>
                    <a:lnTo>
                      <a:pt x="412802" y="0"/>
                    </a:lnTo>
                    <a:cubicBezTo>
                      <a:pt x="524391" y="0"/>
                      <a:pt x="614811" y="90420"/>
                      <a:pt x="614811" y="201784"/>
                    </a:cubicBezTo>
                    <a:lnTo>
                      <a:pt x="614811" y="403568"/>
                    </a:lnTo>
                    <a:lnTo>
                      <a:pt x="0" y="403568"/>
                    </a:lnTo>
                    <a:lnTo>
                      <a:pt x="0" y="201784"/>
                    </a:lnTo>
                    <a:cubicBezTo>
                      <a:pt x="0" y="90308"/>
                      <a:pt x="90420" y="0"/>
                      <a:pt x="202009" y="0"/>
                    </a:cubicBezTo>
                    <a:lnTo>
                      <a:pt x="202009" y="0"/>
                    </a:lnTo>
                    <a:close/>
                  </a:path>
                </a:pathLst>
              </a:custGeom>
              <a:solidFill>
                <a:srgbClr val="2EB2B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96" name="Google Shape;1196;p10"/>
              <p:cNvSpPr/>
              <p:nvPr/>
            </p:nvSpPr>
            <p:spPr>
              <a:xfrm>
                <a:off x="5292386" y="3169742"/>
                <a:ext cx="298622" cy="409085"/>
              </a:xfrm>
              <a:custGeom>
                <a:rect b="b" l="l" r="r" t="t"/>
                <a:pathLst>
                  <a:path extrusionOk="0" h="409085" w="298622">
                    <a:moveTo>
                      <a:pt x="0" y="112"/>
                    </a:moveTo>
                    <a:lnTo>
                      <a:pt x="63395" y="112"/>
                    </a:lnTo>
                    <a:cubicBezTo>
                      <a:pt x="193339" y="112"/>
                      <a:pt x="298623" y="91658"/>
                      <a:pt x="298623" y="204599"/>
                    </a:cubicBezTo>
                    <a:lnTo>
                      <a:pt x="298623" y="409086"/>
                    </a:lnTo>
                    <a:lnTo>
                      <a:pt x="0" y="409086"/>
                    </a:lnTo>
                    <a:lnTo>
                      <a:pt x="0" y="0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24959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97" name="Google Shape;1197;p10"/>
              <p:cNvSpPr/>
              <p:nvPr/>
            </p:nvSpPr>
            <p:spPr>
              <a:xfrm>
                <a:off x="4955929" y="2184355"/>
                <a:ext cx="670211" cy="944962"/>
              </a:xfrm>
              <a:custGeom>
                <a:rect b="b" l="l" r="r" t="t"/>
                <a:pathLst>
                  <a:path extrusionOk="0" h="944962" w="670211">
                    <a:moveTo>
                      <a:pt x="0" y="334768"/>
                    </a:moveTo>
                    <a:cubicBezTo>
                      <a:pt x="0" y="149874"/>
                      <a:pt x="149987" y="0"/>
                      <a:pt x="335106" y="0"/>
                    </a:cubicBezTo>
                    <a:lnTo>
                      <a:pt x="335106" y="0"/>
                    </a:lnTo>
                    <a:cubicBezTo>
                      <a:pt x="520225" y="0"/>
                      <a:pt x="670212" y="149874"/>
                      <a:pt x="670212" y="334768"/>
                    </a:cubicBezTo>
                    <a:lnTo>
                      <a:pt x="670212" y="610194"/>
                    </a:lnTo>
                    <a:cubicBezTo>
                      <a:pt x="670212" y="795088"/>
                      <a:pt x="520225" y="944962"/>
                      <a:pt x="335106" y="944962"/>
                    </a:cubicBezTo>
                    <a:lnTo>
                      <a:pt x="335106" y="944962"/>
                    </a:lnTo>
                    <a:cubicBezTo>
                      <a:pt x="149987" y="944962"/>
                      <a:pt x="0" y="795088"/>
                      <a:pt x="0" y="610194"/>
                    </a:cubicBezTo>
                    <a:lnTo>
                      <a:pt x="0" y="334768"/>
                    </a:lnTo>
                    <a:close/>
                  </a:path>
                </a:pathLst>
              </a:custGeom>
              <a:solidFill>
                <a:srgbClr val="A67C6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98" name="Google Shape;1198;p10"/>
              <p:cNvSpPr/>
              <p:nvPr/>
            </p:nvSpPr>
            <p:spPr>
              <a:xfrm>
                <a:off x="5297791" y="2184243"/>
                <a:ext cx="336457" cy="945074"/>
              </a:xfrm>
              <a:custGeom>
                <a:rect b="b" l="l" r="r" t="t"/>
                <a:pathLst>
                  <a:path extrusionOk="0" h="945074" w="336457">
                    <a:moveTo>
                      <a:pt x="0" y="0"/>
                    </a:moveTo>
                    <a:cubicBezTo>
                      <a:pt x="185795" y="0"/>
                      <a:pt x="336457" y="172282"/>
                      <a:pt x="336457" y="384764"/>
                    </a:cubicBezTo>
                    <a:lnTo>
                      <a:pt x="336457" y="560311"/>
                    </a:lnTo>
                    <a:cubicBezTo>
                      <a:pt x="336457" y="772793"/>
                      <a:pt x="185795" y="945075"/>
                      <a:pt x="0" y="945075"/>
                    </a:cubicBez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99664E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99" name="Google Shape;1199;p10"/>
              <p:cNvSpPr/>
              <p:nvPr/>
            </p:nvSpPr>
            <p:spPr>
              <a:xfrm>
                <a:off x="4793782" y="2286824"/>
                <a:ext cx="302676" cy="306504"/>
              </a:xfrm>
              <a:custGeom>
                <a:rect b="b" l="l" r="r" t="t"/>
                <a:pathLst>
                  <a:path extrusionOk="0" h="306504" w="302676">
                    <a:moveTo>
                      <a:pt x="302676" y="153252"/>
                    </a:moveTo>
                    <a:cubicBezTo>
                      <a:pt x="302676" y="68575"/>
                      <a:pt x="234890" y="0"/>
                      <a:pt x="151338" y="0"/>
                    </a:cubicBezTo>
                    <a:cubicBezTo>
                      <a:pt x="67787" y="0"/>
                      <a:pt x="0" y="68575"/>
                      <a:pt x="0" y="153252"/>
                    </a:cubicBezTo>
                    <a:cubicBezTo>
                      <a:pt x="0" y="237929"/>
                      <a:pt x="67787" y="306505"/>
                      <a:pt x="151338" y="306505"/>
                    </a:cubicBezTo>
                    <a:cubicBezTo>
                      <a:pt x="234890" y="306505"/>
                      <a:pt x="302676" y="237929"/>
                      <a:pt x="302676" y="153252"/>
                    </a:cubicBezTo>
                    <a:lnTo>
                      <a:pt x="302676" y="153252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00" name="Google Shape;1200;p10"/>
              <p:cNvSpPr/>
              <p:nvPr/>
            </p:nvSpPr>
            <p:spPr>
              <a:xfrm>
                <a:off x="5461291" y="2274775"/>
                <a:ext cx="302676" cy="306504"/>
              </a:xfrm>
              <a:custGeom>
                <a:rect b="b" l="l" r="r" t="t"/>
                <a:pathLst>
                  <a:path extrusionOk="0" h="306504" w="302676">
                    <a:moveTo>
                      <a:pt x="302676" y="153252"/>
                    </a:moveTo>
                    <a:cubicBezTo>
                      <a:pt x="302676" y="68575"/>
                      <a:pt x="234890" y="0"/>
                      <a:pt x="151338" y="0"/>
                    </a:cubicBezTo>
                    <a:cubicBezTo>
                      <a:pt x="67787" y="0"/>
                      <a:pt x="0" y="68575"/>
                      <a:pt x="0" y="153252"/>
                    </a:cubicBezTo>
                    <a:cubicBezTo>
                      <a:pt x="0" y="237930"/>
                      <a:pt x="67787" y="306505"/>
                      <a:pt x="151338" y="306505"/>
                    </a:cubicBezTo>
                    <a:cubicBezTo>
                      <a:pt x="234890" y="306505"/>
                      <a:pt x="302676" y="237930"/>
                      <a:pt x="302676" y="153252"/>
                    </a:cubicBezTo>
                    <a:lnTo>
                      <a:pt x="302676" y="153252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01" name="Google Shape;1201;p10"/>
              <p:cNvSpPr/>
              <p:nvPr/>
            </p:nvSpPr>
            <p:spPr>
              <a:xfrm>
                <a:off x="5255903" y="2031666"/>
                <a:ext cx="360779" cy="353797"/>
              </a:xfrm>
              <a:custGeom>
                <a:rect b="b" l="l" r="r" t="t"/>
                <a:pathLst>
                  <a:path extrusionOk="0" h="353797" w="360779">
                    <a:moveTo>
                      <a:pt x="360779" y="176899"/>
                    </a:moveTo>
                    <a:cubicBezTo>
                      <a:pt x="360779" y="79272"/>
                      <a:pt x="280043" y="0"/>
                      <a:pt x="180389" y="0"/>
                    </a:cubicBezTo>
                    <a:cubicBezTo>
                      <a:pt x="80736" y="0"/>
                      <a:pt x="0" y="79160"/>
                      <a:pt x="0" y="176899"/>
                    </a:cubicBezTo>
                    <a:cubicBezTo>
                      <a:pt x="0" y="274638"/>
                      <a:pt x="80736" y="353798"/>
                      <a:pt x="180389" y="353798"/>
                    </a:cubicBezTo>
                    <a:cubicBezTo>
                      <a:pt x="280043" y="353798"/>
                      <a:pt x="360779" y="274638"/>
                      <a:pt x="360779" y="176899"/>
                    </a:cubicBezTo>
                    <a:lnTo>
                      <a:pt x="360779" y="176899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02" name="Google Shape;1202;p10"/>
              <p:cNvSpPr/>
              <p:nvPr/>
            </p:nvSpPr>
            <p:spPr>
              <a:xfrm>
                <a:off x="4920797" y="2049232"/>
                <a:ext cx="362130" cy="353797"/>
              </a:xfrm>
              <a:custGeom>
                <a:rect b="b" l="l" r="r" t="t"/>
                <a:pathLst>
                  <a:path extrusionOk="0" h="353797" w="362130">
                    <a:moveTo>
                      <a:pt x="362130" y="176899"/>
                    </a:moveTo>
                    <a:cubicBezTo>
                      <a:pt x="362130" y="79272"/>
                      <a:pt x="281056" y="0"/>
                      <a:pt x="181065" y="0"/>
                    </a:cubicBezTo>
                    <a:cubicBezTo>
                      <a:pt x="81074" y="0"/>
                      <a:pt x="0" y="79160"/>
                      <a:pt x="0" y="176899"/>
                    </a:cubicBezTo>
                    <a:cubicBezTo>
                      <a:pt x="0" y="274638"/>
                      <a:pt x="81074" y="353798"/>
                      <a:pt x="181065" y="353798"/>
                    </a:cubicBezTo>
                    <a:cubicBezTo>
                      <a:pt x="281056" y="353798"/>
                      <a:pt x="362130" y="274638"/>
                      <a:pt x="362130" y="176899"/>
                    </a:cubicBezTo>
                    <a:lnTo>
                      <a:pt x="362130" y="176899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03" name="Google Shape;1203;p10"/>
              <p:cNvSpPr/>
              <p:nvPr/>
            </p:nvSpPr>
            <p:spPr>
              <a:xfrm>
                <a:off x="5103214" y="2646027"/>
                <a:ext cx="51346" cy="47293"/>
              </a:xfrm>
              <a:custGeom>
                <a:rect b="b" l="l" r="r" t="t"/>
                <a:pathLst>
                  <a:path extrusionOk="0" h="47293" w="51346">
                    <a:moveTo>
                      <a:pt x="0" y="23647"/>
                    </a:moveTo>
                    <a:cubicBezTo>
                      <a:pt x="0" y="10585"/>
                      <a:pt x="11485" y="0"/>
                      <a:pt x="25673" y="0"/>
                    </a:cubicBezTo>
                    <a:cubicBezTo>
                      <a:pt x="39861" y="0"/>
                      <a:pt x="51347" y="10585"/>
                      <a:pt x="51347" y="23647"/>
                    </a:cubicBezTo>
                    <a:cubicBezTo>
                      <a:pt x="51347" y="36708"/>
                      <a:pt x="39861" y="47293"/>
                      <a:pt x="25673" y="47293"/>
                    </a:cubicBezTo>
                    <a:cubicBezTo>
                      <a:pt x="11485" y="47293"/>
                      <a:pt x="0" y="36708"/>
                      <a:pt x="0" y="23647"/>
                    </a:cubicBezTo>
                    <a:lnTo>
                      <a:pt x="0" y="23647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04" name="Google Shape;1204;p10"/>
              <p:cNvSpPr/>
              <p:nvPr/>
            </p:nvSpPr>
            <p:spPr>
              <a:xfrm>
                <a:off x="5024842" y="2586028"/>
                <a:ext cx="192100" cy="32861"/>
              </a:xfrm>
              <a:custGeom>
                <a:rect b="b" l="l" r="r" t="t"/>
                <a:pathLst>
                  <a:path extrusionOk="0" h="32861" w="192100">
                    <a:moveTo>
                      <a:pt x="113" y="32862"/>
                    </a:moveTo>
                    <a:cubicBezTo>
                      <a:pt x="-676" y="17548"/>
                      <a:pt x="41663" y="3022"/>
                      <a:pt x="94699" y="432"/>
                    </a:cubicBezTo>
                    <a:cubicBezTo>
                      <a:pt x="147735" y="-2270"/>
                      <a:pt x="191312" y="7977"/>
                      <a:pt x="192101" y="23291"/>
                    </a:cubicBezTo>
                    <a:lnTo>
                      <a:pt x="178250" y="23966"/>
                    </a:lnTo>
                    <a:cubicBezTo>
                      <a:pt x="177913" y="16309"/>
                      <a:pt x="140753" y="12030"/>
                      <a:pt x="95375" y="14283"/>
                    </a:cubicBezTo>
                    <a:cubicBezTo>
                      <a:pt x="49996" y="16535"/>
                      <a:pt x="13512" y="24642"/>
                      <a:pt x="13850" y="32186"/>
                    </a:cubicBezTo>
                    <a:lnTo>
                      <a:pt x="0" y="32862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05" name="Google Shape;1205;p10"/>
              <p:cNvSpPr/>
              <p:nvPr/>
            </p:nvSpPr>
            <p:spPr>
              <a:xfrm>
                <a:off x="5424807" y="2647378"/>
                <a:ext cx="52698" cy="47293"/>
              </a:xfrm>
              <a:custGeom>
                <a:rect b="b" l="l" r="r" t="t"/>
                <a:pathLst>
                  <a:path extrusionOk="0" h="47293" w="52698">
                    <a:moveTo>
                      <a:pt x="52698" y="23647"/>
                    </a:moveTo>
                    <a:cubicBezTo>
                      <a:pt x="52698" y="10585"/>
                      <a:pt x="40875" y="0"/>
                      <a:pt x="26349" y="0"/>
                    </a:cubicBezTo>
                    <a:cubicBezTo>
                      <a:pt x="11823" y="0"/>
                      <a:pt x="0" y="10585"/>
                      <a:pt x="0" y="23647"/>
                    </a:cubicBezTo>
                    <a:cubicBezTo>
                      <a:pt x="0" y="36709"/>
                      <a:pt x="11823" y="47293"/>
                      <a:pt x="26349" y="47293"/>
                    </a:cubicBezTo>
                    <a:cubicBezTo>
                      <a:pt x="40875" y="47293"/>
                      <a:pt x="52698" y="36709"/>
                      <a:pt x="52698" y="23647"/>
                    </a:cubicBezTo>
                    <a:lnTo>
                      <a:pt x="52698" y="23647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06" name="Google Shape;1206;p10"/>
              <p:cNvSpPr/>
              <p:nvPr/>
            </p:nvSpPr>
            <p:spPr>
              <a:xfrm>
                <a:off x="5362650" y="2587924"/>
                <a:ext cx="191875" cy="27700"/>
              </a:xfrm>
              <a:custGeom>
                <a:rect b="b" l="l" r="r" t="t"/>
                <a:pathLst>
                  <a:path extrusionOk="0" h="27700" w="191875">
                    <a:moveTo>
                      <a:pt x="191875" y="27700"/>
                    </a:moveTo>
                    <a:cubicBezTo>
                      <a:pt x="191875" y="12386"/>
                      <a:pt x="148974" y="0"/>
                      <a:pt x="95938" y="0"/>
                    </a:cubicBezTo>
                    <a:cubicBezTo>
                      <a:pt x="42902" y="0"/>
                      <a:pt x="0" y="12386"/>
                      <a:pt x="0" y="27700"/>
                    </a:cubicBezTo>
                    <a:lnTo>
                      <a:pt x="13850" y="27700"/>
                    </a:lnTo>
                    <a:cubicBezTo>
                      <a:pt x="13850" y="20043"/>
                      <a:pt x="50559" y="13850"/>
                      <a:pt x="95938" y="13850"/>
                    </a:cubicBezTo>
                    <a:cubicBezTo>
                      <a:pt x="141317" y="13850"/>
                      <a:pt x="178025" y="20043"/>
                      <a:pt x="178025" y="27700"/>
                    </a:cubicBezTo>
                    <a:lnTo>
                      <a:pt x="191875" y="27700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07" name="Google Shape;1207;p10"/>
              <p:cNvSpPr/>
              <p:nvPr/>
            </p:nvSpPr>
            <p:spPr>
              <a:xfrm>
                <a:off x="5105916" y="2870106"/>
                <a:ext cx="374291" cy="132308"/>
              </a:xfrm>
              <a:custGeom>
                <a:rect b="b" l="l" r="r" t="t"/>
                <a:pathLst>
                  <a:path extrusionOk="0" h="132308" w="374291">
                    <a:moveTo>
                      <a:pt x="0" y="0"/>
                    </a:moveTo>
                    <a:lnTo>
                      <a:pt x="374291" y="0"/>
                    </a:lnTo>
                    <a:lnTo>
                      <a:pt x="371251" y="9684"/>
                    </a:lnTo>
                    <a:cubicBezTo>
                      <a:pt x="340961" y="81750"/>
                      <a:pt x="269909" y="132308"/>
                      <a:pt x="187146" y="132308"/>
                    </a:cubicBezTo>
                    <a:cubicBezTo>
                      <a:pt x="104383" y="132308"/>
                      <a:pt x="33330" y="81750"/>
                      <a:pt x="3040" y="9684"/>
                    </a:cubicBez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08" name="Google Shape;1208;p10"/>
              <p:cNvSpPr/>
              <p:nvPr/>
            </p:nvSpPr>
            <p:spPr>
              <a:xfrm>
                <a:off x="5145102" y="2872809"/>
                <a:ext cx="295919" cy="133772"/>
              </a:xfrm>
              <a:custGeom>
                <a:rect b="b" l="l" r="r" t="t"/>
                <a:pathLst>
                  <a:path extrusionOk="0" h="133772" w="295919">
                    <a:moveTo>
                      <a:pt x="147960" y="0"/>
                    </a:moveTo>
                    <a:cubicBezTo>
                      <a:pt x="199757" y="0"/>
                      <a:pt x="247050" y="19931"/>
                      <a:pt x="282633" y="52698"/>
                    </a:cubicBezTo>
                    <a:lnTo>
                      <a:pt x="295920" y="66886"/>
                    </a:lnTo>
                    <a:lnTo>
                      <a:pt x="282633" y="81074"/>
                    </a:lnTo>
                    <a:cubicBezTo>
                      <a:pt x="247050" y="113841"/>
                      <a:pt x="199870" y="133772"/>
                      <a:pt x="147960" y="133772"/>
                    </a:cubicBezTo>
                    <a:cubicBezTo>
                      <a:pt x="96050" y="133772"/>
                      <a:pt x="48870" y="113841"/>
                      <a:pt x="13287" y="81074"/>
                    </a:cubicBezTo>
                    <a:lnTo>
                      <a:pt x="0" y="66886"/>
                    </a:lnTo>
                    <a:lnTo>
                      <a:pt x="13287" y="52698"/>
                    </a:lnTo>
                    <a:cubicBezTo>
                      <a:pt x="48870" y="19931"/>
                      <a:pt x="96050" y="0"/>
                      <a:pt x="147960" y="0"/>
                    </a:cubicBezTo>
                    <a:lnTo>
                      <a:pt x="147960" y="0"/>
                    </a:lnTo>
                    <a:close/>
                  </a:path>
                </a:pathLst>
              </a:custGeom>
              <a:solidFill>
                <a:srgbClr val="D8738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09" name="Google Shape;1209;p10"/>
              <p:cNvSpPr/>
              <p:nvPr/>
            </p:nvSpPr>
            <p:spPr>
              <a:xfrm>
                <a:off x="5293738" y="2870106"/>
                <a:ext cx="148748" cy="132195"/>
              </a:xfrm>
              <a:custGeom>
                <a:rect b="b" l="l" r="r" t="t"/>
                <a:pathLst>
                  <a:path extrusionOk="0" h="132195" w="148748">
                    <a:moveTo>
                      <a:pt x="1351" y="0"/>
                    </a:moveTo>
                    <a:cubicBezTo>
                      <a:pt x="52923" y="0"/>
                      <a:pt x="99991" y="19705"/>
                      <a:pt x="135461" y="52135"/>
                    </a:cubicBezTo>
                    <a:lnTo>
                      <a:pt x="148748" y="66098"/>
                    </a:lnTo>
                    <a:lnTo>
                      <a:pt x="135461" y="80061"/>
                    </a:lnTo>
                    <a:cubicBezTo>
                      <a:pt x="100104" y="112490"/>
                      <a:pt x="53036" y="132196"/>
                      <a:pt x="1351" y="132196"/>
                    </a:cubicBezTo>
                    <a:lnTo>
                      <a:pt x="0" y="132196"/>
                    </a:lnTo>
                    <a:lnTo>
                      <a:pt x="0" y="0"/>
                    </a:lnTo>
                    <a:lnTo>
                      <a:pt x="1351" y="0"/>
                    </a:lnTo>
                    <a:close/>
                  </a:path>
                </a:pathLst>
              </a:custGeom>
              <a:solidFill>
                <a:srgbClr val="D0566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10" name="Google Shape;1210;p10"/>
              <p:cNvSpPr/>
              <p:nvPr/>
            </p:nvSpPr>
            <p:spPr>
              <a:xfrm>
                <a:off x="5126185" y="2867404"/>
                <a:ext cx="337808" cy="31078"/>
              </a:xfrm>
              <a:custGeom>
                <a:rect b="b" l="l" r="r" t="t"/>
                <a:pathLst>
                  <a:path extrusionOk="0" h="31078" w="337808">
                    <a:moveTo>
                      <a:pt x="0" y="0"/>
                    </a:moveTo>
                    <a:lnTo>
                      <a:pt x="337808" y="0"/>
                    </a:lnTo>
                    <a:lnTo>
                      <a:pt x="317765" y="31078"/>
                    </a:lnTo>
                    <a:lnTo>
                      <a:pt x="16102" y="28488"/>
                    </a:lnTo>
                    <a:lnTo>
                      <a:pt x="0" y="0"/>
                    </a:lnTo>
                    <a:lnTo>
                      <a:pt x="0" y="0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11" name="Google Shape;1211;p10"/>
              <p:cNvSpPr/>
              <p:nvPr/>
            </p:nvSpPr>
            <p:spPr>
              <a:xfrm>
                <a:off x="5239688" y="2751310"/>
                <a:ext cx="108098" cy="27700"/>
              </a:xfrm>
              <a:custGeom>
                <a:rect b="b" l="l" r="r" t="t"/>
                <a:pathLst>
                  <a:path extrusionOk="0" h="27700" w="108098">
                    <a:moveTo>
                      <a:pt x="108099" y="27700"/>
                    </a:moveTo>
                    <a:cubicBezTo>
                      <a:pt x="108099" y="12386"/>
                      <a:pt x="83889" y="0"/>
                      <a:pt x="54049" y="0"/>
                    </a:cubicBezTo>
                    <a:cubicBezTo>
                      <a:pt x="24210" y="0"/>
                      <a:pt x="0" y="12386"/>
                      <a:pt x="0" y="27700"/>
                    </a:cubicBezTo>
                    <a:lnTo>
                      <a:pt x="13850" y="27700"/>
                    </a:lnTo>
                    <a:cubicBezTo>
                      <a:pt x="13850" y="20043"/>
                      <a:pt x="31866" y="13850"/>
                      <a:pt x="54049" y="13850"/>
                    </a:cubicBezTo>
                    <a:cubicBezTo>
                      <a:pt x="76232" y="13850"/>
                      <a:pt x="94248" y="20043"/>
                      <a:pt x="94248" y="27700"/>
                    </a:cubicBezTo>
                    <a:lnTo>
                      <a:pt x="108099" y="27700"/>
                    </a:lnTo>
                    <a:close/>
                  </a:path>
                </a:pathLst>
              </a:custGeom>
              <a:solidFill>
                <a:srgbClr val="8B5C4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12" name="Google Shape;1212;p10"/>
              <p:cNvSpPr/>
              <p:nvPr/>
            </p:nvSpPr>
            <p:spPr>
              <a:xfrm>
                <a:off x="5215366" y="3114454"/>
                <a:ext cx="155391" cy="292992"/>
              </a:xfrm>
              <a:custGeom>
                <a:rect b="b" l="l" r="r" t="t"/>
                <a:pathLst>
                  <a:path extrusionOk="0" h="292992" w="155391">
                    <a:moveTo>
                      <a:pt x="0" y="0"/>
                    </a:moveTo>
                    <a:lnTo>
                      <a:pt x="16890" y="5292"/>
                    </a:lnTo>
                    <a:cubicBezTo>
                      <a:pt x="38735" y="9796"/>
                      <a:pt x="61256" y="12161"/>
                      <a:pt x="84339" y="12161"/>
                    </a:cubicBezTo>
                    <a:lnTo>
                      <a:pt x="84339" y="12161"/>
                    </a:lnTo>
                    <a:cubicBezTo>
                      <a:pt x="107423" y="12161"/>
                      <a:pt x="130056" y="9796"/>
                      <a:pt x="151789" y="5292"/>
                    </a:cubicBezTo>
                    <a:lnTo>
                      <a:pt x="155392" y="4166"/>
                    </a:lnTo>
                    <a:lnTo>
                      <a:pt x="154266" y="48419"/>
                    </a:lnTo>
                    <a:cubicBezTo>
                      <a:pt x="146946" y="188046"/>
                      <a:pt x="115531" y="292992"/>
                      <a:pt x="77809" y="292992"/>
                    </a:cubicBezTo>
                    <a:cubicBezTo>
                      <a:pt x="40087" y="292992"/>
                      <a:pt x="8558" y="188046"/>
                      <a:pt x="1351" y="48419"/>
                    </a:cubicBezTo>
                    <a:lnTo>
                      <a:pt x="113" y="0"/>
                    </a:lnTo>
                    <a:close/>
                  </a:path>
                </a:pathLst>
              </a:custGeom>
              <a:solidFill>
                <a:srgbClr val="99664E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13" name="Google Shape;1213;p10"/>
              <p:cNvSpPr/>
              <p:nvPr/>
            </p:nvSpPr>
            <p:spPr>
              <a:xfrm>
                <a:off x="4916744" y="2465074"/>
                <a:ext cx="337808" cy="337583"/>
              </a:xfrm>
              <a:custGeom>
                <a:rect b="b" l="l" r="r" t="t"/>
                <a:pathLst>
                  <a:path extrusionOk="0" h="337583" w="337808">
                    <a:moveTo>
                      <a:pt x="0" y="168792"/>
                    </a:moveTo>
                    <a:cubicBezTo>
                      <a:pt x="0" y="75557"/>
                      <a:pt x="75669" y="0"/>
                      <a:pt x="168904" y="0"/>
                    </a:cubicBezTo>
                    <a:cubicBezTo>
                      <a:pt x="262139" y="0"/>
                      <a:pt x="337808" y="75557"/>
                      <a:pt x="337808" y="168792"/>
                    </a:cubicBezTo>
                    <a:cubicBezTo>
                      <a:pt x="337808" y="262027"/>
                      <a:pt x="262139" y="337583"/>
                      <a:pt x="168904" y="337583"/>
                    </a:cubicBezTo>
                    <a:cubicBezTo>
                      <a:pt x="75669" y="337583"/>
                      <a:pt x="0" y="262027"/>
                      <a:pt x="0" y="168792"/>
                    </a:cubicBezTo>
                    <a:lnTo>
                      <a:pt x="0" y="168792"/>
                    </a:lnTo>
                    <a:close/>
                    <a:moveTo>
                      <a:pt x="17115" y="168792"/>
                    </a:moveTo>
                    <a:cubicBezTo>
                      <a:pt x="17115" y="252568"/>
                      <a:pt x="85128" y="320468"/>
                      <a:pt x="168904" y="320468"/>
                    </a:cubicBezTo>
                    <a:cubicBezTo>
                      <a:pt x="252681" y="320468"/>
                      <a:pt x="320692" y="252568"/>
                      <a:pt x="320692" y="168792"/>
                    </a:cubicBezTo>
                    <a:cubicBezTo>
                      <a:pt x="320692" y="85015"/>
                      <a:pt x="252681" y="17116"/>
                      <a:pt x="168904" y="17116"/>
                    </a:cubicBezTo>
                    <a:cubicBezTo>
                      <a:pt x="85128" y="17116"/>
                      <a:pt x="17115" y="85015"/>
                      <a:pt x="17115" y="168792"/>
                    </a:cubicBezTo>
                    <a:lnTo>
                      <a:pt x="17115" y="168792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14" name="Google Shape;1214;p10"/>
              <p:cNvSpPr/>
              <p:nvPr/>
            </p:nvSpPr>
            <p:spPr>
              <a:xfrm>
                <a:off x="5326167" y="2465074"/>
                <a:ext cx="337808" cy="337583"/>
              </a:xfrm>
              <a:custGeom>
                <a:rect b="b" l="l" r="r" t="t"/>
                <a:pathLst>
                  <a:path extrusionOk="0" h="337583" w="337808">
                    <a:moveTo>
                      <a:pt x="0" y="168792"/>
                    </a:moveTo>
                    <a:cubicBezTo>
                      <a:pt x="0" y="75557"/>
                      <a:pt x="75669" y="0"/>
                      <a:pt x="168904" y="0"/>
                    </a:cubicBezTo>
                    <a:cubicBezTo>
                      <a:pt x="262139" y="0"/>
                      <a:pt x="337808" y="75557"/>
                      <a:pt x="337808" y="168792"/>
                    </a:cubicBezTo>
                    <a:cubicBezTo>
                      <a:pt x="337808" y="262027"/>
                      <a:pt x="262139" y="337583"/>
                      <a:pt x="168904" y="337583"/>
                    </a:cubicBezTo>
                    <a:cubicBezTo>
                      <a:pt x="75669" y="337583"/>
                      <a:pt x="0" y="262027"/>
                      <a:pt x="0" y="168792"/>
                    </a:cubicBezTo>
                    <a:lnTo>
                      <a:pt x="0" y="168792"/>
                    </a:lnTo>
                    <a:close/>
                    <a:moveTo>
                      <a:pt x="17116" y="168792"/>
                    </a:moveTo>
                    <a:cubicBezTo>
                      <a:pt x="17116" y="252568"/>
                      <a:pt x="85128" y="320468"/>
                      <a:pt x="168904" y="320468"/>
                    </a:cubicBezTo>
                    <a:cubicBezTo>
                      <a:pt x="252681" y="320468"/>
                      <a:pt x="320693" y="252568"/>
                      <a:pt x="320693" y="168792"/>
                    </a:cubicBezTo>
                    <a:cubicBezTo>
                      <a:pt x="320693" y="85015"/>
                      <a:pt x="252681" y="17116"/>
                      <a:pt x="168904" y="17116"/>
                    </a:cubicBezTo>
                    <a:cubicBezTo>
                      <a:pt x="85128" y="17116"/>
                      <a:pt x="17116" y="85015"/>
                      <a:pt x="17116" y="168792"/>
                    </a:cubicBezTo>
                    <a:lnTo>
                      <a:pt x="17116" y="168792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15" name="Google Shape;1215;p10"/>
              <p:cNvSpPr/>
              <p:nvPr/>
            </p:nvSpPr>
            <p:spPr>
              <a:xfrm>
                <a:off x="5254552" y="2612246"/>
                <a:ext cx="71615" cy="21619"/>
              </a:xfrm>
              <a:custGeom>
                <a:rect b="b" l="l" r="r" t="t"/>
                <a:pathLst>
                  <a:path extrusionOk="0" h="21619" w="71615">
                    <a:moveTo>
                      <a:pt x="0" y="0"/>
                    </a:moveTo>
                    <a:lnTo>
                      <a:pt x="71615" y="0"/>
                    </a:lnTo>
                    <a:lnTo>
                      <a:pt x="71615" y="21620"/>
                    </a:lnTo>
                    <a:lnTo>
                      <a:pt x="0" y="21620"/>
                    </a:lnTo>
                    <a:lnTo>
                      <a:pt x="0" y="0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sp>
          <p:nvSpPr>
            <p:cNvPr id="1216" name="Google Shape;1216;p10"/>
            <p:cNvSpPr/>
            <p:nvPr/>
          </p:nvSpPr>
          <p:spPr>
            <a:xfrm>
              <a:off x="6196878" y="3178856"/>
              <a:ext cx="1493520" cy="434499"/>
            </a:xfrm>
            <a:prstGeom prst="rect">
              <a:avLst/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i="0" lang="en-US" sz="1400" u="none" cap="none" strike="noStrike">
                  <a:solidFill>
                    <a:srgbClr val="0C0C0C"/>
                  </a:solidFill>
                  <a:latin typeface="Lexend Deca"/>
                  <a:ea typeface="Lexend Deca"/>
                  <a:cs typeface="Lexend Deca"/>
                  <a:sym typeface="Lexend Deca"/>
                </a:rPr>
                <a:t>TINA</a:t>
              </a:r>
              <a:endParaRPr/>
            </a:p>
          </p:txBody>
        </p:sp>
      </p:grpSp>
      <p:grpSp>
        <p:nvGrpSpPr>
          <p:cNvPr id="1217" name="Google Shape;1217;p10"/>
          <p:cNvGrpSpPr/>
          <p:nvPr/>
        </p:nvGrpSpPr>
        <p:grpSpPr>
          <a:xfrm>
            <a:off x="7956350" y="1654984"/>
            <a:ext cx="1516370" cy="2115724"/>
            <a:chOff x="7956350" y="1654984"/>
            <a:chExt cx="1516370" cy="2115724"/>
          </a:xfrm>
        </p:grpSpPr>
        <p:sp>
          <p:nvSpPr>
            <p:cNvPr id="1218" name="Google Shape;1218;p10"/>
            <p:cNvSpPr/>
            <p:nvPr/>
          </p:nvSpPr>
          <p:spPr>
            <a:xfrm>
              <a:off x="7956350" y="1654984"/>
              <a:ext cx="1516370" cy="2115724"/>
            </a:xfrm>
            <a:custGeom>
              <a:rect b="b" l="l" r="r" t="t"/>
              <a:pathLst>
                <a:path extrusionOk="0" h="2370559" w="1699014">
                  <a:moveTo>
                    <a:pt x="849507" y="0"/>
                  </a:moveTo>
                  <a:cubicBezTo>
                    <a:pt x="1318677" y="0"/>
                    <a:pt x="1699014" y="380337"/>
                    <a:pt x="1699014" y="849507"/>
                  </a:cubicBezTo>
                  <a:lnTo>
                    <a:pt x="1699014" y="2224057"/>
                  </a:lnTo>
                  <a:lnTo>
                    <a:pt x="1574637" y="2224057"/>
                  </a:lnTo>
                  <a:lnTo>
                    <a:pt x="1574637" y="2370559"/>
                  </a:lnTo>
                  <a:lnTo>
                    <a:pt x="1462549" y="2370559"/>
                  </a:lnTo>
                  <a:lnTo>
                    <a:pt x="1462549" y="2224057"/>
                  </a:lnTo>
                  <a:lnTo>
                    <a:pt x="236466" y="2224057"/>
                  </a:lnTo>
                  <a:lnTo>
                    <a:pt x="236466" y="2370559"/>
                  </a:lnTo>
                  <a:lnTo>
                    <a:pt x="124378" y="2370559"/>
                  </a:lnTo>
                  <a:lnTo>
                    <a:pt x="124378" y="2224057"/>
                  </a:lnTo>
                  <a:lnTo>
                    <a:pt x="0" y="2224057"/>
                  </a:lnTo>
                  <a:lnTo>
                    <a:pt x="0" y="849507"/>
                  </a:lnTo>
                  <a:cubicBezTo>
                    <a:pt x="0" y="380337"/>
                    <a:pt x="380337" y="0"/>
                    <a:pt x="849507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219" name="Google Shape;1219;p10"/>
            <p:cNvGrpSpPr/>
            <p:nvPr/>
          </p:nvGrpSpPr>
          <p:grpSpPr>
            <a:xfrm>
              <a:off x="8250438" y="1740116"/>
              <a:ext cx="903475" cy="1595806"/>
              <a:chOff x="6151345" y="2012073"/>
              <a:chExt cx="903475" cy="1595806"/>
            </a:xfrm>
          </p:grpSpPr>
          <p:sp>
            <p:nvSpPr>
              <p:cNvPr id="1220" name="Google Shape;1220;p10"/>
              <p:cNvSpPr/>
              <p:nvPr/>
            </p:nvSpPr>
            <p:spPr>
              <a:xfrm>
                <a:off x="6151345" y="2451980"/>
                <a:ext cx="112803" cy="189542"/>
              </a:xfrm>
              <a:custGeom>
                <a:rect b="b" l="l" r="r" t="t"/>
                <a:pathLst>
                  <a:path extrusionOk="0" h="189542" w="112803">
                    <a:moveTo>
                      <a:pt x="110776" y="32"/>
                    </a:moveTo>
                    <a:cubicBezTo>
                      <a:pt x="51997" y="-1319"/>
                      <a:pt x="2452" y="40119"/>
                      <a:pt x="88" y="92479"/>
                    </a:cubicBezTo>
                    <a:cubicBezTo>
                      <a:pt x="-2277" y="144839"/>
                      <a:pt x="43440" y="188304"/>
                      <a:pt x="102219" y="189543"/>
                    </a:cubicBezTo>
                    <a:cubicBezTo>
                      <a:pt x="105709" y="189543"/>
                      <a:pt x="109312" y="189543"/>
                      <a:pt x="112803" y="189317"/>
                    </a:cubicBezTo>
                    <a:lnTo>
                      <a:pt x="110776" y="32"/>
                    </a:lnTo>
                    <a:close/>
                  </a:path>
                </a:pathLst>
              </a:custGeom>
              <a:solidFill>
                <a:srgbClr val="E6B49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21" name="Google Shape;1221;p10"/>
              <p:cNvSpPr/>
              <p:nvPr/>
            </p:nvSpPr>
            <p:spPr>
              <a:xfrm>
                <a:off x="6942017" y="2441508"/>
                <a:ext cx="112803" cy="189542"/>
              </a:xfrm>
              <a:custGeom>
                <a:rect b="b" l="l" r="r" t="t"/>
                <a:pathLst>
                  <a:path extrusionOk="0" h="189542" w="112803">
                    <a:moveTo>
                      <a:pt x="2027" y="32"/>
                    </a:moveTo>
                    <a:cubicBezTo>
                      <a:pt x="60806" y="-1319"/>
                      <a:pt x="110351" y="40119"/>
                      <a:pt x="112715" y="92479"/>
                    </a:cubicBezTo>
                    <a:cubicBezTo>
                      <a:pt x="115080" y="144839"/>
                      <a:pt x="69364" y="188304"/>
                      <a:pt x="10585" y="189543"/>
                    </a:cubicBezTo>
                    <a:cubicBezTo>
                      <a:pt x="7094" y="189543"/>
                      <a:pt x="3491" y="189543"/>
                      <a:pt x="0" y="189317"/>
                    </a:cubicBezTo>
                    <a:lnTo>
                      <a:pt x="2027" y="32"/>
                    </a:lnTo>
                    <a:close/>
                  </a:path>
                </a:pathLst>
              </a:custGeom>
              <a:solidFill>
                <a:srgbClr val="E6B49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22" name="Google Shape;1222;p10"/>
              <p:cNvSpPr/>
              <p:nvPr/>
            </p:nvSpPr>
            <p:spPr>
              <a:xfrm>
                <a:off x="6230255" y="3137650"/>
                <a:ext cx="716153" cy="470229"/>
              </a:xfrm>
              <a:custGeom>
                <a:rect b="b" l="l" r="r" t="t"/>
                <a:pathLst>
                  <a:path extrusionOk="0" h="470229" w="716153">
                    <a:moveTo>
                      <a:pt x="235115" y="0"/>
                    </a:moveTo>
                    <a:lnTo>
                      <a:pt x="481039" y="0"/>
                    </a:lnTo>
                    <a:cubicBezTo>
                      <a:pt x="610870" y="0"/>
                      <a:pt x="716154" y="105284"/>
                      <a:pt x="716154" y="235115"/>
                    </a:cubicBezTo>
                    <a:lnTo>
                      <a:pt x="716154" y="470229"/>
                    </a:lnTo>
                    <a:lnTo>
                      <a:pt x="0" y="470229"/>
                    </a:lnTo>
                    <a:lnTo>
                      <a:pt x="0" y="235115"/>
                    </a:lnTo>
                    <a:cubicBezTo>
                      <a:pt x="0" y="105284"/>
                      <a:pt x="105284" y="0"/>
                      <a:pt x="235115" y="0"/>
                    </a:cubicBezTo>
                    <a:lnTo>
                      <a:pt x="235115" y="0"/>
                    </a:lnTo>
                    <a:close/>
                  </a:path>
                </a:pathLst>
              </a:custGeom>
              <a:solidFill>
                <a:srgbClr val="B5547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23" name="Google Shape;1223;p10"/>
              <p:cNvSpPr/>
              <p:nvPr/>
            </p:nvSpPr>
            <p:spPr>
              <a:xfrm>
                <a:off x="6604546" y="3129543"/>
                <a:ext cx="347266" cy="476985"/>
              </a:xfrm>
              <a:custGeom>
                <a:rect b="b" l="l" r="r" t="t"/>
                <a:pathLst>
                  <a:path extrusionOk="0" h="476985" w="347266">
                    <a:moveTo>
                      <a:pt x="0" y="0"/>
                    </a:moveTo>
                    <a:lnTo>
                      <a:pt x="73755" y="0"/>
                    </a:lnTo>
                    <a:cubicBezTo>
                      <a:pt x="224868" y="0"/>
                      <a:pt x="347267" y="106748"/>
                      <a:pt x="347267" y="238493"/>
                    </a:cubicBezTo>
                    <a:lnTo>
                      <a:pt x="347267" y="476985"/>
                    </a:lnTo>
                    <a:lnTo>
                      <a:pt x="0" y="476985"/>
                    </a:lnTo>
                    <a:lnTo>
                      <a:pt x="0" y="0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7B354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24" name="Google Shape;1224;p10"/>
              <p:cNvSpPr/>
              <p:nvPr/>
            </p:nvSpPr>
            <p:spPr>
              <a:xfrm>
                <a:off x="6211338" y="2106660"/>
                <a:ext cx="782363" cy="974238"/>
              </a:xfrm>
              <a:custGeom>
                <a:rect b="b" l="l" r="r" t="t"/>
                <a:pathLst>
                  <a:path extrusionOk="0" h="974238" w="782363">
                    <a:moveTo>
                      <a:pt x="0" y="391182"/>
                    </a:moveTo>
                    <a:cubicBezTo>
                      <a:pt x="0" y="175097"/>
                      <a:pt x="175097" y="0"/>
                      <a:pt x="391182" y="0"/>
                    </a:cubicBezTo>
                    <a:lnTo>
                      <a:pt x="391182" y="0"/>
                    </a:lnTo>
                    <a:cubicBezTo>
                      <a:pt x="607266" y="0"/>
                      <a:pt x="782364" y="175097"/>
                      <a:pt x="782364" y="391182"/>
                    </a:cubicBezTo>
                    <a:lnTo>
                      <a:pt x="782364" y="583057"/>
                    </a:lnTo>
                    <a:cubicBezTo>
                      <a:pt x="782364" y="799142"/>
                      <a:pt x="607266" y="974239"/>
                      <a:pt x="391182" y="974239"/>
                    </a:cubicBezTo>
                    <a:lnTo>
                      <a:pt x="391182" y="974239"/>
                    </a:lnTo>
                    <a:cubicBezTo>
                      <a:pt x="175097" y="974239"/>
                      <a:pt x="0" y="799142"/>
                      <a:pt x="0" y="583057"/>
                    </a:cubicBezTo>
                    <a:lnTo>
                      <a:pt x="0" y="391182"/>
                    </a:lnTo>
                    <a:close/>
                  </a:path>
                </a:pathLst>
              </a:custGeom>
              <a:solidFill>
                <a:srgbClr val="F3C3A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25" name="Google Shape;1225;p10"/>
              <p:cNvSpPr/>
              <p:nvPr/>
            </p:nvSpPr>
            <p:spPr>
              <a:xfrm>
                <a:off x="6603195" y="2106660"/>
                <a:ext cx="390506" cy="974351"/>
              </a:xfrm>
              <a:custGeom>
                <a:rect b="b" l="l" r="r" t="t"/>
                <a:pathLst>
                  <a:path extrusionOk="0" h="974351" w="390506">
                    <a:moveTo>
                      <a:pt x="0" y="0"/>
                    </a:moveTo>
                    <a:cubicBezTo>
                      <a:pt x="215634" y="0"/>
                      <a:pt x="390507" y="177574"/>
                      <a:pt x="390507" y="396699"/>
                    </a:cubicBezTo>
                    <a:lnTo>
                      <a:pt x="390507" y="577652"/>
                    </a:lnTo>
                    <a:cubicBezTo>
                      <a:pt x="390507" y="796664"/>
                      <a:pt x="215634" y="974352"/>
                      <a:pt x="0" y="974352"/>
                    </a:cubicBezTo>
                    <a:lnTo>
                      <a:pt x="0" y="113"/>
                    </a:lnTo>
                    <a:close/>
                  </a:path>
                </a:pathLst>
              </a:custGeom>
              <a:solidFill>
                <a:srgbClr val="E6B49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26" name="Google Shape;1226;p10"/>
              <p:cNvSpPr/>
              <p:nvPr/>
            </p:nvSpPr>
            <p:spPr>
              <a:xfrm>
                <a:off x="6382944" y="2517434"/>
                <a:ext cx="60805" cy="55400"/>
              </a:xfrm>
              <a:custGeom>
                <a:rect b="b" l="l" r="r" t="t"/>
                <a:pathLst>
                  <a:path extrusionOk="0" h="55400" w="60805">
                    <a:moveTo>
                      <a:pt x="0" y="27700"/>
                    </a:moveTo>
                    <a:cubicBezTo>
                      <a:pt x="0" y="12386"/>
                      <a:pt x="13625" y="0"/>
                      <a:pt x="30403" y="0"/>
                    </a:cubicBezTo>
                    <a:cubicBezTo>
                      <a:pt x="47181" y="0"/>
                      <a:pt x="60805" y="12386"/>
                      <a:pt x="60805" y="27700"/>
                    </a:cubicBezTo>
                    <a:cubicBezTo>
                      <a:pt x="60805" y="43014"/>
                      <a:pt x="47181" y="55401"/>
                      <a:pt x="30403" y="55401"/>
                    </a:cubicBezTo>
                    <a:cubicBezTo>
                      <a:pt x="13625" y="55401"/>
                      <a:pt x="0" y="43014"/>
                      <a:pt x="0" y="27700"/>
                    </a:cubicBezTo>
                    <a:lnTo>
                      <a:pt x="0" y="27700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27" name="Google Shape;1227;p10"/>
              <p:cNvSpPr/>
              <p:nvPr/>
            </p:nvSpPr>
            <p:spPr>
              <a:xfrm>
                <a:off x="6759938" y="2518786"/>
                <a:ext cx="59453" cy="55400"/>
              </a:xfrm>
              <a:custGeom>
                <a:rect b="b" l="l" r="r" t="t"/>
                <a:pathLst>
                  <a:path extrusionOk="0" h="55400" w="59453">
                    <a:moveTo>
                      <a:pt x="59454" y="27700"/>
                    </a:moveTo>
                    <a:cubicBezTo>
                      <a:pt x="59454" y="12386"/>
                      <a:pt x="46167" y="0"/>
                      <a:pt x="29727" y="0"/>
                    </a:cubicBezTo>
                    <a:cubicBezTo>
                      <a:pt x="13287" y="0"/>
                      <a:pt x="0" y="12386"/>
                      <a:pt x="0" y="27700"/>
                    </a:cubicBezTo>
                    <a:cubicBezTo>
                      <a:pt x="0" y="43014"/>
                      <a:pt x="13287" y="55401"/>
                      <a:pt x="29727" y="55401"/>
                    </a:cubicBezTo>
                    <a:cubicBezTo>
                      <a:pt x="46167" y="55401"/>
                      <a:pt x="59454" y="43014"/>
                      <a:pt x="59454" y="27700"/>
                    </a:cubicBezTo>
                    <a:lnTo>
                      <a:pt x="59454" y="27700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28" name="Google Shape;1228;p10"/>
              <p:cNvSpPr/>
              <p:nvPr/>
            </p:nvSpPr>
            <p:spPr>
              <a:xfrm>
                <a:off x="6385646" y="2779574"/>
                <a:ext cx="439151" cy="154153"/>
              </a:xfrm>
              <a:custGeom>
                <a:rect b="b" l="l" r="r" t="t"/>
                <a:pathLst>
                  <a:path extrusionOk="0" h="154153" w="439151">
                    <a:moveTo>
                      <a:pt x="0" y="0"/>
                    </a:moveTo>
                    <a:lnTo>
                      <a:pt x="439151" y="0"/>
                    </a:lnTo>
                    <a:lnTo>
                      <a:pt x="435660" y="11373"/>
                    </a:lnTo>
                    <a:cubicBezTo>
                      <a:pt x="400078" y="95262"/>
                      <a:pt x="316752" y="154153"/>
                      <a:pt x="219575" y="154153"/>
                    </a:cubicBezTo>
                    <a:cubicBezTo>
                      <a:pt x="122399" y="154153"/>
                      <a:pt x="39073" y="95262"/>
                      <a:pt x="3491" y="11373"/>
                    </a:cubicBez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29" name="Google Shape;1229;p10"/>
              <p:cNvSpPr/>
              <p:nvPr/>
            </p:nvSpPr>
            <p:spPr>
              <a:xfrm>
                <a:off x="6432940" y="2783627"/>
                <a:ext cx="345915" cy="154040"/>
              </a:xfrm>
              <a:custGeom>
                <a:rect b="b" l="l" r="r" t="t"/>
                <a:pathLst>
                  <a:path extrusionOk="0" h="154040" w="345915">
                    <a:moveTo>
                      <a:pt x="172958" y="0"/>
                    </a:moveTo>
                    <a:cubicBezTo>
                      <a:pt x="233538" y="0"/>
                      <a:pt x="288826" y="22971"/>
                      <a:pt x="330376" y="60693"/>
                    </a:cubicBezTo>
                    <a:lnTo>
                      <a:pt x="345916" y="77020"/>
                    </a:lnTo>
                    <a:lnTo>
                      <a:pt x="330376" y="93348"/>
                    </a:lnTo>
                    <a:cubicBezTo>
                      <a:pt x="288826" y="131070"/>
                      <a:pt x="233538" y="154040"/>
                      <a:pt x="172958" y="154040"/>
                    </a:cubicBezTo>
                    <a:cubicBezTo>
                      <a:pt x="112378" y="154040"/>
                      <a:pt x="57090" y="131070"/>
                      <a:pt x="15539" y="93348"/>
                    </a:cubicBezTo>
                    <a:lnTo>
                      <a:pt x="0" y="77020"/>
                    </a:lnTo>
                    <a:lnTo>
                      <a:pt x="15539" y="60693"/>
                    </a:lnTo>
                    <a:cubicBezTo>
                      <a:pt x="57090" y="22971"/>
                      <a:pt x="112378" y="0"/>
                      <a:pt x="172958" y="0"/>
                    </a:cubicBezTo>
                    <a:lnTo>
                      <a:pt x="172958" y="0"/>
                    </a:lnTo>
                    <a:close/>
                  </a:path>
                </a:pathLst>
              </a:custGeom>
              <a:solidFill>
                <a:srgbClr val="D8738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30" name="Google Shape;1230;p10"/>
              <p:cNvSpPr/>
              <p:nvPr/>
            </p:nvSpPr>
            <p:spPr>
              <a:xfrm>
                <a:off x="6605897" y="2779574"/>
                <a:ext cx="174309" cy="154040"/>
              </a:xfrm>
              <a:custGeom>
                <a:rect b="b" l="l" r="r" t="t"/>
                <a:pathLst>
                  <a:path extrusionOk="0" h="154040" w="174309">
                    <a:moveTo>
                      <a:pt x="1577" y="0"/>
                    </a:moveTo>
                    <a:cubicBezTo>
                      <a:pt x="62157" y="0"/>
                      <a:pt x="117219" y="22971"/>
                      <a:pt x="158770" y="60693"/>
                    </a:cubicBezTo>
                    <a:lnTo>
                      <a:pt x="174309" y="77020"/>
                    </a:lnTo>
                    <a:lnTo>
                      <a:pt x="158770" y="93348"/>
                    </a:lnTo>
                    <a:cubicBezTo>
                      <a:pt x="117219" y="131070"/>
                      <a:pt x="62045" y="154040"/>
                      <a:pt x="1577" y="154040"/>
                    </a:cubicBezTo>
                    <a:lnTo>
                      <a:pt x="0" y="154040"/>
                    </a:lnTo>
                    <a:lnTo>
                      <a:pt x="0" y="113"/>
                    </a:lnTo>
                    <a:lnTo>
                      <a:pt x="1577" y="113"/>
                    </a:lnTo>
                    <a:close/>
                  </a:path>
                </a:pathLst>
              </a:custGeom>
              <a:solidFill>
                <a:srgbClr val="D0566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31" name="Google Shape;1231;p10"/>
              <p:cNvSpPr/>
              <p:nvPr/>
            </p:nvSpPr>
            <p:spPr>
              <a:xfrm>
                <a:off x="6411320" y="2775520"/>
                <a:ext cx="393208" cy="62156"/>
              </a:xfrm>
              <a:custGeom>
                <a:rect b="b" l="l" r="r" t="t"/>
                <a:pathLst>
                  <a:path extrusionOk="0" h="62156" w="393208">
                    <a:moveTo>
                      <a:pt x="0" y="0"/>
                    </a:moveTo>
                    <a:lnTo>
                      <a:pt x="393209" y="0"/>
                    </a:lnTo>
                    <a:lnTo>
                      <a:pt x="369900" y="62157"/>
                    </a:lnTo>
                    <a:lnTo>
                      <a:pt x="18692" y="56977"/>
                    </a:lnTo>
                    <a:lnTo>
                      <a:pt x="0" y="0"/>
                    </a:lnTo>
                    <a:lnTo>
                      <a:pt x="0" y="0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32" name="Google Shape;1232;p10"/>
              <p:cNvSpPr/>
              <p:nvPr/>
            </p:nvSpPr>
            <p:spPr>
              <a:xfrm>
                <a:off x="6543741" y="2620128"/>
                <a:ext cx="125664" cy="32429"/>
              </a:xfrm>
              <a:custGeom>
                <a:rect b="b" l="l" r="r" t="t"/>
                <a:pathLst>
                  <a:path extrusionOk="0" h="32429" w="125664">
                    <a:moveTo>
                      <a:pt x="125664" y="32430"/>
                    </a:moveTo>
                    <a:cubicBezTo>
                      <a:pt x="125664" y="14526"/>
                      <a:pt x="97514" y="0"/>
                      <a:pt x="62832" y="0"/>
                    </a:cubicBezTo>
                    <a:cubicBezTo>
                      <a:pt x="28151" y="0"/>
                      <a:pt x="0" y="14526"/>
                      <a:pt x="0" y="32430"/>
                    </a:cubicBezTo>
                    <a:lnTo>
                      <a:pt x="16215" y="32430"/>
                    </a:lnTo>
                    <a:cubicBezTo>
                      <a:pt x="16215" y="23421"/>
                      <a:pt x="37046" y="16215"/>
                      <a:pt x="62832" y="16215"/>
                    </a:cubicBezTo>
                    <a:cubicBezTo>
                      <a:pt x="88618" y="16215"/>
                      <a:pt x="109450" y="23421"/>
                      <a:pt x="109450" y="32430"/>
                    </a:cubicBezTo>
                    <a:lnTo>
                      <a:pt x="125664" y="32430"/>
                    </a:lnTo>
                    <a:close/>
                  </a:path>
                </a:pathLst>
              </a:custGeom>
              <a:solidFill>
                <a:srgbClr val="E1A58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33" name="Google Shape;1233;p10"/>
              <p:cNvSpPr/>
              <p:nvPr/>
            </p:nvSpPr>
            <p:spPr>
              <a:xfrm>
                <a:off x="6513901" y="3060517"/>
                <a:ext cx="182528" cy="222953"/>
              </a:xfrm>
              <a:custGeom>
                <a:rect b="b" l="l" r="r" t="t"/>
                <a:pathLst>
                  <a:path extrusionOk="0" h="222953" w="182528">
                    <a:moveTo>
                      <a:pt x="112" y="113"/>
                    </a:moveTo>
                    <a:lnTo>
                      <a:pt x="19931" y="4054"/>
                    </a:lnTo>
                    <a:cubicBezTo>
                      <a:pt x="45492" y="7432"/>
                      <a:pt x="71953" y="9234"/>
                      <a:pt x="99090" y="9234"/>
                    </a:cubicBezTo>
                    <a:lnTo>
                      <a:pt x="99090" y="9234"/>
                    </a:lnTo>
                    <a:cubicBezTo>
                      <a:pt x="126228" y="9234"/>
                      <a:pt x="152689" y="7432"/>
                      <a:pt x="178250" y="4054"/>
                    </a:cubicBezTo>
                    <a:lnTo>
                      <a:pt x="182529" y="3153"/>
                    </a:lnTo>
                    <a:lnTo>
                      <a:pt x="181178" y="36821"/>
                    </a:lnTo>
                    <a:cubicBezTo>
                      <a:pt x="172620" y="143006"/>
                      <a:pt x="135687" y="222953"/>
                      <a:pt x="91321" y="222953"/>
                    </a:cubicBezTo>
                    <a:cubicBezTo>
                      <a:pt x="46955" y="222953"/>
                      <a:pt x="10021" y="143006"/>
                      <a:pt x="1464" y="36821"/>
                    </a:cubicBez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E6B49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34" name="Google Shape;1234;p10"/>
              <p:cNvSpPr/>
              <p:nvPr/>
            </p:nvSpPr>
            <p:spPr>
              <a:xfrm>
                <a:off x="6308626" y="2416092"/>
                <a:ext cx="175660" cy="41888"/>
              </a:xfrm>
              <a:custGeom>
                <a:rect b="b" l="l" r="r" t="t"/>
                <a:pathLst>
                  <a:path extrusionOk="0" h="41888" w="175660">
                    <a:moveTo>
                      <a:pt x="0" y="20944"/>
                    </a:moveTo>
                    <a:cubicBezTo>
                      <a:pt x="0" y="9346"/>
                      <a:pt x="9346" y="0"/>
                      <a:pt x="20944" y="0"/>
                    </a:cubicBezTo>
                    <a:lnTo>
                      <a:pt x="154716" y="0"/>
                    </a:lnTo>
                    <a:cubicBezTo>
                      <a:pt x="166314" y="0"/>
                      <a:pt x="175660" y="9346"/>
                      <a:pt x="175660" y="20944"/>
                    </a:cubicBezTo>
                    <a:lnTo>
                      <a:pt x="175660" y="20944"/>
                    </a:lnTo>
                    <a:cubicBezTo>
                      <a:pt x="175660" y="32542"/>
                      <a:pt x="166314" y="41888"/>
                      <a:pt x="154716" y="41888"/>
                    </a:cubicBezTo>
                    <a:lnTo>
                      <a:pt x="20944" y="41888"/>
                    </a:lnTo>
                    <a:cubicBezTo>
                      <a:pt x="9346" y="41888"/>
                      <a:pt x="0" y="32542"/>
                      <a:pt x="0" y="20944"/>
                    </a:cubicBezTo>
                    <a:lnTo>
                      <a:pt x="0" y="20944"/>
                    </a:lnTo>
                    <a:close/>
                  </a:path>
                </a:pathLst>
              </a:custGeom>
              <a:solidFill>
                <a:srgbClr val="DBA129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35" name="Google Shape;1235;p10"/>
              <p:cNvSpPr/>
              <p:nvPr/>
            </p:nvSpPr>
            <p:spPr>
              <a:xfrm>
                <a:off x="6709943" y="2413389"/>
                <a:ext cx="175660" cy="43239"/>
              </a:xfrm>
              <a:custGeom>
                <a:rect b="b" l="l" r="r" t="t"/>
                <a:pathLst>
                  <a:path extrusionOk="0" h="43239" w="175660">
                    <a:moveTo>
                      <a:pt x="0" y="21620"/>
                    </a:moveTo>
                    <a:cubicBezTo>
                      <a:pt x="0" y="9684"/>
                      <a:pt x="9684" y="0"/>
                      <a:pt x="21620" y="0"/>
                    </a:cubicBezTo>
                    <a:lnTo>
                      <a:pt x="154040" y="0"/>
                    </a:lnTo>
                    <a:cubicBezTo>
                      <a:pt x="165976" y="0"/>
                      <a:pt x="175660" y="9684"/>
                      <a:pt x="175660" y="21620"/>
                    </a:cubicBezTo>
                    <a:lnTo>
                      <a:pt x="175660" y="21620"/>
                    </a:lnTo>
                    <a:cubicBezTo>
                      <a:pt x="175660" y="33556"/>
                      <a:pt x="165976" y="43239"/>
                      <a:pt x="154040" y="43239"/>
                    </a:cubicBezTo>
                    <a:lnTo>
                      <a:pt x="21620" y="43239"/>
                    </a:lnTo>
                    <a:cubicBezTo>
                      <a:pt x="9684" y="43239"/>
                      <a:pt x="0" y="33556"/>
                      <a:pt x="0" y="21620"/>
                    </a:cubicBezTo>
                    <a:lnTo>
                      <a:pt x="0" y="21620"/>
                    </a:lnTo>
                    <a:close/>
                  </a:path>
                </a:pathLst>
              </a:custGeom>
              <a:solidFill>
                <a:srgbClr val="DBA129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36" name="Google Shape;1236;p10"/>
              <p:cNvSpPr/>
              <p:nvPr/>
            </p:nvSpPr>
            <p:spPr>
              <a:xfrm>
                <a:off x="6180146" y="2012073"/>
                <a:ext cx="844632" cy="536393"/>
              </a:xfrm>
              <a:custGeom>
                <a:rect b="b" l="l" r="r" t="t"/>
                <a:pathLst>
                  <a:path extrusionOk="0" h="536393" w="844632">
                    <a:moveTo>
                      <a:pt x="422373" y="0"/>
                    </a:moveTo>
                    <a:cubicBezTo>
                      <a:pt x="655573" y="0"/>
                      <a:pt x="844633" y="153478"/>
                      <a:pt x="844633" y="342650"/>
                    </a:cubicBezTo>
                    <a:lnTo>
                      <a:pt x="844633" y="505699"/>
                    </a:lnTo>
                    <a:cubicBezTo>
                      <a:pt x="844633" y="560086"/>
                      <a:pt x="795314" y="530584"/>
                      <a:pt x="785517" y="505699"/>
                    </a:cubicBezTo>
                    <a:cubicBezTo>
                      <a:pt x="775608" y="480814"/>
                      <a:pt x="804659" y="396699"/>
                      <a:pt x="785517" y="356275"/>
                    </a:cubicBezTo>
                    <a:cubicBezTo>
                      <a:pt x="785517" y="304816"/>
                      <a:pt x="734170" y="263153"/>
                      <a:pt x="670775" y="263153"/>
                    </a:cubicBezTo>
                    <a:cubicBezTo>
                      <a:pt x="608167" y="252230"/>
                      <a:pt x="522815" y="296033"/>
                      <a:pt x="409987" y="290403"/>
                    </a:cubicBezTo>
                    <a:cubicBezTo>
                      <a:pt x="297159" y="284772"/>
                      <a:pt x="252568" y="272274"/>
                      <a:pt x="173859" y="263153"/>
                    </a:cubicBezTo>
                    <a:cubicBezTo>
                      <a:pt x="110463" y="263153"/>
                      <a:pt x="59116" y="304816"/>
                      <a:pt x="59116" y="356275"/>
                    </a:cubicBezTo>
                    <a:lnTo>
                      <a:pt x="59116" y="505699"/>
                    </a:lnTo>
                    <a:cubicBezTo>
                      <a:pt x="49207" y="530584"/>
                      <a:pt x="0" y="560086"/>
                      <a:pt x="0" y="505699"/>
                    </a:cubicBezTo>
                    <a:lnTo>
                      <a:pt x="0" y="342650"/>
                    </a:lnTo>
                    <a:cubicBezTo>
                      <a:pt x="0" y="153365"/>
                      <a:pt x="189060" y="0"/>
                      <a:pt x="422260" y="0"/>
                    </a:cubicBezTo>
                    <a:lnTo>
                      <a:pt x="422260" y="0"/>
                    </a:lnTo>
                    <a:close/>
                  </a:path>
                </a:pathLst>
              </a:custGeom>
              <a:solidFill>
                <a:srgbClr val="DBA129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sp>
          <p:nvSpPr>
            <p:cNvPr id="1237" name="Google Shape;1237;p10"/>
            <p:cNvSpPr/>
            <p:nvPr/>
          </p:nvSpPr>
          <p:spPr>
            <a:xfrm>
              <a:off x="7963931" y="3178856"/>
              <a:ext cx="1493520" cy="434499"/>
            </a:xfrm>
            <a:prstGeom prst="rect">
              <a:avLst/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i="0" lang="en-US" sz="1400" u="none" cap="none" strike="noStrike">
                  <a:solidFill>
                    <a:srgbClr val="0C0C0C"/>
                  </a:solidFill>
                  <a:latin typeface="Lexend Deca"/>
                  <a:ea typeface="Lexend Deca"/>
                  <a:cs typeface="Lexend Deca"/>
                  <a:sym typeface="Lexend Deca"/>
                </a:rPr>
                <a:t>CHRIS</a:t>
              </a:r>
              <a:endParaRPr/>
            </a:p>
          </p:txBody>
        </p:sp>
      </p:grpSp>
      <p:grpSp>
        <p:nvGrpSpPr>
          <p:cNvPr id="1238" name="Google Shape;1238;p10"/>
          <p:cNvGrpSpPr/>
          <p:nvPr/>
        </p:nvGrpSpPr>
        <p:grpSpPr>
          <a:xfrm>
            <a:off x="9720583" y="1654984"/>
            <a:ext cx="1516370" cy="2115724"/>
            <a:chOff x="9720583" y="1654984"/>
            <a:chExt cx="1516370" cy="2115724"/>
          </a:xfrm>
        </p:grpSpPr>
        <p:sp>
          <p:nvSpPr>
            <p:cNvPr id="1239" name="Google Shape;1239;p10"/>
            <p:cNvSpPr/>
            <p:nvPr/>
          </p:nvSpPr>
          <p:spPr>
            <a:xfrm>
              <a:off x="9720583" y="1654984"/>
              <a:ext cx="1516370" cy="2115724"/>
            </a:xfrm>
            <a:custGeom>
              <a:rect b="b" l="l" r="r" t="t"/>
              <a:pathLst>
                <a:path extrusionOk="0" h="2370559" w="1699014">
                  <a:moveTo>
                    <a:pt x="849507" y="0"/>
                  </a:moveTo>
                  <a:cubicBezTo>
                    <a:pt x="1318677" y="0"/>
                    <a:pt x="1699014" y="380337"/>
                    <a:pt x="1699014" y="849507"/>
                  </a:cubicBezTo>
                  <a:lnTo>
                    <a:pt x="1699014" y="2224057"/>
                  </a:lnTo>
                  <a:lnTo>
                    <a:pt x="1574637" y="2224057"/>
                  </a:lnTo>
                  <a:lnTo>
                    <a:pt x="1574637" y="2370559"/>
                  </a:lnTo>
                  <a:lnTo>
                    <a:pt x="1462549" y="2370559"/>
                  </a:lnTo>
                  <a:lnTo>
                    <a:pt x="1462549" y="2224057"/>
                  </a:lnTo>
                  <a:lnTo>
                    <a:pt x="236466" y="2224057"/>
                  </a:lnTo>
                  <a:lnTo>
                    <a:pt x="236466" y="2370559"/>
                  </a:lnTo>
                  <a:lnTo>
                    <a:pt x="124378" y="2370559"/>
                  </a:lnTo>
                  <a:lnTo>
                    <a:pt x="124378" y="2224057"/>
                  </a:lnTo>
                  <a:lnTo>
                    <a:pt x="0" y="2224057"/>
                  </a:lnTo>
                  <a:lnTo>
                    <a:pt x="0" y="849507"/>
                  </a:lnTo>
                  <a:cubicBezTo>
                    <a:pt x="0" y="380337"/>
                    <a:pt x="380337" y="0"/>
                    <a:pt x="849507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240" name="Google Shape;1240;p10"/>
            <p:cNvGrpSpPr/>
            <p:nvPr/>
          </p:nvGrpSpPr>
          <p:grpSpPr>
            <a:xfrm>
              <a:off x="9728102" y="1839541"/>
              <a:ext cx="1497841" cy="1597157"/>
              <a:chOff x="7166772" y="1980995"/>
              <a:chExt cx="1497841" cy="1597157"/>
            </a:xfrm>
          </p:grpSpPr>
          <p:sp>
            <p:nvSpPr>
              <p:cNvPr id="1241" name="Google Shape;1241;p10"/>
              <p:cNvSpPr/>
              <p:nvPr/>
            </p:nvSpPr>
            <p:spPr>
              <a:xfrm>
                <a:off x="7709292" y="3063332"/>
                <a:ext cx="222953" cy="222953"/>
              </a:xfrm>
              <a:custGeom>
                <a:rect b="b" l="l" r="r" t="t"/>
                <a:pathLst>
                  <a:path extrusionOk="0" h="222953" w="222953">
                    <a:moveTo>
                      <a:pt x="222953" y="111477"/>
                    </a:moveTo>
                    <a:cubicBezTo>
                      <a:pt x="222953" y="49883"/>
                      <a:pt x="173070" y="0"/>
                      <a:pt x="111476" y="0"/>
                    </a:cubicBezTo>
                    <a:cubicBezTo>
                      <a:pt x="49883" y="0"/>
                      <a:pt x="0" y="49883"/>
                      <a:pt x="0" y="111477"/>
                    </a:cubicBezTo>
                    <a:cubicBezTo>
                      <a:pt x="0" y="173070"/>
                      <a:pt x="49883" y="222953"/>
                      <a:pt x="111476" y="222953"/>
                    </a:cubicBezTo>
                    <a:cubicBezTo>
                      <a:pt x="173070" y="222953"/>
                      <a:pt x="222953" y="173070"/>
                      <a:pt x="222953" y="111477"/>
                    </a:cubicBezTo>
                    <a:lnTo>
                      <a:pt x="222953" y="111477"/>
                    </a:lnTo>
                    <a:close/>
                  </a:path>
                </a:pathLst>
              </a:custGeom>
              <a:solidFill>
                <a:srgbClr val="D874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42" name="Google Shape;1242;p10"/>
              <p:cNvSpPr/>
              <p:nvPr/>
            </p:nvSpPr>
            <p:spPr>
              <a:xfrm>
                <a:off x="7556603" y="3061981"/>
                <a:ext cx="222953" cy="222953"/>
              </a:xfrm>
              <a:custGeom>
                <a:rect b="b" l="l" r="r" t="t"/>
                <a:pathLst>
                  <a:path extrusionOk="0" h="222953" w="222953">
                    <a:moveTo>
                      <a:pt x="222953" y="111477"/>
                    </a:moveTo>
                    <a:cubicBezTo>
                      <a:pt x="222953" y="49883"/>
                      <a:pt x="173070" y="0"/>
                      <a:pt x="111476" y="0"/>
                    </a:cubicBezTo>
                    <a:cubicBezTo>
                      <a:pt x="49883" y="0"/>
                      <a:pt x="0" y="49883"/>
                      <a:pt x="0" y="111477"/>
                    </a:cubicBezTo>
                    <a:cubicBezTo>
                      <a:pt x="0" y="173070"/>
                      <a:pt x="49883" y="222953"/>
                      <a:pt x="111476" y="222953"/>
                    </a:cubicBezTo>
                    <a:cubicBezTo>
                      <a:pt x="173070" y="222953"/>
                      <a:pt x="222953" y="173070"/>
                      <a:pt x="222953" y="111477"/>
                    </a:cubicBezTo>
                    <a:lnTo>
                      <a:pt x="222953" y="111477"/>
                    </a:lnTo>
                    <a:close/>
                  </a:path>
                </a:pathLst>
              </a:custGeom>
              <a:solidFill>
                <a:srgbClr val="D874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43" name="Google Shape;1243;p10"/>
              <p:cNvSpPr/>
              <p:nvPr/>
            </p:nvSpPr>
            <p:spPr>
              <a:xfrm>
                <a:off x="8036290" y="3057928"/>
                <a:ext cx="222953" cy="222953"/>
              </a:xfrm>
              <a:custGeom>
                <a:rect b="b" l="l" r="r" t="t"/>
                <a:pathLst>
                  <a:path extrusionOk="0" h="222953" w="222953">
                    <a:moveTo>
                      <a:pt x="222953" y="111477"/>
                    </a:moveTo>
                    <a:cubicBezTo>
                      <a:pt x="222953" y="49883"/>
                      <a:pt x="173070" y="0"/>
                      <a:pt x="111477" y="0"/>
                    </a:cubicBezTo>
                    <a:cubicBezTo>
                      <a:pt x="49883" y="0"/>
                      <a:pt x="0" y="49883"/>
                      <a:pt x="0" y="111477"/>
                    </a:cubicBezTo>
                    <a:cubicBezTo>
                      <a:pt x="0" y="173071"/>
                      <a:pt x="49883" y="222953"/>
                      <a:pt x="111477" y="222953"/>
                    </a:cubicBezTo>
                    <a:cubicBezTo>
                      <a:pt x="173070" y="222953"/>
                      <a:pt x="222953" y="173071"/>
                      <a:pt x="222953" y="111477"/>
                    </a:cubicBezTo>
                    <a:lnTo>
                      <a:pt x="222953" y="111477"/>
                    </a:lnTo>
                    <a:close/>
                  </a:path>
                </a:pathLst>
              </a:custGeom>
              <a:solidFill>
                <a:srgbClr val="D874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44" name="Google Shape;1244;p10"/>
              <p:cNvSpPr/>
              <p:nvPr/>
            </p:nvSpPr>
            <p:spPr>
              <a:xfrm>
                <a:off x="7883601" y="3056576"/>
                <a:ext cx="222953" cy="222953"/>
              </a:xfrm>
              <a:custGeom>
                <a:rect b="b" l="l" r="r" t="t"/>
                <a:pathLst>
                  <a:path extrusionOk="0" h="222953" w="222953">
                    <a:moveTo>
                      <a:pt x="222953" y="111476"/>
                    </a:moveTo>
                    <a:cubicBezTo>
                      <a:pt x="222953" y="49883"/>
                      <a:pt x="173070" y="0"/>
                      <a:pt x="111477" y="0"/>
                    </a:cubicBezTo>
                    <a:cubicBezTo>
                      <a:pt x="49883" y="0"/>
                      <a:pt x="0" y="49883"/>
                      <a:pt x="0" y="111476"/>
                    </a:cubicBezTo>
                    <a:cubicBezTo>
                      <a:pt x="0" y="173070"/>
                      <a:pt x="49883" y="222953"/>
                      <a:pt x="111477" y="222953"/>
                    </a:cubicBezTo>
                    <a:cubicBezTo>
                      <a:pt x="173070" y="222953"/>
                      <a:pt x="222953" y="173070"/>
                      <a:pt x="222953" y="111476"/>
                    </a:cubicBezTo>
                    <a:lnTo>
                      <a:pt x="222953" y="111476"/>
                    </a:lnTo>
                    <a:close/>
                  </a:path>
                </a:pathLst>
              </a:custGeom>
              <a:solidFill>
                <a:srgbClr val="D874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45" name="Google Shape;1245;p10"/>
              <p:cNvSpPr/>
              <p:nvPr/>
            </p:nvSpPr>
            <p:spPr>
              <a:xfrm>
                <a:off x="8194385" y="2428253"/>
                <a:ext cx="222953" cy="222953"/>
              </a:xfrm>
              <a:custGeom>
                <a:rect b="b" l="l" r="r" t="t"/>
                <a:pathLst>
                  <a:path extrusionOk="0" h="222953" w="222953">
                    <a:moveTo>
                      <a:pt x="222953" y="111477"/>
                    </a:moveTo>
                    <a:cubicBezTo>
                      <a:pt x="222953" y="49883"/>
                      <a:pt x="173070" y="0"/>
                      <a:pt x="111476" y="0"/>
                    </a:cubicBezTo>
                    <a:cubicBezTo>
                      <a:pt x="49883" y="0"/>
                      <a:pt x="0" y="49883"/>
                      <a:pt x="0" y="111477"/>
                    </a:cubicBezTo>
                    <a:cubicBezTo>
                      <a:pt x="0" y="173070"/>
                      <a:pt x="49883" y="222953"/>
                      <a:pt x="111476" y="222953"/>
                    </a:cubicBezTo>
                    <a:cubicBezTo>
                      <a:pt x="173070" y="222953"/>
                      <a:pt x="222953" y="173070"/>
                      <a:pt x="222953" y="111477"/>
                    </a:cubicBezTo>
                    <a:lnTo>
                      <a:pt x="222953" y="111477"/>
                    </a:lnTo>
                    <a:close/>
                  </a:path>
                </a:pathLst>
              </a:custGeom>
              <a:solidFill>
                <a:srgbClr val="D874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46" name="Google Shape;1246;p10"/>
              <p:cNvSpPr/>
              <p:nvPr/>
            </p:nvSpPr>
            <p:spPr>
              <a:xfrm>
                <a:off x="8144389" y="2818759"/>
                <a:ext cx="222953" cy="222953"/>
              </a:xfrm>
              <a:custGeom>
                <a:rect b="b" l="l" r="r" t="t"/>
                <a:pathLst>
                  <a:path extrusionOk="0" h="222953" w="222953">
                    <a:moveTo>
                      <a:pt x="222953" y="111477"/>
                    </a:moveTo>
                    <a:cubicBezTo>
                      <a:pt x="222953" y="49883"/>
                      <a:pt x="173070" y="0"/>
                      <a:pt x="111476" y="0"/>
                    </a:cubicBezTo>
                    <a:cubicBezTo>
                      <a:pt x="49883" y="0"/>
                      <a:pt x="0" y="49883"/>
                      <a:pt x="0" y="111477"/>
                    </a:cubicBezTo>
                    <a:cubicBezTo>
                      <a:pt x="0" y="173071"/>
                      <a:pt x="49883" y="222953"/>
                      <a:pt x="111476" y="222953"/>
                    </a:cubicBezTo>
                    <a:cubicBezTo>
                      <a:pt x="173070" y="222953"/>
                      <a:pt x="222953" y="173071"/>
                      <a:pt x="222953" y="111477"/>
                    </a:cubicBezTo>
                    <a:lnTo>
                      <a:pt x="222953" y="111477"/>
                    </a:lnTo>
                    <a:close/>
                  </a:path>
                </a:pathLst>
              </a:custGeom>
              <a:solidFill>
                <a:srgbClr val="D874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47" name="Google Shape;1247;p10"/>
              <p:cNvSpPr/>
              <p:nvPr/>
            </p:nvSpPr>
            <p:spPr>
              <a:xfrm>
                <a:off x="8171413" y="2928209"/>
                <a:ext cx="222953" cy="222953"/>
              </a:xfrm>
              <a:custGeom>
                <a:rect b="b" l="l" r="r" t="t"/>
                <a:pathLst>
                  <a:path extrusionOk="0" h="222953" w="222953">
                    <a:moveTo>
                      <a:pt x="222953" y="111477"/>
                    </a:moveTo>
                    <a:cubicBezTo>
                      <a:pt x="222953" y="49883"/>
                      <a:pt x="173070" y="0"/>
                      <a:pt x="111477" y="0"/>
                    </a:cubicBezTo>
                    <a:cubicBezTo>
                      <a:pt x="49883" y="0"/>
                      <a:pt x="0" y="49883"/>
                      <a:pt x="0" y="111477"/>
                    </a:cubicBezTo>
                    <a:cubicBezTo>
                      <a:pt x="0" y="173070"/>
                      <a:pt x="49883" y="222953"/>
                      <a:pt x="111477" y="222953"/>
                    </a:cubicBezTo>
                    <a:cubicBezTo>
                      <a:pt x="173070" y="222953"/>
                      <a:pt x="222953" y="173070"/>
                      <a:pt x="222953" y="111477"/>
                    </a:cubicBezTo>
                    <a:lnTo>
                      <a:pt x="222953" y="111477"/>
                    </a:lnTo>
                    <a:close/>
                  </a:path>
                </a:pathLst>
              </a:custGeom>
              <a:solidFill>
                <a:srgbClr val="D874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48" name="Google Shape;1248;p10"/>
              <p:cNvSpPr/>
              <p:nvPr/>
            </p:nvSpPr>
            <p:spPr>
              <a:xfrm>
                <a:off x="7979538" y="2959288"/>
                <a:ext cx="222953" cy="222953"/>
              </a:xfrm>
              <a:custGeom>
                <a:rect b="b" l="l" r="r" t="t"/>
                <a:pathLst>
                  <a:path extrusionOk="0" h="222953" w="222953">
                    <a:moveTo>
                      <a:pt x="222953" y="111477"/>
                    </a:moveTo>
                    <a:cubicBezTo>
                      <a:pt x="222953" y="49883"/>
                      <a:pt x="173070" y="0"/>
                      <a:pt x="111476" y="0"/>
                    </a:cubicBezTo>
                    <a:cubicBezTo>
                      <a:pt x="49883" y="0"/>
                      <a:pt x="0" y="49883"/>
                      <a:pt x="0" y="111477"/>
                    </a:cubicBezTo>
                    <a:cubicBezTo>
                      <a:pt x="0" y="173070"/>
                      <a:pt x="49883" y="222953"/>
                      <a:pt x="111476" y="222953"/>
                    </a:cubicBezTo>
                    <a:cubicBezTo>
                      <a:pt x="173070" y="222953"/>
                      <a:pt x="222953" y="173070"/>
                      <a:pt x="222953" y="111477"/>
                    </a:cubicBezTo>
                    <a:lnTo>
                      <a:pt x="222953" y="111477"/>
                    </a:lnTo>
                    <a:close/>
                  </a:path>
                </a:pathLst>
              </a:custGeom>
              <a:solidFill>
                <a:srgbClr val="D874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49" name="Google Shape;1249;p10"/>
              <p:cNvSpPr/>
              <p:nvPr/>
            </p:nvSpPr>
            <p:spPr>
              <a:xfrm>
                <a:off x="8152496" y="2679582"/>
                <a:ext cx="222953" cy="222953"/>
              </a:xfrm>
              <a:custGeom>
                <a:rect b="b" l="l" r="r" t="t"/>
                <a:pathLst>
                  <a:path extrusionOk="0" h="222953" w="222953">
                    <a:moveTo>
                      <a:pt x="222953" y="111477"/>
                    </a:moveTo>
                    <a:cubicBezTo>
                      <a:pt x="222953" y="49883"/>
                      <a:pt x="173070" y="0"/>
                      <a:pt x="111477" y="0"/>
                    </a:cubicBezTo>
                    <a:cubicBezTo>
                      <a:pt x="49883" y="0"/>
                      <a:pt x="0" y="49883"/>
                      <a:pt x="0" y="111477"/>
                    </a:cubicBezTo>
                    <a:cubicBezTo>
                      <a:pt x="0" y="173071"/>
                      <a:pt x="49883" y="222953"/>
                      <a:pt x="111477" y="222953"/>
                    </a:cubicBezTo>
                    <a:cubicBezTo>
                      <a:pt x="173070" y="222953"/>
                      <a:pt x="222953" y="173071"/>
                      <a:pt x="222953" y="111477"/>
                    </a:cubicBezTo>
                    <a:lnTo>
                      <a:pt x="222953" y="111477"/>
                    </a:lnTo>
                    <a:close/>
                  </a:path>
                </a:pathLst>
              </a:custGeom>
              <a:solidFill>
                <a:srgbClr val="D874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50" name="Google Shape;1250;p10"/>
              <p:cNvSpPr/>
              <p:nvPr/>
            </p:nvSpPr>
            <p:spPr>
              <a:xfrm>
                <a:off x="8148443" y="2506624"/>
                <a:ext cx="222953" cy="222953"/>
              </a:xfrm>
              <a:custGeom>
                <a:rect b="b" l="l" r="r" t="t"/>
                <a:pathLst>
                  <a:path extrusionOk="0" h="222953" w="222953">
                    <a:moveTo>
                      <a:pt x="222953" y="111477"/>
                    </a:moveTo>
                    <a:cubicBezTo>
                      <a:pt x="222953" y="49883"/>
                      <a:pt x="173070" y="0"/>
                      <a:pt x="111476" y="0"/>
                    </a:cubicBezTo>
                    <a:cubicBezTo>
                      <a:pt x="49883" y="0"/>
                      <a:pt x="0" y="49883"/>
                      <a:pt x="0" y="111477"/>
                    </a:cubicBezTo>
                    <a:cubicBezTo>
                      <a:pt x="0" y="173071"/>
                      <a:pt x="49883" y="222953"/>
                      <a:pt x="111476" y="222953"/>
                    </a:cubicBezTo>
                    <a:cubicBezTo>
                      <a:pt x="173070" y="222953"/>
                      <a:pt x="222953" y="173071"/>
                      <a:pt x="222953" y="111477"/>
                    </a:cubicBezTo>
                    <a:lnTo>
                      <a:pt x="222953" y="111477"/>
                    </a:lnTo>
                    <a:close/>
                  </a:path>
                </a:pathLst>
              </a:custGeom>
              <a:solidFill>
                <a:srgbClr val="D874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51" name="Google Shape;1251;p10"/>
              <p:cNvSpPr/>
              <p:nvPr/>
            </p:nvSpPr>
            <p:spPr>
              <a:xfrm>
                <a:off x="7586330" y="2968746"/>
                <a:ext cx="222953" cy="222953"/>
              </a:xfrm>
              <a:custGeom>
                <a:rect b="b" l="l" r="r" t="t"/>
                <a:pathLst>
                  <a:path extrusionOk="0" h="222953" w="222953">
                    <a:moveTo>
                      <a:pt x="0" y="111477"/>
                    </a:moveTo>
                    <a:cubicBezTo>
                      <a:pt x="0" y="49883"/>
                      <a:pt x="49883" y="0"/>
                      <a:pt x="111476" y="0"/>
                    </a:cubicBezTo>
                    <a:cubicBezTo>
                      <a:pt x="173070" y="0"/>
                      <a:pt x="222953" y="49883"/>
                      <a:pt x="222953" y="111477"/>
                    </a:cubicBezTo>
                    <a:cubicBezTo>
                      <a:pt x="222953" y="173070"/>
                      <a:pt x="173070" y="222953"/>
                      <a:pt x="111476" y="222953"/>
                    </a:cubicBezTo>
                    <a:cubicBezTo>
                      <a:pt x="49883" y="222953"/>
                      <a:pt x="0" y="173070"/>
                      <a:pt x="0" y="111477"/>
                    </a:cubicBezTo>
                    <a:lnTo>
                      <a:pt x="0" y="111477"/>
                    </a:lnTo>
                    <a:close/>
                  </a:path>
                </a:pathLst>
              </a:custGeom>
              <a:solidFill>
                <a:srgbClr val="D874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52" name="Google Shape;1252;p10"/>
              <p:cNvSpPr/>
              <p:nvPr/>
            </p:nvSpPr>
            <p:spPr>
              <a:xfrm>
                <a:off x="7452558" y="2866052"/>
                <a:ext cx="222953" cy="222953"/>
              </a:xfrm>
              <a:custGeom>
                <a:rect b="b" l="l" r="r" t="t"/>
                <a:pathLst>
                  <a:path extrusionOk="0" h="222953" w="222953">
                    <a:moveTo>
                      <a:pt x="0" y="111477"/>
                    </a:moveTo>
                    <a:cubicBezTo>
                      <a:pt x="0" y="49883"/>
                      <a:pt x="49883" y="0"/>
                      <a:pt x="111476" y="0"/>
                    </a:cubicBezTo>
                    <a:cubicBezTo>
                      <a:pt x="173070" y="0"/>
                      <a:pt x="222953" y="49883"/>
                      <a:pt x="222953" y="111477"/>
                    </a:cubicBezTo>
                    <a:cubicBezTo>
                      <a:pt x="222953" y="173071"/>
                      <a:pt x="173070" y="222953"/>
                      <a:pt x="111476" y="222953"/>
                    </a:cubicBezTo>
                    <a:cubicBezTo>
                      <a:pt x="49883" y="222953"/>
                      <a:pt x="0" y="173071"/>
                      <a:pt x="0" y="111477"/>
                    </a:cubicBezTo>
                    <a:lnTo>
                      <a:pt x="0" y="111477"/>
                    </a:lnTo>
                    <a:close/>
                  </a:path>
                </a:pathLst>
              </a:custGeom>
              <a:solidFill>
                <a:srgbClr val="D874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53" name="Google Shape;1253;p10"/>
              <p:cNvSpPr/>
              <p:nvPr/>
            </p:nvSpPr>
            <p:spPr>
              <a:xfrm>
                <a:off x="7413372" y="2689041"/>
                <a:ext cx="222953" cy="224304"/>
              </a:xfrm>
              <a:custGeom>
                <a:rect b="b" l="l" r="r" t="t"/>
                <a:pathLst>
                  <a:path extrusionOk="0" h="224304" w="222953">
                    <a:moveTo>
                      <a:pt x="0" y="112152"/>
                    </a:moveTo>
                    <a:cubicBezTo>
                      <a:pt x="0" y="50221"/>
                      <a:pt x="49883" y="0"/>
                      <a:pt x="111477" y="0"/>
                    </a:cubicBezTo>
                    <a:cubicBezTo>
                      <a:pt x="173070" y="0"/>
                      <a:pt x="222954" y="50221"/>
                      <a:pt x="222954" y="112152"/>
                    </a:cubicBezTo>
                    <a:cubicBezTo>
                      <a:pt x="222954" y="174084"/>
                      <a:pt x="173070" y="224305"/>
                      <a:pt x="111477" y="224305"/>
                    </a:cubicBezTo>
                    <a:cubicBezTo>
                      <a:pt x="49883" y="224305"/>
                      <a:pt x="0" y="174084"/>
                      <a:pt x="0" y="112152"/>
                    </a:cubicBezTo>
                    <a:lnTo>
                      <a:pt x="0" y="112152"/>
                    </a:lnTo>
                    <a:close/>
                  </a:path>
                </a:pathLst>
              </a:custGeom>
              <a:solidFill>
                <a:srgbClr val="D874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54" name="Google Shape;1254;p10"/>
              <p:cNvSpPr/>
              <p:nvPr/>
            </p:nvSpPr>
            <p:spPr>
              <a:xfrm>
                <a:off x="7417426" y="2517434"/>
                <a:ext cx="224304" cy="222953"/>
              </a:xfrm>
              <a:custGeom>
                <a:rect b="b" l="l" r="r" t="t"/>
                <a:pathLst>
                  <a:path extrusionOk="0" h="222953" w="224304">
                    <a:moveTo>
                      <a:pt x="0" y="111477"/>
                    </a:moveTo>
                    <a:cubicBezTo>
                      <a:pt x="0" y="49883"/>
                      <a:pt x="50220" y="0"/>
                      <a:pt x="112152" y="0"/>
                    </a:cubicBezTo>
                    <a:cubicBezTo>
                      <a:pt x="174083" y="0"/>
                      <a:pt x="224304" y="49883"/>
                      <a:pt x="224304" y="111477"/>
                    </a:cubicBezTo>
                    <a:cubicBezTo>
                      <a:pt x="224304" y="173070"/>
                      <a:pt x="174083" y="222953"/>
                      <a:pt x="112152" y="222953"/>
                    </a:cubicBezTo>
                    <a:cubicBezTo>
                      <a:pt x="50220" y="222953"/>
                      <a:pt x="0" y="173070"/>
                      <a:pt x="0" y="111477"/>
                    </a:cubicBezTo>
                    <a:lnTo>
                      <a:pt x="0" y="111477"/>
                    </a:lnTo>
                    <a:close/>
                  </a:path>
                </a:pathLst>
              </a:custGeom>
              <a:solidFill>
                <a:srgbClr val="D874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55" name="Google Shape;1255;p10"/>
              <p:cNvSpPr/>
              <p:nvPr/>
            </p:nvSpPr>
            <p:spPr>
              <a:xfrm>
                <a:off x="7397157" y="2353935"/>
                <a:ext cx="224305" cy="224304"/>
              </a:xfrm>
              <a:custGeom>
                <a:rect b="b" l="l" r="r" t="t"/>
                <a:pathLst>
                  <a:path extrusionOk="0" h="224304" w="224305">
                    <a:moveTo>
                      <a:pt x="0" y="112152"/>
                    </a:moveTo>
                    <a:cubicBezTo>
                      <a:pt x="0" y="50221"/>
                      <a:pt x="50221" y="0"/>
                      <a:pt x="112153" y="0"/>
                    </a:cubicBezTo>
                    <a:cubicBezTo>
                      <a:pt x="174084" y="0"/>
                      <a:pt x="224305" y="50221"/>
                      <a:pt x="224305" y="112152"/>
                    </a:cubicBezTo>
                    <a:cubicBezTo>
                      <a:pt x="224305" y="174084"/>
                      <a:pt x="174084" y="224305"/>
                      <a:pt x="112153" y="224305"/>
                    </a:cubicBezTo>
                    <a:cubicBezTo>
                      <a:pt x="50221" y="224305"/>
                      <a:pt x="0" y="174084"/>
                      <a:pt x="0" y="112152"/>
                    </a:cubicBezTo>
                    <a:lnTo>
                      <a:pt x="0" y="112152"/>
                    </a:lnTo>
                    <a:close/>
                  </a:path>
                </a:pathLst>
              </a:custGeom>
              <a:solidFill>
                <a:srgbClr val="D874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56" name="Google Shape;1256;p10"/>
              <p:cNvSpPr/>
              <p:nvPr/>
            </p:nvSpPr>
            <p:spPr>
              <a:xfrm>
                <a:off x="7394454" y="2937668"/>
                <a:ext cx="222953" cy="222953"/>
              </a:xfrm>
              <a:custGeom>
                <a:rect b="b" l="l" r="r" t="t"/>
                <a:pathLst>
                  <a:path extrusionOk="0" h="222953" w="222953">
                    <a:moveTo>
                      <a:pt x="0" y="111477"/>
                    </a:moveTo>
                    <a:cubicBezTo>
                      <a:pt x="0" y="49883"/>
                      <a:pt x="49883" y="0"/>
                      <a:pt x="111477" y="0"/>
                    </a:cubicBezTo>
                    <a:cubicBezTo>
                      <a:pt x="173070" y="0"/>
                      <a:pt x="222953" y="49883"/>
                      <a:pt x="222953" y="111477"/>
                    </a:cubicBezTo>
                    <a:cubicBezTo>
                      <a:pt x="222953" y="173070"/>
                      <a:pt x="173070" y="222954"/>
                      <a:pt x="111477" y="222954"/>
                    </a:cubicBezTo>
                    <a:cubicBezTo>
                      <a:pt x="49883" y="222954"/>
                      <a:pt x="0" y="173070"/>
                      <a:pt x="0" y="111477"/>
                    </a:cubicBezTo>
                    <a:lnTo>
                      <a:pt x="0" y="111477"/>
                    </a:lnTo>
                    <a:close/>
                  </a:path>
                </a:pathLst>
              </a:custGeom>
              <a:solidFill>
                <a:srgbClr val="D874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57" name="Google Shape;1257;p10"/>
              <p:cNvSpPr/>
              <p:nvPr/>
            </p:nvSpPr>
            <p:spPr>
              <a:xfrm>
                <a:off x="7601193" y="1991805"/>
                <a:ext cx="222953" cy="222953"/>
              </a:xfrm>
              <a:custGeom>
                <a:rect b="b" l="l" r="r" t="t"/>
                <a:pathLst>
                  <a:path extrusionOk="0" h="222953" w="222953">
                    <a:moveTo>
                      <a:pt x="0" y="111477"/>
                    </a:moveTo>
                    <a:cubicBezTo>
                      <a:pt x="0" y="49883"/>
                      <a:pt x="49884" y="0"/>
                      <a:pt x="111477" y="0"/>
                    </a:cubicBezTo>
                    <a:cubicBezTo>
                      <a:pt x="173071" y="0"/>
                      <a:pt x="222954" y="49883"/>
                      <a:pt x="222954" y="111477"/>
                    </a:cubicBezTo>
                    <a:cubicBezTo>
                      <a:pt x="222954" y="173071"/>
                      <a:pt x="173071" y="222953"/>
                      <a:pt x="111477" y="222953"/>
                    </a:cubicBezTo>
                    <a:cubicBezTo>
                      <a:pt x="49884" y="222953"/>
                      <a:pt x="0" y="173071"/>
                      <a:pt x="0" y="111477"/>
                    </a:cubicBezTo>
                    <a:lnTo>
                      <a:pt x="0" y="111477"/>
                    </a:lnTo>
                    <a:close/>
                  </a:path>
                </a:pathLst>
              </a:custGeom>
              <a:solidFill>
                <a:srgbClr val="D874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58" name="Google Shape;1258;p10"/>
              <p:cNvSpPr/>
              <p:nvPr/>
            </p:nvSpPr>
            <p:spPr>
              <a:xfrm>
                <a:off x="7301220" y="2753900"/>
                <a:ext cx="224304" cy="222953"/>
              </a:xfrm>
              <a:custGeom>
                <a:rect b="b" l="l" r="r" t="t"/>
                <a:pathLst>
                  <a:path extrusionOk="0" h="222953" w="224304">
                    <a:moveTo>
                      <a:pt x="0" y="111477"/>
                    </a:moveTo>
                    <a:cubicBezTo>
                      <a:pt x="0" y="49883"/>
                      <a:pt x="50220" y="0"/>
                      <a:pt x="112152" y="0"/>
                    </a:cubicBezTo>
                    <a:cubicBezTo>
                      <a:pt x="174083" y="0"/>
                      <a:pt x="224304" y="49883"/>
                      <a:pt x="224304" y="111477"/>
                    </a:cubicBezTo>
                    <a:cubicBezTo>
                      <a:pt x="224304" y="173070"/>
                      <a:pt x="174083" y="222953"/>
                      <a:pt x="112152" y="222953"/>
                    </a:cubicBezTo>
                    <a:cubicBezTo>
                      <a:pt x="50220" y="222953"/>
                      <a:pt x="0" y="173070"/>
                      <a:pt x="0" y="111477"/>
                    </a:cubicBezTo>
                    <a:lnTo>
                      <a:pt x="0" y="111477"/>
                    </a:lnTo>
                    <a:close/>
                  </a:path>
                </a:pathLst>
              </a:custGeom>
              <a:solidFill>
                <a:srgbClr val="D874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59" name="Google Shape;1259;p10"/>
              <p:cNvSpPr/>
              <p:nvPr/>
            </p:nvSpPr>
            <p:spPr>
              <a:xfrm>
                <a:off x="7780907" y="1980995"/>
                <a:ext cx="222953" cy="224304"/>
              </a:xfrm>
              <a:custGeom>
                <a:rect b="b" l="l" r="r" t="t"/>
                <a:pathLst>
                  <a:path extrusionOk="0" h="224304" w="222953">
                    <a:moveTo>
                      <a:pt x="0" y="112152"/>
                    </a:moveTo>
                    <a:cubicBezTo>
                      <a:pt x="0" y="50221"/>
                      <a:pt x="49883" y="0"/>
                      <a:pt x="111477" y="0"/>
                    </a:cubicBezTo>
                    <a:cubicBezTo>
                      <a:pt x="173070" y="0"/>
                      <a:pt x="222953" y="50221"/>
                      <a:pt x="222953" y="112152"/>
                    </a:cubicBezTo>
                    <a:cubicBezTo>
                      <a:pt x="222953" y="174084"/>
                      <a:pt x="173070" y="224305"/>
                      <a:pt x="111477" y="224305"/>
                    </a:cubicBezTo>
                    <a:cubicBezTo>
                      <a:pt x="49883" y="224305"/>
                      <a:pt x="0" y="174084"/>
                      <a:pt x="0" y="112152"/>
                    </a:cubicBezTo>
                    <a:lnTo>
                      <a:pt x="0" y="112152"/>
                    </a:lnTo>
                    <a:close/>
                  </a:path>
                </a:pathLst>
              </a:custGeom>
              <a:solidFill>
                <a:srgbClr val="D874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60" name="Google Shape;1260;p10"/>
              <p:cNvSpPr/>
              <p:nvPr/>
            </p:nvSpPr>
            <p:spPr>
              <a:xfrm>
                <a:off x="7268790" y="2562025"/>
                <a:ext cx="222953" cy="222953"/>
              </a:xfrm>
              <a:custGeom>
                <a:rect b="b" l="l" r="r" t="t"/>
                <a:pathLst>
                  <a:path extrusionOk="0" h="222953" w="222953">
                    <a:moveTo>
                      <a:pt x="0" y="111477"/>
                    </a:moveTo>
                    <a:cubicBezTo>
                      <a:pt x="0" y="49883"/>
                      <a:pt x="49883" y="0"/>
                      <a:pt x="111476" y="0"/>
                    </a:cubicBezTo>
                    <a:cubicBezTo>
                      <a:pt x="173070" y="0"/>
                      <a:pt x="222953" y="49883"/>
                      <a:pt x="222953" y="111477"/>
                    </a:cubicBezTo>
                    <a:cubicBezTo>
                      <a:pt x="222953" y="173071"/>
                      <a:pt x="173070" y="222953"/>
                      <a:pt x="111476" y="222953"/>
                    </a:cubicBezTo>
                    <a:cubicBezTo>
                      <a:pt x="49883" y="222953"/>
                      <a:pt x="0" y="173071"/>
                      <a:pt x="0" y="111477"/>
                    </a:cubicBezTo>
                    <a:lnTo>
                      <a:pt x="0" y="111477"/>
                    </a:lnTo>
                    <a:close/>
                  </a:path>
                </a:pathLst>
              </a:custGeom>
              <a:solidFill>
                <a:srgbClr val="D874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61" name="Google Shape;1261;p10"/>
              <p:cNvSpPr/>
              <p:nvPr/>
            </p:nvSpPr>
            <p:spPr>
              <a:xfrm>
                <a:off x="7452558" y="2062069"/>
                <a:ext cx="222953" cy="222953"/>
              </a:xfrm>
              <a:custGeom>
                <a:rect b="b" l="l" r="r" t="t"/>
                <a:pathLst>
                  <a:path extrusionOk="0" h="222953" w="222953">
                    <a:moveTo>
                      <a:pt x="0" y="111477"/>
                    </a:moveTo>
                    <a:cubicBezTo>
                      <a:pt x="0" y="49883"/>
                      <a:pt x="49883" y="0"/>
                      <a:pt x="111476" y="0"/>
                    </a:cubicBezTo>
                    <a:cubicBezTo>
                      <a:pt x="173070" y="0"/>
                      <a:pt x="222953" y="49883"/>
                      <a:pt x="222953" y="111477"/>
                    </a:cubicBezTo>
                    <a:cubicBezTo>
                      <a:pt x="222953" y="173070"/>
                      <a:pt x="173070" y="222953"/>
                      <a:pt x="111476" y="222953"/>
                    </a:cubicBezTo>
                    <a:cubicBezTo>
                      <a:pt x="49883" y="222953"/>
                      <a:pt x="0" y="173070"/>
                      <a:pt x="0" y="111477"/>
                    </a:cubicBezTo>
                    <a:lnTo>
                      <a:pt x="0" y="111477"/>
                    </a:lnTo>
                    <a:close/>
                  </a:path>
                </a:pathLst>
              </a:custGeom>
              <a:solidFill>
                <a:srgbClr val="D874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62" name="Google Shape;1262;p10"/>
              <p:cNvSpPr/>
              <p:nvPr/>
            </p:nvSpPr>
            <p:spPr>
              <a:xfrm>
                <a:off x="7333649" y="2185031"/>
                <a:ext cx="222953" cy="222953"/>
              </a:xfrm>
              <a:custGeom>
                <a:rect b="b" l="l" r="r" t="t"/>
                <a:pathLst>
                  <a:path extrusionOk="0" h="222953" w="222953">
                    <a:moveTo>
                      <a:pt x="0" y="111477"/>
                    </a:moveTo>
                    <a:cubicBezTo>
                      <a:pt x="0" y="49883"/>
                      <a:pt x="49883" y="0"/>
                      <a:pt x="111476" y="0"/>
                    </a:cubicBezTo>
                    <a:cubicBezTo>
                      <a:pt x="173070" y="0"/>
                      <a:pt x="222953" y="49883"/>
                      <a:pt x="222953" y="111477"/>
                    </a:cubicBezTo>
                    <a:cubicBezTo>
                      <a:pt x="222953" y="173070"/>
                      <a:pt x="173070" y="222953"/>
                      <a:pt x="111476" y="222953"/>
                    </a:cubicBezTo>
                    <a:cubicBezTo>
                      <a:pt x="49883" y="222953"/>
                      <a:pt x="0" y="173070"/>
                      <a:pt x="0" y="111477"/>
                    </a:cubicBezTo>
                    <a:lnTo>
                      <a:pt x="0" y="111477"/>
                    </a:lnTo>
                    <a:close/>
                  </a:path>
                </a:pathLst>
              </a:custGeom>
              <a:solidFill>
                <a:srgbClr val="D874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63" name="Google Shape;1263;p10"/>
              <p:cNvSpPr/>
              <p:nvPr/>
            </p:nvSpPr>
            <p:spPr>
              <a:xfrm>
                <a:off x="7278248" y="2385014"/>
                <a:ext cx="222953" cy="222953"/>
              </a:xfrm>
              <a:custGeom>
                <a:rect b="b" l="l" r="r" t="t"/>
                <a:pathLst>
                  <a:path extrusionOk="0" h="222953" w="222953">
                    <a:moveTo>
                      <a:pt x="0" y="111477"/>
                    </a:moveTo>
                    <a:cubicBezTo>
                      <a:pt x="0" y="49883"/>
                      <a:pt x="49883" y="0"/>
                      <a:pt x="111477" y="0"/>
                    </a:cubicBezTo>
                    <a:cubicBezTo>
                      <a:pt x="173070" y="0"/>
                      <a:pt x="222954" y="49883"/>
                      <a:pt x="222954" y="111477"/>
                    </a:cubicBezTo>
                    <a:cubicBezTo>
                      <a:pt x="222954" y="173070"/>
                      <a:pt x="173070" y="222953"/>
                      <a:pt x="111477" y="222953"/>
                    </a:cubicBezTo>
                    <a:cubicBezTo>
                      <a:pt x="49883" y="222953"/>
                      <a:pt x="0" y="173070"/>
                      <a:pt x="0" y="111477"/>
                    </a:cubicBezTo>
                    <a:lnTo>
                      <a:pt x="0" y="111477"/>
                    </a:lnTo>
                    <a:close/>
                  </a:path>
                </a:pathLst>
              </a:custGeom>
              <a:solidFill>
                <a:srgbClr val="D874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64" name="Google Shape;1264;p10"/>
              <p:cNvSpPr/>
              <p:nvPr/>
            </p:nvSpPr>
            <p:spPr>
              <a:xfrm>
                <a:off x="7964675" y="1980995"/>
                <a:ext cx="222953" cy="224304"/>
              </a:xfrm>
              <a:custGeom>
                <a:rect b="b" l="l" r="r" t="t"/>
                <a:pathLst>
                  <a:path extrusionOk="0" h="224304" w="222953">
                    <a:moveTo>
                      <a:pt x="222953" y="112152"/>
                    </a:moveTo>
                    <a:cubicBezTo>
                      <a:pt x="222953" y="50221"/>
                      <a:pt x="173070" y="0"/>
                      <a:pt x="111477" y="0"/>
                    </a:cubicBezTo>
                    <a:cubicBezTo>
                      <a:pt x="49883" y="0"/>
                      <a:pt x="0" y="50221"/>
                      <a:pt x="0" y="112152"/>
                    </a:cubicBezTo>
                    <a:cubicBezTo>
                      <a:pt x="0" y="174084"/>
                      <a:pt x="49883" y="224305"/>
                      <a:pt x="111477" y="224305"/>
                    </a:cubicBezTo>
                    <a:cubicBezTo>
                      <a:pt x="173070" y="224305"/>
                      <a:pt x="222953" y="174084"/>
                      <a:pt x="222953" y="112152"/>
                    </a:cubicBezTo>
                    <a:lnTo>
                      <a:pt x="222953" y="112152"/>
                    </a:lnTo>
                    <a:close/>
                  </a:path>
                </a:pathLst>
              </a:custGeom>
              <a:solidFill>
                <a:srgbClr val="D874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65" name="Google Shape;1265;p10"/>
              <p:cNvSpPr/>
              <p:nvPr/>
            </p:nvSpPr>
            <p:spPr>
              <a:xfrm>
                <a:off x="8263297" y="2744442"/>
                <a:ext cx="224304" cy="222953"/>
              </a:xfrm>
              <a:custGeom>
                <a:rect b="b" l="l" r="r" t="t"/>
                <a:pathLst>
                  <a:path extrusionOk="0" h="222953" w="224304">
                    <a:moveTo>
                      <a:pt x="224304" y="111477"/>
                    </a:moveTo>
                    <a:cubicBezTo>
                      <a:pt x="224304" y="49883"/>
                      <a:pt x="174083" y="0"/>
                      <a:pt x="112152" y="0"/>
                    </a:cubicBezTo>
                    <a:cubicBezTo>
                      <a:pt x="50220" y="0"/>
                      <a:pt x="0" y="49883"/>
                      <a:pt x="0" y="111477"/>
                    </a:cubicBezTo>
                    <a:cubicBezTo>
                      <a:pt x="0" y="173070"/>
                      <a:pt x="50220" y="222953"/>
                      <a:pt x="112152" y="222953"/>
                    </a:cubicBezTo>
                    <a:cubicBezTo>
                      <a:pt x="174083" y="222953"/>
                      <a:pt x="224304" y="173070"/>
                      <a:pt x="224304" y="111477"/>
                    </a:cubicBezTo>
                    <a:lnTo>
                      <a:pt x="224304" y="111477"/>
                    </a:lnTo>
                    <a:close/>
                  </a:path>
                </a:pathLst>
              </a:custGeom>
              <a:solidFill>
                <a:srgbClr val="D874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66" name="Google Shape;1266;p10"/>
              <p:cNvSpPr/>
              <p:nvPr/>
            </p:nvSpPr>
            <p:spPr>
              <a:xfrm>
                <a:off x="8297078" y="2551215"/>
                <a:ext cx="222953" cy="224304"/>
              </a:xfrm>
              <a:custGeom>
                <a:rect b="b" l="l" r="r" t="t"/>
                <a:pathLst>
                  <a:path extrusionOk="0" h="224304" w="222953">
                    <a:moveTo>
                      <a:pt x="222953" y="112152"/>
                    </a:moveTo>
                    <a:cubicBezTo>
                      <a:pt x="222953" y="50221"/>
                      <a:pt x="173070" y="0"/>
                      <a:pt x="111476" y="0"/>
                    </a:cubicBezTo>
                    <a:cubicBezTo>
                      <a:pt x="49883" y="0"/>
                      <a:pt x="0" y="50221"/>
                      <a:pt x="0" y="112152"/>
                    </a:cubicBezTo>
                    <a:cubicBezTo>
                      <a:pt x="0" y="174084"/>
                      <a:pt x="49883" y="224305"/>
                      <a:pt x="111476" y="224305"/>
                    </a:cubicBezTo>
                    <a:cubicBezTo>
                      <a:pt x="173070" y="224305"/>
                      <a:pt x="222953" y="174084"/>
                      <a:pt x="222953" y="112152"/>
                    </a:cubicBezTo>
                    <a:lnTo>
                      <a:pt x="222953" y="112152"/>
                    </a:lnTo>
                    <a:close/>
                  </a:path>
                </a:pathLst>
              </a:custGeom>
              <a:solidFill>
                <a:srgbClr val="D874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67" name="Google Shape;1267;p10"/>
              <p:cNvSpPr/>
              <p:nvPr/>
            </p:nvSpPr>
            <p:spPr>
              <a:xfrm>
                <a:off x="8113311" y="2051259"/>
                <a:ext cx="222953" cy="222953"/>
              </a:xfrm>
              <a:custGeom>
                <a:rect b="b" l="l" r="r" t="t"/>
                <a:pathLst>
                  <a:path extrusionOk="0" h="222953" w="222953">
                    <a:moveTo>
                      <a:pt x="222953" y="111477"/>
                    </a:moveTo>
                    <a:cubicBezTo>
                      <a:pt x="222953" y="49883"/>
                      <a:pt x="173070" y="0"/>
                      <a:pt x="111476" y="0"/>
                    </a:cubicBezTo>
                    <a:cubicBezTo>
                      <a:pt x="49883" y="0"/>
                      <a:pt x="0" y="49883"/>
                      <a:pt x="0" y="111477"/>
                    </a:cubicBezTo>
                    <a:cubicBezTo>
                      <a:pt x="0" y="173071"/>
                      <a:pt x="49883" y="222953"/>
                      <a:pt x="111476" y="222953"/>
                    </a:cubicBezTo>
                    <a:cubicBezTo>
                      <a:pt x="173070" y="222953"/>
                      <a:pt x="222953" y="173071"/>
                      <a:pt x="222953" y="111477"/>
                    </a:cubicBezTo>
                    <a:lnTo>
                      <a:pt x="222953" y="111477"/>
                    </a:lnTo>
                    <a:close/>
                  </a:path>
                </a:pathLst>
              </a:custGeom>
              <a:solidFill>
                <a:srgbClr val="D874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68" name="Google Shape;1268;p10"/>
              <p:cNvSpPr/>
              <p:nvPr/>
            </p:nvSpPr>
            <p:spPr>
              <a:xfrm>
                <a:off x="8232219" y="2174221"/>
                <a:ext cx="222953" cy="222953"/>
              </a:xfrm>
              <a:custGeom>
                <a:rect b="b" l="l" r="r" t="t"/>
                <a:pathLst>
                  <a:path extrusionOk="0" h="222953" w="222953">
                    <a:moveTo>
                      <a:pt x="222953" y="111477"/>
                    </a:moveTo>
                    <a:cubicBezTo>
                      <a:pt x="222953" y="49883"/>
                      <a:pt x="173070" y="0"/>
                      <a:pt x="111476" y="0"/>
                    </a:cubicBezTo>
                    <a:cubicBezTo>
                      <a:pt x="49883" y="0"/>
                      <a:pt x="0" y="49883"/>
                      <a:pt x="0" y="111477"/>
                    </a:cubicBezTo>
                    <a:cubicBezTo>
                      <a:pt x="0" y="173070"/>
                      <a:pt x="49883" y="222953"/>
                      <a:pt x="111476" y="222953"/>
                    </a:cubicBezTo>
                    <a:cubicBezTo>
                      <a:pt x="173070" y="222953"/>
                      <a:pt x="222953" y="173070"/>
                      <a:pt x="222953" y="111477"/>
                    </a:cubicBezTo>
                    <a:lnTo>
                      <a:pt x="222953" y="111477"/>
                    </a:lnTo>
                    <a:close/>
                  </a:path>
                </a:pathLst>
              </a:custGeom>
              <a:solidFill>
                <a:srgbClr val="D874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69" name="Google Shape;1269;p10"/>
              <p:cNvSpPr/>
              <p:nvPr/>
            </p:nvSpPr>
            <p:spPr>
              <a:xfrm>
                <a:off x="8287619" y="2374204"/>
                <a:ext cx="224304" cy="222953"/>
              </a:xfrm>
              <a:custGeom>
                <a:rect b="b" l="l" r="r" t="t"/>
                <a:pathLst>
                  <a:path extrusionOk="0" h="222953" w="224304">
                    <a:moveTo>
                      <a:pt x="224304" y="111477"/>
                    </a:moveTo>
                    <a:cubicBezTo>
                      <a:pt x="224304" y="49883"/>
                      <a:pt x="174084" y="0"/>
                      <a:pt x="112153" y="0"/>
                    </a:cubicBezTo>
                    <a:cubicBezTo>
                      <a:pt x="50221" y="0"/>
                      <a:pt x="0" y="49883"/>
                      <a:pt x="0" y="111477"/>
                    </a:cubicBezTo>
                    <a:cubicBezTo>
                      <a:pt x="0" y="173070"/>
                      <a:pt x="50221" y="222953"/>
                      <a:pt x="112153" y="222953"/>
                    </a:cubicBezTo>
                    <a:cubicBezTo>
                      <a:pt x="174084" y="222953"/>
                      <a:pt x="224304" y="173070"/>
                      <a:pt x="224304" y="111477"/>
                    </a:cubicBezTo>
                    <a:lnTo>
                      <a:pt x="224304" y="111477"/>
                    </a:lnTo>
                    <a:close/>
                  </a:path>
                </a:pathLst>
              </a:custGeom>
              <a:solidFill>
                <a:srgbClr val="D874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70" name="Google Shape;1270;p10"/>
              <p:cNvSpPr/>
              <p:nvPr/>
            </p:nvSpPr>
            <p:spPr>
              <a:xfrm>
                <a:off x="7586330" y="3174134"/>
                <a:ext cx="614810" cy="404018"/>
              </a:xfrm>
              <a:custGeom>
                <a:rect b="b" l="l" r="r" t="t"/>
                <a:pathLst>
                  <a:path extrusionOk="0" h="404018" w="614810">
                    <a:moveTo>
                      <a:pt x="202009" y="0"/>
                    </a:moveTo>
                    <a:lnTo>
                      <a:pt x="412801" y="0"/>
                    </a:lnTo>
                    <a:cubicBezTo>
                      <a:pt x="524390" y="0"/>
                      <a:pt x="614811" y="90420"/>
                      <a:pt x="614811" y="202009"/>
                    </a:cubicBezTo>
                    <a:lnTo>
                      <a:pt x="614811" y="404019"/>
                    </a:lnTo>
                    <a:lnTo>
                      <a:pt x="0" y="404019"/>
                    </a:lnTo>
                    <a:lnTo>
                      <a:pt x="0" y="202009"/>
                    </a:lnTo>
                    <a:cubicBezTo>
                      <a:pt x="0" y="90420"/>
                      <a:pt x="90420" y="0"/>
                      <a:pt x="202009" y="0"/>
                    </a:cubicBezTo>
                    <a:lnTo>
                      <a:pt x="202009" y="0"/>
                    </a:lnTo>
                    <a:close/>
                  </a:path>
                </a:pathLst>
              </a:custGeom>
              <a:solidFill>
                <a:srgbClr val="83B78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71" name="Google Shape;1271;p10"/>
              <p:cNvSpPr/>
              <p:nvPr/>
            </p:nvSpPr>
            <p:spPr>
              <a:xfrm>
                <a:off x="7907923" y="3167377"/>
                <a:ext cx="298622" cy="409423"/>
              </a:xfrm>
              <a:custGeom>
                <a:rect b="b" l="l" r="r" t="t"/>
                <a:pathLst>
                  <a:path extrusionOk="0" h="409423" w="298622">
                    <a:moveTo>
                      <a:pt x="0" y="0"/>
                    </a:moveTo>
                    <a:lnTo>
                      <a:pt x="63395" y="0"/>
                    </a:lnTo>
                    <a:cubicBezTo>
                      <a:pt x="193339" y="0"/>
                      <a:pt x="298622" y="91659"/>
                      <a:pt x="298622" y="204712"/>
                    </a:cubicBezTo>
                    <a:lnTo>
                      <a:pt x="298622" y="409424"/>
                    </a:lnTo>
                    <a:lnTo>
                      <a:pt x="0" y="409424"/>
                    </a:lnTo>
                    <a:lnTo>
                      <a:pt x="0" y="0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53945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72" name="Google Shape;1272;p10"/>
              <p:cNvSpPr/>
              <p:nvPr/>
            </p:nvSpPr>
            <p:spPr>
              <a:xfrm>
                <a:off x="7571466" y="2180977"/>
                <a:ext cx="670211" cy="945863"/>
              </a:xfrm>
              <a:custGeom>
                <a:rect b="b" l="l" r="r" t="t"/>
                <a:pathLst>
                  <a:path extrusionOk="0" h="945863" w="670211">
                    <a:moveTo>
                      <a:pt x="0" y="335106"/>
                    </a:moveTo>
                    <a:cubicBezTo>
                      <a:pt x="0" y="149987"/>
                      <a:pt x="149987" y="0"/>
                      <a:pt x="335106" y="0"/>
                    </a:cubicBezTo>
                    <a:lnTo>
                      <a:pt x="335106" y="0"/>
                    </a:lnTo>
                    <a:cubicBezTo>
                      <a:pt x="520224" y="0"/>
                      <a:pt x="670211" y="149987"/>
                      <a:pt x="670211" y="335106"/>
                    </a:cubicBezTo>
                    <a:lnTo>
                      <a:pt x="670211" y="610757"/>
                    </a:lnTo>
                    <a:cubicBezTo>
                      <a:pt x="670211" y="795876"/>
                      <a:pt x="520224" y="945863"/>
                      <a:pt x="335106" y="945863"/>
                    </a:cubicBezTo>
                    <a:lnTo>
                      <a:pt x="335106" y="945863"/>
                    </a:lnTo>
                    <a:cubicBezTo>
                      <a:pt x="149987" y="945863"/>
                      <a:pt x="0" y="795876"/>
                      <a:pt x="0" y="610757"/>
                    </a:cubicBezTo>
                    <a:lnTo>
                      <a:pt x="0" y="335106"/>
                    </a:lnTo>
                    <a:close/>
                  </a:path>
                </a:pathLst>
              </a:custGeom>
              <a:solidFill>
                <a:srgbClr val="EFC7B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73" name="Google Shape;1273;p10"/>
              <p:cNvSpPr/>
              <p:nvPr/>
            </p:nvSpPr>
            <p:spPr>
              <a:xfrm>
                <a:off x="7913328" y="2180977"/>
                <a:ext cx="336457" cy="945863"/>
              </a:xfrm>
              <a:custGeom>
                <a:rect b="b" l="l" r="r" t="t"/>
                <a:pathLst>
                  <a:path extrusionOk="0" h="945863" w="336457">
                    <a:moveTo>
                      <a:pt x="0" y="0"/>
                    </a:moveTo>
                    <a:cubicBezTo>
                      <a:pt x="185795" y="0"/>
                      <a:pt x="336457" y="172395"/>
                      <a:pt x="336457" y="385101"/>
                    </a:cubicBezTo>
                    <a:lnTo>
                      <a:pt x="336457" y="560762"/>
                    </a:lnTo>
                    <a:cubicBezTo>
                      <a:pt x="336457" y="773468"/>
                      <a:pt x="185795" y="945863"/>
                      <a:pt x="0" y="945863"/>
                    </a:cubicBez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ECBCAE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74" name="Google Shape;1274;p10"/>
              <p:cNvSpPr/>
              <p:nvPr/>
            </p:nvSpPr>
            <p:spPr>
              <a:xfrm>
                <a:off x="7409318" y="2283671"/>
                <a:ext cx="302676" cy="306729"/>
              </a:xfrm>
              <a:custGeom>
                <a:rect b="b" l="l" r="r" t="t"/>
                <a:pathLst>
                  <a:path extrusionOk="0" h="306729" w="302676">
                    <a:moveTo>
                      <a:pt x="302676" y="153365"/>
                    </a:moveTo>
                    <a:cubicBezTo>
                      <a:pt x="302676" y="68688"/>
                      <a:pt x="234889" y="0"/>
                      <a:pt x="151338" y="0"/>
                    </a:cubicBezTo>
                    <a:cubicBezTo>
                      <a:pt x="67787" y="0"/>
                      <a:pt x="0" y="68688"/>
                      <a:pt x="0" y="153365"/>
                    </a:cubicBezTo>
                    <a:cubicBezTo>
                      <a:pt x="0" y="238042"/>
                      <a:pt x="67787" y="306730"/>
                      <a:pt x="151338" y="306730"/>
                    </a:cubicBezTo>
                    <a:cubicBezTo>
                      <a:pt x="234889" y="306730"/>
                      <a:pt x="302676" y="238042"/>
                      <a:pt x="302676" y="153365"/>
                    </a:cubicBezTo>
                    <a:lnTo>
                      <a:pt x="302676" y="153365"/>
                    </a:lnTo>
                    <a:close/>
                  </a:path>
                </a:pathLst>
              </a:custGeom>
              <a:solidFill>
                <a:srgbClr val="D874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75" name="Google Shape;1275;p10"/>
              <p:cNvSpPr/>
              <p:nvPr/>
            </p:nvSpPr>
            <p:spPr>
              <a:xfrm>
                <a:off x="8076827" y="2271510"/>
                <a:ext cx="302676" cy="306729"/>
              </a:xfrm>
              <a:custGeom>
                <a:rect b="b" l="l" r="r" t="t"/>
                <a:pathLst>
                  <a:path extrusionOk="0" h="306729" w="302676">
                    <a:moveTo>
                      <a:pt x="302676" y="153365"/>
                    </a:moveTo>
                    <a:cubicBezTo>
                      <a:pt x="302676" y="68688"/>
                      <a:pt x="234889" y="0"/>
                      <a:pt x="151338" y="0"/>
                    </a:cubicBezTo>
                    <a:cubicBezTo>
                      <a:pt x="67786" y="0"/>
                      <a:pt x="0" y="68688"/>
                      <a:pt x="0" y="153365"/>
                    </a:cubicBezTo>
                    <a:cubicBezTo>
                      <a:pt x="0" y="238042"/>
                      <a:pt x="67786" y="306730"/>
                      <a:pt x="151338" y="306730"/>
                    </a:cubicBezTo>
                    <a:cubicBezTo>
                      <a:pt x="234889" y="306730"/>
                      <a:pt x="302676" y="238042"/>
                      <a:pt x="302676" y="153365"/>
                    </a:cubicBezTo>
                    <a:lnTo>
                      <a:pt x="302676" y="153365"/>
                    </a:lnTo>
                    <a:close/>
                  </a:path>
                </a:pathLst>
              </a:custGeom>
              <a:solidFill>
                <a:srgbClr val="D874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76" name="Google Shape;1276;p10"/>
              <p:cNvSpPr/>
              <p:nvPr/>
            </p:nvSpPr>
            <p:spPr>
              <a:xfrm>
                <a:off x="7871439" y="2028288"/>
                <a:ext cx="360779" cy="354023"/>
              </a:xfrm>
              <a:custGeom>
                <a:rect b="b" l="l" r="r" t="t"/>
                <a:pathLst>
                  <a:path extrusionOk="0" h="354023" w="360779">
                    <a:moveTo>
                      <a:pt x="360780" y="177012"/>
                    </a:moveTo>
                    <a:cubicBezTo>
                      <a:pt x="360780" y="79272"/>
                      <a:pt x="280044" y="0"/>
                      <a:pt x="180390" y="0"/>
                    </a:cubicBezTo>
                    <a:cubicBezTo>
                      <a:pt x="80737" y="0"/>
                      <a:pt x="0" y="79272"/>
                      <a:pt x="0" y="177012"/>
                    </a:cubicBezTo>
                    <a:cubicBezTo>
                      <a:pt x="0" y="274751"/>
                      <a:pt x="80737" y="354023"/>
                      <a:pt x="180390" y="354023"/>
                    </a:cubicBezTo>
                    <a:cubicBezTo>
                      <a:pt x="280044" y="354023"/>
                      <a:pt x="360780" y="274751"/>
                      <a:pt x="360780" y="177012"/>
                    </a:cubicBezTo>
                    <a:lnTo>
                      <a:pt x="360780" y="177012"/>
                    </a:lnTo>
                    <a:close/>
                  </a:path>
                </a:pathLst>
              </a:custGeom>
              <a:solidFill>
                <a:srgbClr val="D874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77" name="Google Shape;1277;p10"/>
              <p:cNvSpPr/>
              <p:nvPr/>
            </p:nvSpPr>
            <p:spPr>
              <a:xfrm>
                <a:off x="7536334" y="2045854"/>
                <a:ext cx="362130" cy="354023"/>
              </a:xfrm>
              <a:custGeom>
                <a:rect b="b" l="l" r="r" t="t"/>
                <a:pathLst>
                  <a:path extrusionOk="0" h="354023" w="362130">
                    <a:moveTo>
                      <a:pt x="362130" y="177012"/>
                    </a:moveTo>
                    <a:cubicBezTo>
                      <a:pt x="362130" y="79272"/>
                      <a:pt x="281056" y="0"/>
                      <a:pt x="181065" y="0"/>
                    </a:cubicBezTo>
                    <a:cubicBezTo>
                      <a:pt x="81073" y="0"/>
                      <a:pt x="0" y="79272"/>
                      <a:pt x="0" y="177012"/>
                    </a:cubicBezTo>
                    <a:cubicBezTo>
                      <a:pt x="0" y="274751"/>
                      <a:pt x="81073" y="354023"/>
                      <a:pt x="181065" y="354023"/>
                    </a:cubicBezTo>
                    <a:cubicBezTo>
                      <a:pt x="281056" y="354023"/>
                      <a:pt x="362130" y="274751"/>
                      <a:pt x="362130" y="177012"/>
                    </a:cubicBezTo>
                    <a:lnTo>
                      <a:pt x="362130" y="177012"/>
                    </a:lnTo>
                    <a:close/>
                  </a:path>
                </a:pathLst>
              </a:custGeom>
              <a:solidFill>
                <a:srgbClr val="D874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78" name="Google Shape;1278;p10"/>
              <p:cNvSpPr/>
              <p:nvPr/>
            </p:nvSpPr>
            <p:spPr>
              <a:xfrm>
                <a:off x="7718750" y="2643099"/>
                <a:ext cx="51346" cy="47293"/>
              </a:xfrm>
              <a:custGeom>
                <a:rect b="b" l="l" r="r" t="t"/>
                <a:pathLst>
                  <a:path extrusionOk="0" h="47293" w="51346">
                    <a:moveTo>
                      <a:pt x="0" y="23646"/>
                    </a:moveTo>
                    <a:cubicBezTo>
                      <a:pt x="0" y="10585"/>
                      <a:pt x="11486" y="0"/>
                      <a:pt x="25674" y="0"/>
                    </a:cubicBezTo>
                    <a:cubicBezTo>
                      <a:pt x="39862" y="0"/>
                      <a:pt x="51347" y="10585"/>
                      <a:pt x="51347" y="23646"/>
                    </a:cubicBezTo>
                    <a:cubicBezTo>
                      <a:pt x="51347" y="36708"/>
                      <a:pt x="39862" y="47293"/>
                      <a:pt x="25674" y="47293"/>
                    </a:cubicBezTo>
                    <a:cubicBezTo>
                      <a:pt x="11486" y="47293"/>
                      <a:pt x="0" y="36708"/>
                      <a:pt x="0" y="23646"/>
                    </a:cubicBezTo>
                    <a:lnTo>
                      <a:pt x="0" y="23646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79" name="Google Shape;1279;p10"/>
              <p:cNvSpPr/>
              <p:nvPr/>
            </p:nvSpPr>
            <p:spPr>
              <a:xfrm>
                <a:off x="7640379" y="2582987"/>
                <a:ext cx="192100" cy="32974"/>
              </a:xfrm>
              <a:custGeom>
                <a:rect b="b" l="l" r="r" t="t"/>
                <a:pathLst>
                  <a:path extrusionOk="0" h="32974" w="192100">
                    <a:moveTo>
                      <a:pt x="113" y="32975"/>
                    </a:moveTo>
                    <a:cubicBezTo>
                      <a:pt x="-676" y="17661"/>
                      <a:pt x="41663" y="3135"/>
                      <a:pt x="94699" y="432"/>
                    </a:cubicBezTo>
                    <a:cubicBezTo>
                      <a:pt x="147735" y="-2270"/>
                      <a:pt x="191312" y="7977"/>
                      <a:pt x="192100" y="23291"/>
                    </a:cubicBezTo>
                    <a:lnTo>
                      <a:pt x="178250" y="23966"/>
                    </a:lnTo>
                    <a:cubicBezTo>
                      <a:pt x="177912" y="16309"/>
                      <a:pt x="140753" y="12030"/>
                      <a:pt x="95374" y="14283"/>
                    </a:cubicBezTo>
                    <a:cubicBezTo>
                      <a:pt x="49996" y="16535"/>
                      <a:pt x="13512" y="24642"/>
                      <a:pt x="13850" y="32186"/>
                    </a:cubicBezTo>
                    <a:lnTo>
                      <a:pt x="0" y="32862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80" name="Google Shape;1280;p10"/>
              <p:cNvSpPr/>
              <p:nvPr/>
            </p:nvSpPr>
            <p:spPr>
              <a:xfrm>
                <a:off x="8040343" y="2644450"/>
                <a:ext cx="52698" cy="47293"/>
              </a:xfrm>
              <a:custGeom>
                <a:rect b="b" l="l" r="r" t="t"/>
                <a:pathLst>
                  <a:path extrusionOk="0" h="47293" w="52698">
                    <a:moveTo>
                      <a:pt x="52699" y="23647"/>
                    </a:moveTo>
                    <a:cubicBezTo>
                      <a:pt x="52699" y="10585"/>
                      <a:pt x="40875" y="0"/>
                      <a:pt x="26349" y="0"/>
                    </a:cubicBezTo>
                    <a:cubicBezTo>
                      <a:pt x="11824" y="0"/>
                      <a:pt x="0" y="10585"/>
                      <a:pt x="0" y="23647"/>
                    </a:cubicBezTo>
                    <a:cubicBezTo>
                      <a:pt x="0" y="36708"/>
                      <a:pt x="11824" y="47293"/>
                      <a:pt x="26349" y="47293"/>
                    </a:cubicBezTo>
                    <a:cubicBezTo>
                      <a:pt x="40875" y="47293"/>
                      <a:pt x="52699" y="36708"/>
                      <a:pt x="52699" y="23647"/>
                    </a:cubicBezTo>
                    <a:lnTo>
                      <a:pt x="52699" y="23647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81" name="Google Shape;1281;p10"/>
              <p:cNvSpPr/>
              <p:nvPr/>
            </p:nvSpPr>
            <p:spPr>
              <a:xfrm>
                <a:off x="7978187" y="2584996"/>
                <a:ext cx="191874" cy="27700"/>
              </a:xfrm>
              <a:custGeom>
                <a:rect b="b" l="l" r="r" t="t"/>
                <a:pathLst>
                  <a:path extrusionOk="0" h="27700" w="191874">
                    <a:moveTo>
                      <a:pt x="191875" y="27700"/>
                    </a:moveTo>
                    <a:cubicBezTo>
                      <a:pt x="191875" y="12386"/>
                      <a:pt x="148973" y="0"/>
                      <a:pt x="95937" y="0"/>
                    </a:cubicBezTo>
                    <a:cubicBezTo>
                      <a:pt x="42902" y="0"/>
                      <a:pt x="0" y="12386"/>
                      <a:pt x="0" y="27700"/>
                    </a:cubicBezTo>
                    <a:lnTo>
                      <a:pt x="13850" y="27700"/>
                    </a:lnTo>
                    <a:cubicBezTo>
                      <a:pt x="13850" y="20043"/>
                      <a:pt x="50559" y="13850"/>
                      <a:pt x="95937" y="13850"/>
                    </a:cubicBezTo>
                    <a:cubicBezTo>
                      <a:pt x="141316" y="13850"/>
                      <a:pt x="178025" y="20043"/>
                      <a:pt x="178025" y="27700"/>
                    </a:cubicBezTo>
                    <a:lnTo>
                      <a:pt x="191875" y="27700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82" name="Google Shape;1282;p10"/>
              <p:cNvSpPr/>
              <p:nvPr/>
            </p:nvSpPr>
            <p:spPr>
              <a:xfrm>
                <a:off x="7721453" y="2867404"/>
                <a:ext cx="374291" cy="132420"/>
              </a:xfrm>
              <a:custGeom>
                <a:rect b="b" l="l" r="r" t="t"/>
                <a:pathLst>
                  <a:path extrusionOk="0" h="132420" w="374291">
                    <a:moveTo>
                      <a:pt x="0" y="0"/>
                    </a:moveTo>
                    <a:lnTo>
                      <a:pt x="374291" y="0"/>
                    </a:lnTo>
                    <a:lnTo>
                      <a:pt x="371251" y="9684"/>
                    </a:lnTo>
                    <a:cubicBezTo>
                      <a:pt x="340961" y="81750"/>
                      <a:pt x="269908" y="132421"/>
                      <a:pt x="187146" y="132421"/>
                    </a:cubicBezTo>
                    <a:cubicBezTo>
                      <a:pt x="104382" y="132421"/>
                      <a:pt x="33330" y="81862"/>
                      <a:pt x="3040" y="9684"/>
                    </a:cubicBez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83" name="Google Shape;1283;p10"/>
              <p:cNvSpPr/>
              <p:nvPr/>
            </p:nvSpPr>
            <p:spPr>
              <a:xfrm>
                <a:off x="7760639" y="2870106"/>
                <a:ext cx="295919" cy="133772"/>
              </a:xfrm>
              <a:custGeom>
                <a:rect b="b" l="l" r="r" t="t"/>
                <a:pathLst>
                  <a:path extrusionOk="0" h="133772" w="295919">
                    <a:moveTo>
                      <a:pt x="147960" y="0"/>
                    </a:moveTo>
                    <a:cubicBezTo>
                      <a:pt x="199757" y="0"/>
                      <a:pt x="247050" y="19931"/>
                      <a:pt x="282633" y="52698"/>
                    </a:cubicBezTo>
                    <a:lnTo>
                      <a:pt x="295920" y="66886"/>
                    </a:lnTo>
                    <a:lnTo>
                      <a:pt x="282633" y="81074"/>
                    </a:lnTo>
                    <a:cubicBezTo>
                      <a:pt x="247050" y="113841"/>
                      <a:pt x="199870" y="133772"/>
                      <a:pt x="147960" y="133772"/>
                    </a:cubicBezTo>
                    <a:cubicBezTo>
                      <a:pt x="96050" y="133772"/>
                      <a:pt x="48869" y="113841"/>
                      <a:pt x="13287" y="81074"/>
                    </a:cubicBezTo>
                    <a:lnTo>
                      <a:pt x="0" y="66886"/>
                    </a:lnTo>
                    <a:lnTo>
                      <a:pt x="13287" y="52698"/>
                    </a:lnTo>
                    <a:cubicBezTo>
                      <a:pt x="48869" y="19931"/>
                      <a:pt x="96050" y="0"/>
                      <a:pt x="147960" y="0"/>
                    </a:cubicBezTo>
                    <a:lnTo>
                      <a:pt x="147960" y="0"/>
                    </a:lnTo>
                    <a:close/>
                  </a:path>
                </a:pathLst>
              </a:custGeom>
              <a:solidFill>
                <a:srgbClr val="D8738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84" name="Google Shape;1284;p10"/>
              <p:cNvSpPr/>
              <p:nvPr/>
            </p:nvSpPr>
            <p:spPr>
              <a:xfrm>
                <a:off x="7909162" y="2867404"/>
                <a:ext cx="148747" cy="132420"/>
              </a:xfrm>
              <a:custGeom>
                <a:rect b="b" l="l" r="r" t="t"/>
                <a:pathLst>
                  <a:path extrusionOk="0" h="132420" w="148747">
                    <a:moveTo>
                      <a:pt x="1351" y="0"/>
                    </a:moveTo>
                    <a:cubicBezTo>
                      <a:pt x="52923" y="0"/>
                      <a:pt x="99991" y="19818"/>
                      <a:pt x="135461" y="52135"/>
                    </a:cubicBezTo>
                    <a:lnTo>
                      <a:pt x="148748" y="66210"/>
                    </a:lnTo>
                    <a:lnTo>
                      <a:pt x="135461" y="80286"/>
                    </a:lnTo>
                    <a:cubicBezTo>
                      <a:pt x="100104" y="112715"/>
                      <a:pt x="53035" y="132421"/>
                      <a:pt x="1351" y="132421"/>
                    </a:cubicBezTo>
                    <a:lnTo>
                      <a:pt x="0" y="132421"/>
                    </a:lnTo>
                    <a:lnTo>
                      <a:pt x="0" y="113"/>
                    </a:lnTo>
                    <a:lnTo>
                      <a:pt x="1351" y="113"/>
                    </a:lnTo>
                    <a:close/>
                  </a:path>
                </a:pathLst>
              </a:custGeom>
              <a:solidFill>
                <a:srgbClr val="D0566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85" name="Google Shape;1285;p10"/>
              <p:cNvSpPr/>
              <p:nvPr/>
            </p:nvSpPr>
            <p:spPr>
              <a:xfrm>
                <a:off x="7741721" y="2864701"/>
                <a:ext cx="337808" cy="31078"/>
              </a:xfrm>
              <a:custGeom>
                <a:rect b="b" l="l" r="r" t="t"/>
                <a:pathLst>
                  <a:path extrusionOk="0" h="31078" w="337808">
                    <a:moveTo>
                      <a:pt x="0" y="0"/>
                    </a:moveTo>
                    <a:lnTo>
                      <a:pt x="337808" y="0"/>
                    </a:lnTo>
                    <a:lnTo>
                      <a:pt x="317765" y="31078"/>
                    </a:lnTo>
                    <a:lnTo>
                      <a:pt x="15989" y="28488"/>
                    </a:lnTo>
                    <a:lnTo>
                      <a:pt x="0" y="0"/>
                    </a:lnTo>
                    <a:lnTo>
                      <a:pt x="0" y="0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86" name="Google Shape;1286;p10"/>
              <p:cNvSpPr/>
              <p:nvPr/>
            </p:nvSpPr>
            <p:spPr>
              <a:xfrm>
                <a:off x="7855225" y="2748495"/>
                <a:ext cx="108099" cy="27700"/>
              </a:xfrm>
              <a:custGeom>
                <a:rect b="b" l="l" r="r" t="t"/>
                <a:pathLst>
                  <a:path extrusionOk="0" h="27700" w="108099">
                    <a:moveTo>
                      <a:pt x="108099" y="27700"/>
                    </a:moveTo>
                    <a:cubicBezTo>
                      <a:pt x="108099" y="12386"/>
                      <a:pt x="83889" y="0"/>
                      <a:pt x="54050" y="0"/>
                    </a:cubicBezTo>
                    <a:cubicBezTo>
                      <a:pt x="24210" y="0"/>
                      <a:pt x="0" y="12386"/>
                      <a:pt x="0" y="27700"/>
                    </a:cubicBezTo>
                    <a:lnTo>
                      <a:pt x="13851" y="27700"/>
                    </a:lnTo>
                    <a:cubicBezTo>
                      <a:pt x="13851" y="20043"/>
                      <a:pt x="31867" y="13850"/>
                      <a:pt x="54050" y="13850"/>
                    </a:cubicBezTo>
                    <a:cubicBezTo>
                      <a:pt x="76232" y="13850"/>
                      <a:pt x="94249" y="20043"/>
                      <a:pt x="94249" y="27700"/>
                    </a:cubicBezTo>
                    <a:lnTo>
                      <a:pt x="108099" y="27700"/>
                    </a:lnTo>
                    <a:close/>
                  </a:path>
                </a:pathLst>
              </a:custGeom>
              <a:solidFill>
                <a:srgbClr val="BA6B6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87" name="Google Shape;1287;p10"/>
              <p:cNvSpPr/>
              <p:nvPr/>
            </p:nvSpPr>
            <p:spPr>
              <a:xfrm>
                <a:off x="7830903" y="3111977"/>
                <a:ext cx="155391" cy="293330"/>
              </a:xfrm>
              <a:custGeom>
                <a:rect b="b" l="l" r="r" t="t"/>
                <a:pathLst>
                  <a:path extrusionOk="0" h="293330" w="155391">
                    <a:moveTo>
                      <a:pt x="0" y="0"/>
                    </a:moveTo>
                    <a:lnTo>
                      <a:pt x="16890" y="5292"/>
                    </a:lnTo>
                    <a:cubicBezTo>
                      <a:pt x="38735" y="9796"/>
                      <a:pt x="61256" y="12161"/>
                      <a:pt x="84339" y="12161"/>
                    </a:cubicBezTo>
                    <a:lnTo>
                      <a:pt x="84339" y="12161"/>
                    </a:lnTo>
                    <a:cubicBezTo>
                      <a:pt x="107423" y="12161"/>
                      <a:pt x="130056" y="9796"/>
                      <a:pt x="151788" y="5292"/>
                    </a:cubicBezTo>
                    <a:lnTo>
                      <a:pt x="155392" y="4166"/>
                    </a:lnTo>
                    <a:lnTo>
                      <a:pt x="154266" y="48532"/>
                    </a:lnTo>
                    <a:cubicBezTo>
                      <a:pt x="146946" y="188272"/>
                      <a:pt x="115531" y="293330"/>
                      <a:pt x="77808" y="293330"/>
                    </a:cubicBezTo>
                    <a:cubicBezTo>
                      <a:pt x="40087" y="293330"/>
                      <a:pt x="8558" y="188272"/>
                      <a:pt x="1351" y="48532"/>
                    </a:cubicBezTo>
                    <a:lnTo>
                      <a:pt x="113" y="113"/>
                    </a:lnTo>
                    <a:close/>
                  </a:path>
                </a:pathLst>
              </a:custGeom>
              <a:solidFill>
                <a:srgbClr val="ECBCAE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88" name="Google Shape;1288;p10"/>
              <p:cNvSpPr/>
              <p:nvPr/>
            </p:nvSpPr>
            <p:spPr>
              <a:xfrm>
                <a:off x="8343695" y="2707283"/>
                <a:ext cx="222953" cy="222953"/>
              </a:xfrm>
              <a:custGeom>
                <a:rect b="b" l="l" r="r" t="t"/>
                <a:pathLst>
                  <a:path extrusionOk="0" h="222953" w="222953">
                    <a:moveTo>
                      <a:pt x="0" y="111477"/>
                    </a:moveTo>
                    <a:cubicBezTo>
                      <a:pt x="0" y="49883"/>
                      <a:pt x="49884" y="0"/>
                      <a:pt x="111477" y="0"/>
                    </a:cubicBezTo>
                    <a:cubicBezTo>
                      <a:pt x="173070" y="0"/>
                      <a:pt x="222954" y="49883"/>
                      <a:pt x="222954" y="111477"/>
                    </a:cubicBezTo>
                    <a:cubicBezTo>
                      <a:pt x="222954" y="173070"/>
                      <a:pt x="173070" y="222953"/>
                      <a:pt x="111477" y="222953"/>
                    </a:cubicBezTo>
                    <a:cubicBezTo>
                      <a:pt x="49884" y="222953"/>
                      <a:pt x="0" y="173070"/>
                      <a:pt x="0" y="111477"/>
                    </a:cubicBezTo>
                    <a:lnTo>
                      <a:pt x="0" y="111477"/>
                    </a:lnTo>
                    <a:close/>
                  </a:path>
                </a:pathLst>
              </a:custGeom>
              <a:solidFill>
                <a:srgbClr val="D874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89" name="Google Shape;1289;p10"/>
              <p:cNvSpPr/>
              <p:nvPr/>
            </p:nvSpPr>
            <p:spPr>
              <a:xfrm>
                <a:off x="8297078" y="2928209"/>
                <a:ext cx="222953" cy="222953"/>
              </a:xfrm>
              <a:custGeom>
                <a:rect b="b" l="l" r="r" t="t"/>
                <a:pathLst>
                  <a:path extrusionOk="0" h="222953" w="222953">
                    <a:moveTo>
                      <a:pt x="0" y="111477"/>
                    </a:moveTo>
                    <a:cubicBezTo>
                      <a:pt x="0" y="49883"/>
                      <a:pt x="49883" y="0"/>
                      <a:pt x="111476" y="0"/>
                    </a:cubicBezTo>
                    <a:cubicBezTo>
                      <a:pt x="173070" y="0"/>
                      <a:pt x="222953" y="49883"/>
                      <a:pt x="222953" y="111477"/>
                    </a:cubicBezTo>
                    <a:cubicBezTo>
                      <a:pt x="222953" y="173070"/>
                      <a:pt x="173070" y="222953"/>
                      <a:pt x="111476" y="222953"/>
                    </a:cubicBezTo>
                    <a:cubicBezTo>
                      <a:pt x="49883" y="222953"/>
                      <a:pt x="0" y="173070"/>
                      <a:pt x="0" y="111477"/>
                    </a:cubicBezTo>
                    <a:lnTo>
                      <a:pt x="0" y="111477"/>
                    </a:lnTo>
                    <a:close/>
                  </a:path>
                </a:pathLst>
              </a:custGeom>
              <a:solidFill>
                <a:srgbClr val="D874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90" name="Google Shape;1290;p10"/>
              <p:cNvSpPr/>
              <p:nvPr/>
            </p:nvSpPr>
            <p:spPr>
              <a:xfrm>
                <a:off x="8227108" y="3100179"/>
                <a:ext cx="222953" cy="222953"/>
              </a:xfrm>
              <a:custGeom>
                <a:rect b="b" l="l" r="r" t="t"/>
                <a:pathLst>
                  <a:path extrusionOk="0" h="222953" w="222953">
                    <a:moveTo>
                      <a:pt x="0" y="111477"/>
                    </a:moveTo>
                    <a:cubicBezTo>
                      <a:pt x="0" y="49883"/>
                      <a:pt x="49883" y="0"/>
                      <a:pt x="111476" y="0"/>
                    </a:cubicBezTo>
                    <a:cubicBezTo>
                      <a:pt x="173070" y="0"/>
                      <a:pt x="222953" y="49883"/>
                      <a:pt x="222953" y="111477"/>
                    </a:cubicBezTo>
                    <a:cubicBezTo>
                      <a:pt x="222953" y="173070"/>
                      <a:pt x="173070" y="222953"/>
                      <a:pt x="111476" y="222953"/>
                    </a:cubicBezTo>
                    <a:cubicBezTo>
                      <a:pt x="49883" y="222953"/>
                      <a:pt x="0" y="173070"/>
                      <a:pt x="0" y="111477"/>
                    </a:cubicBezTo>
                    <a:lnTo>
                      <a:pt x="0" y="111477"/>
                    </a:lnTo>
                    <a:close/>
                  </a:path>
                </a:pathLst>
              </a:custGeom>
              <a:solidFill>
                <a:srgbClr val="D874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91" name="Google Shape;1291;p10"/>
              <p:cNvSpPr/>
              <p:nvPr/>
            </p:nvSpPr>
            <p:spPr>
              <a:xfrm>
                <a:off x="8156325" y="3174809"/>
                <a:ext cx="222953" cy="222953"/>
              </a:xfrm>
              <a:custGeom>
                <a:rect b="b" l="l" r="r" t="t"/>
                <a:pathLst>
                  <a:path extrusionOk="0" h="222953" w="222953">
                    <a:moveTo>
                      <a:pt x="0" y="111477"/>
                    </a:moveTo>
                    <a:cubicBezTo>
                      <a:pt x="0" y="49883"/>
                      <a:pt x="49883" y="0"/>
                      <a:pt x="111476" y="0"/>
                    </a:cubicBezTo>
                    <a:cubicBezTo>
                      <a:pt x="173070" y="0"/>
                      <a:pt x="222953" y="49883"/>
                      <a:pt x="222953" y="111477"/>
                    </a:cubicBezTo>
                    <a:cubicBezTo>
                      <a:pt x="222953" y="173070"/>
                      <a:pt x="173070" y="222954"/>
                      <a:pt x="111476" y="222954"/>
                    </a:cubicBezTo>
                    <a:cubicBezTo>
                      <a:pt x="49883" y="222954"/>
                      <a:pt x="0" y="173070"/>
                      <a:pt x="0" y="111477"/>
                    </a:cubicBezTo>
                    <a:lnTo>
                      <a:pt x="0" y="111477"/>
                    </a:lnTo>
                    <a:close/>
                  </a:path>
                </a:pathLst>
              </a:custGeom>
              <a:solidFill>
                <a:srgbClr val="D874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92" name="Google Shape;1292;p10"/>
              <p:cNvSpPr/>
              <p:nvPr/>
            </p:nvSpPr>
            <p:spPr>
              <a:xfrm>
                <a:off x="7474853" y="3144457"/>
                <a:ext cx="222953" cy="222953"/>
              </a:xfrm>
              <a:custGeom>
                <a:rect b="b" l="l" r="r" t="t"/>
                <a:pathLst>
                  <a:path extrusionOk="0" h="222953" w="222953">
                    <a:moveTo>
                      <a:pt x="0" y="111477"/>
                    </a:moveTo>
                    <a:cubicBezTo>
                      <a:pt x="0" y="49883"/>
                      <a:pt x="49883" y="0"/>
                      <a:pt x="111477" y="0"/>
                    </a:cubicBezTo>
                    <a:cubicBezTo>
                      <a:pt x="173070" y="0"/>
                      <a:pt x="222953" y="49883"/>
                      <a:pt x="222953" y="111477"/>
                    </a:cubicBezTo>
                    <a:cubicBezTo>
                      <a:pt x="222953" y="173071"/>
                      <a:pt x="173070" y="222954"/>
                      <a:pt x="111477" y="222954"/>
                    </a:cubicBezTo>
                    <a:cubicBezTo>
                      <a:pt x="49883" y="222954"/>
                      <a:pt x="0" y="173071"/>
                      <a:pt x="0" y="111477"/>
                    </a:cubicBezTo>
                    <a:lnTo>
                      <a:pt x="0" y="111477"/>
                    </a:lnTo>
                    <a:close/>
                  </a:path>
                </a:pathLst>
              </a:custGeom>
              <a:solidFill>
                <a:srgbClr val="D874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93" name="Google Shape;1293;p10"/>
              <p:cNvSpPr/>
              <p:nvPr/>
            </p:nvSpPr>
            <p:spPr>
              <a:xfrm>
                <a:off x="7333649" y="3049145"/>
                <a:ext cx="222953" cy="222953"/>
              </a:xfrm>
              <a:custGeom>
                <a:rect b="b" l="l" r="r" t="t"/>
                <a:pathLst>
                  <a:path extrusionOk="0" h="222953" w="222953">
                    <a:moveTo>
                      <a:pt x="0" y="111477"/>
                    </a:moveTo>
                    <a:cubicBezTo>
                      <a:pt x="0" y="49883"/>
                      <a:pt x="49883" y="0"/>
                      <a:pt x="111476" y="0"/>
                    </a:cubicBezTo>
                    <a:cubicBezTo>
                      <a:pt x="173070" y="0"/>
                      <a:pt x="222953" y="49883"/>
                      <a:pt x="222953" y="111477"/>
                    </a:cubicBezTo>
                    <a:cubicBezTo>
                      <a:pt x="222953" y="173071"/>
                      <a:pt x="173070" y="222953"/>
                      <a:pt x="111476" y="222953"/>
                    </a:cubicBezTo>
                    <a:cubicBezTo>
                      <a:pt x="49883" y="222953"/>
                      <a:pt x="0" y="173071"/>
                      <a:pt x="0" y="111477"/>
                    </a:cubicBezTo>
                    <a:lnTo>
                      <a:pt x="0" y="111477"/>
                    </a:lnTo>
                    <a:close/>
                  </a:path>
                </a:pathLst>
              </a:custGeom>
              <a:solidFill>
                <a:srgbClr val="D874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94" name="Google Shape;1294;p10"/>
              <p:cNvSpPr/>
              <p:nvPr/>
            </p:nvSpPr>
            <p:spPr>
              <a:xfrm>
                <a:off x="7268790" y="2866052"/>
                <a:ext cx="222953" cy="222953"/>
              </a:xfrm>
              <a:custGeom>
                <a:rect b="b" l="l" r="r" t="t"/>
                <a:pathLst>
                  <a:path extrusionOk="0" h="222953" w="222953">
                    <a:moveTo>
                      <a:pt x="0" y="111477"/>
                    </a:moveTo>
                    <a:cubicBezTo>
                      <a:pt x="0" y="49883"/>
                      <a:pt x="49883" y="0"/>
                      <a:pt x="111476" y="0"/>
                    </a:cubicBezTo>
                    <a:cubicBezTo>
                      <a:pt x="173070" y="0"/>
                      <a:pt x="222953" y="49883"/>
                      <a:pt x="222953" y="111477"/>
                    </a:cubicBezTo>
                    <a:cubicBezTo>
                      <a:pt x="222953" y="173071"/>
                      <a:pt x="173070" y="222953"/>
                      <a:pt x="111476" y="222953"/>
                    </a:cubicBezTo>
                    <a:cubicBezTo>
                      <a:pt x="49883" y="222953"/>
                      <a:pt x="0" y="173071"/>
                      <a:pt x="0" y="111477"/>
                    </a:cubicBezTo>
                    <a:lnTo>
                      <a:pt x="0" y="111477"/>
                    </a:lnTo>
                    <a:close/>
                  </a:path>
                </a:pathLst>
              </a:custGeom>
              <a:solidFill>
                <a:srgbClr val="D874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95" name="Google Shape;1295;p10"/>
              <p:cNvSpPr/>
              <p:nvPr/>
            </p:nvSpPr>
            <p:spPr>
              <a:xfrm>
                <a:off x="7189743" y="2679582"/>
                <a:ext cx="222953" cy="222953"/>
              </a:xfrm>
              <a:custGeom>
                <a:rect b="b" l="l" r="r" t="t"/>
                <a:pathLst>
                  <a:path extrusionOk="0" h="222953" w="222953">
                    <a:moveTo>
                      <a:pt x="0" y="111477"/>
                    </a:moveTo>
                    <a:cubicBezTo>
                      <a:pt x="0" y="49883"/>
                      <a:pt x="49883" y="0"/>
                      <a:pt x="111477" y="0"/>
                    </a:cubicBezTo>
                    <a:cubicBezTo>
                      <a:pt x="173070" y="0"/>
                      <a:pt x="222953" y="49883"/>
                      <a:pt x="222953" y="111477"/>
                    </a:cubicBezTo>
                    <a:cubicBezTo>
                      <a:pt x="222953" y="173071"/>
                      <a:pt x="173070" y="222953"/>
                      <a:pt x="111477" y="222953"/>
                    </a:cubicBezTo>
                    <a:cubicBezTo>
                      <a:pt x="49883" y="222953"/>
                      <a:pt x="0" y="173071"/>
                      <a:pt x="0" y="111477"/>
                    </a:cubicBezTo>
                    <a:lnTo>
                      <a:pt x="0" y="111477"/>
                    </a:lnTo>
                    <a:close/>
                  </a:path>
                </a:pathLst>
              </a:custGeom>
              <a:solidFill>
                <a:srgbClr val="D874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96" name="Google Shape;1296;p10"/>
              <p:cNvSpPr/>
              <p:nvPr/>
            </p:nvSpPr>
            <p:spPr>
              <a:xfrm>
                <a:off x="7166772" y="2485680"/>
                <a:ext cx="222953" cy="222953"/>
              </a:xfrm>
              <a:custGeom>
                <a:rect b="b" l="l" r="r" t="t"/>
                <a:pathLst>
                  <a:path extrusionOk="0" h="222953" w="222953">
                    <a:moveTo>
                      <a:pt x="0" y="111477"/>
                    </a:moveTo>
                    <a:cubicBezTo>
                      <a:pt x="0" y="49883"/>
                      <a:pt x="49883" y="0"/>
                      <a:pt x="111476" y="0"/>
                    </a:cubicBezTo>
                    <a:cubicBezTo>
                      <a:pt x="173070" y="0"/>
                      <a:pt x="222953" y="49883"/>
                      <a:pt x="222953" y="111477"/>
                    </a:cubicBezTo>
                    <a:cubicBezTo>
                      <a:pt x="222953" y="173071"/>
                      <a:pt x="173070" y="222953"/>
                      <a:pt x="111476" y="222953"/>
                    </a:cubicBezTo>
                    <a:cubicBezTo>
                      <a:pt x="49883" y="222953"/>
                      <a:pt x="0" y="173071"/>
                      <a:pt x="0" y="111477"/>
                    </a:cubicBezTo>
                    <a:lnTo>
                      <a:pt x="0" y="111477"/>
                    </a:lnTo>
                    <a:close/>
                  </a:path>
                </a:pathLst>
              </a:custGeom>
              <a:solidFill>
                <a:srgbClr val="D874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97" name="Google Shape;1297;p10"/>
              <p:cNvSpPr/>
              <p:nvPr/>
            </p:nvSpPr>
            <p:spPr>
              <a:xfrm>
                <a:off x="8408555" y="2478924"/>
                <a:ext cx="222953" cy="222953"/>
              </a:xfrm>
              <a:custGeom>
                <a:rect b="b" l="l" r="r" t="t"/>
                <a:pathLst>
                  <a:path extrusionOk="0" h="222953" w="222953">
                    <a:moveTo>
                      <a:pt x="0" y="111477"/>
                    </a:moveTo>
                    <a:cubicBezTo>
                      <a:pt x="0" y="49883"/>
                      <a:pt x="49883" y="0"/>
                      <a:pt x="111477" y="0"/>
                    </a:cubicBezTo>
                    <a:cubicBezTo>
                      <a:pt x="173070" y="0"/>
                      <a:pt x="222953" y="49883"/>
                      <a:pt x="222953" y="111477"/>
                    </a:cubicBezTo>
                    <a:cubicBezTo>
                      <a:pt x="222953" y="173070"/>
                      <a:pt x="173070" y="222953"/>
                      <a:pt x="111477" y="222953"/>
                    </a:cubicBezTo>
                    <a:cubicBezTo>
                      <a:pt x="49883" y="222953"/>
                      <a:pt x="0" y="173070"/>
                      <a:pt x="0" y="111477"/>
                    </a:cubicBezTo>
                    <a:lnTo>
                      <a:pt x="0" y="111477"/>
                    </a:lnTo>
                    <a:close/>
                  </a:path>
                </a:pathLst>
              </a:custGeom>
              <a:solidFill>
                <a:srgbClr val="D874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98" name="Google Shape;1298;p10"/>
              <p:cNvSpPr/>
              <p:nvPr/>
            </p:nvSpPr>
            <p:spPr>
              <a:xfrm>
                <a:off x="8441660" y="2597157"/>
                <a:ext cx="222953" cy="222953"/>
              </a:xfrm>
              <a:custGeom>
                <a:rect b="b" l="l" r="r" t="t"/>
                <a:pathLst>
                  <a:path extrusionOk="0" h="222953" w="222953">
                    <a:moveTo>
                      <a:pt x="0" y="111477"/>
                    </a:moveTo>
                    <a:cubicBezTo>
                      <a:pt x="0" y="49883"/>
                      <a:pt x="49883" y="0"/>
                      <a:pt x="111477" y="0"/>
                    </a:cubicBezTo>
                    <a:cubicBezTo>
                      <a:pt x="173070" y="0"/>
                      <a:pt x="222953" y="49883"/>
                      <a:pt x="222953" y="111477"/>
                    </a:cubicBezTo>
                    <a:cubicBezTo>
                      <a:pt x="222953" y="173070"/>
                      <a:pt x="173070" y="222953"/>
                      <a:pt x="111477" y="222953"/>
                    </a:cubicBezTo>
                    <a:cubicBezTo>
                      <a:pt x="49883" y="222953"/>
                      <a:pt x="0" y="173070"/>
                      <a:pt x="0" y="111477"/>
                    </a:cubicBezTo>
                    <a:lnTo>
                      <a:pt x="0" y="111477"/>
                    </a:lnTo>
                    <a:close/>
                  </a:path>
                </a:pathLst>
              </a:custGeom>
              <a:solidFill>
                <a:srgbClr val="D874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99" name="Google Shape;1299;p10"/>
              <p:cNvSpPr/>
              <p:nvPr/>
            </p:nvSpPr>
            <p:spPr>
              <a:xfrm>
                <a:off x="8376125" y="2296508"/>
                <a:ext cx="222953" cy="222953"/>
              </a:xfrm>
              <a:custGeom>
                <a:rect b="b" l="l" r="r" t="t"/>
                <a:pathLst>
                  <a:path extrusionOk="0" h="222953" w="222953">
                    <a:moveTo>
                      <a:pt x="0" y="111477"/>
                    </a:moveTo>
                    <a:cubicBezTo>
                      <a:pt x="0" y="49883"/>
                      <a:pt x="49883" y="0"/>
                      <a:pt x="111477" y="0"/>
                    </a:cubicBezTo>
                    <a:cubicBezTo>
                      <a:pt x="173070" y="0"/>
                      <a:pt x="222954" y="49883"/>
                      <a:pt x="222954" y="111477"/>
                    </a:cubicBezTo>
                    <a:cubicBezTo>
                      <a:pt x="222954" y="173070"/>
                      <a:pt x="173070" y="222953"/>
                      <a:pt x="111477" y="222953"/>
                    </a:cubicBezTo>
                    <a:cubicBezTo>
                      <a:pt x="49883" y="222953"/>
                      <a:pt x="0" y="173070"/>
                      <a:pt x="0" y="111477"/>
                    </a:cubicBezTo>
                    <a:lnTo>
                      <a:pt x="0" y="111477"/>
                    </a:lnTo>
                    <a:close/>
                  </a:path>
                </a:pathLst>
              </a:custGeom>
              <a:solidFill>
                <a:srgbClr val="D874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00" name="Google Shape;1300;p10"/>
              <p:cNvSpPr/>
              <p:nvPr/>
            </p:nvSpPr>
            <p:spPr>
              <a:xfrm>
                <a:off x="7222172" y="2296508"/>
                <a:ext cx="222953" cy="222953"/>
              </a:xfrm>
              <a:custGeom>
                <a:rect b="b" l="l" r="r" t="t"/>
                <a:pathLst>
                  <a:path extrusionOk="0" h="222953" w="222953">
                    <a:moveTo>
                      <a:pt x="0" y="111477"/>
                    </a:moveTo>
                    <a:cubicBezTo>
                      <a:pt x="0" y="49883"/>
                      <a:pt x="49883" y="0"/>
                      <a:pt x="111477" y="0"/>
                    </a:cubicBezTo>
                    <a:cubicBezTo>
                      <a:pt x="173070" y="0"/>
                      <a:pt x="222953" y="49883"/>
                      <a:pt x="222953" y="111477"/>
                    </a:cubicBezTo>
                    <a:cubicBezTo>
                      <a:pt x="222953" y="173070"/>
                      <a:pt x="173070" y="222953"/>
                      <a:pt x="111477" y="222953"/>
                    </a:cubicBezTo>
                    <a:cubicBezTo>
                      <a:pt x="49883" y="222953"/>
                      <a:pt x="0" y="173070"/>
                      <a:pt x="0" y="111477"/>
                    </a:cubicBezTo>
                    <a:lnTo>
                      <a:pt x="0" y="111477"/>
                    </a:lnTo>
                    <a:close/>
                  </a:path>
                </a:pathLst>
              </a:custGeom>
              <a:solidFill>
                <a:srgbClr val="D874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01" name="Google Shape;1301;p10"/>
              <p:cNvSpPr/>
              <p:nvPr/>
            </p:nvSpPr>
            <p:spPr>
              <a:xfrm>
                <a:off x="8343695" y="2816733"/>
                <a:ext cx="222953" cy="222953"/>
              </a:xfrm>
              <a:custGeom>
                <a:rect b="b" l="l" r="r" t="t"/>
                <a:pathLst>
                  <a:path extrusionOk="0" h="222953" w="222953">
                    <a:moveTo>
                      <a:pt x="0" y="111477"/>
                    </a:moveTo>
                    <a:cubicBezTo>
                      <a:pt x="0" y="49883"/>
                      <a:pt x="49884" y="0"/>
                      <a:pt x="111477" y="0"/>
                    </a:cubicBezTo>
                    <a:cubicBezTo>
                      <a:pt x="173070" y="0"/>
                      <a:pt x="222954" y="49883"/>
                      <a:pt x="222954" y="111477"/>
                    </a:cubicBezTo>
                    <a:cubicBezTo>
                      <a:pt x="222954" y="173070"/>
                      <a:pt x="173070" y="222953"/>
                      <a:pt x="111477" y="222953"/>
                    </a:cubicBezTo>
                    <a:cubicBezTo>
                      <a:pt x="49884" y="222953"/>
                      <a:pt x="0" y="173070"/>
                      <a:pt x="0" y="111477"/>
                    </a:cubicBezTo>
                    <a:lnTo>
                      <a:pt x="0" y="111477"/>
                    </a:lnTo>
                    <a:close/>
                  </a:path>
                </a:pathLst>
              </a:custGeom>
              <a:solidFill>
                <a:srgbClr val="D874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sp>
          <p:nvSpPr>
            <p:cNvPr id="1302" name="Google Shape;1302;p10"/>
            <p:cNvSpPr/>
            <p:nvPr/>
          </p:nvSpPr>
          <p:spPr>
            <a:xfrm>
              <a:off x="9730985" y="3178856"/>
              <a:ext cx="1493520" cy="434499"/>
            </a:xfrm>
            <a:prstGeom prst="rect">
              <a:avLst/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i="0" lang="en-US" sz="1400" u="none" cap="none" strike="noStrike">
                  <a:solidFill>
                    <a:srgbClr val="0C0C0C"/>
                  </a:solidFill>
                  <a:latin typeface="Lexend Deca"/>
                  <a:ea typeface="Lexend Deca"/>
                  <a:cs typeface="Lexend Deca"/>
                  <a:sym typeface="Lexend Deca"/>
                </a:rPr>
                <a:t>GLORIANN</a:t>
              </a:r>
              <a:endParaRPr/>
            </a:p>
          </p:txBody>
        </p:sp>
      </p:grpSp>
      <p:grpSp>
        <p:nvGrpSpPr>
          <p:cNvPr id="1303" name="Google Shape;1303;p10"/>
          <p:cNvGrpSpPr/>
          <p:nvPr/>
        </p:nvGrpSpPr>
        <p:grpSpPr>
          <a:xfrm>
            <a:off x="574148" y="3433104"/>
            <a:ext cx="1609816" cy="2246105"/>
            <a:chOff x="574148" y="3433104"/>
            <a:chExt cx="1609816" cy="2246105"/>
          </a:xfrm>
        </p:grpSpPr>
        <p:sp>
          <p:nvSpPr>
            <p:cNvPr id="1304" name="Google Shape;1304;p10"/>
            <p:cNvSpPr/>
            <p:nvPr/>
          </p:nvSpPr>
          <p:spPr>
            <a:xfrm>
              <a:off x="574148" y="3433104"/>
              <a:ext cx="1609816" cy="2246105"/>
            </a:xfrm>
            <a:custGeom>
              <a:rect b="b" l="l" r="r" t="t"/>
              <a:pathLst>
                <a:path extrusionOk="0" h="2370559" w="1699014">
                  <a:moveTo>
                    <a:pt x="849507" y="0"/>
                  </a:moveTo>
                  <a:cubicBezTo>
                    <a:pt x="1318677" y="0"/>
                    <a:pt x="1699014" y="380337"/>
                    <a:pt x="1699014" y="849507"/>
                  </a:cubicBezTo>
                  <a:lnTo>
                    <a:pt x="1699014" y="2224057"/>
                  </a:lnTo>
                  <a:lnTo>
                    <a:pt x="1574637" y="2224057"/>
                  </a:lnTo>
                  <a:lnTo>
                    <a:pt x="1574637" y="2370559"/>
                  </a:lnTo>
                  <a:lnTo>
                    <a:pt x="1462549" y="2370559"/>
                  </a:lnTo>
                  <a:lnTo>
                    <a:pt x="1462549" y="2224057"/>
                  </a:lnTo>
                  <a:lnTo>
                    <a:pt x="236466" y="2224057"/>
                  </a:lnTo>
                  <a:lnTo>
                    <a:pt x="236466" y="2370559"/>
                  </a:lnTo>
                  <a:lnTo>
                    <a:pt x="124378" y="2370559"/>
                  </a:lnTo>
                  <a:lnTo>
                    <a:pt x="124378" y="2224057"/>
                  </a:lnTo>
                  <a:lnTo>
                    <a:pt x="0" y="2224057"/>
                  </a:lnTo>
                  <a:lnTo>
                    <a:pt x="0" y="849507"/>
                  </a:lnTo>
                  <a:cubicBezTo>
                    <a:pt x="0" y="380337"/>
                    <a:pt x="380337" y="0"/>
                    <a:pt x="849507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305" name="Google Shape;1305;p10"/>
            <p:cNvGrpSpPr/>
            <p:nvPr/>
          </p:nvGrpSpPr>
          <p:grpSpPr>
            <a:xfrm>
              <a:off x="643463" y="3661995"/>
              <a:ext cx="1497841" cy="1597156"/>
              <a:chOff x="865748" y="3833761"/>
              <a:chExt cx="1497841" cy="1597156"/>
            </a:xfrm>
          </p:grpSpPr>
          <p:sp>
            <p:nvSpPr>
              <p:cNvPr id="1306" name="Google Shape;1306;p10"/>
              <p:cNvSpPr/>
              <p:nvPr/>
            </p:nvSpPr>
            <p:spPr>
              <a:xfrm>
                <a:off x="1408268" y="4916098"/>
                <a:ext cx="222953" cy="222953"/>
              </a:xfrm>
              <a:custGeom>
                <a:rect b="b" l="l" r="r" t="t"/>
                <a:pathLst>
                  <a:path extrusionOk="0" h="222953" w="222953">
                    <a:moveTo>
                      <a:pt x="222953" y="111477"/>
                    </a:moveTo>
                    <a:cubicBezTo>
                      <a:pt x="222953" y="49883"/>
                      <a:pt x="173070" y="0"/>
                      <a:pt x="111477" y="0"/>
                    </a:cubicBezTo>
                    <a:cubicBezTo>
                      <a:pt x="49883" y="0"/>
                      <a:pt x="0" y="49883"/>
                      <a:pt x="0" y="111477"/>
                    </a:cubicBezTo>
                    <a:cubicBezTo>
                      <a:pt x="0" y="173070"/>
                      <a:pt x="49883" y="222953"/>
                      <a:pt x="111477" y="222953"/>
                    </a:cubicBezTo>
                    <a:cubicBezTo>
                      <a:pt x="173070" y="222953"/>
                      <a:pt x="222953" y="173070"/>
                      <a:pt x="222953" y="111477"/>
                    </a:cubicBezTo>
                    <a:lnTo>
                      <a:pt x="222953" y="111477"/>
                    </a:lnTo>
                    <a:close/>
                  </a:path>
                </a:pathLst>
              </a:custGeom>
              <a:solidFill>
                <a:srgbClr val="32190E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07" name="Google Shape;1307;p10"/>
              <p:cNvSpPr/>
              <p:nvPr/>
            </p:nvSpPr>
            <p:spPr>
              <a:xfrm>
                <a:off x="1255578" y="4914747"/>
                <a:ext cx="222953" cy="222953"/>
              </a:xfrm>
              <a:custGeom>
                <a:rect b="b" l="l" r="r" t="t"/>
                <a:pathLst>
                  <a:path extrusionOk="0" h="222953" w="222953">
                    <a:moveTo>
                      <a:pt x="222953" y="111477"/>
                    </a:moveTo>
                    <a:cubicBezTo>
                      <a:pt x="222953" y="49883"/>
                      <a:pt x="173070" y="0"/>
                      <a:pt x="111477" y="0"/>
                    </a:cubicBezTo>
                    <a:cubicBezTo>
                      <a:pt x="49883" y="0"/>
                      <a:pt x="0" y="49883"/>
                      <a:pt x="0" y="111477"/>
                    </a:cubicBezTo>
                    <a:cubicBezTo>
                      <a:pt x="0" y="173070"/>
                      <a:pt x="49883" y="222953"/>
                      <a:pt x="111477" y="222953"/>
                    </a:cubicBezTo>
                    <a:cubicBezTo>
                      <a:pt x="173070" y="222953"/>
                      <a:pt x="222953" y="173070"/>
                      <a:pt x="222953" y="111477"/>
                    </a:cubicBezTo>
                    <a:lnTo>
                      <a:pt x="222953" y="111477"/>
                    </a:lnTo>
                    <a:close/>
                  </a:path>
                </a:pathLst>
              </a:custGeom>
              <a:solidFill>
                <a:srgbClr val="32190E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08" name="Google Shape;1308;p10"/>
              <p:cNvSpPr/>
              <p:nvPr/>
            </p:nvSpPr>
            <p:spPr>
              <a:xfrm>
                <a:off x="1735266" y="4910693"/>
                <a:ext cx="222953" cy="222953"/>
              </a:xfrm>
              <a:custGeom>
                <a:rect b="b" l="l" r="r" t="t"/>
                <a:pathLst>
                  <a:path extrusionOk="0" h="222953" w="222953">
                    <a:moveTo>
                      <a:pt x="222953" y="111477"/>
                    </a:moveTo>
                    <a:cubicBezTo>
                      <a:pt x="222953" y="49883"/>
                      <a:pt x="173070" y="0"/>
                      <a:pt x="111477" y="0"/>
                    </a:cubicBezTo>
                    <a:cubicBezTo>
                      <a:pt x="49883" y="0"/>
                      <a:pt x="0" y="49883"/>
                      <a:pt x="0" y="111477"/>
                    </a:cubicBezTo>
                    <a:cubicBezTo>
                      <a:pt x="0" y="173070"/>
                      <a:pt x="49883" y="222954"/>
                      <a:pt x="111477" y="222954"/>
                    </a:cubicBezTo>
                    <a:cubicBezTo>
                      <a:pt x="173070" y="222954"/>
                      <a:pt x="222953" y="173070"/>
                      <a:pt x="222953" y="111477"/>
                    </a:cubicBezTo>
                    <a:lnTo>
                      <a:pt x="222953" y="111477"/>
                    </a:lnTo>
                    <a:close/>
                  </a:path>
                </a:pathLst>
              </a:custGeom>
              <a:solidFill>
                <a:srgbClr val="32190E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09" name="Google Shape;1309;p10"/>
              <p:cNvSpPr/>
              <p:nvPr/>
            </p:nvSpPr>
            <p:spPr>
              <a:xfrm>
                <a:off x="1582577" y="4909342"/>
                <a:ext cx="222953" cy="222953"/>
              </a:xfrm>
              <a:custGeom>
                <a:rect b="b" l="l" r="r" t="t"/>
                <a:pathLst>
                  <a:path extrusionOk="0" h="222953" w="222953">
                    <a:moveTo>
                      <a:pt x="222953" y="111477"/>
                    </a:moveTo>
                    <a:cubicBezTo>
                      <a:pt x="222953" y="49883"/>
                      <a:pt x="173070" y="0"/>
                      <a:pt x="111477" y="0"/>
                    </a:cubicBezTo>
                    <a:cubicBezTo>
                      <a:pt x="49883" y="0"/>
                      <a:pt x="0" y="49883"/>
                      <a:pt x="0" y="111477"/>
                    </a:cubicBezTo>
                    <a:cubicBezTo>
                      <a:pt x="0" y="173070"/>
                      <a:pt x="49883" y="222953"/>
                      <a:pt x="111477" y="222953"/>
                    </a:cubicBezTo>
                    <a:cubicBezTo>
                      <a:pt x="173070" y="222953"/>
                      <a:pt x="222953" y="173070"/>
                      <a:pt x="222953" y="111477"/>
                    </a:cubicBezTo>
                    <a:lnTo>
                      <a:pt x="222953" y="111477"/>
                    </a:lnTo>
                    <a:close/>
                  </a:path>
                </a:pathLst>
              </a:custGeom>
              <a:solidFill>
                <a:srgbClr val="32190E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10" name="Google Shape;1310;p10"/>
              <p:cNvSpPr/>
              <p:nvPr/>
            </p:nvSpPr>
            <p:spPr>
              <a:xfrm>
                <a:off x="1893360" y="4281019"/>
                <a:ext cx="222953" cy="222953"/>
              </a:xfrm>
              <a:custGeom>
                <a:rect b="b" l="l" r="r" t="t"/>
                <a:pathLst>
                  <a:path extrusionOk="0" h="222953" w="222953">
                    <a:moveTo>
                      <a:pt x="222953" y="111477"/>
                    </a:moveTo>
                    <a:cubicBezTo>
                      <a:pt x="222953" y="49883"/>
                      <a:pt x="173070" y="0"/>
                      <a:pt x="111477" y="0"/>
                    </a:cubicBezTo>
                    <a:cubicBezTo>
                      <a:pt x="49883" y="0"/>
                      <a:pt x="0" y="49883"/>
                      <a:pt x="0" y="111477"/>
                    </a:cubicBezTo>
                    <a:cubicBezTo>
                      <a:pt x="0" y="173070"/>
                      <a:pt x="49883" y="222953"/>
                      <a:pt x="111477" y="222953"/>
                    </a:cubicBezTo>
                    <a:cubicBezTo>
                      <a:pt x="173070" y="222953"/>
                      <a:pt x="222953" y="173070"/>
                      <a:pt x="222953" y="111477"/>
                    </a:cubicBezTo>
                    <a:lnTo>
                      <a:pt x="222953" y="111477"/>
                    </a:lnTo>
                    <a:close/>
                  </a:path>
                </a:pathLst>
              </a:custGeom>
              <a:solidFill>
                <a:srgbClr val="32190E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11" name="Google Shape;1311;p10"/>
              <p:cNvSpPr/>
              <p:nvPr/>
            </p:nvSpPr>
            <p:spPr>
              <a:xfrm>
                <a:off x="1843365" y="4671525"/>
                <a:ext cx="222953" cy="222953"/>
              </a:xfrm>
              <a:custGeom>
                <a:rect b="b" l="l" r="r" t="t"/>
                <a:pathLst>
                  <a:path extrusionOk="0" h="222953" w="222953">
                    <a:moveTo>
                      <a:pt x="222953" y="111477"/>
                    </a:moveTo>
                    <a:cubicBezTo>
                      <a:pt x="222953" y="49883"/>
                      <a:pt x="173070" y="0"/>
                      <a:pt x="111477" y="0"/>
                    </a:cubicBezTo>
                    <a:cubicBezTo>
                      <a:pt x="49883" y="0"/>
                      <a:pt x="0" y="49883"/>
                      <a:pt x="0" y="111477"/>
                    </a:cubicBezTo>
                    <a:cubicBezTo>
                      <a:pt x="0" y="173070"/>
                      <a:pt x="49883" y="222953"/>
                      <a:pt x="111477" y="222953"/>
                    </a:cubicBezTo>
                    <a:cubicBezTo>
                      <a:pt x="173070" y="222953"/>
                      <a:pt x="222953" y="173070"/>
                      <a:pt x="222953" y="111477"/>
                    </a:cubicBezTo>
                    <a:lnTo>
                      <a:pt x="222953" y="111477"/>
                    </a:lnTo>
                    <a:close/>
                  </a:path>
                </a:pathLst>
              </a:custGeom>
              <a:solidFill>
                <a:srgbClr val="32190E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12" name="Google Shape;1312;p10"/>
              <p:cNvSpPr/>
              <p:nvPr/>
            </p:nvSpPr>
            <p:spPr>
              <a:xfrm>
                <a:off x="1870389" y="4780975"/>
                <a:ext cx="222953" cy="222953"/>
              </a:xfrm>
              <a:custGeom>
                <a:rect b="b" l="l" r="r" t="t"/>
                <a:pathLst>
                  <a:path extrusionOk="0" h="222953" w="222953">
                    <a:moveTo>
                      <a:pt x="222953" y="111477"/>
                    </a:moveTo>
                    <a:cubicBezTo>
                      <a:pt x="222953" y="49883"/>
                      <a:pt x="173070" y="0"/>
                      <a:pt x="111477" y="0"/>
                    </a:cubicBezTo>
                    <a:cubicBezTo>
                      <a:pt x="49883" y="0"/>
                      <a:pt x="0" y="49883"/>
                      <a:pt x="0" y="111477"/>
                    </a:cubicBezTo>
                    <a:cubicBezTo>
                      <a:pt x="0" y="173070"/>
                      <a:pt x="49883" y="222953"/>
                      <a:pt x="111477" y="222953"/>
                    </a:cubicBezTo>
                    <a:cubicBezTo>
                      <a:pt x="173070" y="222953"/>
                      <a:pt x="222953" y="173070"/>
                      <a:pt x="222953" y="111477"/>
                    </a:cubicBezTo>
                    <a:lnTo>
                      <a:pt x="222953" y="111477"/>
                    </a:lnTo>
                    <a:close/>
                  </a:path>
                </a:pathLst>
              </a:custGeom>
              <a:solidFill>
                <a:srgbClr val="32190E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13" name="Google Shape;1313;p10"/>
              <p:cNvSpPr/>
              <p:nvPr/>
            </p:nvSpPr>
            <p:spPr>
              <a:xfrm>
                <a:off x="1678514" y="4812053"/>
                <a:ext cx="222953" cy="222953"/>
              </a:xfrm>
              <a:custGeom>
                <a:rect b="b" l="l" r="r" t="t"/>
                <a:pathLst>
                  <a:path extrusionOk="0" h="222953" w="222953">
                    <a:moveTo>
                      <a:pt x="222953" y="111477"/>
                    </a:moveTo>
                    <a:cubicBezTo>
                      <a:pt x="222953" y="49883"/>
                      <a:pt x="173070" y="0"/>
                      <a:pt x="111477" y="0"/>
                    </a:cubicBezTo>
                    <a:cubicBezTo>
                      <a:pt x="49883" y="0"/>
                      <a:pt x="0" y="49883"/>
                      <a:pt x="0" y="111477"/>
                    </a:cubicBezTo>
                    <a:cubicBezTo>
                      <a:pt x="0" y="173071"/>
                      <a:pt x="49883" y="222954"/>
                      <a:pt x="111477" y="222954"/>
                    </a:cubicBezTo>
                    <a:cubicBezTo>
                      <a:pt x="173070" y="222954"/>
                      <a:pt x="222953" y="173071"/>
                      <a:pt x="222953" y="111477"/>
                    </a:cubicBezTo>
                    <a:lnTo>
                      <a:pt x="222953" y="111477"/>
                    </a:lnTo>
                    <a:close/>
                  </a:path>
                </a:pathLst>
              </a:custGeom>
              <a:solidFill>
                <a:srgbClr val="32190E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14" name="Google Shape;1314;p10"/>
              <p:cNvSpPr/>
              <p:nvPr/>
            </p:nvSpPr>
            <p:spPr>
              <a:xfrm>
                <a:off x="1851472" y="4532348"/>
                <a:ext cx="222953" cy="222953"/>
              </a:xfrm>
              <a:custGeom>
                <a:rect b="b" l="l" r="r" t="t"/>
                <a:pathLst>
                  <a:path extrusionOk="0" h="222953" w="222953">
                    <a:moveTo>
                      <a:pt x="222953" y="111477"/>
                    </a:moveTo>
                    <a:cubicBezTo>
                      <a:pt x="222953" y="49883"/>
                      <a:pt x="173070" y="0"/>
                      <a:pt x="111477" y="0"/>
                    </a:cubicBezTo>
                    <a:cubicBezTo>
                      <a:pt x="49883" y="0"/>
                      <a:pt x="0" y="49883"/>
                      <a:pt x="0" y="111477"/>
                    </a:cubicBezTo>
                    <a:cubicBezTo>
                      <a:pt x="0" y="173071"/>
                      <a:pt x="49883" y="222954"/>
                      <a:pt x="111477" y="222954"/>
                    </a:cubicBezTo>
                    <a:cubicBezTo>
                      <a:pt x="173070" y="222954"/>
                      <a:pt x="222953" y="173071"/>
                      <a:pt x="222953" y="111477"/>
                    </a:cubicBezTo>
                    <a:lnTo>
                      <a:pt x="222953" y="111477"/>
                    </a:lnTo>
                    <a:close/>
                  </a:path>
                </a:pathLst>
              </a:custGeom>
              <a:solidFill>
                <a:srgbClr val="32190E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15" name="Google Shape;1315;p10"/>
              <p:cNvSpPr/>
              <p:nvPr/>
            </p:nvSpPr>
            <p:spPr>
              <a:xfrm>
                <a:off x="1847418" y="4359390"/>
                <a:ext cx="222953" cy="222953"/>
              </a:xfrm>
              <a:custGeom>
                <a:rect b="b" l="l" r="r" t="t"/>
                <a:pathLst>
                  <a:path extrusionOk="0" h="222953" w="222953">
                    <a:moveTo>
                      <a:pt x="222953" y="111477"/>
                    </a:moveTo>
                    <a:cubicBezTo>
                      <a:pt x="222953" y="49883"/>
                      <a:pt x="173070" y="0"/>
                      <a:pt x="111477" y="0"/>
                    </a:cubicBezTo>
                    <a:cubicBezTo>
                      <a:pt x="49883" y="0"/>
                      <a:pt x="0" y="49883"/>
                      <a:pt x="0" y="111477"/>
                    </a:cubicBezTo>
                    <a:cubicBezTo>
                      <a:pt x="0" y="173070"/>
                      <a:pt x="49883" y="222953"/>
                      <a:pt x="111477" y="222953"/>
                    </a:cubicBezTo>
                    <a:cubicBezTo>
                      <a:pt x="173070" y="222953"/>
                      <a:pt x="222953" y="173070"/>
                      <a:pt x="222953" y="111477"/>
                    </a:cubicBezTo>
                    <a:lnTo>
                      <a:pt x="222953" y="111477"/>
                    </a:lnTo>
                    <a:close/>
                  </a:path>
                </a:pathLst>
              </a:custGeom>
              <a:solidFill>
                <a:srgbClr val="32190E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16" name="Google Shape;1316;p10"/>
              <p:cNvSpPr/>
              <p:nvPr/>
            </p:nvSpPr>
            <p:spPr>
              <a:xfrm>
                <a:off x="1285305" y="4821512"/>
                <a:ext cx="222953" cy="222953"/>
              </a:xfrm>
              <a:custGeom>
                <a:rect b="b" l="l" r="r" t="t"/>
                <a:pathLst>
                  <a:path extrusionOk="0" h="222953" w="222953">
                    <a:moveTo>
                      <a:pt x="0" y="111477"/>
                    </a:moveTo>
                    <a:cubicBezTo>
                      <a:pt x="0" y="49883"/>
                      <a:pt x="49883" y="0"/>
                      <a:pt x="111477" y="0"/>
                    </a:cubicBezTo>
                    <a:cubicBezTo>
                      <a:pt x="173070" y="0"/>
                      <a:pt x="222953" y="49883"/>
                      <a:pt x="222953" y="111477"/>
                    </a:cubicBezTo>
                    <a:cubicBezTo>
                      <a:pt x="222953" y="173070"/>
                      <a:pt x="173070" y="222953"/>
                      <a:pt x="111477" y="222953"/>
                    </a:cubicBezTo>
                    <a:cubicBezTo>
                      <a:pt x="49883" y="222953"/>
                      <a:pt x="0" y="173070"/>
                      <a:pt x="0" y="111477"/>
                    </a:cubicBezTo>
                    <a:lnTo>
                      <a:pt x="0" y="111477"/>
                    </a:lnTo>
                    <a:close/>
                  </a:path>
                </a:pathLst>
              </a:custGeom>
              <a:solidFill>
                <a:srgbClr val="32190E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17" name="Google Shape;1317;p10"/>
              <p:cNvSpPr/>
              <p:nvPr/>
            </p:nvSpPr>
            <p:spPr>
              <a:xfrm>
                <a:off x="1151533" y="4718818"/>
                <a:ext cx="222953" cy="222953"/>
              </a:xfrm>
              <a:custGeom>
                <a:rect b="b" l="l" r="r" t="t"/>
                <a:pathLst>
                  <a:path extrusionOk="0" h="222953" w="222953">
                    <a:moveTo>
                      <a:pt x="0" y="111477"/>
                    </a:moveTo>
                    <a:cubicBezTo>
                      <a:pt x="0" y="49883"/>
                      <a:pt x="49883" y="0"/>
                      <a:pt x="111477" y="0"/>
                    </a:cubicBezTo>
                    <a:cubicBezTo>
                      <a:pt x="173070" y="0"/>
                      <a:pt x="222953" y="49883"/>
                      <a:pt x="222953" y="111477"/>
                    </a:cubicBezTo>
                    <a:cubicBezTo>
                      <a:pt x="222953" y="173071"/>
                      <a:pt x="173070" y="222954"/>
                      <a:pt x="111477" y="222954"/>
                    </a:cubicBezTo>
                    <a:cubicBezTo>
                      <a:pt x="49883" y="222954"/>
                      <a:pt x="0" y="173071"/>
                      <a:pt x="0" y="111477"/>
                    </a:cubicBezTo>
                    <a:lnTo>
                      <a:pt x="0" y="111477"/>
                    </a:lnTo>
                    <a:close/>
                  </a:path>
                </a:pathLst>
              </a:custGeom>
              <a:solidFill>
                <a:srgbClr val="32190E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18" name="Google Shape;1318;p10"/>
              <p:cNvSpPr/>
              <p:nvPr/>
            </p:nvSpPr>
            <p:spPr>
              <a:xfrm>
                <a:off x="1112348" y="4541806"/>
                <a:ext cx="222953" cy="224304"/>
              </a:xfrm>
              <a:custGeom>
                <a:rect b="b" l="l" r="r" t="t"/>
                <a:pathLst>
                  <a:path extrusionOk="0" h="224304" w="222953">
                    <a:moveTo>
                      <a:pt x="0" y="112153"/>
                    </a:moveTo>
                    <a:cubicBezTo>
                      <a:pt x="0" y="50221"/>
                      <a:pt x="49883" y="0"/>
                      <a:pt x="111477" y="0"/>
                    </a:cubicBezTo>
                    <a:cubicBezTo>
                      <a:pt x="173070" y="0"/>
                      <a:pt x="222953" y="50221"/>
                      <a:pt x="222953" y="112153"/>
                    </a:cubicBezTo>
                    <a:cubicBezTo>
                      <a:pt x="222953" y="174084"/>
                      <a:pt x="173070" y="224305"/>
                      <a:pt x="111477" y="224305"/>
                    </a:cubicBezTo>
                    <a:cubicBezTo>
                      <a:pt x="49883" y="224305"/>
                      <a:pt x="0" y="174084"/>
                      <a:pt x="0" y="112153"/>
                    </a:cubicBezTo>
                    <a:lnTo>
                      <a:pt x="0" y="112153"/>
                    </a:lnTo>
                    <a:close/>
                  </a:path>
                </a:pathLst>
              </a:custGeom>
              <a:solidFill>
                <a:srgbClr val="32190E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19" name="Google Shape;1319;p10"/>
              <p:cNvSpPr/>
              <p:nvPr/>
            </p:nvSpPr>
            <p:spPr>
              <a:xfrm>
                <a:off x="1116401" y="4370200"/>
                <a:ext cx="224304" cy="222953"/>
              </a:xfrm>
              <a:custGeom>
                <a:rect b="b" l="l" r="r" t="t"/>
                <a:pathLst>
                  <a:path extrusionOk="0" h="222953" w="224304">
                    <a:moveTo>
                      <a:pt x="0" y="111477"/>
                    </a:moveTo>
                    <a:cubicBezTo>
                      <a:pt x="0" y="49883"/>
                      <a:pt x="50221" y="0"/>
                      <a:pt x="112152" y="0"/>
                    </a:cubicBezTo>
                    <a:cubicBezTo>
                      <a:pt x="174084" y="0"/>
                      <a:pt x="224305" y="49883"/>
                      <a:pt x="224305" y="111477"/>
                    </a:cubicBezTo>
                    <a:cubicBezTo>
                      <a:pt x="224305" y="173070"/>
                      <a:pt x="174084" y="222954"/>
                      <a:pt x="112152" y="222954"/>
                    </a:cubicBezTo>
                    <a:cubicBezTo>
                      <a:pt x="50221" y="222954"/>
                      <a:pt x="0" y="173070"/>
                      <a:pt x="0" y="111477"/>
                    </a:cubicBezTo>
                    <a:lnTo>
                      <a:pt x="0" y="111477"/>
                    </a:lnTo>
                    <a:close/>
                  </a:path>
                </a:pathLst>
              </a:custGeom>
              <a:solidFill>
                <a:srgbClr val="32190E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20" name="Google Shape;1320;p10"/>
              <p:cNvSpPr/>
              <p:nvPr/>
            </p:nvSpPr>
            <p:spPr>
              <a:xfrm>
                <a:off x="1096133" y="4206701"/>
                <a:ext cx="224304" cy="224304"/>
              </a:xfrm>
              <a:custGeom>
                <a:rect b="b" l="l" r="r" t="t"/>
                <a:pathLst>
                  <a:path extrusionOk="0" h="224304" w="224304">
                    <a:moveTo>
                      <a:pt x="0" y="112152"/>
                    </a:moveTo>
                    <a:cubicBezTo>
                      <a:pt x="0" y="50221"/>
                      <a:pt x="50221" y="0"/>
                      <a:pt x="112152" y="0"/>
                    </a:cubicBezTo>
                    <a:cubicBezTo>
                      <a:pt x="174084" y="0"/>
                      <a:pt x="224305" y="50221"/>
                      <a:pt x="224305" y="112152"/>
                    </a:cubicBezTo>
                    <a:cubicBezTo>
                      <a:pt x="224305" y="174084"/>
                      <a:pt x="174084" y="224304"/>
                      <a:pt x="112152" y="224304"/>
                    </a:cubicBezTo>
                    <a:cubicBezTo>
                      <a:pt x="50221" y="224304"/>
                      <a:pt x="0" y="174084"/>
                      <a:pt x="0" y="112152"/>
                    </a:cubicBezTo>
                    <a:lnTo>
                      <a:pt x="0" y="112152"/>
                    </a:lnTo>
                    <a:close/>
                  </a:path>
                </a:pathLst>
              </a:custGeom>
              <a:solidFill>
                <a:srgbClr val="32190E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21" name="Google Shape;1321;p10"/>
              <p:cNvSpPr/>
              <p:nvPr/>
            </p:nvSpPr>
            <p:spPr>
              <a:xfrm>
                <a:off x="1093430" y="4790433"/>
                <a:ext cx="222953" cy="222953"/>
              </a:xfrm>
              <a:custGeom>
                <a:rect b="b" l="l" r="r" t="t"/>
                <a:pathLst>
                  <a:path extrusionOk="0" h="222953" w="222953">
                    <a:moveTo>
                      <a:pt x="0" y="111477"/>
                    </a:moveTo>
                    <a:cubicBezTo>
                      <a:pt x="0" y="49883"/>
                      <a:pt x="49883" y="0"/>
                      <a:pt x="111477" y="0"/>
                    </a:cubicBezTo>
                    <a:cubicBezTo>
                      <a:pt x="173070" y="0"/>
                      <a:pt x="222953" y="49883"/>
                      <a:pt x="222953" y="111477"/>
                    </a:cubicBezTo>
                    <a:cubicBezTo>
                      <a:pt x="222953" y="173070"/>
                      <a:pt x="173070" y="222953"/>
                      <a:pt x="111477" y="222953"/>
                    </a:cubicBezTo>
                    <a:cubicBezTo>
                      <a:pt x="49883" y="222953"/>
                      <a:pt x="0" y="173070"/>
                      <a:pt x="0" y="111477"/>
                    </a:cubicBezTo>
                    <a:lnTo>
                      <a:pt x="0" y="111477"/>
                    </a:lnTo>
                    <a:close/>
                  </a:path>
                </a:pathLst>
              </a:custGeom>
              <a:solidFill>
                <a:srgbClr val="32190E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22" name="Google Shape;1322;p10"/>
              <p:cNvSpPr/>
              <p:nvPr/>
            </p:nvSpPr>
            <p:spPr>
              <a:xfrm>
                <a:off x="1300169" y="3844570"/>
                <a:ext cx="222953" cy="222953"/>
              </a:xfrm>
              <a:custGeom>
                <a:rect b="b" l="l" r="r" t="t"/>
                <a:pathLst>
                  <a:path extrusionOk="0" h="222953" w="222953">
                    <a:moveTo>
                      <a:pt x="0" y="111477"/>
                    </a:moveTo>
                    <a:cubicBezTo>
                      <a:pt x="0" y="49883"/>
                      <a:pt x="49883" y="0"/>
                      <a:pt x="111477" y="0"/>
                    </a:cubicBezTo>
                    <a:cubicBezTo>
                      <a:pt x="173070" y="0"/>
                      <a:pt x="222953" y="49883"/>
                      <a:pt x="222953" y="111477"/>
                    </a:cubicBezTo>
                    <a:cubicBezTo>
                      <a:pt x="222953" y="173070"/>
                      <a:pt x="173070" y="222953"/>
                      <a:pt x="111477" y="222953"/>
                    </a:cubicBezTo>
                    <a:cubicBezTo>
                      <a:pt x="49883" y="222953"/>
                      <a:pt x="0" y="173070"/>
                      <a:pt x="0" y="111477"/>
                    </a:cubicBezTo>
                    <a:lnTo>
                      <a:pt x="0" y="111477"/>
                    </a:lnTo>
                    <a:close/>
                  </a:path>
                </a:pathLst>
              </a:custGeom>
              <a:solidFill>
                <a:srgbClr val="32190E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23" name="Google Shape;1323;p10"/>
              <p:cNvSpPr/>
              <p:nvPr/>
            </p:nvSpPr>
            <p:spPr>
              <a:xfrm>
                <a:off x="1000195" y="4606666"/>
                <a:ext cx="224304" cy="222953"/>
              </a:xfrm>
              <a:custGeom>
                <a:rect b="b" l="l" r="r" t="t"/>
                <a:pathLst>
                  <a:path extrusionOk="0" h="222953" w="224304">
                    <a:moveTo>
                      <a:pt x="0" y="111477"/>
                    </a:moveTo>
                    <a:cubicBezTo>
                      <a:pt x="0" y="49883"/>
                      <a:pt x="50221" y="0"/>
                      <a:pt x="112152" y="0"/>
                    </a:cubicBezTo>
                    <a:cubicBezTo>
                      <a:pt x="174084" y="0"/>
                      <a:pt x="224305" y="49883"/>
                      <a:pt x="224305" y="111477"/>
                    </a:cubicBezTo>
                    <a:cubicBezTo>
                      <a:pt x="224305" y="173070"/>
                      <a:pt x="174084" y="222954"/>
                      <a:pt x="112152" y="222954"/>
                    </a:cubicBezTo>
                    <a:cubicBezTo>
                      <a:pt x="50221" y="222954"/>
                      <a:pt x="0" y="173070"/>
                      <a:pt x="0" y="111477"/>
                    </a:cubicBezTo>
                    <a:lnTo>
                      <a:pt x="0" y="111477"/>
                    </a:lnTo>
                    <a:close/>
                  </a:path>
                </a:pathLst>
              </a:custGeom>
              <a:solidFill>
                <a:srgbClr val="32190E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24" name="Google Shape;1324;p10"/>
              <p:cNvSpPr/>
              <p:nvPr/>
            </p:nvSpPr>
            <p:spPr>
              <a:xfrm>
                <a:off x="1479883" y="3833761"/>
                <a:ext cx="222953" cy="224304"/>
              </a:xfrm>
              <a:custGeom>
                <a:rect b="b" l="l" r="r" t="t"/>
                <a:pathLst>
                  <a:path extrusionOk="0" h="224304" w="222953">
                    <a:moveTo>
                      <a:pt x="0" y="112152"/>
                    </a:moveTo>
                    <a:cubicBezTo>
                      <a:pt x="0" y="50221"/>
                      <a:pt x="49883" y="0"/>
                      <a:pt x="111477" y="0"/>
                    </a:cubicBezTo>
                    <a:cubicBezTo>
                      <a:pt x="173070" y="0"/>
                      <a:pt x="222953" y="50221"/>
                      <a:pt x="222953" y="112152"/>
                    </a:cubicBezTo>
                    <a:cubicBezTo>
                      <a:pt x="222953" y="174084"/>
                      <a:pt x="173070" y="224304"/>
                      <a:pt x="111477" y="224304"/>
                    </a:cubicBezTo>
                    <a:cubicBezTo>
                      <a:pt x="49883" y="224304"/>
                      <a:pt x="0" y="174084"/>
                      <a:pt x="0" y="112152"/>
                    </a:cubicBezTo>
                    <a:lnTo>
                      <a:pt x="0" y="112152"/>
                    </a:lnTo>
                    <a:close/>
                  </a:path>
                </a:pathLst>
              </a:custGeom>
              <a:solidFill>
                <a:srgbClr val="32190E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25" name="Google Shape;1325;p10"/>
              <p:cNvSpPr/>
              <p:nvPr/>
            </p:nvSpPr>
            <p:spPr>
              <a:xfrm>
                <a:off x="967766" y="4414791"/>
                <a:ext cx="222953" cy="222953"/>
              </a:xfrm>
              <a:custGeom>
                <a:rect b="b" l="l" r="r" t="t"/>
                <a:pathLst>
                  <a:path extrusionOk="0" h="222953" w="222953">
                    <a:moveTo>
                      <a:pt x="0" y="111477"/>
                    </a:moveTo>
                    <a:cubicBezTo>
                      <a:pt x="0" y="49883"/>
                      <a:pt x="49883" y="0"/>
                      <a:pt x="111477" y="0"/>
                    </a:cubicBezTo>
                    <a:cubicBezTo>
                      <a:pt x="173070" y="0"/>
                      <a:pt x="222953" y="49883"/>
                      <a:pt x="222953" y="111477"/>
                    </a:cubicBezTo>
                    <a:cubicBezTo>
                      <a:pt x="222953" y="173071"/>
                      <a:pt x="173070" y="222954"/>
                      <a:pt x="111477" y="222954"/>
                    </a:cubicBezTo>
                    <a:cubicBezTo>
                      <a:pt x="49883" y="222954"/>
                      <a:pt x="0" y="173071"/>
                      <a:pt x="0" y="111477"/>
                    </a:cubicBezTo>
                    <a:lnTo>
                      <a:pt x="0" y="111477"/>
                    </a:lnTo>
                    <a:close/>
                  </a:path>
                </a:pathLst>
              </a:custGeom>
              <a:solidFill>
                <a:srgbClr val="32190E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26" name="Google Shape;1326;p10"/>
              <p:cNvSpPr/>
              <p:nvPr/>
            </p:nvSpPr>
            <p:spPr>
              <a:xfrm>
                <a:off x="1151533" y="3914834"/>
                <a:ext cx="222953" cy="222953"/>
              </a:xfrm>
              <a:custGeom>
                <a:rect b="b" l="l" r="r" t="t"/>
                <a:pathLst>
                  <a:path extrusionOk="0" h="222953" w="222953">
                    <a:moveTo>
                      <a:pt x="0" y="111477"/>
                    </a:moveTo>
                    <a:cubicBezTo>
                      <a:pt x="0" y="49883"/>
                      <a:pt x="49883" y="0"/>
                      <a:pt x="111477" y="0"/>
                    </a:cubicBezTo>
                    <a:cubicBezTo>
                      <a:pt x="173070" y="0"/>
                      <a:pt x="222953" y="49883"/>
                      <a:pt x="222953" y="111477"/>
                    </a:cubicBezTo>
                    <a:cubicBezTo>
                      <a:pt x="222953" y="173070"/>
                      <a:pt x="173070" y="222954"/>
                      <a:pt x="111477" y="222954"/>
                    </a:cubicBezTo>
                    <a:cubicBezTo>
                      <a:pt x="49883" y="222954"/>
                      <a:pt x="0" y="173070"/>
                      <a:pt x="0" y="111477"/>
                    </a:cubicBezTo>
                    <a:lnTo>
                      <a:pt x="0" y="111477"/>
                    </a:lnTo>
                    <a:close/>
                  </a:path>
                </a:pathLst>
              </a:custGeom>
              <a:solidFill>
                <a:srgbClr val="32190E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27" name="Google Shape;1327;p10"/>
              <p:cNvSpPr/>
              <p:nvPr/>
            </p:nvSpPr>
            <p:spPr>
              <a:xfrm>
                <a:off x="1032625" y="4037797"/>
                <a:ext cx="222953" cy="222953"/>
              </a:xfrm>
              <a:custGeom>
                <a:rect b="b" l="l" r="r" t="t"/>
                <a:pathLst>
                  <a:path extrusionOk="0" h="222953" w="222953">
                    <a:moveTo>
                      <a:pt x="0" y="111477"/>
                    </a:moveTo>
                    <a:cubicBezTo>
                      <a:pt x="0" y="49883"/>
                      <a:pt x="49883" y="0"/>
                      <a:pt x="111477" y="0"/>
                    </a:cubicBezTo>
                    <a:cubicBezTo>
                      <a:pt x="173070" y="0"/>
                      <a:pt x="222953" y="49883"/>
                      <a:pt x="222953" y="111477"/>
                    </a:cubicBezTo>
                    <a:cubicBezTo>
                      <a:pt x="222953" y="173070"/>
                      <a:pt x="173070" y="222953"/>
                      <a:pt x="111477" y="222953"/>
                    </a:cubicBezTo>
                    <a:cubicBezTo>
                      <a:pt x="49883" y="222953"/>
                      <a:pt x="0" y="173070"/>
                      <a:pt x="0" y="111477"/>
                    </a:cubicBezTo>
                    <a:lnTo>
                      <a:pt x="0" y="111477"/>
                    </a:lnTo>
                    <a:close/>
                  </a:path>
                </a:pathLst>
              </a:custGeom>
              <a:solidFill>
                <a:srgbClr val="32190E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28" name="Google Shape;1328;p10"/>
              <p:cNvSpPr/>
              <p:nvPr/>
            </p:nvSpPr>
            <p:spPr>
              <a:xfrm>
                <a:off x="977224" y="4237779"/>
                <a:ext cx="222953" cy="222953"/>
              </a:xfrm>
              <a:custGeom>
                <a:rect b="b" l="l" r="r" t="t"/>
                <a:pathLst>
                  <a:path extrusionOk="0" h="222953" w="222953">
                    <a:moveTo>
                      <a:pt x="0" y="111477"/>
                    </a:moveTo>
                    <a:cubicBezTo>
                      <a:pt x="0" y="49883"/>
                      <a:pt x="49883" y="0"/>
                      <a:pt x="111477" y="0"/>
                    </a:cubicBezTo>
                    <a:cubicBezTo>
                      <a:pt x="173070" y="0"/>
                      <a:pt x="222953" y="49883"/>
                      <a:pt x="222953" y="111477"/>
                    </a:cubicBezTo>
                    <a:cubicBezTo>
                      <a:pt x="222953" y="173071"/>
                      <a:pt x="173070" y="222954"/>
                      <a:pt x="111477" y="222954"/>
                    </a:cubicBezTo>
                    <a:cubicBezTo>
                      <a:pt x="49883" y="222954"/>
                      <a:pt x="0" y="173071"/>
                      <a:pt x="0" y="111477"/>
                    </a:cubicBezTo>
                    <a:lnTo>
                      <a:pt x="0" y="111477"/>
                    </a:lnTo>
                    <a:close/>
                  </a:path>
                </a:pathLst>
              </a:custGeom>
              <a:solidFill>
                <a:srgbClr val="32190E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29" name="Google Shape;1329;p10"/>
              <p:cNvSpPr/>
              <p:nvPr/>
            </p:nvSpPr>
            <p:spPr>
              <a:xfrm>
                <a:off x="1663651" y="3833761"/>
                <a:ext cx="222953" cy="224304"/>
              </a:xfrm>
              <a:custGeom>
                <a:rect b="b" l="l" r="r" t="t"/>
                <a:pathLst>
                  <a:path extrusionOk="0" h="224304" w="222953">
                    <a:moveTo>
                      <a:pt x="222953" y="112152"/>
                    </a:moveTo>
                    <a:cubicBezTo>
                      <a:pt x="222953" y="50221"/>
                      <a:pt x="173070" y="0"/>
                      <a:pt x="111477" y="0"/>
                    </a:cubicBezTo>
                    <a:cubicBezTo>
                      <a:pt x="49883" y="0"/>
                      <a:pt x="0" y="50221"/>
                      <a:pt x="0" y="112152"/>
                    </a:cubicBezTo>
                    <a:cubicBezTo>
                      <a:pt x="0" y="174084"/>
                      <a:pt x="49883" y="224304"/>
                      <a:pt x="111477" y="224304"/>
                    </a:cubicBezTo>
                    <a:cubicBezTo>
                      <a:pt x="173070" y="224304"/>
                      <a:pt x="222953" y="174084"/>
                      <a:pt x="222953" y="112152"/>
                    </a:cubicBezTo>
                    <a:lnTo>
                      <a:pt x="222953" y="112152"/>
                    </a:lnTo>
                    <a:close/>
                  </a:path>
                </a:pathLst>
              </a:custGeom>
              <a:solidFill>
                <a:srgbClr val="32190E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30" name="Google Shape;1330;p10"/>
              <p:cNvSpPr/>
              <p:nvPr/>
            </p:nvSpPr>
            <p:spPr>
              <a:xfrm>
                <a:off x="1962273" y="4597207"/>
                <a:ext cx="224304" cy="222953"/>
              </a:xfrm>
              <a:custGeom>
                <a:rect b="b" l="l" r="r" t="t"/>
                <a:pathLst>
                  <a:path extrusionOk="0" h="222953" w="224304">
                    <a:moveTo>
                      <a:pt x="224305" y="111477"/>
                    </a:moveTo>
                    <a:cubicBezTo>
                      <a:pt x="224305" y="49883"/>
                      <a:pt x="174084" y="0"/>
                      <a:pt x="112152" y="0"/>
                    </a:cubicBezTo>
                    <a:cubicBezTo>
                      <a:pt x="50221" y="0"/>
                      <a:pt x="0" y="49883"/>
                      <a:pt x="0" y="111477"/>
                    </a:cubicBezTo>
                    <a:cubicBezTo>
                      <a:pt x="0" y="173070"/>
                      <a:pt x="50221" y="222953"/>
                      <a:pt x="112152" y="222953"/>
                    </a:cubicBezTo>
                    <a:cubicBezTo>
                      <a:pt x="174084" y="222953"/>
                      <a:pt x="224305" y="173070"/>
                      <a:pt x="224305" y="111477"/>
                    </a:cubicBezTo>
                    <a:lnTo>
                      <a:pt x="224305" y="111477"/>
                    </a:lnTo>
                    <a:close/>
                  </a:path>
                </a:pathLst>
              </a:custGeom>
              <a:solidFill>
                <a:srgbClr val="32190E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31" name="Google Shape;1331;p10"/>
              <p:cNvSpPr/>
              <p:nvPr/>
            </p:nvSpPr>
            <p:spPr>
              <a:xfrm>
                <a:off x="1996054" y="4403981"/>
                <a:ext cx="222953" cy="224304"/>
              </a:xfrm>
              <a:custGeom>
                <a:rect b="b" l="l" r="r" t="t"/>
                <a:pathLst>
                  <a:path extrusionOk="0" h="224304" w="222953">
                    <a:moveTo>
                      <a:pt x="222953" y="112152"/>
                    </a:moveTo>
                    <a:cubicBezTo>
                      <a:pt x="222953" y="50221"/>
                      <a:pt x="173070" y="0"/>
                      <a:pt x="111477" y="0"/>
                    </a:cubicBezTo>
                    <a:cubicBezTo>
                      <a:pt x="49883" y="0"/>
                      <a:pt x="0" y="50221"/>
                      <a:pt x="0" y="112152"/>
                    </a:cubicBezTo>
                    <a:cubicBezTo>
                      <a:pt x="0" y="174084"/>
                      <a:pt x="49883" y="224305"/>
                      <a:pt x="111477" y="224305"/>
                    </a:cubicBezTo>
                    <a:cubicBezTo>
                      <a:pt x="173070" y="224305"/>
                      <a:pt x="222953" y="174084"/>
                      <a:pt x="222953" y="112152"/>
                    </a:cubicBezTo>
                    <a:lnTo>
                      <a:pt x="222953" y="112152"/>
                    </a:lnTo>
                    <a:close/>
                  </a:path>
                </a:pathLst>
              </a:custGeom>
              <a:solidFill>
                <a:srgbClr val="32190E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32" name="Google Shape;1332;p10"/>
              <p:cNvSpPr/>
              <p:nvPr/>
            </p:nvSpPr>
            <p:spPr>
              <a:xfrm>
                <a:off x="1812286" y="3904025"/>
                <a:ext cx="222953" cy="222953"/>
              </a:xfrm>
              <a:custGeom>
                <a:rect b="b" l="l" r="r" t="t"/>
                <a:pathLst>
                  <a:path extrusionOk="0" h="222953" w="222953">
                    <a:moveTo>
                      <a:pt x="222953" y="111477"/>
                    </a:moveTo>
                    <a:cubicBezTo>
                      <a:pt x="222953" y="49883"/>
                      <a:pt x="173070" y="0"/>
                      <a:pt x="111477" y="0"/>
                    </a:cubicBezTo>
                    <a:cubicBezTo>
                      <a:pt x="49883" y="0"/>
                      <a:pt x="0" y="49883"/>
                      <a:pt x="0" y="111477"/>
                    </a:cubicBezTo>
                    <a:cubicBezTo>
                      <a:pt x="0" y="173070"/>
                      <a:pt x="49883" y="222953"/>
                      <a:pt x="111477" y="222953"/>
                    </a:cubicBezTo>
                    <a:cubicBezTo>
                      <a:pt x="173070" y="222953"/>
                      <a:pt x="222953" y="173070"/>
                      <a:pt x="222953" y="111477"/>
                    </a:cubicBezTo>
                    <a:lnTo>
                      <a:pt x="222953" y="111477"/>
                    </a:lnTo>
                    <a:close/>
                  </a:path>
                </a:pathLst>
              </a:custGeom>
              <a:solidFill>
                <a:srgbClr val="32190E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33" name="Google Shape;1333;p10"/>
              <p:cNvSpPr/>
              <p:nvPr/>
            </p:nvSpPr>
            <p:spPr>
              <a:xfrm>
                <a:off x="1931195" y="4026987"/>
                <a:ext cx="222953" cy="222953"/>
              </a:xfrm>
              <a:custGeom>
                <a:rect b="b" l="l" r="r" t="t"/>
                <a:pathLst>
                  <a:path extrusionOk="0" h="222953" w="222953">
                    <a:moveTo>
                      <a:pt x="222953" y="111477"/>
                    </a:moveTo>
                    <a:cubicBezTo>
                      <a:pt x="222953" y="49883"/>
                      <a:pt x="173070" y="0"/>
                      <a:pt x="111477" y="0"/>
                    </a:cubicBezTo>
                    <a:cubicBezTo>
                      <a:pt x="49883" y="0"/>
                      <a:pt x="0" y="49883"/>
                      <a:pt x="0" y="111477"/>
                    </a:cubicBezTo>
                    <a:cubicBezTo>
                      <a:pt x="0" y="173070"/>
                      <a:pt x="49883" y="222953"/>
                      <a:pt x="111477" y="222953"/>
                    </a:cubicBezTo>
                    <a:cubicBezTo>
                      <a:pt x="173070" y="222953"/>
                      <a:pt x="222953" y="173070"/>
                      <a:pt x="222953" y="111477"/>
                    </a:cubicBezTo>
                    <a:lnTo>
                      <a:pt x="222953" y="111477"/>
                    </a:lnTo>
                    <a:close/>
                  </a:path>
                </a:pathLst>
              </a:custGeom>
              <a:solidFill>
                <a:srgbClr val="32190E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34" name="Google Shape;1334;p10"/>
              <p:cNvSpPr/>
              <p:nvPr/>
            </p:nvSpPr>
            <p:spPr>
              <a:xfrm>
                <a:off x="1986595" y="4226969"/>
                <a:ext cx="224304" cy="222953"/>
              </a:xfrm>
              <a:custGeom>
                <a:rect b="b" l="l" r="r" t="t"/>
                <a:pathLst>
                  <a:path extrusionOk="0" h="222953" w="224304">
                    <a:moveTo>
                      <a:pt x="224305" y="111477"/>
                    </a:moveTo>
                    <a:cubicBezTo>
                      <a:pt x="224305" y="49883"/>
                      <a:pt x="174084" y="0"/>
                      <a:pt x="112152" y="0"/>
                    </a:cubicBezTo>
                    <a:cubicBezTo>
                      <a:pt x="50221" y="0"/>
                      <a:pt x="0" y="49883"/>
                      <a:pt x="0" y="111477"/>
                    </a:cubicBezTo>
                    <a:cubicBezTo>
                      <a:pt x="0" y="173070"/>
                      <a:pt x="50221" y="222954"/>
                      <a:pt x="112152" y="222954"/>
                    </a:cubicBezTo>
                    <a:cubicBezTo>
                      <a:pt x="174084" y="222954"/>
                      <a:pt x="224305" y="173070"/>
                      <a:pt x="224305" y="111477"/>
                    </a:cubicBezTo>
                    <a:lnTo>
                      <a:pt x="224305" y="111477"/>
                    </a:lnTo>
                    <a:close/>
                  </a:path>
                </a:pathLst>
              </a:custGeom>
              <a:solidFill>
                <a:srgbClr val="32190E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35" name="Google Shape;1335;p10"/>
              <p:cNvSpPr/>
              <p:nvPr/>
            </p:nvSpPr>
            <p:spPr>
              <a:xfrm>
                <a:off x="1285305" y="5026899"/>
                <a:ext cx="614810" cy="404018"/>
              </a:xfrm>
              <a:custGeom>
                <a:rect b="b" l="l" r="r" t="t"/>
                <a:pathLst>
                  <a:path extrusionOk="0" h="404018" w="614810">
                    <a:moveTo>
                      <a:pt x="202009" y="0"/>
                    </a:moveTo>
                    <a:lnTo>
                      <a:pt x="412802" y="0"/>
                    </a:lnTo>
                    <a:cubicBezTo>
                      <a:pt x="524391" y="0"/>
                      <a:pt x="614811" y="90420"/>
                      <a:pt x="614811" y="202009"/>
                    </a:cubicBezTo>
                    <a:lnTo>
                      <a:pt x="614811" y="404019"/>
                    </a:lnTo>
                    <a:lnTo>
                      <a:pt x="0" y="404019"/>
                    </a:lnTo>
                    <a:lnTo>
                      <a:pt x="0" y="202009"/>
                    </a:lnTo>
                    <a:cubicBezTo>
                      <a:pt x="0" y="90420"/>
                      <a:pt x="90420" y="0"/>
                      <a:pt x="202009" y="0"/>
                    </a:cubicBezTo>
                    <a:lnTo>
                      <a:pt x="202009" y="0"/>
                    </a:lnTo>
                    <a:close/>
                  </a:path>
                </a:pathLst>
              </a:custGeom>
              <a:solidFill>
                <a:srgbClr val="83B78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36" name="Google Shape;1336;p10"/>
              <p:cNvSpPr/>
              <p:nvPr/>
            </p:nvSpPr>
            <p:spPr>
              <a:xfrm>
                <a:off x="1606899" y="5020143"/>
                <a:ext cx="298622" cy="409423"/>
              </a:xfrm>
              <a:custGeom>
                <a:rect b="b" l="l" r="r" t="t"/>
                <a:pathLst>
                  <a:path extrusionOk="0" h="409423" w="298622">
                    <a:moveTo>
                      <a:pt x="0" y="0"/>
                    </a:moveTo>
                    <a:lnTo>
                      <a:pt x="63395" y="0"/>
                    </a:lnTo>
                    <a:cubicBezTo>
                      <a:pt x="193339" y="0"/>
                      <a:pt x="298622" y="91659"/>
                      <a:pt x="298622" y="204712"/>
                    </a:cubicBezTo>
                    <a:lnTo>
                      <a:pt x="298622" y="409424"/>
                    </a:lnTo>
                    <a:lnTo>
                      <a:pt x="0" y="409424"/>
                    </a:lnTo>
                    <a:lnTo>
                      <a:pt x="0" y="0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53945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37" name="Google Shape;1337;p10"/>
              <p:cNvSpPr/>
              <p:nvPr/>
            </p:nvSpPr>
            <p:spPr>
              <a:xfrm>
                <a:off x="1270442" y="4033743"/>
                <a:ext cx="670211" cy="945863"/>
              </a:xfrm>
              <a:custGeom>
                <a:rect b="b" l="l" r="r" t="t"/>
                <a:pathLst>
                  <a:path extrusionOk="0" h="945863" w="670211">
                    <a:moveTo>
                      <a:pt x="0" y="335106"/>
                    </a:moveTo>
                    <a:cubicBezTo>
                      <a:pt x="0" y="149987"/>
                      <a:pt x="149987" y="0"/>
                      <a:pt x="335106" y="0"/>
                    </a:cubicBezTo>
                    <a:lnTo>
                      <a:pt x="335106" y="0"/>
                    </a:lnTo>
                    <a:cubicBezTo>
                      <a:pt x="520225" y="0"/>
                      <a:pt x="670212" y="149987"/>
                      <a:pt x="670212" y="335106"/>
                    </a:cubicBezTo>
                    <a:lnTo>
                      <a:pt x="670212" y="610758"/>
                    </a:lnTo>
                    <a:cubicBezTo>
                      <a:pt x="670212" y="795877"/>
                      <a:pt x="520225" y="945863"/>
                      <a:pt x="335106" y="945863"/>
                    </a:cubicBezTo>
                    <a:lnTo>
                      <a:pt x="335106" y="945863"/>
                    </a:lnTo>
                    <a:cubicBezTo>
                      <a:pt x="149987" y="945863"/>
                      <a:pt x="0" y="795877"/>
                      <a:pt x="0" y="610758"/>
                    </a:cubicBezTo>
                    <a:lnTo>
                      <a:pt x="0" y="335106"/>
                    </a:lnTo>
                    <a:close/>
                  </a:path>
                </a:pathLst>
              </a:custGeom>
              <a:solidFill>
                <a:srgbClr val="C3774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38" name="Google Shape;1338;p10"/>
              <p:cNvSpPr/>
              <p:nvPr/>
            </p:nvSpPr>
            <p:spPr>
              <a:xfrm>
                <a:off x="1612304" y="4033743"/>
                <a:ext cx="336456" cy="945863"/>
              </a:xfrm>
              <a:custGeom>
                <a:rect b="b" l="l" r="r" t="t"/>
                <a:pathLst>
                  <a:path extrusionOk="0" h="945863" w="336456">
                    <a:moveTo>
                      <a:pt x="0" y="0"/>
                    </a:moveTo>
                    <a:cubicBezTo>
                      <a:pt x="185795" y="0"/>
                      <a:pt x="336457" y="172395"/>
                      <a:pt x="336457" y="385102"/>
                    </a:cubicBezTo>
                    <a:lnTo>
                      <a:pt x="336457" y="560762"/>
                    </a:lnTo>
                    <a:cubicBezTo>
                      <a:pt x="336457" y="773468"/>
                      <a:pt x="185795" y="945863"/>
                      <a:pt x="0" y="945863"/>
                    </a:cubicBez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BC7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39" name="Google Shape;1339;p10"/>
              <p:cNvSpPr/>
              <p:nvPr/>
            </p:nvSpPr>
            <p:spPr>
              <a:xfrm>
                <a:off x="1108294" y="4136436"/>
                <a:ext cx="302676" cy="306730"/>
              </a:xfrm>
              <a:custGeom>
                <a:rect b="b" l="l" r="r" t="t"/>
                <a:pathLst>
                  <a:path extrusionOk="0" h="306730" w="302676">
                    <a:moveTo>
                      <a:pt x="302676" y="153365"/>
                    </a:moveTo>
                    <a:cubicBezTo>
                      <a:pt x="302676" y="68688"/>
                      <a:pt x="234889" y="0"/>
                      <a:pt x="151338" y="0"/>
                    </a:cubicBezTo>
                    <a:cubicBezTo>
                      <a:pt x="67787" y="0"/>
                      <a:pt x="0" y="68688"/>
                      <a:pt x="0" y="153365"/>
                    </a:cubicBezTo>
                    <a:cubicBezTo>
                      <a:pt x="0" y="238042"/>
                      <a:pt x="67787" y="306730"/>
                      <a:pt x="151338" y="306730"/>
                    </a:cubicBezTo>
                    <a:cubicBezTo>
                      <a:pt x="234889" y="306730"/>
                      <a:pt x="302676" y="238042"/>
                      <a:pt x="302676" y="153365"/>
                    </a:cubicBezTo>
                    <a:lnTo>
                      <a:pt x="302676" y="153365"/>
                    </a:lnTo>
                    <a:close/>
                  </a:path>
                </a:pathLst>
              </a:custGeom>
              <a:solidFill>
                <a:srgbClr val="32190E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40" name="Google Shape;1340;p10"/>
              <p:cNvSpPr/>
              <p:nvPr/>
            </p:nvSpPr>
            <p:spPr>
              <a:xfrm>
                <a:off x="1775803" y="4124276"/>
                <a:ext cx="302676" cy="306729"/>
              </a:xfrm>
              <a:custGeom>
                <a:rect b="b" l="l" r="r" t="t"/>
                <a:pathLst>
                  <a:path extrusionOk="0" h="306729" w="302676">
                    <a:moveTo>
                      <a:pt x="302676" y="153365"/>
                    </a:moveTo>
                    <a:cubicBezTo>
                      <a:pt x="302676" y="68688"/>
                      <a:pt x="234889" y="0"/>
                      <a:pt x="151338" y="0"/>
                    </a:cubicBezTo>
                    <a:cubicBezTo>
                      <a:pt x="67787" y="0"/>
                      <a:pt x="0" y="68688"/>
                      <a:pt x="0" y="153365"/>
                    </a:cubicBezTo>
                    <a:cubicBezTo>
                      <a:pt x="0" y="238042"/>
                      <a:pt x="67787" y="306730"/>
                      <a:pt x="151338" y="306730"/>
                    </a:cubicBezTo>
                    <a:cubicBezTo>
                      <a:pt x="234889" y="306730"/>
                      <a:pt x="302676" y="238042"/>
                      <a:pt x="302676" y="153365"/>
                    </a:cubicBezTo>
                    <a:lnTo>
                      <a:pt x="302676" y="153365"/>
                    </a:lnTo>
                    <a:close/>
                  </a:path>
                </a:pathLst>
              </a:custGeom>
              <a:solidFill>
                <a:srgbClr val="32190E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41" name="Google Shape;1341;p10"/>
              <p:cNvSpPr/>
              <p:nvPr/>
            </p:nvSpPr>
            <p:spPr>
              <a:xfrm>
                <a:off x="1570415" y="3881054"/>
                <a:ext cx="360779" cy="354023"/>
              </a:xfrm>
              <a:custGeom>
                <a:rect b="b" l="l" r="r" t="t"/>
                <a:pathLst>
                  <a:path extrusionOk="0" h="354023" w="360779">
                    <a:moveTo>
                      <a:pt x="360779" y="177012"/>
                    </a:moveTo>
                    <a:cubicBezTo>
                      <a:pt x="360779" y="79272"/>
                      <a:pt x="280043" y="0"/>
                      <a:pt x="180390" y="0"/>
                    </a:cubicBezTo>
                    <a:cubicBezTo>
                      <a:pt x="80736" y="0"/>
                      <a:pt x="0" y="79272"/>
                      <a:pt x="0" y="177012"/>
                    </a:cubicBezTo>
                    <a:cubicBezTo>
                      <a:pt x="0" y="274751"/>
                      <a:pt x="80736" y="354023"/>
                      <a:pt x="180390" y="354023"/>
                    </a:cubicBezTo>
                    <a:cubicBezTo>
                      <a:pt x="280043" y="354023"/>
                      <a:pt x="360779" y="274751"/>
                      <a:pt x="360779" y="177012"/>
                    </a:cubicBezTo>
                    <a:lnTo>
                      <a:pt x="360779" y="177012"/>
                    </a:lnTo>
                    <a:close/>
                  </a:path>
                </a:pathLst>
              </a:custGeom>
              <a:solidFill>
                <a:srgbClr val="32190E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42" name="Google Shape;1342;p10"/>
              <p:cNvSpPr/>
              <p:nvPr/>
            </p:nvSpPr>
            <p:spPr>
              <a:xfrm>
                <a:off x="1235310" y="3898620"/>
                <a:ext cx="362130" cy="354023"/>
              </a:xfrm>
              <a:custGeom>
                <a:rect b="b" l="l" r="r" t="t"/>
                <a:pathLst>
                  <a:path extrusionOk="0" h="354023" w="362130">
                    <a:moveTo>
                      <a:pt x="362130" y="177012"/>
                    </a:moveTo>
                    <a:cubicBezTo>
                      <a:pt x="362130" y="79272"/>
                      <a:pt x="281056" y="0"/>
                      <a:pt x="181065" y="0"/>
                    </a:cubicBezTo>
                    <a:cubicBezTo>
                      <a:pt x="81074" y="0"/>
                      <a:pt x="0" y="79272"/>
                      <a:pt x="0" y="177012"/>
                    </a:cubicBezTo>
                    <a:cubicBezTo>
                      <a:pt x="0" y="274751"/>
                      <a:pt x="81074" y="354023"/>
                      <a:pt x="181065" y="354023"/>
                    </a:cubicBezTo>
                    <a:cubicBezTo>
                      <a:pt x="281056" y="354023"/>
                      <a:pt x="362130" y="274751"/>
                      <a:pt x="362130" y="177012"/>
                    </a:cubicBezTo>
                    <a:lnTo>
                      <a:pt x="362130" y="177012"/>
                    </a:lnTo>
                    <a:close/>
                  </a:path>
                </a:pathLst>
              </a:custGeom>
              <a:solidFill>
                <a:srgbClr val="32190E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43" name="Google Shape;1343;p10"/>
              <p:cNvSpPr/>
              <p:nvPr/>
            </p:nvSpPr>
            <p:spPr>
              <a:xfrm>
                <a:off x="1417726" y="4495865"/>
                <a:ext cx="51346" cy="47293"/>
              </a:xfrm>
              <a:custGeom>
                <a:rect b="b" l="l" r="r" t="t"/>
                <a:pathLst>
                  <a:path extrusionOk="0" h="47293" w="51346">
                    <a:moveTo>
                      <a:pt x="0" y="23647"/>
                    </a:moveTo>
                    <a:cubicBezTo>
                      <a:pt x="0" y="10585"/>
                      <a:pt x="11485" y="0"/>
                      <a:pt x="25673" y="0"/>
                    </a:cubicBezTo>
                    <a:cubicBezTo>
                      <a:pt x="39861" y="0"/>
                      <a:pt x="51347" y="10585"/>
                      <a:pt x="51347" y="23647"/>
                    </a:cubicBezTo>
                    <a:cubicBezTo>
                      <a:pt x="51347" y="36709"/>
                      <a:pt x="39861" y="47293"/>
                      <a:pt x="25673" y="47293"/>
                    </a:cubicBezTo>
                    <a:cubicBezTo>
                      <a:pt x="11485" y="47293"/>
                      <a:pt x="0" y="36709"/>
                      <a:pt x="0" y="23647"/>
                    </a:cubicBezTo>
                    <a:lnTo>
                      <a:pt x="0" y="23647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44" name="Google Shape;1344;p10"/>
              <p:cNvSpPr/>
              <p:nvPr/>
            </p:nvSpPr>
            <p:spPr>
              <a:xfrm>
                <a:off x="1339355" y="4435753"/>
                <a:ext cx="192100" cy="32974"/>
              </a:xfrm>
              <a:custGeom>
                <a:rect b="b" l="l" r="r" t="t"/>
                <a:pathLst>
                  <a:path extrusionOk="0" h="32974" w="192100">
                    <a:moveTo>
                      <a:pt x="113" y="32974"/>
                    </a:moveTo>
                    <a:cubicBezTo>
                      <a:pt x="-676" y="17661"/>
                      <a:pt x="41663" y="3135"/>
                      <a:pt x="94699" y="432"/>
                    </a:cubicBezTo>
                    <a:cubicBezTo>
                      <a:pt x="147735" y="-2270"/>
                      <a:pt x="191312" y="7977"/>
                      <a:pt x="192100" y="23291"/>
                    </a:cubicBezTo>
                    <a:lnTo>
                      <a:pt x="178250" y="23966"/>
                    </a:lnTo>
                    <a:cubicBezTo>
                      <a:pt x="177912" y="16310"/>
                      <a:pt x="140753" y="12031"/>
                      <a:pt x="95374" y="14282"/>
                    </a:cubicBezTo>
                    <a:cubicBezTo>
                      <a:pt x="49996" y="16535"/>
                      <a:pt x="13512" y="24642"/>
                      <a:pt x="13850" y="32186"/>
                    </a:cubicBezTo>
                    <a:lnTo>
                      <a:pt x="0" y="32862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45" name="Google Shape;1345;p10"/>
              <p:cNvSpPr/>
              <p:nvPr/>
            </p:nvSpPr>
            <p:spPr>
              <a:xfrm>
                <a:off x="1739320" y="4497216"/>
                <a:ext cx="52698" cy="47293"/>
              </a:xfrm>
              <a:custGeom>
                <a:rect b="b" l="l" r="r" t="t"/>
                <a:pathLst>
                  <a:path extrusionOk="0" h="47293" w="52698">
                    <a:moveTo>
                      <a:pt x="52698" y="23647"/>
                    </a:moveTo>
                    <a:cubicBezTo>
                      <a:pt x="52698" y="10585"/>
                      <a:pt x="40875" y="0"/>
                      <a:pt x="26349" y="0"/>
                    </a:cubicBezTo>
                    <a:cubicBezTo>
                      <a:pt x="11823" y="0"/>
                      <a:pt x="0" y="10585"/>
                      <a:pt x="0" y="23647"/>
                    </a:cubicBezTo>
                    <a:cubicBezTo>
                      <a:pt x="0" y="36709"/>
                      <a:pt x="11823" y="47293"/>
                      <a:pt x="26349" y="47293"/>
                    </a:cubicBezTo>
                    <a:cubicBezTo>
                      <a:pt x="40875" y="47293"/>
                      <a:pt x="52698" y="36709"/>
                      <a:pt x="52698" y="23647"/>
                    </a:cubicBezTo>
                    <a:lnTo>
                      <a:pt x="52698" y="23647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46" name="Google Shape;1346;p10"/>
              <p:cNvSpPr/>
              <p:nvPr/>
            </p:nvSpPr>
            <p:spPr>
              <a:xfrm>
                <a:off x="1677163" y="4437762"/>
                <a:ext cx="191875" cy="27700"/>
              </a:xfrm>
              <a:custGeom>
                <a:rect b="b" l="l" r="r" t="t"/>
                <a:pathLst>
                  <a:path extrusionOk="0" h="27700" w="191875">
                    <a:moveTo>
                      <a:pt x="191875" y="27700"/>
                    </a:moveTo>
                    <a:cubicBezTo>
                      <a:pt x="191875" y="12386"/>
                      <a:pt x="148973" y="0"/>
                      <a:pt x="95938" y="0"/>
                    </a:cubicBezTo>
                    <a:cubicBezTo>
                      <a:pt x="42902" y="0"/>
                      <a:pt x="0" y="12386"/>
                      <a:pt x="0" y="27700"/>
                    </a:cubicBezTo>
                    <a:lnTo>
                      <a:pt x="13850" y="27700"/>
                    </a:lnTo>
                    <a:cubicBezTo>
                      <a:pt x="13850" y="20043"/>
                      <a:pt x="50559" y="13850"/>
                      <a:pt x="95938" y="13850"/>
                    </a:cubicBezTo>
                    <a:cubicBezTo>
                      <a:pt x="141316" y="13850"/>
                      <a:pt x="178025" y="20043"/>
                      <a:pt x="178025" y="27700"/>
                    </a:cubicBezTo>
                    <a:lnTo>
                      <a:pt x="191875" y="27700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47" name="Google Shape;1347;p10"/>
              <p:cNvSpPr/>
              <p:nvPr/>
            </p:nvSpPr>
            <p:spPr>
              <a:xfrm>
                <a:off x="1420429" y="4720169"/>
                <a:ext cx="374291" cy="132420"/>
              </a:xfrm>
              <a:custGeom>
                <a:rect b="b" l="l" r="r" t="t"/>
                <a:pathLst>
                  <a:path extrusionOk="0" h="132420" w="374291">
                    <a:moveTo>
                      <a:pt x="0" y="0"/>
                    </a:moveTo>
                    <a:lnTo>
                      <a:pt x="374292" y="0"/>
                    </a:lnTo>
                    <a:lnTo>
                      <a:pt x="371251" y="9684"/>
                    </a:lnTo>
                    <a:cubicBezTo>
                      <a:pt x="340961" y="81749"/>
                      <a:pt x="269909" y="132421"/>
                      <a:pt x="187146" y="132421"/>
                    </a:cubicBezTo>
                    <a:cubicBezTo>
                      <a:pt x="104383" y="132421"/>
                      <a:pt x="33330" y="81862"/>
                      <a:pt x="3040" y="9684"/>
                    </a:cubicBez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32190E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48" name="Google Shape;1348;p10"/>
              <p:cNvSpPr/>
              <p:nvPr/>
            </p:nvSpPr>
            <p:spPr>
              <a:xfrm>
                <a:off x="1459614" y="4722872"/>
                <a:ext cx="295919" cy="133772"/>
              </a:xfrm>
              <a:custGeom>
                <a:rect b="b" l="l" r="r" t="t"/>
                <a:pathLst>
                  <a:path extrusionOk="0" h="133772" w="295919">
                    <a:moveTo>
                      <a:pt x="147960" y="0"/>
                    </a:moveTo>
                    <a:cubicBezTo>
                      <a:pt x="199757" y="0"/>
                      <a:pt x="247050" y="19931"/>
                      <a:pt x="282633" y="52698"/>
                    </a:cubicBezTo>
                    <a:lnTo>
                      <a:pt x="295920" y="66886"/>
                    </a:lnTo>
                    <a:lnTo>
                      <a:pt x="282633" y="81074"/>
                    </a:lnTo>
                    <a:cubicBezTo>
                      <a:pt x="247050" y="113841"/>
                      <a:pt x="199870" y="133772"/>
                      <a:pt x="147960" y="133772"/>
                    </a:cubicBezTo>
                    <a:cubicBezTo>
                      <a:pt x="96050" y="133772"/>
                      <a:pt x="48870" y="113841"/>
                      <a:pt x="13287" y="81074"/>
                    </a:cubicBezTo>
                    <a:lnTo>
                      <a:pt x="0" y="66886"/>
                    </a:lnTo>
                    <a:lnTo>
                      <a:pt x="13287" y="52698"/>
                    </a:lnTo>
                    <a:cubicBezTo>
                      <a:pt x="48870" y="19931"/>
                      <a:pt x="96050" y="0"/>
                      <a:pt x="147960" y="0"/>
                    </a:cubicBezTo>
                    <a:lnTo>
                      <a:pt x="147960" y="0"/>
                    </a:lnTo>
                    <a:close/>
                  </a:path>
                </a:pathLst>
              </a:custGeom>
              <a:solidFill>
                <a:srgbClr val="D8738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49" name="Google Shape;1349;p10"/>
              <p:cNvSpPr/>
              <p:nvPr/>
            </p:nvSpPr>
            <p:spPr>
              <a:xfrm>
                <a:off x="1608250" y="4720169"/>
                <a:ext cx="148748" cy="132420"/>
              </a:xfrm>
              <a:custGeom>
                <a:rect b="b" l="l" r="r" t="t"/>
                <a:pathLst>
                  <a:path extrusionOk="0" h="132420" w="148748">
                    <a:moveTo>
                      <a:pt x="1351" y="0"/>
                    </a:moveTo>
                    <a:cubicBezTo>
                      <a:pt x="52923" y="0"/>
                      <a:pt x="99991" y="19818"/>
                      <a:pt x="135461" y="52135"/>
                    </a:cubicBezTo>
                    <a:lnTo>
                      <a:pt x="148748" y="66210"/>
                    </a:lnTo>
                    <a:lnTo>
                      <a:pt x="135461" y="80285"/>
                    </a:lnTo>
                    <a:cubicBezTo>
                      <a:pt x="100104" y="112715"/>
                      <a:pt x="53036" y="132421"/>
                      <a:pt x="1351" y="132421"/>
                    </a:cubicBezTo>
                    <a:lnTo>
                      <a:pt x="0" y="132421"/>
                    </a:lnTo>
                    <a:lnTo>
                      <a:pt x="0" y="112"/>
                    </a:lnTo>
                    <a:lnTo>
                      <a:pt x="1351" y="112"/>
                    </a:lnTo>
                    <a:close/>
                  </a:path>
                </a:pathLst>
              </a:custGeom>
              <a:solidFill>
                <a:srgbClr val="D0566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50" name="Google Shape;1350;p10"/>
              <p:cNvSpPr/>
              <p:nvPr/>
            </p:nvSpPr>
            <p:spPr>
              <a:xfrm>
                <a:off x="1440697" y="4717467"/>
                <a:ext cx="337808" cy="31078"/>
              </a:xfrm>
              <a:custGeom>
                <a:rect b="b" l="l" r="r" t="t"/>
                <a:pathLst>
                  <a:path extrusionOk="0" h="31078" w="337808">
                    <a:moveTo>
                      <a:pt x="0" y="0"/>
                    </a:moveTo>
                    <a:lnTo>
                      <a:pt x="337808" y="0"/>
                    </a:lnTo>
                    <a:lnTo>
                      <a:pt x="317765" y="31078"/>
                    </a:lnTo>
                    <a:lnTo>
                      <a:pt x="16102" y="28488"/>
                    </a:lnTo>
                    <a:lnTo>
                      <a:pt x="0" y="0"/>
                    </a:lnTo>
                    <a:lnTo>
                      <a:pt x="0" y="0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51" name="Google Shape;1351;p10"/>
              <p:cNvSpPr/>
              <p:nvPr/>
            </p:nvSpPr>
            <p:spPr>
              <a:xfrm>
                <a:off x="1554201" y="4601261"/>
                <a:ext cx="108098" cy="27700"/>
              </a:xfrm>
              <a:custGeom>
                <a:rect b="b" l="l" r="r" t="t"/>
                <a:pathLst>
                  <a:path extrusionOk="0" h="27700" w="108098">
                    <a:moveTo>
                      <a:pt x="108099" y="27700"/>
                    </a:moveTo>
                    <a:cubicBezTo>
                      <a:pt x="108099" y="12386"/>
                      <a:pt x="83889" y="0"/>
                      <a:pt x="54049" y="0"/>
                    </a:cubicBezTo>
                    <a:cubicBezTo>
                      <a:pt x="24210" y="0"/>
                      <a:pt x="0" y="12386"/>
                      <a:pt x="0" y="27700"/>
                    </a:cubicBezTo>
                    <a:lnTo>
                      <a:pt x="13850" y="27700"/>
                    </a:lnTo>
                    <a:cubicBezTo>
                      <a:pt x="13850" y="20043"/>
                      <a:pt x="31867" y="13850"/>
                      <a:pt x="54049" y="13850"/>
                    </a:cubicBezTo>
                    <a:cubicBezTo>
                      <a:pt x="76232" y="13850"/>
                      <a:pt x="94249" y="20043"/>
                      <a:pt x="94249" y="27700"/>
                    </a:cubicBezTo>
                    <a:lnTo>
                      <a:pt x="108099" y="27700"/>
                    </a:lnTo>
                    <a:close/>
                  </a:path>
                </a:pathLst>
              </a:custGeom>
              <a:solidFill>
                <a:srgbClr val="A16339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52" name="Google Shape;1352;p10"/>
              <p:cNvSpPr/>
              <p:nvPr/>
            </p:nvSpPr>
            <p:spPr>
              <a:xfrm>
                <a:off x="1529878" y="4964743"/>
                <a:ext cx="155391" cy="293330"/>
              </a:xfrm>
              <a:custGeom>
                <a:rect b="b" l="l" r="r" t="t"/>
                <a:pathLst>
                  <a:path extrusionOk="0" h="293330" w="155391">
                    <a:moveTo>
                      <a:pt x="0" y="0"/>
                    </a:moveTo>
                    <a:lnTo>
                      <a:pt x="16890" y="5292"/>
                    </a:lnTo>
                    <a:cubicBezTo>
                      <a:pt x="38735" y="9796"/>
                      <a:pt x="61256" y="12161"/>
                      <a:pt x="84339" y="12161"/>
                    </a:cubicBezTo>
                    <a:lnTo>
                      <a:pt x="84339" y="12161"/>
                    </a:lnTo>
                    <a:cubicBezTo>
                      <a:pt x="107423" y="12161"/>
                      <a:pt x="130056" y="9796"/>
                      <a:pt x="151788" y="5292"/>
                    </a:cubicBezTo>
                    <a:lnTo>
                      <a:pt x="155392" y="4166"/>
                    </a:lnTo>
                    <a:lnTo>
                      <a:pt x="154266" y="48532"/>
                    </a:lnTo>
                    <a:cubicBezTo>
                      <a:pt x="146947" y="188272"/>
                      <a:pt x="115530" y="293330"/>
                      <a:pt x="77808" y="293330"/>
                    </a:cubicBezTo>
                    <a:cubicBezTo>
                      <a:pt x="40087" y="293330"/>
                      <a:pt x="8558" y="188272"/>
                      <a:pt x="1351" y="48532"/>
                    </a:cubicBezTo>
                    <a:lnTo>
                      <a:pt x="113" y="112"/>
                    </a:lnTo>
                    <a:close/>
                  </a:path>
                </a:pathLst>
              </a:custGeom>
              <a:solidFill>
                <a:srgbClr val="BC7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53" name="Google Shape;1353;p10"/>
              <p:cNvSpPr/>
              <p:nvPr/>
            </p:nvSpPr>
            <p:spPr>
              <a:xfrm>
                <a:off x="2042671" y="4560048"/>
                <a:ext cx="222953" cy="222953"/>
              </a:xfrm>
              <a:custGeom>
                <a:rect b="b" l="l" r="r" t="t"/>
                <a:pathLst>
                  <a:path extrusionOk="0" h="222953" w="222953">
                    <a:moveTo>
                      <a:pt x="0" y="111477"/>
                    </a:moveTo>
                    <a:cubicBezTo>
                      <a:pt x="0" y="49883"/>
                      <a:pt x="49883" y="0"/>
                      <a:pt x="111477" y="0"/>
                    </a:cubicBezTo>
                    <a:cubicBezTo>
                      <a:pt x="173070" y="0"/>
                      <a:pt x="222953" y="49883"/>
                      <a:pt x="222953" y="111477"/>
                    </a:cubicBezTo>
                    <a:cubicBezTo>
                      <a:pt x="222953" y="173070"/>
                      <a:pt x="173070" y="222953"/>
                      <a:pt x="111477" y="222953"/>
                    </a:cubicBezTo>
                    <a:cubicBezTo>
                      <a:pt x="49883" y="222953"/>
                      <a:pt x="0" y="173070"/>
                      <a:pt x="0" y="111477"/>
                    </a:cubicBezTo>
                    <a:lnTo>
                      <a:pt x="0" y="111477"/>
                    </a:lnTo>
                    <a:close/>
                  </a:path>
                </a:pathLst>
              </a:custGeom>
              <a:solidFill>
                <a:srgbClr val="32190E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54" name="Google Shape;1354;p10"/>
              <p:cNvSpPr/>
              <p:nvPr/>
            </p:nvSpPr>
            <p:spPr>
              <a:xfrm>
                <a:off x="1996054" y="4780975"/>
                <a:ext cx="222953" cy="222953"/>
              </a:xfrm>
              <a:custGeom>
                <a:rect b="b" l="l" r="r" t="t"/>
                <a:pathLst>
                  <a:path extrusionOk="0" h="222953" w="222953">
                    <a:moveTo>
                      <a:pt x="0" y="111477"/>
                    </a:moveTo>
                    <a:cubicBezTo>
                      <a:pt x="0" y="49883"/>
                      <a:pt x="49883" y="0"/>
                      <a:pt x="111477" y="0"/>
                    </a:cubicBezTo>
                    <a:cubicBezTo>
                      <a:pt x="173070" y="0"/>
                      <a:pt x="222953" y="49883"/>
                      <a:pt x="222953" y="111477"/>
                    </a:cubicBezTo>
                    <a:cubicBezTo>
                      <a:pt x="222953" y="173070"/>
                      <a:pt x="173070" y="222953"/>
                      <a:pt x="111477" y="222953"/>
                    </a:cubicBezTo>
                    <a:cubicBezTo>
                      <a:pt x="49883" y="222953"/>
                      <a:pt x="0" y="173070"/>
                      <a:pt x="0" y="111477"/>
                    </a:cubicBezTo>
                    <a:lnTo>
                      <a:pt x="0" y="111477"/>
                    </a:lnTo>
                    <a:close/>
                  </a:path>
                </a:pathLst>
              </a:custGeom>
              <a:solidFill>
                <a:srgbClr val="32190E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55" name="Google Shape;1355;p10"/>
              <p:cNvSpPr/>
              <p:nvPr/>
            </p:nvSpPr>
            <p:spPr>
              <a:xfrm>
                <a:off x="1931983" y="4952945"/>
                <a:ext cx="222953" cy="222953"/>
              </a:xfrm>
              <a:custGeom>
                <a:rect b="b" l="l" r="r" t="t"/>
                <a:pathLst>
                  <a:path extrusionOk="0" h="222953" w="222953">
                    <a:moveTo>
                      <a:pt x="0" y="111477"/>
                    </a:moveTo>
                    <a:cubicBezTo>
                      <a:pt x="0" y="49883"/>
                      <a:pt x="49883" y="0"/>
                      <a:pt x="111477" y="0"/>
                    </a:cubicBezTo>
                    <a:cubicBezTo>
                      <a:pt x="173070" y="0"/>
                      <a:pt x="222953" y="49883"/>
                      <a:pt x="222953" y="111477"/>
                    </a:cubicBezTo>
                    <a:cubicBezTo>
                      <a:pt x="222953" y="173070"/>
                      <a:pt x="173070" y="222953"/>
                      <a:pt x="111477" y="222953"/>
                    </a:cubicBezTo>
                    <a:cubicBezTo>
                      <a:pt x="49883" y="222953"/>
                      <a:pt x="0" y="173070"/>
                      <a:pt x="0" y="111477"/>
                    </a:cubicBezTo>
                    <a:lnTo>
                      <a:pt x="0" y="111477"/>
                    </a:lnTo>
                    <a:close/>
                  </a:path>
                </a:pathLst>
              </a:custGeom>
              <a:solidFill>
                <a:srgbClr val="32190E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56" name="Google Shape;1356;p10"/>
              <p:cNvSpPr/>
              <p:nvPr/>
            </p:nvSpPr>
            <p:spPr>
              <a:xfrm>
                <a:off x="1855300" y="5009878"/>
                <a:ext cx="222953" cy="222953"/>
              </a:xfrm>
              <a:custGeom>
                <a:rect b="b" l="l" r="r" t="t"/>
                <a:pathLst>
                  <a:path extrusionOk="0" h="222953" w="222953">
                    <a:moveTo>
                      <a:pt x="0" y="111477"/>
                    </a:moveTo>
                    <a:cubicBezTo>
                      <a:pt x="0" y="49883"/>
                      <a:pt x="49883" y="0"/>
                      <a:pt x="111477" y="0"/>
                    </a:cubicBezTo>
                    <a:cubicBezTo>
                      <a:pt x="173070" y="0"/>
                      <a:pt x="222953" y="49883"/>
                      <a:pt x="222953" y="111477"/>
                    </a:cubicBezTo>
                    <a:cubicBezTo>
                      <a:pt x="222953" y="173070"/>
                      <a:pt x="173070" y="222953"/>
                      <a:pt x="111477" y="222953"/>
                    </a:cubicBezTo>
                    <a:cubicBezTo>
                      <a:pt x="49883" y="222953"/>
                      <a:pt x="0" y="173070"/>
                      <a:pt x="0" y="111477"/>
                    </a:cubicBezTo>
                    <a:lnTo>
                      <a:pt x="0" y="111477"/>
                    </a:lnTo>
                    <a:close/>
                  </a:path>
                </a:pathLst>
              </a:custGeom>
              <a:solidFill>
                <a:srgbClr val="32190E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57" name="Google Shape;1357;p10"/>
              <p:cNvSpPr/>
              <p:nvPr/>
            </p:nvSpPr>
            <p:spPr>
              <a:xfrm>
                <a:off x="1173829" y="4997223"/>
                <a:ext cx="222953" cy="222953"/>
              </a:xfrm>
              <a:custGeom>
                <a:rect b="b" l="l" r="r" t="t"/>
                <a:pathLst>
                  <a:path extrusionOk="0" h="222953" w="222953">
                    <a:moveTo>
                      <a:pt x="0" y="111477"/>
                    </a:moveTo>
                    <a:cubicBezTo>
                      <a:pt x="0" y="49883"/>
                      <a:pt x="49883" y="0"/>
                      <a:pt x="111477" y="0"/>
                    </a:cubicBezTo>
                    <a:cubicBezTo>
                      <a:pt x="173070" y="0"/>
                      <a:pt x="222953" y="49883"/>
                      <a:pt x="222953" y="111477"/>
                    </a:cubicBezTo>
                    <a:cubicBezTo>
                      <a:pt x="222953" y="173070"/>
                      <a:pt x="173070" y="222954"/>
                      <a:pt x="111477" y="222954"/>
                    </a:cubicBezTo>
                    <a:cubicBezTo>
                      <a:pt x="49883" y="222954"/>
                      <a:pt x="0" y="173070"/>
                      <a:pt x="0" y="111477"/>
                    </a:cubicBezTo>
                    <a:lnTo>
                      <a:pt x="0" y="111477"/>
                    </a:lnTo>
                    <a:close/>
                  </a:path>
                </a:pathLst>
              </a:custGeom>
              <a:solidFill>
                <a:srgbClr val="32190E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58" name="Google Shape;1358;p10"/>
              <p:cNvSpPr/>
              <p:nvPr/>
            </p:nvSpPr>
            <p:spPr>
              <a:xfrm>
                <a:off x="1032625" y="4901910"/>
                <a:ext cx="222953" cy="222953"/>
              </a:xfrm>
              <a:custGeom>
                <a:rect b="b" l="l" r="r" t="t"/>
                <a:pathLst>
                  <a:path extrusionOk="0" h="222953" w="222953">
                    <a:moveTo>
                      <a:pt x="0" y="111477"/>
                    </a:moveTo>
                    <a:cubicBezTo>
                      <a:pt x="0" y="49883"/>
                      <a:pt x="49883" y="0"/>
                      <a:pt x="111477" y="0"/>
                    </a:cubicBezTo>
                    <a:cubicBezTo>
                      <a:pt x="173070" y="0"/>
                      <a:pt x="222953" y="49883"/>
                      <a:pt x="222953" y="111477"/>
                    </a:cubicBezTo>
                    <a:cubicBezTo>
                      <a:pt x="222953" y="173070"/>
                      <a:pt x="173070" y="222954"/>
                      <a:pt x="111477" y="222954"/>
                    </a:cubicBezTo>
                    <a:cubicBezTo>
                      <a:pt x="49883" y="222954"/>
                      <a:pt x="0" y="173070"/>
                      <a:pt x="0" y="111477"/>
                    </a:cubicBezTo>
                    <a:lnTo>
                      <a:pt x="0" y="111477"/>
                    </a:lnTo>
                    <a:close/>
                  </a:path>
                </a:pathLst>
              </a:custGeom>
              <a:solidFill>
                <a:srgbClr val="32190E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59" name="Google Shape;1359;p10"/>
              <p:cNvSpPr/>
              <p:nvPr/>
            </p:nvSpPr>
            <p:spPr>
              <a:xfrm>
                <a:off x="967766" y="4718818"/>
                <a:ext cx="222953" cy="222953"/>
              </a:xfrm>
              <a:custGeom>
                <a:rect b="b" l="l" r="r" t="t"/>
                <a:pathLst>
                  <a:path extrusionOk="0" h="222953" w="222953">
                    <a:moveTo>
                      <a:pt x="0" y="111477"/>
                    </a:moveTo>
                    <a:cubicBezTo>
                      <a:pt x="0" y="49883"/>
                      <a:pt x="49883" y="0"/>
                      <a:pt x="111477" y="0"/>
                    </a:cubicBezTo>
                    <a:cubicBezTo>
                      <a:pt x="173070" y="0"/>
                      <a:pt x="222953" y="49883"/>
                      <a:pt x="222953" y="111477"/>
                    </a:cubicBezTo>
                    <a:cubicBezTo>
                      <a:pt x="222953" y="173071"/>
                      <a:pt x="173070" y="222954"/>
                      <a:pt x="111477" y="222954"/>
                    </a:cubicBezTo>
                    <a:cubicBezTo>
                      <a:pt x="49883" y="222954"/>
                      <a:pt x="0" y="173071"/>
                      <a:pt x="0" y="111477"/>
                    </a:cubicBezTo>
                    <a:lnTo>
                      <a:pt x="0" y="111477"/>
                    </a:lnTo>
                    <a:close/>
                  </a:path>
                </a:pathLst>
              </a:custGeom>
              <a:solidFill>
                <a:srgbClr val="32190E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60" name="Google Shape;1360;p10"/>
              <p:cNvSpPr/>
              <p:nvPr/>
            </p:nvSpPr>
            <p:spPr>
              <a:xfrm>
                <a:off x="888718" y="4532348"/>
                <a:ext cx="222953" cy="222953"/>
              </a:xfrm>
              <a:custGeom>
                <a:rect b="b" l="l" r="r" t="t"/>
                <a:pathLst>
                  <a:path extrusionOk="0" h="222953" w="222953">
                    <a:moveTo>
                      <a:pt x="0" y="111477"/>
                    </a:moveTo>
                    <a:cubicBezTo>
                      <a:pt x="0" y="49883"/>
                      <a:pt x="49883" y="0"/>
                      <a:pt x="111477" y="0"/>
                    </a:cubicBezTo>
                    <a:cubicBezTo>
                      <a:pt x="173070" y="0"/>
                      <a:pt x="222953" y="49883"/>
                      <a:pt x="222953" y="111477"/>
                    </a:cubicBezTo>
                    <a:cubicBezTo>
                      <a:pt x="222953" y="173071"/>
                      <a:pt x="173070" y="222954"/>
                      <a:pt x="111477" y="222954"/>
                    </a:cubicBezTo>
                    <a:cubicBezTo>
                      <a:pt x="49883" y="222954"/>
                      <a:pt x="0" y="173071"/>
                      <a:pt x="0" y="111477"/>
                    </a:cubicBezTo>
                    <a:lnTo>
                      <a:pt x="0" y="111477"/>
                    </a:lnTo>
                    <a:close/>
                  </a:path>
                </a:pathLst>
              </a:custGeom>
              <a:solidFill>
                <a:srgbClr val="32190E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61" name="Google Shape;1361;p10"/>
              <p:cNvSpPr/>
              <p:nvPr/>
            </p:nvSpPr>
            <p:spPr>
              <a:xfrm>
                <a:off x="865748" y="4338446"/>
                <a:ext cx="222953" cy="222953"/>
              </a:xfrm>
              <a:custGeom>
                <a:rect b="b" l="l" r="r" t="t"/>
                <a:pathLst>
                  <a:path extrusionOk="0" h="222953" w="222953">
                    <a:moveTo>
                      <a:pt x="0" y="111477"/>
                    </a:moveTo>
                    <a:cubicBezTo>
                      <a:pt x="0" y="49883"/>
                      <a:pt x="49883" y="0"/>
                      <a:pt x="111477" y="0"/>
                    </a:cubicBezTo>
                    <a:cubicBezTo>
                      <a:pt x="173070" y="0"/>
                      <a:pt x="222953" y="49883"/>
                      <a:pt x="222953" y="111477"/>
                    </a:cubicBezTo>
                    <a:cubicBezTo>
                      <a:pt x="222953" y="173071"/>
                      <a:pt x="173070" y="222954"/>
                      <a:pt x="111477" y="222954"/>
                    </a:cubicBezTo>
                    <a:cubicBezTo>
                      <a:pt x="49883" y="222954"/>
                      <a:pt x="0" y="173071"/>
                      <a:pt x="0" y="111477"/>
                    </a:cubicBezTo>
                    <a:lnTo>
                      <a:pt x="0" y="111477"/>
                    </a:lnTo>
                    <a:close/>
                  </a:path>
                </a:pathLst>
              </a:custGeom>
              <a:solidFill>
                <a:srgbClr val="32190E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62" name="Google Shape;1362;p10"/>
              <p:cNvSpPr/>
              <p:nvPr/>
            </p:nvSpPr>
            <p:spPr>
              <a:xfrm>
                <a:off x="2107531" y="4331690"/>
                <a:ext cx="222953" cy="222953"/>
              </a:xfrm>
              <a:custGeom>
                <a:rect b="b" l="l" r="r" t="t"/>
                <a:pathLst>
                  <a:path extrusionOk="0" h="222953" w="222953">
                    <a:moveTo>
                      <a:pt x="0" y="111477"/>
                    </a:moveTo>
                    <a:cubicBezTo>
                      <a:pt x="0" y="49883"/>
                      <a:pt x="49883" y="0"/>
                      <a:pt x="111477" y="0"/>
                    </a:cubicBezTo>
                    <a:cubicBezTo>
                      <a:pt x="173070" y="0"/>
                      <a:pt x="222953" y="49883"/>
                      <a:pt x="222953" y="111477"/>
                    </a:cubicBezTo>
                    <a:cubicBezTo>
                      <a:pt x="222953" y="173070"/>
                      <a:pt x="173070" y="222953"/>
                      <a:pt x="111477" y="222953"/>
                    </a:cubicBezTo>
                    <a:cubicBezTo>
                      <a:pt x="49883" y="222953"/>
                      <a:pt x="0" y="173070"/>
                      <a:pt x="0" y="111477"/>
                    </a:cubicBezTo>
                    <a:lnTo>
                      <a:pt x="0" y="111477"/>
                    </a:lnTo>
                    <a:close/>
                  </a:path>
                </a:pathLst>
              </a:custGeom>
              <a:solidFill>
                <a:srgbClr val="32190E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63" name="Google Shape;1363;p10"/>
              <p:cNvSpPr/>
              <p:nvPr/>
            </p:nvSpPr>
            <p:spPr>
              <a:xfrm>
                <a:off x="2140636" y="4449923"/>
                <a:ext cx="222953" cy="222953"/>
              </a:xfrm>
              <a:custGeom>
                <a:rect b="b" l="l" r="r" t="t"/>
                <a:pathLst>
                  <a:path extrusionOk="0" h="222953" w="222953">
                    <a:moveTo>
                      <a:pt x="0" y="111477"/>
                    </a:moveTo>
                    <a:cubicBezTo>
                      <a:pt x="0" y="49883"/>
                      <a:pt x="49883" y="0"/>
                      <a:pt x="111477" y="0"/>
                    </a:cubicBezTo>
                    <a:cubicBezTo>
                      <a:pt x="173070" y="0"/>
                      <a:pt x="222953" y="49883"/>
                      <a:pt x="222953" y="111477"/>
                    </a:cubicBezTo>
                    <a:cubicBezTo>
                      <a:pt x="222953" y="173070"/>
                      <a:pt x="173070" y="222953"/>
                      <a:pt x="111477" y="222953"/>
                    </a:cubicBezTo>
                    <a:cubicBezTo>
                      <a:pt x="49883" y="222953"/>
                      <a:pt x="0" y="173070"/>
                      <a:pt x="0" y="111477"/>
                    </a:cubicBezTo>
                    <a:lnTo>
                      <a:pt x="0" y="111477"/>
                    </a:lnTo>
                    <a:close/>
                  </a:path>
                </a:pathLst>
              </a:custGeom>
              <a:solidFill>
                <a:srgbClr val="32190E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64" name="Google Shape;1364;p10"/>
              <p:cNvSpPr/>
              <p:nvPr/>
            </p:nvSpPr>
            <p:spPr>
              <a:xfrm>
                <a:off x="2075101" y="4149273"/>
                <a:ext cx="222953" cy="222953"/>
              </a:xfrm>
              <a:custGeom>
                <a:rect b="b" l="l" r="r" t="t"/>
                <a:pathLst>
                  <a:path extrusionOk="0" h="222953" w="222953">
                    <a:moveTo>
                      <a:pt x="0" y="111477"/>
                    </a:moveTo>
                    <a:cubicBezTo>
                      <a:pt x="0" y="49883"/>
                      <a:pt x="49883" y="0"/>
                      <a:pt x="111477" y="0"/>
                    </a:cubicBezTo>
                    <a:cubicBezTo>
                      <a:pt x="173070" y="0"/>
                      <a:pt x="222953" y="49883"/>
                      <a:pt x="222953" y="111477"/>
                    </a:cubicBezTo>
                    <a:cubicBezTo>
                      <a:pt x="222953" y="173070"/>
                      <a:pt x="173070" y="222953"/>
                      <a:pt x="111477" y="222953"/>
                    </a:cubicBezTo>
                    <a:cubicBezTo>
                      <a:pt x="49883" y="222953"/>
                      <a:pt x="0" y="173070"/>
                      <a:pt x="0" y="111477"/>
                    </a:cubicBezTo>
                    <a:lnTo>
                      <a:pt x="0" y="111477"/>
                    </a:lnTo>
                    <a:close/>
                  </a:path>
                </a:pathLst>
              </a:custGeom>
              <a:solidFill>
                <a:srgbClr val="32190E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65" name="Google Shape;1365;p10"/>
              <p:cNvSpPr/>
              <p:nvPr/>
            </p:nvSpPr>
            <p:spPr>
              <a:xfrm>
                <a:off x="921148" y="4149273"/>
                <a:ext cx="222953" cy="222953"/>
              </a:xfrm>
              <a:custGeom>
                <a:rect b="b" l="l" r="r" t="t"/>
                <a:pathLst>
                  <a:path extrusionOk="0" h="222953" w="222953">
                    <a:moveTo>
                      <a:pt x="0" y="111477"/>
                    </a:moveTo>
                    <a:cubicBezTo>
                      <a:pt x="0" y="49883"/>
                      <a:pt x="49883" y="0"/>
                      <a:pt x="111477" y="0"/>
                    </a:cubicBezTo>
                    <a:cubicBezTo>
                      <a:pt x="173070" y="0"/>
                      <a:pt x="222953" y="49883"/>
                      <a:pt x="222953" y="111477"/>
                    </a:cubicBezTo>
                    <a:cubicBezTo>
                      <a:pt x="222953" y="173070"/>
                      <a:pt x="173070" y="222953"/>
                      <a:pt x="111477" y="222953"/>
                    </a:cubicBezTo>
                    <a:cubicBezTo>
                      <a:pt x="49883" y="222953"/>
                      <a:pt x="0" y="173070"/>
                      <a:pt x="0" y="111477"/>
                    </a:cubicBezTo>
                    <a:lnTo>
                      <a:pt x="0" y="111477"/>
                    </a:lnTo>
                    <a:close/>
                  </a:path>
                </a:pathLst>
              </a:custGeom>
              <a:solidFill>
                <a:srgbClr val="32190E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66" name="Google Shape;1366;p10"/>
              <p:cNvSpPr/>
              <p:nvPr/>
            </p:nvSpPr>
            <p:spPr>
              <a:xfrm>
                <a:off x="2042671" y="4669498"/>
                <a:ext cx="222953" cy="222953"/>
              </a:xfrm>
              <a:custGeom>
                <a:rect b="b" l="l" r="r" t="t"/>
                <a:pathLst>
                  <a:path extrusionOk="0" h="222953" w="222953">
                    <a:moveTo>
                      <a:pt x="0" y="111477"/>
                    </a:moveTo>
                    <a:cubicBezTo>
                      <a:pt x="0" y="49883"/>
                      <a:pt x="49883" y="0"/>
                      <a:pt x="111477" y="0"/>
                    </a:cubicBezTo>
                    <a:cubicBezTo>
                      <a:pt x="173070" y="0"/>
                      <a:pt x="222953" y="49883"/>
                      <a:pt x="222953" y="111477"/>
                    </a:cubicBezTo>
                    <a:cubicBezTo>
                      <a:pt x="222953" y="173070"/>
                      <a:pt x="173070" y="222953"/>
                      <a:pt x="111477" y="222953"/>
                    </a:cubicBezTo>
                    <a:cubicBezTo>
                      <a:pt x="49883" y="222953"/>
                      <a:pt x="0" y="173070"/>
                      <a:pt x="0" y="111477"/>
                    </a:cubicBezTo>
                    <a:lnTo>
                      <a:pt x="0" y="111477"/>
                    </a:lnTo>
                    <a:close/>
                  </a:path>
                </a:pathLst>
              </a:custGeom>
              <a:solidFill>
                <a:srgbClr val="32190E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sp>
          <p:nvSpPr>
            <p:cNvPr id="1367" name="Google Shape;1367;p10"/>
            <p:cNvSpPr/>
            <p:nvPr/>
          </p:nvSpPr>
          <p:spPr>
            <a:xfrm>
              <a:off x="611569" y="5065663"/>
              <a:ext cx="1553494" cy="434499"/>
            </a:xfrm>
            <a:prstGeom prst="rect">
              <a:avLst/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i="0" lang="en-US" sz="1400" u="none" cap="none" strike="noStrike">
                  <a:solidFill>
                    <a:srgbClr val="0C0C0C"/>
                  </a:solidFill>
                  <a:latin typeface="Lexend Deca"/>
                  <a:ea typeface="Lexend Deca"/>
                  <a:cs typeface="Lexend Deca"/>
                  <a:sym typeface="Lexend Deca"/>
                </a:rPr>
                <a:t>MARIE</a:t>
              </a:r>
              <a:endParaRPr/>
            </a:p>
          </p:txBody>
        </p:sp>
      </p:grpSp>
      <p:grpSp>
        <p:nvGrpSpPr>
          <p:cNvPr id="1368" name="Google Shape;1368;p10"/>
          <p:cNvGrpSpPr/>
          <p:nvPr/>
        </p:nvGrpSpPr>
        <p:grpSpPr>
          <a:xfrm>
            <a:off x="2449533" y="3433104"/>
            <a:ext cx="1609816" cy="2246105"/>
            <a:chOff x="2449533" y="3433104"/>
            <a:chExt cx="1609816" cy="2246105"/>
          </a:xfrm>
        </p:grpSpPr>
        <p:sp>
          <p:nvSpPr>
            <p:cNvPr id="1369" name="Google Shape;1369;p10"/>
            <p:cNvSpPr/>
            <p:nvPr/>
          </p:nvSpPr>
          <p:spPr>
            <a:xfrm>
              <a:off x="2449533" y="3433104"/>
              <a:ext cx="1609816" cy="2246105"/>
            </a:xfrm>
            <a:custGeom>
              <a:rect b="b" l="l" r="r" t="t"/>
              <a:pathLst>
                <a:path extrusionOk="0" h="2370559" w="1699014">
                  <a:moveTo>
                    <a:pt x="849507" y="0"/>
                  </a:moveTo>
                  <a:cubicBezTo>
                    <a:pt x="1318677" y="0"/>
                    <a:pt x="1699014" y="380337"/>
                    <a:pt x="1699014" y="849507"/>
                  </a:cubicBezTo>
                  <a:lnTo>
                    <a:pt x="1699014" y="2224057"/>
                  </a:lnTo>
                  <a:lnTo>
                    <a:pt x="1574637" y="2224057"/>
                  </a:lnTo>
                  <a:lnTo>
                    <a:pt x="1574637" y="2370559"/>
                  </a:lnTo>
                  <a:lnTo>
                    <a:pt x="1462549" y="2370559"/>
                  </a:lnTo>
                  <a:lnTo>
                    <a:pt x="1462549" y="2224057"/>
                  </a:lnTo>
                  <a:lnTo>
                    <a:pt x="236466" y="2224057"/>
                  </a:lnTo>
                  <a:lnTo>
                    <a:pt x="236466" y="2370559"/>
                  </a:lnTo>
                  <a:lnTo>
                    <a:pt x="124378" y="2370559"/>
                  </a:lnTo>
                  <a:lnTo>
                    <a:pt x="124378" y="2224057"/>
                  </a:lnTo>
                  <a:lnTo>
                    <a:pt x="0" y="2224057"/>
                  </a:lnTo>
                  <a:lnTo>
                    <a:pt x="0" y="849507"/>
                  </a:lnTo>
                  <a:cubicBezTo>
                    <a:pt x="0" y="380337"/>
                    <a:pt x="380337" y="0"/>
                    <a:pt x="849507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370" name="Google Shape;1370;p10"/>
            <p:cNvGrpSpPr/>
            <p:nvPr/>
          </p:nvGrpSpPr>
          <p:grpSpPr>
            <a:xfrm>
              <a:off x="2839451" y="3603461"/>
              <a:ext cx="857750" cy="1545810"/>
              <a:chOff x="2531283" y="3856056"/>
              <a:chExt cx="857750" cy="1545810"/>
            </a:xfrm>
          </p:grpSpPr>
          <p:sp>
            <p:nvSpPr>
              <p:cNvPr id="1371" name="Google Shape;1371;p10"/>
              <p:cNvSpPr/>
              <p:nvPr/>
            </p:nvSpPr>
            <p:spPr>
              <a:xfrm>
                <a:off x="2531283" y="4304299"/>
                <a:ext cx="107056" cy="179967"/>
              </a:xfrm>
              <a:custGeom>
                <a:rect b="b" l="l" r="r" t="t"/>
                <a:pathLst>
                  <a:path extrusionOk="0" h="179967" w="107056">
                    <a:moveTo>
                      <a:pt x="105142" y="28"/>
                    </a:moveTo>
                    <a:cubicBezTo>
                      <a:pt x="49404" y="-1210"/>
                      <a:pt x="2336" y="38088"/>
                      <a:pt x="84" y="87746"/>
                    </a:cubicBezTo>
                    <a:cubicBezTo>
                      <a:pt x="-2168" y="137404"/>
                      <a:pt x="41184" y="178729"/>
                      <a:pt x="97035" y="179968"/>
                    </a:cubicBezTo>
                    <a:cubicBezTo>
                      <a:pt x="100413" y="179968"/>
                      <a:pt x="103791" y="179968"/>
                      <a:pt x="107057" y="179743"/>
                    </a:cubicBezTo>
                    <a:lnTo>
                      <a:pt x="105142" y="28"/>
                    </a:lnTo>
                    <a:close/>
                  </a:path>
                </a:pathLst>
              </a:custGeom>
              <a:solidFill>
                <a:srgbClr val="E6B49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72" name="Google Shape;1372;p10"/>
              <p:cNvSpPr/>
              <p:nvPr/>
            </p:nvSpPr>
            <p:spPr>
              <a:xfrm>
                <a:off x="3281977" y="4294277"/>
                <a:ext cx="107056" cy="179967"/>
              </a:xfrm>
              <a:custGeom>
                <a:rect b="b" l="l" r="r" t="t"/>
                <a:pathLst>
                  <a:path extrusionOk="0" h="179967" w="107056">
                    <a:moveTo>
                      <a:pt x="1914" y="29"/>
                    </a:moveTo>
                    <a:cubicBezTo>
                      <a:pt x="57653" y="-1210"/>
                      <a:pt x="104721" y="38088"/>
                      <a:pt x="106973" y="87746"/>
                    </a:cubicBezTo>
                    <a:cubicBezTo>
                      <a:pt x="109225" y="137404"/>
                      <a:pt x="65873" y="178729"/>
                      <a:pt x="10022" y="179967"/>
                    </a:cubicBezTo>
                    <a:cubicBezTo>
                      <a:pt x="6644" y="179967"/>
                      <a:pt x="3265" y="179967"/>
                      <a:pt x="0" y="179742"/>
                    </a:cubicBezTo>
                    <a:lnTo>
                      <a:pt x="1914" y="29"/>
                    </a:lnTo>
                    <a:close/>
                  </a:path>
                </a:pathLst>
              </a:custGeom>
              <a:solidFill>
                <a:srgbClr val="E6B49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73" name="Google Shape;1373;p10"/>
              <p:cNvSpPr/>
              <p:nvPr/>
            </p:nvSpPr>
            <p:spPr>
              <a:xfrm>
                <a:off x="2605010" y="4955960"/>
                <a:ext cx="681021" cy="445906"/>
              </a:xfrm>
              <a:custGeom>
                <a:rect b="b" l="l" r="r" t="t"/>
                <a:pathLst>
                  <a:path extrusionOk="0" h="445906" w="681021">
                    <a:moveTo>
                      <a:pt x="222953" y="0"/>
                    </a:moveTo>
                    <a:lnTo>
                      <a:pt x="458068" y="0"/>
                    </a:lnTo>
                    <a:cubicBezTo>
                      <a:pt x="581255" y="0"/>
                      <a:pt x="681021" y="99766"/>
                      <a:pt x="681021" y="222953"/>
                    </a:cubicBezTo>
                    <a:lnTo>
                      <a:pt x="681021" y="445907"/>
                    </a:lnTo>
                    <a:lnTo>
                      <a:pt x="0" y="445907"/>
                    </a:lnTo>
                    <a:lnTo>
                      <a:pt x="0" y="222953"/>
                    </a:lnTo>
                    <a:cubicBezTo>
                      <a:pt x="0" y="99766"/>
                      <a:pt x="99766" y="0"/>
                      <a:pt x="222953" y="0"/>
                    </a:cubicBezTo>
                    <a:lnTo>
                      <a:pt x="222953" y="0"/>
                    </a:lnTo>
                    <a:close/>
                  </a:path>
                </a:pathLst>
              </a:custGeom>
              <a:solidFill>
                <a:srgbClr val="B5547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74" name="Google Shape;1374;p10"/>
              <p:cNvSpPr/>
              <p:nvPr/>
            </p:nvSpPr>
            <p:spPr>
              <a:xfrm>
                <a:off x="2961735" y="4946501"/>
                <a:ext cx="329700" cy="454014"/>
              </a:xfrm>
              <a:custGeom>
                <a:rect b="b" l="l" r="r" t="t"/>
                <a:pathLst>
                  <a:path extrusionOk="0" h="454014" w="329700">
                    <a:moveTo>
                      <a:pt x="0" y="0"/>
                    </a:moveTo>
                    <a:lnTo>
                      <a:pt x="70039" y="0"/>
                    </a:lnTo>
                    <a:cubicBezTo>
                      <a:pt x="213495" y="0"/>
                      <a:pt x="329701" y="101680"/>
                      <a:pt x="329701" y="227007"/>
                    </a:cubicBezTo>
                    <a:lnTo>
                      <a:pt x="329701" y="454014"/>
                    </a:lnTo>
                    <a:lnTo>
                      <a:pt x="0" y="454014"/>
                    </a:lnTo>
                    <a:lnTo>
                      <a:pt x="0" y="0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7B354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75" name="Google Shape;1375;p10"/>
              <p:cNvSpPr/>
              <p:nvPr/>
            </p:nvSpPr>
            <p:spPr>
              <a:xfrm>
                <a:off x="2605010" y="3856056"/>
                <a:ext cx="709397" cy="1045854"/>
              </a:xfrm>
              <a:custGeom>
                <a:rect b="b" l="l" r="r" t="t"/>
                <a:pathLst>
                  <a:path extrusionOk="0" h="1045854" w="709397">
                    <a:moveTo>
                      <a:pt x="0" y="354699"/>
                    </a:moveTo>
                    <a:cubicBezTo>
                      <a:pt x="0" y="158770"/>
                      <a:pt x="158770" y="0"/>
                      <a:pt x="354699" y="0"/>
                    </a:cubicBezTo>
                    <a:lnTo>
                      <a:pt x="354699" y="0"/>
                    </a:lnTo>
                    <a:cubicBezTo>
                      <a:pt x="550627" y="0"/>
                      <a:pt x="709397" y="158770"/>
                      <a:pt x="709397" y="354699"/>
                    </a:cubicBezTo>
                    <a:lnTo>
                      <a:pt x="709397" y="691156"/>
                    </a:lnTo>
                    <a:cubicBezTo>
                      <a:pt x="709397" y="887084"/>
                      <a:pt x="550627" y="1045854"/>
                      <a:pt x="354699" y="1045854"/>
                    </a:cubicBezTo>
                    <a:lnTo>
                      <a:pt x="354699" y="1045854"/>
                    </a:lnTo>
                    <a:cubicBezTo>
                      <a:pt x="158770" y="1045854"/>
                      <a:pt x="0" y="887084"/>
                      <a:pt x="0" y="691156"/>
                    </a:cubicBezTo>
                    <a:lnTo>
                      <a:pt x="0" y="354699"/>
                    </a:lnTo>
                    <a:close/>
                  </a:path>
                </a:pathLst>
              </a:custGeom>
              <a:solidFill>
                <a:srgbClr val="F3C3A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76" name="Google Shape;1376;p10"/>
              <p:cNvSpPr/>
              <p:nvPr/>
            </p:nvSpPr>
            <p:spPr>
              <a:xfrm>
                <a:off x="2960384" y="3856056"/>
                <a:ext cx="371589" cy="1045967"/>
              </a:xfrm>
              <a:custGeom>
                <a:rect b="b" l="l" r="r" t="t"/>
                <a:pathLst>
                  <a:path extrusionOk="0" h="1045967" w="371589">
                    <a:moveTo>
                      <a:pt x="0" y="0"/>
                    </a:moveTo>
                    <a:cubicBezTo>
                      <a:pt x="205275" y="0"/>
                      <a:pt x="371589" y="190637"/>
                      <a:pt x="371589" y="425864"/>
                    </a:cubicBezTo>
                    <a:lnTo>
                      <a:pt x="371589" y="620103"/>
                    </a:lnTo>
                    <a:cubicBezTo>
                      <a:pt x="371589" y="855218"/>
                      <a:pt x="205275" y="1045967"/>
                      <a:pt x="0" y="1045967"/>
                    </a:cubicBezTo>
                    <a:lnTo>
                      <a:pt x="0" y="113"/>
                    </a:lnTo>
                    <a:close/>
                  </a:path>
                </a:pathLst>
              </a:custGeom>
              <a:solidFill>
                <a:srgbClr val="E6B49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77" name="Google Shape;1377;p10"/>
              <p:cNvSpPr/>
              <p:nvPr/>
            </p:nvSpPr>
            <p:spPr>
              <a:xfrm>
                <a:off x="2750943" y="4366822"/>
                <a:ext cx="58103" cy="52698"/>
              </a:xfrm>
              <a:custGeom>
                <a:rect b="b" l="l" r="r" t="t"/>
                <a:pathLst>
                  <a:path extrusionOk="0" h="52698" w="58103">
                    <a:moveTo>
                      <a:pt x="0" y="26349"/>
                    </a:moveTo>
                    <a:cubicBezTo>
                      <a:pt x="0" y="11823"/>
                      <a:pt x="13062" y="0"/>
                      <a:pt x="29052" y="0"/>
                    </a:cubicBezTo>
                    <a:cubicBezTo>
                      <a:pt x="45041" y="0"/>
                      <a:pt x="58103" y="11823"/>
                      <a:pt x="58103" y="26349"/>
                    </a:cubicBezTo>
                    <a:cubicBezTo>
                      <a:pt x="58103" y="40875"/>
                      <a:pt x="45041" y="52698"/>
                      <a:pt x="29052" y="52698"/>
                    </a:cubicBezTo>
                    <a:cubicBezTo>
                      <a:pt x="13062" y="52698"/>
                      <a:pt x="0" y="40875"/>
                      <a:pt x="0" y="26349"/>
                    </a:cubicBezTo>
                    <a:lnTo>
                      <a:pt x="0" y="26349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78" name="Google Shape;1378;p10"/>
              <p:cNvSpPr/>
              <p:nvPr/>
            </p:nvSpPr>
            <p:spPr>
              <a:xfrm>
                <a:off x="3109019" y="4368173"/>
                <a:ext cx="56751" cy="52698"/>
              </a:xfrm>
              <a:custGeom>
                <a:rect b="b" l="l" r="r" t="t"/>
                <a:pathLst>
                  <a:path extrusionOk="0" h="52698" w="56751">
                    <a:moveTo>
                      <a:pt x="56752" y="26349"/>
                    </a:moveTo>
                    <a:cubicBezTo>
                      <a:pt x="56752" y="11823"/>
                      <a:pt x="44028" y="0"/>
                      <a:pt x="28376" y="0"/>
                    </a:cubicBezTo>
                    <a:cubicBezTo>
                      <a:pt x="12724" y="0"/>
                      <a:pt x="0" y="11823"/>
                      <a:pt x="0" y="26349"/>
                    </a:cubicBezTo>
                    <a:cubicBezTo>
                      <a:pt x="0" y="40875"/>
                      <a:pt x="12724" y="52698"/>
                      <a:pt x="28376" y="52698"/>
                    </a:cubicBezTo>
                    <a:cubicBezTo>
                      <a:pt x="44028" y="52698"/>
                      <a:pt x="56752" y="40875"/>
                      <a:pt x="56752" y="26349"/>
                    </a:cubicBezTo>
                    <a:lnTo>
                      <a:pt x="56752" y="26349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79" name="Google Shape;1379;p10"/>
              <p:cNvSpPr/>
              <p:nvPr/>
            </p:nvSpPr>
            <p:spPr>
              <a:xfrm>
                <a:off x="2753645" y="4615449"/>
                <a:ext cx="416179" cy="145933"/>
              </a:xfrm>
              <a:custGeom>
                <a:rect b="b" l="l" r="r" t="t"/>
                <a:pathLst>
                  <a:path extrusionOk="0" h="145933" w="416179">
                    <a:moveTo>
                      <a:pt x="0" y="0"/>
                    </a:moveTo>
                    <a:lnTo>
                      <a:pt x="416180" y="0"/>
                    </a:lnTo>
                    <a:lnTo>
                      <a:pt x="412802" y="10697"/>
                    </a:lnTo>
                    <a:cubicBezTo>
                      <a:pt x="379021" y="90195"/>
                      <a:pt x="300086" y="145933"/>
                      <a:pt x="208090" y="145933"/>
                    </a:cubicBezTo>
                    <a:cubicBezTo>
                      <a:pt x="116093" y="145933"/>
                      <a:pt x="37046" y="90195"/>
                      <a:pt x="3378" y="10697"/>
                    </a:cubicBez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80" name="Google Shape;1380;p10"/>
              <p:cNvSpPr/>
              <p:nvPr/>
            </p:nvSpPr>
            <p:spPr>
              <a:xfrm>
                <a:off x="2798236" y="4619503"/>
                <a:ext cx="328349" cy="145933"/>
              </a:xfrm>
              <a:custGeom>
                <a:rect b="b" l="l" r="r" t="t"/>
                <a:pathLst>
                  <a:path extrusionOk="0" h="145933" w="328349">
                    <a:moveTo>
                      <a:pt x="164175" y="0"/>
                    </a:moveTo>
                    <a:cubicBezTo>
                      <a:pt x="221715" y="0"/>
                      <a:pt x="274075" y="21732"/>
                      <a:pt x="313599" y="57540"/>
                    </a:cubicBezTo>
                    <a:lnTo>
                      <a:pt x="328350" y="72966"/>
                    </a:lnTo>
                    <a:lnTo>
                      <a:pt x="313599" y="88393"/>
                    </a:lnTo>
                    <a:cubicBezTo>
                      <a:pt x="274188" y="124088"/>
                      <a:pt x="221715" y="145933"/>
                      <a:pt x="164175" y="145933"/>
                    </a:cubicBezTo>
                    <a:cubicBezTo>
                      <a:pt x="106635" y="145933"/>
                      <a:pt x="54275" y="124201"/>
                      <a:pt x="14751" y="88393"/>
                    </a:cubicBezTo>
                    <a:lnTo>
                      <a:pt x="0" y="72966"/>
                    </a:lnTo>
                    <a:lnTo>
                      <a:pt x="14751" y="57540"/>
                    </a:lnTo>
                    <a:cubicBezTo>
                      <a:pt x="54162" y="21845"/>
                      <a:pt x="106635" y="0"/>
                      <a:pt x="164175" y="0"/>
                    </a:cubicBezTo>
                    <a:lnTo>
                      <a:pt x="164175" y="0"/>
                    </a:lnTo>
                    <a:close/>
                  </a:path>
                </a:pathLst>
              </a:custGeom>
              <a:solidFill>
                <a:srgbClr val="D8738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81" name="Google Shape;1381;p10"/>
              <p:cNvSpPr/>
              <p:nvPr/>
            </p:nvSpPr>
            <p:spPr>
              <a:xfrm>
                <a:off x="2961735" y="4615449"/>
                <a:ext cx="166201" cy="145933"/>
              </a:xfrm>
              <a:custGeom>
                <a:rect b="b" l="l" r="r" t="t"/>
                <a:pathLst>
                  <a:path extrusionOk="0" h="145933" w="166201">
                    <a:moveTo>
                      <a:pt x="1464" y="0"/>
                    </a:moveTo>
                    <a:cubicBezTo>
                      <a:pt x="59229" y="0"/>
                      <a:pt x="111815" y="21732"/>
                      <a:pt x="151338" y="57540"/>
                    </a:cubicBezTo>
                    <a:lnTo>
                      <a:pt x="166202" y="72967"/>
                    </a:lnTo>
                    <a:lnTo>
                      <a:pt x="151338" y="88393"/>
                    </a:lnTo>
                    <a:cubicBezTo>
                      <a:pt x="111702" y="124088"/>
                      <a:pt x="59116" y="145933"/>
                      <a:pt x="1464" y="145933"/>
                    </a:cubicBezTo>
                    <a:lnTo>
                      <a:pt x="0" y="145933"/>
                    </a:lnTo>
                    <a:lnTo>
                      <a:pt x="0" y="113"/>
                    </a:lnTo>
                    <a:lnTo>
                      <a:pt x="1464" y="113"/>
                    </a:lnTo>
                    <a:close/>
                  </a:path>
                </a:pathLst>
              </a:custGeom>
              <a:solidFill>
                <a:srgbClr val="D0566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82" name="Google Shape;1382;p10"/>
              <p:cNvSpPr/>
              <p:nvPr/>
            </p:nvSpPr>
            <p:spPr>
              <a:xfrm>
                <a:off x="2777967" y="4611395"/>
                <a:ext cx="374291" cy="59454"/>
              </a:xfrm>
              <a:custGeom>
                <a:rect b="b" l="l" r="r" t="t"/>
                <a:pathLst>
                  <a:path extrusionOk="0" h="59454" w="374291">
                    <a:moveTo>
                      <a:pt x="0" y="0"/>
                    </a:moveTo>
                    <a:lnTo>
                      <a:pt x="374291" y="0"/>
                    </a:lnTo>
                    <a:lnTo>
                      <a:pt x="352109" y="59454"/>
                    </a:lnTo>
                    <a:lnTo>
                      <a:pt x="17791" y="54387"/>
                    </a:lnTo>
                    <a:lnTo>
                      <a:pt x="0" y="0"/>
                    </a:lnTo>
                    <a:lnTo>
                      <a:pt x="0" y="0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83" name="Google Shape;1383;p10"/>
              <p:cNvSpPr/>
              <p:nvPr/>
            </p:nvSpPr>
            <p:spPr>
              <a:xfrm>
                <a:off x="2903632" y="4464111"/>
                <a:ext cx="120259" cy="30402"/>
              </a:xfrm>
              <a:custGeom>
                <a:rect b="b" l="l" r="r" t="t"/>
                <a:pathLst>
                  <a:path extrusionOk="0" h="30402" w="120259">
                    <a:moveTo>
                      <a:pt x="120260" y="30403"/>
                    </a:moveTo>
                    <a:cubicBezTo>
                      <a:pt x="120260" y="13625"/>
                      <a:pt x="93348" y="0"/>
                      <a:pt x="60130" y="0"/>
                    </a:cubicBezTo>
                    <a:cubicBezTo>
                      <a:pt x="26912" y="0"/>
                      <a:pt x="0" y="13625"/>
                      <a:pt x="0" y="30403"/>
                    </a:cubicBezTo>
                    <a:lnTo>
                      <a:pt x="15201" y="30403"/>
                    </a:lnTo>
                    <a:cubicBezTo>
                      <a:pt x="15201" y="21958"/>
                      <a:pt x="35357" y="15201"/>
                      <a:pt x="60130" y="15201"/>
                    </a:cubicBezTo>
                    <a:cubicBezTo>
                      <a:pt x="84903" y="15201"/>
                      <a:pt x="105058" y="21958"/>
                      <a:pt x="105058" y="30403"/>
                    </a:cubicBezTo>
                    <a:lnTo>
                      <a:pt x="120260" y="30403"/>
                    </a:lnTo>
                    <a:close/>
                  </a:path>
                </a:pathLst>
              </a:custGeom>
              <a:solidFill>
                <a:srgbClr val="E1A58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84" name="Google Shape;1384;p10"/>
              <p:cNvSpPr/>
              <p:nvPr/>
            </p:nvSpPr>
            <p:spPr>
              <a:xfrm>
                <a:off x="2875256" y="4881642"/>
                <a:ext cx="173070" cy="212256"/>
              </a:xfrm>
              <a:custGeom>
                <a:rect b="b" l="l" r="r" t="t"/>
                <a:pathLst>
                  <a:path extrusionOk="0" h="212256" w="173070">
                    <a:moveTo>
                      <a:pt x="0" y="0"/>
                    </a:moveTo>
                    <a:lnTo>
                      <a:pt x="18805" y="3828"/>
                    </a:lnTo>
                    <a:cubicBezTo>
                      <a:pt x="43014" y="7094"/>
                      <a:pt x="68125" y="8783"/>
                      <a:pt x="93911" y="8783"/>
                    </a:cubicBezTo>
                    <a:lnTo>
                      <a:pt x="93911" y="8783"/>
                    </a:lnTo>
                    <a:cubicBezTo>
                      <a:pt x="119584" y="8783"/>
                      <a:pt x="144694" y="7094"/>
                      <a:pt x="169017" y="3828"/>
                    </a:cubicBezTo>
                    <a:lnTo>
                      <a:pt x="173070" y="3040"/>
                    </a:lnTo>
                    <a:lnTo>
                      <a:pt x="171832" y="35132"/>
                    </a:lnTo>
                    <a:cubicBezTo>
                      <a:pt x="163724" y="136249"/>
                      <a:pt x="128705" y="212256"/>
                      <a:pt x="86704" y="212256"/>
                    </a:cubicBezTo>
                    <a:cubicBezTo>
                      <a:pt x="44703" y="212256"/>
                      <a:pt x="9684" y="136249"/>
                      <a:pt x="1576" y="35132"/>
                    </a:cubicBezTo>
                    <a:lnTo>
                      <a:pt x="225" y="112"/>
                    </a:lnTo>
                    <a:close/>
                  </a:path>
                </a:pathLst>
              </a:custGeom>
              <a:solidFill>
                <a:srgbClr val="E6B49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85" name="Google Shape;1385;p10"/>
              <p:cNvSpPr/>
              <p:nvPr/>
            </p:nvSpPr>
            <p:spPr>
              <a:xfrm>
                <a:off x="2680678" y="4269533"/>
                <a:ext cx="166201" cy="40537"/>
              </a:xfrm>
              <a:custGeom>
                <a:rect b="b" l="l" r="r" t="t"/>
                <a:pathLst>
                  <a:path extrusionOk="0" h="40537" w="166201">
                    <a:moveTo>
                      <a:pt x="0" y="20269"/>
                    </a:moveTo>
                    <a:cubicBezTo>
                      <a:pt x="0" y="9121"/>
                      <a:pt x="9121" y="0"/>
                      <a:pt x="20269" y="0"/>
                    </a:cubicBezTo>
                    <a:lnTo>
                      <a:pt x="145933" y="0"/>
                    </a:lnTo>
                    <a:cubicBezTo>
                      <a:pt x="157081" y="0"/>
                      <a:pt x="166202" y="9121"/>
                      <a:pt x="166202" y="20269"/>
                    </a:cubicBezTo>
                    <a:lnTo>
                      <a:pt x="166202" y="20269"/>
                    </a:lnTo>
                    <a:cubicBezTo>
                      <a:pt x="166202" y="31416"/>
                      <a:pt x="157081" y="40537"/>
                      <a:pt x="145933" y="40537"/>
                    </a:cubicBezTo>
                    <a:lnTo>
                      <a:pt x="20269" y="40537"/>
                    </a:lnTo>
                    <a:cubicBezTo>
                      <a:pt x="9121" y="40537"/>
                      <a:pt x="0" y="31416"/>
                      <a:pt x="0" y="20269"/>
                    </a:cubicBezTo>
                    <a:lnTo>
                      <a:pt x="0" y="20269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86" name="Google Shape;1386;p10"/>
              <p:cNvSpPr/>
              <p:nvPr/>
            </p:nvSpPr>
            <p:spPr>
              <a:xfrm>
                <a:off x="3061726" y="4268182"/>
                <a:ext cx="166201" cy="40537"/>
              </a:xfrm>
              <a:custGeom>
                <a:rect b="b" l="l" r="r" t="t"/>
                <a:pathLst>
                  <a:path extrusionOk="0" h="40537" w="166201">
                    <a:moveTo>
                      <a:pt x="0" y="20268"/>
                    </a:moveTo>
                    <a:cubicBezTo>
                      <a:pt x="0" y="9121"/>
                      <a:pt x="9121" y="0"/>
                      <a:pt x="20269" y="0"/>
                    </a:cubicBezTo>
                    <a:lnTo>
                      <a:pt x="145933" y="0"/>
                    </a:lnTo>
                    <a:cubicBezTo>
                      <a:pt x="157081" y="0"/>
                      <a:pt x="166202" y="9121"/>
                      <a:pt x="166202" y="20268"/>
                    </a:cubicBezTo>
                    <a:lnTo>
                      <a:pt x="166202" y="20268"/>
                    </a:lnTo>
                    <a:cubicBezTo>
                      <a:pt x="166202" y="31416"/>
                      <a:pt x="157081" y="40537"/>
                      <a:pt x="145933" y="40537"/>
                    </a:cubicBezTo>
                    <a:lnTo>
                      <a:pt x="20269" y="40537"/>
                    </a:lnTo>
                    <a:cubicBezTo>
                      <a:pt x="9121" y="40537"/>
                      <a:pt x="0" y="31416"/>
                      <a:pt x="0" y="20268"/>
                    </a:cubicBezTo>
                    <a:lnTo>
                      <a:pt x="0" y="20268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87" name="Google Shape;1387;p10"/>
              <p:cNvSpPr/>
              <p:nvPr/>
            </p:nvSpPr>
            <p:spPr>
              <a:xfrm>
                <a:off x="2680678" y="4501945"/>
                <a:ext cx="572922" cy="118908"/>
              </a:xfrm>
              <a:custGeom>
                <a:rect b="b" l="l" r="r" t="t"/>
                <a:pathLst>
                  <a:path extrusionOk="0" h="118908" w="572922">
                    <a:moveTo>
                      <a:pt x="572923" y="118908"/>
                    </a:moveTo>
                    <a:lnTo>
                      <a:pt x="0" y="118908"/>
                    </a:lnTo>
                    <a:lnTo>
                      <a:pt x="4617" y="110125"/>
                    </a:lnTo>
                    <a:cubicBezTo>
                      <a:pt x="51009" y="45379"/>
                      <a:pt x="159783" y="0"/>
                      <a:pt x="286461" y="0"/>
                    </a:cubicBezTo>
                    <a:cubicBezTo>
                      <a:pt x="413140" y="0"/>
                      <a:pt x="521914" y="45379"/>
                      <a:pt x="568306" y="110125"/>
                    </a:cubicBezTo>
                    <a:lnTo>
                      <a:pt x="572923" y="118908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88" name="Google Shape;1388;p10"/>
              <p:cNvSpPr/>
              <p:nvPr/>
            </p:nvSpPr>
            <p:spPr>
              <a:xfrm>
                <a:off x="2683381" y="4496315"/>
                <a:ext cx="572922" cy="118908"/>
              </a:xfrm>
              <a:custGeom>
                <a:rect b="b" l="l" r="r" t="t"/>
                <a:pathLst>
                  <a:path extrusionOk="0" h="118908" w="572922">
                    <a:moveTo>
                      <a:pt x="572923" y="118908"/>
                    </a:moveTo>
                    <a:lnTo>
                      <a:pt x="0" y="118908"/>
                    </a:lnTo>
                    <a:lnTo>
                      <a:pt x="4617" y="110125"/>
                    </a:lnTo>
                    <a:cubicBezTo>
                      <a:pt x="51009" y="45379"/>
                      <a:pt x="159783" y="0"/>
                      <a:pt x="286461" y="0"/>
                    </a:cubicBezTo>
                    <a:cubicBezTo>
                      <a:pt x="413140" y="0"/>
                      <a:pt x="521914" y="45379"/>
                      <a:pt x="568306" y="110125"/>
                    </a:cubicBezTo>
                    <a:lnTo>
                      <a:pt x="572923" y="118908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89" name="Google Shape;1389;p10"/>
              <p:cNvSpPr/>
              <p:nvPr/>
            </p:nvSpPr>
            <p:spPr>
              <a:xfrm>
                <a:off x="2559856" y="3865402"/>
                <a:ext cx="809276" cy="514858"/>
              </a:xfrm>
              <a:custGeom>
                <a:rect b="b" l="l" r="r" t="t"/>
                <a:pathLst>
                  <a:path extrusionOk="0" h="514858" w="809276">
                    <a:moveTo>
                      <a:pt x="404582" y="0"/>
                    </a:moveTo>
                    <a:cubicBezTo>
                      <a:pt x="628098" y="0"/>
                      <a:pt x="809276" y="147284"/>
                      <a:pt x="809276" y="328913"/>
                    </a:cubicBezTo>
                    <a:lnTo>
                      <a:pt x="809276" y="485430"/>
                    </a:lnTo>
                    <a:cubicBezTo>
                      <a:pt x="809276" y="537565"/>
                      <a:pt x="762095" y="509302"/>
                      <a:pt x="752637" y="485430"/>
                    </a:cubicBezTo>
                    <a:cubicBezTo>
                      <a:pt x="743178" y="461559"/>
                      <a:pt x="770991" y="380822"/>
                      <a:pt x="752637" y="342087"/>
                    </a:cubicBezTo>
                    <a:cubicBezTo>
                      <a:pt x="752637" y="292767"/>
                      <a:pt x="703429" y="252793"/>
                      <a:pt x="642737" y="252793"/>
                    </a:cubicBezTo>
                    <a:cubicBezTo>
                      <a:pt x="582719" y="242321"/>
                      <a:pt x="500970" y="284322"/>
                      <a:pt x="392871" y="278917"/>
                    </a:cubicBezTo>
                    <a:cubicBezTo>
                      <a:pt x="284772" y="273512"/>
                      <a:pt x="241983" y="261464"/>
                      <a:pt x="166540" y="252793"/>
                    </a:cubicBezTo>
                    <a:cubicBezTo>
                      <a:pt x="105847" y="252793"/>
                      <a:pt x="56639" y="292767"/>
                      <a:pt x="56639" y="342087"/>
                    </a:cubicBezTo>
                    <a:lnTo>
                      <a:pt x="56639" y="485430"/>
                    </a:lnTo>
                    <a:cubicBezTo>
                      <a:pt x="47181" y="509302"/>
                      <a:pt x="0" y="537565"/>
                      <a:pt x="0" y="485430"/>
                    </a:cubicBezTo>
                    <a:lnTo>
                      <a:pt x="0" y="328913"/>
                    </a:lnTo>
                    <a:cubicBezTo>
                      <a:pt x="0" y="147284"/>
                      <a:pt x="181178" y="0"/>
                      <a:pt x="404694" y="0"/>
                    </a:cubicBezTo>
                    <a:lnTo>
                      <a:pt x="404694" y="0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90" name="Google Shape;1390;p10"/>
              <p:cNvSpPr/>
              <p:nvPr/>
            </p:nvSpPr>
            <p:spPr>
              <a:xfrm>
                <a:off x="2584290" y="4235189"/>
                <a:ext cx="337808" cy="337582"/>
              </a:xfrm>
              <a:custGeom>
                <a:rect b="b" l="l" r="r" t="t"/>
                <a:pathLst>
                  <a:path extrusionOk="0" h="337582" w="337808">
                    <a:moveTo>
                      <a:pt x="0" y="168791"/>
                    </a:moveTo>
                    <a:cubicBezTo>
                      <a:pt x="0" y="75556"/>
                      <a:pt x="75669" y="0"/>
                      <a:pt x="168904" y="0"/>
                    </a:cubicBezTo>
                    <a:cubicBezTo>
                      <a:pt x="262139" y="0"/>
                      <a:pt x="337808" y="75556"/>
                      <a:pt x="337808" y="168791"/>
                    </a:cubicBezTo>
                    <a:cubicBezTo>
                      <a:pt x="337808" y="262026"/>
                      <a:pt x="262139" y="337583"/>
                      <a:pt x="168904" y="337583"/>
                    </a:cubicBezTo>
                    <a:cubicBezTo>
                      <a:pt x="75669" y="337583"/>
                      <a:pt x="0" y="262026"/>
                      <a:pt x="0" y="168791"/>
                    </a:cubicBezTo>
                    <a:lnTo>
                      <a:pt x="0" y="168791"/>
                    </a:lnTo>
                    <a:close/>
                    <a:moveTo>
                      <a:pt x="17116" y="168791"/>
                    </a:moveTo>
                    <a:cubicBezTo>
                      <a:pt x="17116" y="252568"/>
                      <a:pt x="85128" y="320467"/>
                      <a:pt x="168904" y="320467"/>
                    </a:cubicBezTo>
                    <a:cubicBezTo>
                      <a:pt x="252681" y="320467"/>
                      <a:pt x="320693" y="252568"/>
                      <a:pt x="320693" y="168791"/>
                    </a:cubicBezTo>
                    <a:cubicBezTo>
                      <a:pt x="320693" y="85015"/>
                      <a:pt x="252681" y="17115"/>
                      <a:pt x="168904" y="17115"/>
                    </a:cubicBezTo>
                    <a:cubicBezTo>
                      <a:pt x="85128" y="17115"/>
                      <a:pt x="17116" y="85015"/>
                      <a:pt x="17116" y="168791"/>
                    </a:cubicBezTo>
                    <a:lnTo>
                      <a:pt x="17116" y="168791"/>
                    </a:lnTo>
                    <a:close/>
                  </a:path>
                </a:pathLst>
              </a:custGeom>
              <a:solidFill>
                <a:srgbClr val="7B354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91" name="Google Shape;1391;p10"/>
              <p:cNvSpPr/>
              <p:nvPr/>
            </p:nvSpPr>
            <p:spPr>
              <a:xfrm>
                <a:off x="2993714" y="4235189"/>
                <a:ext cx="337808" cy="337582"/>
              </a:xfrm>
              <a:custGeom>
                <a:rect b="b" l="l" r="r" t="t"/>
                <a:pathLst>
                  <a:path extrusionOk="0" h="337582" w="337808">
                    <a:moveTo>
                      <a:pt x="0" y="168791"/>
                    </a:moveTo>
                    <a:cubicBezTo>
                      <a:pt x="0" y="75556"/>
                      <a:pt x="75669" y="0"/>
                      <a:pt x="168904" y="0"/>
                    </a:cubicBezTo>
                    <a:cubicBezTo>
                      <a:pt x="262139" y="0"/>
                      <a:pt x="337808" y="75556"/>
                      <a:pt x="337808" y="168791"/>
                    </a:cubicBezTo>
                    <a:cubicBezTo>
                      <a:pt x="337808" y="262026"/>
                      <a:pt x="262139" y="337583"/>
                      <a:pt x="168904" y="337583"/>
                    </a:cubicBezTo>
                    <a:cubicBezTo>
                      <a:pt x="75669" y="337583"/>
                      <a:pt x="0" y="262026"/>
                      <a:pt x="0" y="168791"/>
                    </a:cubicBezTo>
                    <a:lnTo>
                      <a:pt x="0" y="168791"/>
                    </a:lnTo>
                    <a:close/>
                    <a:moveTo>
                      <a:pt x="17116" y="168791"/>
                    </a:moveTo>
                    <a:cubicBezTo>
                      <a:pt x="17116" y="252568"/>
                      <a:pt x="85128" y="320467"/>
                      <a:pt x="168904" y="320467"/>
                    </a:cubicBezTo>
                    <a:cubicBezTo>
                      <a:pt x="252681" y="320467"/>
                      <a:pt x="320693" y="252568"/>
                      <a:pt x="320693" y="168791"/>
                    </a:cubicBezTo>
                    <a:cubicBezTo>
                      <a:pt x="320693" y="85015"/>
                      <a:pt x="252681" y="17115"/>
                      <a:pt x="168904" y="17115"/>
                    </a:cubicBezTo>
                    <a:cubicBezTo>
                      <a:pt x="85128" y="17115"/>
                      <a:pt x="17116" y="85015"/>
                      <a:pt x="17116" y="168791"/>
                    </a:cubicBezTo>
                    <a:lnTo>
                      <a:pt x="17116" y="168791"/>
                    </a:lnTo>
                    <a:close/>
                  </a:path>
                </a:pathLst>
              </a:custGeom>
              <a:solidFill>
                <a:srgbClr val="7B354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92" name="Google Shape;1392;p10"/>
              <p:cNvSpPr/>
              <p:nvPr/>
            </p:nvSpPr>
            <p:spPr>
              <a:xfrm>
                <a:off x="2922099" y="4382361"/>
                <a:ext cx="71615" cy="21619"/>
              </a:xfrm>
              <a:custGeom>
                <a:rect b="b" l="l" r="r" t="t"/>
                <a:pathLst>
                  <a:path extrusionOk="0" h="21619" w="71615">
                    <a:moveTo>
                      <a:pt x="0" y="0"/>
                    </a:moveTo>
                    <a:lnTo>
                      <a:pt x="71615" y="0"/>
                    </a:lnTo>
                    <a:lnTo>
                      <a:pt x="71615" y="21620"/>
                    </a:lnTo>
                    <a:lnTo>
                      <a:pt x="0" y="21620"/>
                    </a:lnTo>
                    <a:lnTo>
                      <a:pt x="0" y="0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7B354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sp>
          <p:nvSpPr>
            <p:cNvPr id="1393" name="Google Shape;1393;p10"/>
            <p:cNvSpPr/>
            <p:nvPr/>
          </p:nvSpPr>
          <p:spPr>
            <a:xfrm>
              <a:off x="2485990" y="5065663"/>
              <a:ext cx="1553494" cy="434499"/>
            </a:xfrm>
            <a:prstGeom prst="rect">
              <a:avLst/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i="0" lang="en-US" sz="1400" u="none" cap="none" strike="noStrike">
                  <a:solidFill>
                    <a:srgbClr val="0C0C0C"/>
                  </a:solidFill>
                  <a:latin typeface="Lexend Deca"/>
                  <a:ea typeface="Lexend Deca"/>
                  <a:cs typeface="Lexend Deca"/>
                  <a:sym typeface="Lexend Deca"/>
                </a:rPr>
                <a:t>CLINT</a:t>
              </a:r>
              <a:endParaRPr/>
            </a:p>
          </p:txBody>
        </p:sp>
      </p:grpSp>
      <p:grpSp>
        <p:nvGrpSpPr>
          <p:cNvPr id="1394" name="Google Shape;1394;p10"/>
          <p:cNvGrpSpPr/>
          <p:nvPr/>
        </p:nvGrpSpPr>
        <p:grpSpPr>
          <a:xfrm>
            <a:off x="4324918" y="3433104"/>
            <a:ext cx="1609816" cy="2246105"/>
            <a:chOff x="4324918" y="3433104"/>
            <a:chExt cx="1609816" cy="2246105"/>
          </a:xfrm>
        </p:grpSpPr>
        <p:sp>
          <p:nvSpPr>
            <p:cNvPr id="1395" name="Google Shape;1395;p10"/>
            <p:cNvSpPr/>
            <p:nvPr/>
          </p:nvSpPr>
          <p:spPr>
            <a:xfrm>
              <a:off x="4324918" y="3433104"/>
              <a:ext cx="1609816" cy="2246105"/>
            </a:xfrm>
            <a:custGeom>
              <a:rect b="b" l="l" r="r" t="t"/>
              <a:pathLst>
                <a:path extrusionOk="0" h="2370559" w="1699014">
                  <a:moveTo>
                    <a:pt x="849507" y="0"/>
                  </a:moveTo>
                  <a:cubicBezTo>
                    <a:pt x="1318677" y="0"/>
                    <a:pt x="1699014" y="380337"/>
                    <a:pt x="1699014" y="849507"/>
                  </a:cubicBezTo>
                  <a:lnTo>
                    <a:pt x="1699014" y="2224057"/>
                  </a:lnTo>
                  <a:lnTo>
                    <a:pt x="1574637" y="2224057"/>
                  </a:lnTo>
                  <a:lnTo>
                    <a:pt x="1574637" y="2370559"/>
                  </a:lnTo>
                  <a:lnTo>
                    <a:pt x="1462549" y="2370559"/>
                  </a:lnTo>
                  <a:lnTo>
                    <a:pt x="1462549" y="2224057"/>
                  </a:lnTo>
                  <a:lnTo>
                    <a:pt x="236466" y="2224057"/>
                  </a:lnTo>
                  <a:lnTo>
                    <a:pt x="236466" y="2370559"/>
                  </a:lnTo>
                  <a:lnTo>
                    <a:pt x="124378" y="2370559"/>
                  </a:lnTo>
                  <a:lnTo>
                    <a:pt x="124378" y="2224057"/>
                  </a:lnTo>
                  <a:lnTo>
                    <a:pt x="0" y="2224057"/>
                  </a:lnTo>
                  <a:lnTo>
                    <a:pt x="0" y="849507"/>
                  </a:lnTo>
                  <a:cubicBezTo>
                    <a:pt x="0" y="380337"/>
                    <a:pt x="380337" y="0"/>
                    <a:pt x="849507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396" name="Google Shape;1396;p10"/>
            <p:cNvGrpSpPr/>
            <p:nvPr/>
          </p:nvGrpSpPr>
          <p:grpSpPr>
            <a:xfrm>
              <a:off x="4669659" y="3540431"/>
              <a:ext cx="890462" cy="1640531"/>
              <a:chOff x="3684532" y="3772820"/>
              <a:chExt cx="890462" cy="1640531"/>
            </a:xfrm>
          </p:grpSpPr>
          <p:sp>
            <p:nvSpPr>
              <p:cNvPr id="1397" name="Google Shape;1397;p10"/>
              <p:cNvSpPr/>
              <p:nvPr/>
            </p:nvSpPr>
            <p:spPr>
              <a:xfrm>
                <a:off x="4281890" y="4861985"/>
                <a:ext cx="250551" cy="454077"/>
              </a:xfrm>
              <a:custGeom>
                <a:rect b="b" l="l" r="r" t="t"/>
                <a:pathLst>
                  <a:path extrusionOk="0" h="454077" w="250551">
                    <a:moveTo>
                      <a:pt x="0" y="4680"/>
                    </a:moveTo>
                    <a:cubicBezTo>
                      <a:pt x="103707" y="-20656"/>
                      <a:pt x="212369" y="59405"/>
                      <a:pt x="242659" y="183606"/>
                    </a:cubicBezTo>
                    <a:cubicBezTo>
                      <a:pt x="272949" y="307694"/>
                      <a:pt x="213382" y="428855"/>
                      <a:pt x="109675" y="454078"/>
                    </a:cubicBezTo>
                    <a:cubicBezTo>
                      <a:pt x="104946" y="299024"/>
                      <a:pt x="67336" y="144533"/>
                      <a:pt x="0" y="4680"/>
                    </a:cubicBezTo>
                    <a:lnTo>
                      <a:pt x="0" y="4680"/>
                    </a:lnTo>
                    <a:close/>
                  </a:path>
                </a:pathLst>
              </a:custGeom>
              <a:solidFill>
                <a:srgbClr val="271B0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98" name="Google Shape;1398;p10"/>
              <p:cNvSpPr/>
              <p:nvPr/>
            </p:nvSpPr>
            <p:spPr>
              <a:xfrm>
                <a:off x="3692752" y="3882405"/>
                <a:ext cx="866140" cy="1102606"/>
              </a:xfrm>
              <a:custGeom>
                <a:rect b="b" l="l" r="r" t="t"/>
                <a:pathLst>
                  <a:path extrusionOk="0" h="1102606" w="866140">
                    <a:moveTo>
                      <a:pt x="0" y="433070"/>
                    </a:moveTo>
                    <a:cubicBezTo>
                      <a:pt x="0" y="193902"/>
                      <a:pt x="193902" y="0"/>
                      <a:pt x="433070" y="0"/>
                    </a:cubicBezTo>
                    <a:lnTo>
                      <a:pt x="433070" y="0"/>
                    </a:lnTo>
                    <a:cubicBezTo>
                      <a:pt x="672239" y="0"/>
                      <a:pt x="866140" y="193902"/>
                      <a:pt x="866140" y="433070"/>
                    </a:cubicBezTo>
                    <a:lnTo>
                      <a:pt x="866140" y="669536"/>
                    </a:lnTo>
                    <a:cubicBezTo>
                      <a:pt x="866140" y="908704"/>
                      <a:pt x="672239" y="1102606"/>
                      <a:pt x="433070" y="1102606"/>
                    </a:cubicBezTo>
                    <a:lnTo>
                      <a:pt x="433070" y="1102606"/>
                    </a:lnTo>
                    <a:cubicBezTo>
                      <a:pt x="193902" y="1102606"/>
                      <a:pt x="0" y="908704"/>
                      <a:pt x="0" y="669536"/>
                    </a:cubicBezTo>
                    <a:lnTo>
                      <a:pt x="0" y="433070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99" name="Google Shape;1399;p10"/>
              <p:cNvSpPr/>
              <p:nvPr/>
            </p:nvSpPr>
            <p:spPr>
              <a:xfrm>
                <a:off x="4395281" y="3926883"/>
                <a:ext cx="179713" cy="940570"/>
              </a:xfrm>
              <a:custGeom>
                <a:rect b="b" l="l" r="r" t="t"/>
                <a:pathLst>
                  <a:path extrusionOk="0" h="940570" w="179713">
                    <a:moveTo>
                      <a:pt x="112" y="113"/>
                    </a:moveTo>
                    <a:lnTo>
                      <a:pt x="676" y="788"/>
                    </a:lnTo>
                    <a:cubicBezTo>
                      <a:pt x="35808" y="45604"/>
                      <a:pt x="55738" y="97064"/>
                      <a:pt x="55738" y="151676"/>
                    </a:cubicBezTo>
                    <a:lnTo>
                      <a:pt x="55738" y="836075"/>
                    </a:lnTo>
                    <a:cubicBezTo>
                      <a:pt x="55738" y="868843"/>
                      <a:pt x="48532" y="900484"/>
                      <a:pt x="35244" y="930211"/>
                    </a:cubicBezTo>
                    <a:lnTo>
                      <a:pt x="29727" y="940571"/>
                    </a:lnTo>
                    <a:lnTo>
                      <a:pt x="46054" y="930211"/>
                    </a:lnTo>
                    <a:cubicBezTo>
                      <a:pt x="128705" y="872896"/>
                      <a:pt x="179714" y="793849"/>
                      <a:pt x="179714" y="706470"/>
                    </a:cubicBezTo>
                    <a:lnTo>
                      <a:pt x="179714" y="251329"/>
                    </a:lnTo>
                    <a:cubicBezTo>
                      <a:pt x="179714" y="153027"/>
                      <a:pt x="115080" y="65197"/>
                      <a:pt x="13625" y="7094"/>
                    </a:cubicBez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271B0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00" name="Google Shape;1400;p10"/>
              <p:cNvSpPr/>
              <p:nvPr/>
            </p:nvSpPr>
            <p:spPr>
              <a:xfrm>
                <a:off x="3684532" y="3891864"/>
                <a:ext cx="183880" cy="975590"/>
              </a:xfrm>
              <a:custGeom>
                <a:rect b="b" l="l" r="r" t="t"/>
                <a:pathLst>
                  <a:path extrusionOk="0" h="975590" w="183880">
                    <a:moveTo>
                      <a:pt x="183880" y="0"/>
                    </a:moveTo>
                    <a:lnTo>
                      <a:pt x="183205" y="676"/>
                    </a:lnTo>
                    <a:cubicBezTo>
                      <a:pt x="147284" y="47180"/>
                      <a:pt x="126903" y="100554"/>
                      <a:pt x="126903" y="157193"/>
                    </a:cubicBezTo>
                    <a:lnTo>
                      <a:pt x="126903" y="867154"/>
                    </a:lnTo>
                    <a:cubicBezTo>
                      <a:pt x="126903" y="901160"/>
                      <a:pt x="134222" y="933927"/>
                      <a:pt x="147847" y="964780"/>
                    </a:cubicBezTo>
                    <a:lnTo>
                      <a:pt x="153477" y="975590"/>
                    </a:lnTo>
                    <a:lnTo>
                      <a:pt x="136700" y="964893"/>
                    </a:lnTo>
                    <a:cubicBezTo>
                      <a:pt x="52248" y="905438"/>
                      <a:pt x="0" y="823351"/>
                      <a:pt x="0" y="732706"/>
                    </a:cubicBezTo>
                    <a:lnTo>
                      <a:pt x="0" y="260675"/>
                    </a:lnTo>
                    <a:cubicBezTo>
                      <a:pt x="0" y="158657"/>
                      <a:pt x="66098" y="67562"/>
                      <a:pt x="169805" y="7319"/>
                    </a:cubicBezTo>
                    <a:lnTo>
                      <a:pt x="183768" y="0"/>
                    </a:lnTo>
                    <a:close/>
                  </a:path>
                </a:pathLst>
              </a:custGeom>
              <a:solidFill>
                <a:srgbClr val="271B0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01" name="Google Shape;1401;p10"/>
              <p:cNvSpPr/>
              <p:nvPr/>
            </p:nvSpPr>
            <p:spPr>
              <a:xfrm>
                <a:off x="3788689" y="4993118"/>
                <a:ext cx="641835" cy="420233"/>
              </a:xfrm>
              <a:custGeom>
                <a:rect b="b" l="l" r="r" t="t"/>
                <a:pathLst>
                  <a:path extrusionOk="0" h="420233" w="641835">
                    <a:moveTo>
                      <a:pt x="210117" y="0"/>
                    </a:moveTo>
                    <a:lnTo>
                      <a:pt x="431719" y="0"/>
                    </a:lnTo>
                    <a:cubicBezTo>
                      <a:pt x="547813" y="0"/>
                      <a:pt x="641836" y="94023"/>
                      <a:pt x="641836" y="210117"/>
                    </a:cubicBezTo>
                    <a:lnTo>
                      <a:pt x="641836" y="420234"/>
                    </a:lnTo>
                    <a:lnTo>
                      <a:pt x="0" y="420234"/>
                    </a:lnTo>
                    <a:lnTo>
                      <a:pt x="0" y="210117"/>
                    </a:lnTo>
                    <a:cubicBezTo>
                      <a:pt x="0" y="94023"/>
                      <a:pt x="94023" y="0"/>
                      <a:pt x="210117" y="0"/>
                    </a:cubicBezTo>
                    <a:lnTo>
                      <a:pt x="210117" y="0"/>
                    </a:lnTo>
                    <a:close/>
                  </a:path>
                </a:pathLst>
              </a:custGeom>
              <a:solidFill>
                <a:srgbClr val="315F7E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02" name="Google Shape;1402;p10"/>
              <p:cNvSpPr/>
              <p:nvPr/>
            </p:nvSpPr>
            <p:spPr>
              <a:xfrm>
                <a:off x="4123795" y="4985011"/>
                <a:ext cx="312134" cy="428340"/>
              </a:xfrm>
              <a:custGeom>
                <a:rect b="b" l="l" r="r" t="t"/>
                <a:pathLst>
                  <a:path extrusionOk="0" h="428340" w="312134">
                    <a:moveTo>
                      <a:pt x="0" y="0"/>
                    </a:moveTo>
                    <a:lnTo>
                      <a:pt x="66323" y="0"/>
                    </a:lnTo>
                    <a:cubicBezTo>
                      <a:pt x="202122" y="0"/>
                      <a:pt x="312135" y="95937"/>
                      <a:pt x="312135" y="214170"/>
                    </a:cubicBezTo>
                    <a:lnTo>
                      <a:pt x="312135" y="428341"/>
                    </a:lnTo>
                    <a:lnTo>
                      <a:pt x="0" y="428341"/>
                    </a:lnTo>
                    <a:lnTo>
                      <a:pt x="0" y="0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10365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03" name="Google Shape;1403;p10"/>
              <p:cNvSpPr/>
              <p:nvPr/>
            </p:nvSpPr>
            <p:spPr>
              <a:xfrm>
                <a:off x="3771123" y="3954020"/>
                <a:ext cx="702641" cy="987751"/>
              </a:xfrm>
              <a:custGeom>
                <a:rect b="b" l="l" r="r" t="t"/>
                <a:pathLst>
                  <a:path extrusionOk="0" h="987751" w="702641">
                    <a:moveTo>
                      <a:pt x="0" y="351320"/>
                    </a:moveTo>
                    <a:cubicBezTo>
                      <a:pt x="0" y="157306"/>
                      <a:pt x="157306" y="0"/>
                      <a:pt x="351321" y="0"/>
                    </a:cubicBezTo>
                    <a:lnTo>
                      <a:pt x="351321" y="0"/>
                    </a:lnTo>
                    <a:cubicBezTo>
                      <a:pt x="545335" y="0"/>
                      <a:pt x="702641" y="157306"/>
                      <a:pt x="702641" y="351320"/>
                    </a:cubicBezTo>
                    <a:lnTo>
                      <a:pt x="702641" y="636431"/>
                    </a:lnTo>
                    <a:cubicBezTo>
                      <a:pt x="702641" y="830445"/>
                      <a:pt x="545335" y="987751"/>
                      <a:pt x="351321" y="987751"/>
                    </a:cubicBezTo>
                    <a:lnTo>
                      <a:pt x="351321" y="987751"/>
                    </a:lnTo>
                    <a:cubicBezTo>
                      <a:pt x="157306" y="987751"/>
                      <a:pt x="0" y="830445"/>
                      <a:pt x="0" y="636431"/>
                    </a:cubicBezTo>
                    <a:lnTo>
                      <a:pt x="0" y="351320"/>
                    </a:lnTo>
                    <a:close/>
                  </a:path>
                </a:pathLst>
              </a:custGeom>
              <a:solidFill>
                <a:srgbClr val="F3C3A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04" name="Google Shape;1404;p10"/>
              <p:cNvSpPr/>
              <p:nvPr/>
            </p:nvSpPr>
            <p:spPr>
              <a:xfrm>
                <a:off x="4130551" y="3957961"/>
                <a:ext cx="349969" cy="987751"/>
              </a:xfrm>
              <a:custGeom>
                <a:rect b="b" l="l" r="r" t="t"/>
                <a:pathLst>
                  <a:path extrusionOk="0" h="987751" w="349969">
                    <a:moveTo>
                      <a:pt x="0" y="112"/>
                    </a:moveTo>
                    <a:cubicBezTo>
                      <a:pt x="193339" y="112"/>
                      <a:pt x="349969" y="180164"/>
                      <a:pt x="349969" y="402217"/>
                    </a:cubicBezTo>
                    <a:lnTo>
                      <a:pt x="349969" y="585647"/>
                    </a:lnTo>
                    <a:cubicBezTo>
                      <a:pt x="349969" y="807699"/>
                      <a:pt x="193339" y="987751"/>
                      <a:pt x="0" y="987751"/>
                    </a:cubicBez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E6B49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05" name="Google Shape;1405;p10"/>
              <p:cNvSpPr/>
              <p:nvPr/>
            </p:nvSpPr>
            <p:spPr>
              <a:xfrm>
                <a:off x="3925164" y="4436410"/>
                <a:ext cx="54049" cy="49995"/>
              </a:xfrm>
              <a:custGeom>
                <a:rect b="b" l="l" r="r" t="t"/>
                <a:pathLst>
                  <a:path extrusionOk="0" h="49995" w="54049">
                    <a:moveTo>
                      <a:pt x="0" y="24998"/>
                    </a:moveTo>
                    <a:cubicBezTo>
                      <a:pt x="0" y="11148"/>
                      <a:pt x="12048" y="0"/>
                      <a:pt x="27025" y="0"/>
                    </a:cubicBezTo>
                    <a:cubicBezTo>
                      <a:pt x="42001" y="0"/>
                      <a:pt x="54049" y="11148"/>
                      <a:pt x="54049" y="24998"/>
                    </a:cubicBezTo>
                    <a:cubicBezTo>
                      <a:pt x="54049" y="38848"/>
                      <a:pt x="42001" y="49996"/>
                      <a:pt x="27025" y="49996"/>
                    </a:cubicBezTo>
                    <a:cubicBezTo>
                      <a:pt x="12048" y="49996"/>
                      <a:pt x="0" y="38848"/>
                      <a:pt x="0" y="24998"/>
                    </a:cubicBezTo>
                    <a:lnTo>
                      <a:pt x="0" y="24998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06" name="Google Shape;1406;p10"/>
              <p:cNvSpPr/>
              <p:nvPr/>
            </p:nvSpPr>
            <p:spPr>
              <a:xfrm>
                <a:off x="3844417" y="4374367"/>
                <a:ext cx="200780" cy="34455"/>
              </a:xfrm>
              <a:custGeom>
                <a:rect b="b" l="l" r="r" t="t"/>
                <a:pathLst>
                  <a:path extrusionOk="0" h="34455" w="200780">
                    <a:moveTo>
                      <a:pt x="10" y="34456"/>
                    </a:moveTo>
                    <a:cubicBezTo>
                      <a:pt x="-778" y="18466"/>
                      <a:pt x="43475" y="3265"/>
                      <a:pt x="98988" y="450"/>
                    </a:cubicBezTo>
                    <a:cubicBezTo>
                      <a:pt x="154389" y="-2365"/>
                      <a:pt x="199993" y="8332"/>
                      <a:pt x="200781" y="24321"/>
                    </a:cubicBezTo>
                    <a:lnTo>
                      <a:pt x="186368" y="24997"/>
                    </a:lnTo>
                    <a:cubicBezTo>
                      <a:pt x="185918" y="17002"/>
                      <a:pt x="147182" y="12498"/>
                      <a:pt x="99777" y="14863"/>
                    </a:cubicBezTo>
                    <a:cubicBezTo>
                      <a:pt x="52371" y="17227"/>
                      <a:pt x="14198" y="25673"/>
                      <a:pt x="14536" y="33668"/>
                    </a:cubicBezTo>
                    <a:lnTo>
                      <a:pt x="123" y="34343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07" name="Google Shape;1407;p10"/>
              <p:cNvSpPr/>
              <p:nvPr/>
            </p:nvSpPr>
            <p:spPr>
              <a:xfrm>
                <a:off x="4262972" y="4437762"/>
                <a:ext cx="54049" cy="49995"/>
              </a:xfrm>
              <a:custGeom>
                <a:rect b="b" l="l" r="r" t="t"/>
                <a:pathLst>
                  <a:path extrusionOk="0" h="49995" w="54049">
                    <a:moveTo>
                      <a:pt x="54049" y="24998"/>
                    </a:moveTo>
                    <a:cubicBezTo>
                      <a:pt x="54049" y="11148"/>
                      <a:pt x="42001" y="0"/>
                      <a:pt x="27025" y="0"/>
                    </a:cubicBezTo>
                    <a:cubicBezTo>
                      <a:pt x="12048" y="0"/>
                      <a:pt x="0" y="11148"/>
                      <a:pt x="0" y="24998"/>
                    </a:cubicBezTo>
                    <a:cubicBezTo>
                      <a:pt x="0" y="38848"/>
                      <a:pt x="12048" y="49996"/>
                      <a:pt x="27025" y="49996"/>
                    </a:cubicBezTo>
                    <a:cubicBezTo>
                      <a:pt x="42001" y="49996"/>
                      <a:pt x="54049" y="38848"/>
                      <a:pt x="54049" y="24998"/>
                    </a:cubicBezTo>
                    <a:lnTo>
                      <a:pt x="54049" y="24998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08" name="Google Shape;1408;p10"/>
              <p:cNvSpPr/>
              <p:nvPr/>
            </p:nvSpPr>
            <p:spPr>
              <a:xfrm>
                <a:off x="4196762" y="4375605"/>
                <a:ext cx="201333" cy="29051"/>
              </a:xfrm>
              <a:custGeom>
                <a:rect b="b" l="l" r="r" t="t"/>
                <a:pathLst>
                  <a:path extrusionOk="0" h="29051" w="201333">
                    <a:moveTo>
                      <a:pt x="201334" y="29051"/>
                    </a:moveTo>
                    <a:cubicBezTo>
                      <a:pt x="201334" y="13062"/>
                      <a:pt x="156293" y="0"/>
                      <a:pt x="100667" y="0"/>
                    </a:cubicBezTo>
                    <a:cubicBezTo>
                      <a:pt x="45041" y="0"/>
                      <a:pt x="0" y="13062"/>
                      <a:pt x="0" y="29051"/>
                    </a:cubicBezTo>
                    <a:lnTo>
                      <a:pt x="14526" y="29051"/>
                    </a:lnTo>
                    <a:cubicBezTo>
                      <a:pt x="14526" y="21057"/>
                      <a:pt x="53149" y="14526"/>
                      <a:pt x="100667" y="14526"/>
                    </a:cubicBezTo>
                    <a:cubicBezTo>
                      <a:pt x="148185" y="14526"/>
                      <a:pt x="186808" y="21057"/>
                      <a:pt x="186808" y="29051"/>
                    </a:cubicBezTo>
                    <a:lnTo>
                      <a:pt x="201334" y="29051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09" name="Google Shape;1409;p10"/>
              <p:cNvSpPr/>
              <p:nvPr/>
            </p:nvSpPr>
            <p:spPr>
              <a:xfrm>
                <a:off x="3927866" y="4671525"/>
                <a:ext cx="393208" cy="139176"/>
              </a:xfrm>
              <a:custGeom>
                <a:rect b="b" l="l" r="r" t="t"/>
                <a:pathLst>
                  <a:path extrusionOk="0" h="139176" w="393208">
                    <a:moveTo>
                      <a:pt x="0" y="0"/>
                    </a:moveTo>
                    <a:lnTo>
                      <a:pt x="393209" y="0"/>
                    </a:lnTo>
                    <a:lnTo>
                      <a:pt x="390056" y="10247"/>
                    </a:lnTo>
                    <a:cubicBezTo>
                      <a:pt x="358189" y="86028"/>
                      <a:pt x="283534" y="139177"/>
                      <a:pt x="196604" y="139177"/>
                    </a:cubicBezTo>
                    <a:cubicBezTo>
                      <a:pt x="109675" y="139177"/>
                      <a:pt x="35019" y="86028"/>
                      <a:pt x="3153" y="10247"/>
                    </a:cubicBez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10" name="Google Shape;1410;p10"/>
              <p:cNvSpPr/>
              <p:nvPr/>
            </p:nvSpPr>
            <p:spPr>
              <a:xfrm>
                <a:off x="3969755" y="4675579"/>
                <a:ext cx="309432" cy="137825"/>
              </a:xfrm>
              <a:custGeom>
                <a:rect b="b" l="l" r="r" t="t"/>
                <a:pathLst>
                  <a:path extrusionOk="0" h="137825" w="309432">
                    <a:moveTo>
                      <a:pt x="154716" y="0"/>
                    </a:moveTo>
                    <a:cubicBezTo>
                      <a:pt x="208878" y="0"/>
                      <a:pt x="258311" y="20606"/>
                      <a:pt x="295469" y="54275"/>
                    </a:cubicBezTo>
                    <a:lnTo>
                      <a:pt x="309432" y="68913"/>
                    </a:lnTo>
                    <a:lnTo>
                      <a:pt x="295469" y="83551"/>
                    </a:lnTo>
                    <a:cubicBezTo>
                      <a:pt x="258311" y="117332"/>
                      <a:pt x="208878" y="137826"/>
                      <a:pt x="154716" y="137826"/>
                    </a:cubicBezTo>
                    <a:cubicBezTo>
                      <a:pt x="100554" y="137826"/>
                      <a:pt x="51122" y="117220"/>
                      <a:pt x="13963" y="83551"/>
                    </a:cubicBezTo>
                    <a:lnTo>
                      <a:pt x="0" y="68913"/>
                    </a:lnTo>
                    <a:lnTo>
                      <a:pt x="13963" y="54275"/>
                    </a:lnTo>
                    <a:cubicBezTo>
                      <a:pt x="51122" y="20494"/>
                      <a:pt x="100554" y="0"/>
                      <a:pt x="154716" y="0"/>
                    </a:cubicBezTo>
                    <a:lnTo>
                      <a:pt x="154716" y="0"/>
                    </a:lnTo>
                    <a:close/>
                  </a:path>
                </a:pathLst>
              </a:custGeom>
              <a:solidFill>
                <a:srgbClr val="D8738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11" name="Google Shape;1411;p10"/>
              <p:cNvSpPr/>
              <p:nvPr/>
            </p:nvSpPr>
            <p:spPr>
              <a:xfrm>
                <a:off x="4125146" y="4671525"/>
                <a:ext cx="155391" cy="139176"/>
              </a:xfrm>
              <a:custGeom>
                <a:rect b="b" l="l" r="r" t="t"/>
                <a:pathLst>
                  <a:path extrusionOk="0" h="139176" w="155391">
                    <a:moveTo>
                      <a:pt x="1351" y="0"/>
                    </a:moveTo>
                    <a:cubicBezTo>
                      <a:pt x="55288" y="0"/>
                      <a:pt x="104495" y="20719"/>
                      <a:pt x="141542" y="54837"/>
                    </a:cubicBezTo>
                    <a:lnTo>
                      <a:pt x="155392" y="69588"/>
                    </a:lnTo>
                    <a:lnTo>
                      <a:pt x="141542" y="84339"/>
                    </a:lnTo>
                    <a:cubicBezTo>
                      <a:pt x="104495" y="118458"/>
                      <a:pt x="55401" y="139177"/>
                      <a:pt x="1351" y="139177"/>
                    </a:cubicBezTo>
                    <a:lnTo>
                      <a:pt x="0" y="139177"/>
                    </a:lnTo>
                    <a:lnTo>
                      <a:pt x="0" y="113"/>
                    </a:lnTo>
                    <a:lnTo>
                      <a:pt x="1351" y="113"/>
                    </a:lnTo>
                    <a:close/>
                  </a:path>
                </a:pathLst>
              </a:custGeom>
              <a:solidFill>
                <a:srgbClr val="D0566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12" name="Google Shape;1412;p10"/>
              <p:cNvSpPr/>
              <p:nvPr/>
            </p:nvSpPr>
            <p:spPr>
              <a:xfrm>
                <a:off x="3950838" y="4667471"/>
                <a:ext cx="352671" cy="33780"/>
              </a:xfrm>
              <a:custGeom>
                <a:rect b="b" l="l" r="r" t="t"/>
                <a:pathLst>
                  <a:path extrusionOk="0" h="33780" w="352671">
                    <a:moveTo>
                      <a:pt x="0" y="0"/>
                    </a:moveTo>
                    <a:lnTo>
                      <a:pt x="352672" y="0"/>
                    </a:lnTo>
                    <a:lnTo>
                      <a:pt x="331728" y="33781"/>
                    </a:lnTo>
                    <a:lnTo>
                      <a:pt x="16665" y="30966"/>
                    </a:lnTo>
                    <a:lnTo>
                      <a:pt x="0" y="0"/>
                    </a:lnTo>
                    <a:lnTo>
                      <a:pt x="0" y="0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13" name="Google Shape;1413;p10"/>
              <p:cNvSpPr/>
              <p:nvPr/>
            </p:nvSpPr>
            <p:spPr>
              <a:xfrm>
                <a:off x="4069746" y="4548563"/>
                <a:ext cx="112152" cy="28376"/>
              </a:xfrm>
              <a:custGeom>
                <a:rect b="b" l="l" r="r" t="t"/>
                <a:pathLst>
                  <a:path extrusionOk="0" h="28376" w="112152">
                    <a:moveTo>
                      <a:pt x="112152" y="28376"/>
                    </a:moveTo>
                    <a:cubicBezTo>
                      <a:pt x="112152" y="12724"/>
                      <a:pt x="87042" y="0"/>
                      <a:pt x="56076" y="0"/>
                    </a:cubicBezTo>
                    <a:cubicBezTo>
                      <a:pt x="25110" y="0"/>
                      <a:pt x="0" y="12724"/>
                      <a:pt x="0" y="28376"/>
                    </a:cubicBezTo>
                    <a:lnTo>
                      <a:pt x="14188" y="28376"/>
                    </a:lnTo>
                    <a:cubicBezTo>
                      <a:pt x="14188" y="20494"/>
                      <a:pt x="32993" y="14188"/>
                      <a:pt x="56076" y="14188"/>
                    </a:cubicBezTo>
                    <a:cubicBezTo>
                      <a:pt x="79160" y="14188"/>
                      <a:pt x="97964" y="20494"/>
                      <a:pt x="97964" y="28376"/>
                    </a:cubicBezTo>
                    <a:lnTo>
                      <a:pt x="112152" y="28376"/>
                    </a:lnTo>
                    <a:close/>
                  </a:path>
                </a:pathLst>
              </a:custGeom>
              <a:solidFill>
                <a:srgbClr val="E1A58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14" name="Google Shape;1414;p10"/>
              <p:cNvSpPr/>
              <p:nvPr/>
            </p:nvSpPr>
            <p:spPr>
              <a:xfrm>
                <a:off x="4042609" y="4922854"/>
                <a:ext cx="163611" cy="306842"/>
              </a:xfrm>
              <a:custGeom>
                <a:rect b="b" l="l" r="r" t="t"/>
                <a:pathLst>
                  <a:path extrusionOk="0" h="306842" w="163611">
                    <a:moveTo>
                      <a:pt x="113" y="0"/>
                    </a:moveTo>
                    <a:lnTo>
                      <a:pt x="17904" y="5517"/>
                    </a:lnTo>
                    <a:cubicBezTo>
                      <a:pt x="40875" y="10247"/>
                      <a:pt x="64521" y="12611"/>
                      <a:pt x="88843" y="12611"/>
                    </a:cubicBezTo>
                    <a:lnTo>
                      <a:pt x="88843" y="12611"/>
                    </a:lnTo>
                    <a:cubicBezTo>
                      <a:pt x="113166" y="12611"/>
                      <a:pt x="136925" y="10134"/>
                      <a:pt x="159783" y="5517"/>
                    </a:cubicBezTo>
                    <a:lnTo>
                      <a:pt x="163612" y="4391"/>
                    </a:lnTo>
                    <a:lnTo>
                      <a:pt x="162373" y="50784"/>
                    </a:lnTo>
                    <a:cubicBezTo>
                      <a:pt x="154716" y="196942"/>
                      <a:pt x="121611" y="306842"/>
                      <a:pt x="81862" y="306842"/>
                    </a:cubicBezTo>
                    <a:cubicBezTo>
                      <a:pt x="42113" y="306842"/>
                      <a:pt x="9008" y="196942"/>
                      <a:pt x="1351" y="50784"/>
                    </a:cubicBezTo>
                    <a:lnTo>
                      <a:pt x="0" y="112"/>
                    </a:lnTo>
                    <a:close/>
                  </a:path>
                </a:pathLst>
              </a:custGeom>
              <a:solidFill>
                <a:srgbClr val="E6B49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15" name="Google Shape;1415;p10"/>
              <p:cNvSpPr/>
              <p:nvPr/>
            </p:nvSpPr>
            <p:spPr>
              <a:xfrm>
                <a:off x="3759075" y="3772820"/>
                <a:ext cx="815014" cy="562969"/>
              </a:xfrm>
              <a:custGeom>
                <a:rect b="b" l="l" r="r" t="t"/>
                <a:pathLst>
                  <a:path extrusionOk="0" h="562969" w="815014">
                    <a:moveTo>
                      <a:pt x="364607" y="698"/>
                    </a:moveTo>
                    <a:cubicBezTo>
                      <a:pt x="627873" y="-14278"/>
                      <a:pt x="829206" y="213517"/>
                      <a:pt x="814230" y="509325"/>
                    </a:cubicBezTo>
                    <a:lnTo>
                      <a:pt x="813329" y="527229"/>
                    </a:lnTo>
                    <a:lnTo>
                      <a:pt x="783602" y="539165"/>
                    </a:lnTo>
                    <a:cubicBezTo>
                      <a:pt x="656812" y="576774"/>
                      <a:pt x="503897" y="571031"/>
                      <a:pt x="355149" y="513266"/>
                    </a:cubicBezTo>
                    <a:cubicBezTo>
                      <a:pt x="206401" y="455388"/>
                      <a:pt x="89857" y="356297"/>
                      <a:pt x="21732" y="242907"/>
                    </a:cubicBezTo>
                    <a:lnTo>
                      <a:pt x="0" y="202595"/>
                    </a:lnTo>
                    <a:lnTo>
                      <a:pt x="19593" y="176584"/>
                    </a:lnTo>
                    <a:cubicBezTo>
                      <a:pt x="110801" y="74791"/>
                      <a:pt x="232975" y="8017"/>
                      <a:pt x="364607" y="585"/>
                    </a:cubicBezTo>
                    <a:lnTo>
                      <a:pt x="364607" y="585"/>
                    </a:lnTo>
                    <a:close/>
                  </a:path>
                </a:pathLst>
              </a:custGeom>
              <a:solidFill>
                <a:srgbClr val="271B0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sp>
          <p:nvSpPr>
            <p:cNvPr id="1416" name="Google Shape;1416;p10"/>
            <p:cNvSpPr/>
            <p:nvPr/>
          </p:nvSpPr>
          <p:spPr>
            <a:xfrm>
              <a:off x="4360411" y="5065663"/>
              <a:ext cx="1553494" cy="434499"/>
            </a:xfrm>
            <a:prstGeom prst="rect">
              <a:avLst/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i="0" lang="en-US" sz="1400" u="none" cap="none" strike="noStrike">
                  <a:solidFill>
                    <a:srgbClr val="0C0C0C"/>
                  </a:solidFill>
                  <a:latin typeface="Lexend Deca"/>
                  <a:ea typeface="Lexend Deca"/>
                  <a:cs typeface="Lexend Deca"/>
                  <a:sym typeface="Lexend Deca"/>
                </a:rPr>
                <a:t>BRENDA</a:t>
              </a:r>
              <a:endParaRPr/>
            </a:p>
          </p:txBody>
        </p:sp>
      </p:grpSp>
      <p:grpSp>
        <p:nvGrpSpPr>
          <p:cNvPr id="1417" name="Google Shape;1417;p10"/>
          <p:cNvGrpSpPr/>
          <p:nvPr/>
        </p:nvGrpSpPr>
        <p:grpSpPr>
          <a:xfrm>
            <a:off x="6200303" y="3433104"/>
            <a:ext cx="1609816" cy="2246105"/>
            <a:chOff x="6200303" y="3433104"/>
            <a:chExt cx="1609816" cy="2246105"/>
          </a:xfrm>
        </p:grpSpPr>
        <p:sp>
          <p:nvSpPr>
            <p:cNvPr id="1418" name="Google Shape;1418;p10"/>
            <p:cNvSpPr/>
            <p:nvPr/>
          </p:nvSpPr>
          <p:spPr>
            <a:xfrm>
              <a:off x="6200303" y="3433104"/>
              <a:ext cx="1609816" cy="2246105"/>
            </a:xfrm>
            <a:custGeom>
              <a:rect b="b" l="l" r="r" t="t"/>
              <a:pathLst>
                <a:path extrusionOk="0" h="2370559" w="1699014">
                  <a:moveTo>
                    <a:pt x="849507" y="0"/>
                  </a:moveTo>
                  <a:cubicBezTo>
                    <a:pt x="1318677" y="0"/>
                    <a:pt x="1699014" y="380337"/>
                    <a:pt x="1699014" y="849507"/>
                  </a:cubicBezTo>
                  <a:lnTo>
                    <a:pt x="1699014" y="2224057"/>
                  </a:lnTo>
                  <a:lnTo>
                    <a:pt x="1574637" y="2224057"/>
                  </a:lnTo>
                  <a:lnTo>
                    <a:pt x="1574637" y="2370559"/>
                  </a:lnTo>
                  <a:lnTo>
                    <a:pt x="1462549" y="2370559"/>
                  </a:lnTo>
                  <a:lnTo>
                    <a:pt x="1462549" y="2224057"/>
                  </a:lnTo>
                  <a:lnTo>
                    <a:pt x="236466" y="2224057"/>
                  </a:lnTo>
                  <a:lnTo>
                    <a:pt x="236466" y="2370559"/>
                  </a:lnTo>
                  <a:lnTo>
                    <a:pt x="124378" y="2370559"/>
                  </a:lnTo>
                  <a:lnTo>
                    <a:pt x="124378" y="2224057"/>
                  </a:lnTo>
                  <a:lnTo>
                    <a:pt x="0" y="2224057"/>
                  </a:lnTo>
                  <a:lnTo>
                    <a:pt x="0" y="849507"/>
                  </a:lnTo>
                  <a:cubicBezTo>
                    <a:pt x="0" y="380337"/>
                    <a:pt x="380337" y="0"/>
                    <a:pt x="849507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419" name="Google Shape;1419;p10"/>
            <p:cNvGrpSpPr/>
            <p:nvPr/>
          </p:nvGrpSpPr>
          <p:grpSpPr>
            <a:xfrm>
              <a:off x="6597523" y="3546131"/>
              <a:ext cx="850994" cy="1595919"/>
              <a:chOff x="4814191" y="3869455"/>
              <a:chExt cx="850994" cy="1595919"/>
            </a:xfrm>
          </p:grpSpPr>
          <p:sp>
            <p:nvSpPr>
              <p:cNvPr id="1420" name="Google Shape;1420;p10"/>
              <p:cNvSpPr/>
              <p:nvPr/>
            </p:nvSpPr>
            <p:spPr>
              <a:xfrm>
                <a:off x="4814191" y="4376590"/>
                <a:ext cx="106268" cy="178504"/>
              </a:xfrm>
              <a:custGeom>
                <a:rect b="b" l="l" r="r" t="t"/>
                <a:pathLst>
                  <a:path extrusionOk="0" h="178504" w="106268">
                    <a:moveTo>
                      <a:pt x="104355" y="29"/>
                    </a:moveTo>
                    <a:cubicBezTo>
                      <a:pt x="49067" y="-1210"/>
                      <a:pt x="2336" y="37751"/>
                      <a:pt x="85" y="87071"/>
                    </a:cubicBezTo>
                    <a:cubicBezTo>
                      <a:pt x="-2168" y="136391"/>
                      <a:pt x="40847" y="177265"/>
                      <a:pt x="96247" y="178504"/>
                    </a:cubicBezTo>
                    <a:cubicBezTo>
                      <a:pt x="99625" y="178504"/>
                      <a:pt x="102891" y="178504"/>
                      <a:pt x="106269" y="178279"/>
                    </a:cubicBezTo>
                    <a:lnTo>
                      <a:pt x="104355" y="29"/>
                    </a:lnTo>
                    <a:close/>
                  </a:path>
                </a:pathLst>
              </a:custGeom>
              <a:solidFill>
                <a:srgbClr val="E6B49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21" name="Google Shape;1421;p10"/>
              <p:cNvSpPr/>
              <p:nvPr/>
            </p:nvSpPr>
            <p:spPr>
              <a:xfrm>
                <a:off x="5558917" y="4366793"/>
                <a:ext cx="106268" cy="178504"/>
              </a:xfrm>
              <a:custGeom>
                <a:rect b="b" l="l" r="r" t="t"/>
                <a:pathLst>
                  <a:path extrusionOk="0" h="178504" w="106268">
                    <a:moveTo>
                      <a:pt x="1914" y="29"/>
                    </a:moveTo>
                    <a:cubicBezTo>
                      <a:pt x="57202" y="-1210"/>
                      <a:pt x="103932" y="37751"/>
                      <a:pt x="106184" y="87070"/>
                    </a:cubicBezTo>
                    <a:cubicBezTo>
                      <a:pt x="108436" y="136391"/>
                      <a:pt x="65422" y="177265"/>
                      <a:pt x="10021" y="178504"/>
                    </a:cubicBezTo>
                    <a:cubicBezTo>
                      <a:pt x="6644" y="178504"/>
                      <a:pt x="3378" y="178504"/>
                      <a:pt x="0" y="178279"/>
                    </a:cubicBezTo>
                    <a:lnTo>
                      <a:pt x="1914" y="29"/>
                    </a:lnTo>
                    <a:close/>
                  </a:path>
                </a:pathLst>
              </a:custGeom>
              <a:solidFill>
                <a:srgbClr val="E6B49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22" name="Google Shape;1422;p10"/>
              <p:cNvSpPr/>
              <p:nvPr/>
            </p:nvSpPr>
            <p:spPr>
              <a:xfrm>
                <a:off x="4887918" y="5022170"/>
                <a:ext cx="675616" cy="443204"/>
              </a:xfrm>
              <a:custGeom>
                <a:rect b="b" l="l" r="r" t="t"/>
                <a:pathLst>
                  <a:path extrusionOk="0" h="443204" w="675616">
                    <a:moveTo>
                      <a:pt x="221602" y="0"/>
                    </a:moveTo>
                    <a:lnTo>
                      <a:pt x="454014" y="0"/>
                    </a:lnTo>
                    <a:cubicBezTo>
                      <a:pt x="576413" y="0"/>
                      <a:pt x="675616" y="99203"/>
                      <a:pt x="675616" y="221602"/>
                    </a:cubicBezTo>
                    <a:lnTo>
                      <a:pt x="675616" y="443205"/>
                    </a:lnTo>
                    <a:lnTo>
                      <a:pt x="0" y="443205"/>
                    </a:lnTo>
                    <a:lnTo>
                      <a:pt x="0" y="221602"/>
                    </a:lnTo>
                    <a:cubicBezTo>
                      <a:pt x="0" y="99203"/>
                      <a:pt x="99203" y="0"/>
                      <a:pt x="221602" y="0"/>
                    </a:cubicBezTo>
                    <a:lnTo>
                      <a:pt x="221602" y="0"/>
                    </a:lnTo>
                    <a:close/>
                  </a:path>
                </a:pathLst>
              </a:custGeom>
              <a:solidFill>
                <a:srgbClr val="D12D2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23" name="Google Shape;1423;p10"/>
              <p:cNvSpPr/>
              <p:nvPr/>
            </p:nvSpPr>
            <p:spPr>
              <a:xfrm>
                <a:off x="5240589" y="5014062"/>
                <a:ext cx="328349" cy="449960"/>
              </a:xfrm>
              <a:custGeom>
                <a:rect b="b" l="l" r="r" t="t"/>
                <a:pathLst>
                  <a:path extrusionOk="0" h="449960" w="328349">
                    <a:moveTo>
                      <a:pt x="0" y="0"/>
                    </a:moveTo>
                    <a:lnTo>
                      <a:pt x="69701" y="0"/>
                    </a:lnTo>
                    <a:cubicBezTo>
                      <a:pt x="212594" y="0"/>
                      <a:pt x="328350" y="100780"/>
                      <a:pt x="328350" y="224980"/>
                    </a:cubicBezTo>
                    <a:lnTo>
                      <a:pt x="328350" y="449961"/>
                    </a:lnTo>
                    <a:lnTo>
                      <a:pt x="0" y="449961"/>
                    </a:lnTo>
                    <a:lnTo>
                      <a:pt x="0" y="0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C62F2E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24" name="Google Shape;1424;p10"/>
              <p:cNvSpPr/>
              <p:nvPr/>
            </p:nvSpPr>
            <p:spPr>
              <a:xfrm>
                <a:off x="4870352" y="4051984"/>
                <a:ext cx="737773" cy="917487"/>
              </a:xfrm>
              <a:custGeom>
                <a:rect b="b" l="l" r="r" t="t"/>
                <a:pathLst>
                  <a:path extrusionOk="0" h="917487" w="737773">
                    <a:moveTo>
                      <a:pt x="0" y="368887"/>
                    </a:moveTo>
                    <a:cubicBezTo>
                      <a:pt x="0" y="165188"/>
                      <a:pt x="165188" y="0"/>
                      <a:pt x="368886" y="0"/>
                    </a:cubicBezTo>
                    <a:lnTo>
                      <a:pt x="368886" y="0"/>
                    </a:lnTo>
                    <a:cubicBezTo>
                      <a:pt x="572585" y="0"/>
                      <a:pt x="737773" y="165188"/>
                      <a:pt x="737773" y="368887"/>
                    </a:cubicBezTo>
                    <a:lnTo>
                      <a:pt x="737773" y="548601"/>
                    </a:lnTo>
                    <a:cubicBezTo>
                      <a:pt x="737773" y="752299"/>
                      <a:pt x="572585" y="917487"/>
                      <a:pt x="368886" y="917487"/>
                    </a:cubicBezTo>
                    <a:lnTo>
                      <a:pt x="368886" y="917487"/>
                    </a:lnTo>
                    <a:cubicBezTo>
                      <a:pt x="165188" y="917487"/>
                      <a:pt x="0" y="752299"/>
                      <a:pt x="0" y="548601"/>
                    </a:cubicBezTo>
                    <a:lnTo>
                      <a:pt x="0" y="368887"/>
                    </a:lnTo>
                    <a:close/>
                  </a:path>
                </a:pathLst>
              </a:custGeom>
              <a:solidFill>
                <a:srgbClr val="F3C3A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25" name="Google Shape;1425;p10"/>
              <p:cNvSpPr/>
              <p:nvPr/>
            </p:nvSpPr>
            <p:spPr>
              <a:xfrm>
                <a:off x="5239238" y="4051872"/>
                <a:ext cx="368886" cy="917486"/>
              </a:xfrm>
              <a:custGeom>
                <a:rect b="b" l="l" r="r" t="t"/>
                <a:pathLst>
                  <a:path extrusionOk="0" h="917486" w="368886">
                    <a:moveTo>
                      <a:pt x="0" y="112"/>
                    </a:moveTo>
                    <a:cubicBezTo>
                      <a:pt x="203698" y="112"/>
                      <a:pt x="368887" y="167328"/>
                      <a:pt x="368887" y="373616"/>
                    </a:cubicBezTo>
                    <a:lnTo>
                      <a:pt x="368887" y="543984"/>
                    </a:lnTo>
                    <a:cubicBezTo>
                      <a:pt x="368887" y="750272"/>
                      <a:pt x="203698" y="917487"/>
                      <a:pt x="0" y="917487"/>
                    </a:cubicBez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E6B49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26" name="Google Shape;1426;p10"/>
              <p:cNvSpPr/>
              <p:nvPr/>
            </p:nvSpPr>
            <p:spPr>
              <a:xfrm>
                <a:off x="5032499" y="4438437"/>
                <a:ext cx="56751" cy="51346"/>
              </a:xfrm>
              <a:custGeom>
                <a:rect b="b" l="l" r="r" t="t"/>
                <a:pathLst>
                  <a:path extrusionOk="0" h="51346" w="56751">
                    <a:moveTo>
                      <a:pt x="0" y="25673"/>
                    </a:moveTo>
                    <a:cubicBezTo>
                      <a:pt x="0" y="11486"/>
                      <a:pt x="12724" y="0"/>
                      <a:pt x="28376" y="0"/>
                    </a:cubicBezTo>
                    <a:cubicBezTo>
                      <a:pt x="44028" y="0"/>
                      <a:pt x="56752" y="11486"/>
                      <a:pt x="56752" y="25673"/>
                    </a:cubicBezTo>
                    <a:cubicBezTo>
                      <a:pt x="56752" y="39861"/>
                      <a:pt x="44028" y="51347"/>
                      <a:pt x="28376" y="51347"/>
                    </a:cubicBezTo>
                    <a:cubicBezTo>
                      <a:pt x="12724" y="51347"/>
                      <a:pt x="0" y="39861"/>
                      <a:pt x="0" y="25673"/>
                    </a:cubicBezTo>
                    <a:lnTo>
                      <a:pt x="0" y="25673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27" name="Google Shape;1427;p10"/>
              <p:cNvSpPr/>
              <p:nvPr/>
            </p:nvSpPr>
            <p:spPr>
              <a:xfrm>
                <a:off x="5386522" y="4439788"/>
                <a:ext cx="56751" cy="51346"/>
              </a:xfrm>
              <a:custGeom>
                <a:rect b="b" l="l" r="r" t="t"/>
                <a:pathLst>
                  <a:path extrusionOk="0" h="51346" w="56751">
                    <a:moveTo>
                      <a:pt x="56752" y="25673"/>
                    </a:moveTo>
                    <a:cubicBezTo>
                      <a:pt x="56752" y="11486"/>
                      <a:pt x="44028" y="0"/>
                      <a:pt x="28376" y="0"/>
                    </a:cubicBezTo>
                    <a:cubicBezTo>
                      <a:pt x="12724" y="0"/>
                      <a:pt x="0" y="11486"/>
                      <a:pt x="0" y="25673"/>
                    </a:cubicBezTo>
                    <a:cubicBezTo>
                      <a:pt x="0" y="39861"/>
                      <a:pt x="12724" y="51347"/>
                      <a:pt x="28376" y="51347"/>
                    </a:cubicBezTo>
                    <a:cubicBezTo>
                      <a:pt x="44028" y="51347"/>
                      <a:pt x="56752" y="39861"/>
                      <a:pt x="56752" y="25673"/>
                    </a:cubicBezTo>
                    <a:lnTo>
                      <a:pt x="56752" y="25673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28" name="Google Shape;1428;p10"/>
              <p:cNvSpPr/>
              <p:nvPr/>
            </p:nvSpPr>
            <p:spPr>
              <a:xfrm>
                <a:off x="5035202" y="4685713"/>
                <a:ext cx="413477" cy="144581"/>
              </a:xfrm>
              <a:custGeom>
                <a:rect b="b" l="l" r="r" t="t"/>
                <a:pathLst>
                  <a:path extrusionOk="0" h="144581" w="413477">
                    <a:moveTo>
                      <a:pt x="0" y="0"/>
                    </a:moveTo>
                    <a:lnTo>
                      <a:pt x="413477" y="0"/>
                    </a:lnTo>
                    <a:lnTo>
                      <a:pt x="410212" y="10584"/>
                    </a:lnTo>
                    <a:cubicBezTo>
                      <a:pt x="376656" y="89294"/>
                      <a:pt x="298285" y="144582"/>
                      <a:pt x="206739" y="144582"/>
                    </a:cubicBezTo>
                    <a:cubicBezTo>
                      <a:pt x="115193" y="144582"/>
                      <a:pt x="36821" y="89294"/>
                      <a:pt x="3266" y="10584"/>
                    </a:cubicBez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29" name="Google Shape;1429;p10"/>
              <p:cNvSpPr/>
              <p:nvPr/>
            </p:nvSpPr>
            <p:spPr>
              <a:xfrm>
                <a:off x="5079792" y="4688415"/>
                <a:ext cx="325647" cy="145933"/>
              </a:xfrm>
              <a:custGeom>
                <a:rect b="b" l="l" r="r" t="t"/>
                <a:pathLst>
                  <a:path extrusionOk="0" h="145933" w="325647">
                    <a:moveTo>
                      <a:pt x="162824" y="0"/>
                    </a:moveTo>
                    <a:cubicBezTo>
                      <a:pt x="219913" y="0"/>
                      <a:pt x="271823" y="21732"/>
                      <a:pt x="311009" y="57540"/>
                    </a:cubicBezTo>
                    <a:lnTo>
                      <a:pt x="325647" y="72966"/>
                    </a:lnTo>
                    <a:lnTo>
                      <a:pt x="311009" y="88393"/>
                    </a:lnTo>
                    <a:cubicBezTo>
                      <a:pt x="271823" y="124088"/>
                      <a:pt x="219913" y="145933"/>
                      <a:pt x="162824" y="145933"/>
                    </a:cubicBezTo>
                    <a:cubicBezTo>
                      <a:pt x="105734" y="145933"/>
                      <a:pt x="53824" y="124201"/>
                      <a:pt x="14639" y="88393"/>
                    </a:cubicBezTo>
                    <a:lnTo>
                      <a:pt x="0" y="72966"/>
                    </a:lnTo>
                    <a:lnTo>
                      <a:pt x="14639" y="57540"/>
                    </a:lnTo>
                    <a:cubicBezTo>
                      <a:pt x="53824" y="21845"/>
                      <a:pt x="105734" y="0"/>
                      <a:pt x="162824" y="0"/>
                    </a:cubicBezTo>
                    <a:lnTo>
                      <a:pt x="162824" y="0"/>
                    </a:lnTo>
                    <a:close/>
                  </a:path>
                </a:pathLst>
              </a:custGeom>
              <a:solidFill>
                <a:srgbClr val="D8738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30" name="Google Shape;1430;p10"/>
              <p:cNvSpPr/>
              <p:nvPr/>
            </p:nvSpPr>
            <p:spPr>
              <a:xfrm>
                <a:off x="5241941" y="4685713"/>
                <a:ext cx="163611" cy="144581"/>
              </a:xfrm>
              <a:custGeom>
                <a:rect b="b" l="l" r="r" t="t"/>
                <a:pathLst>
                  <a:path extrusionOk="0" h="144581" w="163611">
                    <a:moveTo>
                      <a:pt x="1464" y="0"/>
                    </a:moveTo>
                    <a:cubicBezTo>
                      <a:pt x="58215" y="0"/>
                      <a:pt x="110013" y="21620"/>
                      <a:pt x="148973" y="56977"/>
                    </a:cubicBezTo>
                    <a:lnTo>
                      <a:pt x="163612" y="72291"/>
                    </a:lnTo>
                    <a:lnTo>
                      <a:pt x="148973" y="87605"/>
                    </a:lnTo>
                    <a:cubicBezTo>
                      <a:pt x="110013" y="122962"/>
                      <a:pt x="58328" y="144582"/>
                      <a:pt x="1464" y="144582"/>
                    </a:cubicBezTo>
                    <a:lnTo>
                      <a:pt x="0" y="144582"/>
                    </a:lnTo>
                    <a:lnTo>
                      <a:pt x="0" y="112"/>
                    </a:lnTo>
                    <a:lnTo>
                      <a:pt x="1464" y="112"/>
                    </a:lnTo>
                    <a:close/>
                  </a:path>
                </a:pathLst>
              </a:custGeom>
              <a:solidFill>
                <a:srgbClr val="D0566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31" name="Google Shape;1431;p10"/>
              <p:cNvSpPr/>
              <p:nvPr/>
            </p:nvSpPr>
            <p:spPr>
              <a:xfrm>
                <a:off x="5058173" y="4681659"/>
                <a:ext cx="371589" cy="58103"/>
              </a:xfrm>
              <a:custGeom>
                <a:rect b="b" l="l" r="r" t="t"/>
                <a:pathLst>
                  <a:path extrusionOk="0" h="58103" w="371589">
                    <a:moveTo>
                      <a:pt x="0" y="0"/>
                    </a:moveTo>
                    <a:lnTo>
                      <a:pt x="371589" y="0"/>
                    </a:lnTo>
                    <a:lnTo>
                      <a:pt x="349519" y="58103"/>
                    </a:lnTo>
                    <a:lnTo>
                      <a:pt x="17679" y="53261"/>
                    </a:lnTo>
                    <a:lnTo>
                      <a:pt x="0" y="0"/>
                    </a:lnTo>
                    <a:lnTo>
                      <a:pt x="0" y="0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32" name="Google Shape;1432;p10"/>
              <p:cNvSpPr/>
              <p:nvPr/>
            </p:nvSpPr>
            <p:spPr>
              <a:xfrm>
                <a:off x="5183838" y="4534375"/>
                <a:ext cx="118908" cy="30402"/>
              </a:xfrm>
              <a:custGeom>
                <a:rect b="b" l="l" r="r" t="t"/>
                <a:pathLst>
                  <a:path extrusionOk="0" h="30402" w="118908">
                    <a:moveTo>
                      <a:pt x="118908" y="30403"/>
                    </a:moveTo>
                    <a:cubicBezTo>
                      <a:pt x="118908" y="13625"/>
                      <a:pt x="92334" y="0"/>
                      <a:pt x="59454" y="0"/>
                    </a:cubicBezTo>
                    <a:cubicBezTo>
                      <a:pt x="26574" y="0"/>
                      <a:pt x="0" y="13625"/>
                      <a:pt x="0" y="30403"/>
                    </a:cubicBezTo>
                    <a:lnTo>
                      <a:pt x="15201" y="30403"/>
                    </a:lnTo>
                    <a:cubicBezTo>
                      <a:pt x="15201" y="21957"/>
                      <a:pt x="35019" y="15201"/>
                      <a:pt x="59454" y="15201"/>
                    </a:cubicBezTo>
                    <a:cubicBezTo>
                      <a:pt x="83889" y="15201"/>
                      <a:pt x="103707" y="21957"/>
                      <a:pt x="103707" y="30403"/>
                    </a:cubicBezTo>
                    <a:lnTo>
                      <a:pt x="118908" y="30403"/>
                    </a:lnTo>
                    <a:close/>
                  </a:path>
                </a:pathLst>
              </a:custGeom>
              <a:solidFill>
                <a:srgbClr val="E1A58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33" name="Google Shape;1433;p10"/>
              <p:cNvSpPr/>
              <p:nvPr/>
            </p:nvSpPr>
            <p:spPr>
              <a:xfrm>
                <a:off x="5155461" y="4949203"/>
                <a:ext cx="171606" cy="210904"/>
              </a:xfrm>
              <a:custGeom>
                <a:rect b="b" l="l" r="r" t="t"/>
                <a:pathLst>
                  <a:path extrusionOk="0" h="210904" w="171606">
                    <a:moveTo>
                      <a:pt x="0" y="0"/>
                    </a:moveTo>
                    <a:lnTo>
                      <a:pt x="18579" y="3828"/>
                    </a:lnTo>
                    <a:cubicBezTo>
                      <a:pt x="42677" y="7094"/>
                      <a:pt x="67562" y="8783"/>
                      <a:pt x="93123" y="8783"/>
                    </a:cubicBezTo>
                    <a:lnTo>
                      <a:pt x="93123" y="8783"/>
                    </a:lnTo>
                    <a:cubicBezTo>
                      <a:pt x="118683" y="8783"/>
                      <a:pt x="143569" y="7094"/>
                      <a:pt x="167666" y="3828"/>
                    </a:cubicBezTo>
                    <a:lnTo>
                      <a:pt x="171607" y="3040"/>
                    </a:lnTo>
                    <a:lnTo>
                      <a:pt x="170368" y="34907"/>
                    </a:lnTo>
                    <a:cubicBezTo>
                      <a:pt x="162373" y="135348"/>
                      <a:pt x="127579" y="210905"/>
                      <a:pt x="85916" y="210905"/>
                    </a:cubicBezTo>
                    <a:cubicBezTo>
                      <a:pt x="44253" y="210905"/>
                      <a:pt x="9459" y="135348"/>
                      <a:pt x="1464" y="34907"/>
                    </a:cubicBezTo>
                    <a:lnTo>
                      <a:pt x="113" y="112"/>
                    </a:lnTo>
                    <a:close/>
                  </a:path>
                </a:pathLst>
              </a:custGeom>
              <a:solidFill>
                <a:srgbClr val="E6B49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34" name="Google Shape;1434;p10"/>
              <p:cNvSpPr/>
              <p:nvPr/>
            </p:nvSpPr>
            <p:spPr>
              <a:xfrm>
                <a:off x="4962235" y="4342500"/>
                <a:ext cx="164850" cy="40537"/>
              </a:xfrm>
              <a:custGeom>
                <a:rect b="b" l="l" r="r" t="t"/>
                <a:pathLst>
                  <a:path extrusionOk="0" h="40537" w="164850">
                    <a:moveTo>
                      <a:pt x="0" y="20268"/>
                    </a:moveTo>
                    <a:cubicBezTo>
                      <a:pt x="0" y="9121"/>
                      <a:pt x="9121" y="0"/>
                      <a:pt x="20269" y="0"/>
                    </a:cubicBezTo>
                    <a:lnTo>
                      <a:pt x="144582" y="0"/>
                    </a:lnTo>
                    <a:cubicBezTo>
                      <a:pt x="155730" y="0"/>
                      <a:pt x="164851" y="9121"/>
                      <a:pt x="164851" y="20268"/>
                    </a:cubicBezTo>
                    <a:lnTo>
                      <a:pt x="164851" y="20268"/>
                    </a:lnTo>
                    <a:cubicBezTo>
                      <a:pt x="164851" y="31416"/>
                      <a:pt x="155730" y="40537"/>
                      <a:pt x="144582" y="40537"/>
                    </a:cubicBezTo>
                    <a:lnTo>
                      <a:pt x="20269" y="40537"/>
                    </a:lnTo>
                    <a:cubicBezTo>
                      <a:pt x="9121" y="40537"/>
                      <a:pt x="0" y="31416"/>
                      <a:pt x="0" y="20268"/>
                    </a:cubicBezTo>
                    <a:lnTo>
                      <a:pt x="0" y="20268"/>
                    </a:lnTo>
                    <a:close/>
                  </a:path>
                </a:pathLst>
              </a:custGeom>
              <a:solidFill>
                <a:srgbClr val="DBA129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35" name="Google Shape;1435;p10"/>
              <p:cNvSpPr/>
              <p:nvPr/>
            </p:nvSpPr>
            <p:spPr>
              <a:xfrm>
                <a:off x="5340580" y="4341149"/>
                <a:ext cx="164850" cy="39185"/>
              </a:xfrm>
              <a:custGeom>
                <a:rect b="b" l="l" r="r" t="t"/>
                <a:pathLst>
                  <a:path extrusionOk="0" h="39185" w="164850">
                    <a:moveTo>
                      <a:pt x="0" y="19593"/>
                    </a:moveTo>
                    <a:cubicBezTo>
                      <a:pt x="0" y="8783"/>
                      <a:pt x="8783" y="0"/>
                      <a:pt x="19593" y="0"/>
                    </a:cubicBezTo>
                    <a:lnTo>
                      <a:pt x="145257" y="0"/>
                    </a:lnTo>
                    <a:cubicBezTo>
                      <a:pt x="156068" y="0"/>
                      <a:pt x="164851" y="8783"/>
                      <a:pt x="164851" y="19593"/>
                    </a:cubicBezTo>
                    <a:lnTo>
                      <a:pt x="164851" y="19593"/>
                    </a:lnTo>
                    <a:cubicBezTo>
                      <a:pt x="164851" y="30403"/>
                      <a:pt x="156068" y="39186"/>
                      <a:pt x="145257" y="39186"/>
                    </a:cubicBezTo>
                    <a:lnTo>
                      <a:pt x="19593" y="39186"/>
                    </a:lnTo>
                    <a:cubicBezTo>
                      <a:pt x="8783" y="39186"/>
                      <a:pt x="0" y="30403"/>
                      <a:pt x="0" y="19593"/>
                    </a:cubicBezTo>
                    <a:lnTo>
                      <a:pt x="0" y="19593"/>
                    </a:lnTo>
                    <a:close/>
                  </a:path>
                </a:pathLst>
              </a:custGeom>
              <a:solidFill>
                <a:srgbClr val="DBA129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36" name="Google Shape;1436;p10"/>
              <p:cNvSpPr/>
              <p:nvPr/>
            </p:nvSpPr>
            <p:spPr>
              <a:xfrm>
                <a:off x="4843327" y="3869455"/>
                <a:ext cx="789120" cy="602762"/>
              </a:xfrm>
              <a:custGeom>
                <a:rect b="b" l="l" r="r" t="t"/>
                <a:pathLst>
                  <a:path extrusionOk="0" h="602762" w="789120">
                    <a:moveTo>
                      <a:pt x="394560" y="113"/>
                    </a:moveTo>
                    <a:cubicBezTo>
                      <a:pt x="612447" y="113"/>
                      <a:pt x="789120" y="174534"/>
                      <a:pt x="789120" y="389606"/>
                    </a:cubicBezTo>
                    <a:lnTo>
                      <a:pt x="789120" y="602763"/>
                    </a:lnTo>
                    <a:lnTo>
                      <a:pt x="771554" y="588237"/>
                    </a:lnTo>
                    <a:lnTo>
                      <a:pt x="753988" y="578666"/>
                    </a:lnTo>
                    <a:lnTo>
                      <a:pt x="753988" y="476535"/>
                    </a:lnTo>
                    <a:cubicBezTo>
                      <a:pt x="658501" y="379359"/>
                      <a:pt x="299411" y="334430"/>
                      <a:pt x="180840" y="330376"/>
                    </a:cubicBezTo>
                    <a:cubicBezTo>
                      <a:pt x="62269" y="326323"/>
                      <a:pt x="65760" y="379359"/>
                      <a:pt x="42789" y="476535"/>
                    </a:cubicBezTo>
                    <a:lnTo>
                      <a:pt x="42789" y="564253"/>
                    </a:lnTo>
                    <a:lnTo>
                      <a:pt x="28714" y="568644"/>
                    </a:lnTo>
                    <a:lnTo>
                      <a:pt x="0" y="584183"/>
                    </a:lnTo>
                    <a:lnTo>
                      <a:pt x="0" y="389493"/>
                    </a:lnTo>
                    <a:cubicBezTo>
                      <a:pt x="0" y="174422"/>
                      <a:pt x="176674" y="0"/>
                      <a:pt x="394560" y="0"/>
                    </a:cubicBezTo>
                    <a:lnTo>
                      <a:pt x="394560" y="0"/>
                    </a:lnTo>
                    <a:close/>
                  </a:path>
                </a:pathLst>
              </a:custGeom>
              <a:solidFill>
                <a:srgbClr val="DBA129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37" name="Google Shape;1437;p10"/>
              <p:cNvSpPr/>
              <p:nvPr/>
            </p:nvSpPr>
            <p:spPr>
              <a:xfrm>
                <a:off x="4970004" y="3995683"/>
                <a:ext cx="262477" cy="281056"/>
              </a:xfrm>
              <a:custGeom>
                <a:rect b="b" l="l" r="r" t="t"/>
                <a:pathLst>
                  <a:path extrusionOk="0" h="281056" w="262477">
                    <a:moveTo>
                      <a:pt x="260788" y="451"/>
                    </a:moveTo>
                    <a:lnTo>
                      <a:pt x="262365" y="13062"/>
                    </a:lnTo>
                    <a:cubicBezTo>
                      <a:pt x="264279" y="77133"/>
                      <a:pt x="241871" y="143006"/>
                      <a:pt x="194578" y="195253"/>
                    </a:cubicBezTo>
                    <a:cubicBezTo>
                      <a:pt x="147285" y="247614"/>
                      <a:pt x="84002" y="276553"/>
                      <a:pt x="20044" y="281057"/>
                    </a:cubicBezTo>
                    <a:lnTo>
                      <a:pt x="1690" y="280606"/>
                    </a:lnTo>
                    <a:lnTo>
                      <a:pt x="113" y="267995"/>
                    </a:lnTo>
                    <a:cubicBezTo>
                      <a:pt x="-1801" y="203924"/>
                      <a:pt x="20607" y="138051"/>
                      <a:pt x="67900" y="85804"/>
                    </a:cubicBezTo>
                    <a:cubicBezTo>
                      <a:pt x="115193" y="33443"/>
                      <a:pt x="178476" y="4504"/>
                      <a:pt x="242434" y="0"/>
                    </a:cubicBezTo>
                    <a:lnTo>
                      <a:pt x="260788" y="451"/>
                    </a:lnTo>
                    <a:close/>
                  </a:path>
                </a:pathLst>
              </a:custGeom>
              <a:solidFill>
                <a:srgbClr val="DBA129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38" name="Google Shape;1438;p10"/>
              <p:cNvSpPr/>
              <p:nvPr/>
            </p:nvSpPr>
            <p:spPr>
              <a:xfrm>
                <a:off x="5087337" y="3989152"/>
                <a:ext cx="224304" cy="309770"/>
              </a:xfrm>
              <a:custGeom>
                <a:rect b="b" l="l" r="r" t="t"/>
                <a:pathLst>
                  <a:path extrusionOk="0" h="309770" w="224304">
                    <a:moveTo>
                      <a:pt x="223517" y="0"/>
                    </a:moveTo>
                    <a:lnTo>
                      <a:pt x="224304" y="10697"/>
                    </a:lnTo>
                    <a:cubicBezTo>
                      <a:pt x="223066" y="66436"/>
                      <a:pt x="201897" y="129718"/>
                      <a:pt x="161135" y="187258"/>
                    </a:cubicBezTo>
                    <a:cubicBezTo>
                      <a:pt x="120372" y="244798"/>
                      <a:pt x="67787" y="285899"/>
                      <a:pt x="15652" y="305604"/>
                    </a:cubicBezTo>
                    <a:lnTo>
                      <a:pt x="788" y="309770"/>
                    </a:lnTo>
                    <a:lnTo>
                      <a:pt x="0" y="299073"/>
                    </a:lnTo>
                    <a:cubicBezTo>
                      <a:pt x="1238" y="243335"/>
                      <a:pt x="22408" y="180052"/>
                      <a:pt x="63170" y="122512"/>
                    </a:cubicBezTo>
                    <a:cubicBezTo>
                      <a:pt x="103932" y="64859"/>
                      <a:pt x="156518" y="23872"/>
                      <a:pt x="208653" y="4166"/>
                    </a:cubicBezTo>
                    <a:lnTo>
                      <a:pt x="223517" y="0"/>
                    </a:lnTo>
                    <a:close/>
                  </a:path>
                </a:pathLst>
              </a:custGeom>
              <a:solidFill>
                <a:srgbClr val="DBA129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39" name="Google Shape;1439;p10"/>
              <p:cNvSpPr/>
              <p:nvPr/>
            </p:nvSpPr>
            <p:spPr>
              <a:xfrm>
                <a:off x="5191157" y="4004579"/>
                <a:ext cx="224304" cy="309770"/>
              </a:xfrm>
              <a:custGeom>
                <a:rect b="b" l="l" r="r" t="t"/>
                <a:pathLst>
                  <a:path extrusionOk="0" h="309770" w="224304">
                    <a:moveTo>
                      <a:pt x="223517" y="0"/>
                    </a:moveTo>
                    <a:lnTo>
                      <a:pt x="224304" y="10697"/>
                    </a:lnTo>
                    <a:cubicBezTo>
                      <a:pt x="223066" y="66436"/>
                      <a:pt x="201897" y="129719"/>
                      <a:pt x="161135" y="187258"/>
                    </a:cubicBezTo>
                    <a:cubicBezTo>
                      <a:pt x="120372" y="244799"/>
                      <a:pt x="67787" y="285899"/>
                      <a:pt x="15652" y="305604"/>
                    </a:cubicBezTo>
                    <a:lnTo>
                      <a:pt x="788" y="309770"/>
                    </a:lnTo>
                    <a:lnTo>
                      <a:pt x="0" y="299073"/>
                    </a:lnTo>
                    <a:cubicBezTo>
                      <a:pt x="1238" y="243335"/>
                      <a:pt x="22408" y="180052"/>
                      <a:pt x="63170" y="122512"/>
                    </a:cubicBezTo>
                    <a:cubicBezTo>
                      <a:pt x="103932" y="64859"/>
                      <a:pt x="156518" y="23872"/>
                      <a:pt x="208653" y="4166"/>
                    </a:cubicBezTo>
                    <a:lnTo>
                      <a:pt x="223517" y="0"/>
                    </a:lnTo>
                    <a:close/>
                  </a:path>
                </a:pathLst>
              </a:custGeom>
              <a:solidFill>
                <a:srgbClr val="DBA129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40" name="Google Shape;1440;p10"/>
              <p:cNvSpPr/>
              <p:nvPr/>
            </p:nvSpPr>
            <p:spPr>
              <a:xfrm>
                <a:off x="4824498" y="4018204"/>
                <a:ext cx="211740" cy="319003"/>
              </a:xfrm>
              <a:custGeom>
                <a:rect b="b" l="l" r="r" t="t"/>
                <a:pathLst>
                  <a:path extrusionOk="0" h="319003" w="211740">
                    <a:moveTo>
                      <a:pt x="210591" y="0"/>
                    </a:moveTo>
                    <a:lnTo>
                      <a:pt x="211717" y="10585"/>
                    </a:lnTo>
                    <a:cubicBezTo>
                      <a:pt x="212505" y="66098"/>
                      <a:pt x="193813" y="130056"/>
                      <a:pt x="155528" y="189398"/>
                    </a:cubicBezTo>
                    <a:cubicBezTo>
                      <a:pt x="117243" y="248627"/>
                      <a:pt x="66685" y="291979"/>
                      <a:pt x="15676" y="314162"/>
                    </a:cubicBezTo>
                    <a:lnTo>
                      <a:pt x="1150" y="319004"/>
                    </a:lnTo>
                    <a:lnTo>
                      <a:pt x="24" y="308419"/>
                    </a:lnTo>
                    <a:cubicBezTo>
                      <a:pt x="-764" y="252906"/>
                      <a:pt x="17928" y="188948"/>
                      <a:pt x="56213" y="129606"/>
                    </a:cubicBezTo>
                    <a:cubicBezTo>
                      <a:pt x="94497" y="70264"/>
                      <a:pt x="145056" y="27025"/>
                      <a:pt x="196065" y="4842"/>
                    </a:cubicBezTo>
                    <a:lnTo>
                      <a:pt x="210591" y="0"/>
                    </a:lnTo>
                    <a:close/>
                  </a:path>
                </a:pathLst>
              </a:custGeom>
              <a:solidFill>
                <a:srgbClr val="DBA129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sp>
          <p:nvSpPr>
            <p:cNvPr id="1441" name="Google Shape;1441;p10"/>
            <p:cNvSpPr/>
            <p:nvPr/>
          </p:nvSpPr>
          <p:spPr>
            <a:xfrm>
              <a:off x="6234832" y="5065663"/>
              <a:ext cx="1553494" cy="434499"/>
            </a:xfrm>
            <a:prstGeom prst="rect">
              <a:avLst/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i="0" lang="en-US" sz="1400" u="none" cap="none" strike="noStrike">
                  <a:solidFill>
                    <a:srgbClr val="0C0C0C"/>
                  </a:solidFill>
                  <a:latin typeface="Lexend Deca"/>
                  <a:ea typeface="Lexend Deca"/>
                  <a:cs typeface="Lexend Deca"/>
                  <a:sym typeface="Lexend Deca"/>
                </a:rPr>
                <a:t>JOSH</a:t>
              </a:r>
              <a:endParaRPr/>
            </a:p>
          </p:txBody>
        </p:sp>
      </p:grpSp>
      <p:grpSp>
        <p:nvGrpSpPr>
          <p:cNvPr id="1442" name="Google Shape;1442;p10"/>
          <p:cNvGrpSpPr/>
          <p:nvPr/>
        </p:nvGrpSpPr>
        <p:grpSpPr>
          <a:xfrm>
            <a:off x="8075688" y="3433104"/>
            <a:ext cx="1609816" cy="2246105"/>
            <a:chOff x="8075688" y="3433104"/>
            <a:chExt cx="1609816" cy="2246105"/>
          </a:xfrm>
        </p:grpSpPr>
        <p:sp>
          <p:nvSpPr>
            <p:cNvPr id="1443" name="Google Shape;1443;p10"/>
            <p:cNvSpPr/>
            <p:nvPr/>
          </p:nvSpPr>
          <p:spPr>
            <a:xfrm>
              <a:off x="8075688" y="3433104"/>
              <a:ext cx="1609816" cy="2246105"/>
            </a:xfrm>
            <a:custGeom>
              <a:rect b="b" l="l" r="r" t="t"/>
              <a:pathLst>
                <a:path extrusionOk="0" h="2370559" w="1699014">
                  <a:moveTo>
                    <a:pt x="849507" y="0"/>
                  </a:moveTo>
                  <a:cubicBezTo>
                    <a:pt x="1318677" y="0"/>
                    <a:pt x="1699014" y="380337"/>
                    <a:pt x="1699014" y="849507"/>
                  </a:cubicBezTo>
                  <a:lnTo>
                    <a:pt x="1699014" y="2224057"/>
                  </a:lnTo>
                  <a:lnTo>
                    <a:pt x="1574637" y="2224057"/>
                  </a:lnTo>
                  <a:lnTo>
                    <a:pt x="1574637" y="2370559"/>
                  </a:lnTo>
                  <a:lnTo>
                    <a:pt x="1462549" y="2370559"/>
                  </a:lnTo>
                  <a:lnTo>
                    <a:pt x="1462549" y="2224057"/>
                  </a:lnTo>
                  <a:lnTo>
                    <a:pt x="236466" y="2224057"/>
                  </a:lnTo>
                  <a:lnTo>
                    <a:pt x="236466" y="2370559"/>
                  </a:lnTo>
                  <a:lnTo>
                    <a:pt x="124378" y="2370559"/>
                  </a:lnTo>
                  <a:lnTo>
                    <a:pt x="124378" y="2224057"/>
                  </a:lnTo>
                  <a:lnTo>
                    <a:pt x="0" y="2224057"/>
                  </a:lnTo>
                  <a:lnTo>
                    <a:pt x="0" y="849507"/>
                  </a:lnTo>
                  <a:cubicBezTo>
                    <a:pt x="0" y="380337"/>
                    <a:pt x="380337" y="0"/>
                    <a:pt x="849507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444" name="Google Shape;1444;p10"/>
            <p:cNvGrpSpPr/>
            <p:nvPr/>
          </p:nvGrpSpPr>
          <p:grpSpPr>
            <a:xfrm>
              <a:off x="8395264" y="3550748"/>
              <a:ext cx="937642" cy="1606412"/>
              <a:chOff x="6147154" y="3843760"/>
              <a:chExt cx="937642" cy="1606412"/>
            </a:xfrm>
          </p:grpSpPr>
          <p:sp>
            <p:nvSpPr>
              <p:cNvPr id="1445" name="Google Shape;1445;p10"/>
              <p:cNvSpPr/>
              <p:nvPr/>
            </p:nvSpPr>
            <p:spPr>
              <a:xfrm>
                <a:off x="6151095" y="3882743"/>
                <a:ext cx="929648" cy="1566079"/>
              </a:xfrm>
              <a:custGeom>
                <a:rect b="b" l="l" r="r" t="t"/>
                <a:pathLst>
                  <a:path extrusionOk="0" h="1566079" w="929648">
                    <a:moveTo>
                      <a:pt x="464824" y="0"/>
                    </a:moveTo>
                    <a:cubicBezTo>
                      <a:pt x="721559" y="0"/>
                      <a:pt x="929648" y="208315"/>
                      <a:pt x="929648" y="465275"/>
                    </a:cubicBezTo>
                    <a:cubicBezTo>
                      <a:pt x="929648" y="688341"/>
                      <a:pt x="929648" y="911294"/>
                      <a:pt x="929648" y="1134360"/>
                    </a:cubicBezTo>
                    <a:cubicBezTo>
                      <a:pt x="929648" y="1327136"/>
                      <a:pt x="812541" y="1492437"/>
                      <a:pt x="645776" y="1563039"/>
                    </a:cubicBezTo>
                    <a:lnTo>
                      <a:pt x="635867" y="1566079"/>
                    </a:lnTo>
                    <a:lnTo>
                      <a:pt x="293781" y="1566079"/>
                    </a:lnTo>
                    <a:lnTo>
                      <a:pt x="283871" y="1563039"/>
                    </a:lnTo>
                    <a:cubicBezTo>
                      <a:pt x="116994" y="1492437"/>
                      <a:pt x="0" y="1327023"/>
                      <a:pt x="0" y="1134360"/>
                    </a:cubicBezTo>
                    <a:lnTo>
                      <a:pt x="0" y="465275"/>
                    </a:lnTo>
                    <a:cubicBezTo>
                      <a:pt x="0" y="208315"/>
                      <a:pt x="208090" y="0"/>
                      <a:pt x="464824" y="0"/>
                    </a:cubicBezTo>
                    <a:lnTo>
                      <a:pt x="464824" y="0"/>
                    </a:lnTo>
                    <a:close/>
                  </a:path>
                </a:pathLst>
              </a:custGeom>
              <a:solidFill>
                <a:srgbClr val="B95D0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46" name="Google Shape;1446;p10"/>
              <p:cNvSpPr/>
              <p:nvPr/>
            </p:nvSpPr>
            <p:spPr>
              <a:xfrm>
                <a:off x="6279462" y="4015163"/>
                <a:ext cx="690479" cy="971536"/>
              </a:xfrm>
              <a:custGeom>
                <a:rect b="b" l="l" r="r" t="t"/>
                <a:pathLst>
                  <a:path extrusionOk="0" h="971536" w="690479">
                    <a:moveTo>
                      <a:pt x="0" y="345240"/>
                    </a:moveTo>
                    <a:cubicBezTo>
                      <a:pt x="0" y="154604"/>
                      <a:pt x="154604" y="0"/>
                      <a:pt x="345240" y="0"/>
                    </a:cubicBezTo>
                    <a:lnTo>
                      <a:pt x="345240" y="0"/>
                    </a:lnTo>
                    <a:cubicBezTo>
                      <a:pt x="535876" y="0"/>
                      <a:pt x="690480" y="154604"/>
                      <a:pt x="690480" y="345240"/>
                    </a:cubicBezTo>
                    <a:lnTo>
                      <a:pt x="690480" y="626296"/>
                    </a:lnTo>
                    <a:cubicBezTo>
                      <a:pt x="690480" y="816933"/>
                      <a:pt x="535876" y="971537"/>
                      <a:pt x="345240" y="971537"/>
                    </a:cubicBezTo>
                    <a:lnTo>
                      <a:pt x="345240" y="971537"/>
                    </a:lnTo>
                    <a:cubicBezTo>
                      <a:pt x="154604" y="971537"/>
                      <a:pt x="0" y="816933"/>
                      <a:pt x="0" y="626296"/>
                    </a:cubicBezTo>
                    <a:lnTo>
                      <a:pt x="0" y="345240"/>
                    </a:lnTo>
                    <a:close/>
                  </a:path>
                </a:pathLst>
              </a:custGeom>
              <a:solidFill>
                <a:srgbClr val="EFC7B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47" name="Google Shape;1447;p10"/>
              <p:cNvSpPr/>
              <p:nvPr/>
            </p:nvSpPr>
            <p:spPr>
              <a:xfrm>
                <a:off x="6659159" y="4003003"/>
                <a:ext cx="344564" cy="971536"/>
              </a:xfrm>
              <a:custGeom>
                <a:rect b="b" l="l" r="r" t="t"/>
                <a:pathLst>
                  <a:path extrusionOk="0" h="971536" w="344564">
                    <a:moveTo>
                      <a:pt x="0" y="0"/>
                    </a:moveTo>
                    <a:cubicBezTo>
                      <a:pt x="190299" y="0"/>
                      <a:pt x="344564" y="177124"/>
                      <a:pt x="344564" y="395574"/>
                    </a:cubicBezTo>
                    <a:lnTo>
                      <a:pt x="344564" y="575963"/>
                    </a:lnTo>
                    <a:cubicBezTo>
                      <a:pt x="344564" y="794412"/>
                      <a:pt x="190299" y="971537"/>
                      <a:pt x="0" y="971537"/>
                    </a:cubicBez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ECBCAE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48" name="Google Shape;1448;p10"/>
              <p:cNvSpPr/>
              <p:nvPr/>
            </p:nvSpPr>
            <p:spPr>
              <a:xfrm>
                <a:off x="6430800" y="4489446"/>
                <a:ext cx="54049" cy="48644"/>
              </a:xfrm>
              <a:custGeom>
                <a:rect b="b" l="l" r="r" t="t"/>
                <a:pathLst>
                  <a:path extrusionOk="0" h="48644" w="54049">
                    <a:moveTo>
                      <a:pt x="0" y="24322"/>
                    </a:moveTo>
                    <a:cubicBezTo>
                      <a:pt x="0" y="10922"/>
                      <a:pt x="12049" y="0"/>
                      <a:pt x="27025" y="0"/>
                    </a:cubicBezTo>
                    <a:cubicBezTo>
                      <a:pt x="42001" y="0"/>
                      <a:pt x="54049" y="10922"/>
                      <a:pt x="54049" y="24322"/>
                    </a:cubicBezTo>
                    <a:cubicBezTo>
                      <a:pt x="54049" y="37722"/>
                      <a:pt x="42001" y="48644"/>
                      <a:pt x="27025" y="48644"/>
                    </a:cubicBezTo>
                    <a:cubicBezTo>
                      <a:pt x="12049" y="48644"/>
                      <a:pt x="0" y="37722"/>
                      <a:pt x="0" y="24322"/>
                    </a:cubicBezTo>
                    <a:lnTo>
                      <a:pt x="0" y="24322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49" name="Google Shape;1449;p10"/>
              <p:cNvSpPr/>
              <p:nvPr/>
            </p:nvSpPr>
            <p:spPr>
              <a:xfrm>
                <a:off x="6351292" y="4427766"/>
                <a:ext cx="197403" cy="33867"/>
              </a:xfrm>
              <a:custGeom>
                <a:rect b="b" l="l" r="r" t="t"/>
                <a:pathLst>
                  <a:path extrusionOk="0" h="33867" w="197403">
                    <a:moveTo>
                      <a:pt x="11" y="33868"/>
                    </a:moveTo>
                    <a:cubicBezTo>
                      <a:pt x="-778" y="18216"/>
                      <a:pt x="42799" y="3240"/>
                      <a:pt x="97299" y="425"/>
                    </a:cubicBezTo>
                    <a:cubicBezTo>
                      <a:pt x="151799" y="-2278"/>
                      <a:pt x="196615" y="8194"/>
                      <a:pt x="197403" y="23959"/>
                    </a:cubicBezTo>
                    <a:lnTo>
                      <a:pt x="183215" y="24635"/>
                    </a:lnTo>
                    <a:cubicBezTo>
                      <a:pt x="182765" y="16752"/>
                      <a:pt x="144705" y="12361"/>
                      <a:pt x="97975" y="14613"/>
                    </a:cubicBezTo>
                    <a:cubicBezTo>
                      <a:pt x="51357" y="16977"/>
                      <a:pt x="13861" y="25197"/>
                      <a:pt x="14199" y="33080"/>
                    </a:cubicBezTo>
                    <a:lnTo>
                      <a:pt x="11" y="33755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50" name="Google Shape;1450;p10"/>
              <p:cNvSpPr/>
              <p:nvPr/>
            </p:nvSpPr>
            <p:spPr>
              <a:xfrm>
                <a:off x="6763203" y="4490797"/>
                <a:ext cx="52698" cy="48644"/>
              </a:xfrm>
              <a:custGeom>
                <a:rect b="b" l="l" r="r" t="t"/>
                <a:pathLst>
                  <a:path extrusionOk="0" h="48644" w="52698">
                    <a:moveTo>
                      <a:pt x="52698" y="24322"/>
                    </a:moveTo>
                    <a:cubicBezTo>
                      <a:pt x="52698" y="10922"/>
                      <a:pt x="40875" y="0"/>
                      <a:pt x="26349" y="0"/>
                    </a:cubicBezTo>
                    <a:cubicBezTo>
                      <a:pt x="11823" y="0"/>
                      <a:pt x="0" y="10922"/>
                      <a:pt x="0" y="24322"/>
                    </a:cubicBezTo>
                    <a:cubicBezTo>
                      <a:pt x="0" y="37722"/>
                      <a:pt x="11823" y="48644"/>
                      <a:pt x="26349" y="48644"/>
                    </a:cubicBezTo>
                    <a:cubicBezTo>
                      <a:pt x="40875" y="48644"/>
                      <a:pt x="52698" y="37722"/>
                      <a:pt x="52698" y="24322"/>
                    </a:cubicBezTo>
                    <a:lnTo>
                      <a:pt x="52698" y="24322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51" name="Google Shape;1451;p10"/>
              <p:cNvSpPr/>
              <p:nvPr/>
            </p:nvSpPr>
            <p:spPr>
              <a:xfrm>
                <a:off x="6698344" y="4429992"/>
                <a:ext cx="197280" cy="28376"/>
              </a:xfrm>
              <a:custGeom>
                <a:rect b="b" l="l" r="r" t="t"/>
                <a:pathLst>
                  <a:path extrusionOk="0" h="28376" w="197280">
                    <a:moveTo>
                      <a:pt x="197280" y="28376"/>
                    </a:moveTo>
                    <a:cubicBezTo>
                      <a:pt x="197280" y="12724"/>
                      <a:pt x="153140" y="0"/>
                      <a:pt x="98640" y="0"/>
                    </a:cubicBezTo>
                    <a:cubicBezTo>
                      <a:pt x="44141" y="0"/>
                      <a:pt x="0" y="12724"/>
                      <a:pt x="0" y="28376"/>
                    </a:cubicBezTo>
                    <a:lnTo>
                      <a:pt x="14188" y="28376"/>
                    </a:lnTo>
                    <a:cubicBezTo>
                      <a:pt x="14188" y="20494"/>
                      <a:pt x="52022" y="14188"/>
                      <a:pt x="98640" y="14188"/>
                    </a:cubicBezTo>
                    <a:cubicBezTo>
                      <a:pt x="145258" y="14188"/>
                      <a:pt x="183092" y="20494"/>
                      <a:pt x="183092" y="28376"/>
                    </a:cubicBezTo>
                    <a:lnTo>
                      <a:pt x="197280" y="28376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52" name="Google Shape;1452;p10"/>
              <p:cNvSpPr/>
              <p:nvPr/>
            </p:nvSpPr>
            <p:spPr>
              <a:xfrm>
                <a:off x="6572680" y="4598896"/>
                <a:ext cx="110800" cy="28376"/>
              </a:xfrm>
              <a:custGeom>
                <a:rect b="b" l="l" r="r" t="t"/>
                <a:pathLst>
                  <a:path extrusionOk="0" h="28376" w="110800">
                    <a:moveTo>
                      <a:pt x="110801" y="28376"/>
                    </a:moveTo>
                    <a:cubicBezTo>
                      <a:pt x="110801" y="12724"/>
                      <a:pt x="86029" y="0"/>
                      <a:pt x="55400" y="0"/>
                    </a:cubicBezTo>
                    <a:cubicBezTo>
                      <a:pt x="24772" y="0"/>
                      <a:pt x="0" y="12724"/>
                      <a:pt x="0" y="28376"/>
                    </a:cubicBezTo>
                    <a:lnTo>
                      <a:pt x="14188" y="28376"/>
                    </a:lnTo>
                    <a:cubicBezTo>
                      <a:pt x="14188" y="20494"/>
                      <a:pt x="32655" y="14188"/>
                      <a:pt x="55400" y="14188"/>
                    </a:cubicBezTo>
                    <a:cubicBezTo>
                      <a:pt x="78146" y="14188"/>
                      <a:pt x="96613" y="20494"/>
                      <a:pt x="96613" y="28376"/>
                    </a:cubicBezTo>
                    <a:lnTo>
                      <a:pt x="110801" y="28376"/>
                    </a:lnTo>
                    <a:close/>
                  </a:path>
                </a:pathLst>
              </a:custGeom>
              <a:solidFill>
                <a:srgbClr val="BA6B6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53" name="Google Shape;1453;p10"/>
              <p:cNvSpPr/>
              <p:nvPr/>
            </p:nvSpPr>
            <p:spPr>
              <a:xfrm>
                <a:off x="6295677" y="5035344"/>
                <a:ext cx="632377" cy="414828"/>
              </a:xfrm>
              <a:custGeom>
                <a:rect b="b" l="l" r="r" t="t"/>
                <a:pathLst>
                  <a:path extrusionOk="0" h="414828" w="632377">
                    <a:moveTo>
                      <a:pt x="207414" y="0"/>
                    </a:moveTo>
                    <a:lnTo>
                      <a:pt x="424963" y="0"/>
                    </a:lnTo>
                    <a:cubicBezTo>
                      <a:pt x="539480" y="0"/>
                      <a:pt x="632377" y="92897"/>
                      <a:pt x="632377" y="207414"/>
                    </a:cubicBezTo>
                    <a:lnTo>
                      <a:pt x="632377" y="414828"/>
                    </a:lnTo>
                    <a:lnTo>
                      <a:pt x="0" y="414828"/>
                    </a:lnTo>
                    <a:lnTo>
                      <a:pt x="0" y="207414"/>
                    </a:lnTo>
                    <a:cubicBezTo>
                      <a:pt x="0" y="92897"/>
                      <a:pt x="92897" y="0"/>
                      <a:pt x="207414" y="0"/>
                    </a:cubicBezTo>
                    <a:lnTo>
                      <a:pt x="207414" y="0"/>
                    </a:lnTo>
                    <a:close/>
                  </a:path>
                </a:pathLst>
              </a:custGeom>
              <a:solidFill>
                <a:srgbClr val="D8738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54" name="Google Shape;1454;p10"/>
              <p:cNvSpPr/>
              <p:nvPr/>
            </p:nvSpPr>
            <p:spPr>
              <a:xfrm>
                <a:off x="6625378" y="5028588"/>
                <a:ext cx="306729" cy="420233"/>
              </a:xfrm>
              <a:custGeom>
                <a:rect b="b" l="l" r="r" t="t"/>
                <a:pathLst>
                  <a:path extrusionOk="0" h="420233" w="306729">
                    <a:moveTo>
                      <a:pt x="0" y="0"/>
                    </a:moveTo>
                    <a:lnTo>
                      <a:pt x="65085" y="0"/>
                    </a:lnTo>
                    <a:cubicBezTo>
                      <a:pt x="198519" y="0"/>
                      <a:pt x="306730" y="94023"/>
                      <a:pt x="306730" y="210117"/>
                    </a:cubicBezTo>
                    <a:lnTo>
                      <a:pt x="306730" y="420234"/>
                    </a:lnTo>
                    <a:lnTo>
                      <a:pt x="0" y="420234"/>
                    </a:lnTo>
                    <a:lnTo>
                      <a:pt x="0" y="0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CA425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55" name="Google Shape;1455;p10"/>
              <p:cNvSpPr/>
              <p:nvPr/>
            </p:nvSpPr>
            <p:spPr>
              <a:xfrm>
                <a:off x="6547006" y="4971836"/>
                <a:ext cx="159558" cy="300086"/>
              </a:xfrm>
              <a:custGeom>
                <a:rect b="b" l="l" r="r" t="t"/>
                <a:pathLst>
                  <a:path extrusionOk="0" h="300086" w="159558">
                    <a:moveTo>
                      <a:pt x="0" y="0"/>
                    </a:moveTo>
                    <a:lnTo>
                      <a:pt x="17341" y="5405"/>
                    </a:lnTo>
                    <a:cubicBezTo>
                      <a:pt x="39749" y="10022"/>
                      <a:pt x="62832" y="12386"/>
                      <a:pt x="86591" y="12386"/>
                    </a:cubicBezTo>
                    <a:lnTo>
                      <a:pt x="86591" y="12386"/>
                    </a:lnTo>
                    <a:cubicBezTo>
                      <a:pt x="110351" y="12386"/>
                      <a:pt x="133434" y="10022"/>
                      <a:pt x="155842" y="5405"/>
                    </a:cubicBezTo>
                    <a:lnTo>
                      <a:pt x="159558" y="4279"/>
                    </a:lnTo>
                    <a:lnTo>
                      <a:pt x="158432" y="49658"/>
                    </a:lnTo>
                    <a:cubicBezTo>
                      <a:pt x="151000" y="192551"/>
                      <a:pt x="118683" y="300087"/>
                      <a:pt x="79948" y="300087"/>
                    </a:cubicBezTo>
                    <a:cubicBezTo>
                      <a:pt x="41213" y="300087"/>
                      <a:pt x="8895" y="192551"/>
                      <a:pt x="1464" y="49658"/>
                    </a:cubicBezTo>
                    <a:lnTo>
                      <a:pt x="225" y="113"/>
                    </a:lnTo>
                    <a:close/>
                  </a:path>
                </a:pathLst>
              </a:custGeom>
              <a:solidFill>
                <a:srgbClr val="ECBCAE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56" name="Google Shape;1456;p10"/>
              <p:cNvSpPr/>
              <p:nvPr/>
            </p:nvSpPr>
            <p:spPr>
              <a:xfrm>
                <a:off x="6254577" y="3843760"/>
                <a:ext cx="815014" cy="562969"/>
              </a:xfrm>
              <a:custGeom>
                <a:rect b="b" l="l" r="r" t="t"/>
                <a:pathLst>
                  <a:path extrusionOk="0" h="562969" w="815014">
                    <a:moveTo>
                      <a:pt x="364608" y="698"/>
                    </a:moveTo>
                    <a:cubicBezTo>
                      <a:pt x="627873" y="-14278"/>
                      <a:pt x="829207" y="213517"/>
                      <a:pt x="814230" y="509325"/>
                    </a:cubicBezTo>
                    <a:lnTo>
                      <a:pt x="813329" y="527229"/>
                    </a:lnTo>
                    <a:lnTo>
                      <a:pt x="783602" y="539165"/>
                    </a:lnTo>
                    <a:cubicBezTo>
                      <a:pt x="656812" y="576774"/>
                      <a:pt x="503897" y="571031"/>
                      <a:pt x="355149" y="513266"/>
                    </a:cubicBezTo>
                    <a:cubicBezTo>
                      <a:pt x="206401" y="455388"/>
                      <a:pt x="89857" y="356298"/>
                      <a:pt x="21732" y="242907"/>
                    </a:cubicBezTo>
                    <a:lnTo>
                      <a:pt x="0" y="202595"/>
                    </a:lnTo>
                    <a:lnTo>
                      <a:pt x="19593" y="176584"/>
                    </a:lnTo>
                    <a:cubicBezTo>
                      <a:pt x="110801" y="74791"/>
                      <a:pt x="232975" y="8017"/>
                      <a:pt x="364608" y="586"/>
                    </a:cubicBezTo>
                    <a:lnTo>
                      <a:pt x="364608" y="586"/>
                    </a:lnTo>
                    <a:close/>
                  </a:path>
                </a:pathLst>
              </a:custGeom>
              <a:solidFill>
                <a:srgbClr val="D874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57" name="Google Shape;1457;p10"/>
              <p:cNvSpPr/>
              <p:nvPr/>
            </p:nvSpPr>
            <p:spPr>
              <a:xfrm>
                <a:off x="6147154" y="3896142"/>
                <a:ext cx="279705" cy="1527006"/>
              </a:xfrm>
              <a:custGeom>
                <a:rect b="b" l="l" r="r" t="t"/>
                <a:pathLst>
                  <a:path extrusionOk="0" h="1527006" w="279705">
                    <a:moveTo>
                      <a:pt x="279592" y="113"/>
                    </a:moveTo>
                    <a:lnTo>
                      <a:pt x="278692" y="1239"/>
                    </a:lnTo>
                    <a:cubicBezTo>
                      <a:pt x="223967" y="74093"/>
                      <a:pt x="193001" y="157531"/>
                      <a:pt x="193001" y="246150"/>
                    </a:cubicBezTo>
                    <a:lnTo>
                      <a:pt x="193001" y="1357314"/>
                    </a:lnTo>
                    <a:cubicBezTo>
                      <a:pt x="193001" y="1410575"/>
                      <a:pt x="204149" y="1461809"/>
                      <a:pt x="224980" y="1510116"/>
                    </a:cubicBezTo>
                    <a:lnTo>
                      <a:pt x="233538" y="1527006"/>
                    </a:lnTo>
                    <a:lnTo>
                      <a:pt x="208090" y="1510228"/>
                    </a:lnTo>
                    <a:cubicBezTo>
                      <a:pt x="79498" y="1417218"/>
                      <a:pt x="0" y="1288739"/>
                      <a:pt x="0" y="1146859"/>
                    </a:cubicBezTo>
                    <a:lnTo>
                      <a:pt x="0" y="407960"/>
                    </a:lnTo>
                    <a:cubicBezTo>
                      <a:pt x="0" y="248289"/>
                      <a:pt x="100667" y="105734"/>
                      <a:pt x="258536" y="11486"/>
                    </a:cubicBezTo>
                    <a:lnTo>
                      <a:pt x="279705" y="0"/>
                    </a:lnTo>
                    <a:close/>
                  </a:path>
                </a:pathLst>
              </a:custGeom>
              <a:solidFill>
                <a:srgbClr val="D874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58" name="Google Shape;1458;p10"/>
              <p:cNvSpPr/>
              <p:nvPr/>
            </p:nvSpPr>
            <p:spPr>
              <a:xfrm>
                <a:off x="6833467" y="3928685"/>
                <a:ext cx="251329" cy="1517434"/>
              </a:xfrm>
              <a:custGeom>
                <a:rect b="b" l="l" r="r" t="t"/>
                <a:pathLst>
                  <a:path extrusionOk="0" h="1517434" w="251329">
                    <a:moveTo>
                      <a:pt x="0" y="0"/>
                    </a:moveTo>
                    <a:lnTo>
                      <a:pt x="19030" y="11711"/>
                    </a:lnTo>
                    <a:cubicBezTo>
                      <a:pt x="160910" y="108437"/>
                      <a:pt x="251329" y="254707"/>
                      <a:pt x="251329" y="418544"/>
                    </a:cubicBezTo>
                    <a:lnTo>
                      <a:pt x="251329" y="1176586"/>
                    </a:lnTo>
                    <a:cubicBezTo>
                      <a:pt x="251329" y="1303940"/>
                      <a:pt x="196605" y="1420821"/>
                      <a:pt x="105621" y="1511917"/>
                    </a:cubicBezTo>
                    <a:lnTo>
                      <a:pt x="99541" y="1517435"/>
                    </a:lnTo>
                    <a:lnTo>
                      <a:pt x="97627" y="1517435"/>
                    </a:lnTo>
                    <a:lnTo>
                      <a:pt x="97627" y="1310020"/>
                    </a:lnTo>
                    <a:cubicBezTo>
                      <a:pt x="97627" y="1280969"/>
                      <a:pt x="90870" y="1253268"/>
                      <a:pt x="78709" y="1228158"/>
                    </a:cubicBezTo>
                    <a:lnTo>
                      <a:pt x="78034" y="1227032"/>
                    </a:lnTo>
                    <a:lnTo>
                      <a:pt x="78034" y="917262"/>
                    </a:lnTo>
                    <a:lnTo>
                      <a:pt x="96726" y="891251"/>
                    </a:lnTo>
                    <a:cubicBezTo>
                      <a:pt x="133885" y="828081"/>
                      <a:pt x="155617" y="751961"/>
                      <a:pt x="155617" y="670099"/>
                    </a:cubicBezTo>
                    <a:lnTo>
                      <a:pt x="155617" y="489709"/>
                    </a:lnTo>
                    <a:cubicBezTo>
                      <a:pt x="155617" y="407734"/>
                      <a:pt x="133885" y="331615"/>
                      <a:pt x="96726" y="268558"/>
                    </a:cubicBezTo>
                    <a:lnTo>
                      <a:pt x="77133" y="241308"/>
                    </a:lnTo>
                    <a:lnTo>
                      <a:pt x="72854" y="185457"/>
                    </a:lnTo>
                    <a:cubicBezTo>
                      <a:pt x="62720" y="119471"/>
                      <a:pt x="37835" y="57315"/>
                      <a:pt x="901" y="1351"/>
                    </a:cubicBezTo>
                    <a:lnTo>
                      <a:pt x="0" y="225"/>
                    </a:lnTo>
                    <a:close/>
                  </a:path>
                </a:pathLst>
              </a:custGeom>
              <a:solidFill>
                <a:srgbClr val="D8742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59" name="Google Shape;1459;p10"/>
              <p:cNvSpPr/>
              <p:nvPr/>
            </p:nvSpPr>
            <p:spPr>
              <a:xfrm>
                <a:off x="6415937" y="4728615"/>
                <a:ext cx="443204" cy="151338"/>
              </a:xfrm>
              <a:custGeom>
                <a:rect b="b" l="l" r="r" t="t"/>
                <a:pathLst>
                  <a:path extrusionOk="0" h="151338" w="443204">
                    <a:moveTo>
                      <a:pt x="0" y="0"/>
                    </a:moveTo>
                    <a:lnTo>
                      <a:pt x="443205" y="0"/>
                    </a:lnTo>
                    <a:lnTo>
                      <a:pt x="439601" y="11148"/>
                    </a:lnTo>
                    <a:cubicBezTo>
                      <a:pt x="403681" y="93573"/>
                      <a:pt x="319567" y="151338"/>
                      <a:pt x="221602" y="151338"/>
                    </a:cubicBezTo>
                    <a:cubicBezTo>
                      <a:pt x="123638" y="151338"/>
                      <a:pt x="39524" y="93573"/>
                      <a:pt x="3603" y="11148"/>
                    </a:cubicBez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60" name="Google Shape;1460;p10"/>
              <p:cNvSpPr/>
              <p:nvPr/>
            </p:nvSpPr>
            <p:spPr>
              <a:xfrm>
                <a:off x="6461879" y="4732668"/>
                <a:ext cx="349969" cy="151338"/>
              </a:xfrm>
              <a:custGeom>
                <a:rect b="b" l="l" r="r" t="t"/>
                <a:pathLst>
                  <a:path extrusionOk="0" h="151338" w="349969">
                    <a:moveTo>
                      <a:pt x="174985" y="0"/>
                    </a:moveTo>
                    <a:cubicBezTo>
                      <a:pt x="236241" y="0"/>
                      <a:pt x="292204" y="22633"/>
                      <a:pt x="334205" y="59679"/>
                    </a:cubicBezTo>
                    <a:lnTo>
                      <a:pt x="349969" y="75669"/>
                    </a:lnTo>
                    <a:lnTo>
                      <a:pt x="334205" y="91659"/>
                    </a:lnTo>
                    <a:cubicBezTo>
                      <a:pt x="292204" y="128705"/>
                      <a:pt x="236241" y="151338"/>
                      <a:pt x="174985" y="151338"/>
                    </a:cubicBezTo>
                    <a:cubicBezTo>
                      <a:pt x="113728" y="151338"/>
                      <a:pt x="57765" y="128705"/>
                      <a:pt x="15764" y="91659"/>
                    </a:cubicBezTo>
                    <a:lnTo>
                      <a:pt x="0" y="75669"/>
                    </a:lnTo>
                    <a:lnTo>
                      <a:pt x="15764" y="59679"/>
                    </a:lnTo>
                    <a:cubicBezTo>
                      <a:pt x="57765" y="22633"/>
                      <a:pt x="113728" y="0"/>
                      <a:pt x="174985" y="0"/>
                    </a:cubicBezTo>
                    <a:lnTo>
                      <a:pt x="174985" y="0"/>
                    </a:lnTo>
                    <a:close/>
                  </a:path>
                </a:pathLst>
              </a:custGeom>
              <a:solidFill>
                <a:srgbClr val="D8738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61" name="Google Shape;1461;p10"/>
              <p:cNvSpPr/>
              <p:nvPr/>
            </p:nvSpPr>
            <p:spPr>
              <a:xfrm>
                <a:off x="6637539" y="4728615"/>
                <a:ext cx="175660" cy="151338"/>
              </a:xfrm>
              <a:custGeom>
                <a:rect b="b" l="l" r="r" t="t"/>
                <a:pathLst>
                  <a:path extrusionOk="0" h="151338" w="175660">
                    <a:moveTo>
                      <a:pt x="1576" y="0"/>
                    </a:moveTo>
                    <a:cubicBezTo>
                      <a:pt x="62607" y="0"/>
                      <a:pt x="118120" y="22633"/>
                      <a:pt x="160008" y="59679"/>
                    </a:cubicBezTo>
                    <a:lnTo>
                      <a:pt x="175660" y="75669"/>
                    </a:lnTo>
                    <a:lnTo>
                      <a:pt x="160008" y="91658"/>
                    </a:lnTo>
                    <a:cubicBezTo>
                      <a:pt x="118120" y="128705"/>
                      <a:pt x="62607" y="151338"/>
                      <a:pt x="1576" y="151338"/>
                    </a:cubicBezTo>
                    <a:lnTo>
                      <a:pt x="0" y="151338"/>
                    </a:lnTo>
                    <a:lnTo>
                      <a:pt x="0" y="112"/>
                    </a:lnTo>
                    <a:lnTo>
                      <a:pt x="1576" y="112"/>
                    </a:lnTo>
                    <a:close/>
                  </a:path>
                </a:pathLst>
              </a:custGeom>
              <a:solidFill>
                <a:srgbClr val="D0566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62" name="Google Shape;1462;p10"/>
              <p:cNvSpPr/>
              <p:nvPr/>
            </p:nvSpPr>
            <p:spPr>
              <a:xfrm>
                <a:off x="6440259" y="4724561"/>
                <a:ext cx="399965" cy="36483"/>
              </a:xfrm>
              <a:custGeom>
                <a:rect b="b" l="l" r="r" t="t"/>
                <a:pathLst>
                  <a:path extrusionOk="0" h="36483" w="399965">
                    <a:moveTo>
                      <a:pt x="0" y="0"/>
                    </a:moveTo>
                    <a:lnTo>
                      <a:pt x="399965" y="0"/>
                    </a:lnTo>
                    <a:lnTo>
                      <a:pt x="376205" y="36483"/>
                    </a:lnTo>
                    <a:lnTo>
                      <a:pt x="19030" y="33443"/>
                    </a:lnTo>
                    <a:lnTo>
                      <a:pt x="0" y="0"/>
                    </a:lnTo>
                    <a:lnTo>
                      <a:pt x="0" y="0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sp>
          <p:nvSpPr>
            <p:cNvPr id="1463" name="Google Shape;1463;p10"/>
            <p:cNvSpPr/>
            <p:nvPr/>
          </p:nvSpPr>
          <p:spPr>
            <a:xfrm>
              <a:off x="8109253" y="5065663"/>
              <a:ext cx="1553494" cy="434499"/>
            </a:xfrm>
            <a:prstGeom prst="rect">
              <a:avLst/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i="0" lang="en-US" sz="1400" u="none" cap="none" strike="noStrike">
                  <a:solidFill>
                    <a:srgbClr val="0C0C0C"/>
                  </a:solidFill>
                  <a:latin typeface="Lexend Deca"/>
                  <a:ea typeface="Lexend Deca"/>
                  <a:cs typeface="Lexend Deca"/>
                  <a:sym typeface="Lexend Deca"/>
                </a:rPr>
                <a:t>TANYA</a:t>
              </a:r>
              <a:endParaRPr/>
            </a:p>
          </p:txBody>
        </p:sp>
      </p:grpSp>
      <p:grpSp>
        <p:nvGrpSpPr>
          <p:cNvPr id="1464" name="Google Shape;1464;p10"/>
          <p:cNvGrpSpPr/>
          <p:nvPr/>
        </p:nvGrpSpPr>
        <p:grpSpPr>
          <a:xfrm>
            <a:off x="9951072" y="3433104"/>
            <a:ext cx="1609816" cy="2246105"/>
            <a:chOff x="9951072" y="3433104"/>
            <a:chExt cx="1609816" cy="2246105"/>
          </a:xfrm>
        </p:grpSpPr>
        <p:sp>
          <p:nvSpPr>
            <p:cNvPr id="1465" name="Google Shape;1465;p10"/>
            <p:cNvSpPr/>
            <p:nvPr/>
          </p:nvSpPr>
          <p:spPr>
            <a:xfrm>
              <a:off x="9951072" y="3433104"/>
              <a:ext cx="1609816" cy="2246105"/>
            </a:xfrm>
            <a:custGeom>
              <a:rect b="b" l="l" r="r" t="t"/>
              <a:pathLst>
                <a:path extrusionOk="0" h="2370559" w="1699014">
                  <a:moveTo>
                    <a:pt x="849507" y="0"/>
                  </a:moveTo>
                  <a:cubicBezTo>
                    <a:pt x="1318677" y="0"/>
                    <a:pt x="1699014" y="380337"/>
                    <a:pt x="1699014" y="849507"/>
                  </a:cubicBezTo>
                  <a:lnTo>
                    <a:pt x="1699014" y="2224057"/>
                  </a:lnTo>
                  <a:lnTo>
                    <a:pt x="1574637" y="2224057"/>
                  </a:lnTo>
                  <a:lnTo>
                    <a:pt x="1574637" y="2370559"/>
                  </a:lnTo>
                  <a:lnTo>
                    <a:pt x="1462549" y="2370559"/>
                  </a:lnTo>
                  <a:lnTo>
                    <a:pt x="1462549" y="2224057"/>
                  </a:lnTo>
                  <a:lnTo>
                    <a:pt x="236466" y="2224057"/>
                  </a:lnTo>
                  <a:lnTo>
                    <a:pt x="236466" y="2370559"/>
                  </a:lnTo>
                  <a:lnTo>
                    <a:pt x="124378" y="2370559"/>
                  </a:lnTo>
                  <a:lnTo>
                    <a:pt x="124378" y="2224057"/>
                  </a:lnTo>
                  <a:lnTo>
                    <a:pt x="0" y="2224057"/>
                  </a:lnTo>
                  <a:lnTo>
                    <a:pt x="0" y="849507"/>
                  </a:lnTo>
                  <a:cubicBezTo>
                    <a:pt x="0" y="380337"/>
                    <a:pt x="380337" y="0"/>
                    <a:pt x="849507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203200" rotWithShape="0" algn="bl" dir="18900000" dist="139700">
                <a:srgbClr val="000000">
                  <a:alpha val="18431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466" name="Google Shape;1466;p10"/>
            <p:cNvGrpSpPr/>
            <p:nvPr/>
          </p:nvGrpSpPr>
          <p:grpSpPr>
            <a:xfrm>
              <a:off x="10350987" y="3590607"/>
              <a:ext cx="850995" cy="1522501"/>
              <a:chOff x="7506748" y="4025073"/>
              <a:chExt cx="850995" cy="1522501"/>
            </a:xfrm>
          </p:grpSpPr>
          <p:sp>
            <p:nvSpPr>
              <p:cNvPr id="1467" name="Google Shape;1467;p10"/>
              <p:cNvSpPr/>
              <p:nvPr/>
            </p:nvSpPr>
            <p:spPr>
              <a:xfrm>
                <a:off x="7506748" y="4458789"/>
                <a:ext cx="106268" cy="178504"/>
              </a:xfrm>
              <a:custGeom>
                <a:rect b="b" l="l" r="r" t="t"/>
                <a:pathLst>
                  <a:path extrusionOk="0" h="178504" w="106268">
                    <a:moveTo>
                      <a:pt x="104354" y="29"/>
                    </a:moveTo>
                    <a:cubicBezTo>
                      <a:pt x="49066" y="-1210"/>
                      <a:pt x="2336" y="37751"/>
                      <a:pt x="85" y="87071"/>
                    </a:cubicBezTo>
                    <a:cubicBezTo>
                      <a:pt x="-2168" y="136391"/>
                      <a:pt x="40847" y="177266"/>
                      <a:pt x="96247" y="178504"/>
                    </a:cubicBezTo>
                    <a:cubicBezTo>
                      <a:pt x="99625" y="178504"/>
                      <a:pt x="102890" y="178504"/>
                      <a:pt x="106269" y="178279"/>
                    </a:cubicBezTo>
                    <a:lnTo>
                      <a:pt x="104354" y="29"/>
                    </a:lnTo>
                    <a:close/>
                  </a:path>
                </a:pathLst>
              </a:custGeom>
              <a:solidFill>
                <a:srgbClr val="A67C6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68" name="Google Shape;1468;p10"/>
              <p:cNvSpPr/>
              <p:nvPr/>
            </p:nvSpPr>
            <p:spPr>
              <a:xfrm>
                <a:off x="8251474" y="4448993"/>
                <a:ext cx="106269" cy="178504"/>
              </a:xfrm>
              <a:custGeom>
                <a:rect b="b" l="l" r="r" t="t"/>
                <a:pathLst>
                  <a:path extrusionOk="0" h="178504" w="106269">
                    <a:moveTo>
                      <a:pt x="1915" y="29"/>
                    </a:moveTo>
                    <a:cubicBezTo>
                      <a:pt x="57202" y="-1210"/>
                      <a:pt x="103933" y="37751"/>
                      <a:pt x="106185" y="87071"/>
                    </a:cubicBezTo>
                    <a:cubicBezTo>
                      <a:pt x="108436" y="136391"/>
                      <a:pt x="65422" y="177265"/>
                      <a:pt x="10022" y="178504"/>
                    </a:cubicBezTo>
                    <a:cubicBezTo>
                      <a:pt x="6644" y="178504"/>
                      <a:pt x="3379" y="178504"/>
                      <a:pt x="0" y="178279"/>
                    </a:cubicBezTo>
                    <a:lnTo>
                      <a:pt x="1915" y="29"/>
                    </a:lnTo>
                    <a:close/>
                  </a:path>
                </a:pathLst>
              </a:custGeom>
              <a:solidFill>
                <a:srgbClr val="99664E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69" name="Google Shape;1469;p10"/>
              <p:cNvSpPr/>
              <p:nvPr/>
            </p:nvSpPr>
            <p:spPr>
              <a:xfrm>
                <a:off x="7580362" y="5104370"/>
                <a:ext cx="675616" cy="443204"/>
              </a:xfrm>
              <a:custGeom>
                <a:rect b="b" l="l" r="r" t="t"/>
                <a:pathLst>
                  <a:path extrusionOk="0" h="443204" w="675616">
                    <a:moveTo>
                      <a:pt x="221602" y="0"/>
                    </a:moveTo>
                    <a:lnTo>
                      <a:pt x="454014" y="0"/>
                    </a:lnTo>
                    <a:cubicBezTo>
                      <a:pt x="576413" y="0"/>
                      <a:pt x="675616" y="99203"/>
                      <a:pt x="675616" y="221602"/>
                    </a:cubicBezTo>
                    <a:lnTo>
                      <a:pt x="675616" y="443204"/>
                    </a:lnTo>
                    <a:lnTo>
                      <a:pt x="0" y="443204"/>
                    </a:lnTo>
                    <a:lnTo>
                      <a:pt x="0" y="221602"/>
                    </a:lnTo>
                    <a:cubicBezTo>
                      <a:pt x="0" y="99203"/>
                      <a:pt x="99203" y="0"/>
                      <a:pt x="221602" y="0"/>
                    </a:cubicBezTo>
                    <a:lnTo>
                      <a:pt x="221602" y="0"/>
                    </a:lnTo>
                    <a:close/>
                  </a:path>
                </a:pathLst>
              </a:custGeom>
              <a:solidFill>
                <a:srgbClr val="FFBF09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70" name="Google Shape;1470;p10"/>
              <p:cNvSpPr/>
              <p:nvPr/>
            </p:nvSpPr>
            <p:spPr>
              <a:xfrm>
                <a:off x="7933033" y="5096263"/>
                <a:ext cx="328349" cy="449960"/>
              </a:xfrm>
              <a:custGeom>
                <a:rect b="b" l="l" r="r" t="t"/>
                <a:pathLst>
                  <a:path extrusionOk="0" h="449960" w="328349">
                    <a:moveTo>
                      <a:pt x="0" y="0"/>
                    </a:moveTo>
                    <a:lnTo>
                      <a:pt x="69701" y="0"/>
                    </a:lnTo>
                    <a:cubicBezTo>
                      <a:pt x="212594" y="0"/>
                      <a:pt x="328349" y="100779"/>
                      <a:pt x="328349" y="224980"/>
                    </a:cubicBezTo>
                    <a:lnTo>
                      <a:pt x="328349" y="449960"/>
                    </a:lnTo>
                    <a:lnTo>
                      <a:pt x="0" y="449960"/>
                    </a:lnTo>
                    <a:lnTo>
                      <a:pt x="0" y="0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CC99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71" name="Google Shape;1471;p10"/>
              <p:cNvSpPr/>
              <p:nvPr/>
            </p:nvSpPr>
            <p:spPr>
              <a:xfrm>
                <a:off x="7562796" y="4134185"/>
                <a:ext cx="737773" cy="917487"/>
              </a:xfrm>
              <a:custGeom>
                <a:rect b="b" l="l" r="r" t="t"/>
                <a:pathLst>
                  <a:path extrusionOk="0" h="917487" w="737773">
                    <a:moveTo>
                      <a:pt x="0" y="368887"/>
                    </a:moveTo>
                    <a:cubicBezTo>
                      <a:pt x="0" y="165188"/>
                      <a:pt x="165188" y="0"/>
                      <a:pt x="368887" y="0"/>
                    </a:cubicBezTo>
                    <a:lnTo>
                      <a:pt x="368887" y="0"/>
                    </a:lnTo>
                    <a:cubicBezTo>
                      <a:pt x="572585" y="0"/>
                      <a:pt x="737773" y="165188"/>
                      <a:pt x="737773" y="368887"/>
                    </a:cubicBezTo>
                    <a:lnTo>
                      <a:pt x="737773" y="548601"/>
                    </a:lnTo>
                    <a:cubicBezTo>
                      <a:pt x="737773" y="752299"/>
                      <a:pt x="572585" y="917487"/>
                      <a:pt x="368887" y="917487"/>
                    </a:cubicBezTo>
                    <a:lnTo>
                      <a:pt x="368887" y="917487"/>
                    </a:lnTo>
                    <a:cubicBezTo>
                      <a:pt x="165188" y="917487"/>
                      <a:pt x="0" y="752299"/>
                      <a:pt x="0" y="548601"/>
                    </a:cubicBezTo>
                    <a:lnTo>
                      <a:pt x="0" y="368887"/>
                    </a:lnTo>
                    <a:close/>
                  </a:path>
                </a:pathLst>
              </a:custGeom>
              <a:solidFill>
                <a:srgbClr val="A67C6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72" name="Google Shape;1472;p10"/>
              <p:cNvSpPr/>
              <p:nvPr/>
            </p:nvSpPr>
            <p:spPr>
              <a:xfrm>
                <a:off x="7931682" y="4134072"/>
                <a:ext cx="368886" cy="917487"/>
              </a:xfrm>
              <a:custGeom>
                <a:rect b="b" l="l" r="r" t="t"/>
                <a:pathLst>
                  <a:path extrusionOk="0" h="917487" w="368886">
                    <a:moveTo>
                      <a:pt x="0" y="113"/>
                    </a:moveTo>
                    <a:cubicBezTo>
                      <a:pt x="203698" y="113"/>
                      <a:pt x="368887" y="167328"/>
                      <a:pt x="368887" y="373616"/>
                    </a:cubicBezTo>
                    <a:lnTo>
                      <a:pt x="368887" y="543984"/>
                    </a:lnTo>
                    <a:cubicBezTo>
                      <a:pt x="368887" y="750272"/>
                      <a:pt x="203698" y="917487"/>
                      <a:pt x="0" y="917487"/>
                    </a:cubicBez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99664E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73" name="Google Shape;1473;p10"/>
              <p:cNvSpPr/>
              <p:nvPr/>
            </p:nvSpPr>
            <p:spPr>
              <a:xfrm>
                <a:off x="7724944" y="4520637"/>
                <a:ext cx="56751" cy="51346"/>
              </a:xfrm>
              <a:custGeom>
                <a:rect b="b" l="l" r="r" t="t"/>
                <a:pathLst>
                  <a:path extrusionOk="0" h="51346" w="56751">
                    <a:moveTo>
                      <a:pt x="0" y="25673"/>
                    </a:moveTo>
                    <a:cubicBezTo>
                      <a:pt x="0" y="11485"/>
                      <a:pt x="12724" y="0"/>
                      <a:pt x="28375" y="0"/>
                    </a:cubicBezTo>
                    <a:cubicBezTo>
                      <a:pt x="44027" y="0"/>
                      <a:pt x="56752" y="11485"/>
                      <a:pt x="56752" y="25673"/>
                    </a:cubicBezTo>
                    <a:cubicBezTo>
                      <a:pt x="56752" y="39861"/>
                      <a:pt x="44027" y="51347"/>
                      <a:pt x="28375" y="51347"/>
                    </a:cubicBezTo>
                    <a:cubicBezTo>
                      <a:pt x="12724" y="51347"/>
                      <a:pt x="0" y="39861"/>
                      <a:pt x="0" y="25673"/>
                    </a:cubicBezTo>
                    <a:lnTo>
                      <a:pt x="0" y="25673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74" name="Google Shape;1474;p10"/>
              <p:cNvSpPr/>
              <p:nvPr/>
            </p:nvSpPr>
            <p:spPr>
              <a:xfrm>
                <a:off x="8078967" y="4521989"/>
                <a:ext cx="56751" cy="51346"/>
              </a:xfrm>
              <a:custGeom>
                <a:rect b="b" l="l" r="r" t="t"/>
                <a:pathLst>
                  <a:path extrusionOk="0" h="51346" w="56751">
                    <a:moveTo>
                      <a:pt x="56752" y="25673"/>
                    </a:moveTo>
                    <a:cubicBezTo>
                      <a:pt x="56752" y="11485"/>
                      <a:pt x="44027" y="0"/>
                      <a:pt x="28375" y="0"/>
                    </a:cubicBezTo>
                    <a:cubicBezTo>
                      <a:pt x="12723" y="0"/>
                      <a:pt x="0" y="11485"/>
                      <a:pt x="0" y="25673"/>
                    </a:cubicBezTo>
                    <a:cubicBezTo>
                      <a:pt x="0" y="39861"/>
                      <a:pt x="12723" y="51347"/>
                      <a:pt x="28375" y="51347"/>
                    </a:cubicBezTo>
                    <a:cubicBezTo>
                      <a:pt x="44027" y="51347"/>
                      <a:pt x="56752" y="39861"/>
                      <a:pt x="56752" y="25673"/>
                    </a:cubicBezTo>
                    <a:lnTo>
                      <a:pt x="56752" y="25673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75" name="Google Shape;1475;p10"/>
              <p:cNvSpPr/>
              <p:nvPr/>
            </p:nvSpPr>
            <p:spPr>
              <a:xfrm>
                <a:off x="7727646" y="4767913"/>
                <a:ext cx="413476" cy="144581"/>
              </a:xfrm>
              <a:custGeom>
                <a:rect b="b" l="l" r="r" t="t"/>
                <a:pathLst>
                  <a:path extrusionOk="0" h="144581" w="413476">
                    <a:moveTo>
                      <a:pt x="0" y="0"/>
                    </a:moveTo>
                    <a:lnTo>
                      <a:pt x="413477" y="0"/>
                    </a:lnTo>
                    <a:lnTo>
                      <a:pt x="410212" y="10585"/>
                    </a:lnTo>
                    <a:cubicBezTo>
                      <a:pt x="376656" y="89294"/>
                      <a:pt x="298285" y="144582"/>
                      <a:pt x="206738" y="144582"/>
                    </a:cubicBezTo>
                    <a:cubicBezTo>
                      <a:pt x="115192" y="144582"/>
                      <a:pt x="36821" y="89294"/>
                      <a:pt x="3265" y="10585"/>
                    </a:cubicBez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76" name="Google Shape;1476;p10"/>
              <p:cNvSpPr/>
              <p:nvPr/>
            </p:nvSpPr>
            <p:spPr>
              <a:xfrm>
                <a:off x="7772236" y="4770615"/>
                <a:ext cx="325647" cy="145933"/>
              </a:xfrm>
              <a:custGeom>
                <a:rect b="b" l="l" r="r" t="t"/>
                <a:pathLst>
                  <a:path extrusionOk="0" h="145933" w="325647">
                    <a:moveTo>
                      <a:pt x="162824" y="0"/>
                    </a:moveTo>
                    <a:cubicBezTo>
                      <a:pt x="219913" y="0"/>
                      <a:pt x="271823" y="21732"/>
                      <a:pt x="311009" y="57540"/>
                    </a:cubicBezTo>
                    <a:lnTo>
                      <a:pt x="325648" y="72967"/>
                    </a:lnTo>
                    <a:lnTo>
                      <a:pt x="311009" y="88393"/>
                    </a:lnTo>
                    <a:cubicBezTo>
                      <a:pt x="271823" y="124088"/>
                      <a:pt x="219913" y="145933"/>
                      <a:pt x="162824" y="145933"/>
                    </a:cubicBezTo>
                    <a:cubicBezTo>
                      <a:pt x="105734" y="145933"/>
                      <a:pt x="53824" y="124201"/>
                      <a:pt x="14639" y="88393"/>
                    </a:cubicBezTo>
                    <a:lnTo>
                      <a:pt x="0" y="72967"/>
                    </a:lnTo>
                    <a:lnTo>
                      <a:pt x="14639" y="57540"/>
                    </a:lnTo>
                    <a:cubicBezTo>
                      <a:pt x="53824" y="21845"/>
                      <a:pt x="105734" y="0"/>
                      <a:pt x="162824" y="0"/>
                    </a:cubicBezTo>
                    <a:lnTo>
                      <a:pt x="162824" y="0"/>
                    </a:lnTo>
                    <a:close/>
                  </a:path>
                </a:pathLst>
              </a:custGeom>
              <a:solidFill>
                <a:srgbClr val="D8738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77" name="Google Shape;1477;p10"/>
              <p:cNvSpPr/>
              <p:nvPr/>
            </p:nvSpPr>
            <p:spPr>
              <a:xfrm>
                <a:off x="7934385" y="4767913"/>
                <a:ext cx="163612" cy="144581"/>
              </a:xfrm>
              <a:custGeom>
                <a:rect b="b" l="l" r="r" t="t"/>
                <a:pathLst>
                  <a:path extrusionOk="0" h="144581" w="163612">
                    <a:moveTo>
                      <a:pt x="1464" y="0"/>
                    </a:moveTo>
                    <a:cubicBezTo>
                      <a:pt x="58215" y="0"/>
                      <a:pt x="110013" y="21620"/>
                      <a:pt x="148973" y="56977"/>
                    </a:cubicBezTo>
                    <a:lnTo>
                      <a:pt x="163612" y="72291"/>
                    </a:lnTo>
                    <a:lnTo>
                      <a:pt x="148973" y="87605"/>
                    </a:lnTo>
                    <a:cubicBezTo>
                      <a:pt x="110013" y="122962"/>
                      <a:pt x="58328" y="144582"/>
                      <a:pt x="1464" y="144582"/>
                    </a:cubicBezTo>
                    <a:lnTo>
                      <a:pt x="0" y="144582"/>
                    </a:lnTo>
                    <a:lnTo>
                      <a:pt x="0" y="113"/>
                    </a:lnTo>
                    <a:lnTo>
                      <a:pt x="1464" y="113"/>
                    </a:lnTo>
                    <a:close/>
                  </a:path>
                </a:pathLst>
              </a:custGeom>
              <a:solidFill>
                <a:srgbClr val="D0566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78" name="Google Shape;1478;p10"/>
              <p:cNvSpPr/>
              <p:nvPr/>
            </p:nvSpPr>
            <p:spPr>
              <a:xfrm>
                <a:off x="7750617" y="4763859"/>
                <a:ext cx="371589" cy="58103"/>
              </a:xfrm>
              <a:custGeom>
                <a:rect b="b" l="l" r="r" t="t"/>
                <a:pathLst>
                  <a:path extrusionOk="0" h="58103" w="371589">
                    <a:moveTo>
                      <a:pt x="0" y="0"/>
                    </a:moveTo>
                    <a:lnTo>
                      <a:pt x="371589" y="0"/>
                    </a:lnTo>
                    <a:lnTo>
                      <a:pt x="349631" y="58103"/>
                    </a:lnTo>
                    <a:lnTo>
                      <a:pt x="17679" y="53261"/>
                    </a:lnTo>
                    <a:lnTo>
                      <a:pt x="0" y="0"/>
                    </a:lnTo>
                    <a:lnTo>
                      <a:pt x="0" y="0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79" name="Google Shape;1479;p10"/>
              <p:cNvSpPr/>
              <p:nvPr/>
            </p:nvSpPr>
            <p:spPr>
              <a:xfrm>
                <a:off x="7876282" y="4616575"/>
                <a:ext cx="118908" cy="30402"/>
              </a:xfrm>
              <a:custGeom>
                <a:rect b="b" l="l" r="r" t="t"/>
                <a:pathLst>
                  <a:path extrusionOk="0" h="30402" w="118908">
                    <a:moveTo>
                      <a:pt x="118908" y="30403"/>
                    </a:moveTo>
                    <a:cubicBezTo>
                      <a:pt x="118908" y="13625"/>
                      <a:pt x="92334" y="0"/>
                      <a:pt x="59454" y="0"/>
                    </a:cubicBezTo>
                    <a:cubicBezTo>
                      <a:pt x="26574" y="0"/>
                      <a:pt x="0" y="13625"/>
                      <a:pt x="0" y="30403"/>
                    </a:cubicBezTo>
                    <a:lnTo>
                      <a:pt x="15201" y="30403"/>
                    </a:lnTo>
                    <a:cubicBezTo>
                      <a:pt x="15201" y="21958"/>
                      <a:pt x="35019" y="15201"/>
                      <a:pt x="59454" y="15201"/>
                    </a:cubicBezTo>
                    <a:cubicBezTo>
                      <a:pt x="83888" y="15201"/>
                      <a:pt x="103707" y="21958"/>
                      <a:pt x="103707" y="30403"/>
                    </a:cubicBezTo>
                    <a:lnTo>
                      <a:pt x="118908" y="30403"/>
                    </a:lnTo>
                    <a:close/>
                  </a:path>
                </a:pathLst>
              </a:custGeom>
              <a:solidFill>
                <a:srgbClr val="8B5C4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80" name="Google Shape;1480;p10"/>
              <p:cNvSpPr/>
              <p:nvPr/>
            </p:nvSpPr>
            <p:spPr>
              <a:xfrm>
                <a:off x="7847906" y="5031403"/>
                <a:ext cx="171606" cy="210905"/>
              </a:xfrm>
              <a:custGeom>
                <a:rect b="b" l="l" r="r" t="t"/>
                <a:pathLst>
                  <a:path extrusionOk="0" h="210905" w="171606">
                    <a:moveTo>
                      <a:pt x="0" y="0"/>
                    </a:moveTo>
                    <a:lnTo>
                      <a:pt x="18579" y="3828"/>
                    </a:lnTo>
                    <a:cubicBezTo>
                      <a:pt x="42676" y="7094"/>
                      <a:pt x="67562" y="8783"/>
                      <a:pt x="93123" y="8783"/>
                    </a:cubicBezTo>
                    <a:lnTo>
                      <a:pt x="93123" y="8783"/>
                    </a:lnTo>
                    <a:cubicBezTo>
                      <a:pt x="118683" y="8783"/>
                      <a:pt x="143569" y="7094"/>
                      <a:pt x="167666" y="3828"/>
                    </a:cubicBezTo>
                    <a:lnTo>
                      <a:pt x="171606" y="3040"/>
                    </a:lnTo>
                    <a:lnTo>
                      <a:pt x="170368" y="34907"/>
                    </a:lnTo>
                    <a:cubicBezTo>
                      <a:pt x="162373" y="135348"/>
                      <a:pt x="127579" y="210905"/>
                      <a:pt x="85916" y="210905"/>
                    </a:cubicBezTo>
                    <a:cubicBezTo>
                      <a:pt x="44253" y="210905"/>
                      <a:pt x="9458" y="135348"/>
                      <a:pt x="1464" y="34907"/>
                    </a:cubicBezTo>
                    <a:lnTo>
                      <a:pt x="113" y="113"/>
                    </a:lnTo>
                    <a:close/>
                  </a:path>
                </a:pathLst>
              </a:custGeom>
              <a:solidFill>
                <a:srgbClr val="99664E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81" name="Google Shape;1481;p10"/>
              <p:cNvSpPr/>
              <p:nvPr/>
            </p:nvSpPr>
            <p:spPr>
              <a:xfrm>
                <a:off x="7654679" y="4424700"/>
                <a:ext cx="164850" cy="40537"/>
              </a:xfrm>
              <a:custGeom>
                <a:rect b="b" l="l" r="r" t="t"/>
                <a:pathLst>
                  <a:path extrusionOk="0" h="40537" w="164850">
                    <a:moveTo>
                      <a:pt x="0" y="20269"/>
                    </a:moveTo>
                    <a:cubicBezTo>
                      <a:pt x="0" y="9121"/>
                      <a:pt x="9121" y="0"/>
                      <a:pt x="20269" y="0"/>
                    </a:cubicBezTo>
                    <a:lnTo>
                      <a:pt x="144582" y="0"/>
                    </a:lnTo>
                    <a:cubicBezTo>
                      <a:pt x="155730" y="0"/>
                      <a:pt x="164851" y="9121"/>
                      <a:pt x="164851" y="20269"/>
                    </a:cubicBezTo>
                    <a:lnTo>
                      <a:pt x="164851" y="20269"/>
                    </a:lnTo>
                    <a:cubicBezTo>
                      <a:pt x="164851" y="31416"/>
                      <a:pt x="155730" y="40537"/>
                      <a:pt x="144582" y="40537"/>
                    </a:cubicBezTo>
                    <a:lnTo>
                      <a:pt x="20269" y="40537"/>
                    </a:lnTo>
                    <a:cubicBezTo>
                      <a:pt x="9121" y="40537"/>
                      <a:pt x="0" y="31416"/>
                      <a:pt x="0" y="20269"/>
                    </a:cubicBezTo>
                    <a:lnTo>
                      <a:pt x="0" y="20269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82" name="Google Shape;1482;p10"/>
              <p:cNvSpPr/>
              <p:nvPr/>
            </p:nvSpPr>
            <p:spPr>
              <a:xfrm>
                <a:off x="8033025" y="4423348"/>
                <a:ext cx="164850" cy="39185"/>
              </a:xfrm>
              <a:custGeom>
                <a:rect b="b" l="l" r="r" t="t"/>
                <a:pathLst>
                  <a:path extrusionOk="0" h="39185" w="164850">
                    <a:moveTo>
                      <a:pt x="0" y="19593"/>
                    </a:moveTo>
                    <a:cubicBezTo>
                      <a:pt x="0" y="8783"/>
                      <a:pt x="8783" y="0"/>
                      <a:pt x="19593" y="0"/>
                    </a:cubicBezTo>
                    <a:lnTo>
                      <a:pt x="145257" y="0"/>
                    </a:lnTo>
                    <a:cubicBezTo>
                      <a:pt x="156067" y="0"/>
                      <a:pt x="164851" y="8783"/>
                      <a:pt x="164851" y="19593"/>
                    </a:cubicBezTo>
                    <a:lnTo>
                      <a:pt x="164851" y="19593"/>
                    </a:lnTo>
                    <a:cubicBezTo>
                      <a:pt x="164851" y="30403"/>
                      <a:pt x="156067" y="39186"/>
                      <a:pt x="145257" y="39186"/>
                    </a:cubicBezTo>
                    <a:lnTo>
                      <a:pt x="19593" y="39186"/>
                    </a:lnTo>
                    <a:cubicBezTo>
                      <a:pt x="8783" y="39186"/>
                      <a:pt x="0" y="30403"/>
                      <a:pt x="0" y="19593"/>
                    </a:cubicBezTo>
                    <a:lnTo>
                      <a:pt x="0" y="19593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83" name="Google Shape;1483;p10"/>
              <p:cNvSpPr/>
              <p:nvPr/>
            </p:nvSpPr>
            <p:spPr>
              <a:xfrm>
                <a:off x="7539712" y="4025073"/>
                <a:ext cx="771778" cy="536393"/>
              </a:xfrm>
              <a:custGeom>
                <a:rect b="b" l="l" r="r" t="t"/>
                <a:pathLst>
                  <a:path extrusionOk="0" h="536393" w="771778">
                    <a:moveTo>
                      <a:pt x="386002" y="0"/>
                    </a:moveTo>
                    <a:cubicBezTo>
                      <a:pt x="599047" y="0"/>
                      <a:pt x="771779" y="153478"/>
                      <a:pt x="771779" y="342650"/>
                    </a:cubicBezTo>
                    <a:lnTo>
                      <a:pt x="771779" y="505699"/>
                    </a:lnTo>
                    <a:cubicBezTo>
                      <a:pt x="771779" y="560086"/>
                      <a:pt x="726738" y="530584"/>
                      <a:pt x="717730" y="505699"/>
                    </a:cubicBezTo>
                    <a:cubicBezTo>
                      <a:pt x="708722" y="480814"/>
                      <a:pt x="735183" y="396700"/>
                      <a:pt x="717730" y="356275"/>
                    </a:cubicBezTo>
                    <a:cubicBezTo>
                      <a:pt x="717730" y="304816"/>
                      <a:pt x="670775" y="263153"/>
                      <a:pt x="612897" y="263153"/>
                    </a:cubicBezTo>
                    <a:cubicBezTo>
                      <a:pt x="555694" y="252230"/>
                      <a:pt x="477661" y="296033"/>
                      <a:pt x="374629" y="290403"/>
                    </a:cubicBezTo>
                    <a:cubicBezTo>
                      <a:pt x="271598" y="284772"/>
                      <a:pt x="230836" y="272273"/>
                      <a:pt x="158882" y="263153"/>
                    </a:cubicBezTo>
                    <a:cubicBezTo>
                      <a:pt x="101004" y="263153"/>
                      <a:pt x="54049" y="304816"/>
                      <a:pt x="54049" y="356275"/>
                    </a:cubicBezTo>
                    <a:lnTo>
                      <a:pt x="54049" y="505699"/>
                    </a:lnTo>
                    <a:cubicBezTo>
                      <a:pt x="45041" y="530584"/>
                      <a:pt x="0" y="560086"/>
                      <a:pt x="0" y="505699"/>
                    </a:cubicBezTo>
                    <a:lnTo>
                      <a:pt x="0" y="342650"/>
                    </a:lnTo>
                    <a:cubicBezTo>
                      <a:pt x="0" y="153365"/>
                      <a:pt x="172732" y="0"/>
                      <a:pt x="385777" y="0"/>
                    </a:cubicBezTo>
                    <a:lnTo>
                      <a:pt x="385777" y="0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sp>
          <p:nvSpPr>
            <p:cNvPr id="1484" name="Google Shape;1484;p10"/>
            <p:cNvSpPr/>
            <p:nvPr/>
          </p:nvSpPr>
          <p:spPr>
            <a:xfrm>
              <a:off x="9983676" y="5065663"/>
              <a:ext cx="1553494" cy="434499"/>
            </a:xfrm>
            <a:prstGeom prst="rect">
              <a:avLst/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i="0" lang="en-US" sz="1400" u="none" cap="none" strike="noStrike">
                  <a:solidFill>
                    <a:srgbClr val="0C0C0C"/>
                  </a:solidFill>
                  <a:latin typeface="Lexend Deca"/>
                  <a:ea typeface="Lexend Deca"/>
                  <a:cs typeface="Lexend Deca"/>
                  <a:sym typeface="Lexend Deca"/>
                </a:rPr>
                <a:t>MARK</a:t>
              </a:r>
              <a:endParaRPr/>
            </a:p>
          </p:txBody>
        </p:sp>
      </p:grp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488" name="Shape 148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89" name="Google Shape;1489;p11"/>
          <p:cNvSpPr/>
          <p:nvPr/>
        </p:nvSpPr>
        <p:spPr>
          <a:xfrm>
            <a:off x="1288610" y="49950"/>
            <a:ext cx="1401687" cy="1955711"/>
          </a:xfrm>
          <a:custGeom>
            <a:rect b="b" l="l" r="r" t="t"/>
            <a:pathLst>
              <a:path extrusionOk="0" h="2370559" w="1699014">
                <a:moveTo>
                  <a:pt x="849507" y="0"/>
                </a:moveTo>
                <a:cubicBezTo>
                  <a:pt x="1318677" y="0"/>
                  <a:pt x="1699014" y="380337"/>
                  <a:pt x="1699014" y="849507"/>
                </a:cubicBezTo>
                <a:lnTo>
                  <a:pt x="1699014" y="2224057"/>
                </a:lnTo>
                <a:lnTo>
                  <a:pt x="1574637" y="2224057"/>
                </a:lnTo>
                <a:lnTo>
                  <a:pt x="1574637" y="2370559"/>
                </a:lnTo>
                <a:lnTo>
                  <a:pt x="1462549" y="2370559"/>
                </a:lnTo>
                <a:lnTo>
                  <a:pt x="1462549" y="2224057"/>
                </a:lnTo>
                <a:lnTo>
                  <a:pt x="236466" y="2224057"/>
                </a:lnTo>
                <a:lnTo>
                  <a:pt x="236466" y="2370559"/>
                </a:lnTo>
                <a:lnTo>
                  <a:pt x="124378" y="2370559"/>
                </a:lnTo>
                <a:lnTo>
                  <a:pt x="124378" y="2224057"/>
                </a:lnTo>
                <a:lnTo>
                  <a:pt x="0" y="2224057"/>
                </a:lnTo>
                <a:lnTo>
                  <a:pt x="0" y="849507"/>
                </a:lnTo>
                <a:cubicBezTo>
                  <a:pt x="0" y="380337"/>
                  <a:pt x="380337" y="0"/>
                  <a:pt x="849507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203200" rotWithShape="0" algn="bl" dir="18900000" dist="139700">
              <a:srgbClr val="000000">
                <a:alpha val="18431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90" name="Google Shape;1490;p11"/>
          <p:cNvSpPr/>
          <p:nvPr/>
        </p:nvSpPr>
        <p:spPr>
          <a:xfrm>
            <a:off x="2919826" y="49950"/>
            <a:ext cx="1401687" cy="1955711"/>
          </a:xfrm>
          <a:custGeom>
            <a:rect b="b" l="l" r="r" t="t"/>
            <a:pathLst>
              <a:path extrusionOk="0" h="2370559" w="1699014">
                <a:moveTo>
                  <a:pt x="849507" y="0"/>
                </a:moveTo>
                <a:cubicBezTo>
                  <a:pt x="1318677" y="0"/>
                  <a:pt x="1699014" y="380337"/>
                  <a:pt x="1699014" y="849507"/>
                </a:cubicBezTo>
                <a:lnTo>
                  <a:pt x="1699014" y="2224057"/>
                </a:lnTo>
                <a:lnTo>
                  <a:pt x="1574637" y="2224057"/>
                </a:lnTo>
                <a:lnTo>
                  <a:pt x="1574637" y="2370559"/>
                </a:lnTo>
                <a:lnTo>
                  <a:pt x="1462549" y="2370559"/>
                </a:lnTo>
                <a:lnTo>
                  <a:pt x="1462549" y="2224057"/>
                </a:lnTo>
                <a:lnTo>
                  <a:pt x="236466" y="2224057"/>
                </a:lnTo>
                <a:lnTo>
                  <a:pt x="236466" y="2370559"/>
                </a:lnTo>
                <a:lnTo>
                  <a:pt x="124378" y="2370559"/>
                </a:lnTo>
                <a:lnTo>
                  <a:pt x="124378" y="2224057"/>
                </a:lnTo>
                <a:lnTo>
                  <a:pt x="0" y="2224057"/>
                </a:lnTo>
                <a:lnTo>
                  <a:pt x="0" y="849507"/>
                </a:lnTo>
                <a:cubicBezTo>
                  <a:pt x="0" y="380337"/>
                  <a:pt x="380337" y="0"/>
                  <a:pt x="849507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203200" rotWithShape="0" algn="bl" dir="18900000" dist="139700">
              <a:srgbClr val="000000">
                <a:alpha val="18431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91" name="Google Shape;1491;p11"/>
          <p:cNvSpPr/>
          <p:nvPr/>
        </p:nvSpPr>
        <p:spPr>
          <a:xfrm>
            <a:off x="4551041" y="49950"/>
            <a:ext cx="1401687" cy="1955711"/>
          </a:xfrm>
          <a:custGeom>
            <a:rect b="b" l="l" r="r" t="t"/>
            <a:pathLst>
              <a:path extrusionOk="0" h="2370559" w="1699014">
                <a:moveTo>
                  <a:pt x="849507" y="0"/>
                </a:moveTo>
                <a:cubicBezTo>
                  <a:pt x="1318677" y="0"/>
                  <a:pt x="1699014" y="380337"/>
                  <a:pt x="1699014" y="849507"/>
                </a:cubicBezTo>
                <a:lnTo>
                  <a:pt x="1699014" y="2224057"/>
                </a:lnTo>
                <a:lnTo>
                  <a:pt x="1574637" y="2224057"/>
                </a:lnTo>
                <a:lnTo>
                  <a:pt x="1574637" y="2370559"/>
                </a:lnTo>
                <a:lnTo>
                  <a:pt x="1462549" y="2370559"/>
                </a:lnTo>
                <a:lnTo>
                  <a:pt x="1462549" y="2224057"/>
                </a:lnTo>
                <a:lnTo>
                  <a:pt x="236466" y="2224057"/>
                </a:lnTo>
                <a:lnTo>
                  <a:pt x="236466" y="2370559"/>
                </a:lnTo>
                <a:lnTo>
                  <a:pt x="124378" y="2370559"/>
                </a:lnTo>
                <a:lnTo>
                  <a:pt x="124378" y="2224057"/>
                </a:lnTo>
                <a:lnTo>
                  <a:pt x="0" y="2224057"/>
                </a:lnTo>
                <a:lnTo>
                  <a:pt x="0" y="849507"/>
                </a:lnTo>
                <a:cubicBezTo>
                  <a:pt x="0" y="380337"/>
                  <a:pt x="380337" y="0"/>
                  <a:pt x="849507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203200" rotWithShape="0" algn="bl" dir="18900000" dist="139700">
              <a:srgbClr val="000000">
                <a:alpha val="18431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92" name="Google Shape;1492;p11"/>
          <p:cNvSpPr/>
          <p:nvPr/>
        </p:nvSpPr>
        <p:spPr>
          <a:xfrm>
            <a:off x="6182257" y="49950"/>
            <a:ext cx="1401687" cy="1955711"/>
          </a:xfrm>
          <a:custGeom>
            <a:rect b="b" l="l" r="r" t="t"/>
            <a:pathLst>
              <a:path extrusionOk="0" h="2370559" w="1699014">
                <a:moveTo>
                  <a:pt x="849507" y="0"/>
                </a:moveTo>
                <a:cubicBezTo>
                  <a:pt x="1318677" y="0"/>
                  <a:pt x="1699014" y="380337"/>
                  <a:pt x="1699014" y="849507"/>
                </a:cubicBezTo>
                <a:lnTo>
                  <a:pt x="1699014" y="2224057"/>
                </a:lnTo>
                <a:lnTo>
                  <a:pt x="1574637" y="2224057"/>
                </a:lnTo>
                <a:lnTo>
                  <a:pt x="1574637" y="2370559"/>
                </a:lnTo>
                <a:lnTo>
                  <a:pt x="1462549" y="2370559"/>
                </a:lnTo>
                <a:lnTo>
                  <a:pt x="1462549" y="2224057"/>
                </a:lnTo>
                <a:lnTo>
                  <a:pt x="236466" y="2224057"/>
                </a:lnTo>
                <a:lnTo>
                  <a:pt x="236466" y="2370559"/>
                </a:lnTo>
                <a:lnTo>
                  <a:pt x="124378" y="2370559"/>
                </a:lnTo>
                <a:lnTo>
                  <a:pt x="124378" y="2224057"/>
                </a:lnTo>
                <a:lnTo>
                  <a:pt x="0" y="2224057"/>
                </a:lnTo>
                <a:lnTo>
                  <a:pt x="0" y="849507"/>
                </a:lnTo>
                <a:cubicBezTo>
                  <a:pt x="0" y="380337"/>
                  <a:pt x="380337" y="0"/>
                  <a:pt x="849507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203200" rotWithShape="0" algn="bl" dir="18900000" dist="139700">
              <a:srgbClr val="000000">
                <a:alpha val="18431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93" name="Google Shape;1493;p11"/>
          <p:cNvSpPr/>
          <p:nvPr/>
        </p:nvSpPr>
        <p:spPr>
          <a:xfrm>
            <a:off x="7813472" y="49950"/>
            <a:ext cx="1401687" cy="1955711"/>
          </a:xfrm>
          <a:custGeom>
            <a:rect b="b" l="l" r="r" t="t"/>
            <a:pathLst>
              <a:path extrusionOk="0" h="2370559" w="1699014">
                <a:moveTo>
                  <a:pt x="849507" y="0"/>
                </a:moveTo>
                <a:cubicBezTo>
                  <a:pt x="1318677" y="0"/>
                  <a:pt x="1699014" y="380337"/>
                  <a:pt x="1699014" y="849507"/>
                </a:cubicBezTo>
                <a:lnTo>
                  <a:pt x="1699014" y="2224057"/>
                </a:lnTo>
                <a:lnTo>
                  <a:pt x="1574637" y="2224057"/>
                </a:lnTo>
                <a:lnTo>
                  <a:pt x="1574637" y="2370559"/>
                </a:lnTo>
                <a:lnTo>
                  <a:pt x="1462549" y="2370559"/>
                </a:lnTo>
                <a:lnTo>
                  <a:pt x="1462549" y="2224057"/>
                </a:lnTo>
                <a:lnTo>
                  <a:pt x="236466" y="2224057"/>
                </a:lnTo>
                <a:lnTo>
                  <a:pt x="236466" y="2370559"/>
                </a:lnTo>
                <a:lnTo>
                  <a:pt x="124378" y="2370559"/>
                </a:lnTo>
                <a:lnTo>
                  <a:pt x="124378" y="2224057"/>
                </a:lnTo>
                <a:lnTo>
                  <a:pt x="0" y="2224057"/>
                </a:lnTo>
                <a:lnTo>
                  <a:pt x="0" y="849507"/>
                </a:lnTo>
                <a:cubicBezTo>
                  <a:pt x="0" y="380337"/>
                  <a:pt x="380337" y="0"/>
                  <a:pt x="849507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203200" rotWithShape="0" algn="bl" dir="18900000" dist="139700">
              <a:srgbClr val="000000">
                <a:alpha val="18431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94" name="Google Shape;1494;p11"/>
          <p:cNvSpPr/>
          <p:nvPr/>
        </p:nvSpPr>
        <p:spPr>
          <a:xfrm>
            <a:off x="9444687" y="49950"/>
            <a:ext cx="1401687" cy="1955711"/>
          </a:xfrm>
          <a:custGeom>
            <a:rect b="b" l="l" r="r" t="t"/>
            <a:pathLst>
              <a:path extrusionOk="0" h="2370559" w="1699014">
                <a:moveTo>
                  <a:pt x="849507" y="0"/>
                </a:moveTo>
                <a:cubicBezTo>
                  <a:pt x="1318677" y="0"/>
                  <a:pt x="1699014" y="380337"/>
                  <a:pt x="1699014" y="849507"/>
                </a:cubicBezTo>
                <a:lnTo>
                  <a:pt x="1699014" y="2224057"/>
                </a:lnTo>
                <a:lnTo>
                  <a:pt x="1574637" y="2224057"/>
                </a:lnTo>
                <a:lnTo>
                  <a:pt x="1574637" y="2370559"/>
                </a:lnTo>
                <a:lnTo>
                  <a:pt x="1462549" y="2370559"/>
                </a:lnTo>
                <a:lnTo>
                  <a:pt x="1462549" y="2224057"/>
                </a:lnTo>
                <a:lnTo>
                  <a:pt x="236466" y="2224057"/>
                </a:lnTo>
                <a:lnTo>
                  <a:pt x="236466" y="2370559"/>
                </a:lnTo>
                <a:lnTo>
                  <a:pt x="124378" y="2370559"/>
                </a:lnTo>
                <a:lnTo>
                  <a:pt x="124378" y="2224057"/>
                </a:lnTo>
                <a:lnTo>
                  <a:pt x="0" y="2224057"/>
                </a:lnTo>
                <a:lnTo>
                  <a:pt x="0" y="849507"/>
                </a:lnTo>
                <a:cubicBezTo>
                  <a:pt x="0" y="380337"/>
                  <a:pt x="380337" y="0"/>
                  <a:pt x="849507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203200" rotWithShape="0" algn="bl" dir="18900000" dist="139700">
              <a:srgbClr val="000000">
                <a:alpha val="18431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pic>
        <p:nvPicPr>
          <p:cNvPr id="1495" name="Google Shape;1495;p11"/>
          <p:cNvPicPr preferRelativeResize="0"/>
          <p:nvPr/>
        </p:nvPicPr>
        <p:blipFill rotWithShape="1">
          <a:blip r:embed="rId3">
            <a:alphaModFix/>
          </a:blip>
          <a:srcRect b="3511" l="7405" r="11570" t="0"/>
          <a:stretch/>
        </p:blipFill>
        <p:spPr>
          <a:xfrm>
            <a:off x="1358519" y="97932"/>
            <a:ext cx="1276200" cy="17088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</p:pic>
      <p:pic>
        <p:nvPicPr>
          <p:cNvPr id="1496" name="Google Shape;1496;p11"/>
          <p:cNvPicPr preferRelativeResize="0"/>
          <p:nvPr/>
        </p:nvPicPr>
        <p:blipFill rotWithShape="1">
          <a:blip r:embed="rId4">
            <a:alphaModFix/>
          </a:blip>
          <a:srcRect b="3511" l="7405" r="11570" t="0"/>
          <a:stretch/>
        </p:blipFill>
        <p:spPr>
          <a:xfrm>
            <a:off x="2977728" y="97932"/>
            <a:ext cx="1276200" cy="17088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</p:pic>
      <p:pic>
        <p:nvPicPr>
          <p:cNvPr id="1497" name="Google Shape;1497;p11"/>
          <p:cNvPicPr preferRelativeResize="0"/>
          <p:nvPr/>
        </p:nvPicPr>
        <p:blipFill rotWithShape="1">
          <a:blip r:embed="rId5">
            <a:alphaModFix/>
          </a:blip>
          <a:srcRect b="3511" l="7405" r="11570" t="0"/>
          <a:stretch/>
        </p:blipFill>
        <p:spPr>
          <a:xfrm>
            <a:off x="4612094" y="97932"/>
            <a:ext cx="1276200" cy="17088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</p:pic>
      <p:pic>
        <p:nvPicPr>
          <p:cNvPr id="1498" name="Google Shape;1498;p11"/>
          <p:cNvPicPr preferRelativeResize="0"/>
          <p:nvPr/>
        </p:nvPicPr>
        <p:blipFill rotWithShape="1">
          <a:blip r:embed="rId6">
            <a:alphaModFix/>
          </a:blip>
          <a:srcRect b="3511" l="7405" r="11570" t="0"/>
          <a:stretch/>
        </p:blipFill>
        <p:spPr>
          <a:xfrm>
            <a:off x="6246460" y="97932"/>
            <a:ext cx="1276200" cy="17088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</p:pic>
      <p:pic>
        <p:nvPicPr>
          <p:cNvPr id="1499" name="Google Shape;1499;p11"/>
          <p:cNvPicPr preferRelativeResize="0"/>
          <p:nvPr/>
        </p:nvPicPr>
        <p:blipFill rotWithShape="1">
          <a:blip r:embed="rId7">
            <a:alphaModFix/>
          </a:blip>
          <a:srcRect b="3511" l="7405" r="11570" t="0"/>
          <a:stretch/>
        </p:blipFill>
        <p:spPr>
          <a:xfrm>
            <a:off x="7880826" y="97932"/>
            <a:ext cx="1276200" cy="17088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</p:pic>
      <p:pic>
        <p:nvPicPr>
          <p:cNvPr id="1500" name="Google Shape;1500;p11"/>
          <p:cNvPicPr preferRelativeResize="0"/>
          <p:nvPr/>
        </p:nvPicPr>
        <p:blipFill rotWithShape="1">
          <a:blip r:embed="rId8">
            <a:alphaModFix/>
          </a:blip>
          <a:srcRect b="3511" l="7405" r="11570" t="0"/>
          <a:stretch/>
        </p:blipFill>
        <p:spPr>
          <a:xfrm>
            <a:off x="9515192" y="97932"/>
            <a:ext cx="1276200" cy="17088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</p:pic>
      <p:sp>
        <p:nvSpPr>
          <p:cNvPr id="1501" name="Google Shape;1501;p11"/>
          <p:cNvSpPr/>
          <p:nvPr/>
        </p:nvSpPr>
        <p:spPr>
          <a:xfrm>
            <a:off x="899417" y="1654984"/>
            <a:ext cx="1516370" cy="2115724"/>
          </a:xfrm>
          <a:custGeom>
            <a:rect b="b" l="l" r="r" t="t"/>
            <a:pathLst>
              <a:path extrusionOk="0" h="2370559" w="1699014">
                <a:moveTo>
                  <a:pt x="849507" y="0"/>
                </a:moveTo>
                <a:cubicBezTo>
                  <a:pt x="1318677" y="0"/>
                  <a:pt x="1699014" y="380337"/>
                  <a:pt x="1699014" y="849507"/>
                </a:cubicBezTo>
                <a:lnTo>
                  <a:pt x="1699014" y="2224057"/>
                </a:lnTo>
                <a:lnTo>
                  <a:pt x="1574637" y="2224057"/>
                </a:lnTo>
                <a:lnTo>
                  <a:pt x="1574637" y="2370559"/>
                </a:lnTo>
                <a:lnTo>
                  <a:pt x="1462549" y="2370559"/>
                </a:lnTo>
                <a:lnTo>
                  <a:pt x="1462549" y="2224057"/>
                </a:lnTo>
                <a:lnTo>
                  <a:pt x="236466" y="2224057"/>
                </a:lnTo>
                <a:lnTo>
                  <a:pt x="236466" y="2370559"/>
                </a:lnTo>
                <a:lnTo>
                  <a:pt x="124378" y="2370559"/>
                </a:lnTo>
                <a:lnTo>
                  <a:pt x="124378" y="2224057"/>
                </a:lnTo>
                <a:lnTo>
                  <a:pt x="0" y="2224057"/>
                </a:lnTo>
                <a:lnTo>
                  <a:pt x="0" y="849507"/>
                </a:lnTo>
                <a:cubicBezTo>
                  <a:pt x="0" y="380337"/>
                  <a:pt x="380337" y="0"/>
                  <a:pt x="849507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203200" rotWithShape="0" algn="bl" dir="18900000" dist="139700">
              <a:srgbClr val="000000">
                <a:alpha val="18431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02" name="Google Shape;1502;p11"/>
          <p:cNvSpPr/>
          <p:nvPr/>
        </p:nvSpPr>
        <p:spPr>
          <a:xfrm>
            <a:off x="2663650" y="1654984"/>
            <a:ext cx="1516370" cy="2115724"/>
          </a:xfrm>
          <a:custGeom>
            <a:rect b="b" l="l" r="r" t="t"/>
            <a:pathLst>
              <a:path extrusionOk="0" h="2370559" w="1699014">
                <a:moveTo>
                  <a:pt x="849507" y="0"/>
                </a:moveTo>
                <a:cubicBezTo>
                  <a:pt x="1318677" y="0"/>
                  <a:pt x="1699014" y="380337"/>
                  <a:pt x="1699014" y="849507"/>
                </a:cubicBezTo>
                <a:lnTo>
                  <a:pt x="1699014" y="2224057"/>
                </a:lnTo>
                <a:lnTo>
                  <a:pt x="1574637" y="2224057"/>
                </a:lnTo>
                <a:lnTo>
                  <a:pt x="1574637" y="2370559"/>
                </a:lnTo>
                <a:lnTo>
                  <a:pt x="1462549" y="2370559"/>
                </a:lnTo>
                <a:lnTo>
                  <a:pt x="1462549" y="2224057"/>
                </a:lnTo>
                <a:lnTo>
                  <a:pt x="236466" y="2224057"/>
                </a:lnTo>
                <a:lnTo>
                  <a:pt x="236466" y="2370559"/>
                </a:lnTo>
                <a:lnTo>
                  <a:pt x="124378" y="2370559"/>
                </a:lnTo>
                <a:lnTo>
                  <a:pt x="124378" y="2224057"/>
                </a:lnTo>
                <a:lnTo>
                  <a:pt x="0" y="2224057"/>
                </a:lnTo>
                <a:lnTo>
                  <a:pt x="0" y="849507"/>
                </a:lnTo>
                <a:cubicBezTo>
                  <a:pt x="0" y="380337"/>
                  <a:pt x="380337" y="0"/>
                  <a:pt x="849507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203200" rotWithShape="0" algn="bl" dir="18900000" dist="139700">
              <a:srgbClr val="000000">
                <a:alpha val="18431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03" name="Google Shape;1503;p11"/>
          <p:cNvSpPr/>
          <p:nvPr/>
        </p:nvSpPr>
        <p:spPr>
          <a:xfrm>
            <a:off x="4427884" y="1654984"/>
            <a:ext cx="1516370" cy="2115724"/>
          </a:xfrm>
          <a:custGeom>
            <a:rect b="b" l="l" r="r" t="t"/>
            <a:pathLst>
              <a:path extrusionOk="0" h="2370559" w="1699014">
                <a:moveTo>
                  <a:pt x="849507" y="0"/>
                </a:moveTo>
                <a:cubicBezTo>
                  <a:pt x="1318677" y="0"/>
                  <a:pt x="1699014" y="380337"/>
                  <a:pt x="1699014" y="849507"/>
                </a:cubicBezTo>
                <a:lnTo>
                  <a:pt x="1699014" y="2224057"/>
                </a:lnTo>
                <a:lnTo>
                  <a:pt x="1574637" y="2224057"/>
                </a:lnTo>
                <a:lnTo>
                  <a:pt x="1574637" y="2370559"/>
                </a:lnTo>
                <a:lnTo>
                  <a:pt x="1462549" y="2370559"/>
                </a:lnTo>
                <a:lnTo>
                  <a:pt x="1462549" y="2224057"/>
                </a:lnTo>
                <a:lnTo>
                  <a:pt x="236466" y="2224057"/>
                </a:lnTo>
                <a:lnTo>
                  <a:pt x="236466" y="2370559"/>
                </a:lnTo>
                <a:lnTo>
                  <a:pt x="124378" y="2370559"/>
                </a:lnTo>
                <a:lnTo>
                  <a:pt x="124378" y="2224057"/>
                </a:lnTo>
                <a:lnTo>
                  <a:pt x="0" y="2224057"/>
                </a:lnTo>
                <a:lnTo>
                  <a:pt x="0" y="849507"/>
                </a:lnTo>
                <a:cubicBezTo>
                  <a:pt x="0" y="380337"/>
                  <a:pt x="380337" y="0"/>
                  <a:pt x="849507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203200" rotWithShape="0" algn="bl" dir="18900000" dist="139700">
              <a:srgbClr val="000000">
                <a:alpha val="18431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04" name="Google Shape;1504;p11"/>
          <p:cNvSpPr/>
          <p:nvPr/>
        </p:nvSpPr>
        <p:spPr>
          <a:xfrm>
            <a:off x="6192117" y="1654984"/>
            <a:ext cx="1516370" cy="2115724"/>
          </a:xfrm>
          <a:custGeom>
            <a:rect b="b" l="l" r="r" t="t"/>
            <a:pathLst>
              <a:path extrusionOk="0" h="2370559" w="1699014">
                <a:moveTo>
                  <a:pt x="849507" y="0"/>
                </a:moveTo>
                <a:cubicBezTo>
                  <a:pt x="1318677" y="0"/>
                  <a:pt x="1699014" y="380337"/>
                  <a:pt x="1699014" y="849507"/>
                </a:cubicBezTo>
                <a:lnTo>
                  <a:pt x="1699014" y="2224057"/>
                </a:lnTo>
                <a:lnTo>
                  <a:pt x="1574637" y="2224057"/>
                </a:lnTo>
                <a:lnTo>
                  <a:pt x="1574637" y="2370559"/>
                </a:lnTo>
                <a:lnTo>
                  <a:pt x="1462549" y="2370559"/>
                </a:lnTo>
                <a:lnTo>
                  <a:pt x="1462549" y="2224057"/>
                </a:lnTo>
                <a:lnTo>
                  <a:pt x="236466" y="2224057"/>
                </a:lnTo>
                <a:lnTo>
                  <a:pt x="236466" y="2370559"/>
                </a:lnTo>
                <a:lnTo>
                  <a:pt x="124378" y="2370559"/>
                </a:lnTo>
                <a:lnTo>
                  <a:pt x="124378" y="2224057"/>
                </a:lnTo>
                <a:lnTo>
                  <a:pt x="0" y="2224057"/>
                </a:lnTo>
                <a:lnTo>
                  <a:pt x="0" y="849507"/>
                </a:lnTo>
                <a:cubicBezTo>
                  <a:pt x="0" y="380337"/>
                  <a:pt x="380337" y="0"/>
                  <a:pt x="849507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203200" rotWithShape="0" algn="bl" dir="18900000" dist="139700">
              <a:srgbClr val="000000">
                <a:alpha val="18431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05" name="Google Shape;1505;p11"/>
          <p:cNvSpPr/>
          <p:nvPr/>
        </p:nvSpPr>
        <p:spPr>
          <a:xfrm>
            <a:off x="7956350" y="1654984"/>
            <a:ext cx="1516370" cy="2115724"/>
          </a:xfrm>
          <a:custGeom>
            <a:rect b="b" l="l" r="r" t="t"/>
            <a:pathLst>
              <a:path extrusionOk="0" h="2370559" w="1699014">
                <a:moveTo>
                  <a:pt x="849507" y="0"/>
                </a:moveTo>
                <a:cubicBezTo>
                  <a:pt x="1318677" y="0"/>
                  <a:pt x="1699014" y="380337"/>
                  <a:pt x="1699014" y="849507"/>
                </a:cubicBezTo>
                <a:lnTo>
                  <a:pt x="1699014" y="2224057"/>
                </a:lnTo>
                <a:lnTo>
                  <a:pt x="1574637" y="2224057"/>
                </a:lnTo>
                <a:lnTo>
                  <a:pt x="1574637" y="2370559"/>
                </a:lnTo>
                <a:lnTo>
                  <a:pt x="1462549" y="2370559"/>
                </a:lnTo>
                <a:lnTo>
                  <a:pt x="1462549" y="2224057"/>
                </a:lnTo>
                <a:lnTo>
                  <a:pt x="236466" y="2224057"/>
                </a:lnTo>
                <a:lnTo>
                  <a:pt x="236466" y="2370559"/>
                </a:lnTo>
                <a:lnTo>
                  <a:pt x="124378" y="2370559"/>
                </a:lnTo>
                <a:lnTo>
                  <a:pt x="124378" y="2224057"/>
                </a:lnTo>
                <a:lnTo>
                  <a:pt x="0" y="2224057"/>
                </a:lnTo>
                <a:lnTo>
                  <a:pt x="0" y="849507"/>
                </a:lnTo>
                <a:cubicBezTo>
                  <a:pt x="0" y="380337"/>
                  <a:pt x="380337" y="0"/>
                  <a:pt x="849507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203200" rotWithShape="0" algn="bl" dir="18900000" dist="139700">
              <a:srgbClr val="000000">
                <a:alpha val="18431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06" name="Google Shape;1506;p11"/>
          <p:cNvSpPr/>
          <p:nvPr/>
        </p:nvSpPr>
        <p:spPr>
          <a:xfrm>
            <a:off x="9720583" y="1654984"/>
            <a:ext cx="1516370" cy="2115724"/>
          </a:xfrm>
          <a:custGeom>
            <a:rect b="b" l="l" r="r" t="t"/>
            <a:pathLst>
              <a:path extrusionOk="0" h="2370559" w="1699014">
                <a:moveTo>
                  <a:pt x="849507" y="0"/>
                </a:moveTo>
                <a:cubicBezTo>
                  <a:pt x="1318677" y="0"/>
                  <a:pt x="1699014" y="380337"/>
                  <a:pt x="1699014" y="849507"/>
                </a:cubicBezTo>
                <a:lnTo>
                  <a:pt x="1699014" y="2224057"/>
                </a:lnTo>
                <a:lnTo>
                  <a:pt x="1574637" y="2224057"/>
                </a:lnTo>
                <a:lnTo>
                  <a:pt x="1574637" y="2370559"/>
                </a:lnTo>
                <a:lnTo>
                  <a:pt x="1462549" y="2370559"/>
                </a:lnTo>
                <a:lnTo>
                  <a:pt x="1462549" y="2224057"/>
                </a:lnTo>
                <a:lnTo>
                  <a:pt x="236466" y="2224057"/>
                </a:lnTo>
                <a:lnTo>
                  <a:pt x="236466" y="2370559"/>
                </a:lnTo>
                <a:lnTo>
                  <a:pt x="124378" y="2370559"/>
                </a:lnTo>
                <a:lnTo>
                  <a:pt x="124378" y="2224057"/>
                </a:lnTo>
                <a:lnTo>
                  <a:pt x="0" y="2224057"/>
                </a:lnTo>
                <a:lnTo>
                  <a:pt x="0" y="849507"/>
                </a:lnTo>
                <a:cubicBezTo>
                  <a:pt x="0" y="380337"/>
                  <a:pt x="380337" y="0"/>
                  <a:pt x="849507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203200" rotWithShape="0" algn="bl" dir="18900000" dist="139700">
              <a:srgbClr val="000000">
                <a:alpha val="18431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pic>
        <p:nvPicPr>
          <p:cNvPr id="1507" name="Google Shape;1507;p11"/>
          <p:cNvPicPr preferRelativeResize="0"/>
          <p:nvPr/>
        </p:nvPicPr>
        <p:blipFill rotWithShape="1">
          <a:blip r:embed="rId9">
            <a:alphaModFix/>
          </a:blip>
          <a:srcRect b="3511" l="7405" r="11570" t="0"/>
          <a:stretch/>
        </p:blipFill>
        <p:spPr>
          <a:xfrm>
            <a:off x="981009" y="1739807"/>
            <a:ext cx="1375800" cy="18420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</p:pic>
      <p:pic>
        <p:nvPicPr>
          <p:cNvPr id="1508" name="Google Shape;1508;p11"/>
          <p:cNvPicPr preferRelativeResize="0"/>
          <p:nvPr/>
        </p:nvPicPr>
        <p:blipFill rotWithShape="1">
          <a:blip r:embed="rId10">
            <a:alphaModFix/>
          </a:blip>
          <a:srcRect b="3511" l="7405" r="11570" t="0"/>
          <a:stretch/>
        </p:blipFill>
        <p:spPr>
          <a:xfrm>
            <a:off x="2742945" y="1739807"/>
            <a:ext cx="1375800" cy="18420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</p:pic>
      <p:pic>
        <p:nvPicPr>
          <p:cNvPr id="1509" name="Google Shape;1509;p11"/>
          <p:cNvPicPr preferRelativeResize="0"/>
          <p:nvPr/>
        </p:nvPicPr>
        <p:blipFill rotWithShape="1">
          <a:blip r:embed="rId11">
            <a:alphaModFix/>
          </a:blip>
          <a:srcRect b="3511" l="7405" r="11570" t="0"/>
          <a:stretch/>
        </p:blipFill>
        <p:spPr>
          <a:xfrm>
            <a:off x="4504881" y="1739807"/>
            <a:ext cx="1375800" cy="18420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</p:pic>
      <p:pic>
        <p:nvPicPr>
          <p:cNvPr id="1510" name="Google Shape;1510;p11"/>
          <p:cNvPicPr preferRelativeResize="0"/>
          <p:nvPr/>
        </p:nvPicPr>
        <p:blipFill rotWithShape="1">
          <a:blip r:embed="rId12">
            <a:alphaModFix/>
          </a:blip>
          <a:srcRect b="3511" l="7405" r="11570" t="0"/>
          <a:stretch/>
        </p:blipFill>
        <p:spPr>
          <a:xfrm>
            <a:off x="6266817" y="1739807"/>
            <a:ext cx="1375800" cy="18420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</p:pic>
      <p:pic>
        <p:nvPicPr>
          <p:cNvPr id="1511" name="Google Shape;1511;p11"/>
          <p:cNvPicPr preferRelativeResize="0"/>
          <p:nvPr/>
        </p:nvPicPr>
        <p:blipFill rotWithShape="1">
          <a:blip r:embed="rId13">
            <a:alphaModFix/>
          </a:blip>
          <a:srcRect b="3511" l="7405" r="11570" t="0"/>
          <a:stretch/>
        </p:blipFill>
        <p:spPr>
          <a:xfrm>
            <a:off x="8028753" y="1739807"/>
            <a:ext cx="1375800" cy="18420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</p:pic>
      <p:pic>
        <p:nvPicPr>
          <p:cNvPr id="1512" name="Google Shape;1512;p11"/>
          <p:cNvPicPr preferRelativeResize="0"/>
          <p:nvPr/>
        </p:nvPicPr>
        <p:blipFill rotWithShape="1">
          <a:blip r:embed="rId14">
            <a:alphaModFix/>
          </a:blip>
          <a:srcRect b="3511" l="7405" r="11570" t="0"/>
          <a:stretch/>
        </p:blipFill>
        <p:spPr>
          <a:xfrm>
            <a:off x="9790690" y="1739807"/>
            <a:ext cx="1375800" cy="18420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</p:pic>
      <p:sp>
        <p:nvSpPr>
          <p:cNvPr id="1513" name="Google Shape;1513;p11"/>
          <p:cNvSpPr/>
          <p:nvPr/>
        </p:nvSpPr>
        <p:spPr>
          <a:xfrm>
            <a:off x="574148" y="3433104"/>
            <a:ext cx="1609816" cy="2246105"/>
          </a:xfrm>
          <a:custGeom>
            <a:rect b="b" l="l" r="r" t="t"/>
            <a:pathLst>
              <a:path extrusionOk="0" h="2370559" w="1699014">
                <a:moveTo>
                  <a:pt x="849507" y="0"/>
                </a:moveTo>
                <a:cubicBezTo>
                  <a:pt x="1318677" y="0"/>
                  <a:pt x="1699014" y="380337"/>
                  <a:pt x="1699014" y="849507"/>
                </a:cubicBezTo>
                <a:lnTo>
                  <a:pt x="1699014" y="2224057"/>
                </a:lnTo>
                <a:lnTo>
                  <a:pt x="1574637" y="2224057"/>
                </a:lnTo>
                <a:lnTo>
                  <a:pt x="1574637" y="2370559"/>
                </a:lnTo>
                <a:lnTo>
                  <a:pt x="1462549" y="2370559"/>
                </a:lnTo>
                <a:lnTo>
                  <a:pt x="1462549" y="2224057"/>
                </a:lnTo>
                <a:lnTo>
                  <a:pt x="236466" y="2224057"/>
                </a:lnTo>
                <a:lnTo>
                  <a:pt x="236466" y="2370559"/>
                </a:lnTo>
                <a:lnTo>
                  <a:pt x="124378" y="2370559"/>
                </a:lnTo>
                <a:lnTo>
                  <a:pt x="124378" y="2224057"/>
                </a:lnTo>
                <a:lnTo>
                  <a:pt x="0" y="2224057"/>
                </a:lnTo>
                <a:lnTo>
                  <a:pt x="0" y="849507"/>
                </a:lnTo>
                <a:cubicBezTo>
                  <a:pt x="0" y="380337"/>
                  <a:pt x="380337" y="0"/>
                  <a:pt x="849507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203200" rotWithShape="0" algn="bl" dir="18900000" dist="139700">
              <a:srgbClr val="000000">
                <a:alpha val="18431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14" name="Google Shape;1514;p11"/>
          <p:cNvSpPr/>
          <p:nvPr/>
        </p:nvSpPr>
        <p:spPr>
          <a:xfrm>
            <a:off x="2449533" y="3433104"/>
            <a:ext cx="1609816" cy="2246105"/>
          </a:xfrm>
          <a:custGeom>
            <a:rect b="b" l="l" r="r" t="t"/>
            <a:pathLst>
              <a:path extrusionOk="0" h="2370559" w="1699014">
                <a:moveTo>
                  <a:pt x="849507" y="0"/>
                </a:moveTo>
                <a:cubicBezTo>
                  <a:pt x="1318677" y="0"/>
                  <a:pt x="1699014" y="380337"/>
                  <a:pt x="1699014" y="849507"/>
                </a:cubicBezTo>
                <a:lnTo>
                  <a:pt x="1699014" y="2224057"/>
                </a:lnTo>
                <a:lnTo>
                  <a:pt x="1574637" y="2224057"/>
                </a:lnTo>
                <a:lnTo>
                  <a:pt x="1574637" y="2370559"/>
                </a:lnTo>
                <a:lnTo>
                  <a:pt x="1462549" y="2370559"/>
                </a:lnTo>
                <a:lnTo>
                  <a:pt x="1462549" y="2224057"/>
                </a:lnTo>
                <a:lnTo>
                  <a:pt x="236466" y="2224057"/>
                </a:lnTo>
                <a:lnTo>
                  <a:pt x="236466" y="2370559"/>
                </a:lnTo>
                <a:lnTo>
                  <a:pt x="124378" y="2370559"/>
                </a:lnTo>
                <a:lnTo>
                  <a:pt x="124378" y="2224057"/>
                </a:lnTo>
                <a:lnTo>
                  <a:pt x="0" y="2224057"/>
                </a:lnTo>
                <a:lnTo>
                  <a:pt x="0" y="849507"/>
                </a:lnTo>
                <a:cubicBezTo>
                  <a:pt x="0" y="380337"/>
                  <a:pt x="380337" y="0"/>
                  <a:pt x="849507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203200" rotWithShape="0" algn="bl" dir="18900000" dist="139700">
              <a:srgbClr val="000000">
                <a:alpha val="18431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15" name="Google Shape;1515;p11"/>
          <p:cNvSpPr/>
          <p:nvPr/>
        </p:nvSpPr>
        <p:spPr>
          <a:xfrm>
            <a:off x="4324918" y="3433104"/>
            <a:ext cx="1609816" cy="2246105"/>
          </a:xfrm>
          <a:custGeom>
            <a:rect b="b" l="l" r="r" t="t"/>
            <a:pathLst>
              <a:path extrusionOk="0" h="2370559" w="1699014">
                <a:moveTo>
                  <a:pt x="849507" y="0"/>
                </a:moveTo>
                <a:cubicBezTo>
                  <a:pt x="1318677" y="0"/>
                  <a:pt x="1699014" y="380337"/>
                  <a:pt x="1699014" y="849507"/>
                </a:cubicBezTo>
                <a:lnTo>
                  <a:pt x="1699014" y="2224057"/>
                </a:lnTo>
                <a:lnTo>
                  <a:pt x="1574637" y="2224057"/>
                </a:lnTo>
                <a:lnTo>
                  <a:pt x="1574637" y="2370559"/>
                </a:lnTo>
                <a:lnTo>
                  <a:pt x="1462549" y="2370559"/>
                </a:lnTo>
                <a:lnTo>
                  <a:pt x="1462549" y="2224057"/>
                </a:lnTo>
                <a:lnTo>
                  <a:pt x="236466" y="2224057"/>
                </a:lnTo>
                <a:lnTo>
                  <a:pt x="236466" y="2370559"/>
                </a:lnTo>
                <a:lnTo>
                  <a:pt x="124378" y="2370559"/>
                </a:lnTo>
                <a:lnTo>
                  <a:pt x="124378" y="2224057"/>
                </a:lnTo>
                <a:lnTo>
                  <a:pt x="0" y="2224057"/>
                </a:lnTo>
                <a:lnTo>
                  <a:pt x="0" y="849507"/>
                </a:lnTo>
                <a:cubicBezTo>
                  <a:pt x="0" y="380337"/>
                  <a:pt x="380337" y="0"/>
                  <a:pt x="849507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203200" rotWithShape="0" algn="bl" dir="18900000" dist="139700">
              <a:srgbClr val="000000">
                <a:alpha val="18431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16" name="Google Shape;1516;p11"/>
          <p:cNvSpPr/>
          <p:nvPr/>
        </p:nvSpPr>
        <p:spPr>
          <a:xfrm>
            <a:off x="6200303" y="3433104"/>
            <a:ext cx="1609816" cy="2246105"/>
          </a:xfrm>
          <a:custGeom>
            <a:rect b="b" l="l" r="r" t="t"/>
            <a:pathLst>
              <a:path extrusionOk="0" h="2370559" w="1699014">
                <a:moveTo>
                  <a:pt x="849507" y="0"/>
                </a:moveTo>
                <a:cubicBezTo>
                  <a:pt x="1318677" y="0"/>
                  <a:pt x="1699014" y="380337"/>
                  <a:pt x="1699014" y="849507"/>
                </a:cubicBezTo>
                <a:lnTo>
                  <a:pt x="1699014" y="2224057"/>
                </a:lnTo>
                <a:lnTo>
                  <a:pt x="1574637" y="2224057"/>
                </a:lnTo>
                <a:lnTo>
                  <a:pt x="1574637" y="2370559"/>
                </a:lnTo>
                <a:lnTo>
                  <a:pt x="1462549" y="2370559"/>
                </a:lnTo>
                <a:lnTo>
                  <a:pt x="1462549" y="2224057"/>
                </a:lnTo>
                <a:lnTo>
                  <a:pt x="236466" y="2224057"/>
                </a:lnTo>
                <a:lnTo>
                  <a:pt x="236466" y="2370559"/>
                </a:lnTo>
                <a:lnTo>
                  <a:pt x="124378" y="2370559"/>
                </a:lnTo>
                <a:lnTo>
                  <a:pt x="124378" y="2224057"/>
                </a:lnTo>
                <a:lnTo>
                  <a:pt x="0" y="2224057"/>
                </a:lnTo>
                <a:lnTo>
                  <a:pt x="0" y="849507"/>
                </a:lnTo>
                <a:cubicBezTo>
                  <a:pt x="0" y="380337"/>
                  <a:pt x="380337" y="0"/>
                  <a:pt x="849507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203200" rotWithShape="0" algn="bl" dir="18900000" dist="139700">
              <a:srgbClr val="000000">
                <a:alpha val="18431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17" name="Google Shape;1517;p11"/>
          <p:cNvSpPr/>
          <p:nvPr/>
        </p:nvSpPr>
        <p:spPr>
          <a:xfrm>
            <a:off x="8075688" y="3433104"/>
            <a:ext cx="1609816" cy="2246105"/>
          </a:xfrm>
          <a:custGeom>
            <a:rect b="b" l="l" r="r" t="t"/>
            <a:pathLst>
              <a:path extrusionOk="0" h="2370559" w="1699014">
                <a:moveTo>
                  <a:pt x="849507" y="0"/>
                </a:moveTo>
                <a:cubicBezTo>
                  <a:pt x="1318677" y="0"/>
                  <a:pt x="1699014" y="380337"/>
                  <a:pt x="1699014" y="849507"/>
                </a:cubicBezTo>
                <a:lnTo>
                  <a:pt x="1699014" y="2224057"/>
                </a:lnTo>
                <a:lnTo>
                  <a:pt x="1574637" y="2224057"/>
                </a:lnTo>
                <a:lnTo>
                  <a:pt x="1574637" y="2370559"/>
                </a:lnTo>
                <a:lnTo>
                  <a:pt x="1462549" y="2370559"/>
                </a:lnTo>
                <a:lnTo>
                  <a:pt x="1462549" y="2224057"/>
                </a:lnTo>
                <a:lnTo>
                  <a:pt x="236466" y="2224057"/>
                </a:lnTo>
                <a:lnTo>
                  <a:pt x="236466" y="2370559"/>
                </a:lnTo>
                <a:lnTo>
                  <a:pt x="124378" y="2370559"/>
                </a:lnTo>
                <a:lnTo>
                  <a:pt x="124378" y="2224057"/>
                </a:lnTo>
                <a:lnTo>
                  <a:pt x="0" y="2224057"/>
                </a:lnTo>
                <a:lnTo>
                  <a:pt x="0" y="849507"/>
                </a:lnTo>
                <a:cubicBezTo>
                  <a:pt x="0" y="380337"/>
                  <a:pt x="380337" y="0"/>
                  <a:pt x="849507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203200" rotWithShape="0" algn="bl" dir="18900000" dist="139700">
              <a:srgbClr val="000000">
                <a:alpha val="18431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18" name="Google Shape;1518;p11"/>
          <p:cNvSpPr/>
          <p:nvPr/>
        </p:nvSpPr>
        <p:spPr>
          <a:xfrm>
            <a:off x="9951072" y="3433104"/>
            <a:ext cx="1609816" cy="2246105"/>
          </a:xfrm>
          <a:custGeom>
            <a:rect b="b" l="l" r="r" t="t"/>
            <a:pathLst>
              <a:path extrusionOk="0" h="2370559" w="1699014">
                <a:moveTo>
                  <a:pt x="849507" y="0"/>
                </a:moveTo>
                <a:cubicBezTo>
                  <a:pt x="1318677" y="0"/>
                  <a:pt x="1699014" y="380337"/>
                  <a:pt x="1699014" y="849507"/>
                </a:cubicBezTo>
                <a:lnTo>
                  <a:pt x="1699014" y="2224057"/>
                </a:lnTo>
                <a:lnTo>
                  <a:pt x="1574637" y="2224057"/>
                </a:lnTo>
                <a:lnTo>
                  <a:pt x="1574637" y="2370559"/>
                </a:lnTo>
                <a:lnTo>
                  <a:pt x="1462549" y="2370559"/>
                </a:lnTo>
                <a:lnTo>
                  <a:pt x="1462549" y="2224057"/>
                </a:lnTo>
                <a:lnTo>
                  <a:pt x="236466" y="2224057"/>
                </a:lnTo>
                <a:lnTo>
                  <a:pt x="236466" y="2370559"/>
                </a:lnTo>
                <a:lnTo>
                  <a:pt x="124378" y="2370559"/>
                </a:lnTo>
                <a:lnTo>
                  <a:pt x="124378" y="2224057"/>
                </a:lnTo>
                <a:lnTo>
                  <a:pt x="0" y="2224057"/>
                </a:lnTo>
                <a:lnTo>
                  <a:pt x="0" y="849507"/>
                </a:lnTo>
                <a:cubicBezTo>
                  <a:pt x="0" y="380337"/>
                  <a:pt x="380337" y="0"/>
                  <a:pt x="849507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203200" rotWithShape="0" algn="bl" dir="18900000" dist="139700">
              <a:srgbClr val="000000">
                <a:alpha val="18431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pic>
        <p:nvPicPr>
          <p:cNvPr id="1519" name="Google Shape;1519;p11"/>
          <p:cNvPicPr preferRelativeResize="0"/>
          <p:nvPr/>
        </p:nvPicPr>
        <p:blipFill rotWithShape="1">
          <a:blip r:embed="rId15">
            <a:alphaModFix/>
          </a:blip>
          <a:srcRect b="3511" l="7405" r="11570" t="0"/>
          <a:stretch/>
        </p:blipFill>
        <p:spPr>
          <a:xfrm>
            <a:off x="647949" y="3507221"/>
            <a:ext cx="1465500" cy="19620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</p:pic>
      <p:pic>
        <p:nvPicPr>
          <p:cNvPr id="1520" name="Google Shape;1520;p11"/>
          <p:cNvPicPr preferRelativeResize="0"/>
          <p:nvPr/>
        </p:nvPicPr>
        <p:blipFill rotWithShape="1">
          <a:blip r:embed="rId16">
            <a:alphaModFix/>
          </a:blip>
          <a:srcRect b="3511" l="7405" r="11570" t="0"/>
          <a:stretch/>
        </p:blipFill>
        <p:spPr>
          <a:xfrm>
            <a:off x="2524589" y="3507221"/>
            <a:ext cx="1465500" cy="19620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</p:pic>
      <p:pic>
        <p:nvPicPr>
          <p:cNvPr id="1521" name="Google Shape;1521;p11"/>
          <p:cNvPicPr preferRelativeResize="0"/>
          <p:nvPr/>
        </p:nvPicPr>
        <p:blipFill rotWithShape="1">
          <a:blip r:embed="rId17">
            <a:alphaModFix/>
          </a:blip>
          <a:srcRect b="3511" l="7405" r="11570" t="0"/>
          <a:stretch/>
        </p:blipFill>
        <p:spPr>
          <a:xfrm>
            <a:off x="4401229" y="3507221"/>
            <a:ext cx="1465500" cy="19620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</p:pic>
      <p:pic>
        <p:nvPicPr>
          <p:cNvPr id="1522" name="Google Shape;1522;p11"/>
          <p:cNvPicPr preferRelativeResize="0"/>
          <p:nvPr/>
        </p:nvPicPr>
        <p:blipFill rotWithShape="1">
          <a:blip r:embed="rId18">
            <a:alphaModFix/>
          </a:blip>
          <a:srcRect b="3511" l="7405" r="11570" t="0"/>
          <a:stretch/>
        </p:blipFill>
        <p:spPr>
          <a:xfrm>
            <a:off x="6277869" y="3507221"/>
            <a:ext cx="1465500" cy="19620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</p:pic>
      <p:pic>
        <p:nvPicPr>
          <p:cNvPr id="1523" name="Google Shape;1523;p11"/>
          <p:cNvPicPr preferRelativeResize="0"/>
          <p:nvPr/>
        </p:nvPicPr>
        <p:blipFill rotWithShape="1">
          <a:blip r:embed="rId19">
            <a:alphaModFix/>
          </a:blip>
          <a:srcRect b="3511" l="7405" r="11570" t="0"/>
          <a:stretch/>
        </p:blipFill>
        <p:spPr>
          <a:xfrm>
            <a:off x="8154509" y="3507221"/>
            <a:ext cx="1465500" cy="19620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</p:pic>
      <p:pic>
        <p:nvPicPr>
          <p:cNvPr id="1524" name="Google Shape;1524;p11"/>
          <p:cNvPicPr preferRelativeResize="0"/>
          <p:nvPr/>
        </p:nvPicPr>
        <p:blipFill rotWithShape="1">
          <a:blip r:embed="rId20">
            <a:alphaModFix/>
          </a:blip>
          <a:srcRect b="3511" l="7405" r="11570" t="0"/>
          <a:stretch/>
        </p:blipFill>
        <p:spPr>
          <a:xfrm>
            <a:off x="10031150" y="3507221"/>
            <a:ext cx="1465500" cy="19620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</p:pic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528" name="Shape 152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29" name="Google Shape;1529;p12"/>
          <p:cNvSpPr/>
          <p:nvPr/>
        </p:nvSpPr>
        <p:spPr>
          <a:xfrm>
            <a:off x="1288610" y="49950"/>
            <a:ext cx="1401687" cy="1955711"/>
          </a:xfrm>
          <a:custGeom>
            <a:rect b="b" l="l" r="r" t="t"/>
            <a:pathLst>
              <a:path extrusionOk="0" h="2370559" w="1699014">
                <a:moveTo>
                  <a:pt x="849507" y="0"/>
                </a:moveTo>
                <a:cubicBezTo>
                  <a:pt x="1318677" y="0"/>
                  <a:pt x="1699014" y="380337"/>
                  <a:pt x="1699014" y="849507"/>
                </a:cubicBezTo>
                <a:lnTo>
                  <a:pt x="1699014" y="2224057"/>
                </a:lnTo>
                <a:lnTo>
                  <a:pt x="1574637" y="2224057"/>
                </a:lnTo>
                <a:lnTo>
                  <a:pt x="1574637" y="2370559"/>
                </a:lnTo>
                <a:lnTo>
                  <a:pt x="1462549" y="2370559"/>
                </a:lnTo>
                <a:lnTo>
                  <a:pt x="1462549" y="2224057"/>
                </a:lnTo>
                <a:lnTo>
                  <a:pt x="236466" y="2224057"/>
                </a:lnTo>
                <a:lnTo>
                  <a:pt x="236466" y="2370559"/>
                </a:lnTo>
                <a:lnTo>
                  <a:pt x="124378" y="2370559"/>
                </a:lnTo>
                <a:lnTo>
                  <a:pt x="124378" y="2224057"/>
                </a:lnTo>
                <a:lnTo>
                  <a:pt x="0" y="2224057"/>
                </a:lnTo>
                <a:lnTo>
                  <a:pt x="0" y="849507"/>
                </a:lnTo>
                <a:cubicBezTo>
                  <a:pt x="0" y="380337"/>
                  <a:pt x="380337" y="0"/>
                  <a:pt x="849507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203200" rotWithShape="0" algn="bl" dir="18900000" dist="139700">
              <a:srgbClr val="000000">
                <a:alpha val="18431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30" name="Google Shape;1530;p12"/>
          <p:cNvSpPr/>
          <p:nvPr/>
        </p:nvSpPr>
        <p:spPr>
          <a:xfrm>
            <a:off x="2919826" y="49950"/>
            <a:ext cx="1401687" cy="1955711"/>
          </a:xfrm>
          <a:custGeom>
            <a:rect b="b" l="l" r="r" t="t"/>
            <a:pathLst>
              <a:path extrusionOk="0" h="2370559" w="1699014">
                <a:moveTo>
                  <a:pt x="849507" y="0"/>
                </a:moveTo>
                <a:cubicBezTo>
                  <a:pt x="1318677" y="0"/>
                  <a:pt x="1699014" y="380337"/>
                  <a:pt x="1699014" y="849507"/>
                </a:cubicBezTo>
                <a:lnTo>
                  <a:pt x="1699014" y="2224057"/>
                </a:lnTo>
                <a:lnTo>
                  <a:pt x="1574637" y="2224057"/>
                </a:lnTo>
                <a:lnTo>
                  <a:pt x="1574637" y="2370559"/>
                </a:lnTo>
                <a:lnTo>
                  <a:pt x="1462549" y="2370559"/>
                </a:lnTo>
                <a:lnTo>
                  <a:pt x="1462549" y="2224057"/>
                </a:lnTo>
                <a:lnTo>
                  <a:pt x="236466" y="2224057"/>
                </a:lnTo>
                <a:lnTo>
                  <a:pt x="236466" y="2370559"/>
                </a:lnTo>
                <a:lnTo>
                  <a:pt x="124378" y="2370559"/>
                </a:lnTo>
                <a:lnTo>
                  <a:pt x="124378" y="2224057"/>
                </a:lnTo>
                <a:lnTo>
                  <a:pt x="0" y="2224057"/>
                </a:lnTo>
                <a:lnTo>
                  <a:pt x="0" y="849507"/>
                </a:lnTo>
                <a:cubicBezTo>
                  <a:pt x="0" y="380337"/>
                  <a:pt x="380337" y="0"/>
                  <a:pt x="849507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203200" rotWithShape="0" algn="bl" dir="18900000" dist="139700">
              <a:srgbClr val="000000">
                <a:alpha val="18431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31" name="Google Shape;1531;p12"/>
          <p:cNvSpPr/>
          <p:nvPr/>
        </p:nvSpPr>
        <p:spPr>
          <a:xfrm>
            <a:off x="4551041" y="49950"/>
            <a:ext cx="1401687" cy="1955711"/>
          </a:xfrm>
          <a:custGeom>
            <a:rect b="b" l="l" r="r" t="t"/>
            <a:pathLst>
              <a:path extrusionOk="0" h="2370559" w="1699014">
                <a:moveTo>
                  <a:pt x="849507" y="0"/>
                </a:moveTo>
                <a:cubicBezTo>
                  <a:pt x="1318677" y="0"/>
                  <a:pt x="1699014" y="380337"/>
                  <a:pt x="1699014" y="849507"/>
                </a:cubicBezTo>
                <a:lnTo>
                  <a:pt x="1699014" y="2224057"/>
                </a:lnTo>
                <a:lnTo>
                  <a:pt x="1574637" y="2224057"/>
                </a:lnTo>
                <a:lnTo>
                  <a:pt x="1574637" y="2370559"/>
                </a:lnTo>
                <a:lnTo>
                  <a:pt x="1462549" y="2370559"/>
                </a:lnTo>
                <a:lnTo>
                  <a:pt x="1462549" y="2224057"/>
                </a:lnTo>
                <a:lnTo>
                  <a:pt x="236466" y="2224057"/>
                </a:lnTo>
                <a:lnTo>
                  <a:pt x="236466" y="2370559"/>
                </a:lnTo>
                <a:lnTo>
                  <a:pt x="124378" y="2370559"/>
                </a:lnTo>
                <a:lnTo>
                  <a:pt x="124378" y="2224057"/>
                </a:lnTo>
                <a:lnTo>
                  <a:pt x="0" y="2224057"/>
                </a:lnTo>
                <a:lnTo>
                  <a:pt x="0" y="849507"/>
                </a:lnTo>
                <a:cubicBezTo>
                  <a:pt x="0" y="380337"/>
                  <a:pt x="380337" y="0"/>
                  <a:pt x="849507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203200" rotWithShape="0" algn="bl" dir="18900000" dist="139700">
              <a:srgbClr val="000000">
                <a:alpha val="18431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32" name="Google Shape;1532;p12"/>
          <p:cNvSpPr/>
          <p:nvPr/>
        </p:nvSpPr>
        <p:spPr>
          <a:xfrm>
            <a:off x="6182257" y="49950"/>
            <a:ext cx="1401687" cy="1955711"/>
          </a:xfrm>
          <a:custGeom>
            <a:rect b="b" l="l" r="r" t="t"/>
            <a:pathLst>
              <a:path extrusionOk="0" h="2370559" w="1699014">
                <a:moveTo>
                  <a:pt x="849507" y="0"/>
                </a:moveTo>
                <a:cubicBezTo>
                  <a:pt x="1318677" y="0"/>
                  <a:pt x="1699014" y="380337"/>
                  <a:pt x="1699014" y="849507"/>
                </a:cubicBezTo>
                <a:lnTo>
                  <a:pt x="1699014" y="2224057"/>
                </a:lnTo>
                <a:lnTo>
                  <a:pt x="1574637" y="2224057"/>
                </a:lnTo>
                <a:lnTo>
                  <a:pt x="1574637" y="2370559"/>
                </a:lnTo>
                <a:lnTo>
                  <a:pt x="1462549" y="2370559"/>
                </a:lnTo>
                <a:lnTo>
                  <a:pt x="1462549" y="2224057"/>
                </a:lnTo>
                <a:lnTo>
                  <a:pt x="236466" y="2224057"/>
                </a:lnTo>
                <a:lnTo>
                  <a:pt x="236466" y="2370559"/>
                </a:lnTo>
                <a:lnTo>
                  <a:pt x="124378" y="2370559"/>
                </a:lnTo>
                <a:lnTo>
                  <a:pt x="124378" y="2224057"/>
                </a:lnTo>
                <a:lnTo>
                  <a:pt x="0" y="2224057"/>
                </a:lnTo>
                <a:lnTo>
                  <a:pt x="0" y="849507"/>
                </a:lnTo>
                <a:cubicBezTo>
                  <a:pt x="0" y="380337"/>
                  <a:pt x="380337" y="0"/>
                  <a:pt x="849507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203200" rotWithShape="0" algn="bl" dir="18900000" dist="139700">
              <a:srgbClr val="000000">
                <a:alpha val="18431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33" name="Google Shape;1533;p12"/>
          <p:cNvSpPr/>
          <p:nvPr/>
        </p:nvSpPr>
        <p:spPr>
          <a:xfrm>
            <a:off x="7813472" y="49950"/>
            <a:ext cx="1401687" cy="1955711"/>
          </a:xfrm>
          <a:custGeom>
            <a:rect b="b" l="l" r="r" t="t"/>
            <a:pathLst>
              <a:path extrusionOk="0" h="2370559" w="1699014">
                <a:moveTo>
                  <a:pt x="849507" y="0"/>
                </a:moveTo>
                <a:cubicBezTo>
                  <a:pt x="1318677" y="0"/>
                  <a:pt x="1699014" y="380337"/>
                  <a:pt x="1699014" y="849507"/>
                </a:cubicBezTo>
                <a:lnTo>
                  <a:pt x="1699014" y="2224057"/>
                </a:lnTo>
                <a:lnTo>
                  <a:pt x="1574637" y="2224057"/>
                </a:lnTo>
                <a:lnTo>
                  <a:pt x="1574637" y="2370559"/>
                </a:lnTo>
                <a:lnTo>
                  <a:pt x="1462549" y="2370559"/>
                </a:lnTo>
                <a:lnTo>
                  <a:pt x="1462549" y="2224057"/>
                </a:lnTo>
                <a:lnTo>
                  <a:pt x="236466" y="2224057"/>
                </a:lnTo>
                <a:lnTo>
                  <a:pt x="236466" y="2370559"/>
                </a:lnTo>
                <a:lnTo>
                  <a:pt x="124378" y="2370559"/>
                </a:lnTo>
                <a:lnTo>
                  <a:pt x="124378" y="2224057"/>
                </a:lnTo>
                <a:lnTo>
                  <a:pt x="0" y="2224057"/>
                </a:lnTo>
                <a:lnTo>
                  <a:pt x="0" y="849507"/>
                </a:lnTo>
                <a:cubicBezTo>
                  <a:pt x="0" y="380337"/>
                  <a:pt x="380337" y="0"/>
                  <a:pt x="849507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203200" rotWithShape="0" algn="bl" dir="18900000" dist="139700">
              <a:srgbClr val="000000">
                <a:alpha val="18431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34" name="Google Shape;1534;p12"/>
          <p:cNvSpPr/>
          <p:nvPr/>
        </p:nvSpPr>
        <p:spPr>
          <a:xfrm>
            <a:off x="9444687" y="49950"/>
            <a:ext cx="1401687" cy="1955711"/>
          </a:xfrm>
          <a:custGeom>
            <a:rect b="b" l="l" r="r" t="t"/>
            <a:pathLst>
              <a:path extrusionOk="0" h="2370559" w="1699014">
                <a:moveTo>
                  <a:pt x="849507" y="0"/>
                </a:moveTo>
                <a:cubicBezTo>
                  <a:pt x="1318677" y="0"/>
                  <a:pt x="1699014" y="380337"/>
                  <a:pt x="1699014" y="849507"/>
                </a:cubicBezTo>
                <a:lnTo>
                  <a:pt x="1699014" y="2224057"/>
                </a:lnTo>
                <a:lnTo>
                  <a:pt x="1574637" y="2224057"/>
                </a:lnTo>
                <a:lnTo>
                  <a:pt x="1574637" y="2370559"/>
                </a:lnTo>
                <a:lnTo>
                  <a:pt x="1462549" y="2370559"/>
                </a:lnTo>
                <a:lnTo>
                  <a:pt x="1462549" y="2224057"/>
                </a:lnTo>
                <a:lnTo>
                  <a:pt x="236466" y="2224057"/>
                </a:lnTo>
                <a:lnTo>
                  <a:pt x="236466" y="2370559"/>
                </a:lnTo>
                <a:lnTo>
                  <a:pt x="124378" y="2370559"/>
                </a:lnTo>
                <a:lnTo>
                  <a:pt x="124378" y="2224057"/>
                </a:lnTo>
                <a:lnTo>
                  <a:pt x="0" y="2224057"/>
                </a:lnTo>
                <a:lnTo>
                  <a:pt x="0" y="849507"/>
                </a:lnTo>
                <a:cubicBezTo>
                  <a:pt x="0" y="380337"/>
                  <a:pt x="380337" y="0"/>
                  <a:pt x="849507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203200" rotWithShape="0" algn="bl" dir="18900000" dist="139700">
              <a:srgbClr val="000000">
                <a:alpha val="18431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pic>
        <p:nvPicPr>
          <p:cNvPr id="1535" name="Google Shape;1535;p12"/>
          <p:cNvPicPr preferRelativeResize="0"/>
          <p:nvPr/>
        </p:nvPicPr>
        <p:blipFill rotWithShape="1">
          <a:blip r:embed="rId3">
            <a:alphaModFix/>
          </a:blip>
          <a:srcRect b="3511" l="7405" r="11570" t="0"/>
          <a:stretch/>
        </p:blipFill>
        <p:spPr>
          <a:xfrm>
            <a:off x="1343363" y="97932"/>
            <a:ext cx="1276200" cy="17088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</p:pic>
      <p:pic>
        <p:nvPicPr>
          <p:cNvPr id="1536" name="Google Shape;1536;p12"/>
          <p:cNvPicPr preferRelativeResize="0"/>
          <p:nvPr/>
        </p:nvPicPr>
        <p:blipFill rotWithShape="1">
          <a:blip r:embed="rId4">
            <a:alphaModFix/>
          </a:blip>
          <a:srcRect b="3511" l="7405" r="11570" t="0"/>
          <a:stretch/>
        </p:blipFill>
        <p:spPr>
          <a:xfrm>
            <a:off x="2977728" y="97932"/>
            <a:ext cx="1276200" cy="17088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</p:pic>
      <p:pic>
        <p:nvPicPr>
          <p:cNvPr id="1537" name="Google Shape;1537;p12"/>
          <p:cNvPicPr preferRelativeResize="0"/>
          <p:nvPr/>
        </p:nvPicPr>
        <p:blipFill rotWithShape="1">
          <a:blip r:embed="rId4">
            <a:alphaModFix/>
          </a:blip>
          <a:srcRect b="3511" l="7405" r="11570" t="0"/>
          <a:stretch/>
        </p:blipFill>
        <p:spPr>
          <a:xfrm>
            <a:off x="4612094" y="97932"/>
            <a:ext cx="1276200" cy="17088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</p:pic>
      <p:pic>
        <p:nvPicPr>
          <p:cNvPr id="1538" name="Google Shape;1538;p12"/>
          <p:cNvPicPr preferRelativeResize="0"/>
          <p:nvPr/>
        </p:nvPicPr>
        <p:blipFill rotWithShape="1">
          <a:blip r:embed="rId4">
            <a:alphaModFix/>
          </a:blip>
          <a:srcRect b="3511" l="7405" r="11570" t="0"/>
          <a:stretch/>
        </p:blipFill>
        <p:spPr>
          <a:xfrm>
            <a:off x="6246460" y="97932"/>
            <a:ext cx="1276200" cy="17088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</p:pic>
      <p:pic>
        <p:nvPicPr>
          <p:cNvPr id="1539" name="Google Shape;1539;p12"/>
          <p:cNvPicPr preferRelativeResize="0"/>
          <p:nvPr/>
        </p:nvPicPr>
        <p:blipFill rotWithShape="1">
          <a:blip r:embed="rId4">
            <a:alphaModFix/>
          </a:blip>
          <a:srcRect b="3511" l="7405" r="11570" t="0"/>
          <a:stretch/>
        </p:blipFill>
        <p:spPr>
          <a:xfrm>
            <a:off x="7880826" y="97932"/>
            <a:ext cx="1276200" cy="17088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</p:pic>
      <p:pic>
        <p:nvPicPr>
          <p:cNvPr id="1540" name="Google Shape;1540;p12"/>
          <p:cNvPicPr preferRelativeResize="0"/>
          <p:nvPr/>
        </p:nvPicPr>
        <p:blipFill rotWithShape="1">
          <a:blip r:embed="rId4">
            <a:alphaModFix/>
          </a:blip>
          <a:srcRect b="3511" l="7405" r="11570" t="0"/>
          <a:stretch/>
        </p:blipFill>
        <p:spPr>
          <a:xfrm>
            <a:off x="9515192" y="97932"/>
            <a:ext cx="1276200" cy="17088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</p:pic>
      <p:sp>
        <p:nvSpPr>
          <p:cNvPr id="1541" name="Google Shape;1541;p12"/>
          <p:cNvSpPr/>
          <p:nvPr/>
        </p:nvSpPr>
        <p:spPr>
          <a:xfrm>
            <a:off x="899417" y="1654984"/>
            <a:ext cx="1516370" cy="2115724"/>
          </a:xfrm>
          <a:custGeom>
            <a:rect b="b" l="l" r="r" t="t"/>
            <a:pathLst>
              <a:path extrusionOk="0" h="2370559" w="1699014">
                <a:moveTo>
                  <a:pt x="849507" y="0"/>
                </a:moveTo>
                <a:cubicBezTo>
                  <a:pt x="1318677" y="0"/>
                  <a:pt x="1699014" y="380337"/>
                  <a:pt x="1699014" y="849507"/>
                </a:cubicBezTo>
                <a:lnTo>
                  <a:pt x="1699014" y="2224057"/>
                </a:lnTo>
                <a:lnTo>
                  <a:pt x="1574637" y="2224057"/>
                </a:lnTo>
                <a:lnTo>
                  <a:pt x="1574637" y="2370559"/>
                </a:lnTo>
                <a:lnTo>
                  <a:pt x="1462549" y="2370559"/>
                </a:lnTo>
                <a:lnTo>
                  <a:pt x="1462549" y="2224057"/>
                </a:lnTo>
                <a:lnTo>
                  <a:pt x="236466" y="2224057"/>
                </a:lnTo>
                <a:lnTo>
                  <a:pt x="236466" y="2370559"/>
                </a:lnTo>
                <a:lnTo>
                  <a:pt x="124378" y="2370559"/>
                </a:lnTo>
                <a:lnTo>
                  <a:pt x="124378" y="2224057"/>
                </a:lnTo>
                <a:lnTo>
                  <a:pt x="0" y="2224057"/>
                </a:lnTo>
                <a:lnTo>
                  <a:pt x="0" y="849507"/>
                </a:lnTo>
                <a:cubicBezTo>
                  <a:pt x="0" y="380337"/>
                  <a:pt x="380337" y="0"/>
                  <a:pt x="849507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203200" rotWithShape="0" algn="bl" dir="18900000" dist="139700">
              <a:srgbClr val="000000">
                <a:alpha val="18431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42" name="Google Shape;1542;p12"/>
          <p:cNvSpPr/>
          <p:nvPr/>
        </p:nvSpPr>
        <p:spPr>
          <a:xfrm>
            <a:off x="2663650" y="1654984"/>
            <a:ext cx="1516370" cy="2115724"/>
          </a:xfrm>
          <a:custGeom>
            <a:rect b="b" l="l" r="r" t="t"/>
            <a:pathLst>
              <a:path extrusionOk="0" h="2370559" w="1699014">
                <a:moveTo>
                  <a:pt x="849507" y="0"/>
                </a:moveTo>
                <a:cubicBezTo>
                  <a:pt x="1318677" y="0"/>
                  <a:pt x="1699014" y="380337"/>
                  <a:pt x="1699014" y="849507"/>
                </a:cubicBezTo>
                <a:lnTo>
                  <a:pt x="1699014" y="2224057"/>
                </a:lnTo>
                <a:lnTo>
                  <a:pt x="1574637" y="2224057"/>
                </a:lnTo>
                <a:lnTo>
                  <a:pt x="1574637" y="2370559"/>
                </a:lnTo>
                <a:lnTo>
                  <a:pt x="1462549" y="2370559"/>
                </a:lnTo>
                <a:lnTo>
                  <a:pt x="1462549" y="2224057"/>
                </a:lnTo>
                <a:lnTo>
                  <a:pt x="236466" y="2224057"/>
                </a:lnTo>
                <a:lnTo>
                  <a:pt x="236466" y="2370559"/>
                </a:lnTo>
                <a:lnTo>
                  <a:pt x="124378" y="2370559"/>
                </a:lnTo>
                <a:lnTo>
                  <a:pt x="124378" y="2224057"/>
                </a:lnTo>
                <a:lnTo>
                  <a:pt x="0" y="2224057"/>
                </a:lnTo>
                <a:lnTo>
                  <a:pt x="0" y="849507"/>
                </a:lnTo>
                <a:cubicBezTo>
                  <a:pt x="0" y="380337"/>
                  <a:pt x="380337" y="0"/>
                  <a:pt x="849507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203200" rotWithShape="0" algn="bl" dir="18900000" dist="139700">
              <a:srgbClr val="000000">
                <a:alpha val="18431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43" name="Google Shape;1543;p12"/>
          <p:cNvSpPr/>
          <p:nvPr/>
        </p:nvSpPr>
        <p:spPr>
          <a:xfrm>
            <a:off x="4427884" y="1654984"/>
            <a:ext cx="1516370" cy="2115724"/>
          </a:xfrm>
          <a:custGeom>
            <a:rect b="b" l="l" r="r" t="t"/>
            <a:pathLst>
              <a:path extrusionOk="0" h="2370559" w="1699014">
                <a:moveTo>
                  <a:pt x="849507" y="0"/>
                </a:moveTo>
                <a:cubicBezTo>
                  <a:pt x="1318677" y="0"/>
                  <a:pt x="1699014" y="380337"/>
                  <a:pt x="1699014" y="849507"/>
                </a:cubicBezTo>
                <a:lnTo>
                  <a:pt x="1699014" y="2224057"/>
                </a:lnTo>
                <a:lnTo>
                  <a:pt x="1574637" y="2224057"/>
                </a:lnTo>
                <a:lnTo>
                  <a:pt x="1574637" y="2370559"/>
                </a:lnTo>
                <a:lnTo>
                  <a:pt x="1462549" y="2370559"/>
                </a:lnTo>
                <a:lnTo>
                  <a:pt x="1462549" y="2224057"/>
                </a:lnTo>
                <a:lnTo>
                  <a:pt x="236466" y="2224057"/>
                </a:lnTo>
                <a:lnTo>
                  <a:pt x="236466" y="2370559"/>
                </a:lnTo>
                <a:lnTo>
                  <a:pt x="124378" y="2370559"/>
                </a:lnTo>
                <a:lnTo>
                  <a:pt x="124378" y="2224057"/>
                </a:lnTo>
                <a:lnTo>
                  <a:pt x="0" y="2224057"/>
                </a:lnTo>
                <a:lnTo>
                  <a:pt x="0" y="849507"/>
                </a:lnTo>
                <a:cubicBezTo>
                  <a:pt x="0" y="380337"/>
                  <a:pt x="380337" y="0"/>
                  <a:pt x="849507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203200" rotWithShape="0" algn="bl" dir="18900000" dist="139700">
              <a:srgbClr val="000000">
                <a:alpha val="18431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44" name="Google Shape;1544;p12"/>
          <p:cNvSpPr/>
          <p:nvPr/>
        </p:nvSpPr>
        <p:spPr>
          <a:xfrm>
            <a:off x="6192117" y="1654984"/>
            <a:ext cx="1516370" cy="2115724"/>
          </a:xfrm>
          <a:custGeom>
            <a:rect b="b" l="l" r="r" t="t"/>
            <a:pathLst>
              <a:path extrusionOk="0" h="2370559" w="1699014">
                <a:moveTo>
                  <a:pt x="849507" y="0"/>
                </a:moveTo>
                <a:cubicBezTo>
                  <a:pt x="1318677" y="0"/>
                  <a:pt x="1699014" y="380337"/>
                  <a:pt x="1699014" y="849507"/>
                </a:cubicBezTo>
                <a:lnTo>
                  <a:pt x="1699014" y="2224057"/>
                </a:lnTo>
                <a:lnTo>
                  <a:pt x="1574637" y="2224057"/>
                </a:lnTo>
                <a:lnTo>
                  <a:pt x="1574637" y="2370559"/>
                </a:lnTo>
                <a:lnTo>
                  <a:pt x="1462549" y="2370559"/>
                </a:lnTo>
                <a:lnTo>
                  <a:pt x="1462549" y="2224057"/>
                </a:lnTo>
                <a:lnTo>
                  <a:pt x="236466" y="2224057"/>
                </a:lnTo>
                <a:lnTo>
                  <a:pt x="236466" y="2370559"/>
                </a:lnTo>
                <a:lnTo>
                  <a:pt x="124378" y="2370559"/>
                </a:lnTo>
                <a:lnTo>
                  <a:pt x="124378" y="2224057"/>
                </a:lnTo>
                <a:lnTo>
                  <a:pt x="0" y="2224057"/>
                </a:lnTo>
                <a:lnTo>
                  <a:pt x="0" y="849507"/>
                </a:lnTo>
                <a:cubicBezTo>
                  <a:pt x="0" y="380337"/>
                  <a:pt x="380337" y="0"/>
                  <a:pt x="849507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203200" rotWithShape="0" algn="bl" dir="18900000" dist="139700">
              <a:srgbClr val="000000">
                <a:alpha val="18431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45" name="Google Shape;1545;p12"/>
          <p:cNvSpPr/>
          <p:nvPr/>
        </p:nvSpPr>
        <p:spPr>
          <a:xfrm>
            <a:off x="7956350" y="1654984"/>
            <a:ext cx="1516370" cy="2115724"/>
          </a:xfrm>
          <a:custGeom>
            <a:rect b="b" l="l" r="r" t="t"/>
            <a:pathLst>
              <a:path extrusionOk="0" h="2370559" w="1699014">
                <a:moveTo>
                  <a:pt x="849507" y="0"/>
                </a:moveTo>
                <a:cubicBezTo>
                  <a:pt x="1318677" y="0"/>
                  <a:pt x="1699014" y="380337"/>
                  <a:pt x="1699014" y="849507"/>
                </a:cubicBezTo>
                <a:lnTo>
                  <a:pt x="1699014" y="2224057"/>
                </a:lnTo>
                <a:lnTo>
                  <a:pt x="1574637" y="2224057"/>
                </a:lnTo>
                <a:lnTo>
                  <a:pt x="1574637" y="2370559"/>
                </a:lnTo>
                <a:lnTo>
                  <a:pt x="1462549" y="2370559"/>
                </a:lnTo>
                <a:lnTo>
                  <a:pt x="1462549" y="2224057"/>
                </a:lnTo>
                <a:lnTo>
                  <a:pt x="236466" y="2224057"/>
                </a:lnTo>
                <a:lnTo>
                  <a:pt x="236466" y="2370559"/>
                </a:lnTo>
                <a:lnTo>
                  <a:pt x="124378" y="2370559"/>
                </a:lnTo>
                <a:lnTo>
                  <a:pt x="124378" y="2224057"/>
                </a:lnTo>
                <a:lnTo>
                  <a:pt x="0" y="2224057"/>
                </a:lnTo>
                <a:lnTo>
                  <a:pt x="0" y="849507"/>
                </a:lnTo>
                <a:cubicBezTo>
                  <a:pt x="0" y="380337"/>
                  <a:pt x="380337" y="0"/>
                  <a:pt x="849507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203200" rotWithShape="0" algn="bl" dir="18900000" dist="139700">
              <a:srgbClr val="000000">
                <a:alpha val="18431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46" name="Google Shape;1546;p12"/>
          <p:cNvSpPr/>
          <p:nvPr/>
        </p:nvSpPr>
        <p:spPr>
          <a:xfrm>
            <a:off x="9720583" y="1654984"/>
            <a:ext cx="1516370" cy="2115724"/>
          </a:xfrm>
          <a:custGeom>
            <a:rect b="b" l="l" r="r" t="t"/>
            <a:pathLst>
              <a:path extrusionOk="0" h="2370559" w="1699014">
                <a:moveTo>
                  <a:pt x="849507" y="0"/>
                </a:moveTo>
                <a:cubicBezTo>
                  <a:pt x="1318677" y="0"/>
                  <a:pt x="1699014" y="380337"/>
                  <a:pt x="1699014" y="849507"/>
                </a:cubicBezTo>
                <a:lnTo>
                  <a:pt x="1699014" y="2224057"/>
                </a:lnTo>
                <a:lnTo>
                  <a:pt x="1574637" y="2224057"/>
                </a:lnTo>
                <a:lnTo>
                  <a:pt x="1574637" y="2370559"/>
                </a:lnTo>
                <a:lnTo>
                  <a:pt x="1462549" y="2370559"/>
                </a:lnTo>
                <a:lnTo>
                  <a:pt x="1462549" y="2224057"/>
                </a:lnTo>
                <a:lnTo>
                  <a:pt x="236466" y="2224057"/>
                </a:lnTo>
                <a:lnTo>
                  <a:pt x="236466" y="2370559"/>
                </a:lnTo>
                <a:lnTo>
                  <a:pt x="124378" y="2370559"/>
                </a:lnTo>
                <a:lnTo>
                  <a:pt x="124378" y="2224057"/>
                </a:lnTo>
                <a:lnTo>
                  <a:pt x="0" y="2224057"/>
                </a:lnTo>
                <a:lnTo>
                  <a:pt x="0" y="849507"/>
                </a:lnTo>
                <a:cubicBezTo>
                  <a:pt x="0" y="380337"/>
                  <a:pt x="380337" y="0"/>
                  <a:pt x="849507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203200" rotWithShape="0" algn="bl" dir="18900000" dist="139700">
              <a:srgbClr val="000000">
                <a:alpha val="18431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pic>
        <p:nvPicPr>
          <p:cNvPr id="1547" name="Google Shape;1547;p12"/>
          <p:cNvPicPr preferRelativeResize="0"/>
          <p:nvPr/>
        </p:nvPicPr>
        <p:blipFill rotWithShape="1">
          <a:blip r:embed="rId4">
            <a:alphaModFix/>
          </a:blip>
          <a:srcRect b="3511" l="7405" r="11570" t="0"/>
          <a:stretch/>
        </p:blipFill>
        <p:spPr>
          <a:xfrm>
            <a:off x="981009" y="1739807"/>
            <a:ext cx="1375800" cy="18420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</p:pic>
      <p:pic>
        <p:nvPicPr>
          <p:cNvPr id="1548" name="Google Shape;1548;p12"/>
          <p:cNvPicPr preferRelativeResize="0"/>
          <p:nvPr/>
        </p:nvPicPr>
        <p:blipFill rotWithShape="1">
          <a:blip r:embed="rId4">
            <a:alphaModFix/>
          </a:blip>
          <a:srcRect b="3511" l="7405" r="11570" t="0"/>
          <a:stretch/>
        </p:blipFill>
        <p:spPr>
          <a:xfrm>
            <a:off x="2742945" y="1739807"/>
            <a:ext cx="1375800" cy="18420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</p:pic>
      <p:pic>
        <p:nvPicPr>
          <p:cNvPr id="1549" name="Google Shape;1549;p12"/>
          <p:cNvPicPr preferRelativeResize="0"/>
          <p:nvPr/>
        </p:nvPicPr>
        <p:blipFill rotWithShape="1">
          <a:blip r:embed="rId4">
            <a:alphaModFix/>
          </a:blip>
          <a:srcRect b="3511" l="7405" r="11570" t="0"/>
          <a:stretch/>
        </p:blipFill>
        <p:spPr>
          <a:xfrm>
            <a:off x="4504881" y="1739807"/>
            <a:ext cx="1375800" cy="18420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</p:pic>
      <p:pic>
        <p:nvPicPr>
          <p:cNvPr id="1550" name="Google Shape;1550;p12"/>
          <p:cNvPicPr preferRelativeResize="0"/>
          <p:nvPr/>
        </p:nvPicPr>
        <p:blipFill rotWithShape="1">
          <a:blip r:embed="rId4">
            <a:alphaModFix/>
          </a:blip>
          <a:srcRect b="3511" l="7405" r="11570" t="0"/>
          <a:stretch/>
        </p:blipFill>
        <p:spPr>
          <a:xfrm>
            <a:off x="6266817" y="1739807"/>
            <a:ext cx="1375800" cy="18420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</p:pic>
      <p:pic>
        <p:nvPicPr>
          <p:cNvPr id="1551" name="Google Shape;1551;p12"/>
          <p:cNvPicPr preferRelativeResize="0"/>
          <p:nvPr/>
        </p:nvPicPr>
        <p:blipFill rotWithShape="1">
          <a:blip r:embed="rId4">
            <a:alphaModFix/>
          </a:blip>
          <a:srcRect b="3511" l="7405" r="11570" t="0"/>
          <a:stretch/>
        </p:blipFill>
        <p:spPr>
          <a:xfrm>
            <a:off x="8028753" y="1739807"/>
            <a:ext cx="1375800" cy="18420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</p:pic>
      <p:pic>
        <p:nvPicPr>
          <p:cNvPr id="1552" name="Google Shape;1552;p12"/>
          <p:cNvPicPr preferRelativeResize="0"/>
          <p:nvPr/>
        </p:nvPicPr>
        <p:blipFill rotWithShape="1">
          <a:blip r:embed="rId4">
            <a:alphaModFix/>
          </a:blip>
          <a:srcRect b="3511" l="7405" r="11570" t="0"/>
          <a:stretch/>
        </p:blipFill>
        <p:spPr>
          <a:xfrm>
            <a:off x="9790690" y="1739807"/>
            <a:ext cx="1375800" cy="18420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</p:pic>
      <p:sp>
        <p:nvSpPr>
          <p:cNvPr id="1553" name="Google Shape;1553;p12"/>
          <p:cNvSpPr/>
          <p:nvPr/>
        </p:nvSpPr>
        <p:spPr>
          <a:xfrm>
            <a:off x="574148" y="3433104"/>
            <a:ext cx="1609816" cy="2246105"/>
          </a:xfrm>
          <a:custGeom>
            <a:rect b="b" l="l" r="r" t="t"/>
            <a:pathLst>
              <a:path extrusionOk="0" h="2370559" w="1699014">
                <a:moveTo>
                  <a:pt x="849507" y="0"/>
                </a:moveTo>
                <a:cubicBezTo>
                  <a:pt x="1318677" y="0"/>
                  <a:pt x="1699014" y="380337"/>
                  <a:pt x="1699014" y="849507"/>
                </a:cubicBezTo>
                <a:lnTo>
                  <a:pt x="1699014" y="2224057"/>
                </a:lnTo>
                <a:lnTo>
                  <a:pt x="1574637" y="2224057"/>
                </a:lnTo>
                <a:lnTo>
                  <a:pt x="1574637" y="2370559"/>
                </a:lnTo>
                <a:lnTo>
                  <a:pt x="1462549" y="2370559"/>
                </a:lnTo>
                <a:lnTo>
                  <a:pt x="1462549" y="2224057"/>
                </a:lnTo>
                <a:lnTo>
                  <a:pt x="236466" y="2224057"/>
                </a:lnTo>
                <a:lnTo>
                  <a:pt x="236466" y="2370559"/>
                </a:lnTo>
                <a:lnTo>
                  <a:pt x="124378" y="2370559"/>
                </a:lnTo>
                <a:lnTo>
                  <a:pt x="124378" y="2224057"/>
                </a:lnTo>
                <a:lnTo>
                  <a:pt x="0" y="2224057"/>
                </a:lnTo>
                <a:lnTo>
                  <a:pt x="0" y="849507"/>
                </a:lnTo>
                <a:cubicBezTo>
                  <a:pt x="0" y="380337"/>
                  <a:pt x="380337" y="0"/>
                  <a:pt x="849507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203200" rotWithShape="0" algn="bl" dir="18900000" dist="139700">
              <a:srgbClr val="000000">
                <a:alpha val="18431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54" name="Google Shape;1554;p12"/>
          <p:cNvSpPr/>
          <p:nvPr/>
        </p:nvSpPr>
        <p:spPr>
          <a:xfrm>
            <a:off x="2449533" y="3433104"/>
            <a:ext cx="1609816" cy="2246105"/>
          </a:xfrm>
          <a:custGeom>
            <a:rect b="b" l="l" r="r" t="t"/>
            <a:pathLst>
              <a:path extrusionOk="0" h="2370559" w="1699014">
                <a:moveTo>
                  <a:pt x="849507" y="0"/>
                </a:moveTo>
                <a:cubicBezTo>
                  <a:pt x="1318677" y="0"/>
                  <a:pt x="1699014" y="380337"/>
                  <a:pt x="1699014" y="849507"/>
                </a:cubicBezTo>
                <a:lnTo>
                  <a:pt x="1699014" y="2224057"/>
                </a:lnTo>
                <a:lnTo>
                  <a:pt x="1574637" y="2224057"/>
                </a:lnTo>
                <a:lnTo>
                  <a:pt x="1574637" y="2370559"/>
                </a:lnTo>
                <a:lnTo>
                  <a:pt x="1462549" y="2370559"/>
                </a:lnTo>
                <a:lnTo>
                  <a:pt x="1462549" y="2224057"/>
                </a:lnTo>
                <a:lnTo>
                  <a:pt x="236466" y="2224057"/>
                </a:lnTo>
                <a:lnTo>
                  <a:pt x="236466" y="2370559"/>
                </a:lnTo>
                <a:lnTo>
                  <a:pt x="124378" y="2370559"/>
                </a:lnTo>
                <a:lnTo>
                  <a:pt x="124378" y="2224057"/>
                </a:lnTo>
                <a:lnTo>
                  <a:pt x="0" y="2224057"/>
                </a:lnTo>
                <a:lnTo>
                  <a:pt x="0" y="849507"/>
                </a:lnTo>
                <a:cubicBezTo>
                  <a:pt x="0" y="380337"/>
                  <a:pt x="380337" y="0"/>
                  <a:pt x="849507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203200" rotWithShape="0" algn="bl" dir="18900000" dist="139700">
              <a:srgbClr val="000000">
                <a:alpha val="18431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55" name="Google Shape;1555;p12"/>
          <p:cNvSpPr/>
          <p:nvPr/>
        </p:nvSpPr>
        <p:spPr>
          <a:xfrm>
            <a:off x="4324918" y="3433104"/>
            <a:ext cx="1609816" cy="2246105"/>
          </a:xfrm>
          <a:custGeom>
            <a:rect b="b" l="l" r="r" t="t"/>
            <a:pathLst>
              <a:path extrusionOk="0" h="2370559" w="1699014">
                <a:moveTo>
                  <a:pt x="849507" y="0"/>
                </a:moveTo>
                <a:cubicBezTo>
                  <a:pt x="1318677" y="0"/>
                  <a:pt x="1699014" y="380337"/>
                  <a:pt x="1699014" y="849507"/>
                </a:cubicBezTo>
                <a:lnTo>
                  <a:pt x="1699014" y="2224057"/>
                </a:lnTo>
                <a:lnTo>
                  <a:pt x="1574637" y="2224057"/>
                </a:lnTo>
                <a:lnTo>
                  <a:pt x="1574637" y="2370559"/>
                </a:lnTo>
                <a:lnTo>
                  <a:pt x="1462549" y="2370559"/>
                </a:lnTo>
                <a:lnTo>
                  <a:pt x="1462549" y="2224057"/>
                </a:lnTo>
                <a:lnTo>
                  <a:pt x="236466" y="2224057"/>
                </a:lnTo>
                <a:lnTo>
                  <a:pt x="236466" y="2370559"/>
                </a:lnTo>
                <a:lnTo>
                  <a:pt x="124378" y="2370559"/>
                </a:lnTo>
                <a:lnTo>
                  <a:pt x="124378" y="2224057"/>
                </a:lnTo>
                <a:lnTo>
                  <a:pt x="0" y="2224057"/>
                </a:lnTo>
                <a:lnTo>
                  <a:pt x="0" y="849507"/>
                </a:lnTo>
                <a:cubicBezTo>
                  <a:pt x="0" y="380337"/>
                  <a:pt x="380337" y="0"/>
                  <a:pt x="849507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203200" rotWithShape="0" algn="bl" dir="18900000" dist="139700">
              <a:srgbClr val="000000">
                <a:alpha val="18431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56" name="Google Shape;1556;p12"/>
          <p:cNvSpPr/>
          <p:nvPr/>
        </p:nvSpPr>
        <p:spPr>
          <a:xfrm>
            <a:off x="6200303" y="3433104"/>
            <a:ext cx="1609816" cy="2246105"/>
          </a:xfrm>
          <a:custGeom>
            <a:rect b="b" l="l" r="r" t="t"/>
            <a:pathLst>
              <a:path extrusionOk="0" h="2370559" w="1699014">
                <a:moveTo>
                  <a:pt x="849507" y="0"/>
                </a:moveTo>
                <a:cubicBezTo>
                  <a:pt x="1318677" y="0"/>
                  <a:pt x="1699014" y="380337"/>
                  <a:pt x="1699014" y="849507"/>
                </a:cubicBezTo>
                <a:lnTo>
                  <a:pt x="1699014" y="2224057"/>
                </a:lnTo>
                <a:lnTo>
                  <a:pt x="1574637" y="2224057"/>
                </a:lnTo>
                <a:lnTo>
                  <a:pt x="1574637" y="2370559"/>
                </a:lnTo>
                <a:lnTo>
                  <a:pt x="1462549" y="2370559"/>
                </a:lnTo>
                <a:lnTo>
                  <a:pt x="1462549" y="2224057"/>
                </a:lnTo>
                <a:lnTo>
                  <a:pt x="236466" y="2224057"/>
                </a:lnTo>
                <a:lnTo>
                  <a:pt x="236466" y="2370559"/>
                </a:lnTo>
                <a:lnTo>
                  <a:pt x="124378" y="2370559"/>
                </a:lnTo>
                <a:lnTo>
                  <a:pt x="124378" y="2224057"/>
                </a:lnTo>
                <a:lnTo>
                  <a:pt x="0" y="2224057"/>
                </a:lnTo>
                <a:lnTo>
                  <a:pt x="0" y="849507"/>
                </a:lnTo>
                <a:cubicBezTo>
                  <a:pt x="0" y="380337"/>
                  <a:pt x="380337" y="0"/>
                  <a:pt x="849507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203200" rotWithShape="0" algn="bl" dir="18900000" dist="139700">
              <a:srgbClr val="000000">
                <a:alpha val="18431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57" name="Google Shape;1557;p12"/>
          <p:cNvSpPr/>
          <p:nvPr/>
        </p:nvSpPr>
        <p:spPr>
          <a:xfrm>
            <a:off x="8075688" y="3433104"/>
            <a:ext cx="1609816" cy="2246105"/>
          </a:xfrm>
          <a:custGeom>
            <a:rect b="b" l="l" r="r" t="t"/>
            <a:pathLst>
              <a:path extrusionOk="0" h="2370559" w="1699014">
                <a:moveTo>
                  <a:pt x="849507" y="0"/>
                </a:moveTo>
                <a:cubicBezTo>
                  <a:pt x="1318677" y="0"/>
                  <a:pt x="1699014" y="380337"/>
                  <a:pt x="1699014" y="849507"/>
                </a:cubicBezTo>
                <a:lnTo>
                  <a:pt x="1699014" y="2224057"/>
                </a:lnTo>
                <a:lnTo>
                  <a:pt x="1574637" y="2224057"/>
                </a:lnTo>
                <a:lnTo>
                  <a:pt x="1574637" y="2370559"/>
                </a:lnTo>
                <a:lnTo>
                  <a:pt x="1462549" y="2370559"/>
                </a:lnTo>
                <a:lnTo>
                  <a:pt x="1462549" y="2224057"/>
                </a:lnTo>
                <a:lnTo>
                  <a:pt x="236466" y="2224057"/>
                </a:lnTo>
                <a:lnTo>
                  <a:pt x="236466" y="2370559"/>
                </a:lnTo>
                <a:lnTo>
                  <a:pt x="124378" y="2370559"/>
                </a:lnTo>
                <a:lnTo>
                  <a:pt x="124378" y="2224057"/>
                </a:lnTo>
                <a:lnTo>
                  <a:pt x="0" y="2224057"/>
                </a:lnTo>
                <a:lnTo>
                  <a:pt x="0" y="849507"/>
                </a:lnTo>
                <a:cubicBezTo>
                  <a:pt x="0" y="380337"/>
                  <a:pt x="380337" y="0"/>
                  <a:pt x="849507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203200" rotWithShape="0" algn="bl" dir="18900000" dist="139700">
              <a:srgbClr val="000000">
                <a:alpha val="18431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58" name="Google Shape;1558;p12"/>
          <p:cNvSpPr/>
          <p:nvPr/>
        </p:nvSpPr>
        <p:spPr>
          <a:xfrm>
            <a:off x="9951072" y="3433104"/>
            <a:ext cx="1609816" cy="2246105"/>
          </a:xfrm>
          <a:custGeom>
            <a:rect b="b" l="l" r="r" t="t"/>
            <a:pathLst>
              <a:path extrusionOk="0" h="2370559" w="1699014">
                <a:moveTo>
                  <a:pt x="849507" y="0"/>
                </a:moveTo>
                <a:cubicBezTo>
                  <a:pt x="1318677" y="0"/>
                  <a:pt x="1699014" y="380337"/>
                  <a:pt x="1699014" y="849507"/>
                </a:cubicBezTo>
                <a:lnTo>
                  <a:pt x="1699014" y="2224057"/>
                </a:lnTo>
                <a:lnTo>
                  <a:pt x="1574637" y="2224057"/>
                </a:lnTo>
                <a:lnTo>
                  <a:pt x="1574637" y="2370559"/>
                </a:lnTo>
                <a:lnTo>
                  <a:pt x="1462549" y="2370559"/>
                </a:lnTo>
                <a:lnTo>
                  <a:pt x="1462549" y="2224057"/>
                </a:lnTo>
                <a:lnTo>
                  <a:pt x="236466" y="2224057"/>
                </a:lnTo>
                <a:lnTo>
                  <a:pt x="236466" y="2370559"/>
                </a:lnTo>
                <a:lnTo>
                  <a:pt x="124378" y="2370559"/>
                </a:lnTo>
                <a:lnTo>
                  <a:pt x="124378" y="2224057"/>
                </a:lnTo>
                <a:lnTo>
                  <a:pt x="0" y="2224057"/>
                </a:lnTo>
                <a:lnTo>
                  <a:pt x="0" y="849507"/>
                </a:lnTo>
                <a:cubicBezTo>
                  <a:pt x="0" y="380337"/>
                  <a:pt x="380337" y="0"/>
                  <a:pt x="849507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203200" rotWithShape="0" algn="bl" dir="18900000" dist="139700">
              <a:srgbClr val="000000">
                <a:alpha val="18431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pic>
        <p:nvPicPr>
          <p:cNvPr id="1559" name="Google Shape;1559;p12"/>
          <p:cNvPicPr preferRelativeResize="0"/>
          <p:nvPr/>
        </p:nvPicPr>
        <p:blipFill rotWithShape="1">
          <a:blip r:embed="rId4">
            <a:alphaModFix/>
          </a:blip>
          <a:srcRect b="3511" l="7405" r="11570" t="0"/>
          <a:stretch/>
        </p:blipFill>
        <p:spPr>
          <a:xfrm>
            <a:off x="647949" y="3507221"/>
            <a:ext cx="1465500" cy="19620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</p:pic>
      <p:pic>
        <p:nvPicPr>
          <p:cNvPr id="1560" name="Google Shape;1560;p12"/>
          <p:cNvPicPr preferRelativeResize="0"/>
          <p:nvPr/>
        </p:nvPicPr>
        <p:blipFill rotWithShape="1">
          <a:blip r:embed="rId4">
            <a:alphaModFix/>
          </a:blip>
          <a:srcRect b="3511" l="7405" r="11570" t="0"/>
          <a:stretch/>
        </p:blipFill>
        <p:spPr>
          <a:xfrm>
            <a:off x="2524589" y="3507221"/>
            <a:ext cx="1465500" cy="19620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</p:pic>
      <p:pic>
        <p:nvPicPr>
          <p:cNvPr id="1561" name="Google Shape;1561;p12"/>
          <p:cNvPicPr preferRelativeResize="0"/>
          <p:nvPr/>
        </p:nvPicPr>
        <p:blipFill rotWithShape="1">
          <a:blip r:embed="rId4">
            <a:alphaModFix/>
          </a:blip>
          <a:srcRect b="3511" l="7405" r="11570" t="0"/>
          <a:stretch/>
        </p:blipFill>
        <p:spPr>
          <a:xfrm>
            <a:off x="4401229" y="3507221"/>
            <a:ext cx="1465500" cy="19620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</p:pic>
      <p:pic>
        <p:nvPicPr>
          <p:cNvPr id="1562" name="Google Shape;1562;p12"/>
          <p:cNvPicPr preferRelativeResize="0"/>
          <p:nvPr/>
        </p:nvPicPr>
        <p:blipFill rotWithShape="1">
          <a:blip r:embed="rId4">
            <a:alphaModFix/>
          </a:blip>
          <a:srcRect b="3511" l="7405" r="11570" t="0"/>
          <a:stretch/>
        </p:blipFill>
        <p:spPr>
          <a:xfrm>
            <a:off x="6277869" y="3507221"/>
            <a:ext cx="1465500" cy="19620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</p:pic>
      <p:pic>
        <p:nvPicPr>
          <p:cNvPr id="1563" name="Google Shape;1563;p12"/>
          <p:cNvPicPr preferRelativeResize="0"/>
          <p:nvPr/>
        </p:nvPicPr>
        <p:blipFill rotWithShape="1">
          <a:blip r:embed="rId4">
            <a:alphaModFix/>
          </a:blip>
          <a:srcRect b="3511" l="7405" r="11570" t="0"/>
          <a:stretch/>
        </p:blipFill>
        <p:spPr>
          <a:xfrm>
            <a:off x="8154509" y="3507221"/>
            <a:ext cx="1465500" cy="19620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</p:pic>
      <p:pic>
        <p:nvPicPr>
          <p:cNvPr id="1564" name="Google Shape;1564;p12"/>
          <p:cNvPicPr preferRelativeResize="0"/>
          <p:nvPr/>
        </p:nvPicPr>
        <p:blipFill rotWithShape="1">
          <a:blip r:embed="rId4">
            <a:alphaModFix/>
          </a:blip>
          <a:srcRect b="3511" l="7405" r="11570" t="0"/>
          <a:stretch/>
        </p:blipFill>
        <p:spPr>
          <a:xfrm>
            <a:off x="10031150" y="3507221"/>
            <a:ext cx="1465500" cy="19620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</p:pic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568" name="Shape 156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69" name="Google Shape;1569;p13"/>
          <p:cNvSpPr/>
          <p:nvPr/>
        </p:nvSpPr>
        <p:spPr>
          <a:xfrm>
            <a:off x="1288610" y="49950"/>
            <a:ext cx="1401687" cy="1955711"/>
          </a:xfrm>
          <a:custGeom>
            <a:rect b="b" l="l" r="r" t="t"/>
            <a:pathLst>
              <a:path extrusionOk="0" h="2370559" w="1699014">
                <a:moveTo>
                  <a:pt x="849507" y="0"/>
                </a:moveTo>
                <a:cubicBezTo>
                  <a:pt x="1318677" y="0"/>
                  <a:pt x="1699014" y="380337"/>
                  <a:pt x="1699014" y="849507"/>
                </a:cubicBezTo>
                <a:lnTo>
                  <a:pt x="1699014" y="2224057"/>
                </a:lnTo>
                <a:lnTo>
                  <a:pt x="1574637" y="2224057"/>
                </a:lnTo>
                <a:lnTo>
                  <a:pt x="1574637" y="2370559"/>
                </a:lnTo>
                <a:lnTo>
                  <a:pt x="1462549" y="2370559"/>
                </a:lnTo>
                <a:lnTo>
                  <a:pt x="1462549" y="2224057"/>
                </a:lnTo>
                <a:lnTo>
                  <a:pt x="236466" y="2224057"/>
                </a:lnTo>
                <a:lnTo>
                  <a:pt x="236466" y="2370559"/>
                </a:lnTo>
                <a:lnTo>
                  <a:pt x="124378" y="2370559"/>
                </a:lnTo>
                <a:lnTo>
                  <a:pt x="124378" y="2224057"/>
                </a:lnTo>
                <a:lnTo>
                  <a:pt x="0" y="2224057"/>
                </a:lnTo>
                <a:lnTo>
                  <a:pt x="0" y="849507"/>
                </a:lnTo>
                <a:cubicBezTo>
                  <a:pt x="0" y="380337"/>
                  <a:pt x="380337" y="0"/>
                  <a:pt x="849507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203200" rotWithShape="0" algn="bl" dir="18900000" dist="139700">
              <a:srgbClr val="000000">
                <a:alpha val="18431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70" name="Google Shape;1570;p13"/>
          <p:cNvSpPr/>
          <p:nvPr/>
        </p:nvSpPr>
        <p:spPr>
          <a:xfrm>
            <a:off x="2919826" y="49950"/>
            <a:ext cx="1401687" cy="1955711"/>
          </a:xfrm>
          <a:custGeom>
            <a:rect b="b" l="l" r="r" t="t"/>
            <a:pathLst>
              <a:path extrusionOk="0" h="2370559" w="1699014">
                <a:moveTo>
                  <a:pt x="849507" y="0"/>
                </a:moveTo>
                <a:cubicBezTo>
                  <a:pt x="1318677" y="0"/>
                  <a:pt x="1699014" y="380337"/>
                  <a:pt x="1699014" y="849507"/>
                </a:cubicBezTo>
                <a:lnTo>
                  <a:pt x="1699014" y="2224057"/>
                </a:lnTo>
                <a:lnTo>
                  <a:pt x="1574637" y="2224057"/>
                </a:lnTo>
                <a:lnTo>
                  <a:pt x="1574637" y="2370559"/>
                </a:lnTo>
                <a:lnTo>
                  <a:pt x="1462549" y="2370559"/>
                </a:lnTo>
                <a:lnTo>
                  <a:pt x="1462549" y="2224057"/>
                </a:lnTo>
                <a:lnTo>
                  <a:pt x="236466" y="2224057"/>
                </a:lnTo>
                <a:lnTo>
                  <a:pt x="236466" y="2370559"/>
                </a:lnTo>
                <a:lnTo>
                  <a:pt x="124378" y="2370559"/>
                </a:lnTo>
                <a:lnTo>
                  <a:pt x="124378" y="2224057"/>
                </a:lnTo>
                <a:lnTo>
                  <a:pt x="0" y="2224057"/>
                </a:lnTo>
                <a:lnTo>
                  <a:pt x="0" y="849507"/>
                </a:lnTo>
                <a:cubicBezTo>
                  <a:pt x="0" y="380337"/>
                  <a:pt x="380337" y="0"/>
                  <a:pt x="849507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203200" rotWithShape="0" algn="bl" dir="18900000" dist="139700">
              <a:srgbClr val="000000">
                <a:alpha val="18431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71" name="Google Shape;1571;p13"/>
          <p:cNvSpPr/>
          <p:nvPr/>
        </p:nvSpPr>
        <p:spPr>
          <a:xfrm>
            <a:off x="4551041" y="49950"/>
            <a:ext cx="1401687" cy="1955711"/>
          </a:xfrm>
          <a:custGeom>
            <a:rect b="b" l="l" r="r" t="t"/>
            <a:pathLst>
              <a:path extrusionOk="0" h="2370559" w="1699014">
                <a:moveTo>
                  <a:pt x="849507" y="0"/>
                </a:moveTo>
                <a:cubicBezTo>
                  <a:pt x="1318677" y="0"/>
                  <a:pt x="1699014" y="380337"/>
                  <a:pt x="1699014" y="849507"/>
                </a:cubicBezTo>
                <a:lnTo>
                  <a:pt x="1699014" y="2224057"/>
                </a:lnTo>
                <a:lnTo>
                  <a:pt x="1574637" y="2224057"/>
                </a:lnTo>
                <a:lnTo>
                  <a:pt x="1574637" y="2370559"/>
                </a:lnTo>
                <a:lnTo>
                  <a:pt x="1462549" y="2370559"/>
                </a:lnTo>
                <a:lnTo>
                  <a:pt x="1462549" y="2224057"/>
                </a:lnTo>
                <a:lnTo>
                  <a:pt x="236466" y="2224057"/>
                </a:lnTo>
                <a:lnTo>
                  <a:pt x="236466" y="2370559"/>
                </a:lnTo>
                <a:lnTo>
                  <a:pt x="124378" y="2370559"/>
                </a:lnTo>
                <a:lnTo>
                  <a:pt x="124378" y="2224057"/>
                </a:lnTo>
                <a:lnTo>
                  <a:pt x="0" y="2224057"/>
                </a:lnTo>
                <a:lnTo>
                  <a:pt x="0" y="849507"/>
                </a:lnTo>
                <a:cubicBezTo>
                  <a:pt x="0" y="380337"/>
                  <a:pt x="380337" y="0"/>
                  <a:pt x="849507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203200" rotWithShape="0" algn="bl" dir="18900000" dist="139700">
              <a:srgbClr val="000000">
                <a:alpha val="18431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72" name="Google Shape;1572;p13"/>
          <p:cNvSpPr/>
          <p:nvPr/>
        </p:nvSpPr>
        <p:spPr>
          <a:xfrm>
            <a:off x="6182257" y="49950"/>
            <a:ext cx="1401687" cy="1955711"/>
          </a:xfrm>
          <a:custGeom>
            <a:rect b="b" l="l" r="r" t="t"/>
            <a:pathLst>
              <a:path extrusionOk="0" h="2370559" w="1699014">
                <a:moveTo>
                  <a:pt x="849507" y="0"/>
                </a:moveTo>
                <a:cubicBezTo>
                  <a:pt x="1318677" y="0"/>
                  <a:pt x="1699014" y="380337"/>
                  <a:pt x="1699014" y="849507"/>
                </a:cubicBezTo>
                <a:lnTo>
                  <a:pt x="1699014" y="2224057"/>
                </a:lnTo>
                <a:lnTo>
                  <a:pt x="1574637" y="2224057"/>
                </a:lnTo>
                <a:lnTo>
                  <a:pt x="1574637" y="2370559"/>
                </a:lnTo>
                <a:lnTo>
                  <a:pt x="1462549" y="2370559"/>
                </a:lnTo>
                <a:lnTo>
                  <a:pt x="1462549" y="2224057"/>
                </a:lnTo>
                <a:lnTo>
                  <a:pt x="236466" y="2224057"/>
                </a:lnTo>
                <a:lnTo>
                  <a:pt x="236466" y="2370559"/>
                </a:lnTo>
                <a:lnTo>
                  <a:pt x="124378" y="2370559"/>
                </a:lnTo>
                <a:lnTo>
                  <a:pt x="124378" y="2224057"/>
                </a:lnTo>
                <a:lnTo>
                  <a:pt x="0" y="2224057"/>
                </a:lnTo>
                <a:lnTo>
                  <a:pt x="0" y="849507"/>
                </a:lnTo>
                <a:cubicBezTo>
                  <a:pt x="0" y="380337"/>
                  <a:pt x="380337" y="0"/>
                  <a:pt x="849507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203200" rotWithShape="0" algn="bl" dir="18900000" dist="139700">
              <a:srgbClr val="000000">
                <a:alpha val="18431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73" name="Google Shape;1573;p13"/>
          <p:cNvSpPr/>
          <p:nvPr/>
        </p:nvSpPr>
        <p:spPr>
          <a:xfrm>
            <a:off x="7813472" y="49950"/>
            <a:ext cx="1401687" cy="1955711"/>
          </a:xfrm>
          <a:custGeom>
            <a:rect b="b" l="l" r="r" t="t"/>
            <a:pathLst>
              <a:path extrusionOk="0" h="2370559" w="1699014">
                <a:moveTo>
                  <a:pt x="849507" y="0"/>
                </a:moveTo>
                <a:cubicBezTo>
                  <a:pt x="1318677" y="0"/>
                  <a:pt x="1699014" y="380337"/>
                  <a:pt x="1699014" y="849507"/>
                </a:cubicBezTo>
                <a:lnTo>
                  <a:pt x="1699014" y="2224057"/>
                </a:lnTo>
                <a:lnTo>
                  <a:pt x="1574637" y="2224057"/>
                </a:lnTo>
                <a:lnTo>
                  <a:pt x="1574637" y="2370559"/>
                </a:lnTo>
                <a:lnTo>
                  <a:pt x="1462549" y="2370559"/>
                </a:lnTo>
                <a:lnTo>
                  <a:pt x="1462549" y="2224057"/>
                </a:lnTo>
                <a:lnTo>
                  <a:pt x="236466" y="2224057"/>
                </a:lnTo>
                <a:lnTo>
                  <a:pt x="236466" y="2370559"/>
                </a:lnTo>
                <a:lnTo>
                  <a:pt x="124378" y="2370559"/>
                </a:lnTo>
                <a:lnTo>
                  <a:pt x="124378" y="2224057"/>
                </a:lnTo>
                <a:lnTo>
                  <a:pt x="0" y="2224057"/>
                </a:lnTo>
                <a:lnTo>
                  <a:pt x="0" y="849507"/>
                </a:lnTo>
                <a:cubicBezTo>
                  <a:pt x="0" y="380337"/>
                  <a:pt x="380337" y="0"/>
                  <a:pt x="849507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203200" rotWithShape="0" algn="bl" dir="18900000" dist="139700">
              <a:srgbClr val="000000">
                <a:alpha val="18431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74" name="Google Shape;1574;p13"/>
          <p:cNvSpPr/>
          <p:nvPr/>
        </p:nvSpPr>
        <p:spPr>
          <a:xfrm>
            <a:off x="9444687" y="49950"/>
            <a:ext cx="1401687" cy="1955711"/>
          </a:xfrm>
          <a:custGeom>
            <a:rect b="b" l="l" r="r" t="t"/>
            <a:pathLst>
              <a:path extrusionOk="0" h="2370559" w="1699014">
                <a:moveTo>
                  <a:pt x="849507" y="0"/>
                </a:moveTo>
                <a:cubicBezTo>
                  <a:pt x="1318677" y="0"/>
                  <a:pt x="1699014" y="380337"/>
                  <a:pt x="1699014" y="849507"/>
                </a:cubicBezTo>
                <a:lnTo>
                  <a:pt x="1699014" y="2224057"/>
                </a:lnTo>
                <a:lnTo>
                  <a:pt x="1574637" y="2224057"/>
                </a:lnTo>
                <a:lnTo>
                  <a:pt x="1574637" y="2370559"/>
                </a:lnTo>
                <a:lnTo>
                  <a:pt x="1462549" y="2370559"/>
                </a:lnTo>
                <a:lnTo>
                  <a:pt x="1462549" y="2224057"/>
                </a:lnTo>
                <a:lnTo>
                  <a:pt x="236466" y="2224057"/>
                </a:lnTo>
                <a:lnTo>
                  <a:pt x="236466" y="2370559"/>
                </a:lnTo>
                <a:lnTo>
                  <a:pt x="124378" y="2370559"/>
                </a:lnTo>
                <a:lnTo>
                  <a:pt x="124378" y="2224057"/>
                </a:lnTo>
                <a:lnTo>
                  <a:pt x="0" y="2224057"/>
                </a:lnTo>
                <a:lnTo>
                  <a:pt x="0" y="849507"/>
                </a:lnTo>
                <a:cubicBezTo>
                  <a:pt x="0" y="380337"/>
                  <a:pt x="380337" y="0"/>
                  <a:pt x="849507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203200" rotWithShape="0" algn="bl" dir="18900000" dist="139700">
              <a:srgbClr val="000000">
                <a:alpha val="18431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pic>
        <p:nvPicPr>
          <p:cNvPr id="1575" name="Google Shape;1575;p13"/>
          <p:cNvPicPr preferRelativeResize="0"/>
          <p:nvPr/>
        </p:nvPicPr>
        <p:blipFill rotWithShape="1">
          <a:blip r:embed="rId3">
            <a:alphaModFix/>
          </a:blip>
          <a:srcRect b="3511" l="7405" r="11570" t="0"/>
          <a:stretch/>
        </p:blipFill>
        <p:spPr>
          <a:xfrm>
            <a:off x="1343363" y="97932"/>
            <a:ext cx="1276200" cy="17088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</p:pic>
      <p:pic>
        <p:nvPicPr>
          <p:cNvPr id="1576" name="Google Shape;1576;p13"/>
          <p:cNvPicPr preferRelativeResize="0"/>
          <p:nvPr/>
        </p:nvPicPr>
        <p:blipFill rotWithShape="1">
          <a:blip r:embed="rId3">
            <a:alphaModFix/>
          </a:blip>
          <a:srcRect b="3511" l="7405" r="11570" t="0"/>
          <a:stretch/>
        </p:blipFill>
        <p:spPr>
          <a:xfrm>
            <a:off x="2977728" y="97932"/>
            <a:ext cx="1276200" cy="17088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</p:pic>
      <p:pic>
        <p:nvPicPr>
          <p:cNvPr id="1577" name="Google Shape;1577;p13"/>
          <p:cNvPicPr preferRelativeResize="0"/>
          <p:nvPr/>
        </p:nvPicPr>
        <p:blipFill rotWithShape="1">
          <a:blip r:embed="rId3">
            <a:alphaModFix/>
          </a:blip>
          <a:srcRect b="3511" l="7405" r="11570" t="0"/>
          <a:stretch/>
        </p:blipFill>
        <p:spPr>
          <a:xfrm>
            <a:off x="4612094" y="97932"/>
            <a:ext cx="1276200" cy="17088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</p:pic>
      <p:pic>
        <p:nvPicPr>
          <p:cNvPr id="1578" name="Google Shape;1578;p13"/>
          <p:cNvPicPr preferRelativeResize="0"/>
          <p:nvPr/>
        </p:nvPicPr>
        <p:blipFill rotWithShape="1">
          <a:blip r:embed="rId3">
            <a:alphaModFix/>
          </a:blip>
          <a:srcRect b="3511" l="7405" r="11570" t="0"/>
          <a:stretch/>
        </p:blipFill>
        <p:spPr>
          <a:xfrm>
            <a:off x="6246460" y="97932"/>
            <a:ext cx="1276200" cy="17088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</p:pic>
      <p:pic>
        <p:nvPicPr>
          <p:cNvPr id="1579" name="Google Shape;1579;p13"/>
          <p:cNvPicPr preferRelativeResize="0"/>
          <p:nvPr/>
        </p:nvPicPr>
        <p:blipFill rotWithShape="1">
          <a:blip r:embed="rId3">
            <a:alphaModFix/>
          </a:blip>
          <a:srcRect b="3511" l="7405" r="11570" t="0"/>
          <a:stretch/>
        </p:blipFill>
        <p:spPr>
          <a:xfrm>
            <a:off x="7880826" y="97932"/>
            <a:ext cx="1276200" cy="17088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</p:pic>
      <p:pic>
        <p:nvPicPr>
          <p:cNvPr id="1580" name="Google Shape;1580;p13"/>
          <p:cNvPicPr preferRelativeResize="0"/>
          <p:nvPr/>
        </p:nvPicPr>
        <p:blipFill rotWithShape="1">
          <a:blip r:embed="rId3">
            <a:alphaModFix/>
          </a:blip>
          <a:srcRect b="3511" l="7405" r="11570" t="0"/>
          <a:stretch/>
        </p:blipFill>
        <p:spPr>
          <a:xfrm>
            <a:off x="9515192" y="97932"/>
            <a:ext cx="1276200" cy="17088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</p:pic>
      <p:sp>
        <p:nvSpPr>
          <p:cNvPr id="1581" name="Google Shape;1581;p13"/>
          <p:cNvSpPr/>
          <p:nvPr/>
        </p:nvSpPr>
        <p:spPr>
          <a:xfrm>
            <a:off x="899417" y="1654984"/>
            <a:ext cx="1516370" cy="2115724"/>
          </a:xfrm>
          <a:custGeom>
            <a:rect b="b" l="l" r="r" t="t"/>
            <a:pathLst>
              <a:path extrusionOk="0" h="2370559" w="1699014">
                <a:moveTo>
                  <a:pt x="849507" y="0"/>
                </a:moveTo>
                <a:cubicBezTo>
                  <a:pt x="1318677" y="0"/>
                  <a:pt x="1699014" y="380337"/>
                  <a:pt x="1699014" y="849507"/>
                </a:cubicBezTo>
                <a:lnTo>
                  <a:pt x="1699014" y="2224057"/>
                </a:lnTo>
                <a:lnTo>
                  <a:pt x="1574637" y="2224057"/>
                </a:lnTo>
                <a:lnTo>
                  <a:pt x="1574637" y="2370559"/>
                </a:lnTo>
                <a:lnTo>
                  <a:pt x="1462549" y="2370559"/>
                </a:lnTo>
                <a:lnTo>
                  <a:pt x="1462549" y="2224057"/>
                </a:lnTo>
                <a:lnTo>
                  <a:pt x="236466" y="2224057"/>
                </a:lnTo>
                <a:lnTo>
                  <a:pt x="236466" y="2370559"/>
                </a:lnTo>
                <a:lnTo>
                  <a:pt x="124378" y="2370559"/>
                </a:lnTo>
                <a:lnTo>
                  <a:pt x="124378" y="2224057"/>
                </a:lnTo>
                <a:lnTo>
                  <a:pt x="0" y="2224057"/>
                </a:lnTo>
                <a:lnTo>
                  <a:pt x="0" y="849507"/>
                </a:lnTo>
                <a:cubicBezTo>
                  <a:pt x="0" y="380337"/>
                  <a:pt x="380337" y="0"/>
                  <a:pt x="849507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203200" rotWithShape="0" algn="bl" dir="18900000" dist="139700">
              <a:srgbClr val="000000">
                <a:alpha val="18431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82" name="Google Shape;1582;p13"/>
          <p:cNvSpPr/>
          <p:nvPr/>
        </p:nvSpPr>
        <p:spPr>
          <a:xfrm>
            <a:off x="2663650" y="1654984"/>
            <a:ext cx="1516370" cy="2115724"/>
          </a:xfrm>
          <a:custGeom>
            <a:rect b="b" l="l" r="r" t="t"/>
            <a:pathLst>
              <a:path extrusionOk="0" h="2370559" w="1699014">
                <a:moveTo>
                  <a:pt x="849507" y="0"/>
                </a:moveTo>
                <a:cubicBezTo>
                  <a:pt x="1318677" y="0"/>
                  <a:pt x="1699014" y="380337"/>
                  <a:pt x="1699014" y="849507"/>
                </a:cubicBezTo>
                <a:lnTo>
                  <a:pt x="1699014" y="2224057"/>
                </a:lnTo>
                <a:lnTo>
                  <a:pt x="1574637" y="2224057"/>
                </a:lnTo>
                <a:lnTo>
                  <a:pt x="1574637" y="2370559"/>
                </a:lnTo>
                <a:lnTo>
                  <a:pt x="1462549" y="2370559"/>
                </a:lnTo>
                <a:lnTo>
                  <a:pt x="1462549" y="2224057"/>
                </a:lnTo>
                <a:lnTo>
                  <a:pt x="236466" y="2224057"/>
                </a:lnTo>
                <a:lnTo>
                  <a:pt x="236466" y="2370559"/>
                </a:lnTo>
                <a:lnTo>
                  <a:pt x="124378" y="2370559"/>
                </a:lnTo>
                <a:lnTo>
                  <a:pt x="124378" y="2224057"/>
                </a:lnTo>
                <a:lnTo>
                  <a:pt x="0" y="2224057"/>
                </a:lnTo>
                <a:lnTo>
                  <a:pt x="0" y="849507"/>
                </a:lnTo>
                <a:cubicBezTo>
                  <a:pt x="0" y="380337"/>
                  <a:pt x="380337" y="0"/>
                  <a:pt x="849507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203200" rotWithShape="0" algn="bl" dir="18900000" dist="139700">
              <a:srgbClr val="000000">
                <a:alpha val="18431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83" name="Google Shape;1583;p13"/>
          <p:cNvSpPr/>
          <p:nvPr/>
        </p:nvSpPr>
        <p:spPr>
          <a:xfrm>
            <a:off x="4427884" y="1654984"/>
            <a:ext cx="1516370" cy="2115724"/>
          </a:xfrm>
          <a:custGeom>
            <a:rect b="b" l="l" r="r" t="t"/>
            <a:pathLst>
              <a:path extrusionOk="0" h="2370559" w="1699014">
                <a:moveTo>
                  <a:pt x="849507" y="0"/>
                </a:moveTo>
                <a:cubicBezTo>
                  <a:pt x="1318677" y="0"/>
                  <a:pt x="1699014" y="380337"/>
                  <a:pt x="1699014" y="849507"/>
                </a:cubicBezTo>
                <a:lnTo>
                  <a:pt x="1699014" y="2224057"/>
                </a:lnTo>
                <a:lnTo>
                  <a:pt x="1574637" y="2224057"/>
                </a:lnTo>
                <a:lnTo>
                  <a:pt x="1574637" y="2370559"/>
                </a:lnTo>
                <a:lnTo>
                  <a:pt x="1462549" y="2370559"/>
                </a:lnTo>
                <a:lnTo>
                  <a:pt x="1462549" y="2224057"/>
                </a:lnTo>
                <a:lnTo>
                  <a:pt x="236466" y="2224057"/>
                </a:lnTo>
                <a:lnTo>
                  <a:pt x="236466" y="2370559"/>
                </a:lnTo>
                <a:lnTo>
                  <a:pt x="124378" y="2370559"/>
                </a:lnTo>
                <a:lnTo>
                  <a:pt x="124378" y="2224057"/>
                </a:lnTo>
                <a:lnTo>
                  <a:pt x="0" y="2224057"/>
                </a:lnTo>
                <a:lnTo>
                  <a:pt x="0" y="849507"/>
                </a:lnTo>
                <a:cubicBezTo>
                  <a:pt x="0" y="380337"/>
                  <a:pt x="380337" y="0"/>
                  <a:pt x="849507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203200" rotWithShape="0" algn="bl" dir="18900000" dist="139700">
              <a:srgbClr val="000000">
                <a:alpha val="18431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84" name="Google Shape;1584;p13"/>
          <p:cNvSpPr/>
          <p:nvPr/>
        </p:nvSpPr>
        <p:spPr>
          <a:xfrm>
            <a:off x="6192117" y="1654984"/>
            <a:ext cx="1516370" cy="2115724"/>
          </a:xfrm>
          <a:custGeom>
            <a:rect b="b" l="l" r="r" t="t"/>
            <a:pathLst>
              <a:path extrusionOk="0" h="2370559" w="1699014">
                <a:moveTo>
                  <a:pt x="849507" y="0"/>
                </a:moveTo>
                <a:cubicBezTo>
                  <a:pt x="1318677" y="0"/>
                  <a:pt x="1699014" y="380337"/>
                  <a:pt x="1699014" y="849507"/>
                </a:cubicBezTo>
                <a:lnTo>
                  <a:pt x="1699014" y="2224057"/>
                </a:lnTo>
                <a:lnTo>
                  <a:pt x="1574637" y="2224057"/>
                </a:lnTo>
                <a:lnTo>
                  <a:pt x="1574637" y="2370559"/>
                </a:lnTo>
                <a:lnTo>
                  <a:pt x="1462549" y="2370559"/>
                </a:lnTo>
                <a:lnTo>
                  <a:pt x="1462549" y="2224057"/>
                </a:lnTo>
                <a:lnTo>
                  <a:pt x="236466" y="2224057"/>
                </a:lnTo>
                <a:lnTo>
                  <a:pt x="236466" y="2370559"/>
                </a:lnTo>
                <a:lnTo>
                  <a:pt x="124378" y="2370559"/>
                </a:lnTo>
                <a:lnTo>
                  <a:pt x="124378" y="2224057"/>
                </a:lnTo>
                <a:lnTo>
                  <a:pt x="0" y="2224057"/>
                </a:lnTo>
                <a:lnTo>
                  <a:pt x="0" y="849507"/>
                </a:lnTo>
                <a:cubicBezTo>
                  <a:pt x="0" y="380337"/>
                  <a:pt x="380337" y="0"/>
                  <a:pt x="849507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203200" rotWithShape="0" algn="bl" dir="18900000" dist="139700">
              <a:srgbClr val="000000">
                <a:alpha val="18431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85" name="Google Shape;1585;p13"/>
          <p:cNvSpPr/>
          <p:nvPr/>
        </p:nvSpPr>
        <p:spPr>
          <a:xfrm>
            <a:off x="7956350" y="1654984"/>
            <a:ext cx="1516370" cy="2115724"/>
          </a:xfrm>
          <a:custGeom>
            <a:rect b="b" l="l" r="r" t="t"/>
            <a:pathLst>
              <a:path extrusionOk="0" h="2370559" w="1699014">
                <a:moveTo>
                  <a:pt x="849507" y="0"/>
                </a:moveTo>
                <a:cubicBezTo>
                  <a:pt x="1318677" y="0"/>
                  <a:pt x="1699014" y="380337"/>
                  <a:pt x="1699014" y="849507"/>
                </a:cubicBezTo>
                <a:lnTo>
                  <a:pt x="1699014" y="2224057"/>
                </a:lnTo>
                <a:lnTo>
                  <a:pt x="1574637" y="2224057"/>
                </a:lnTo>
                <a:lnTo>
                  <a:pt x="1574637" y="2370559"/>
                </a:lnTo>
                <a:lnTo>
                  <a:pt x="1462549" y="2370559"/>
                </a:lnTo>
                <a:lnTo>
                  <a:pt x="1462549" y="2224057"/>
                </a:lnTo>
                <a:lnTo>
                  <a:pt x="236466" y="2224057"/>
                </a:lnTo>
                <a:lnTo>
                  <a:pt x="236466" y="2370559"/>
                </a:lnTo>
                <a:lnTo>
                  <a:pt x="124378" y="2370559"/>
                </a:lnTo>
                <a:lnTo>
                  <a:pt x="124378" y="2224057"/>
                </a:lnTo>
                <a:lnTo>
                  <a:pt x="0" y="2224057"/>
                </a:lnTo>
                <a:lnTo>
                  <a:pt x="0" y="849507"/>
                </a:lnTo>
                <a:cubicBezTo>
                  <a:pt x="0" y="380337"/>
                  <a:pt x="380337" y="0"/>
                  <a:pt x="849507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203200" rotWithShape="0" algn="bl" dir="18900000" dist="139700">
              <a:srgbClr val="000000">
                <a:alpha val="18431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86" name="Google Shape;1586;p13"/>
          <p:cNvSpPr/>
          <p:nvPr/>
        </p:nvSpPr>
        <p:spPr>
          <a:xfrm>
            <a:off x="9720583" y="1654984"/>
            <a:ext cx="1516370" cy="2115724"/>
          </a:xfrm>
          <a:custGeom>
            <a:rect b="b" l="l" r="r" t="t"/>
            <a:pathLst>
              <a:path extrusionOk="0" h="2370559" w="1699014">
                <a:moveTo>
                  <a:pt x="849507" y="0"/>
                </a:moveTo>
                <a:cubicBezTo>
                  <a:pt x="1318677" y="0"/>
                  <a:pt x="1699014" y="380337"/>
                  <a:pt x="1699014" y="849507"/>
                </a:cubicBezTo>
                <a:lnTo>
                  <a:pt x="1699014" y="2224057"/>
                </a:lnTo>
                <a:lnTo>
                  <a:pt x="1574637" y="2224057"/>
                </a:lnTo>
                <a:lnTo>
                  <a:pt x="1574637" y="2370559"/>
                </a:lnTo>
                <a:lnTo>
                  <a:pt x="1462549" y="2370559"/>
                </a:lnTo>
                <a:lnTo>
                  <a:pt x="1462549" y="2224057"/>
                </a:lnTo>
                <a:lnTo>
                  <a:pt x="236466" y="2224057"/>
                </a:lnTo>
                <a:lnTo>
                  <a:pt x="236466" y="2370559"/>
                </a:lnTo>
                <a:lnTo>
                  <a:pt x="124378" y="2370559"/>
                </a:lnTo>
                <a:lnTo>
                  <a:pt x="124378" y="2224057"/>
                </a:lnTo>
                <a:lnTo>
                  <a:pt x="0" y="2224057"/>
                </a:lnTo>
                <a:lnTo>
                  <a:pt x="0" y="849507"/>
                </a:lnTo>
                <a:cubicBezTo>
                  <a:pt x="0" y="380337"/>
                  <a:pt x="380337" y="0"/>
                  <a:pt x="849507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203200" rotWithShape="0" algn="bl" dir="18900000" dist="139700">
              <a:srgbClr val="000000">
                <a:alpha val="18431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pic>
        <p:nvPicPr>
          <p:cNvPr id="1587" name="Google Shape;1587;p13"/>
          <p:cNvPicPr preferRelativeResize="0"/>
          <p:nvPr/>
        </p:nvPicPr>
        <p:blipFill rotWithShape="1">
          <a:blip r:embed="rId3">
            <a:alphaModFix/>
          </a:blip>
          <a:srcRect b="3511" l="7405" r="11570" t="0"/>
          <a:stretch/>
        </p:blipFill>
        <p:spPr>
          <a:xfrm>
            <a:off x="981009" y="1739807"/>
            <a:ext cx="1375800" cy="18420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</p:pic>
      <p:pic>
        <p:nvPicPr>
          <p:cNvPr id="1588" name="Google Shape;1588;p13"/>
          <p:cNvPicPr preferRelativeResize="0"/>
          <p:nvPr/>
        </p:nvPicPr>
        <p:blipFill rotWithShape="1">
          <a:blip r:embed="rId3">
            <a:alphaModFix/>
          </a:blip>
          <a:srcRect b="3511" l="7405" r="11570" t="0"/>
          <a:stretch/>
        </p:blipFill>
        <p:spPr>
          <a:xfrm>
            <a:off x="2742945" y="1739807"/>
            <a:ext cx="1375800" cy="18420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</p:pic>
      <p:pic>
        <p:nvPicPr>
          <p:cNvPr id="1589" name="Google Shape;1589;p13"/>
          <p:cNvPicPr preferRelativeResize="0"/>
          <p:nvPr/>
        </p:nvPicPr>
        <p:blipFill rotWithShape="1">
          <a:blip r:embed="rId3">
            <a:alphaModFix/>
          </a:blip>
          <a:srcRect b="3511" l="7405" r="11570" t="0"/>
          <a:stretch/>
        </p:blipFill>
        <p:spPr>
          <a:xfrm>
            <a:off x="4504881" y="1739807"/>
            <a:ext cx="1375800" cy="18420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</p:pic>
      <p:pic>
        <p:nvPicPr>
          <p:cNvPr id="1590" name="Google Shape;1590;p13"/>
          <p:cNvPicPr preferRelativeResize="0"/>
          <p:nvPr/>
        </p:nvPicPr>
        <p:blipFill rotWithShape="1">
          <a:blip r:embed="rId3">
            <a:alphaModFix/>
          </a:blip>
          <a:srcRect b="3511" l="7405" r="11570" t="0"/>
          <a:stretch/>
        </p:blipFill>
        <p:spPr>
          <a:xfrm>
            <a:off x="6266817" y="1739807"/>
            <a:ext cx="1375800" cy="18420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</p:pic>
      <p:pic>
        <p:nvPicPr>
          <p:cNvPr id="1591" name="Google Shape;1591;p13"/>
          <p:cNvPicPr preferRelativeResize="0"/>
          <p:nvPr/>
        </p:nvPicPr>
        <p:blipFill rotWithShape="1">
          <a:blip r:embed="rId3">
            <a:alphaModFix/>
          </a:blip>
          <a:srcRect b="3511" l="7405" r="11570" t="0"/>
          <a:stretch/>
        </p:blipFill>
        <p:spPr>
          <a:xfrm>
            <a:off x="8028753" y="1739807"/>
            <a:ext cx="1375800" cy="18420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</p:pic>
      <p:pic>
        <p:nvPicPr>
          <p:cNvPr id="1592" name="Google Shape;1592;p13"/>
          <p:cNvPicPr preferRelativeResize="0"/>
          <p:nvPr/>
        </p:nvPicPr>
        <p:blipFill rotWithShape="1">
          <a:blip r:embed="rId3">
            <a:alphaModFix/>
          </a:blip>
          <a:srcRect b="3511" l="7405" r="11570" t="0"/>
          <a:stretch/>
        </p:blipFill>
        <p:spPr>
          <a:xfrm>
            <a:off x="9790690" y="1739807"/>
            <a:ext cx="1375800" cy="18420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</p:pic>
      <p:sp>
        <p:nvSpPr>
          <p:cNvPr id="1593" name="Google Shape;1593;p13"/>
          <p:cNvSpPr/>
          <p:nvPr/>
        </p:nvSpPr>
        <p:spPr>
          <a:xfrm>
            <a:off x="574148" y="3433104"/>
            <a:ext cx="1609816" cy="2246105"/>
          </a:xfrm>
          <a:custGeom>
            <a:rect b="b" l="l" r="r" t="t"/>
            <a:pathLst>
              <a:path extrusionOk="0" h="2370559" w="1699014">
                <a:moveTo>
                  <a:pt x="849507" y="0"/>
                </a:moveTo>
                <a:cubicBezTo>
                  <a:pt x="1318677" y="0"/>
                  <a:pt x="1699014" y="380337"/>
                  <a:pt x="1699014" y="849507"/>
                </a:cubicBezTo>
                <a:lnTo>
                  <a:pt x="1699014" y="2224057"/>
                </a:lnTo>
                <a:lnTo>
                  <a:pt x="1574637" y="2224057"/>
                </a:lnTo>
                <a:lnTo>
                  <a:pt x="1574637" y="2370559"/>
                </a:lnTo>
                <a:lnTo>
                  <a:pt x="1462549" y="2370559"/>
                </a:lnTo>
                <a:lnTo>
                  <a:pt x="1462549" y="2224057"/>
                </a:lnTo>
                <a:lnTo>
                  <a:pt x="236466" y="2224057"/>
                </a:lnTo>
                <a:lnTo>
                  <a:pt x="236466" y="2370559"/>
                </a:lnTo>
                <a:lnTo>
                  <a:pt x="124378" y="2370559"/>
                </a:lnTo>
                <a:lnTo>
                  <a:pt x="124378" y="2224057"/>
                </a:lnTo>
                <a:lnTo>
                  <a:pt x="0" y="2224057"/>
                </a:lnTo>
                <a:lnTo>
                  <a:pt x="0" y="849507"/>
                </a:lnTo>
                <a:cubicBezTo>
                  <a:pt x="0" y="380337"/>
                  <a:pt x="380337" y="0"/>
                  <a:pt x="849507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203200" rotWithShape="0" algn="bl" dir="18900000" dist="139700">
              <a:srgbClr val="000000">
                <a:alpha val="18431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94" name="Google Shape;1594;p13"/>
          <p:cNvSpPr/>
          <p:nvPr/>
        </p:nvSpPr>
        <p:spPr>
          <a:xfrm>
            <a:off x="2449533" y="3433104"/>
            <a:ext cx="1609816" cy="2246105"/>
          </a:xfrm>
          <a:custGeom>
            <a:rect b="b" l="l" r="r" t="t"/>
            <a:pathLst>
              <a:path extrusionOk="0" h="2370559" w="1699014">
                <a:moveTo>
                  <a:pt x="849507" y="0"/>
                </a:moveTo>
                <a:cubicBezTo>
                  <a:pt x="1318677" y="0"/>
                  <a:pt x="1699014" y="380337"/>
                  <a:pt x="1699014" y="849507"/>
                </a:cubicBezTo>
                <a:lnTo>
                  <a:pt x="1699014" y="2224057"/>
                </a:lnTo>
                <a:lnTo>
                  <a:pt x="1574637" y="2224057"/>
                </a:lnTo>
                <a:lnTo>
                  <a:pt x="1574637" y="2370559"/>
                </a:lnTo>
                <a:lnTo>
                  <a:pt x="1462549" y="2370559"/>
                </a:lnTo>
                <a:lnTo>
                  <a:pt x="1462549" y="2224057"/>
                </a:lnTo>
                <a:lnTo>
                  <a:pt x="236466" y="2224057"/>
                </a:lnTo>
                <a:lnTo>
                  <a:pt x="236466" y="2370559"/>
                </a:lnTo>
                <a:lnTo>
                  <a:pt x="124378" y="2370559"/>
                </a:lnTo>
                <a:lnTo>
                  <a:pt x="124378" y="2224057"/>
                </a:lnTo>
                <a:lnTo>
                  <a:pt x="0" y="2224057"/>
                </a:lnTo>
                <a:lnTo>
                  <a:pt x="0" y="849507"/>
                </a:lnTo>
                <a:cubicBezTo>
                  <a:pt x="0" y="380337"/>
                  <a:pt x="380337" y="0"/>
                  <a:pt x="849507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203200" rotWithShape="0" algn="bl" dir="18900000" dist="139700">
              <a:srgbClr val="000000">
                <a:alpha val="18431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95" name="Google Shape;1595;p13"/>
          <p:cNvSpPr/>
          <p:nvPr/>
        </p:nvSpPr>
        <p:spPr>
          <a:xfrm>
            <a:off x="4324918" y="3433104"/>
            <a:ext cx="1609816" cy="2246105"/>
          </a:xfrm>
          <a:custGeom>
            <a:rect b="b" l="l" r="r" t="t"/>
            <a:pathLst>
              <a:path extrusionOk="0" h="2370559" w="1699014">
                <a:moveTo>
                  <a:pt x="849507" y="0"/>
                </a:moveTo>
                <a:cubicBezTo>
                  <a:pt x="1318677" y="0"/>
                  <a:pt x="1699014" y="380337"/>
                  <a:pt x="1699014" y="849507"/>
                </a:cubicBezTo>
                <a:lnTo>
                  <a:pt x="1699014" y="2224057"/>
                </a:lnTo>
                <a:lnTo>
                  <a:pt x="1574637" y="2224057"/>
                </a:lnTo>
                <a:lnTo>
                  <a:pt x="1574637" y="2370559"/>
                </a:lnTo>
                <a:lnTo>
                  <a:pt x="1462549" y="2370559"/>
                </a:lnTo>
                <a:lnTo>
                  <a:pt x="1462549" y="2224057"/>
                </a:lnTo>
                <a:lnTo>
                  <a:pt x="236466" y="2224057"/>
                </a:lnTo>
                <a:lnTo>
                  <a:pt x="236466" y="2370559"/>
                </a:lnTo>
                <a:lnTo>
                  <a:pt x="124378" y="2370559"/>
                </a:lnTo>
                <a:lnTo>
                  <a:pt x="124378" y="2224057"/>
                </a:lnTo>
                <a:lnTo>
                  <a:pt x="0" y="2224057"/>
                </a:lnTo>
                <a:lnTo>
                  <a:pt x="0" y="849507"/>
                </a:lnTo>
                <a:cubicBezTo>
                  <a:pt x="0" y="380337"/>
                  <a:pt x="380337" y="0"/>
                  <a:pt x="849507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203200" rotWithShape="0" algn="bl" dir="18900000" dist="139700">
              <a:srgbClr val="000000">
                <a:alpha val="18431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96" name="Google Shape;1596;p13"/>
          <p:cNvSpPr/>
          <p:nvPr/>
        </p:nvSpPr>
        <p:spPr>
          <a:xfrm>
            <a:off x="6200303" y="3433104"/>
            <a:ext cx="1609816" cy="2246105"/>
          </a:xfrm>
          <a:custGeom>
            <a:rect b="b" l="l" r="r" t="t"/>
            <a:pathLst>
              <a:path extrusionOk="0" h="2370559" w="1699014">
                <a:moveTo>
                  <a:pt x="849507" y="0"/>
                </a:moveTo>
                <a:cubicBezTo>
                  <a:pt x="1318677" y="0"/>
                  <a:pt x="1699014" y="380337"/>
                  <a:pt x="1699014" y="849507"/>
                </a:cubicBezTo>
                <a:lnTo>
                  <a:pt x="1699014" y="2224057"/>
                </a:lnTo>
                <a:lnTo>
                  <a:pt x="1574637" y="2224057"/>
                </a:lnTo>
                <a:lnTo>
                  <a:pt x="1574637" y="2370559"/>
                </a:lnTo>
                <a:lnTo>
                  <a:pt x="1462549" y="2370559"/>
                </a:lnTo>
                <a:lnTo>
                  <a:pt x="1462549" y="2224057"/>
                </a:lnTo>
                <a:lnTo>
                  <a:pt x="236466" y="2224057"/>
                </a:lnTo>
                <a:lnTo>
                  <a:pt x="236466" y="2370559"/>
                </a:lnTo>
                <a:lnTo>
                  <a:pt x="124378" y="2370559"/>
                </a:lnTo>
                <a:lnTo>
                  <a:pt x="124378" y="2224057"/>
                </a:lnTo>
                <a:lnTo>
                  <a:pt x="0" y="2224057"/>
                </a:lnTo>
                <a:lnTo>
                  <a:pt x="0" y="849507"/>
                </a:lnTo>
                <a:cubicBezTo>
                  <a:pt x="0" y="380337"/>
                  <a:pt x="380337" y="0"/>
                  <a:pt x="849507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203200" rotWithShape="0" algn="bl" dir="18900000" dist="139700">
              <a:srgbClr val="000000">
                <a:alpha val="18431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97" name="Google Shape;1597;p13"/>
          <p:cNvSpPr/>
          <p:nvPr/>
        </p:nvSpPr>
        <p:spPr>
          <a:xfrm>
            <a:off x="8075688" y="3433104"/>
            <a:ext cx="1609816" cy="2246105"/>
          </a:xfrm>
          <a:custGeom>
            <a:rect b="b" l="l" r="r" t="t"/>
            <a:pathLst>
              <a:path extrusionOk="0" h="2370559" w="1699014">
                <a:moveTo>
                  <a:pt x="849507" y="0"/>
                </a:moveTo>
                <a:cubicBezTo>
                  <a:pt x="1318677" y="0"/>
                  <a:pt x="1699014" y="380337"/>
                  <a:pt x="1699014" y="849507"/>
                </a:cubicBezTo>
                <a:lnTo>
                  <a:pt x="1699014" y="2224057"/>
                </a:lnTo>
                <a:lnTo>
                  <a:pt x="1574637" y="2224057"/>
                </a:lnTo>
                <a:lnTo>
                  <a:pt x="1574637" y="2370559"/>
                </a:lnTo>
                <a:lnTo>
                  <a:pt x="1462549" y="2370559"/>
                </a:lnTo>
                <a:lnTo>
                  <a:pt x="1462549" y="2224057"/>
                </a:lnTo>
                <a:lnTo>
                  <a:pt x="236466" y="2224057"/>
                </a:lnTo>
                <a:lnTo>
                  <a:pt x="236466" y="2370559"/>
                </a:lnTo>
                <a:lnTo>
                  <a:pt x="124378" y="2370559"/>
                </a:lnTo>
                <a:lnTo>
                  <a:pt x="124378" y="2224057"/>
                </a:lnTo>
                <a:lnTo>
                  <a:pt x="0" y="2224057"/>
                </a:lnTo>
                <a:lnTo>
                  <a:pt x="0" y="849507"/>
                </a:lnTo>
                <a:cubicBezTo>
                  <a:pt x="0" y="380337"/>
                  <a:pt x="380337" y="0"/>
                  <a:pt x="849507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203200" rotWithShape="0" algn="bl" dir="18900000" dist="139700">
              <a:srgbClr val="000000">
                <a:alpha val="18431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98" name="Google Shape;1598;p13"/>
          <p:cNvSpPr/>
          <p:nvPr/>
        </p:nvSpPr>
        <p:spPr>
          <a:xfrm>
            <a:off x="9951072" y="3433104"/>
            <a:ext cx="1609816" cy="2246105"/>
          </a:xfrm>
          <a:custGeom>
            <a:rect b="b" l="l" r="r" t="t"/>
            <a:pathLst>
              <a:path extrusionOk="0" h="2370559" w="1699014">
                <a:moveTo>
                  <a:pt x="849507" y="0"/>
                </a:moveTo>
                <a:cubicBezTo>
                  <a:pt x="1318677" y="0"/>
                  <a:pt x="1699014" y="380337"/>
                  <a:pt x="1699014" y="849507"/>
                </a:cubicBezTo>
                <a:lnTo>
                  <a:pt x="1699014" y="2224057"/>
                </a:lnTo>
                <a:lnTo>
                  <a:pt x="1574637" y="2224057"/>
                </a:lnTo>
                <a:lnTo>
                  <a:pt x="1574637" y="2370559"/>
                </a:lnTo>
                <a:lnTo>
                  <a:pt x="1462549" y="2370559"/>
                </a:lnTo>
                <a:lnTo>
                  <a:pt x="1462549" y="2224057"/>
                </a:lnTo>
                <a:lnTo>
                  <a:pt x="236466" y="2224057"/>
                </a:lnTo>
                <a:lnTo>
                  <a:pt x="236466" y="2370559"/>
                </a:lnTo>
                <a:lnTo>
                  <a:pt x="124378" y="2370559"/>
                </a:lnTo>
                <a:lnTo>
                  <a:pt x="124378" y="2224057"/>
                </a:lnTo>
                <a:lnTo>
                  <a:pt x="0" y="2224057"/>
                </a:lnTo>
                <a:lnTo>
                  <a:pt x="0" y="849507"/>
                </a:lnTo>
                <a:cubicBezTo>
                  <a:pt x="0" y="380337"/>
                  <a:pt x="380337" y="0"/>
                  <a:pt x="849507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203200" rotWithShape="0" algn="bl" dir="18900000" dist="139700">
              <a:srgbClr val="000000">
                <a:alpha val="18431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pic>
        <p:nvPicPr>
          <p:cNvPr id="1599" name="Google Shape;1599;p13"/>
          <p:cNvPicPr preferRelativeResize="0"/>
          <p:nvPr/>
        </p:nvPicPr>
        <p:blipFill rotWithShape="1">
          <a:blip r:embed="rId3">
            <a:alphaModFix/>
          </a:blip>
          <a:srcRect b="3511" l="7405" r="11570" t="0"/>
          <a:stretch/>
        </p:blipFill>
        <p:spPr>
          <a:xfrm>
            <a:off x="647949" y="3507221"/>
            <a:ext cx="1465500" cy="19620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</p:pic>
      <p:pic>
        <p:nvPicPr>
          <p:cNvPr id="1600" name="Google Shape;1600;p13"/>
          <p:cNvPicPr preferRelativeResize="0"/>
          <p:nvPr/>
        </p:nvPicPr>
        <p:blipFill rotWithShape="1">
          <a:blip r:embed="rId3">
            <a:alphaModFix/>
          </a:blip>
          <a:srcRect b="3511" l="7405" r="11570" t="0"/>
          <a:stretch/>
        </p:blipFill>
        <p:spPr>
          <a:xfrm>
            <a:off x="2524589" y="3507221"/>
            <a:ext cx="1465500" cy="19620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</p:pic>
      <p:pic>
        <p:nvPicPr>
          <p:cNvPr id="1601" name="Google Shape;1601;p13"/>
          <p:cNvPicPr preferRelativeResize="0"/>
          <p:nvPr/>
        </p:nvPicPr>
        <p:blipFill rotWithShape="1">
          <a:blip r:embed="rId3">
            <a:alphaModFix/>
          </a:blip>
          <a:srcRect b="3511" l="7405" r="11570" t="0"/>
          <a:stretch/>
        </p:blipFill>
        <p:spPr>
          <a:xfrm>
            <a:off x="4401229" y="3507221"/>
            <a:ext cx="1465500" cy="19620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</p:pic>
      <p:pic>
        <p:nvPicPr>
          <p:cNvPr id="1602" name="Google Shape;1602;p13"/>
          <p:cNvPicPr preferRelativeResize="0"/>
          <p:nvPr/>
        </p:nvPicPr>
        <p:blipFill rotWithShape="1">
          <a:blip r:embed="rId3">
            <a:alphaModFix/>
          </a:blip>
          <a:srcRect b="3511" l="7405" r="11570" t="0"/>
          <a:stretch/>
        </p:blipFill>
        <p:spPr>
          <a:xfrm>
            <a:off x="6277869" y="3507221"/>
            <a:ext cx="1465500" cy="19620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</p:pic>
      <p:pic>
        <p:nvPicPr>
          <p:cNvPr id="1603" name="Google Shape;1603;p13"/>
          <p:cNvPicPr preferRelativeResize="0"/>
          <p:nvPr/>
        </p:nvPicPr>
        <p:blipFill rotWithShape="1">
          <a:blip r:embed="rId3">
            <a:alphaModFix/>
          </a:blip>
          <a:srcRect b="3511" l="7405" r="11570" t="0"/>
          <a:stretch/>
        </p:blipFill>
        <p:spPr>
          <a:xfrm>
            <a:off x="8154509" y="3507221"/>
            <a:ext cx="1465500" cy="19620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</p:pic>
      <p:pic>
        <p:nvPicPr>
          <p:cNvPr id="1604" name="Google Shape;1604;p13"/>
          <p:cNvPicPr preferRelativeResize="0"/>
          <p:nvPr/>
        </p:nvPicPr>
        <p:blipFill rotWithShape="1">
          <a:blip r:embed="rId3">
            <a:alphaModFix/>
          </a:blip>
          <a:srcRect b="3511" l="7405" r="11570" t="0"/>
          <a:stretch/>
        </p:blipFill>
        <p:spPr>
          <a:xfrm>
            <a:off x="10031150" y="3507221"/>
            <a:ext cx="1465500" cy="19620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</p:pic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608" name="Shape 160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09" name="Google Shape;1609;p14"/>
          <p:cNvSpPr/>
          <p:nvPr/>
        </p:nvSpPr>
        <p:spPr>
          <a:xfrm>
            <a:off x="1288610" y="49950"/>
            <a:ext cx="1401687" cy="1955711"/>
          </a:xfrm>
          <a:custGeom>
            <a:rect b="b" l="l" r="r" t="t"/>
            <a:pathLst>
              <a:path extrusionOk="0" h="2370559" w="1699014">
                <a:moveTo>
                  <a:pt x="849507" y="0"/>
                </a:moveTo>
                <a:cubicBezTo>
                  <a:pt x="1318677" y="0"/>
                  <a:pt x="1699014" y="380337"/>
                  <a:pt x="1699014" y="849507"/>
                </a:cubicBezTo>
                <a:lnTo>
                  <a:pt x="1699014" y="2224057"/>
                </a:lnTo>
                <a:lnTo>
                  <a:pt x="1574637" y="2224057"/>
                </a:lnTo>
                <a:lnTo>
                  <a:pt x="1574637" y="2370559"/>
                </a:lnTo>
                <a:lnTo>
                  <a:pt x="1462549" y="2370559"/>
                </a:lnTo>
                <a:lnTo>
                  <a:pt x="1462549" y="2224057"/>
                </a:lnTo>
                <a:lnTo>
                  <a:pt x="236466" y="2224057"/>
                </a:lnTo>
                <a:lnTo>
                  <a:pt x="236466" y="2370559"/>
                </a:lnTo>
                <a:lnTo>
                  <a:pt x="124378" y="2370559"/>
                </a:lnTo>
                <a:lnTo>
                  <a:pt x="124378" y="2224057"/>
                </a:lnTo>
                <a:lnTo>
                  <a:pt x="0" y="2224057"/>
                </a:lnTo>
                <a:lnTo>
                  <a:pt x="0" y="849507"/>
                </a:lnTo>
                <a:cubicBezTo>
                  <a:pt x="0" y="380337"/>
                  <a:pt x="380337" y="0"/>
                  <a:pt x="849507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203200" rotWithShape="0" algn="bl" dir="18900000" dist="139700">
              <a:srgbClr val="000000">
                <a:alpha val="18431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610" name="Google Shape;1610;p14"/>
          <p:cNvSpPr/>
          <p:nvPr/>
        </p:nvSpPr>
        <p:spPr>
          <a:xfrm>
            <a:off x="2919826" y="49950"/>
            <a:ext cx="1401687" cy="1955711"/>
          </a:xfrm>
          <a:custGeom>
            <a:rect b="b" l="l" r="r" t="t"/>
            <a:pathLst>
              <a:path extrusionOk="0" h="2370559" w="1699014">
                <a:moveTo>
                  <a:pt x="849507" y="0"/>
                </a:moveTo>
                <a:cubicBezTo>
                  <a:pt x="1318677" y="0"/>
                  <a:pt x="1699014" y="380337"/>
                  <a:pt x="1699014" y="849507"/>
                </a:cubicBezTo>
                <a:lnTo>
                  <a:pt x="1699014" y="2224057"/>
                </a:lnTo>
                <a:lnTo>
                  <a:pt x="1574637" y="2224057"/>
                </a:lnTo>
                <a:lnTo>
                  <a:pt x="1574637" y="2370559"/>
                </a:lnTo>
                <a:lnTo>
                  <a:pt x="1462549" y="2370559"/>
                </a:lnTo>
                <a:lnTo>
                  <a:pt x="1462549" y="2224057"/>
                </a:lnTo>
                <a:lnTo>
                  <a:pt x="236466" y="2224057"/>
                </a:lnTo>
                <a:lnTo>
                  <a:pt x="236466" y="2370559"/>
                </a:lnTo>
                <a:lnTo>
                  <a:pt x="124378" y="2370559"/>
                </a:lnTo>
                <a:lnTo>
                  <a:pt x="124378" y="2224057"/>
                </a:lnTo>
                <a:lnTo>
                  <a:pt x="0" y="2224057"/>
                </a:lnTo>
                <a:lnTo>
                  <a:pt x="0" y="849507"/>
                </a:lnTo>
                <a:cubicBezTo>
                  <a:pt x="0" y="380337"/>
                  <a:pt x="380337" y="0"/>
                  <a:pt x="849507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203200" rotWithShape="0" algn="bl" dir="18900000" dist="139700">
              <a:srgbClr val="000000">
                <a:alpha val="18431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611" name="Google Shape;1611;p14"/>
          <p:cNvSpPr/>
          <p:nvPr/>
        </p:nvSpPr>
        <p:spPr>
          <a:xfrm>
            <a:off x="4551041" y="49950"/>
            <a:ext cx="1401687" cy="1955711"/>
          </a:xfrm>
          <a:custGeom>
            <a:rect b="b" l="l" r="r" t="t"/>
            <a:pathLst>
              <a:path extrusionOk="0" h="2370559" w="1699014">
                <a:moveTo>
                  <a:pt x="849507" y="0"/>
                </a:moveTo>
                <a:cubicBezTo>
                  <a:pt x="1318677" y="0"/>
                  <a:pt x="1699014" y="380337"/>
                  <a:pt x="1699014" y="849507"/>
                </a:cubicBezTo>
                <a:lnTo>
                  <a:pt x="1699014" y="2224057"/>
                </a:lnTo>
                <a:lnTo>
                  <a:pt x="1574637" y="2224057"/>
                </a:lnTo>
                <a:lnTo>
                  <a:pt x="1574637" y="2370559"/>
                </a:lnTo>
                <a:lnTo>
                  <a:pt x="1462549" y="2370559"/>
                </a:lnTo>
                <a:lnTo>
                  <a:pt x="1462549" y="2224057"/>
                </a:lnTo>
                <a:lnTo>
                  <a:pt x="236466" y="2224057"/>
                </a:lnTo>
                <a:lnTo>
                  <a:pt x="236466" y="2370559"/>
                </a:lnTo>
                <a:lnTo>
                  <a:pt x="124378" y="2370559"/>
                </a:lnTo>
                <a:lnTo>
                  <a:pt x="124378" y="2224057"/>
                </a:lnTo>
                <a:lnTo>
                  <a:pt x="0" y="2224057"/>
                </a:lnTo>
                <a:lnTo>
                  <a:pt x="0" y="849507"/>
                </a:lnTo>
                <a:cubicBezTo>
                  <a:pt x="0" y="380337"/>
                  <a:pt x="380337" y="0"/>
                  <a:pt x="849507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203200" rotWithShape="0" algn="bl" dir="18900000" dist="139700">
              <a:srgbClr val="000000">
                <a:alpha val="18431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612" name="Google Shape;1612;p14"/>
          <p:cNvSpPr/>
          <p:nvPr/>
        </p:nvSpPr>
        <p:spPr>
          <a:xfrm>
            <a:off x="6182257" y="49950"/>
            <a:ext cx="1401687" cy="1955711"/>
          </a:xfrm>
          <a:custGeom>
            <a:rect b="b" l="l" r="r" t="t"/>
            <a:pathLst>
              <a:path extrusionOk="0" h="2370559" w="1699014">
                <a:moveTo>
                  <a:pt x="849507" y="0"/>
                </a:moveTo>
                <a:cubicBezTo>
                  <a:pt x="1318677" y="0"/>
                  <a:pt x="1699014" y="380337"/>
                  <a:pt x="1699014" y="849507"/>
                </a:cubicBezTo>
                <a:lnTo>
                  <a:pt x="1699014" y="2224057"/>
                </a:lnTo>
                <a:lnTo>
                  <a:pt x="1574637" y="2224057"/>
                </a:lnTo>
                <a:lnTo>
                  <a:pt x="1574637" y="2370559"/>
                </a:lnTo>
                <a:lnTo>
                  <a:pt x="1462549" y="2370559"/>
                </a:lnTo>
                <a:lnTo>
                  <a:pt x="1462549" y="2224057"/>
                </a:lnTo>
                <a:lnTo>
                  <a:pt x="236466" y="2224057"/>
                </a:lnTo>
                <a:lnTo>
                  <a:pt x="236466" y="2370559"/>
                </a:lnTo>
                <a:lnTo>
                  <a:pt x="124378" y="2370559"/>
                </a:lnTo>
                <a:lnTo>
                  <a:pt x="124378" y="2224057"/>
                </a:lnTo>
                <a:lnTo>
                  <a:pt x="0" y="2224057"/>
                </a:lnTo>
                <a:lnTo>
                  <a:pt x="0" y="849507"/>
                </a:lnTo>
                <a:cubicBezTo>
                  <a:pt x="0" y="380337"/>
                  <a:pt x="380337" y="0"/>
                  <a:pt x="849507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203200" rotWithShape="0" algn="bl" dir="18900000" dist="139700">
              <a:srgbClr val="000000">
                <a:alpha val="18431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613" name="Google Shape;1613;p14"/>
          <p:cNvSpPr/>
          <p:nvPr/>
        </p:nvSpPr>
        <p:spPr>
          <a:xfrm>
            <a:off x="7813472" y="49950"/>
            <a:ext cx="1401687" cy="1955711"/>
          </a:xfrm>
          <a:custGeom>
            <a:rect b="b" l="l" r="r" t="t"/>
            <a:pathLst>
              <a:path extrusionOk="0" h="2370559" w="1699014">
                <a:moveTo>
                  <a:pt x="849507" y="0"/>
                </a:moveTo>
                <a:cubicBezTo>
                  <a:pt x="1318677" y="0"/>
                  <a:pt x="1699014" y="380337"/>
                  <a:pt x="1699014" y="849507"/>
                </a:cubicBezTo>
                <a:lnTo>
                  <a:pt x="1699014" y="2224057"/>
                </a:lnTo>
                <a:lnTo>
                  <a:pt x="1574637" y="2224057"/>
                </a:lnTo>
                <a:lnTo>
                  <a:pt x="1574637" y="2370559"/>
                </a:lnTo>
                <a:lnTo>
                  <a:pt x="1462549" y="2370559"/>
                </a:lnTo>
                <a:lnTo>
                  <a:pt x="1462549" y="2224057"/>
                </a:lnTo>
                <a:lnTo>
                  <a:pt x="236466" y="2224057"/>
                </a:lnTo>
                <a:lnTo>
                  <a:pt x="236466" y="2370559"/>
                </a:lnTo>
                <a:lnTo>
                  <a:pt x="124378" y="2370559"/>
                </a:lnTo>
                <a:lnTo>
                  <a:pt x="124378" y="2224057"/>
                </a:lnTo>
                <a:lnTo>
                  <a:pt x="0" y="2224057"/>
                </a:lnTo>
                <a:lnTo>
                  <a:pt x="0" y="849507"/>
                </a:lnTo>
                <a:cubicBezTo>
                  <a:pt x="0" y="380337"/>
                  <a:pt x="380337" y="0"/>
                  <a:pt x="849507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203200" rotWithShape="0" algn="bl" dir="18900000" dist="139700">
              <a:srgbClr val="000000">
                <a:alpha val="18431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614" name="Google Shape;1614;p14"/>
          <p:cNvSpPr/>
          <p:nvPr/>
        </p:nvSpPr>
        <p:spPr>
          <a:xfrm>
            <a:off x="9444687" y="49950"/>
            <a:ext cx="1401687" cy="1955711"/>
          </a:xfrm>
          <a:custGeom>
            <a:rect b="b" l="l" r="r" t="t"/>
            <a:pathLst>
              <a:path extrusionOk="0" h="2370559" w="1699014">
                <a:moveTo>
                  <a:pt x="849507" y="0"/>
                </a:moveTo>
                <a:cubicBezTo>
                  <a:pt x="1318677" y="0"/>
                  <a:pt x="1699014" y="380337"/>
                  <a:pt x="1699014" y="849507"/>
                </a:cubicBezTo>
                <a:lnTo>
                  <a:pt x="1699014" y="2224057"/>
                </a:lnTo>
                <a:lnTo>
                  <a:pt x="1574637" y="2224057"/>
                </a:lnTo>
                <a:lnTo>
                  <a:pt x="1574637" y="2370559"/>
                </a:lnTo>
                <a:lnTo>
                  <a:pt x="1462549" y="2370559"/>
                </a:lnTo>
                <a:lnTo>
                  <a:pt x="1462549" y="2224057"/>
                </a:lnTo>
                <a:lnTo>
                  <a:pt x="236466" y="2224057"/>
                </a:lnTo>
                <a:lnTo>
                  <a:pt x="236466" y="2370559"/>
                </a:lnTo>
                <a:lnTo>
                  <a:pt x="124378" y="2370559"/>
                </a:lnTo>
                <a:lnTo>
                  <a:pt x="124378" y="2224057"/>
                </a:lnTo>
                <a:lnTo>
                  <a:pt x="0" y="2224057"/>
                </a:lnTo>
                <a:lnTo>
                  <a:pt x="0" y="849507"/>
                </a:lnTo>
                <a:cubicBezTo>
                  <a:pt x="0" y="380337"/>
                  <a:pt x="380337" y="0"/>
                  <a:pt x="849507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203200" rotWithShape="0" algn="bl" dir="18900000" dist="139700">
              <a:srgbClr val="000000">
                <a:alpha val="18431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pic>
        <p:nvPicPr>
          <p:cNvPr id="1615" name="Google Shape;1615;p14"/>
          <p:cNvPicPr preferRelativeResize="0"/>
          <p:nvPr/>
        </p:nvPicPr>
        <p:blipFill rotWithShape="1">
          <a:blip r:embed="rId3">
            <a:alphaModFix/>
          </a:blip>
          <a:srcRect b="3511" l="7405" r="11570" t="0"/>
          <a:stretch/>
        </p:blipFill>
        <p:spPr>
          <a:xfrm>
            <a:off x="1343363" y="97932"/>
            <a:ext cx="1276200" cy="17088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</p:pic>
      <p:pic>
        <p:nvPicPr>
          <p:cNvPr id="1616" name="Google Shape;1616;p14"/>
          <p:cNvPicPr preferRelativeResize="0"/>
          <p:nvPr/>
        </p:nvPicPr>
        <p:blipFill rotWithShape="1">
          <a:blip r:embed="rId3">
            <a:alphaModFix/>
          </a:blip>
          <a:srcRect b="3511" l="7405" r="11570" t="0"/>
          <a:stretch/>
        </p:blipFill>
        <p:spPr>
          <a:xfrm>
            <a:off x="2977728" y="97932"/>
            <a:ext cx="1276200" cy="17088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</p:pic>
      <p:pic>
        <p:nvPicPr>
          <p:cNvPr id="1617" name="Google Shape;1617;p14"/>
          <p:cNvPicPr preferRelativeResize="0"/>
          <p:nvPr/>
        </p:nvPicPr>
        <p:blipFill rotWithShape="1">
          <a:blip r:embed="rId3">
            <a:alphaModFix/>
          </a:blip>
          <a:srcRect b="3511" l="7405" r="11570" t="0"/>
          <a:stretch/>
        </p:blipFill>
        <p:spPr>
          <a:xfrm>
            <a:off x="4612094" y="97932"/>
            <a:ext cx="1276200" cy="17088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</p:pic>
      <p:pic>
        <p:nvPicPr>
          <p:cNvPr id="1618" name="Google Shape;1618;p14"/>
          <p:cNvPicPr preferRelativeResize="0"/>
          <p:nvPr/>
        </p:nvPicPr>
        <p:blipFill rotWithShape="1">
          <a:blip r:embed="rId3">
            <a:alphaModFix/>
          </a:blip>
          <a:srcRect b="3511" l="7405" r="11570" t="0"/>
          <a:stretch/>
        </p:blipFill>
        <p:spPr>
          <a:xfrm>
            <a:off x="6246460" y="97932"/>
            <a:ext cx="1276200" cy="17088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</p:pic>
      <p:pic>
        <p:nvPicPr>
          <p:cNvPr id="1619" name="Google Shape;1619;p14"/>
          <p:cNvPicPr preferRelativeResize="0"/>
          <p:nvPr/>
        </p:nvPicPr>
        <p:blipFill rotWithShape="1">
          <a:blip r:embed="rId3">
            <a:alphaModFix/>
          </a:blip>
          <a:srcRect b="3511" l="7405" r="11570" t="0"/>
          <a:stretch/>
        </p:blipFill>
        <p:spPr>
          <a:xfrm>
            <a:off x="7880826" y="97932"/>
            <a:ext cx="1276200" cy="17088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</p:pic>
      <p:pic>
        <p:nvPicPr>
          <p:cNvPr id="1620" name="Google Shape;1620;p14"/>
          <p:cNvPicPr preferRelativeResize="0"/>
          <p:nvPr/>
        </p:nvPicPr>
        <p:blipFill rotWithShape="1">
          <a:blip r:embed="rId3">
            <a:alphaModFix/>
          </a:blip>
          <a:srcRect b="3511" l="7405" r="11570" t="0"/>
          <a:stretch/>
        </p:blipFill>
        <p:spPr>
          <a:xfrm>
            <a:off x="9515192" y="97932"/>
            <a:ext cx="1276200" cy="17088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</p:pic>
      <p:sp>
        <p:nvSpPr>
          <p:cNvPr id="1621" name="Google Shape;1621;p14"/>
          <p:cNvSpPr/>
          <p:nvPr/>
        </p:nvSpPr>
        <p:spPr>
          <a:xfrm>
            <a:off x="899417" y="1654984"/>
            <a:ext cx="1516370" cy="2115724"/>
          </a:xfrm>
          <a:custGeom>
            <a:rect b="b" l="l" r="r" t="t"/>
            <a:pathLst>
              <a:path extrusionOk="0" h="2370559" w="1699014">
                <a:moveTo>
                  <a:pt x="849507" y="0"/>
                </a:moveTo>
                <a:cubicBezTo>
                  <a:pt x="1318677" y="0"/>
                  <a:pt x="1699014" y="380337"/>
                  <a:pt x="1699014" y="849507"/>
                </a:cubicBezTo>
                <a:lnTo>
                  <a:pt x="1699014" y="2224057"/>
                </a:lnTo>
                <a:lnTo>
                  <a:pt x="1574637" y="2224057"/>
                </a:lnTo>
                <a:lnTo>
                  <a:pt x="1574637" y="2370559"/>
                </a:lnTo>
                <a:lnTo>
                  <a:pt x="1462549" y="2370559"/>
                </a:lnTo>
                <a:lnTo>
                  <a:pt x="1462549" y="2224057"/>
                </a:lnTo>
                <a:lnTo>
                  <a:pt x="236466" y="2224057"/>
                </a:lnTo>
                <a:lnTo>
                  <a:pt x="236466" y="2370559"/>
                </a:lnTo>
                <a:lnTo>
                  <a:pt x="124378" y="2370559"/>
                </a:lnTo>
                <a:lnTo>
                  <a:pt x="124378" y="2224057"/>
                </a:lnTo>
                <a:lnTo>
                  <a:pt x="0" y="2224057"/>
                </a:lnTo>
                <a:lnTo>
                  <a:pt x="0" y="849507"/>
                </a:lnTo>
                <a:cubicBezTo>
                  <a:pt x="0" y="380337"/>
                  <a:pt x="380337" y="0"/>
                  <a:pt x="849507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203200" rotWithShape="0" algn="bl" dir="18900000" dist="139700">
              <a:srgbClr val="000000">
                <a:alpha val="18431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622" name="Google Shape;1622;p14"/>
          <p:cNvSpPr/>
          <p:nvPr/>
        </p:nvSpPr>
        <p:spPr>
          <a:xfrm>
            <a:off x="2663650" y="1654984"/>
            <a:ext cx="1516370" cy="2115724"/>
          </a:xfrm>
          <a:custGeom>
            <a:rect b="b" l="l" r="r" t="t"/>
            <a:pathLst>
              <a:path extrusionOk="0" h="2370559" w="1699014">
                <a:moveTo>
                  <a:pt x="849507" y="0"/>
                </a:moveTo>
                <a:cubicBezTo>
                  <a:pt x="1318677" y="0"/>
                  <a:pt x="1699014" y="380337"/>
                  <a:pt x="1699014" y="849507"/>
                </a:cubicBezTo>
                <a:lnTo>
                  <a:pt x="1699014" y="2224057"/>
                </a:lnTo>
                <a:lnTo>
                  <a:pt x="1574637" y="2224057"/>
                </a:lnTo>
                <a:lnTo>
                  <a:pt x="1574637" y="2370559"/>
                </a:lnTo>
                <a:lnTo>
                  <a:pt x="1462549" y="2370559"/>
                </a:lnTo>
                <a:lnTo>
                  <a:pt x="1462549" y="2224057"/>
                </a:lnTo>
                <a:lnTo>
                  <a:pt x="236466" y="2224057"/>
                </a:lnTo>
                <a:lnTo>
                  <a:pt x="236466" y="2370559"/>
                </a:lnTo>
                <a:lnTo>
                  <a:pt x="124378" y="2370559"/>
                </a:lnTo>
                <a:lnTo>
                  <a:pt x="124378" y="2224057"/>
                </a:lnTo>
                <a:lnTo>
                  <a:pt x="0" y="2224057"/>
                </a:lnTo>
                <a:lnTo>
                  <a:pt x="0" y="849507"/>
                </a:lnTo>
                <a:cubicBezTo>
                  <a:pt x="0" y="380337"/>
                  <a:pt x="380337" y="0"/>
                  <a:pt x="849507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203200" rotWithShape="0" algn="bl" dir="18900000" dist="139700">
              <a:srgbClr val="000000">
                <a:alpha val="18431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623" name="Google Shape;1623;p14"/>
          <p:cNvSpPr/>
          <p:nvPr/>
        </p:nvSpPr>
        <p:spPr>
          <a:xfrm>
            <a:off x="4427884" y="1654984"/>
            <a:ext cx="1516370" cy="2115724"/>
          </a:xfrm>
          <a:custGeom>
            <a:rect b="b" l="l" r="r" t="t"/>
            <a:pathLst>
              <a:path extrusionOk="0" h="2370559" w="1699014">
                <a:moveTo>
                  <a:pt x="849507" y="0"/>
                </a:moveTo>
                <a:cubicBezTo>
                  <a:pt x="1318677" y="0"/>
                  <a:pt x="1699014" y="380337"/>
                  <a:pt x="1699014" y="849507"/>
                </a:cubicBezTo>
                <a:lnTo>
                  <a:pt x="1699014" y="2224057"/>
                </a:lnTo>
                <a:lnTo>
                  <a:pt x="1574637" y="2224057"/>
                </a:lnTo>
                <a:lnTo>
                  <a:pt x="1574637" y="2370559"/>
                </a:lnTo>
                <a:lnTo>
                  <a:pt x="1462549" y="2370559"/>
                </a:lnTo>
                <a:lnTo>
                  <a:pt x="1462549" y="2224057"/>
                </a:lnTo>
                <a:lnTo>
                  <a:pt x="236466" y="2224057"/>
                </a:lnTo>
                <a:lnTo>
                  <a:pt x="236466" y="2370559"/>
                </a:lnTo>
                <a:lnTo>
                  <a:pt x="124378" y="2370559"/>
                </a:lnTo>
                <a:lnTo>
                  <a:pt x="124378" y="2224057"/>
                </a:lnTo>
                <a:lnTo>
                  <a:pt x="0" y="2224057"/>
                </a:lnTo>
                <a:lnTo>
                  <a:pt x="0" y="849507"/>
                </a:lnTo>
                <a:cubicBezTo>
                  <a:pt x="0" y="380337"/>
                  <a:pt x="380337" y="0"/>
                  <a:pt x="849507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203200" rotWithShape="0" algn="bl" dir="18900000" dist="139700">
              <a:srgbClr val="000000">
                <a:alpha val="18431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624" name="Google Shape;1624;p14"/>
          <p:cNvSpPr/>
          <p:nvPr/>
        </p:nvSpPr>
        <p:spPr>
          <a:xfrm>
            <a:off x="6192117" y="1654984"/>
            <a:ext cx="1516370" cy="2115724"/>
          </a:xfrm>
          <a:custGeom>
            <a:rect b="b" l="l" r="r" t="t"/>
            <a:pathLst>
              <a:path extrusionOk="0" h="2370559" w="1699014">
                <a:moveTo>
                  <a:pt x="849507" y="0"/>
                </a:moveTo>
                <a:cubicBezTo>
                  <a:pt x="1318677" y="0"/>
                  <a:pt x="1699014" y="380337"/>
                  <a:pt x="1699014" y="849507"/>
                </a:cubicBezTo>
                <a:lnTo>
                  <a:pt x="1699014" y="2224057"/>
                </a:lnTo>
                <a:lnTo>
                  <a:pt x="1574637" y="2224057"/>
                </a:lnTo>
                <a:lnTo>
                  <a:pt x="1574637" y="2370559"/>
                </a:lnTo>
                <a:lnTo>
                  <a:pt x="1462549" y="2370559"/>
                </a:lnTo>
                <a:lnTo>
                  <a:pt x="1462549" y="2224057"/>
                </a:lnTo>
                <a:lnTo>
                  <a:pt x="236466" y="2224057"/>
                </a:lnTo>
                <a:lnTo>
                  <a:pt x="236466" y="2370559"/>
                </a:lnTo>
                <a:lnTo>
                  <a:pt x="124378" y="2370559"/>
                </a:lnTo>
                <a:lnTo>
                  <a:pt x="124378" y="2224057"/>
                </a:lnTo>
                <a:lnTo>
                  <a:pt x="0" y="2224057"/>
                </a:lnTo>
                <a:lnTo>
                  <a:pt x="0" y="849507"/>
                </a:lnTo>
                <a:cubicBezTo>
                  <a:pt x="0" y="380337"/>
                  <a:pt x="380337" y="0"/>
                  <a:pt x="849507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203200" rotWithShape="0" algn="bl" dir="18900000" dist="139700">
              <a:srgbClr val="000000">
                <a:alpha val="18431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625" name="Google Shape;1625;p14"/>
          <p:cNvSpPr/>
          <p:nvPr/>
        </p:nvSpPr>
        <p:spPr>
          <a:xfrm>
            <a:off x="7956350" y="1654984"/>
            <a:ext cx="1516370" cy="2115724"/>
          </a:xfrm>
          <a:custGeom>
            <a:rect b="b" l="l" r="r" t="t"/>
            <a:pathLst>
              <a:path extrusionOk="0" h="2370559" w="1699014">
                <a:moveTo>
                  <a:pt x="849507" y="0"/>
                </a:moveTo>
                <a:cubicBezTo>
                  <a:pt x="1318677" y="0"/>
                  <a:pt x="1699014" y="380337"/>
                  <a:pt x="1699014" y="849507"/>
                </a:cubicBezTo>
                <a:lnTo>
                  <a:pt x="1699014" y="2224057"/>
                </a:lnTo>
                <a:lnTo>
                  <a:pt x="1574637" y="2224057"/>
                </a:lnTo>
                <a:lnTo>
                  <a:pt x="1574637" y="2370559"/>
                </a:lnTo>
                <a:lnTo>
                  <a:pt x="1462549" y="2370559"/>
                </a:lnTo>
                <a:lnTo>
                  <a:pt x="1462549" y="2224057"/>
                </a:lnTo>
                <a:lnTo>
                  <a:pt x="236466" y="2224057"/>
                </a:lnTo>
                <a:lnTo>
                  <a:pt x="236466" y="2370559"/>
                </a:lnTo>
                <a:lnTo>
                  <a:pt x="124378" y="2370559"/>
                </a:lnTo>
                <a:lnTo>
                  <a:pt x="124378" y="2224057"/>
                </a:lnTo>
                <a:lnTo>
                  <a:pt x="0" y="2224057"/>
                </a:lnTo>
                <a:lnTo>
                  <a:pt x="0" y="849507"/>
                </a:lnTo>
                <a:cubicBezTo>
                  <a:pt x="0" y="380337"/>
                  <a:pt x="380337" y="0"/>
                  <a:pt x="849507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203200" rotWithShape="0" algn="bl" dir="18900000" dist="139700">
              <a:srgbClr val="000000">
                <a:alpha val="18431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626" name="Google Shape;1626;p14"/>
          <p:cNvSpPr/>
          <p:nvPr/>
        </p:nvSpPr>
        <p:spPr>
          <a:xfrm>
            <a:off x="9720583" y="1654984"/>
            <a:ext cx="1516370" cy="2115724"/>
          </a:xfrm>
          <a:custGeom>
            <a:rect b="b" l="l" r="r" t="t"/>
            <a:pathLst>
              <a:path extrusionOk="0" h="2370559" w="1699014">
                <a:moveTo>
                  <a:pt x="849507" y="0"/>
                </a:moveTo>
                <a:cubicBezTo>
                  <a:pt x="1318677" y="0"/>
                  <a:pt x="1699014" y="380337"/>
                  <a:pt x="1699014" y="849507"/>
                </a:cubicBezTo>
                <a:lnTo>
                  <a:pt x="1699014" y="2224057"/>
                </a:lnTo>
                <a:lnTo>
                  <a:pt x="1574637" y="2224057"/>
                </a:lnTo>
                <a:lnTo>
                  <a:pt x="1574637" y="2370559"/>
                </a:lnTo>
                <a:lnTo>
                  <a:pt x="1462549" y="2370559"/>
                </a:lnTo>
                <a:lnTo>
                  <a:pt x="1462549" y="2224057"/>
                </a:lnTo>
                <a:lnTo>
                  <a:pt x="236466" y="2224057"/>
                </a:lnTo>
                <a:lnTo>
                  <a:pt x="236466" y="2370559"/>
                </a:lnTo>
                <a:lnTo>
                  <a:pt x="124378" y="2370559"/>
                </a:lnTo>
                <a:lnTo>
                  <a:pt x="124378" y="2224057"/>
                </a:lnTo>
                <a:lnTo>
                  <a:pt x="0" y="2224057"/>
                </a:lnTo>
                <a:lnTo>
                  <a:pt x="0" y="849507"/>
                </a:lnTo>
                <a:cubicBezTo>
                  <a:pt x="0" y="380337"/>
                  <a:pt x="380337" y="0"/>
                  <a:pt x="849507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203200" rotWithShape="0" algn="bl" dir="18900000" dist="139700">
              <a:srgbClr val="000000">
                <a:alpha val="18431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pic>
        <p:nvPicPr>
          <p:cNvPr id="1627" name="Google Shape;1627;p14"/>
          <p:cNvPicPr preferRelativeResize="0"/>
          <p:nvPr/>
        </p:nvPicPr>
        <p:blipFill rotWithShape="1">
          <a:blip r:embed="rId3">
            <a:alphaModFix/>
          </a:blip>
          <a:srcRect b="3511" l="7405" r="11570" t="0"/>
          <a:stretch/>
        </p:blipFill>
        <p:spPr>
          <a:xfrm>
            <a:off x="981009" y="1739807"/>
            <a:ext cx="1375800" cy="18420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</p:pic>
      <p:pic>
        <p:nvPicPr>
          <p:cNvPr id="1628" name="Google Shape;1628;p14"/>
          <p:cNvPicPr preferRelativeResize="0"/>
          <p:nvPr/>
        </p:nvPicPr>
        <p:blipFill rotWithShape="1">
          <a:blip r:embed="rId3">
            <a:alphaModFix/>
          </a:blip>
          <a:srcRect b="3511" l="7405" r="11570" t="0"/>
          <a:stretch/>
        </p:blipFill>
        <p:spPr>
          <a:xfrm>
            <a:off x="2742945" y="1739807"/>
            <a:ext cx="1375800" cy="18420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</p:pic>
      <p:pic>
        <p:nvPicPr>
          <p:cNvPr id="1629" name="Google Shape;1629;p14"/>
          <p:cNvPicPr preferRelativeResize="0"/>
          <p:nvPr/>
        </p:nvPicPr>
        <p:blipFill rotWithShape="1">
          <a:blip r:embed="rId3">
            <a:alphaModFix/>
          </a:blip>
          <a:srcRect b="3511" l="7405" r="11570" t="0"/>
          <a:stretch/>
        </p:blipFill>
        <p:spPr>
          <a:xfrm>
            <a:off x="4504881" y="1739807"/>
            <a:ext cx="1375800" cy="18420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</p:pic>
      <p:pic>
        <p:nvPicPr>
          <p:cNvPr id="1630" name="Google Shape;1630;p14"/>
          <p:cNvPicPr preferRelativeResize="0"/>
          <p:nvPr/>
        </p:nvPicPr>
        <p:blipFill rotWithShape="1">
          <a:blip r:embed="rId3">
            <a:alphaModFix/>
          </a:blip>
          <a:srcRect b="3511" l="7405" r="11570" t="0"/>
          <a:stretch/>
        </p:blipFill>
        <p:spPr>
          <a:xfrm>
            <a:off x="6266817" y="1739807"/>
            <a:ext cx="1375800" cy="18420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</p:pic>
      <p:pic>
        <p:nvPicPr>
          <p:cNvPr id="1631" name="Google Shape;1631;p14"/>
          <p:cNvPicPr preferRelativeResize="0"/>
          <p:nvPr/>
        </p:nvPicPr>
        <p:blipFill rotWithShape="1">
          <a:blip r:embed="rId3">
            <a:alphaModFix/>
          </a:blip>
          <a:srcRect b="3511" l="7405" r="11570" t="0"/>
          <a:stretch/>
        </p:blipFill>
        <p:spPr>
          <a:xfrm>
            <a:off x="8028753" y="1739807"/>
            <a:ext cx="1375800" cy="18420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</p:pic>
      <p:pic>
        <p:nvPicPr>
          <p:cNvPr id="1632" name="Google Shape;1632;p14"/>
          <p:cNvPicPr preferRelativeResize="0"/>
          <p:nvPr/>
        </p:nvPicPr>
        <p:blipFill rotWithShape="1">
          <a:blip r:embed="rId3">
            <a:alphaModFix/>
          </a:blip>
          <a:srcRect b="3511" l="7405" r="11570" t="0"/>
          <a:stretch/>
        </p:blipFill>
        <p:spPr>
          <a:xfrm>
            <a:off x="9790690" y="1739807"/>
            <a:ext cx="1375800" cy="18420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</p:pic>
      <p:sp>
        <p:nvSpPr>
          <p:cNvPr id="1633" name="Google Shape;1633;p14"/>
          <p:cNvSpPr/>
          <p:nvPr/>
        </p:nvSpPr>
        <p:spPr>
          <a:xfrm>
            <a:off x="574148" y="3433104"/>
            <a:ext cx="1609816" cy="2246105"/>
          </a:xfrm>
          <a:custGeom>
            <a:rect b="b" l="l" r="r" t="t"/>
            <a:pathLst>
              <a:path extrusionOk="0" h="2370559" w="1699014">
                <a:moveTo>
                  <a:pt x="849507" y="0"/>
                </a:moveTo>
                <a:cubicBezTo>
                  <a:pt x="1318677" y="0"/>
                  <a:pt x="1699014" y="380337"/>
                  <a:pt x="1699014" y="849507"/>
                </a:cubicBezTo>
                <a:lnTo>
                  <a:pt x="1699014" y="2224057"/>
                </a:lnTo>
                <a:lnTo>
                  <a:pt x="1574637" y="2224057"/>
                </a:lnTo>
                <a:lnTo>
                  <a:pt x="1574637" y="2370559"/>
                </a:lnTo>
                <a:lnTo>
                  <a:pt x="1462549" y="2370559"/>
                </a:lnTo>
                <a:lnTo>
                  <a:pt x="1462549" y="2224057"/>
                </a:lnTo>
                <a:lnTo>
                  <a:pt x="236466" y="2224057"/>
                </a:lnTo>
                <a:lnTo>
                  <a:pt x="236466" y="2370559"/>
                </a:lnTo>
                <a:lnTo>
                  <a:pt x="124378" y="2370559"/>
                </a:lnTo>
                <a:lnTo>
                  <a:pt x="124378" y="2224057"/>
                </a:lnTo>
                <a:lnTo>
                  <a:pt x="0" y="2224057"/>
                </a:lnTo>
                <a:lnTo>
                  <a:pt x="0" y="849507"/>
                </a:lnTo>
                <a:cubicBezTo>
                  <a:pt x="0" y="380337"/>
                  <a:pt x="380337" y="0"/>
                  <a:pt x="849507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203200" rotWithShape="0" algn="bl" dir="18900000" dist="139700">
              <a:srgbClr val="000000">
                <a:alpha val="18431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634" name="Google Shape;1634;p14"/>
          <p:cNvSpPr/>
          <p:nvPr/>
        </p:nvSpPr>
        <p:spPr>
          <a:xfrm>
            <a:off x="2449533" y="3433104"/>
            <a:ext cx="1609816" cy="2246105"/>
          </a:xfrm>
          <a:custGeom>
            <a:rect b="b" l="l" r="r" t="t"/>
            <a:pathLst>
              <a:path extrusionOk="0" h="2370559" w="1699014">
                <a:moveTo>
                  <a:pt x="849507" y="0"/>
                </a:moveTo>
                <a:cubicBezTo>
                  <a:pt x="1318677" y="0"/>
                  <a:pt x="1699014" y="380337"/>
                  <a:pt x="1699014" y="849507"/>
                </a:cubicBezTo>
                <a:lnTo>
                  <a:pt x="1699014" y="2224057"/>
                </a:lnTo>
                <a:lnTo>
                  <a:pt x="1574637" y="2224057"/>
                </a:lnTo>
                <a:lnTo>
                  <a:pt x="1574637" y="2370559"/>
                </a:lnTo>
                <a:lnTo>
                  <a:pt x="1462549" y="2370559"/>
                </a:lnTo>
                <a:lnTo>
                  <a:pt x="1462549" y="2224057"/>
                </a:lnTo>
                <a:lnTo>
                  <a:pt x="236466" y="2224057"/>
                </a:lnTo>
                <a:lnTo>
                  <a:pt x="236466" y="2370559"/>
                </a:lnTo>
                <a:lnTo>
                  <a:pt x="124378" y="2370559"/>
                </a:lnTo>
                <a:lnTo>
                  <a:pt x="124378" y="2224057"/>
                </a:lnTo>
                <a:lnTo>
                  <a:pt x="0" y="2224057"/>
                </a:lnTo>
                <a:lnTo>
                  <a:pt x="0" y="849507"/>
                </a:lnTo>
                <a:cubicBezTo>
                  <a:pt x="0" y="380337"/>
                  <a:pt x="380337" y="0"/>
                  <a:pt x="849507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203200" rotWithShape="0" algn="bl" dir="18900000" dist="139700">
              <a:srgbClr val="000000">
                <a:alpha val="18431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635" name="Google Shape;1635;p14"/>
          <p:cNvSpPr/>
          <p:nvPr/>
        </p:nvSpPr>
        <p:spPr>
          <a:xfrm>
            <a:off x="4324918" y="3433104"/>
            <a:ext cx="1609816" cy="2246105"/>
          </a:xfrm>
          <a:custGeom>
            <a:rect b="b" l="l" r="r" t="t"/>
            <a:pathLst>
              <a:path extrusionOk="0" h="2370559" w="1699014">
                <a:moveTo>
                  <a:pt x="849507" y="0"/>
                </a:moveTo>
                <a:cubicBezTo>
                  <a:pt x="1318677" y="0"/>
                  <a:pt x="1699014" y="380337"/>
                  <a:pt x="1699014" y="849507"/>
                </a:cubicBezTo>
                <a:lnTo>
                  <a:pt x="1699014" y="2224057"/>
                </a:lnTo>
                <a:lnTo>
                  <a:pt x="1574637" y="2224057"/>
                </a:lnTo>
                <a:lnTo>
                  <a:pt x="1574637" y="2370559"/>
                </a:lnTo>
                <a:lnTo>
                  <a:pt x="1462549" y="2370559"/>
                </a:lnTo>
                <a:lnTo>
                  <a:pt x="1462549" y="2224057"/>
                </a:lnTo>
                <a:lnTo>
                  <a:pt x="236466" y="2224057"/>
                </a:lnTo>
                <a:lnTo>
                  <a:pt x="236466" y="2370559"/>
                </a:lnTo>
                <a:lnTo>
                  <a:pt x="124378" y="2370559"/>
                </a:lnTo>
                <a:lnTo>
                  <a:pt x="124378" y="2224057"/>
                </a:lnTo>
                <a:lnTo>
                  <a:pt x="0" y="2224057"/>
                </a:lnTo>
                <a:lnTo>
                  <a:pt x="0" y="849507"/>
                </a:lnTo>
                <a:cubicBezTo>
                  <a:pt x="0" y="380337"/>
                  <a:pt x="380337" y="0"/>
                  <a:pt x="849507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203200" rotWithShape="0" algn="bl" dir="18900000" dist="139700">
              <a:srgbClr val="000000">
                <a:alpha val="18431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636" name="Google Shape;1636;p14"/>
          <p:cNvSpPr/>
          <p:nvPr/>
        </p:nvSpPr>
        <p:spPr>
          <a:xfrm>
            <a:off x="6200303" y="3433104"/>
            <a:ext cx="1609816" cy="2246105"/>
          </a:xfrm>
          <a:custGeom>
            <a:rect b="b" l="l" r="r" t="t"/>
            <a:pathLst>
              <a:path extrusionOk="0" h="2370559" w="1699014">
                <a:moveTo>
                  <a:pt x="849507" y="0"/>
                </a:moveTo>
                <a:cubicBezTo>
                  <a:pt x="1318677" y="0"/>
                  <a:pt x="1699014" y="380337"/>
                  <a:pt x="1699014" y="849507"/>
                </a:cubicBezTo>
                <a:lnTo>
                  <a:pt x="1699014" y="2224057"/>
                </a:lnTo>
                <a:lnTo>
                  <a:pt x="1574637" y="2224057"/>
                </a:lnTo>
                <a:lnTo>
                  <a:pt x="1574637" y="2370559"/>
                </a:lnTo>
                <a:lnTo>
                  <a:pt x="1462549" y="2370559"/>
                </a:lnTo>
                <a:lnTo>
                  <a:pt x="1462549" y="2224057"/>
                </a:lnTo>
                <a:lnTo>
                  <a:pt x="236466" y="2224057"/>
                </a:lnTo>
                <a:lnTo>
                  <a:pt x="236466" y="2370559"/>
                </a:lnTo>
                <a:lnTo>
                  <a:pt x="124378" y="2370559"/>
                </a:lnTo>
                <a:lnTo>
                  <a:pt x="124378" y="2224057"/>
                </a:lnTo>
                <a:lnTo>
                  <a:pt x="0" y="2224057"/>
                </a:lnTo>
                <a:lnTo>
                  <a:pt x="0" y="849507"/>
                </a:lnTo>
                <a:cubicBezTo>
                  <a:pt x="0" y="380337"/>
                  <a:pt x="380337" y="0"/>
                  <a:pt x="849507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203200" rotWithShape="0" algn="bl" dir="18900000" dist="139700">
              <a:srgbClr val="000000">
                <a:alpha val="18431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637" name="Google Shape;1637;p14"/>
          <p:cNvSpPr/>
          <p:nvPr/>
        </p:nvSpPr>
        <p:spPr>
          <a:xfrm>
            <a:off x="8075688" y="3433104"/>
            <a:ext cx="1609816" cy="2246105"/>
          </a:xfrm>
          <a:custGeom>
            <a:rect b="b" l="l" r="r" t="t"/>
            <a:pathLst>
              <a:path extrusionOk="0" h="2370559" w="1699014">
                <a:moveTo>
                  <a:pt x="849507" y="0"/>
                </a:moveTo>
                <a:cubicBezTo>
                  <a:pt x="1318677" y="0"/>
                  <a:pt x="1699014" y="380337"/>
                  <a:pt x="1699014" y="849507"/>
                </a:cubicBezTo>
                <a:lnTo>
                  <a:pt x="1699014" y="2224057"/>
                </a:lnTo>
                <a:lnTo>
                  <a:pt x="1574637" y="2224057"/>
                </a:lnTo>
                <a:lnTo>
                  <a:pt x="1574637" y="2370559"/>
                </a:lnTo>
                <a:lnTo>
                  <a:pt x="1462549" y="2370559"/>
                </a:lnTo>
                <a:lnTo>
                  <a:pt x="1462549" y="2224057"/>
                </a:lnTo>
                <a:lnTo>
                  <a:pt x="236466" y="2224057"/>
                </a:lnTo>
                <a:lnTo>
                  <a:pt x="236466" y="2370559"/>
                </a:lnTo>
                <a:lnTo>
                  <a:pt x="124378" y="2370559"/>
                </a:lnTo>
                <a:lnTo>
                  <a:pt x="124378" y="2224057"/>
                </a:lnTo>
                <a:lnTo>
                  <a:pt x="0" y="2224057"/>
                </a:lnTo>
                <a:lnTo>
                  <a:pt x="0" y="849507"/>
                </a:lnTo>
                <a:cubicBezTo>
                  <a:pt x="0" y="380337"/>
                  <a:pt x="380337" y="0"/>
                  <a:pt x="849507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203200" rotWithShape="0" algn="bl" dir="18900000" dist="139700">
              <a:srgbClr val="000000">
                <a:alpha val="18431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638" name="Google Shape;1638;p14"/>
          <p:cNvSpPr/>
          <p:nvPr/>
        </p:nvSpPr>
        <p:spPr>
          <a:xfrm>
            <a:off x="9951072" y="3433104"/>
            <a:ext cx="1609816" cy="2246105"/>
          </a:xfrm>
          <a:custGeom>
            <a:rect b="b" l="l" r="r" t="t"/>
            <a:pathLst>
              <a:path extrusionOk="0" h="2370559" w="1699014">
                <a:moveTo>
                  <a:pt x="849507" y="0"/>
                </a:moveTo>
                <a:cubicBezTo>
                  <a:pt x="1318677" y="0"/>
                  <a:pt x="1699014" y="380337"/>
                  <a:pt x="1699014" y="849507"/>
                </a:cubicBezTo>
                <a:lnTo>
                  <a:pt x="1699014" y="2224057"/>
                </a:lnTo>
                <a:lnTo>
                  <a:pt x="1574637" y="2224057"/>
                </a:lnTo>
                <a:lnTo>
                  <a:pt x="1574637" y="2370559"/>
                </a:lnTo>
                <a:lnTo>
                  <a:pt x="1462549" y="2370559"/>
                </a:lnTo>
                <a:lnTo>
                  <a:pt x="1462549" y="2224057"/>
                </a:lnTo>
                <a:lnTo>
                  <a:pt x="236466" y="2224057"/>
                </a:lnTo>
                <a:lnTo>
                  <a:pt x="236466" y="2370559"/>
                </a:lnTo>
                <a:lnTo>
                  <a:pt x="124378" y="2370559"/>
                </a:lnTo>
                <a:lnTo>
                  <a:pt x="124378" y="2224057"/>
                </a:lnTo>
                <a:lnTo>
                  <a:pt x="0" y="2224057"/>
                </a:lnTo>
                <a:lnTo>
                  <a:pt x="0" y="849507"/>
                </a:lnTo>
                <a:cubicBezTo>
                  <a:pt x="0" y="380337"/>
                  <a:pt x="380337" y="0"/>
                  <a:pt x="849507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203200" rotWithShape="0" algn="bl" dir="18900000" dist="139700">
              <a:srgbClr val="000000">
                <a:alpha val="18431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pic>
        <p:nvPicPr>
          <p:cNvPr id="1639" name="Google Shape;1639;p14"/>
          <p:cNvPicPr preferRelativeResize="0"/>
          <p:nvPr/>
        </p:nvPicPr>
        <p:blipFill rotWithShape="1">
          <a:blip r:embed="rId3">
            <a:alphaModFix/>
          </a:blip>
          <a:srcRect b="3511" l="7405" r="11570" t="0"/>
          <a:stretch/>
        </p:blipFill>
        <p:spPr>
          <a:xfrm>
            <a:off x="647949" y="3507221"/>
            <a:ext cx="1465500" cy="19620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</p:pic>
      <p:pic>
        <p:nvPicPr>
          <p:cNvPr id="1640" name="Google Shape;1640;p14"/>
          <p:cNvPicPr preferRelativeResize="0"/>
          <p:nvPr/>
        </p:nvPicPr>
        <p:blipFill rotWithShape="1">
          <a:blip r:embed="rId3">
            <a:alphaModFix/>
          </a:blip>
          <a:srcRect b="3511" l="7405" r="11570" t="0"/>
          <a:stretch/>
        </p:blipFill>
        <p:spPr>
          <a:xfrm>
            <a:off x="2524589" y="3507221"/>
            <a:ext cx="1465500" cy="19620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</p:pic>
      <p:pic>
        <p:nvPicPr>
          <p:cNvPr id="1641" name="Google Shape;1641;p14"/>
          <p:cNvPicPr preferRelativeResize="0"/>
          <p:nvPr/>
        </p:nvPicPr>
        <p:blipFill rotWithShape="1">
          <a:blip r:embed="rId3">
            <a:alphaModFix/>
          </a:blip>
          <a:srcRect b="3511" l="7405" r="11570" t="0"/>
          <a:stretch/>
        </p:blipFill>
        <p:spPr>
          <a:xfrm>
            <a:off x="4401229" y="3507221"/>
            <a:ext cx="1465500" cy="19620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</p:pic>
      <p:pic>
        <p:nvPicPr>
          <p:cNvPr id="1642" name="Google Shape;1642;p14"/>
          <p:cNvPicPr preferRelativeResize="0"/>
          <p:nvPr/>
        </p:nvPicPr>
        <p:blipFill rotWithShape="1">
          <a:blip r:embed="rId3">
            <a:alphaModFix/>
          </a:blip>
          <a:srcRect b="3511" l="7405" r="11570" t="0"/>
          <a:stretch/>
        </p:blipFill>
        <p:spPr>
          <a:xfrm>
            <a:off x="6277869" y="3507221"/>
            <a:ext cx="1465500" cy="19620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</p:pic>
      <p:pic>
        <p:nvPicPr>
          <p:cNvPr id="1643" name="Google Shape;1643;p14"/>
          <p:cNvPicPr preferRelativeResize="0"/>
          <p:nvPr/>
        </p:nvPicPr>
        <p:blipFill rotWithShape="1">
          <a:blip r:embed="rId3">
            <a:alphaModFix/>
          </a:blip>
          <a:srcRect b="3511" l="7405" r="11570" t="0"/>
          <a:stretch/>
        </p:blipFill>
        <p:spPr>
          <a:xfrm>
            <a:off x="8154509" y="3507221"/>
            <a:ext cx="1465500" cy="19620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</p:pic>
      <p:pic>
        <p:nvPicPr>
          <p:cNvPr id="1644" name="Google Shape;1644;p14"/>
          <p:cNvPicPr preferRelativeResize="0"/>
          <p:nvPr/>
        </p:nvPicPr>
        <p:blipFill rotWithShape="1">
          <a:blip r:embed="rId3">
            <a:alphaModFix/>
          </a:blip>
          <a:srcRect b="3511" l="7405" r="11570" t="0"/>
          <a:stretch/>
        </p:blipFill>
        <p:spPr>
          <a:xfrm>
            <a:off x="10031150" y="3507221"/>
            <a:ext cx="1465500" cy="1962000"/>
          </a:xfrm>
          <a:prstGeom prst="round2SameRect">
            <a:avLst>
              <a:gd fmla="val 50000" name="adj1"/>
              <a:gd fmla="val 0" name="adj2"/>
            </a:avLst>
          </a:prstGeom>
          <a:noFill/>
          <a:ln>
            <a:noFill/>
          </a:ln>
        </p:spPr>
      </p:pic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 name="SlidesMania">
  <a:themeElements>
    <a:clrScheme name="Office">
      <a:dk1>
        <a:srgbClr val="000000"/>
      </a:dk1>
      <a:lt1>
        <a:srgbClr val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