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</p:sldIdLst>
  <p:sldSz cy="5143500" cx="9144000"/>
  <p:notesSz cx="6858000" cy="9144000"/>
  <p:embeddedFontLst>
    <p:embeddedFont>
      <p:font typeface="Patrick Hand"/>
      <p:regular r:id="rId34"/>
    </p:embeddedFont>
    <p:embeddedFont>
      <p:font typeface="Montserrat"/>
      <p:regular r:id="rId35"/>
      <p:bold r:id="rId36"/>
      <p:italic r:id="rId37"/>
      <p:boldItalic r:id="rId38"/>
    </p:embeddedFont>
    <p:embeddedFont>
      <p:font typeface="Patrick Hand SC"/>
      <p:regular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D0246668-1205-4A37-9041-7CDB8FB95047}">
  <a:tblStyle styleId="{D0246668-1205-4A37-9041-7CDB8FB95047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Montserrat-regular.fntdata"/><Relationship Id="rId12" Type="http://schemas.openxmlformats.org/officeDocument/2006/relationships/slide" Target="slides/slide7.xml"/><Relationship Id="rId34" Type="http://schemas.openxmlformats.org/officeDocument/2006/relationships/font" Target="fonts/PatrickHand-regular.fntdata"/><Relationship Id="rId15" Type="http://schemas.openxmlformats.org/officeDocument/2006/relationships/slide" Target="slides/slide10.xml"/><Relationship Id="rId37" Type="http://schemas.openxmlformats.org/officeDocument/2006/relationships/font" Target="fonts/Montserrat-italic.fntdata"/><Relationship Id="rId14" Type="http://schemas.openxmlformats.org/officeDocument/2006/relationships/slide" Target="slides/slide9.xml"/><Relationship Id="rId36" Type="http://schemas.openxmlformats.org/officeDocument/2006/relationships/font" Target="fonts/Montserrat-bold.fntdata"/><Relationship Id="rId17" Type="http://schemas.openxmlformats.org/officeDocument/2006/relationships/slide" Target="slides/slide12.xml"/><Relationship Id="rId39" Type="http://schemas.openxmlformats.org/officeDocument/2006/relationships/font" Target="fonts/PatrickHandSC-regular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" name="Google Shape;61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" name="Google Shape;66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" name="Google Shape;75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" name="Google Shape;8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" name="Google Shape;9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2" name="Google Shape;112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" name="Google Shape;120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7" name="Google Shape;137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" name="Google Shape;143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2" name="Google Shape;162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9" name="Google Shape;169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" name="Google Shape;183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0" name="Google Shape;190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4" name="Shape 2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" name="Google Shape;215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6" name="Google Shape;216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4" name="Shape 2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Google Shape;255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6" name="Google Shape;256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1" name="Google Shape;271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g77cd7d4c25_3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8" name="Google Shape;358;g77cd7d4c25_3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7" name="Shape 8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8" name="Google Shape;808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9" name="Google Shape;809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4" name="Shape 8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5" name="Google Shape;815;g606b819ce8_1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6" name="Google Shape;816;g606b819ce8_1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jp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3.jp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jp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jp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2540425" y="1991825"/>
            <a:ext cx="40632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3"/>
          <p:cNvSpPr txBox="1"/>
          <p:nvPr>
            <p:ph type="ctrTitle"/>
          </p:nvPr>
        </p:nvSpPr>
        <p:spPr>
          <a:xfrm>
            <a:off x="2457500" y="1583350"/>
            <a:ext cx="4229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9pPr>
          </a:lstStyle>
          <a:p/>
        </p:txBody>
      </p:sp>
      <p:sp>
        <p:nvSpPr>
          <p:cNvPr id="13" name="Google Shape;13;p3"/>
          <p:cNvSpPr txBox="1"/>
          <p:nvPr>
            <p:ph idx="1" type="subTitle"/>
          </p:nvPr>
        </p:nvSpPr>
        <p:spPr>
          <a:xfrm>
            <a:off x="2457500" y="2840054"/>
            <a:ext cx="42291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None/>
              <a:defRPr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None/>
              <a:defRPr sz="3000">
                <a:solidFill>
                  <a:schemeClr val="dk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4"/>
          <p:cNvSpPr txBox="1"/>
          <p:nvPr>
            <p:ph idx="1" type="body"/>
          </p:nvPr>
        </p:nvSpPr>
        <p:spPr>
          <a:xfrm>
            <a:off x="3135950" y="922850"/>
            <a:ext cx="2872200" cy="3588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Char char="&gt;"/>
              <a:defRPr/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9pPr>
          </a:lstStyle>
          <a:p/>
        </p:txBody>
      </p:sp>
      <p:sp>
        <p:nvSpPr>
          <p:cNvPr id="16" name="Google Shape;16;p4"/>
          <p:cNvSpPr txBox="1"/>
          <p:nvPr>
            <p:ph idx="12" type="sldNum"/>
          </p:nvPr>
        </p:nvSpPr>
        <p:spPr>
          <a:xfrm>
            <a:off x="4297650" y="4726525"/>
            <a:ext cx="548700" cy="416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>
                <a:solidFill>
                  <a:schemeClr val="dk2"/>
                </a:solidFill>
              </a:defRPr>
            </a:lvl1pPr>
            <a:lvl2pPr lvl="1">
              <a:buNone/>
              <a:defRPr>
                <a:solidFill>
                  <a:schemeClr val="dk2"/>
                </a:solidFill>
              </a:defRPr>
            </a:lvl2pPr>
            <a:lvl3pPr lvl="2">
              <a:buNone/>
              <a:defRPr>
                <a:solidFill>
                  <a:schemeClr val="dk2"/>
                </a:solidFill>
              </a:defRPr>
            </a:lvl3pPr>
            <a:lvl4pPr lvl="3">
              <a:buNone/>
              <a:defRPr>
                <a:solidFill>
                  <a:schemeClr val="dk2"/>
                </a:solidFill>
              </a:defRPr>
            </a:lvl4pPr>
            <a:lvl5pPr lvl="4">
              <a:buNone/>
              <a:defRPr>
                <a:solidFill>
                  <a:schemeClr val="dk2"/>
                </a:solidFill>
              </a:defRPr>
            </a:lvl5pPr>
            <a:lvl6pPr lvl="5">
              <a:buNone/>
              <a:defRPr>
                <a:solidFill>
                  <a:schemeClr val="dk2"/>
                </a:solidFill>
              </a:defRPr>
            </a:lvl6pPr>
            <a:lvl7pPr lvl="6">
              <a:buNone/>
              <a:defRPr>
                <a:solidFill>
                  <a:schemeClr val="dk2"/>
                </a:solidFill>
              </a:defRPr>
            </a:lvl7pPr>
            <a:lvl8pPr lvl="7">
              <a:buNone/>
              <a:defRPr>
                <a:solidFill>
                  <a:schemeClr val="dk2"/>
                </a:solidFill>
              </a:defRPr>
            </a:lvl8pPr>
            <a:lvl9pPr lvl="8">
              <a:buNone/>
              <a:defRPr>
                <a:solidFill>
                  <a:schemeClr val="dk2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5"/>
          <p:cNvSpPr/>
          <p:nvPr/>
        </p:nvSpPr>
        <p:spPr>
          <a:xfrm rot="254369">
            <a:off x="3871013" y="1231044"/>
            <a:ext cx="1406078" cy="118636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5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0" name="Google Shape;20;p5"/>
          <p:cNvSpPr txBox="1"/>
          <p:nvPr>
            <p:ph idx="1" type="body"/>
          </p:nvPr>
        </p:nvSpPr>
        <p:spPr>
          <a:xfrm>
            <a:off x="1628275" y="1428825"/>
            <a:ext cx="5887500" cy="290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&gt;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-"/>
              <a:defRPr/>
            </a:lvl9pPr>
          </a:lstStyle>
          <a:p/>
        </p:txBody>
      </p:sp>
      <p:sp>
        <p:nvSpPr>
          <p:cNvPr id="21" name="Google Shape;21;p5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AND_BODY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6"/>
          <p:cNvSpPr txBox="1"/>
          <p:nvPr>
            <p:ph type="title"/>
          </p:nvPr>
        </p:nvSpPr>
        <p:spPr>
          <a:xfrm>
            <a:off x="1876225" y="1420400"/>
            <a:ext cx="2345100" cy="312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 algn="l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 algn="l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 algn="l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 algn="l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 algn="l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 algn="l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 algn="l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 algn="l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4" name="Google Shape;24;p6"/>
          <p:cNvSpPr txBox="1"/>
          <p:nvPr>
            <p:ph idx="1" type="body"/>
          </p:nvPr>
        </p:nvSpPr>
        <p:spPr>
          <a:xfrm>
            <a:off x="1876225" y="1853502"/>
            <a:ext cx="2345100" cy="2038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&gt;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9pPr>
          </a:lstStyle>
          <a:p/>
        </p:txBody>
      </p:sp>
      <p:sp>
        <p:nvSpPr>
          <p:cNvPr id="25" name="Google Shape;25;p6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7"/>
          <p:cNvSpPr/>
          <p:nvPr/>
        </p:nvSpPr>
        <p:spPr>
          <a:xfrm rot="254369">
            <a:off x="3871013" y="1231044"/>
            <a:ext cx="1406078" cy="118636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7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9" name="Google Shape;29;p7"/>
          <p:cNvSpPr txBox="1"/>
          <p:nvPr>
            <p:ph idx="1" type="body"/>
          </p:nvPr>
        </p:nvSpPr>
        <p:spPr>
          <a:xfrm>
            <a:off x="1628225" y="1428825"/>
            <a:ext cx="2721300" cy="290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&gt;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9pPr>
          </a:lstStyle>
          <a:p/>
        </p:txBody>
      </p:sp>
      <p:sp>
        <p:nvSpPr>
          <p:cNvPr id="30" name="Google Shape;30;p7"/>
          <p:cNvSpPr txBox="1"/>
          <p:nvPr>
            <p:ph idx="2" type="body"/>
          </p:nvPr>
        </p:nvSpPr>
        <p:spPr>
          <a:xfrm>
            <a:off x="4794549" y="1428825"/>
            <a:ext cx="2721300" cy="290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&gt;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-"/>
              <a:defRPr sz="2000"/>
            </a:lvl9pPr>
          </a:lstStyle>
          <a:p/>
        </p:txBody>
      </p:sp>
      <p:sp>
        <p:nvSpPr>
          <p:cNvPr id="31" name="Google Shape;31;p7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8"/>
          <p:cNvSpPr/>
          <p:nvPr/>
        </p:nvSpPr>
        <p:spPr>
          <a:xfrm rot="254369">
            <a:off x="3871013" y="1231044"/>
            <a:ext cx="1406078" cy="118636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8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35" name="Google Shape;35;p8"/>
          <p:cNvSpPr txBox="1"/>
          <p:nvPr>
            <p:ph idx="1" type="body"/>
          </p:nvPr>
        </p:nvSpPr>
        <p:spPr>
          <a:xfrm>
            <a:off x="1628275" y="1428825"/>
            <a:ext cx="1786500" cy="293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&gt;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9pPr>
          </a:lstStyle>
          <a:p/>
        </p:txBody>
      </p:sp>
      <p:sp>
        <p:nvSpPr>
          <p:cNvPr id="36" name="Google Shape;36;p8"/>
          <p:cNvSpPr txBox="1"/>
          <p:nvPr>
            <p:ph idx="2" type="body"/>
          </p:nvPr>
        </p:nvSpPr>
        <p:spPr>
          <a:xfrm>
            <a:off x="3646725" y="1428825"/>
            <a:ext cx="1786500" cy="293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&gt;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9pPr>
          </a:lstStyle>
          <a:p/>
        </p:txBody>
      </p:sp>
      <p:sp>
        <p:nvSpPr>
          <p:cNvPr id="37" name="Google Shape;37;p8"/>
          <p:cNvSpPr txBox="1"/>
          <p:nvPr>
            <p:ph idx="3" type="body"/>
          </p:nvPr>
        </p:nvSpPr>
        <p:spPr>
          <a:xfrm>
            <a:off x="5665175" y="1428825"/>
            <a:ext cx="1786500" cy="293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&gt;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-"/>
              <a:defRPr sz="1600"/>
            </a:lvl9pPr>
          </a:lstStyle>
          <a:p/>
        </p:txBody>
      </p:sp>
      <p:sp>
        <p:nvSpPr>
          <p:cNvPr id="38" name="Google Shape;38;p8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9"/>
          <p:cNvSpPr/>
          <p:nvPr/>
        </p:nvSpPr>
        <p:spPr>
          <a:xfrm rot="254369">
            <a:off x="3871013" y="1231044"/>
            <a:ext cx="1406078" cy="118636"/>
          </a:xfrm>
          <a:custGeom>
            <a:rect b="b" l="l" r="r" t="t"/>
            <a:pathLst>
              <a:path extrusionOk="0" h="8963" w="82170">
                <a:moveTo>
                  <a:pt x="60471" y="1"/>
                </a:moveTo>
                <a:lnTo>
                  <a:pt x="60547" y="39"/>
                </a:lnTo>
                <a:lnTo>
                  <a:pt x="60660" y="1"/>
                </a:lnTo>
                <a:close/>
                <a:moveTo>
                  <a:pt x="63019" y="95"/>
                </a:moveTo>
                <a:lnTo>
                  <a:pt x="62924" y="190"/>
                </a:lnTo>
                <a:lnTo>
                  <a:pt x="63019" y="190"/>
                </a:lnTo>
                <a:lnTo>
                  <a:pt x="63019" y="95"/>
                </a:lnTo>
                <a:close/>
                <a:moveTo>
                  <a:pt x="82075" y="944"/>
                </a:moveTo>
                <a:lnTo>
                  <a:pt x="82075" y="1039"/>
                </a:lnTo>
                <a:lnTo>
                  <a:pt x="81980" y="1133"/>
                </a:lnTo>
                <a:lnTo>
                  <a:pt x="81792" y="1133"/>
                </a:lnTo>
                <a:lnTo>
                  <a:pt x="81697" y="1039"/>
                </a:lnTo>
                <a:lnTo>
                  <a:pt x="81509" y="1227"/>
                </a:lnTo>
                <a:lnTo>
                  <a:pt x="81886" y="1227"/>
                </a:lnTo>
                <a:lnTo>
                  <a:pt x="82169" y="1039"/>
                </a:lnTo>
                <a:lnTo>
                  <a:pt x="82075" y="944"/>
                </a:lnTo>
                <a:close/>
                <a:moveTo>
                  <a:pt x="44151" y="1510"/>
                </a:moveTo>
                <a:lnTo>
                  <a:pt x="43962" y="1605"/>
                </a:lnTo>
                <a:lnTo>
                  <a:pt x="44245" y="1605"/>
                </a:lnTo>
                <a:lnTo>
                  <a:pt x="44151" y="1510"/>
                </a:lnTo>
                <a:close/>
                <a:moveTo>
                  <a:pt x="43019" y="1699"/>
                </a:moveTo>
                <a:lnTo>
                  <a:pt x="42830" y="1793"/>
                </a:lnTo>
                <a:lnTo>
                  <a:pt x="42956" y="1762"/>
                </a:lnTo>
                <a:lnTo>
                  <a:pt x="43019" y="1699"/>
                </a:lnTo>
                <a:close/>
                <a:moveTo>
                  <a:pt x="13585" y="5472"/>
                </a:moveTo>
                <a:lnTo>
                  <a:pt x="13585" y="5504"/>
                </a:lnTo>
                <a:lnTo>
                  <a:pt x="13585" y="5504"/>
                </a:lnTo>
                <a:lnTo>
                  <a:pt x="13680" y="5472"/>
                </a:lnTo>
                <a:close/>
                <a:moveTo>
                  <a:pt x="15095" y="6321"/>
                </a:moveTo>
                <a:lnTo>
                  <a:pt x="14812" y="6416"/>
                </a:lnTo>
                <a:lnTo>
                  <a:pt x="14812" y="6321"/>
                </a:lnTo>
                <a:close/>
                <a:moveTo>
                  <a:pt x="60547" y="39"/>
                </a:moveTo>
                <a:lnTo>
                  <a:pt x="60377" y="95"/>
                </a:lnTo>
                <a:lnTo>
                  <a:pt x="60471" y="190"/>
                </a:lnTo>
                <a:lnTo>
                  <a:pt x="60094" y="378"/>
                </a:lnTo>
                <a:lnTo>
                  <a:pt x="59811" y="473"/>
                </a:lnTo>
                <a:lnTo>
                  <a:pt x="59717" y="473"/>
                </a:lnTo>
                <a:lnTo>
                  <a:pt x="59622" y="378"/>
                </a:lnTo>
                <a:lnTo>
                  <a:pt x="59811" y="378"/>
                </a:lnTo>
                <a:lnTo>
                  <a:pt x="59811" y="284"/>
                </a:lnTo>
                <a:lnTo>
                  <a:pt x="59811" y="190"/>
                </a:lnTo>
                <a:lnTo>
                  <a:pt x="58962" y="190"/>
                </a:lnTo>
                <a:lnTo>
                  <a:pt x="58773" y="284"/>
                </a:lnTo>
                <a:lnTo>
                  <a:pt x="58396" y="473"/>
                </a:lnTo>
                <a:lnTo>
                  <a:pt x="58585" y="473"/>
                </a:lnTo>
                <a:lnTo>
                  <a:pt x="58396" y="661"/>
                </a:lnTo>
                <a:lnTo>
                  <a:pt x="58207" y="661"/>
                </a:lnTo>
                <a:lnTo>
                  <a:pt x="58302" y="567"/>
                </a:lnTo>
                <a:lnTo>
                  <a:pt x="58113" y="661"/>
                </a:lnTo>
                <a:lnTo>
                  <a:pt x="57924" y="661"/>
                </a:lnTo>
                <a:lnTo>
                  <a:pt x="57453" y="473"/>
                </a:lnTo>
                <a:lnTo>
                  <a:pt x="56981" y="284"/>
                </a:lnTo>
                <a:lnTo>
                  <a:pt x="56604" y="284"/>
                </a:lnTo>
                <a:lnTo>
                  <a:pt x="56604" y="473"/>
                </a:lnTo>
                <a:lnTo>
                  <a:pt x="56415" y="567"/>
                </a:lnTo>
                <a:lnTo>
                  <a:pt x="57075" y="473"/>
                </a:lnTo>
                <a:lnTo>
                  <a:pt x="56698" y="661"/>
                </a:lnTo>
                <a:lnTo>
                  <a:pt x="57170" y="567"/>
                </a:lnTo>
                <a:lnTo>
                  <a:pt x="57075" y="661"/>
                </a:lnTo>
                <a:lnTo>
                  <a:pt x="57075" y="756"/>
                </a:lnTo>
                <a:lnTo>
                  <a:pt x="56321" y="756"/>
                </a:lnTo>
                <a:lnTo>
                  <a:pt x="56226" y="567"/>
                </a:lnTo>
                <a:lnTo>
                  <a:pt x="56132" y="473"/>
                </a:lnTo>
                <a:lnTo>
                  <a:pt x="55849" y="473"/>
                </a:lnTo>
                <a:lnTo>
                  <a:pt x="55471" y="567"/>
                </a:lnTo>
                <a:lnTo>
                  <a:pt x="55000" y="661"/>
                </a:lnTo>
                <a:lnTo>
                  <a:pt x="55094" y="661"/>
                </a:lnTo>
                <a:lnTo>
                  <a:pt x="53868" y="850"/>
                </a:lnTo>
                <a:lnTo>
                  <a:pt x="52830" y="1039"/>
                </a:lnTo>
                <a:lnTo>
                  <a:pt x="52830" y="1039"/>
                </a:lnTo>
                <a:lnTo>
                  <a:pt x="52924" y="850"/>
                </a:lnTo>
                <a:lnTo>
                  <a:pt x="53019" y="756"/>
                </a:lnTo>
                <a:lnTo>
                  <a:pt x="53019" y="756"/>
                </a:lnTo>
                <a:lnTo>
                  <a:pt x="52358" y="944"/>
                </a:lnTo>
                <a:lnTo>
                  <a:pt x="51981" y="1039"/>
                </a:lnTo>
                <a:lnTo>
                  <a:pt x="51887" y="1133"/>
                </a:lnTo>
                <a:lnTo>
                  <a:pt x="51887" y="1227"/>
                </a:lnTo>
                <a:lnTo>
                  <a:pt x="51604" y="1039"/>
                </a:lnTo>
                <a:lnTo>
                  <a:pt x="50755" y="1039"/>
                </a:lnTo>
                <a:lnTo>
                  <a:pt x="50755" y="944"/>
                </a:lnTo>
                <a:lnTo>
                  <a:pt x="50755" y="850"/>
                </a:lnTo>
                <a:lnTo>
                  <a:pt x="50660" y="850"/>
                </a:lnTo>
                <a:lnTo>
                  <a:pt x="50660" y="1039"/>
                </a:lnTo>
                <a:lnTo>
                  <a:pt x="49623" y="1322"/>
                </a:lnTo>
                <a:lnTo>
                  <a:pt x="49151" y="1416"/>
                </a:lnTo>
                <a:lnTo>
                  <a:pt x="48679" y="1416"/>
                </a:lnTo>
                <a:lnTo>
                  <a:pt x="48679" y="1322"/>
                </a:lnTo>
                <a:lnTo>
                  <a:pt x="48773" y="1322"/>
                </a:lnTo>
                <a:lnTo>
                  <a:pt x="48585" y="1133"/>
                </a:lnTo>
                <a:lnTo>
                  <a:pt x="47547" y="1133"/>
                </a:lnTo>
                <a:lnTo>
                  <a:pt x="46981" y="1322"/>
                </a:lnTo>
                <a:lnTo>
                  <a:pt x="46038" y="1699"/>
                </a:lnTo>
                <a:lnTo>
                  <a:pt x="46038" y="1699"/>
                </a:lnTo>
                <a:lnTo>
                  <a:pt x="46132" y="1605"/>
                </a:lnTo>
                <a:lnTo>
                  <a:pt x="46038" y="1510"/>
                </a:lnTo>
                <a:lnTo>
                  <a:pt x="45755" y="1699"/>
                </a:lnTo>
                <a:lnTo>
                  <a:pt x="45660" y="1793"/>
                </a:lnTo>
                <a:lnTo>
                  <a:pt x="45566" y="1793"/>
                </a:lnTo>
                <a:lnTo>
                  <a:pt x="45472" y="1699"/>
                </a:lnTo>
                <a:lnTo>
                  <a:pt x="45472" y="1510"/>
                </a:lnTo>
                <a:lnTo>
                  <a:pt x="45755" y="1510"/>
                </a:lnTo>
                <a:lnTo>
                  <a:pt x="45566" y="1416"/>
                </a:lnTo>
                <a:lnTo>
                  <a:pt x="45189" y="1416"/>
                </a:lnTo>
                <a:lnTo>
                  <a:pt x="44245" y="1605"/>
                </a:lnTo>
                <a:lnTo>
                  <a:pt x="42736" y="2076"/>
                </a:lnTo>
                <a:lnTo>
                  <a:pt x="42736" y="2076"/>
                </a:lnTo>
                <a:lnTo>
                  <a:pt x="43113" y="1793"/>
                </a:lnTo>
                <a:lnTo>
                  <a:pt x="43491" y="1605"/>
                </a:lnTo>
                <a:lnTo>
                  <a:pt x="43208" y="1699"/>
                </a:lnTo>
                <a:lnTo>
                  <a:pt x="42956" y="1762"/>
                </a:lnTo>
                <a:lnTo>
                  <a:pt x="42924" y="1793"/>
                </a:lnTo>
                <a:lnTo>
                  <a:pt x="42453" y="1982"/>
                </a:lnTo>
                <a:lnTo>
                  <a:pt x="42075" y="1982"/>
                </a:lnTo>
                <a:lnTo>
                  <a:pt x="41981" y="1888"/>
                </a:lnTo>
                <a:lnTo>
                  <a:pt x="40377" y="1888"/>
                </a:lnTo>
                <a:lnTo>
                  <a:pt x="38962" y="1982"/>
                </a:lnTo>
                <a:lnTo>
                  <a:pt x="39057" y="2076"/>
                </a:lnTo>
                <a:lnTo>
                  <a:pt x="38962" y="2171"/>
                </a:lnTo>
                <a:lnTo>
                  <a:pt x="38679" y="2265"/>
                </a:lnTo>
                <a:lnTo>
                  <a:pt x="38774" y="2076"/>
                </a:lnTo>
                <a:lnTo>
                  <a:pt x="38679" y="2076"/>
                </a:lnTo>
                <a:lnTo>
                  <a:pt x="38585" y="2171"/>
                </a:lnTo>
                <a:lnTo>
                  <a:pt x="38491" y="2265"/>
                </a:lnTo>
                <a:lnTo>
                  <a:pt x="38302" y="2171"/>
                </a:lnTo>
                <a:lnTo>
                  <a:pt x="38208" y="1982"/>
                </a:lnTo>
                <a:lnTo>
                  <a:pt x="37453" y="1982"/>
                </a:lnTo>
                <a:lnTo>
                  <a:pt x="37736" y="2171"/>
                </a:lnTo>
                <a:lnTo>
                  <a:pt x="37264" y="2171"/>
                </a:lnTo>
                <a:lnTo>
                  <a:pt x="37076" y="2076"/>
                </a:lnTo>
                <a:lnTo>
                  <a:pt x="36793" y="2171"/>
                </a:lnTo>
                <a:lnTo>
                  <a:pt x="36887" y="1982"/>
                </a:lnTo>
                <a:lnTo>
                  <a:pt x="35943" y="2359"/>
                </a:lnTo>
                <a:lnTo>
                  <a:pt x="34906" y="2548"/>
                </a:lnTo>
                <a:lnTo>
                  <a:pt x="33868" y="2737"/>
                </a:lnTo>
                <a:lnTo>
                  <a:pt x="32925" y="2737"/>
                </a:lnTo>
                <a:lnTo>
                  <a:pt x="33113" y="2642"/>
                </a:lnTo>
                <a:lnTo>
                  <a:pt x="32830" y="2642"/>
                </a:lnTo>
                <a:lnTo>
                  <a:pt x="32547" y="2737"/>
                </a:lnTo>
                <a:lnTo>
                  <a:pt x="32076" y="2925"/>
                </a:lnTo>
                <a:lnTo>
                  <a:pt x="31321" y="2925"/>
                </a:lnTo>
                <a:lnTo>
                  <a:pt x="30472" y="3020"/>
                </a:lnTo>
                <a:lnTo>
                  <a:pt x="29623" y="3114"/>
                </a:lnTo>
                <a:lnTo>
                  <a:pt x="27736" y="3397"/>
                </a:lnTo>
                <a:lnTo>
                  <a:pt x="26698" y="3491"/>
                </a:lnTo>
                <a:lnTo>
                  <a:pt x="26415" y="3586"/>
                </a:lnTo>
                <a:lnTo>
                  <a:pt x="26321" y="3680"/>
                </a:lnTo>
                <a:lnTo>
                  <a:pt x="26132" y="3586"/>
                </a:lnTo>
                <a:lnTo>
                  <a:pt x="25944" y="3491"/>
                </a:lnTo>
                <a:lnTo>
                  <a:pt x="25755" y="3586"/>
                </a:lnTo>
                <a:lnTo>
                  <a:pt x="25661" y="3869"/>
                </a:lnTo>
                <a:lnTo>
                  <a:pt x="25189" y="3774"/>
                </a:lnTo>
                <a:lnTo>
                  <a:pt x="24623" y="3774"/>
                </a:lnTo>
                <a:lnTo>
                  <a:pt x="23491" y="3963"/>
                </a:lnTo>
                <a:lnTo>
                  <a:pt x="22642" y="4057"/>
                </a:lnTo>
                <a:lnTo>
                  <a:pt x="21793" y="4152"/>
                </a:lnTo>
                <a:lnTo>
                  <a:pt x="21887" y="4057"/>
                </a:lnTo>
                <a:lnTo>
                  <a:pt x="21698" y="4152"/>
                </a:lnTo>
                <a:lnTo>
                  <a:pt x="21510" y="4340"/>
                </a:lnTo>
                <a:lnTo>
                  <a:pt x="21415" y="4529"/>
                </a:lnTo>
                <a:lnTo>
                  <a:pt x="21227" y="4623"/>
                </a:lnTo>
                <a:lnTo>
                  <a:pt x="21132" y="4529"/>
                </a:lnTo>
                <a:lnTo>
                  <a:pt x="20944" y="4435"/>
                </a:lnTo>
                <a:lnTo>
                  <a:pt x="20378" y="4340"/>
                </a:lnTo>
                <a:lnTo>
                  <a:pt x="19906" y="4435"/>
                </a:lnTo>
                <a:lnTo>
                  <a:pt x="19529" y="4623"/>
                </a:lnTo>
                <a:lnTo>
                  <a:pt x="19434" y="4529"/>
                </a:lnTo>
                <a:lnTo>
                  <a:pt x="19340" y="4529"/>
                </a:lnTo>
                <a:lnTo>
                  <a:pt x="18868" y="4623"/>
                </a:lnTo>
                <a:lnTo>
                  <a:pt x="17925" y="5001"/>
                </a:lnTo>
                <a:lnTo>
                  <a:pt x="17925" y="4812"/>
                </a:lnTo>
                <a:lnTo>
                  <a:pt x="17736" y="5001"/>
                </a:lnTo>
                <a:lnTo>
                  <a:pt x="17548" y="5095"/>
                </a:lnTo>
                <a:lnTo>
                  <a:pt x="17359" y="5189"/>
                </a:lnTo>
                <a:lnTo>
                  <a:pt x="16887" y="5284"/>
                </a:lnTo>
                <a:lnTo>
                  <a:pt x="16982" y="5189"/>
                </a:lnTo>
                <a:lnTo>
                  <a:pt x="16982" y="5189"/>
                </a:lnTo>
                <a:lnTo>
                  <a:pt x="16321" y="5284"/>
                </a:lnTo>
                <a:lnTo>
                  <a:pt x="15755" y="5472"/>
                </a:lnTo>
                <a:lnTo>
                  <a:pt x="15189" y="5567"/>
                </a:lnTo>
                <a:lnTo>
                  <a:pt x="14623" y="5567"/>
                </a:lnTo>
                <a:lnTo>
                  <a:pt x="15283" y="5472"/>
                </a:lnTo>
                <a:lnTo>
                  <a:pt x="15189" y="5378"/>
                </a:lnTo>
                <a:lnTo>
                  <a:pt x="15095" y="5284"/>
                </a:lnTo>
                <a:lnTo>
                  <a:pt x="15095" y="5189"/>
                </a:lnTo>
                <a:lnTo>
                  <a:pt x="15095" y="5095"/>
                </a:lnTo>
                <a:lnTo>
                  <a:pt x="14906" y="5189"/>
                </a:lnTo>
                <a:lnTo>
                  <a:pt x="14529" y="5284"/>
                </a:lnTo>
                <a:lnTo>
                  <a:pt x="13680" y="5472"/>
                </a:lnTo>
                <a:lnTo>
                  <a:pt x="13680" y="5567"/>
                </a:lnTo>
                <a:lnTo>
                  <a:pt x="13585" y="5567"/>
                </a:lnTo>
                <a:lnTo>
                  <a:pt x="13585" y="5504"/>
                </a:lnTo>
                <a:lnTo>
                  <a:pt x="13585" y="5504"/>
                </a:lnTo>
                <a:lnTo>
                  <a:pt x="13397" y="5567"/>
                </a:lnTo>
                <a:lnTo>
                  <a:pt x="13208" y="5661"/>
                </a:lnTo>
                <a:lnTo>
                  <a:pt x="13302" y="5755"/>
                </a:lnTo>
                <a:lnTo>
                  <a:pt x="13585" y="5661"/>
                </a:lnTo>
                <a:lnTo>
                  <a:pt x="13868" y="5661"/>
                </a:lnTo>
                <a:lnTo>
                  <a:pt x="13585" y="5850"/>
                </a:lnTo>
                <a:lnTo>
                  <a:pt x="13302" y="5850"/>
                </a:lnTo>
                <a:lnTo>
                  <a:pt x="13019" y="5755"/>
                </a:lnTo>
                <a:lnTo>
                  <a:pt x="12736" y="5755"/>
                </a:lnTo>
                <a:lnTo>
                  <a:pt x="11133" y="6227"/>
                </a:lnTo>
                <a:lnTo>
                  <a:pt x="11038" y="6133"/>
                </a:lnTo>
                <a:lnTo>
                  <a:pt x="10472" y="6321"/>
                </a:lnTo>
                <a:lnTo>
                  <a:pt x="10001" y="6416"/>
                </a:lnTo>
                <a:lnTo>
                  <a:pt x="9434" y="6510"/>
                </a:lnTo>
                <a:lnTo>
                  <a:pt x="8680" y="6699"/>
                </a:lnTo>
                <a:lnTo>
                  <a:pt x="7642" y="6888"/>
                </a:lnTo>
                <a:lnTo>
                  <a:pt x="6416" y="7076"/>
                </a:lnTo>
                <a:lnTo>
                  <a:pt x="3963" y="7454"/>
                </a:lnTo>
                <a:lnTo>
                  <a:pt x="1604" y="7831"/>
                </a:lnTo>
                <a:lnTo>
                  <a:pt x="944" y="8020"/>
                </a:lnTo>
                <a:lnTo>
                  <a:pt x="567" y="7925"/>
                </a:lnTo>
                <a:lnTo>
                  <a:pt x="284" y="7831"/>
                </a:lnTo>
                <a:lnTo>
                  <a:pt x="189" y="7831"/>
                </a:lnTo>
                <a:lnTo>
                  <a:pt x="189" y="7925"/>
                </a:lnTo>
                <a:lnTo>
                  <a:pt x="189" y="8208"/>
                </a:lnTo>
                <a:lnTo>
                  <a:pt x="1" y="8397"/>
                </a:lnTo>
                <a:lnTo>
                  <a:pt x="1" y="8586"/>
                </a:lnTo>
                <a:lnTo>
                  <a:pt x="1" y="8680"/>
                </a:lnTo>
                <a:lnTo>
                  <a:pt x="95" y="8774"/>
                </a:lnTo>
                <a:lnTo>
                  <a:pt x="472" y="8869"/>
                </a:lnTo>
                <a:lnTo>
                  <a:pt x="755" y="8869"/>
                </a:lnTo>
                <a:lnTo>
                  <a:pt x="567" y="8963"/>
                </a:lnTo>
                <a:lnTo>
                  <a:pt x="755" y="8963"/>
                </a:lnTo>
                <a:lnTo>
                  <a:pt x="1038" y="8869"/>
                </a:lnTo>
                <a:lnTo>
                  <a:pt x="1416" y="8586"/>
                </a:lnTo>
                <a:lnTo>
                  <a:pt x="1416" y="8774"/>
                </a:lnTo>
                <a:lnTo>
                  <a:pt x="1510" y="8869"/>
                </a:lnTo>
                <a:lnTo>
                  <a:pt x="1699" y="8774"/>
                </a:lnTo>
                <a:lnTo>
                  <a:pt x="1793" y="8774"/>
                </a:lnTo>
                <a:lnTo>
                  <a:pt x="2265" y="8586"/>
                </a:lnTo>
                <a:lnTo>
                  <a:pt x="2642" y="8491"/>
                </a:lnTo>
                <a:lnTo>
                  <a:pt x="3397" y="8491"/>
                </a:lnTo>
                <a:lnTo>
                  <a:pt x="4152" y="8397"/>
                </a:lnTo>
                <a:lnTo>
                  <a:pt x="4623" y="8397"/>
                </a:lnTo>
                <a:lnTo>
                  <a:pt x="5001" y="8114"/>
                </a:lnTo>
                <a:lnTo>
                  <a:pt x="5001" y="8208"/>
                </a:lnTo>
                <a:lnTo>
                  <a:pt x="5284" y="8114"/>
                </a:lnTo>
                <a:lnTo>
                  <a:pt x="5850" y="7831"/>
                </a:lnTo>
                <a:lnTo>
                  <a:pt x="5944" y="7925"/>
                </a:lnTo>
                <a:lnTo>
                  <a:pt x="5850" y="8020"/>
                </a:lnTo>
                <a:lnTo>
                  <a:pt x="5850" y="8114"/>
                </a:lnTo>
                <a:lnTo>
                  <a:pt x="5944" y="8020"/>
                </a:lnTo>
                <a:lnTo>
                  <a:pt x="6416" y="7925"/>
                </a:lnTo>
                <a:lnTo>
                  <a:pt x="7170" y="7925"/>
                </a:lnTo>
                <a:lnTo>
                  <a:pt x="7170" y="8020"/>
                </a:lnTo>
                <a:lnTo>
                  <a:pt x="7076" y="8114"/>
                </a:lnTo>
                <a:lnTo>
                  <a:pt x="7265" y="8020"/>
                </a:lnTo>
                <a:lnTo>
                  <a:pt x="7359" y="7925"/>
                </a:lnTo>
                <a:lnTo>
                  <a:pt x="7359" y="7831"/>
                </a:lnTo>
                <a:lnTo>
                  <a:pt x="7548" y="8020"/>
                </a:lnTo>
                <a:lnTo>
                  <a:pt x="8397" y="7642"/>
                </a:lnTo>
                <a:lnTo>
                  <a:pt x="8963" y="7454"/>
                </a:lnTo>
                <a:lnTo>
                  <a:pt x="9151" y="7359"/>
                </a:lnTo>
                <a:lnTo>
                  <a:pt x="9246" y="7359"/>
                </a:lnTo>
                <a:lnTo>
                  <a:pt x="9151" y="7171"/>
                </a:lnTo>
                <a:lnTo>
                  <a:pt x="9246" y="7076"/>
                </a:lnTo>
                <a:lnTo>
                  <a:pt x="9340" y="7076"/>
                </a:lnTo>
                <a:lnTo>
                  <a:pt x="9340" y="7171"/>
                </a:lnTo>
                <a:lnTo>
                  <a:pt x="9434" y="7076"/>
                </a:lnTo>
                <a:lnTo>
                  <a:pt x="9529" y="7171"/>
                </a:lnTo>
                <a:lnTo>
                  <a:pt x="9434" y="7265"/>
                </a:lnTo>
                <a:lnTo>
                  <a:pt x="9340" y="7265"/>
                </a:lnTo>
                <a:lnTo>
                  <a:pt x="9340" y="7359"/>
                </a:lnTo>
                <a:lnTo>
                  <a:pt x="9717" y="7171"/>
                </a:lnTo>
                <a:lnTo>
                  <a:pt x="10095" y="7076"/>
                </a:lnTo>
                <a:lnTo>
                  <a:pt x="10095" y="7171"/>
                </a:lnTo>
                <a:lnTo>
                  <a:pt x="10001" y="7171"/>
                </a:lnTo>
                <a:lnTo>
                  <a:pt x="9906" y="7265"/>
                </a:lnTo>
                <a:lnTo>
                  <a:pt x="9906" y="7359"/>
                </a:lnTo>
                <a:lnTo>
                  <a:pt x="9623" y="7265"/>
                </a:lnTo>
                <a:lnTo>
                  <a:pt x="9717" y="7454"/>
                </a:lnTo>
                <a:lnTo>
                  <a:pt x="10850" y="7076"/>
                </a:lnTo>
                <a:lnTo>
                  <a:pt x="11038" y="7076"/>
                </a:lnTo>
                <a:lnTo>
                  <a:pt x="11133" y="7171"/>
                </a:lnTo>
                <a:lnTo>
                  <a:pt x="11321" y="7265"/>
                </a:lnTo>
                <a:lnTo>
                  <a:pt x="11416" y="7265"/>
                </a:lnTo>
                <a:lnTo>
                  <a:pt x="11604" y="7171"/>
                </a:lnTo>
                <a:lnTo>
                  <a:pt x="11793" y="6982"/>
                </a:lnTo>
                <a:lnTo>
                  <a:pt x="11887" y="6888"/>
                </a:lnTo>
                <a:lnTo>
                  <a:pt x="12170" y="6888"/>
                </a:lnTo>
                <a:lnTo>
                  <a:pt x="12076" y="7076"/>
                </a:lnTo>
                <a:lnTo>
                  <a:pt x="12265" y="7076"/>
                </a:lnTo>
                <a:lnTo>
                  <a:pt x="12359" y="6888"/>
                </a:lnTo>
                <a:lnTo>
                  <a:pt x="12548" y="6793"/>
                </a:lnTo>
                <a:lnTo>
                  <a:pt x="12736" y="6793"/>
                </a:lnTo>
                <a:lnTo>
                  <a:pt x="12453" y="6982"/>
                </a:lnTo>
                <a:lnTo>
                  <a:pt x="12925" y="6982"/>
                </a:lnTo>
                <a:lnTo>
                  <a:pt x="13491" y="6888"/>
                </a:lnTo>
                <a:lnTo>
                  <a:pt x="14434" y="6605"/>
                </a:lnTo>
                <a:lnTo>
                  <a:pt x="15849" y="6510"/>
                </a:lnTo>
                <a:lnTo>
                  <a:pt x="16510" y="6416"/>
                </a:lnTo>
                <a:lnTo>
                  <a:pt x="16982" y="6227"/>
                </a:lnTo>
                <a:lnTo>
                  <a:pt x="17831" y="6038"/>
                </a:lnTo>
                <a:lnTo>
                  <a:pt x="18680" y="6038"/>
                </a:lnTo>
                <a:lnTo>
                  <a:pt x="19057" y="5850"/>
                </a:lnTo>
                <a:lnTo>
                  <a:pt x="19340" y="5755"/>
                </a:lnTo>
                <a:lnTo>
                  <a:pt x="20472" y="5661"/>
                </a:lnTo>
                <a:lnTo>
                  <a:pt x="21604" y="5567"/>
                </a:lnTo>
                <a:lnTo>
                  <a:pt x="22736" y="5378"/>
                </a:lnTo>
                <a:lnTo>
                  <a:pt x="23774" y="5095"/>
                </a:lnTo>
                <a:lnTo>
                  <a:pt x="23774" y="5284"/>
                </a:lnTo>
                <a:lnTo>
                  <a:pt x="24151" y="5189"/>
                </a:lnTo>
                <a:lnTo>
                  <a:pt x="24246" y="5189"/>
                </a:lnTo>
                <a:lnTo>
                  <a:pt x="24246" y="5095"/>
                </a:lnTo>
                <a:lnTo>
                  <a:pt x="24623" y="5001"/>
                </a:lnTo>
                <a:lnTo>
                  <a:pt x="25000" y="5095"/>
                </a:lnTo>
                <a:lnTo>
                  <a:pt x="25378" y="5095"/>
                </a:lnTo>
                <a:lnTo>
                  <a:pt x="25755" y="4906"/>
                </a:lnTo>
                <a:lnTo>
                  <a:pt x="25755" y="5095"/>
                </a:lnTo>
                <a:lnTo>
                  <a:pt x="25849" y="5001"/>
                </a:lnTo>
                <a:lnTo>
                  <a:pt x="26132" y="4906"/>
                </a:lnTo>
                <a:lnTo>
                  <a:pt x="27264" y="4906"/>
                </a:lnTo>
                <a:lnTo>
                  <a:pt x="28491" y="4718"/>
                </a:lnTo>
                <a:lnTo>
                  <a:pt x="28302" y="4529"/>
                </a:lnTo>
                <a:lnTo>
                  <a:pt x="28491" y="4435"/>
                </a:lnTo>
                <a:lnTo>
                  <a:pt x="28585" y="4340"/>
                </a:lnTo>
                <a:lnTo>
                  <a:pt x="28774" y="4529"/>
                </a:lnTo>
                <a:lnTo>
                  <a:pt x="28679" y="4623"/>
                </a:lnTo>
                <a:lnTo>
                  <a:pt x="29717" y="4623"/>
                </a:lnTo>
                <a:lnTo>
                  <a:pt x="30189" y="4529"/>
                </a:lnTo>
                <a:lnTo>
                  <a:pt x="31510" y="4246"/>
                </a:lnTo>
                <a:lnTo>
                  <a:pt x="32076" y="4057"/>
                </a:lnTo>
                <a:lnTo>
                  <a:pt x="32547" y="3869"/>
                </a:lnTo>
                <a:lnTo>
                  <a:pt x="32642" y="3963"/>
                </a:lnTo>
                <a:lnTo>
                  <a:pt x="32830" y="4057"/>
                </a:lnTo>
                <a:lnTo>
                  <a:pt x="33019" y="4057"/>
                </a:lnTo>
                <a:lnTo>
                  <a:pt x="33679" y="3869"/>
                </a:lnTo>
                <a:lnTo>
                  <a:pt x="33962" y="3586"/>
                </a:lnTo>
                <a:lnTo>
                  <a:pt x="34623" y="3586"/>
                </a:lnTo>
                <a:lnTo>
                  <a:pt x="35660" y="3491"/>
                </a:lnTo>
                <a:lnTo>
                  <a:pt x="37170" y="3586"/>
                </a:lnTo>
                <a:lnTo>
                  <a:pt x="37547" y="3397"/>
                </a:lnTo>
                <a:lnTo>
                  <a:pt x="38019" y="3303"/>
                </a:lnTo>
                <a:lnTo>
                  <a:pt x="39151" y="3208"/>
                </a:lnTo>
                <a:lnTo>
                  <a:pt x="41038" y="3208"/>
                </a:lnTo>
                <a:lnTo>
                  <a:pt x="41038" y="3114"/>
                </a:lnTo>
                <a:lnTo>
                  <a:pt x="41226" y="3020"/>
                </a:lnTo>
                <a:lnTo>
                  <a:pt x="41981" y="2925"/>
                </a:lnTo>
                <a:lnTo>
                  <a:pt x="44811" y="2925"/>
                </a:lnTo>
                <a:lnTo>
                  <a:pt x="45000" y="2831"/>
                </a:lnTo>
                <a:lnTo>
                  <a:pt x="45189" y="2642"/>
                </a:lnTo>
                <a:lnTo>
                  <a:pt x="45283" y="2548"/>
                </a:lnTo>
                <a:lnTo>
                  <a:pt x="45566" y="2548"/>
                </a:lnTo>
                <a:lnTo>
                  <a:pt x="45472" y="2737"/>
                </a:lnTo>
                <a:lnTo>
                  <a:pt x="45472" y="2737"/>
                </a:lnTo>
                <a:lnTo>
                  <a:pt x="46132" y="2548"/>
                </a:lnTo>
                <a:lnTo>
                  <a:pt x="46887" y="2548"/>
                </a:lnTo>
                <a:lnTo>
                  <a:pt x="47547" y="2454"/>
                </a:lnTo>
                <a:lnTo>
                  <a:pt x="48207" y="2265"/>
                </a:lnTo>
                <a:lnTo>
                  <a:pt x="48302" y="2359"/>
                </a:lnTo>
                <a:lnTo>
                  <a:pt x="49434" y="2359"/>
                </a:lnTo>
                <a:lnTo>
                  <a:pt x="49717" y="2265"/>
                </a:lnTo>
                <a:lnTo>
                  <a:pt x="50094" y="2171"/>
                </a:lnTo>
                <a:lnTo>
                  <a:pt x="50755" y="2076"/>
                </a:lnTo>
                <a:lnTo>
                  <a:pt x="52170" y="1982"/>
                </a:lnTo>
                <a:lnTo>
                  <a:pt x="54056" y="1793"/>
                </a:lnTo>
                <a:lnTo>
                  <a:pt x="56132" y="1510"/>
                </a:lnTo>
                <a:lnTo>
                  <a:pt x="56037" y="1605"/>
                </a:lnTo>
                <a:lnTo>
                  <a:pt x="55943" y="1699"/>
                </a:lnTo>
                <a:lnTo>
                  <a:pt x="55754" y="1699"/>
                </a:lnTo>
                <a:lnTo>
                  <a:pt x="55471" y="1793"/>
                </a:lnTo>
                <a:lnTo>
                  <a:pt x="55377" y="1888"/>
                </a:lnTo>
                <a:lnTo>
                  <a:pt x="56415" y="1605"/>
                </a:lnTo>
                <a:lnTo>
                  <a:pt x="56887" y="1510"/>
                </a:lnTo>
                <a:lnTo>
                  <a:pt x="56981" y="1605"/>
                </a:lnTo>
                <a:lnTo>
                  <a:pt x="56887" y="1699"/>
                </a:lnTo>
                <a:lnTo>
                  <a:pt x="57358" y="1605"/>
                </a:lnTo>
                <a:lnTo>
                  <a:pt x="57736" y="1605"/>
                </a:lnTo>
                <a:lnTo>
                  <a:pt x="58207" y="1510"/>
                </a:lnTo>
                <a:lnTo>
                  <a:pt x="58679" y="1510"/>
                </a:lnTo>
                <a:lnTo>
                  <a:pt x="58773" y="1416"/>
                </a:lnTo>
                <a:lnTo>
                  <a:pt x="58868" y="1322"/>
                </a:lnTo>
                <a:lnTo>
                  <a:pt x="59056" y="1133"/>
                </a:lnTo>
                <a:lnTo>
                  <a:pt x="59151" y="1227"/>
                </a:lnTo>
                <a:lnTo>
                  <a:pt x="59339" y="1227"/>
                </a:lnTo>
                <a:lnTo>
                  <a:pt x="59434" y="1322"/>
                </a:lnTo>
                <a:lnTo>
                  <a:pt x="59339" y="1510"/>
                </a:lnTo>
                <a:lnTo>
                  <a:pt x="59811" y="1416"/>
                </a:lnTo>
                <a:lnTo>
                  <a:pt x="60000" y="1322"/>
                </a:lnTo>
                <a:lnTo>
                  <a:pt x="60094" y="1416"/>
                </a:lnTo>
                <a:lnTo>
                  <a:pt x="60377" y="1322"/>
                </a:lnTo>
                <a:lnTo>
                  <a:pt x="60660" y="1227"/>
                </a:lnTo>
                <a:lnTo>
                  <a:pt x="61320" y="1133"/>
                </a:lnTo>
                <a:lnTo>
                  <a:pt x="61981" y="1227"/>
                </a:lnTo>
                <a:lnTo>
                  <a:pt x="62641" y="1227"/>
                </a:lnTo>
                <a:lnTo>
                  <a:pt x="62547" y="1133"/>
                </a:lnTo>
                <a:lnTo>
                  <a:pt x="63207" y="1039"/>
                </a:lnTo>
                <a:lnTo>
                  <a:pt x="63019" y="1133"/>
                </a:lnTo>
                <a:lnTo>
                  <a:pt x="63585" y="1133"/>
                </a:lnTo>
                <a:lnTo>
                  <a:pt x="63302" y="1039"/>
                </a:lnTo>
                <a:lnTo>
                  <a:pt x="63773" y="850"/>
                </a:lnTo>
                <a:lnTo>
                  <a:pt x="64151" y="756"/>
                </a:lnTo>
                <a:lnTo>
                  <a:pt x="64434" y="850"/>
                </a:lnTo>
                <a:lnTo>
                  <a:pt x="64434" y="1133"/>
                </a:lnTo>
                <a:lnTo>
                  <a:pt x="65283" y="850"/>
                </a:lnTo>
                <a:lnTo>
                  <a:pt x="65283" y="944"/>
                </a:lnTo>
                <a:lnTo>
                  <a:pt x="65471" y="944"/>
                </a:lnTo>
                <a:lnTo>
                  <a:pt x="65566" y="850"/>
                </a:lnTo>
                <a:lnTo>
                  <a:pt x="65754" y="944"/>
                </a:lnTo>
                <a:lnTo>
                  <a:pt x="66132" y="850"/>
                </a:lnTo>
                <a:lnTo>
                  <a:pt x="66981" y="850"/>
                </a:lnTo>
                <a:lnTo>
                  <a:pt x="66981" y="944"/>
                </a:lnTo>
                <a:lnTo>
                  <a:pt x="66886" y="1039"/>
                </a:lnTo>
                <a:lnTo>
                  <a:pt x="66792" y="1039"/>
                </a:lnTo>
                <a:lnTo>
                  <a:pt x="66792" y="1133"/>
                </a:lnTo>
                <a:lnTo>
                  <a:pt x="67641" y="944"/>
                </a:lnTo>
                <a:lnTo>
                  <a:pt x="68113" y="850"/>
                </a:lnTo>
                <a:lnTo>
                  <a:pt x="68584" y="850"/>
                </a:lnTo>
                <a:lnTo>
                  <a:pt x="68773" y="944"/>
                </a:lnTo>
                <a:lnTo>
                  <a:pt x="68962" y="944"/>
                </a:lnTo>
                <a:lnTo>
                  <a:pt x="69150" y="850"/>
                </a:lnTo>
                <a:lnTo>
                  <a:pt x="70849" y="944"/>
                </a:lnTo>
                <a:lnTo>
                  <a:pt x="71509" y="850"/>
                </a:lnTo>
                <a:lnTo>
                  <a:pt x="72169" y="756"/>
                </a:lnTo>
                <a:lnTo>
                  <a:pt x="73207" y="756"/>
                </a:lnTo>
                <a:lnTo>
                  <a:pt x="73584" y="944"/>
                </a:lnTo>
                <a:lnTo>
                  <a:pt x="73962" y="944"/>
                </a:lnTo>
                <a:lnTo>
                  <a:pt x="73773" y="756"/>
                </a:lnTo>
                <a:lnTo>
                  <a:pt x="74056" y="567"/>
                </a:lnTo>
                <a:lnTo>
                  <a:pt x="74150" y="567"/>
                </a:lnTo>
                <a:lnTo>
                  <a:pt x="74150" y="756"/>
                </a:lnTo>
                <a:lnTo>
                  <a:pt x="74339" y="850"/>
                </a:lnTo>
                <a:lnTo>
                  <a:pt x="74433" y="756"/>
                </a:lnTo>
                <a:lnTo>
                  <a:pt x="74716" y="661"/>
                </a:lnTo>
                <a:lnTo>
                  <a:pt x="75188" y="661"/>
                </a:lnTo>
                <a:lnTo>
                  <a:pt x="75188" y="756"/>
                </a:lnTo>
                <a:lnTo>
                  <a:pt x="74999" y="850"/>
                </a:lnTo>
                <a:lnTo>
                  <a:pt x="75377" y="756"/>
                </a:lnTo>
                <a:lnTo>
                  <a:pt x="75754" y="756"/>
                </a:lnTo>
                <a:lnTo>
                  <a:pt x="75471" y="850"/>
                </a:lnTo>
                <a:lnTo>
                  <a:pt x="75565" y="944"/>
                </a:lnTo>
                <a:lnTo>
                  <a:pt x="76226" y="1039"/>
                </a:lnTo>
                <a:lnTo>
                  <a:pt x="76320" y="850"/>
                </a:lnTo>
                <a:lnTo>
                  <a:pt x="76509" y="850"/>
                </a:lnTo>
                <a:lnTo>
                  <a:pt x="76792" y="756"/>
                </a:lnTo>
                <a:lnTo>
                  <a:pt x="77075" y="661"/>
                </a:lnTo>
                <a:lnTo>
                  <a:pt x="76886" y="850"/>
                </a:lnTo>
                <a:lnTo>
                  <a:pt x="76981" y="944"/>
                </a:lnTo>
                <a:lnTo>
                  <a:pt x="77264" y="1039"/>
                </a:lnTo>
                <a:lnTo>
                  <a:pt x="77547" y="1133"/>
                </a:lnTo>
                <a:lnTo>
                  <a:pt x="77924" y="1227"/>
                </a:lnTo>
                <a:lnTo>
                  <a:pt x="78018" y="1133"/>
                </a:lnTo>
                <a:lnTo>
                  <a:pt x="77924" y="1039"/>
                </a:lnTo>
                <a:lnTo>
                  <a:pt x="78207" y="944"/>
                </a:lnTo>
                <a:lnTo>
                  <a:pt x="78490" y="1039"/>
                </a:lnTo>
                <a:lnTo>
                  <a:pt x="78773" y="1039"/>
                </a:lnTo>
                <a:lnTo>
                  <a:pt x="79056" y="1133"/>
                </a:lnTo>
                <a:lnTo>
                  <a:pt x="79716" y="944"/>
                </a:lnTo>
                <a:lnTo>
                  <a:pt x="80282" y="756"/>
                </a:lnTo>
                <a:lnTo>
                  <a:pt x="80282" y="850"/>
                </a:lnTo>
                <a:lnTo>
                  <a:pt x="80188" y="944"/>
                </a:lnTo>
                <a:lnTo>
                  <a:pt x="80848" y="1039"/>
                </a:lnTo>
                <a:lnTo>
                  <a:pt x="81131" y="1039"/>
                </a:lnTo>
                <a:lnTo>
                  <a:pt x="81131" y="1133"/>
                </a:lnTo>
                <a:lnTo>
                  <a:pt x="81037" y="1227"/>
                </a:lnTo>
                <a:lnTo>
                  <a:pt x="81697" y="1039"/>
                </a:lnTo>
                <a:lnTo>
                  <a:pt x="81886" y="944"/>
                </a:lnTo>
                <a:lnTo>
                  <a:pt x="81792" y="850"/>
                </a:lnTo>
                <a:lnTo>
                  <a:pt x="81414" y="850"/>
                </a:lnTo>
                <a:lnTo>
                  <a:pt x="80943" y="944"/>
                </a:lnTo>
                <a:lnTo>
                  <a:pt x="81037" y="756"/>
                </a:lnTo>
                <a:lnTo>
                  <a:pt x="80754" y="944"/>
                </a:lnTo>
                <a:lnTo>
                  <a:pt x="80660" y="756"/>
                </a:lnTo>
                <a:lnTo>
                  <a:pt x="80754" y="661"/>
                </a:lnTo>
                <a:lnTo>
                  <a:pt x="80188" y="661"/>
                </a:lnTo>
                <a:lnTo>
                  <a:pt x="80188" y="567"/>
                </a:lnTo>
                <a:lnTo>
                  <a:pt x="80282" y="567"/>
                </a:lnTo>
                <a:lnTo>
                  <a:pt x="79528" y="473"/>
                </a:lnTo>
                <a:lnTo>
                  <a:pt x="79339" y="567"/>
                </a:lnTo>
                <a:lnTo>
                  <a:pt x="79245" y="567"/>
                </a:lnTo>
                <a:lnTo>
                  <a:pt x="79245" y="661"/>
                </a:lnTo>
                <a:lnTo>
                  <a:pt x="79056" y="850"/>
                </a:lnTo>
                <a:lnTo>
                  <a:pt x="78867" y="378"/>
                </a:lnTo>
                <a:lnTo>
                  <a:pt x="78679" y="473"/>
                </a:lnTo>
                <a:lnTo>
                  <a:pt x="78396" y="567"/>
                </a:lnTo>
                <a:lnTo>
                  <a:pt x="78018" y="661"/>
                </a:lnTo>
                <a:lnTo>
                  <a:pt x="77924" y="661"/>
                </a:lnTo>
                <a:lnTo>
                  <a:pt x="77830" y="567"/>
                </a:lnTo>
                <a:lnTo>
                  <a:pt x="77075" y="567"/>
                </a:lnTo>
                <a:lnTo>
                  <a:pt x="77264" y="473"/>
                </a:lnTo>
                <a:lnTo>
                  <a:pt x="77169" y="284"/>
                </a:lnTo>
                <a:lnTo>
                  <a:pt x="76981" y="378"/>
                </a:lnTo>
                <a:lnTo>
                  <a:pt x="76792" y="473"/>
                </a:lnTo>
                <a:lnTo>
                  <a:pt x="76037" y="473"/>
                </a:lnTo>
                <a:lnTo>
                  <a:pt x="74716" y="190"/>
                </a:lnTo>
                <a:lnTo>
                  <a:pt x="74433" y="378"/>
                </a:lnTo>
                <a:lnTo>
                  <a:pt x="74056" y="378"/>
                </a:lnTo>
                <a:lnTo>
                  <a:pt x="74150" y="190"/>
                </a:lnTo>
                <a:lnTo>
                  <a:pt x="74056" y="190"/>
                </a:lnTo>
                <a:lnTo>
                  <a:pt x="73773" y="284"/>
                </a:lnTo>
                <a:lnTo>
                  <a:pt x="73773" y="95"/>
                </a:lnTo>
                <a:lnTo>
                  <a:pt x="73301" y="190"/>
                </a:lnTo>
                <a:lnTo>
                  <a:pt x="72830" y="190"/>
                </a:lnTo>
                <a:lnTo>
                  <a:pt x="72830" y="378"/>
                </a:lnTo>
                <a:lnTo>
                  <a:pt x="72924" y="473"/>
                </a:lnTo>
                <a:lnTo>
                  <a:pt x="72924" y="567"/>
                </a:lnTo>
                <a:lnTo>
                  <a:pt x="72735" y="661"/>
                </a:lnTo>
                <a:lnTo>
                  <a:pt x="72735" y="567"/>
                </a:lnTo>
                <a:lnTo>
                  <a:pt x="72547" y="473"/>
                </a:lnTo>
                <a:lnTo>
                  <a:pt x="72452" y="378"/>
                </a:lnTo>
                <a:lnTo>
                  <a:pt x="72641" y="284"/>
                </a:lnTo>
                <a:lnTo>
                  <a:pt x="71603" y="284"/>
                </a:lnTo>
                <a:lnTo>
                  <a:pt x="70849" y="190"/>
                </a:lnTo>
                <a:lnTo>
                  <a:pt x="70660" y="284"/>
                </a:lnTo>
                <a:lnTo>
                  <a:pt x="69905" y="473"/>
                </a:lnTo>
                <a:lnTo>
                  <a:pt x="69056" y="473"/>
                </a:lnTo>
                <a:lnTo>
                  <a:pt x="68207" y="378"/>
                </a:lnTo>
                <a:lnTo>
                  <a:pt x="67547" y="284"/>
                </a:lnTo>
                <a:lnTo>
                  <a:pt x="67641" y="190"/>
                </a:lnTo>
                <a:lnTo>
                  <a:pt x="67735" y="190"/>
                </a:lnTo>
                <a:lnTo>
                  <a:pt x="67169" y="95"/>
                </a:lnTo>
                <a:lnTo>
                  <a:pt x="66698" y="95"/>
                </a:lnTo>
                <a:lnTo>
                  <a:pt x="66886" y="190"/>
                </a:lnTo>
                <a:lnTo>
                  <a:pt x="65283" y="190"/>
                </a:lnTo>
                <a:lnTo>
                  <a:pt x="64905" y="95"/>
                </a:lnTo>
                <a:lnTo>
                  <a:pt x="64905" y="190"/>
                </a:lnTo>
                <a:lnTo>
                  <a:pt x="65000" y="190"/>
                </a:lnTo>
                <a:lnTo>
                  <a:pt x="65094" y="284"/>
                </a:lnTo>
                <a:lnTo>
                  <a:pt x="65094" y="378"/>
                </a:lnTo>
                <a:lnTo>
                  <a:pt x="64528" y="284"/>
                </a:lnTo>
                <a:lnTo>
                  <a:pt x="63962" y="190"/>
                </a:lnTo>
                <a:lnTo>
                  <a:pt x="63773" y="284"/>
                </a:lnTo>
                <a:lnTo>
                  <a:pt x="63585" y="473"/>
                </a:lnTo>
                <a:lnTo>
                  <a:pt x="63396" y="567"/>
                </a:lnTo>
                <a:lnTo>
                  <a:pt x="63302" y="567"/>
                </a:lnTo>
                <a:lnTo>
                  <a:pt x="63207" y="473"/>
                </a:lnTo>
                <a:lnTo>
                  <a:pt x="63207" y="284"/>
                </a:lnTo>
                <a:lnTo>
                  <a:pt x="63396" y="284"/>
                </a:lnTo>
                <a:lnTo>
                  <a:pt x="63490" y="190"/>
                </a:lnTo>
                <a:lnTo>
                  <a:pt x="63113" y="190"/>
                </a:lnTo>
                <a:lnTo>
                  <a:pt x="61981" y="284"/>
                </a:lnTo>
                <a:lnTo>
                  <a:pt x="61320" y="284"/>
                </a:lnTo>
                <a:lnTo>
                  <a:pt x="61226" y="190"/>
                </a:lnTo>
                <a:lnTo>
                  <a:pt x="61320" y="95"/>
                </a:lnTo>
                <a:lnTo>
                  <a:pt x="60849" y="190"/>
                </a:lnTo>
                <a:lnTo>
                  <a:pt x="60547" y="39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" name="Google Shape;41;p9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42" name="Google Shape;42;p9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10"/>
          <p:cNvSpPr txBox="1"/>
          <p:nvPr>
            <p:ph idx="1" type="body"/>
          </p:nvPr>
        </p:nvSpPr>
        <p:spPr>
          <a:xfrm>
            <a:off x="3068100" y="4101500"/>
            <a:ext cx="30078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600"/>
              <a:buNone/>
              <a:defRPr sz="1600">
                <a:solidFill>
                  <a:schemeClr val="dk2"/>
                </a:solidFill>
              </a:defRPr>
            </a:lvl1pPr>
          </a:lstStyle>
          <a:p/>
        </p:txBody>
      </p:sp>
      <p:sp>
        <p:nvSpPr>
          <p:cNvPr id="45" name="Google Shape;45;p10"/>
          <p:cNvSpPr txBox="1"/>
          <p:nvPr>
            <p:ph idx="12" type="sldNum"/>
          </p:nvPr>
        </p:nvSpPr>
        <p:spPr>
          <a:xfrm>
            <a:off x="4297650" y="4711450"/>
            <a:ext cx="548700" cy="432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>
                <a:solidFill>
                  <a:schemeClr val="dk2"/>
                </a:solidFill>
              </a:defRPr>
            </a:lvl1pPr>
            <a:lvl2pPr lvl="1">
              <a:buNone/>
              <a:defRPr>
                <a:solidFill>
                  <a:schemeClr val="dk2"/>
                </a:solidFill>
              </a:defRPr>
            </a:lvl2pPr>
            <a:lvl3pPr lvl="2">
              <a:buNone/>
              <a:defRPr>
                <a:solidFill>
                  <a:schemeClr val="dk2"/>
                </a:solidFill>
              </a:defRPr>
            </a:lvl3pPr>
            <a:lvl4pPr lvl="3">
              <a:buNone/>
              <a:defRPr>
                <a:solidFill>
                  <a:schemeClr val="dk2"/>
                </a:solidFill>
              </a:defRPr>
            </a:lvl4pPr>
            <a:lvl5pPr lvl="4">
              <a:buNone/>
              <a:defRPr>
                <a:solidFill>
                  <a:schemeClr val="dk2"/>
                </a:solidFill>
              </a:defRPr>
            </a:lvl5pPr>
            <a:lvl6pPr lvl="5">
              <a:buNone/>
              <a:defRPr>
                <a:solidFill>
                  <a:schemeClr val="dk2"/>
                </a:solidFill>
              </a:defRPr>
            </a:lvl6pPr>
            <a:lvl7pPr lvl="6">
              <a:buNone/>
              <a:defRPr>
                <a:solidFill>
                  <a:schemeClr val="dk2"/>
                </a:solidFill>
              </a:defRPr>
            </a:lvl7pPr>
            <a:lvl8pPr lvl="7">
              <a:buNone/>
              <a:defRPr>
                <a:solidFill>
                  <a:schemeClr val="dk2"/>
                </a:solidFill>
              </a:defRPr>
            </a:lvl8pPr>
            <a:lvl9pPr lvl="8">
              <a:buNone/>
              <a:defRPr>
                <a:solidFill>
                  <a:schemeClr val="dk2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1" type="blank">
  <p:cSld name="BLANK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1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2">
  <p:cSld name="BLANK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2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Gadget - Mobile">
  <p:cSld name="BLANK_1_2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13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2" name="Google Shape;52;p13"/>
          <p:cNvSpPr txBox="1"/>
          <p:nvPr>
            <p:ph idx="1" type="body"/>
          </p:nvPr>
        </p:nvSpPr>
        <p:spPr>
          <a:xfrm>
            <a:off x="2137950" y="1973175"/>
            <a:ext cx="1281900" cy="1348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&gt;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Gadget - Tablet">
  <p:cSld name="BLANK_1_2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4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5" name="Google Shape;55;p14"/>
          <p:cNvSpPr txBox="1"/>
          <p:nvPr>
            <p:ph idx="1" type="body"/>
          </p:nvPr>
        </p:nvSpPr>
        <p:spPr>
          <a:xfrm>
            <a:off x="1752950" y="1475875"/>
            <a:ext cx="1281900" cy="1348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04800" lvl="0" marL="457200" rtl="0">
              <a:spcBef>
                <a:spcPts val="600"/>
              </a:spcBef>
              <a:spcAft>
                <a:spcPts val="0"/>
              </a:spcAft>
              <a:buSzPts val="1200"/>
              <a:buChar char="&gt;"/>
              <a:defRPr sz="1200"/>
            </a:lvl1pPr>
            <a:lvl2pPr indent="-304800" lvl="1" marL="9144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2pPr>
            <a:lvl3pPr indent="-304800" lvl="2" marL="13716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3pPr>
            <a:lvl4pPr indent="-304800" lvl="3" marL="18288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4pPr>
            <a:lvl5pPr indent="-304800" lvl="4" marL="22860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5pPr>
            <a:lvl6pPr indent="-304800" lvl="5" marL="27432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6pPr>
            <a:lvl7pPr indent="-304800" lvl="6" marL="32004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7pPr>
            <a:lvl8pPr indent="-304800" lvl="7" marL="36576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8pPr>
            <a:lvl9pPr indent="-304800" lvl="8" marL="4114800" rtl="0">
              <a:spcBef>
                <a:spcPts val="0"/>
              </a:spcBef>
              <a:spcAft>
                <a:spcPts val="0"/>
              </a:spcAft>
              <a:buSzPts val="1200"/>
              <a:buChar char="-"/>
              <a:defRPr sz="1200"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BLANK_1_1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7" name="Google Shape;57;p15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1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8" name="Google Shape;58;p15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theme" Target="../theme/theme1.xml"/><Relationship Id="rId14" Type="http://schemas.openxmlformats.org/officeDocument/2006/relationships/slideLayout" Target="../slideLayouts/slideLayout1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dk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atrick Hand SC"/>
              <a:buNone/>
              <a:defRPr sz="2400">
                <a:solidFill>
                  <a:schemeClr val="dk1"/>
                </a:solidFill>
                <a:latin typeface="Patrick Hand SC"/>
                <a:ea typeface="Patrick Hand SC"/>
                <a:cs typeface="Patrick Hand SC"/>
                <a:sym typeface="Patrick Hand SC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atrick Hand SC"/>
              <a:buNone/>
              <a:defRPr sz="2400">
                <a:solidFill>
                  <a:schemeClr val="dk1"/>
                </a:solidFill>
                <a:latin typeface="Patrick Hand SC"/>
                <a:ea typeface="Patrick Hand SC"/>
                <a:cs typeface="Patrick Hand SC"/>
                <a:sym typeface="Patrick Hand SC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atrick Hand SC"/>
              <a:buNone/>
              <a:defRPr sz="2400">
                <a:solidFill>
                  <a:schemeClr val="dk1"/>
                </a:solidFill>
                <a:latin typeface="Patrick Hand SC"/>
                <a:ea typeface="Patrick Hand SC"/>
                <a:cs typeface="Patrick Hand SC"/>
                <a:sym typeface="Patrick Hand SC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atrick Hand SC"/>
              <a:buNone/>
              <a:defRPr sz="2400">
                <a:solidFill>
                  <a:schemeClr val="dk1"/>
                </a:solidFill>
                <a:latin typeface="Patrick Hand SC"/>
                <a:ea typeface="Patrick Hand SC"/>
                <a:cs typeface="Patrick Hand SC"/>
                <a:sym typeface="Patrick Hand SC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atrick Hand SC"/>
              <a:buNone/>
              <a:defRPr sz="2400">
                <a:solidFill>
                  <a:schemeClr val="dk1"/>
                </a:solidFill>
                <a:latin typeface="Patrick Hand SC"/>
                <a:ea typeface="Patrick Hand SC"/>
                <a:cs typeface="Patrick Hand SC"/>
                <a:sym typeface="Patrick Hand SC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atrick Hand SC"/>
              <a:buNone/>
              <a:defRPr sz="2400">
                <a:solidFill>
                  <a:schemeClr val="dk1"/>
                </a:solidFill>
                <a:latin typeface="Patrick Hand SC"/>
                <a:ea typeface="Patrick Hand SC"/>
                <a:cs typeface="Patrick Hand SC"/>
                <a:sym typeface="Patrick Hand SC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atrick Hand SC"/>
              <a:buNone/>
              <a:defRPr sz="2400">
                <a:solidFill>
                  <a:schemeClr val="dk1"/>
                </a:solidFill>
                <a:latin typeface="Patrick Hand SC"/>
                <a:ea typeface="Patrick Hand SC"/>
                <a:cs typeface="Patrick Hand SC"/>
                <a:sym typeface="Patrick Hand SC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atrick Hand SC"/>
              <a:buNone/>
              <a:defRPr sz="2400">
                <a:solidFill>
                  <a:schemeClr val="dk1"/>
                </a:solidFill>
                <a:latin typeface="Patrick Hand SC"/>
                <a:ea typeface="Patrick Hand SC"/>
                <a:cs typeface="Patrick Hand SC"/>
                <a:sym typeface="Patrick Hand SC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atrick Hand SC"/>
              <a:buNone/>
              <a:defRPr sz="2400">
                <a:solidFill>
                  <a:schemeClr val="dk1"/>
                </a:solidFill>
                <a:latin typeface="Patrick Hand SC"/>
                <a:ea typeface="Patrick Hand SC"/>
                <a:cs typeface="Patrick Hand SC"/>
                <a:sym typeface="Patrick Hand SC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628275" y="1428825"/>
            <a:ext cx="5887500" cy="29088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atrick Hand"/>
              <a:buChar char="&gt;"/>
              <a:defRPr sz="24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atrick Hand"/>
              <a:buChar char="-"/>
              <a:defRPr sz="24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atrick Hand"/>
              <a:buChar char="-"/>
              <a:defRPr sz="24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atrick Hand"/>
              <a:buChar char="-"/>
              <a:defRPr sz="24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atrick Hand"/>
              <a:buChar char="-"/>
              <a:defRPr sz="24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atrick Hand"/>
              <a:buChar char="-"/>
              <a:defRPr sz="24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atrick Hand"/>
              <a:buChar char="-"/>
              <a:defRPr sz="24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atrick Hand"/>
              <a:buChar char="-"/>
              <a:defRPr sz="24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atrick Hand"/>
              <a:buChar char="-"/>
              <a:defRPr sz="24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ctr">
              <a:buNone/>
              <a:defRPr sz="13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1pPr>
            <a:lvl2pPr lvl="1" algn="ctr">
              <a:buNone/>
              <a:defRPr sz="13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2pPr>
            <a:lvl3pPr lvl="2" algn="ctr">
              <a:buNone/>
              <a:defRPr sz="13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3pPr>
            <a:lvl4pPr lvl="3" algn="ctr">
              <a:buNone/>
              <a:defRPr sz="13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4pPr>
            <a:lvl5pPr lvl="4" algn="ctr">
              <a:buNone/>
              <a:defRPr sz="13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5pPr>
            <a:lvl6pPr lvl="5" algn="ctr">
              <a:buNone/>
              <a:defRPr sz="13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6pPr>
            <a:lvl7pPr lvl="6" algn="ctr">
              <a:buNone/>
              <a:defRPr sz="13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7pPr>
            <a:lvl8pPr lvl="7" algn="ctr">
              <a:buNone/>
              <a:defRPr sz="13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8pPr>
            <a:lvl9pPr lvl="8" algn="ctr">
              <a:buNone/>
              <a:defRPr sz="13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4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8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9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5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17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16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3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s://www.1001fonts.com/patrick-hand-font.htm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twitter.com/googledocs/status/730087240156643328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20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16"/>
          <p:cNvSpPr txBox="1"/>
          <p:nvPr>
            <p:ph type="ctrTitle"/>
          </p:nvPr>
        </p:nvSpPr>
        <p:spPr>
          <a:xfrm>
            <a:off x="2540425" y="1991825"/>
            <a:ext cx="40632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17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9" name="Google Shape;69;p17"/>
          <p:cNvSpPr txBox="1"/>
          <p:nvPr>
            <p:ph idx="2" type="body"/>
          </p:nvPr>
        </p:nvSpPr>
        <p:spPr>
          <a:xfrm>
            <a:off x="4794549" y="1428825"/>
            <a:ext cx="2721300" cy="290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70" name="Google Shape;70;p17"/>
          <p:cNvSpPr txBox="1"/>
          <p:nvPr>
            <p:ph idx="1" type="body"/>
          </p:nvPr>
        </p:nvSpPr>
        <p:spPr>
          <a:xfrm>
            <a:off x="1628225" y="1428825"/>
            <a:ext cx="2721300" cy="290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71" name="Google Shape;71;p17"/>
          <p:cNvSpPr txBox="1"/>
          <p:nvPr>
            <p:ph idx="2" type="body"/>
          </p:nvPr>
        </p:nvSpPr>
        <p:spPr>
          <a:xfrm>
            <a:off x="1628225" y="3448725"/>
            <a:ext cx="5887500" cy="71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/>
              <a:t>More info on how to use this template at </a:t>
            </a:r>
            <a:r>
              <a:rPr b="1" lang="en" sz="1200" u="sng">
                <a:solidFill>
                  <a:schemeClr val="hlink"/>
                </a:solidFill>
                <a:hlinkClick r:id="rId4"/>
              </a:rPr>
              <a:t>www.slidescarnival.com/help-use-presentation-template</a:t>
            </a:r>
            <a:endParaRPr b="1"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This template is free to use under </a:t>
            </a:r>
            <a:r>
              <a:rPr lang="en" sz="1200" u="sng">
                <a:solidFill>
                  <a:schemeClr val="hlink"/>
                </a:solidFill>
                <a:hlinkClick r:id="rId5"/>
              </a:rPr>
              <a:t>Creative Commons Attribution license</a:t>
            </a:r>
            <a:r>
              <a:rPr lang="en" sz="1200"/>
              <a:t>. You can keep the Credits slide or mention SlidesCarnival and other resources used in a slide footer.</a:t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72" name="Google Shape;72;p17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8"/>
          <p:cNvSpPr txBox="1"/>
          <p:nvPr>
            <p:ph idx="4294967295" type="ctrTitle"/>
          </p:nvPr>
        </p:nvSpPr>
        <p:spPr>
          <a:xfrm>
            <a:off x="1918700" y="1485548"/>
            <a:ext cx="5306700" cy="683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6"/>
                </a:solidFill>
              </a:rPr>
              <a:t>Hello!</a:t>
            </a:r>
            <a:endParaRPr sz="6000">
              <a:solidFill>
                <a:schemeClr val="accent6"/>
              </a:solidFill>
            </a:endParaRPr>
          </a:p>
        </p:txBody>
      </p:sp>
      <p:sp>
        <p:nvSpPr>
          <p:cNvPr id="78" name="Google Shape;78;p18"/>
          <p:cNvSpPr txBox="1"/>
          <p:nvPr>
            <p:ph idx="4294967295" type="subTitle"/>
          </p:nvPr>
        </p:nvSpPr>
        <p:spPr>
          <a:xfrm>
            <a:off x="1918700" y="2192769"/>
            <a:ext cx="5306700" cy="185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</a:rPr>
              <a:t>I am Jayden Smith</a:t>
            </a:r>
            <a:endParaRPr b="1" sz="36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I am here because I love to give presentations. </a:t>
            </a:r>
            <a:endParaRPr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You can find me at @username</a:t>
            </a:r>
            <a:endParaRPr b="1" sz="3600">
              <a:solidFill>
                <a:schemeClr val="lt1"/>
              </a:solidFill>
            </a:endParaRPr>
          </a:p>
        </p:txBody>
      </p:sp>
      <p:sp>
        <p:nvSpPr>
          <p:cNvPr id="79" name="Google Shape;79;p18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9"/>
          <p:cNvSpPr txBox="1"/>
          <p:nvPr>
            <p:ph type="ctrTitle"/>
          </p:nvPr>
        </p:nvSpPr>
        <p:spPr>
          <a:xfrm>
            <a:off x="2457500" y="1583350"/>
            <a:ext cx="4229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85" name="Google Shape;85;p19"/>
          <p:cNvSpPr txBox="1"/>
          <p:nvPr>
            <p:ph idx="1" type="subTitle"/>
          </p:nvPr>
        </p:nvSpPr>
        <p:spPr>
          <a:xfrm>
            <a:off x="2457500" y="2840054"/>
            <a:ext cx="42291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20"/>
          <p:cNvSpPr txBox="1"/>
          <p:nvPr>
            <p:ph idx="1" type="body"/>
          </p:nvPr>
        </p:nvSpPr>
        <p:spPr>
          <a:xfrm>
            <a:off x="3135950" y="922850"/>
            <a:ext cx="2872200" cy="3588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reader”</a:t>
            </a:r>
            <a:endParaRPr/>
          </a:p>
        </p:txBody>
      </p:sp>
      <p:sp>
        <p:nvSpPr>
          <p:cNvPr id="91" name="Google Shape;91;p20"/>
          <p:cNvSpPr txBox="1"/>
          <p:nvPr>
            <p:ph idx="12" type="sldNum"/>
          </p:nvPr>
        </p:nvSpPr>
        <p:spPr>
          <a:xfrm>
            <a:off x="4297650" y="4726525"/>
            <a:ext cx="548700" cy="4167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21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97" name="Google Shape;97;p21"/>
          <p:cNvSpPr txBox="1"/>
          <p:nvPr>
            <p:ph idx="1" type="body"/>
          </p:nvPr>
        </p:nvSpPr>
        <p:spPr>
          <a:xfrm>
            <a:off x="1628275" y="1428825"/>
            <a:ext cx="5887500" cy="290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&gt;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&gt;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&gt;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98" name="Google Shape;98;p21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22"/>
          <p:cNvSpPr txBox="1"/>
          <p:nvPr>
            <p:ph idx="4294967295" type="ctrTitle"/>
          </p:nvPr>
        </p:nvSpPr>
        <p:spPr>
          <a:xfrm>
            <a:off x="2213875" y="2269150"/>
            <a:ext cx="47163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6"/>
                </a:solidFill>
              </a:rPr>
              <a:t>Big concept</a:t>
            </a:r>
            <a:endParaRPr sz="6000">
              <a:solidFill>
                <a:schemeClr val="accent6"/>
              </a:solidFill>
            </a:endParaRPr>
          </a:p>
        </p:txBody>
      </p:sp>
      <p:sp>
        <p:nvSpPr>
          <p:cNvPr id="104" name="Google Shape;104;p22"/>
          <p:cNvSpPr txBox="1"/>
          <p:nvPr>
            <p:ph idx="4294967295" type="subTitle"/>
          </p:nvPr>
        </p:nvSpPr>
        <p:spPr>
          <a:xfrm>
            <a:off x="2213875" y="3411555"/>
            <a:ext cx="47163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Bring the attention of your audience over a key concept using icons or illustrations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105" name="Google Shape;105;p22"/>
          <p:cNvSpPr/>
          <p:nvPr/>
        </p:nvSpPr>
        <p:spPr>
          <a:xfrm>
            <a:off x="4639808" y="955220"/>
            <a:ext cx="1277594" cy="1294604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6" name="Google Shape;106;p22"/>
          <p:cNvSpPr/>
          <p:nvPr/>
        </p:nvSpPr>
        <p:spPr>
          <a:xfrm rot="1473078">
            <a:off x="3478170" y="1601627"/>
            <a:ext cx="746986" cy="727631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7" name="Google Shape;107;p22"/>
          <p:cNvSpPr/>
          <p:nvPr/>
        </p:nvSpPr>
        <p:spPr>
          <a:xfrm>
            <a:off x="4392708" y="831500"/>
            <a:ext cx="327032" cy="31779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8" name="Google Shape;108;p22"/>
          <p:cNvSpPr/>
          <p:nvPr/>
        </p:nvSpPr>
        <p:spPr>
          <a:xfrm rot="2487314">
            <a:off x="4182387" y="2273458"/>
            <a:ext cx="232678" cy="226104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9" name="Google Shape;109;p22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p23"/>
          <p:cNvSpPr txBox="1"/>
          <p:nvPr>
            <p:ph idx="1" type="body"/>
          </p:nvPr>
        </p:nvSpPr>
        <p:spPr>
          <a:xfrm>
            <a:off x="1628225" y="1428825"/>
            <a:ext cx="2721300" cy="290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15" name="Google Shape;115;p23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16" name="Google Shape;116;p23"/>
          <p:cNvSpPr txBox="1"/>
          <p:nvPr>
            <p:ph idx="2" type="body"/>
          </p:nvPr>
        </p:nvSpPr>
        <p:spPr>
          <a:xfrm>
            <a:off x="4794549" y="1428825"/>
            <a:ext cx="2721300" cy="290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17" name="Google Shape;117;p23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24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23" name="Google Shape;123;p24"/>
          <p:cNvSpPr txBox="1"/>
          <p:nvPr>
            <p:ph idx="1" type="body"/>
          </p:nvPr>
        </p:nvSpPr>
        <p:spPr>
          <a:xfrm>
            <a:off x="1628275" y="1428825"/>
            <a:ext cx="1786500" cy="293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24" name="Google Shape;124;p24"/>
          <p:cNvSpPr txBox="1"/>
          <p:nvPr>
            <p:ph idx="2" type="body"/>
          </p:nvPr>
        </p:nvSpPr>
        <p:spPr>
          <a:xfrm>
            <a:off x="3646725" y="1428825"/>
            <a:ext cx="1786500" cy="293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25" name="Google Shape;125;p24"/>
          <p:cNvSpPr txBox="1"/>
          <p:nvPr>
            <p:ph idx="3" type="body"/>
          </p:nvPr>
        </p:nvSpPr>
        <p:spPr>
          <a:xfrm>
            <a:off x="5665175" y="1428825"/>
            <a:ext cx="1786500" cy="2931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" name="Google Shape;126;p24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25"/>
          <p:cNvSpPr txBox="1"/>
          <p:nvPr>
            <p:ph type="title"/>
          </p:nvPr>
        </p:nvSpPr>
        <p:spPr>
          <a:xfrm>
            <a:off x="1876225" y="1420400"/>
            <a:ext cx="2345100" cy="312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32" name="Google Shape;132;p25"/>
          <p:cNvSpPr txBox="1"/>
          <p:nvPr>
            <p:ph idx="1" type="body"/>
          </p:nvPr>
        </p:nvSpPr>
        <p:spPr>
          <a:xfrm>
            <a:off x="1876225" y="1853502"/>
            <a:ext cx="2345100" cy="2038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133" name="Google Shape;133;p25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134" name="Google Shape;134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560626">
            <a:off x="5597672" y="1312636"/>
            <a:ext cx="1895656" cy="196350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26"/>
          <p:cNvSpPr txBox="1"/>
          <p:nvPr>
            <p:ph idx="4294967295" type="title"/>
          </p:nvPr>
        </p:nvSpPr>
        <p:spPr>
          <a:xfrm>
            <a:off x="5695725" y="717825"/>
            <a:ext cx="1996500" cy="905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000">
                <a:solidFill>
                  <a:schemeClr val="lt1"/>
                </a:solidFill>
              </a:rPr>
              <a:t>Want big impact?</a:t>
            </a:r>
            <a:endParaRPr b="0" sz="2000">
              <a:solidFill>
                <a:schemeClr val="lt1"/>
              </a:solidFill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</a:rPr>
              <a:t>Use big image.</a:t>
            </a:r>
            <a:endParaRPr sz="2000">
              <a:solidFill>
                <a:schemeClr val="lt1"/>
              </a:solidFill>
            </a:endParaRPr>
          </a:p>
        </p:txBody>
      </p:sp>
      <p:sp>
        <p:nvSpPr>
          <p:cNvPr id="140" name="Google Shape;140;p26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p27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46" name="Google Shape;146;p27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47" name="Google Shape;147;p27"/>
          <p:cNvCxnSpPr>
            <a:stCxn id="148" idx="2"/>
            <a:endCxn id="149" idx="0"/>
          </p:cNvCxnSpPr>
          <p:nvPr/>
        </p:nvCxnSpPr>
        <p:spPr>
          <a:xfrm flipH="1" rot="-5400000">
            <a:off x="5169900" y="1419925"/>
            <a:ext cx="574500" cy="17703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50" name="Google Shape;150;p27"/>
          <p:cNvCxnSpPr>
            <a:stCxn id="151" idx="2"/>
            <a:endCxn id="152" idx="0"/>
          </p:cNvCxnSpPr>
          <p:nvPr/>
        </p:nvCxnSpPr>
        <p:spPr>
          <a:xfrm flipH="1" rot="-5400000">
            <a:off x="2868900" y="31094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53" name="Google Shape;153;p27"/>
          <p:cNvCxnSpPr>
            <a:stCxn id="154" idx="0"/>
            <a:endCxn id="151" idx="2"/>
          </p:cNvCxnSpPr>
          <p:nvPr/>
        </p:nvCxnSpPr>
        <p:spPr>
          <a:xfrm rot="-5400000">
            <a:off x="2023650" y="31094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55" name="Google Shape;155;p27"/>
          <p:cNvCxnSpPr>
            <a:stCxn id="149" idx="2"/>
            <a:endCxn id="156" idx="0"/>
          </p:cNvCxnSpPr>
          <p:nvPr/>
        </p:nvCxnSpPr>
        <p:spPr>
          <a:xfrm flipH="1" rot="-5400000">
            <a:off x="6409500" y="31094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57" name="Google Shape;157;p27"/>
          <p:cNvCxnSpPr>
            <a:stCxn id="158" idx="0"/>
            <a:endCxn id="149" idx="2"/>
          </p:cNvCxnSpPr>
          <p:nvPr/>
        </p:nvCxnSpPr>
        <p:spPr>
          <a:xfrm rot="-5400000">
            <a:off x="5564250" y="31094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59" name="Google Shape;159;p27"/>
          <p:cNvCxnSpPr>
            <a:stCxn id="151" idx="0"/>
            <a:endCxn id="148" idx="2"/>
          </p:cNvCxnSpPr>
          <p:nvPr/>
        </p:nvCxnSpPr>
        <p:spPr>
          <a:xfrm rot="-5400000">
            <a:off x="3399600" y="1419863"/>
            <a:ext cx="574500" cy="17703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chemeClr val="dk2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148" name="Google Shape;148;p27"/>
          <p:cNvSpPr txBox="1"/>
          <p:nvPr/>
        </p:nvSpPr>
        <p:spPr>
          <a:xfrm>
            <a:off x="3802950" y="1433425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 sz="1000">
              <a:solidFill>
                <a:schemeClr val="dk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51" name="Google Shape;151;p27"/>
          <p:cNvSpPr txBox="1"/>
          <p:nvPr/>
        </p:nvSpPr>
        <p:spPr>
          <a:xfrm>
            <a:off x="2032650" y="25922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 sz="1000">
              <a:solidFill>
                <a:schemeClr val="dk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49" name="Google Shape;149;p27"/>
          <p:cNvSpPr txBox="1"/>
          <p:nvPr/>
        </p:nvSpPr>
        <p:spPr>
          <a:xfrm>
            <a:off x="5573250" y="25922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 sz="1000">
              <a:solidFill>
                <a:schemeClr val="dk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56" name="Google Shape;156;p27"/>
          <p:cNvSpPr txBox="1"/>
          <p:nvPr/>
        </p:nvSpPr>
        <p:spPr>
          <a:xfrm>
            <a:off x="6418500" y="38876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 sz="1000">
              <a:solidFill>
                <a:schemeClr val="dk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58" name="Google Shape;158;p27"/>
          <p:cNvSpPr txBox="1"/>
          <p:nvPr/>
        </p:nvSpPr>
        <p:spPr>
          <a:xfrm>
            <a:off x="4728000" y="38876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 sz="1000">
              <a:solidFill>
                <a:schemeClr val="dk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52" name="Google Shape;152;p27"/>
          <p:cNvSpPr txBox="1"/>
          <p:nvPr/>
        </p:nvSpPr>
        <p:spPr>
          <a:xfrm>
            <a:off x="2877900" y="38876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 sz="1000">
              <a:solidFill>
                <a:schemeClr val="dk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54" name="Google Shape;154;p27"/>
          <p:cNvSpPr txBox="1"/>
          <p:nvPr/>
        </p:nvSpPr>
        <p:spPr>
          <a:xfrm>
            <a:off x="1187400" y="38876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Lorem Ipsum</a:t>
            </a:r>
            <a:endParaRPr sz="1000">
              <a:solidFill>
                <a:schemeClr val="dk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28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65" name="Google Shape;165;p28"/>
          <p:cNvGraphicFramePr/>
          <p:nvPr/>
        </p:nvGraphicFramePr>
        <p:xfrm>
          <a:off x="2146675" y="165170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{D0246668-1205-4A37-9041-7CDB8FB95047}</a:tableStyleId>
              </a:tblPr>
              <a:tblGrid>
                <a:gridCol w="1212675"/>
                <a:gridCol w="1212675"/>
                <a:gridCol w="1212675"/>
                <a:gridCol w="1212675"/>
              </a:tblGrid>
              <a:tr h="6008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A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B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C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0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Yellow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10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20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7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0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Blue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30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15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10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008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Orange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5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24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dk1"/>
                          </a:solidFill>
                          <a:latin typeface="Patrick Hand"/>
                          <a:ea typeface="Patrick Hand"/>
                          <a:cs typeface="Patrick Hand"/>
                          <a:sym typeface="Patrick Hand"/>
                        </a:rPr>
                        <a:t>16</a:t>
                      </a:r>
                      <a:endParaRPr sz="1800">
                        <a:solidFill>
                          <a:schemeClr val="dk1"/>
                        </a:solidFill>
                        <a:latin typeface="Patrick Hand"/>
                        <a:ea typeface="Patrick Hand"/>
                        <a:cs typeface="Patrick Hand"/>
                        <a:sym typeface="Patrick H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dash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66" name="Google Shape;166;p28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0" name="Shape 1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" name="Google Shape;171;p29"/>
          <p:cNvSpPr/>
          <p:nvPr/>
        </p:nvSpPr>
        <p:spPr>
          <a:xfrm>
            <a:off x="1556426" y="1438825"/>
            <a:ext cx="6088618" cy="2900483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29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73" name="Google Shape;173;p29"/>
          <p:cNvSpPr/>
          <p:nvPr/>
        </p:nvSpPr>
        <p:spPr>
          <a:xfrm>
            <a:off x="2564725" y="2083525"/>
            <a:ext cx="6822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Patrick Hand"/>
                <a:ea typeface="Patrick Hand"/>
                <a:cs typeface="Patrick Hand"/>
                <a:sym typeface="Patrick Hand"/>
              </a:rPr>
              <a:t>our office</a:t>
            </a:r>
            <a:endParaRPr sz="1000">
              <a:solidFill>
                <a:schemeClr val="lt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174" name="Google Shape;174;p29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75" name="Google Shape;175;p29"/>
          <p:cNvSpPr/>
          <p:nvPr/>
        </p:nvSpPr>
        <p:spPr>
          <a:xfrm>
            <a:off x="2019325" y="2381600"/>
            <a:ext cx="127500" cy="127500"/>
          </a:xfrm>
          <a:prstGeom prst="mathMultiply">
            <a:avLst>
              <a:gd fmla="val 23520" name="adj1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29"/>
          <p:cNvSpPr/>
          <p:nvPr/>
        </p:nvSpPr>
        <p:spPr>
          <a:xfrm>
            <a:off x="3246925" y="3573850"/>
            <a:ext cx="127500" cy="127500"/>
          </a:xfrm>
          <a:prstGeom prst="mathMultiply">
            <a:avLst>
              <a:gd fmla="val 23520" name="adj1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29"/>
          <p:cNvSpPr/>
          <p:nvPr/>
        </p:nvSpPr>
        <p:spPr>
          <a:xfrm>
            <a:off x="4054975" y="2189950"/>
            <a:ext cx="127500" cy="127500"/>
          </a:xfrm>
          <a:prstGeom prst="mathMultiply">
            <a:avLst>
              <a:gd fmla="val 23520" name="adj1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29"/>
          <p:cNvSpPr/>
          <p:nvPr/>
        </p:nvSpPr>
        <p:spPr>
          <a:xfrm>
            <a:off x="4603200" y="3818275"/>
            <a:ext cx="127500" cy="127500"/>
          </a:xfrm>
          <a:prstGeom prst="mathMultiply">
            <a:avLst>
              <a:gd fmla="val 23520" name="adj1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29"/>
          <p:cNvSpPr/>
          <p:nvPr/>
        </p:nvSpPr>
        <p:spPr>
          <a:xfrm>
            <a:off x="6660875" y="3818275"/>
            <a:ext cx="127500" cy="127500"/>
          </a:xfrm>
          <a:prstGeom prst="mathMultiply">
            <a:avLst>
              <a:gd fmla="val 23520" name="adj1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29"/>
          <p:cNvSpPr/>
          <p:nvPr/>
        </p:nvSpPr>
        <p:spPr>
          <a:xfrm>
            <a:off x="6196075" y="2593475"/>
            <a:ext cx="127500" cy="127500"/>
          </a:xfrm>
          <a:prstGeom prst="mathMultiply">
            <a:avLst>
              <a:gd fmla="val 23520" name="adj1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p30"/>
          <p:cNvSpPr txBox="1"/>
          <p:nvPr>
            <p:ph idx="4294967295" type="ctrTitle"/>
          </p:nvPr>
        </p:nvSpPr>
        <p:spPr>
          <a:xfrm>
            <a:off x="1952250" y="1583350"/>
            <a:ext cx="52395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lt1"/>
                </a:solidFill>
              </a:rPr>
              <a:t>89,526,124</a:t>
            </a:r>
            <a:endParaRPr sz="9600">
              <a:solidFill>
                <a:schemeClr val="lt1"/>
              </a:solidFill>
            </a:endParaRPr>
          </a:p>
        </p:txBody>
      </p:sp>
      <p:sp>
        <p:nvSpPr>
          <p:cNvPr id="186" name="Google Shape;186;p30"/>
          <p:cNvSpPr txBox="1"/>
          <p:nvPr>
            <p:ph idx="4294967295" type="subTitle"/>
          </p:nvPr>
        </p:nvSpPr>
        <p:spPr>
          <a:xfrm>
            <a:off x="1952250" y="2840054"/>
            <a:ext cx="52395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Whoa! That’s a big number, aren’t you proud?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187" name="Google Shape;187;p30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31"/>
          <p:cNvSpPr txBox="1"/>
          <p:nvPr>
            <p:ph idx="4294967295" type="ctrTitle"/>
          </p:nvPr>
        </p:nvSpPr>
        <p:spPr>
          <a:xfrm>
            <a:off x="1999200" y="648000"/>
            <a:ext cx="5145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1"/>
                </a:solidFill>
              </a:rPr>
              <a:t>89,526,124$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193" name="Google Shape;193;p31"/>
          <p:cNvSpPr txBox="1"/>
          <p:nvPr>
            <p:ph idx="4294967295" type="subTitle"/>
          </p:nvPr>
        </p:nvSpPr>
        <p:spPr>
          <a:xfrm>
            <a:off x="1999200" y="1411308"/>
            <a:ext cx="5145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That’s a lot of money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194" name="Google Shape;194;p31"/>
          <p:cNvSpPr txBox="1"/>
          <p:nvPr>
            <p:ph idx="4294967295" type="ctrTitle"/>
          </p:nvPr>
        </p:nvSpPr>
        <p:spPr>
          <a:xfrm>
            <a:off x="1999200" y="3276893"/>
            <a:ext cx="5145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1"/>
                </a:solidFill>
              </a:rPr>
              <a:t>100%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195" name="Google Shape;195;p31"/>
          <p:cNvSpPr txBox="1"/>
          <p:nvPr>
            <p:ph idx="4294967295" type="subTitle"/>
          </p:nvPr>
        </p:nvSpPr>
        <p:spPr>
          <a:xfrm>
            <a:off x="1999200" y="4040201"/>
            <a:ext cx="5145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Total success!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196" name="Google Shape;196;p31"/>
          <p:cNvSpPr txBox="1"/>
          <p:nvPr>
            <p:ph idx="4294967295" type="ctrTitle"/>
          </p:nvPr>
        </p:nvSpPr>
        <p:spPr>
          <a:xfrm>
            <a:off x="1999200" y="1962447"/>
            <a:ext cx="5145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1"/>
                </a:solidFill>
              </a:rPr>
              <a:t>185,244 users</a:t>
            </a:r>
            <a:endParaRPr sz="4800">
              <a:solidFill>
                <a:schemeClr val="lt1"/>
              </a:solidFill>
            </a:endParaRPr>
          </a:p>
        </p:txBody>
      </p:sp>
      <p:sp>
        <p:nvSpPr>
          <p:cNvPr id="197" name="Google Shape;197;p31"/>
          <p:cNvSpPr txBox="1"/>
          <p:nvPr>
            <p:ph idx="4294967295" type="subTitle"/>
          </p:nvPr>
        </p:nvSpPr>
        <p:spPr>
          <a:xfrm>
            <a:off x="1999200" y="2725755"/>
            <a:ext cx="5145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1"/>
                </a:solidFill>
              </a:rPr>
              <a:t>And a lot of users</a:t>
            </a:r>
            <a:endParaRPr sz="2400">
              <a:solidFill>
                <a:schemeClr val="lt1"/>
              </a:solidFill>
            </a:endParaRPr>
          </a:p>
        </p:txBody>
      </p:sp>
      <p:sp>
        <p:nvSpPr>
          <p:cNvPr id="198" name="Google Shape;198;p31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32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04" name="Google Shape;204;p32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05" name="Google Shape;205;p32"/>
          <p:cNvSpPr/>
          <p:nvPr/>
        </p:nvSpPr>
        <p:spPr>
          <a:xfrm>
            <a:off x="1628248" y="2065192"/>
            <a:ext cx="1379400" cy="1379400"/>
          </a:xfrm>
          <a:prstGeom prst="ellipse">
            <a:avLst/>
          </a:prstGeom>
          <a:noFill/>
          <a:ln cap="flat" cmpd="sng" w="9525">
            <a:solidFill>
              <a:schemeClr val="dk2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first</a:t>
            </a:r>
            <a:endParaRPr sz="1800">
              <a:solidFill>
                <a:schemeClr val="dk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206" name="Google Shape;206;p32"/>
          <p:cNvSpPr/>
          <p:nvPr/>
        </p:nvSpPr>
        <p:spPr>
          <a:xfrm>
            <a:off x="3882303" y="2065192"/>
            <a:ext cx="1379400" cy="1379400"/>
          </a:xfrm>
          <a:prstGeom prst="ellipse">
            <a:avLst/>
          </a:prstGeom>
          <a:noFill/>
          <a:ln cap="flat" cmpd="sng" w="9525">
            <a:solidFill>
              <a:schemeClr val="dk2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second</a:t>
            </a:r>
            <a:endParaRPr sz="1800">
              <a:solidFill>
                <a:schemeClr val="dk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207" name="Google Shape;207;p32"/>
          <p:cNvSpPr/>
          <p:nvPr/>
        </p:nvSpPr>
        <p:spPr>
          <a:xfrm>
            <a:off x="6136357" y="2065192"/>
            <a:ext cx="1379400" cy="1379400"/>
          </a:xfrm>
          <a:prstGeom prst="ellipse">
            <a:avLst/>
          </a:prstGeom>
          <a:noFill/>
          <a:ln cap="flat" cmpd="sng" w="9525">
            <a:solidFill>
              <a:schemeClr val="dk2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  <a:latin typeface="Patrick Hand"/>
                <a:ea typeface="Patrick Hand"/>
                <a:cs typeface="Patrick Hand"/>
                <a:sym typeface="Patrick Hand"/>
              </a:rPr>
              <a:t>last</a:t>
            </a:r>
            <a:endParaRPr sz="1800">
              <a:solidFill>
                <a:schemeClr val="dk1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grpSp>
        <p:nvGrpSpPr>
          <p:cNvPr id="208" name="Google Shape;208;p32"/>
          <p:cNvGrpSpPr/>
          <p:nvPr/>
        </p:nvGrpSpPr>
        <p:grpSpPr>
          <a:xfrm>
            <a:off x="2620304" y="2637811"/>
            <a:ext cx="1468387" cy="190869"/>
            <a:chOff x="2266178" y="2764475"/>
            <a:chExt cx="1792245" cy="232966"/>
          </a:xfrm>
        </p:grpSpPr>
        <p:sp>
          <p:nvSpPr>
            <p:cNvPr id="209" name="Google Shape;209;p32"/>
            <p:cNvSpPr/>
            <p:nvPr/>
          </p:nvSpPr>
          <p:spPr>
            <a:xfrm>
              <a:off x="2266178" y="2855800"/>
              <a:ext cx="1683567" cy="102978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0" name="Google Shape;210;p32"/>
            <p:cNvSpPr/>
            <p:nvPr/>
          </p:nvSpPr>
          <p:spPr>
            <a:xfrm>
              <a:off x="3870041" y="2764475"/>
              <a:ext cx="188382" cy="232966"/>
            </a:xfrm>
            <a:custGeom>
              <a:rect b="b" l="l" r="r" t="t"/>
              <a:pathLst>
                <a:path extrusionOk="0" h="8869" w="7171">
                  <a:moveTo>
                    <a:pt x="5756" y="6510"/>
                  </a:moveTo>
                  <a:lnTo>
                    <a:pt x="5756" y="6604"/>
                  </a:lnTo>
                  <a:lnTo>
                    <a:pt x="5850" y="6604"/>
                  </a:lnTo>
                  <a:lnTo>
                    <a:pt x="5756" y="6510"/>
                  </a:lnTo>
                  <a:close/>
                  <a:moveTo>
                    <a:pt x="2265" y="7925"/>
                  </a:moveTo>
                  <a:lnTo>
                    <a:pt x="2252" y="7965"/>
                  </a:lnTo>
                  <a:lnTo>
                    <a:pt x="2252" y="796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265" y="7925"/>
                  </a:lnTo>
                  <a:close/>
                  <a:moveTo>
                    <a:pt x="567" y="0"/>
                  </a:moveTo>
                  <a:lnTo>
                    <a:pt x="284" y="189"/>
                  </a:lnTo>
                  <a:lnTo>
                    <a:pt x="95" y="472"/>
                  </a:lnTo>
                  <a:lnTo>
                    <a:pt x="1" y="755"/>
                  </a:lnTo>
                  <a:lnTo>
                    <a:pt x="95" y="1038"/>
                  </a:lnTo>
                  <a:lnTo>
                    <a:pt x="190" y="1227"/>
                  </a:lnTo>
                  <a:lnTo>
                    <a:pt x="473" y="1415"/>
                  </a:lnTo>
                  <a:lnTo>
                    <a:pt x="850" y="1321"/>
                  </a:lnTo>
                  <a:lnTo>
                    <a:pt x="661" y="1604"/>
                  </a:lnTo>
                  <a:lnTo>
                    <a:pt x="756" y="1604"/>
                  </a:lnTo>
                  <a:lnTo>
                    <a:pt x="661" y="1793"/>
                  </a:lnTo>
                  <a:lnTo>
                    <a:pt x="661" y="1887"/>
                  </a:lnTo>
                  <a:lnTo>
                    <a:pt x="756" y="1793"/>
                  </a:lnTo>
                  <a:lnTo>
                    <a:pt x="1510" y="1604"/>
                  </a:lnTo>
                  <a:lnTo>
                    <a:pt x="1510" y="1604"/>
                  </a:lnTo>
                  <a:lnTo>
                    <a:pt x="1133" y="2076"/>
                  </a:lnTo>
                  <a:lnTo>
                    <a:pt x="1322" y="2453"/>
                  </a:lnTo>
                  <a:lnTo>
                    <a:pt x="1888" y="2830"/>
                  </a:lnTo>
                  <a:lnTo>
                    <a:pt x="3397" y="3774"/>
                  </a:lnTo>
                  <a:lnTo>
                    <a:pt x="5001" y="4623"/>
                  </a:lnTo>
                  <a:lnTo>
                    <a:pt x="5944" y="5095"/>
                  </a:lnTo>
                  <a:lnTo>
                    <a:pt x="5756" y="5189"/>
                  </a:lnTo>
                  <a:lnTo>
                    <a:pt x="5378" y="5378"/>
                  </a:lnTo>
                  <a:lnTo>
                    <a:pt x="5378" y="5283"/>
                  </a:lnTo>
                  <a:lnTo>
                    <a:pt x="5001" y="5661"/>
                  </a:lnTo>
                  <a:lnTo>
                    <a:pt x="4623" y="5944"/>
                  </a:lnTo>
                  <a:lnTo>
                    <a:pt x="4435" y="6321"/>
                  </a:lnTo>
                  <a:lnTo>
                    <a:pt x="4340" y="6510"/>
                  </a:lnTo>
                  <a:lnTo>
                    <a:pt x="4435" y="6698"/>
                  </a:lnTo>
                  <a:lnTo>
                    <a:pt x="4435" y="6698"/>
                  </a:lnTo>
                  <a:lnTo>
                    <a:pt x="4246" y="6415"/>
                  </a:lnTo>
                  <a:lnTo>
                    <a:pt x="4057" y="6321"/>
                  </a:lnTo>
                  <a:lnTo>
                    <a:pt x="3963" y="6415"/>
                  </a:lnTo>
                  <a:lnTo>
                    <a:pt x="3869" y="6510"/>
                  </a:lnTo>
                  <a:lnTo>
                    <a:pt x="3680" y="6887"/>
                  </a:lnTo>
                  <a:lnTo>
                    <a:pt x="3680" y="7076"/>
                  </a:lnTo>
                  <a:lnTo>
                    <a:pt x="3774" y="7076"/>
                  </a:lnTo>
                  <a:lnTo>
                    <a:pt x="3680" y="7264"/>
                  </a:lnTo>
                  <a:lnTo>
                    <a:pt x="3303" y="7453"/>
                  </a:lnTo>
                  <a:lnTo>
                    <a:pt x="2359" y="792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454" y="8208"/>
                  </a:lnTo>
                  <a:lnTo>
                    <a:pt x="2642" y="8396"/>
                  </a:lnTo>
                  <a:lnTo>
                    <a:pt x="2642" y="8302"/>
                  </a:lnTo>
                  <a:lnTo>
                    <a:pt x="2737" y="8396"/>
                  </a:lnTo>
                  <a:lnTo>
                    <a:pt x="2831" y="8113"/>
                  </a:lnTo>
                  <a:lnTo>
                    <a:pt x="2925" y="7925"/>
                  </a:lnTo>
                  <a:lnTo>
                    <a:pt x="3020" y="7830"/>
                  </a:lnTo>
                  <a:lnTo>
                    <a:pt x="3397" y="7830"/>
                  </a:lnTo>
                  <a:lnTo>
                    <a:pt x="3680" y="7736"/>
                  </a:lnTo>
                  <a:lnTo>
                    <a:pt x="3774" y="7547"/>
                  </a:lnTo>
                  <a:lnTo>
                    <a:pt x="3869" y="7264"/>
                  </a:lnTo>
                  <a:lnTo>
                    <a:pt x="4246" y="7453"/>
                  </a:lnTo>
                  <a:lnTo>
                    <a:pt x="4623" y="7642"/>
                  </a:lnTo>
                  <a:lnTo>
                    <a:pt x="4718" y="7547"/>
                  </a:lnTo>
                  <a:lnTo>
                    <a:pt x="4906" y="7359"/>
                  </a:lnTo>
                  <a:lnTo>
                    <a:pt x="5190" y="7170"/>
                  </a:lnTo>
                  <a:lnTo>
                    <a:pt x="5095" y="7076"/>
                  </a:lnTo>
                  <a:lnTo>
                    <a:pt x="4906" y="6793"/>
                  </a:lnTo>
                  <a:lnTo>
                    <a:pt x="4906" y="6793"/>
                  </a:lnTo>
                  <a:lnTo>
                    <a:pt x="5095" y="6887"/>
                  </a:lnTo>
                  <a:lnTo>
                    <a:pt x="5378" y="6793"/>
                  </a:lnTo>
                  <a:lnTo>
                    <a:pt x="5756" y="6510"/>
                  </a:lnTo>
                  <a:lnTo>
                    <a:pt x="6322" y="6132"/>
                  </a:lnTo>
                  <a:lnTo>
                    <a:pt x="6699" y="5566"/>
                  </a:lnTo>
                  <a:lnTo>
                    <a:pt x="7171" y="5095"/>
                  </a:lnTo>
                  <a:lnTo>
                    <a:pt x="7076" y="4717"/>
                  </a:lnTo>
                  <a:lnTo>
                    <a:pt x="6982" y="4434"/>
                  </a:lnTo>
                  <a:lnTo>
                    <a:pt x="6605" y="3963"/>
                  </a:lnTo>
                  <a:lnTo>
                    <a:pt x="6133" y="3491"/>
                  </a:lnTo>
                  <a:lnTo>
                    <a:pt x="5567" y="3113"/>
                  </a:lnTo>
                  <a:lnTo>
                    <a:pt x="4340" y="2547"/>
                  </a:lnTo>
                  <a:lnTo>
                    <a:pt x="3208" y="1887"/>
                  </a:lnTo>
                  <a:lnTo>
                    <a:pt x="2925" y="1698"/>
                  </a:lnTo>
                  <a:lnTo>
                    <a:pt x="2925" y="1604"/>
                  </a:lnTo>
                  <a:lnTo>
                    <a:pt x="2925" y="1510"/>
                  </a:lnTo>
                  <a:lnTo>
                    <a:pt x="2737" y="1698"/>
                  </a:lnTo>
                  <a:lnTo>
                    <a:pt x="2642" y="1698"/>
                  </a:lnTo>
                  <a:lnTo>
                    <a:pt x="2642" y="1604"/>
                  </a:lnTo>
                  <a:lnTo>
                    <a:pt x="2642" y="1510"/>
                  </a:lnTo>
                  <a:lnTo>
                    <a:pt x="2642" y="1415"/>
                  </a:lnTo>
                  <a:lnTo>
                    <a:pt x="2454" y="1604"/>
                  </a:lnTo>
                  <a:lnTo>
                    <a:pt x="2454" y="1698"/>
                  </a:lnTo>
                  <a:lnTo>
                    <a:pt x="2265" y="1887"/>
                  </a:lnTo>
                  <a:lnTo>
                    <a:pt x="2265" y="1604"/>
                  </a:lnTo>
                  <a:lnTo>
                    <a:pt x="2171" y="1415"/>
                  </a:lnTo>
                  <a:lnTo>
                    <a:pt x="1605" y="944"/>
                  </a:lnTo>
                  <a:lnTo>
                    <a:pt x="1227" y="755"/>
                  </a:lnTo>
                  <a:lnTo>
                    <a:pt x="1039" y="472"/>
                  </a:lnTo>
                  <a:lnTo>
                    <a:pt x="850" y="283"/>
                  </a:lnTo>
                  <a:lnTo>
                    <a:pt x="944" y="0"/>
                  </a:lnTo>
                  <a:close/>
                  <a:moveTo>
                    <a:pt x="2252" y="7965"/>
                  </a:moveTo>
                  <a:lnTo>
                    <a:pt x="850" y="8491"/>
                  </a:lnTo>
                  <a:lnTo>
                    <a:pt x="756" y="8491"/>
                  </a:lnTo>
                  <a:lnTo>
                    <a:pt x="756" y="8774"/>
                  </a:lnTo>
                  <a:lnTo>
                    <a:pt x="944" y="8868"/>
                  </a:lnTo>
                  <a:lnTo>
                    <a:pt x="1133" y="8868"/>
                  </a:lnTo>
                  <a:lnTo>
                    <a:pt x="1605" y="8774"/>
                  </a:lnTo>
                  <a:lnTo>
                    <a:pt x="1793" y="8679"/>
                  </a:lnTo>
                  <a:lnTo>
                    <a:pt x="2076" y="8491"/>
                  </a:lnTo>
                  <a:lnTo>
                    <a:pt x="2171" y="8208"/>
                  </a:lnTo>
                  <a:lnTo>
                    <a:pt x="2252" y="7965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1" name="Google Shape;211;p32"/>
          <p:cNvGrpSpPr/>
          <p:nvPr/>
        </p:nvGrpSpPr>
        <p:grpSpPr>
          <a:xfrm>
            <a:off x="5058472" y="2659390"/>
            <a:ext cx="1468387" cy="190869"/>
            <a:chOff x="2266178" y="2764475"/>
            <a:chExt cx="1792245" cy="232966"/>
          </a:xfrm>
        </p:grpSpPr>
        <p:sp>
          <p:nvSpPr>
            <p:cNvPr id="212" name="Google Shape;212;p32"/>
            <p:cNvSpPr/>
            <p:nvPr/>
          </p:nvSpPr>
          <p:spPr>
            <a:xfrm>
              <a:off x="2266178" y="2855800"/>
              <a:ext cx="1683567" cy="102978"/>
            </a:xfrm>
            <a:custGeom>
              <a:rect b="b" l="l" r="r" t="t"/>
              <a:pathLst>
                <a:path extrusionOk="0" h="2831" w="27831">
                  <a:moveTo>
                    <a:pt x="27264" y="944"/>
                  </a:moveTo>
                  <a:lnTo>
                    <a:pt x="27359" y="1086"/>
                  </a:lnTo>
                  <a:lnTo>
                    <a:pt x="27359" y="944"/>
                  </a:lnTo>
                  <a:close/>
                  <a:moveTo>
                    <a:pt x="27359" y="1086"/>
                  </a:moveTo>
                  <a:lnTo>
                    <a:pt x="27359" y="1133"/>
                  </a:lnTo>
                  <a:lnTo>
                    <a:pt x="27372" y="1106"/>
                  </a:lnTo>
                  <a:lnTo>
                    <a:pt x="27372" y="1106"/>
                  </a:lnTo>
                  <a:lnTo>
                    <a:pt x="27359" y="1086"/>
                  </a:lnTo>
                  <a:close/>
                  <a:moveTo>
                    <a:pt x="27453" y="944"/>
                  </a:moveTo>
                  <a:lnTo>
                    <a:pt x="27372" y="1106"/>
                  </a:lnTo>
                  <a:lnTo>
                    <a:pt x="27372" y="1106"/>
                  </a:lnTo>
                  <a:lnTo>
                    <a:pt x="27453" y="1227"/>
                  </a:lnTo>
                  <a:lnTo>
                    <a:pt x="27453" y="944"/>
                  </a:lnTo>
                  <a:close/>
                  <a:moveTo>
                    <a:pt x="27642" y="1039"/>
                  </a:moveTo>
                  <a:lnTo>
                    <a:pt x="27453" y="1227"/>
                  </a:lnTo>
                  <a:lnTo>
                    <a:pt x="27453" y="1322"/>
                  </a:lnTo>
                  <a:lnTo>
                    <a:pt x="27453" y="1416"/>
                  </a:lnTo>
                  <a:lnTo>
                    <a:pt x="27830" y="1416"/>
                  </a:lnTo>
                  <a:lnTo>
                    <a:pt x="27830" y="1227"/>
                  </a:lnTo>
                  <a:lnTo>
                    <a:pt x="27736" y="1322"/>
                  </a:lnTo>
                  <a:lnTo>
                    <a:pt x="27736" y="1227"/>
                  </a:lnTo>
                  <a:lnTo>
                    <a:pt x="27736" y="1133"/>
                  </a:lnTo>
                  <a:lnTo>
                    <a:pt x="27642" y="1039"/>
                  </a:lnTo>
                  <a:close/>
                  <a:moveTo>
                    <a:pt x="20189" y="1"/>
                  </a:moveTo>
                  <a:lnTo>
                    <a:pt x="20095" y="190"/>
                  </a:lnTo>
                  <a:lnTo>
                    <a:pt x="20000" y="95"/>
                  </a:lnTo>
                  <a:lnTo>
                    <a:pt x="19906" y="284"/>
                  </a:lnTo>
                  <a:lnTo>
                    <a:pt x="19812" y="473"/>
                  </a:lnTo>
                  <a:lnTo>
                    <a:pt x="19529" y="284"/>
                  </a:lnTo>
                  <a:lnTo>
                    <a:pt x="19340" y="95"/>
                  </a:lnTo>
                  <a:lnTo>
                    <a:pt x="19246" y="95"/>
                  </a:lnTo>
                  <a:lnTo>
                    <a:pt x="19246" y="190"/>
                  </a:lnTo>
                  <a:lnTo>
                    <a:pt x="19151" y="378"/>
                  </a:lnTo>
                  <a:lnTo>
                    <a:pt x="19434" y="190"/>
                  </a:lnTo>
                  <a:lnTo>
                    <a:pt x="19246" y="473"/>
                  </a:lnTo>
                  <a:lnTo>
                    <a:pt x="19434" y="378"/>
                  </a:lnTo>
                  <a:lnTo>
                    <a:pt x="19434" y="567"/>
                  </a:lnTo>
                  <a:lnTo>
                    <a:pt x="19151" y="567"/>
                  </a:lnTo>
                  <a:lnTo>
                    <a:pt x="19151" y="190"/>
                  </a:lnTo>
                  <a:lnTo>
                    <a:pt x="19057" y="95"/>
                  </a:lnTo>
                  <a:lnTo>
                    <a:pt x="18963" y="95"/>
                  </a:lnTo>
                  <a:lnTo>
                    <a:pt x="18774" y="284"/>
                  </a:lnTo>
                  <a:lnTo>
                    <a:pt x="18680" y="473"/>
                  </a:lnTo>
                  <a:lnTo>
                    <a:pt x="18585" y="378"/>
                  </a:lnTo>
                  <a:lnTo>
                    <a:pt x="18491" y="190"/>
                  </a:lnTo>
                  <a:lnTo>
                    <a:pt x="18397" y="378"/>
                  </a:lnTo>
                  <a:lnTo>
                    <a:pt x="17925" y="567"/>
                  </a:lnTo>
                  <a:lnTo>
                    <a:pt x="18019" y="284"/>
                  </a:lnTo>
                  <a:lnTo>
                    <a:pt x="17831" y="378"/>
                  </a:lnTo>
                  <a:lnTo>
                    <a:pt x="17642" y="567"/>
                  </a:lnTo>
                  <a:lnTo>
                    <a:pt x="17642" y="661"/>
                  </a:lnTo>
                  <a:lnTo>
                    <a:pt x="17453" y="567"/>
                  </a:lnTo>
                  <a:lnTo>
                    <a:pt x="17170" y="473"/>
                  </a:lnTo>
                  <a:lnTo>
                    <a:pt x="16699" y="473"/>
                  </a:lnTo>
                  <a:lnTo>
                    <a:pt x="16699" y="567"/>
                  </a:lnTo>
                  <a:lnTo>
                    <a:pt x="16604" y="661"/>
                  </a:lnTo>
                  <a:lnTo>
                    <a:pt x="16416" y="378"/>
                  </a:lnTo>
                  <a:lnTo>
                    <a:pt x="16227" y="378"/>
                  </a:lnTo>
                  <a:lnTo>
                    <a:pt x="15661" y="661"/>
                  </a:lnTo>
                  <a:lnTo>
                    <a:pt x="15661" y="473"/>
                  </a:lnTo>
                  <a:lnTo>
                    <a:pt x="15567" y="756"/>
                  </a:lnTo>
                  <a:lnTo>
                    <a:pt x="15378" y="473"/>
                  </a:lnTo>
                  <a:lnTo>
                    <a:pt x="15567" y="473"/>
                  </a:lnTo>
                  <a:lnTo>
                    <a:pt x="15472" y="378"/>
                  </a:lnTo>
                  <a:lnTo>
                    <a:pt x="15378" y="378"/>
                  </a:lnTo>
                  <a:lnTo>
                    <a:pt x="15189" y="473"/>
                  </a:lnTo>
                  <a:lnTo>
                    <a:pt x="15000" y="756"/>
                  </a:lnTo>
                  <a:lnTo>
                    <a:pt x="14906" y="661"/>
                  </a:lnTo>
                  <a:lnTo>
                    <a:pt x="14812" y="473"/>
                  </a:lnTo>
                  <a:lnTo>
                    <a:pt x="14529" y="756"/>
                  </a:lnTo>
                  <a:lnTo>
                    <a:pt x="14623" y="567"/>
                  </a:lnTo>
                  <a:lnTo>
                    <a:pt x="14529" y="661"/>
                  </a:lnTo>
                  <a:lnTo>
                    <a:pt x="14340" y="756"/>
                  </a:lnTo>
                  <a:lnTo>
                    <a:pt x="14340" y="567"/>
                  </a:lnTo>
                  <a:lnTo>
                    <a:pt x="14246" y="473"/>
                  </a:lnTo>
                  <a:lnTo>
                    <a:pt x="13963" y="378"/>
                  </a:lnTo>
                  <a:lnTo>
                    <a:pt x="13585" y="284"/>
                  </a:lnTo>
                  <a:lnTo>
                    <a:pt x="13302" y="284"/>
                  </a:lnTo>
                  <a:lnTo>
                    <a:pt x="13302" y="378"/>
                  </a:lnTo>
                  <a:lnTo>
                    <a:pt x="13302" y="473"/>
                  </a:lnTo>
                  <a:lnTo>
                    <a:pt x="13208" y="473"/>
                  </a:lnTo>
                  <a:lnTo>
                    <a:pt x="13208" y="661"/>
                  </a:lnTo>
                  <a:lnTo>
                    <a:pt x="13114" y="661"/>
                  </a:lnTo>
                  <a:lnTo>
                    <a:pt x="13019" y="567"/>
                  </a:lnTo>
                  <a:lnTo>
                    <a:pt x="12925" y="378"/>
                  </a:lnTo>
                  <a:lnTo>
                    <a:pt x="12831" y="95"/>
                  </a:lnTo>
                  <a:lnTo>
                    <a:pt x="12831" y="378"/>
                  </a:lnTo>
                  <a:lnTo>
                    <a:pt x="12736" y="378"/>
                  </a:lnTo>
                  <a:lnTo>
                    <a:pt x="12642" y="284"/>
                  </a:lnTo>
                  <a:lnTo>
                    <a:pt x="12548" y="190"/>
                  </a:lnTo>
                  <a:lnTo>
                    <a:pt x="12265" y="190"/>
                  </a:lnTo>
                  <a:lnTo>
                    <a:pt x="12170" y="473"/>
                  </a:lnTo>
                  <a:lnTo>
                    <a:pt x="12076" y="378"/>
                  </a:lnTo>
                  <a:lnTo>
                    <a:pt x="11887" y="284"/>
                  </a:lnTo>
                  <a:lnTo>
                    <a:pt x="11510" y="378"/>
                  </a:lnTo>
                  <a:lnTo>
                    <a:pt x="10755" y="661"/>
                  </a:lnTo>
                  <a:lnTo>
                    <a:pt x="10661" y="473"/>
                  </a:lnTo>
                  <a:lnTo>
                    <a:pt x="10567" y="378"/>
                  </a:lnTo>
                  <a:lnTo>
                    <a:pt x="10095" y="378"/>
                  </a:lnTo>
                  <a:lnTo>
                    <a:pt x="9529" y="473"/>
                  </a:lnTo>
                  <a:lnTo>
                    <a:pt x="9340" y="473"/>
                  </a:lnTo>
                  <a:lnTo>
                    <a:pt x="9152" y="378"/>
                  </a:lnTo>
                  <a:lnTo>
                    <a:pt x="9152" y="473"/>
                  </a:lnTo>
                  <a:lnTo>
                    <a:pt x="9152" y="567"/>
                  </a:lnTo>
                  <a:lnTo>
                    <a:pt x="8963" y="661"/>
                  </a:lnTo>
                  <a:lnTo>
                    <a:pt x="8869" y="567"/>
                  </a:lnTo>
                  <a:lnTo>
                    <a:pt x="8680" y="473"/>
                  </a:lnTo>
                  <a:lnTo>
                    <a:pt x="8680" y="756"/>
                  </a:lnTo>
                  <a:lnTo>
                    <a:pt x="8491" y="661"/>
                  </a:lnTo>
                  <a:lnTo>
                    <a:pt x="8208" y="567"/>
                  </a:lnTo>
                  <a:lnTo>
                    <a:pt x="7925" y="661"/>
                  </a:lnTo>
                  <a:lnTo>
                    <a:pt x="7831" y="756"/>
                  </a:lnTo>
                  <a:lnTo>
                    <a:pt x="7548" y="567"/>
                  </a:lnTo>
                  <a:lnTo>
                    <a:pt x="7359" y="473"/>
                  </a:lnTo>
                  <a:lnTo>
                    <a:pt x="7170" y="944"/>
                  </a:lnTo>
                  <a:lnTo>
                    <a:pt x="6982" y="661"/>
                  </a:lnTo>
                  <a:lnTo>
                    <a:pt x="6793" y="661"/>
                  </a:lnTo>
                  <a:lnTo>
                    <a:pt x="6604" y="756"/>
                  </a:lnTo>
                  <a:lnTo>
                    <a:pt x="6510" y="661"/>
                  </a:lnTo>
                  <a:lnTo>
                    <a:pt x="6416" y="756"/>
                  </a:lnTo>
                  <a:lnTo>
                    <a:pt x="6038" y="944"/>
                  </a:lnTo>
                  <a:lnTo>
                    <a:pt x="6038" y="1039"/>
                  </a:lnTo>
                  <a:lnTo>
                    <a:pt x="5850" y="1133"/>
                  </a:lnTo>
                  <a:lnTo>
                    <a:pt x="5850" y="1039"/>
                  </a:lnTo>
                  <a:lnTo>
                    <a:pt x="5755" y="1039"/>
                  </a:lnTo>
                  <a:lnTo>
                    <a:pt x="5567" y="1227"/>
                  </a:lnTo>
                  <a:lnTo>
                    <a:pt x="5472" y="1227"/>
                  </a:lnTo>
                  <a:lnTo>
                    <a:pt x="5378" y="1039"/>
                  </a:lnTo>
                  <a:lnTo>
                    <a:pt x="5378" y="1133"/>
                  </a:lnTo>
                  <a:lnTo>
                    <a:pt x="5189" y="1227"/>
                  </a:lnTo>
                  <a:lnTo>
                    <a:pt x="5095" y="1133"/>
                  </a:lnTo>
                  <a:lnTo>
                    <a:pt x="4906" y="1039"/>
                  </a:lnTo>
                  <a:lnTo>
                    <a:pt x="5189" y="1039"/>
                  </a:lnTo>
                  <a:lnTo>
                    <a:pt x="5095" y="944"/>
                  </a:lnTo>
                  <a:lnTo>
                    <a:pt x="5095" y="756"/>
                  </a:lnTo>
                  <a:lnTo>
                    <a:pt x="5001" y="944"/>
                  </a:lnTo>
                  <a:lnTo>
                    <a:pt x="4529" y="944"/>
                  </a:lnTo>
                  <a:lnTo>
                    <a:pt x="4529" y="1133"/>
                  </a:lnTo>
                  <a:lnTo>
                    <a:pt x="4718" y="1133"/>
                  </a:lnTo>
                  <a:lnTo>
                    <a:pt x="4623" y="1227"/>
                  </a:lnTo>
                  <a:lnTo>
                    <a:pt x="4623" y="1133"/>
                  </a:lnTo>
                  <a:lnTo>
                    <a:pt x="4529" y="1416"/>
                  </a:lnTo>
                  <a:lnTo>
                    <a:pt x="4340" y="1227"/>
                  </a:lnTo>
                  <a:lnTo>
                    <a:pt x="4152" y="1039"/>
                  </a:lnTo>
                  <a:lnTo>
                    <a:pt x="3963" y="1039"/>
                  </a:lnTo>
                  <a:lnTo>
                    <a:pt x="3774" y="1416"/>
                  </a:lnTo>
                  <a:lnTo>
                    <a:pt x="3774" y="1322"/>
                  </a:lnTo>
                  <a:lnTo>
                    <a:pt x="3774" y="1227"/>
                  </a:lnTo>
                  <a:lnTo>
                    <a:pt x="3680" y="1322"/>
                  </a:lnTo>
                  <a:lnTo>
                    <a:pt x="3586" y="1510"/>
                  </a:lnTo>
                  <a:lnTo>
                    <a:pt x="3208" y="1416"/>
                  </a:lnTo>
                  <a:lnTo>
                    <a:pt x="2454" y="1416"/>
                  </a:lnTo>
                  <a:lnTo>
                    <a:pt x="1793" y="1510"/>
                  </a:lnTo>
                  <a:lnTo>
                    <a:pt x="1510" y="1605"/>
                  </a:lnTo>
                  <a:lnTo>
                    <a:pt x="1321" y="1699"/>
                  </a:lnTo>
                  <a:lnTo>
                    <a:pt x="1321" y="1605"/>
                  </a:lnTo>
                  <a:lnTo>
                    <a:pt x="1038" y="1699"/>
                  </a:lnTo>
                  <a:lnTo>
                    <a:pt x="755" y="1793"/>
                  </a:lnTo>
                  <a:lnTo>
                    <a:pt x="567" y="1793"/>
                  </a:lnTo>
                  <a:lnTo>
                    <a:pt x="378" y="1888"/>
                  </a:lnTo>
                  <a:lnTo>
                    <a:pt x="284" y="1699"/>
                  </a:lnTo>
                  <a:lnTo>
                    <a:pt x="95" y="1605"/>
                  </a:lnTo>
                  <a:lnTo>
                    <a:pt x="1" y="1793"/>
                  </a:lnTo>
                  <a:lnTo>
                    <a:pt x="1" y="2076"/>
                  </a:lnTo>
                  <a:lnTo>
                    <a:pt x="95" y="2548"/>
                  </a:lnTo>
                  <a:lnTo>
                    <a:pt x="189" y="2831"/>
                  </a:lnTo>
                  <a:lnTo>
                    <a:pt x="284" y="2737"/>
                  </a:lnTo>
                  <a:lnTo>
                    <a:pt x="472" y="2831"/>
                  </a:lnTo>
                  <a:lnTo>
                    <a:pt x="567" y="2548"/>
                  </a:lnTo>
                  <a:lnTo>
                    <a:pt x="661" y="2642"/>
                  </a:lnTo>
                  <a:lnTo>
                    <a:pt x="661" y="2737"/>
                  </a:lnTo>
                  <a:lnTo>
                    <a:pt x="755" y="2642"/>
                  </a:lnTo>
                  <a:lnTo>
                    <a:pt x="944" y="2548"/>
                  </a:lnTo>
                  <a:lnTo>
                    <a:pt x="1227" y="2548"/>
                  </a:lnTo>
                  <a:lnTo>
                    <a:pt x="1227" y="2642"/>
                  </a:lnTo>
                  <a:lnTo>
                    <a:pt x="1321" y="2737"/>
                  </a:lnTo>
                  <a:lnTo>
                    <a:pt x="1416" y="2831"/>
                  </a:lnTo>
                  <a:lnTo>
                    <a:pt x="1510" y="2642"/>
                  </a:lnTo>
                  <a:lnTo>
                    <a:pt x="1793" y="2548"/>
                  </a:lnTo>
                  <a:lnTo>
                    <a:pt x="1699" y="2642"/>
                  </a:lnTo>
                  <a:lnTo>
                    <a:pt x="1887" y="2737"/>
                  </a:lnTo>
                  <a:lnTo>
                    <a:pt x="1887" y="2454"/>
                  </a:lnTo>
                  <a:lnTo>
                    <a:pt x="1982" y="2265"/>
                  </a:lnTo>
                  <a:lnTo>
                    <a:pt x="2076" y="2737"/>
                  </a:lnTo>
                  <a:lnTo>
                    <a:pt x="2171" y="2359"/>
                  </a:lnTo>
                  <a:lnTo>
                    <a:pt x="2265" y="2642"/>
                  </a:lnTo>
                  <a:lnTo>
                    <a:pt x="2265" y="2548"/>
                  </a:lnTo>
                  <a:lnTo>
                    <a:pt x="2359" y="2454"/>
                  </a:lnTo>
                  <a:lnTo>
                    <a:pt x="2454" y="2548"/>
                  </a:lnTo>
                  <a:lnTo>
                    <a:pt x="2454" y="2737"/>
                  </a:lnTo>
                  <a:lnTo>
                    <a:pt x="2548" y="2548"/>
                  </a:lnTo>
                  <a:lnTo>
                    <a:pt x="2548" y="2454"/>
                  </a:lnTo>
                  <a:lnTo>
                    <a:pt x="2642" y="2548"/>
                  </a:lnTo>
                  <a:lnTo>
                    <a:pt x="2642" y="2642"/>
                  </a:lnTo>
                  <a:lnTo>
                    <a:pt x="2831" y="2454"/>
                  </a:lnTo>
                  <a:lnTo>
                    <a:pt x="3020" y="2454"/>
                  </a:lnTo>
                  <a:lnTo>
                    <a:pt x="3114" y="2265"/>
                  </a:lnTo>
                  <a:lnTo>
                    <a:pt x="3114" y="2076"/>
                  </a:lnTo>
                  <a:lnTo>
                    <a:pt x="3208" y="1982"/>
                  </a:lnTo>
                  <a:lnTo>
                    <a:pt x="3208" y="2076"/>
                  </a:lnTo>
                  <a:lnTo>
                    <a:pt x="3208" y="2265"/>
                  </a:lnTo>
                  <a:lnTo>
                    <a:pt x="3303" y="2076"/>
                  </a:lnTo>
                  <a:lnTo>
                    <a:pt x="3491" y="2076"/>
                  </a:lnTo>
                  <a:lnTo>
                    <a:pt x="3491" y="2171"/>
                  </a:lnTo>
                  <a:lnTo>
                    <a:pt x="3397" y="2265"/>
                  </a:lnTo>
                  <a:lnTo>
                    <a:pt x="3303" y="2359"/>
                  </a:lnTo>
                  <a:lnTo>
                    <a:pt x="3303" y="2548"/>
                  </a:lnTo>
                  <a:lnTo>
                    <a:pt x="3491" y="2548"/>
                  </a:lnTo>
                  <a:lnTo>
                    <a:pt x="3586" y="2454"/>
                  </a:lnTo>
                  <a:lnTo>
                    <a:pt x="3680" y="2265"/>
                  </a:lnTo>
                  <a:lnTo>
                    <a:pt x="4152" y="2265"/>
                  </a:lnTo>
                  <a:lnTo>
                    <a:pt x="4152" y="2359"/>
                  </a:lnTo>
                  <a:lnTo>
                    <a:pt x="4246" y="2171"/>
                  </a:lnTo>
                  <a:lnTo>
                    <a:pt x="4340" y="2171"/>
                  </a:lnTo>
                  <a:lnTo>
                    <a:pt x="4246" y="2265"/>
                  </a:lnTo>
                  <a:lnTo>
                    <a:pt x="5284" y="2265"/>
                  </a:lnTo>
                  <a:lnTo>
                    <a:pt x="5567" y="2171"/>
                  </a:lnTo>
                  <a:lnTo>
                    <a:pt x="5755" y="2171"/>
                  </a:lnTo>
                  <a:lnTo>
                    <a:pt x="5755" y="2076"/>
                  </a:lnTo>
                  <a:lnTo>
                    <a:pt x="6416" y="2076"/>
                  </a:lnTo>
                  <a:lnTo>
                    <a:pt x="6510" y="1888"/>
                  </a:lnTo>
                  <a:lnTo>
                    <a:pt x="6604" y="1888"/>
                  </a:lnTo>
                  <a:lnTo>
                    <a:pt x="7170" y="1982"/>
                  </a:lnTo>
                  <a:lnTo>
                    <a:pt x="7453" y="1888"/>
                  </a:lnTo>
                  <a:lnTo>
                    <a:pt x="7548" y="1888"/>
                  </a:lnTo>
                  <a:lnTo>
                    <a:pt x="7642" y="1699"/>
                  </a:lnTo>
                  <a:lnTo>
                    <a:pt x="7736" y="1888"/>
                  </a:lnTo>
                  <a:lnTo>
                    <a:pt x="7925" y="2076"/>
                  </a:lnTo>
                  <a:lnTo>
                    <a:pt x="8114" y="1793"/>
                  </a:lnTo>
                  <a:lnTo>
                    <a:pt x="8114" y="1982"/>
                  </a:lnTo>
                  <a:lnTo>
                    <a:pt x="8208" y="1793"/>
                  </a:lnTo>
                  <a:lnTo>
                    <a:pt x="8302" y="1982"/>
                  </a:lnTo>
                  <a:lnTo>
                    <a:pt x="8302" y="1888"/>
                  </a:lnTo>
                  <a:lnTo>
                    <a:pt x="8302" y="1793"/>
                  </a:lnTo>
                  <a:lnTo>
                    <a:pt x="8491" y="1793"/>
                  </a:lnTo>
                  <a:lnTo>
                    <a:pt x="8585" y="1888"/>
                  </a:lnTo>
                  <a:lnTo>
                    <a:pt x="8774" y="1793"/>
                  </a:lnTo>
                  <a:lnTo>
                    <a:pt x="8774" y="1982"/>
                  </a:lnTo>
                  <a:lnTo>
                    <a:pt x="8869" y="1888"/>
                  </a:lnTo>
                  <a:lnTo>
                    <a:pt x="9718" y="1888"/>
                  </a:lnTo>
                  <a:lnTo>
                    <a:pt x="9623" y="1793"/>
                  </a:lnTo>
                  <a:lnTo>
                    <a:pt x="9718" y="1605"/>
                  </a:lnTo>
                  <a:lnTo>
                    <a:pt x="9812" y="1699"/>
                  </a:lnTo>
                  <a:lnTo>
                    <a:pt x="9812" y="1793"/>
                  </a:lnTo>
                  <a:lnTo>
                    <a:pt x="9906" y="1888"/>
                  </a:lnTo>
                  <a:lnTo>
                    <a:pt x="10095" y="1982"/>
                  </a:lnTo>
                  <a:lnTo>
                    <a:pt x="10661" y="1793"/>
                  </a:lnTo>
                  <a:lnTo>
                    <a:pt x="11038" y="1510"/>
                  </a:lnTo>
                  <a:lnTo>
                    <a:pt x="11133" y="1699"/>
                  </a:lnTo>
                  <a:lnTo>
                    <a:pt x="11321" y="1699"/>
                  </a:lnTo>
                  <a:lnTo>
                    <a:pt x="11510" y="1605"/>
                  </a:lnTo>
                  <a:lnTo>
                    <a:pt x="11604" y="1416"/>
                  </a:lnTo>
                  <a:lnTo>
                    <a:pt x="11982" y="1605"/>
                  </a:lnTo>
                  <a:lnTo>
                    <a:pt x="12453" y="1699"/>
                  </a:lnTo>
                  <a:lnTo>
                    <a:pt x="12642" y="1510"/>
                  </a:lnTo>
                  <a:lnTo>
                    <a:pt x="12642" y="1699"/>
                  </a:lnTo>
                  <a:lnTo>
                    <a:pt x="12925" y="1510"/>
                  </a:lnTo>
                  <a:lnTo>
                    <a:pt x="13208" y="1510"/>
                  </a:lnTo>
                  <a:lnTo>
                    <a:pt x="14057" y="1699"/>
                  </a:lnTo>
                  <a:lnTo>
                    <a:pt x="14434" y="1793"/>
                  </a:lnTo>
                  <a:lnTo>
                    <a:pt x="14812" y="1793"/>
                  </a:lnTo>
                  <a:lnTo>
                    <a:pt x="15095" y="1699"/>
                  </a:lnTo>
                  <a:lnTo>
                    <a:pt x="15378" y="1510"/>
                  </a:lnTo>
                  <a:lnTo>
                    <a:pt x="15472" y="1416"/>
                  </a:lnTo>
                  <a:lnTo>
                    <a:pt x="15472" y="1510"/>
                  </a:lnTo>
                  <a:lnTo>
                    <a:pt x="15472" y="1699"/>
                  </a:lnTo>
                  <a:lnTo>
                    <a:pt x="16416" y="1510"/>
                  </a:lnTo>
                  <a:lnTo>
                    <a:pt x="16416" y="1605"/>
                  </a:lnTo>
                  <a:lnTo>
                    <a:pt x="16510" y="1605"/>
                  </a:lnTo>
                  <a:lnTo>
                    <a:pt x="16604" y="1510"/>
                  </a:lnTo>
                  <a:lnTo>
                    <a:pt x="17642" y="1510"/>
                  </a:lnTo>
                  <a:lnTo>
                    <a:pt x="17736" y="1605"/>
                  </a:lnTo>
                  <a:lnTo>
                    <a:pt x="17831" y="1605"/>
                  </a:lnTo>
                  <a:lnTo>
                    <a:pt x="18397" y="1510"/>
                  </a:lnTo>
                  <a:lnTo>
                    <a:pt x="19057" y="1322"/>
                  </a:lnTo>
                  <a:lnTo>
                    <a:pt x="18774" y="1605"/>
                  </a:lnTo>
                  <a:lnTo>
                    <a:pt x="19151" y="1322"/>
                  </a:lnTo>
                  <a:lnTo>
                    <a:pt x="19340" y="1322"/>
                  </a:lnTo>
                  <a:lnTo>
                    <a:pt x="19340" y="1510"/>
                  </a:lnTo>
                  <a:lnTo>
                    <a:pt x="19529" y="1416"/>
                  </a:lnTo>
                  <a:lnTo>
                    <a:pt x="19906" y="1416"/>
                  </a:lnTo>
                  <a:lnTo>
                    <a:pt x="20000" y="1322"/>
                  </a:lnTo>
                  <a:lnTo>
                    <a:pt x="20095" y="944"/>
                  </a:lnTo>
                  <a:lnTo>
                    <a:pt x="20095" y="1133"/>
                  </a:lnTo>
                  <a:lnTo>
                    <a:pt x="20189" y="1227"/>
                  </a:lnTo>
                  <a:lnTo>
                    <a:pt x="20189" y="1416"/>
                  </a:lnTo>
                  <a:lnTo>
                    <a:pt x="20283" y="1322"/>
                  </a:lnTo>
                  <a:lnTo>
                    <a:pt x="20378" y="1322"/>
                  </a:lnTo>
                  <a:lnTo>
                    <a:pt x="20378" y="1416"/>
                  </a:lnTo>
                  <a:lnTo>
                    <a:pt x="20661" y="1227"/>
                  </a:lnTo>
                  <a:lnTo>
                    <a:pt x="20944" y="1133"/>
                  </a:lnTo>
                  <a:lnTo>
                    <a:pt x="21038" y="1133"/>
                  </a:lnTo>
                  <a:lnTo>
                    <a:pt x="21132" y="1416"/>
                  </a:lnTo>
                  <a:lnTo>
                    <a:pt x="21604" y="1227"/>
                  </a:lnTo>
                  <a:lnTo>
                    <a:pt x="21510" y="1039"/>
                  </a:lnTo>
                  <a:lnTo>
                    <a:pt x="21510" y="944"/>
                  </a:lnTo>
                  <a:lnTo>
                    <a:pt x="21698" y="944"/>
                  </a:lnTo>
                  <a:lnTo>
                    <a:pt x="21604" y="1039"/>
                  </a:lnTo>
                  <a:lnTo>
                    <a:pt x="21982" y="1039"/>
                  </a:lnTo>
                  <a:lnTo>
                    <a:pt x="21887" y="1227"/>
                  </a:lnTo>
                  <a:lnTo>
                    <a:pt x="21887" y="1227"/>
                  </a:lnTo>
                  <a:lnTo>
                    <a:pt x="22170" y="1039"/>
                  </a:lnTo>
                  <a:lnTo>
                    <a:pt x="22265" y="1227"/>
                  </a:lnTo>
                  <a:lnTo>
                    <a:pt x="22265" y="1133"/>
                  </a:lnTo>
                  <a:lnTo>
                    <a:pt x="22265" y="1039"/>
                  </a:lnTo>
                  <a:lnTo>
                    <a:pt x="22548" y="1039"/>
                  </a:lnTo>
                  <a:lnTo>
                    <a:pt x="22642" y="1322"/>
                  </a:lnTo>
                  <a:lnTo>
                    <a:pt x="23019" y="1227"/>
                  </a:lnTo>
                  <a:lnTo>
                    <a:pt x="23208" y="1133"/>
                  </a:lnTo>
                  <a:lnTo>
                    <a:pt x="23302" y="1039"/>
                  </a:lnTo>
                  <a:lnTo>
                    <a:pt x="23397" y="1133"/>
                  </a:lnTo>
                  <a:lnTo>
                    <a:pt x="23397" y="1227"/>
                  </a:lnTo>
                  <a:lnTo>
                    <a:pt x="23680" y="1227"/>
                  </a:lnTo>
                  <a:lnTo>
                    <a:pt x="23868" y="1133"/>
                  </a:lnTo>
                  <a:lnTo>
                    <a:pt x="24057" y="1227"/>
                  </a:lnTo>
                  <a:lnTo>
                    <a:pt x="24246" y="1227"/>
                  </a:lnTo>
                  <a:lnTo>
                    <a:pt x="24246" y="1133"/>
                  </a:lnTo>
                  <a:lnTo>
                    <a:pt x="24529" y="1227"/>
                  </a:lnTo>
                  <a:lnTo>
                    <a:pt x="24906" y="1322"/>
                  </a:lnTo>
                  <a:lnTo>
                    <a:pt x="25179" y="1048"/>
                  </a:lnTo>
                  <a:lnTo>
                    <a:pt x="25095" y="1133"/>
                  </a:lnTo>
                  <a:lnTo>
                    <a:pt x="25189" y="1227"/>
                  </a:lnTo>
                  <a:lnTo>
                    <a:pt x="25189" y="1133"/>
                  </a:lnTo>
                  <a:lnTo>
                    <a:pt x="25283" y="1039"/>
                  </a:lnTo>
                  <a:lnTo>
                    <a:pt x="25378" y="944"/>
                  </a:lnTo>
                  <a:lnTo>
                    <a:pt x="25472" y="944"/>
                  </a:lnTo>
                  <a:lnTo>
                    <a:pt x="25472" y="1133"/>
                  </a:lnTo>
                  <a:lnTo>
                    <a:pt x="25566" y="1039"/>
                  </a:lnTo>
                  <a:lnTo>
                    <a:pt x="25661" y="1039"/>
                  </a:lnTo>
                  <a:lnTo>
                    <a:pt x="25566" y="1133"/>
                  </a:lnTo>
                  <a:lnTo>
                    <a:pt x="25661" y="1227"/>
                  </a:lnTo>
                  <a:lnTo>
                    <a:pt x="25849" y="1322"/>
                  </a:lnTo>
                  <a:lnTo>
                    <a:pt x="25944" y="1133"/>
                  </a:lnTo>
                  <a:lnTo>
                    <a:pt x="26132" y="1039"/>
                  </a:lnTo>
                  <a:lnTo>
                    <a:pt x="26132" y="1039"/>
                  </a:lnTo>
                  <a:lnTo>
                    <a:pt x="26038" y="1227"/>
                  </a:lnTo>
                  <a:lnTo>
                    <a:pt x="26132" y="1322"/>
                  </a:lnTo>
                  <a:lnTo>
                    <a:pt x="26321" y="1416"/>
                  </a:lnTo>
                  <a:lnTo>
                    <a:pt x="26415" y="1416"/>
                  </a:lnTo>
                  <a:lnTo>
                    <a:pt x="26887" y="1227"/>
                  </a:lnTo>
                  <a:lnTo>
                    <a:pt x="27264" y="944"/>
                  </a:lnTo>
                  <a:lnTo>
                    <a:pt x="27170" y="944"/>
                  </a:lnTo>
                  <a:lnTo>
                    <a:pt x="27264" y="850"/>
                  </a:lnTo>
                  <a:lnTo>
                    <a:pt x="26981" y="756"/>
                  </a:lnTo>
                  <a:lnTo>
                    <a:pt x="26887" y="944"/>
                  </a:lnTo>
                  <a:lnTo>
                    <a:pt x="26793" y="1133"/>
                  </a:lnTo>
                  <a:lnTo>
                    <a:pt x="26793" y="661"/>
                  </a:lnTo>
                  <a:lnTo>
                    <a:pt x="26604" y="944"/>
                  </a:lnTo>
                  <a:lnTo>
                    <a:pt x="26510" y="850"/>
                  </a:lnTo>
                  <a:lnTo>
                    <a:pt x="26415" y="756"/>
                  </a:lnTo>
                  <a:lnTo>
                    <a:pt x="26321" y="944"/>
                  </a:lnTo>
                  <a:lnTo>
                    <a:pt x="26227" y="661"/>
                  </a:lnTo>
                  <a:lnTo>
                    <a:pt x="26038" y="756"/>
                  </a:lnTo>
                  <a:lnTo>
                    <a:pt x="25849" y="661"/>
                  </a:lnTo>
                  <a:lnTo>
                    <a:pt x="25378" y="567"/>
                  </a:lnTo>
                  <a:lnTo>
                    <a:pt x="25283" y="661"/>
                  </a:lnTo>
                  <a:lnTo>
                    <a:pt x="25095" y="756"/>
                  </a:lnTo>
                  <a:lnTo>
                    <a:pt x="25189" y="473"/>
                  </a:lnTo>
                  <a:lnTo>
                    <a:pt x="25000" y="661"/>
                  </a:lnTo>
                  <a:lnTo>
                    <a:pt x="25000" y="661"/>
                  </a:lnTo>
                  <a:lnTo>
                    <a:pt x="25095" y="473"/>
                  </a:lnTo>
                  <a:lnTo>
                    <a:pt x="24906" y="567"/>
                  </a:lnTo>
                  <a:lnTo>
                    <a:pt x="24717" y="567"/>
                  </a:lnTo>
                  <a:lnTo>
                    <a:pt x="24717" y="756"/>
                  </a:lnTo>
                  <a:lnTo>
                    <a:pt x="24623" y="1039"/>
                  </a:lnTo>
                  <a:lnTo>
                    <a:pt x="24623" y="850"/>
                  </a:lnTo>
                  <a:lnTo>
                    <a:pt x="24717" y="661"/>
                  </a:lnTo>
                  <a:lnTo>
                    <a:pt x="24623" y="756"/>
                  </a:lnTo>
                  <a:lnTo>
                    <a:pt x="24623" y="661"/>
                  </a:lnTo>
                  <a:lnTo>
                    <a:pt x="24529" y="473"/>
                  </a:lnTo>
                  <a:lnTo>
                    <a:pt x="24529" y="661"/>
                  </a:lnTo>
                  <a:lnTo>
                    <a:pt x="24434" y="567"/>
                  </a:lnTo>
                  <a:lnTo>
                    <a:pt x="24340" y="378"/>
                  </a:lnTo>
                  <a:lnTo>
                    <a:pt x="24246" y="567"/>
                  </a:lnTo>
                  <a:lnTo>
                    <a:pt x="23963" y="567"/>
                  </a:lnTo>
                  <a:lnTo>
                    <a:pt x="23397" y="661"/>
                  </a:lnTo>
                  <a:lnTo>
                    <a:pt x="23114" y="661"/>
                  </a:lnTo>
                  <a:lnTo>
                    <a:pt x="22925" y="567"/>
                  </a:lnTo>
                  <a:lnTo>
                    <a:pt x="22925" y="473"/>
                  </a:lnTo>
                  <a:lnTo>
                    <a:pt x="23019" y="473"/>
                  </a:lnTo>
                  <a:lnTo>
                    <a:pt x="22642" y="378"/>
                  </a:lnTo>
                  <a:lnTo>
                    <a:pt x="22736" y="473"/>
                  </a:lnTo>
                  <a:lnTo>
                    <a:pt x="22548" y="473"/>
                  </a:lnTo>
                  <a:lnTo>
                    <a:pt x="22642" y="284"/>
                  </a:lnTo>
                  <a:lnTo>
                    <a:pt x="22548" y="190"/>
                  </a:lnTo>
                  <a:lnTo>
                    <a:pt x="22453" y="190"/>
                  </a:lnTo>
                  <a:lnTo>
                    <a:pt x="22359" y="284"/>
                  </a:lnTo>
                  <a:lnTo>
                    <a:pt x="22170" y="378"/>
                  </a:lnTo>
                  <a:lnTo>
                    <a:pt x="22076" y="284"/>
                  </a:lnTo>
                  <a:lnTo>
                    <a:pt x="22170" y="473"/>
                  </a:lnTo>
                  <a:lnTo>
                    <a:pt x="21887" y="190"/>
                  </a:lnTo>
                  <a:lnTo>
                    <a:pt x="21793" y="190"/>
                  </a:lnTo>
                  <a:lnTo>
                    <a:pt x="21698" y="378"/>
                  </a:lnTo>
                  <a:lnTo>
                    <a:pt x="21604" y="756"/>
                  </a:lnTo>
                  <a:lnTo>
                    <a:pt x="21415" y="661"/>
                  </a:lnTo>
                  <a:lnTo>
                    <a:pt x="21510" y="473"/>
                  </a:lnTo>
                  <a:lnTo>
                    <a:pt x="21604" y="284"/>
                  </a:lnTo>
                  <a:lnTo>
                    <a:pt x="21415" y="284"/>
                  </a:lnTo>
                  <a:lnTo>
                    <a:pt x="21415" y="190"/>
                  </a:lnTo>
                  <a:lnTo>
                    <a:pt x="21227" y="378"/>
                  </a:lnTo>
                  <a:lnTo>
                    <a:pt x="20944" y="567"/>
                  </a:lnTo>
                  <a:lnTo>
                    <a:pt x="20566" y="1"/>
                  </a:lnTo>
                  <a:lnTo>
                    <a:pt x="20472" y="95"/>
                  </a:lnTo>
                  <a:lnTo>
                    <a:pt x="20472" y="190"/>
                  </a:lnTo>
                  <a:lnTo>
                    <a:pt x="20472" y="378"/>
                  </a:lnTo>
                  <a:lnTo>
                    <a:pt x="20283" y="284"/>
                  </a:lnTo>
                  <a:lnTo>
                    <a:pt x="20283" y="190"/>
                  </a:lnTo>
                  <a:lnTo>
                    <a:pt x="20378" y="95"/>
                  </a:lnTo>
                  <a:lnTo>
                    <a:pt x="20283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" name="Google Shape;213;p32"/>
            <p:cNvSpPr/>
            <p:nvPr/>
          </p:nvSpPr>
          <p:spPr>
            <a:xfrm>
              <a:off x="3870041" y="2764475"/>
              <a:ext cx="188382" cy="232966"/>
            </a:xfrm>
            <a:custGeom>
              <a:rect b="b" l="l" r="r" t="t"/>
              <a:pathLst>
                <a:path extrusionOk="0" h="8869" w="7171">
                  <a:moveTo>
                    <a:pt x="5756" y="6510"/>
                  </a:moveTo>
                  <a:lnTo>
                    <a:pt x="5756" y="6604"/>
                  </a:lnTo>
                  <a:lnTo>
                    <a:pt x="5850" y="6604"/>
                  </a:lnTo>
                  <a:lnTo>
                    <a:pt x="5756" y="6510"/>
                  </a:lnTo>
                  <a:close/>
                  <a:moveTo>
                    <a:pt x="2265" y="7925"/>
                  </a:moveTo>
                  <a:lnTo>
                    <a:pt x="2252" y="7965"/>
                  </a:lnTo>
                  <a:lnTo>
                    <a:pt x="2252" y="796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265" y="7925"/>
                  </a:lnTo>
                  <a:close/>
                  <a:moveTo>
                    <a:pt x="567" y="0"/>
                  </a:moveTo>
                  <a:lnTo>
                    <a:pt x="284" y="189"/>
                  </a:lnTo>
                  <a:lnTo>
                    <a:pt x="95" y="472"/>
                  </a:lnTo>
                  <a:lnTo>
                    <a:pt x="1" y="755"/>
                  </a:lnTo>
                  <a:lnTo>
                    <a:pt x="95" y="1038"/>
                  </a:lnTo>
                  <a:lnTo>
                    <a:pt x="190" y="1227"/>
                  </a:lnTo>
                  <a:lnTo>
                    <a:pt x="473" y="1415"/>
                  </a:lnTo>
                  <a:lnTo>
                    <a:pt x="850" y="1321"/>
                  </a:lnTo>
                  <a:lnTo>
                    <a:pt x="661" y="1604"/>
                  </a:lnTo>
                  <a:lnTo>
                    <a:pt x="756" y="1604"/>
                  </a:lnTo>
                  <a:lnTo>
                    <a:pt x="661" y="1793"/>
                  </a:lnTo>
                  <a:lnTo>
                    <a:pt x="661" y="1887"/>
                  </a:lnTo>
                  <a:lnTo>
                    <a:pt x="756" y="1793"/>
                  </a:lnTo>
                  <a:lnTo>
                    <a:pt x="1510" y="1604"/>
                  </a:lnTo>
                  <a:lnTo>
                    <a:pt x="1510" y="1604"/>
                  </a:lnTo>
                  <a:lnTo>
                    <a:pt x="1133" y="2076"/>
                  </a:lnTo>
                  <a:lnTo>
                    <a:pt x="1322" y="2453"/>
                  </a:lnTo>
                  <a:lnTo>
                    <a:pt x="1888" y="2830"/>
                  </a:lnTo>
                  <a:lnTo>
                    <a:pt x="3397" y="3774"/>
                  </a:lnTo>
                  <a:lnTo>
                    <a:pt x="5001" y="4623"/>
                  </a:lnTo>
                  <a:lnTo>
                    <a:pt x="5944" y="5095"/>
                  </a:lnTo>
                  <a:lnTo>
                    <a:pt x="5756" y="5189"/>
                  </a:lnTo>
                  <a:lnTo>
                    <a:pt x="5378" y="5378"/>
                  </a:lnTo>
                  <a:lnTo>
                    <a:pt x="5378" y="5283"/>
                  </a:lnTo>
                  <a:lnTo>
                    <a:pt x="5001" y="5661"/>
                  </a:lnTo>
                  <a:lnTo>
                    <a:pt x="4623" y="5944"/>
                  </a:lnTo>
                  <a:lnTo>
                    <a:pt x="4435" y="6321"/>
                  </a:lnTo>
                  <a:lnTo>
                    <a:pt x="4340" y="6510"/>
                  </a:lnTo>
                  <a:lnTo>
                    <a:pt x="4435" y="6698"/>
                  </a:lnTo>
                  <a:lnTo>
                    <a:pt x="4435" y="6698"/>
                  </a:lnTo>
                  <a:lnTo>
                    <a:pt x="4246" y="6415"/>
                  </a:lnTo>
                  <a:lnTo>
                    <a:pt x="4057" y="6321"/>
                  </a:lnTo>
                  <a:lnTo>
                    <a:pt x="3963" y="6415"/>
                  </a:lnTo>
                  <a:lnTo>
                    <a:pt x="3869" y="6510"/>
                  </a:lnTo>
                  <a:lnTo>
                    <a:pt x="3680" y="6887"/>
                  </a:lnTo>
                  <a:lnTo>
                    <a:pt x="3680" y="7076"/>
                  </a:lnTo>
                  <a:lnTo>
                    <a:pt x="3774" y="7076"/>
                  </a:lnTo>
                  <a:lnTo>
                    <a:pt x="3680" y="7264"/>
                  </a:lnTo>
                  <a:lnTo>
                    <a:pt x="3303" y="7453"/>
                  </a:lnTo>
                  <a:lnTo>
                    <a:pt x="2359" y="7925"/>
                  </a:lnTo>
                  <a:lnTo>
                    <a:pt x="2284" y="7953"/>
                  </a:lnTo>
                  <a:lnTo>
                    <a:pt x="2284" y="7953"/>
                  </a:lnTo>
                  <a:lnTo>
                    <a:pt x="2454" y="8208"/>
                  </a:lnTo>
                  <a:lnTo>
                    <a:pt x="2642" y="8396"/>
                  </a:lnTo>
                  <a:lnTo>
                    <a:pt x="2642" y="8302"/>
                  </a:lnTo>
                  <a:lnTo>
                    <a:pt x="2737" y="8396"/>
                  </a:lnTo>
                  <a:lnTo>
                    <a:pt x="2831" y="8113"/>
                  </a:lnTo>
                  <a:lnTo>
                    <a:pt x="2925" y="7925"/>
                  </a:lnTo>
                  <a:lnTo>
                    <a:pt x="3020" y="7830"/>
                  </a:lnTo>
                  <a:lnTo>
                    <a:pt x="3397" y="7830"/>
                  </a:lnTo>
                  <a:lnTo>
                    <a:pt x="3680" y="7736"/>
                  </a:lnTo>
                  <a:lnTo>
                    <a:pt x="3774" y="7547"/>
                  </a:lnTo>
                  <a:lnTo>
                    <a:pt x="3869" y="7264"/>
                  </a:lnTo>
                  <a:lnTo>
                    <a:pt x="4246" y="7453"/>
                  </a:lnTo>
                  <a:lnTo>
                    <a:pt x="4623" y="7642"/>
                  </a:lnTo>
                  <a:lnTo>
                    <a:pt x="4718" y="7547"/>
                  </a:lnTo>
                  <a:lnTo>
                    <a:pt x="4906" y="7359"/>
                  </a:lnTo>
                  <a:lnTo>
                    <a:pt x="5190" y="7170"/>
                  </a:lnTo>
                  <a:lnTo>
                    <a:pt x="5095" y="7076"/>
                  </a:lnTo>
                  <a:lnTo>
                    <a:pt x="4906" y="6793"/>
                  </a:lnTo>
                  <a:lnTo>
                    <a:pt x="4906" y="6793"/>
                  </a:lnTo>
                  <a:lnTo>
                    <a:pt x="5095" y="6887"/>
                  </a:lnTo>
                  <a:lnTo>
                    <a:pt x="5378" y="6793"/>
                  </a:lnTo>
                  <a:lnTo>
                    <a:pt x="5756" y="6510"/>
                  </a:lnTo>
                  <a:lnTo>
                    <a:pt x="6322" y="6132"/>
                  </a:lnTo>
                  <a:lnTo>
                    <a:pt x="6699" y="5566"/>
                  </a:lnTo>
                  <a:lnTo>
                    <a:pt x="7171" y="5095"/>
                  </a:lnTo>
                  <a:lnTo>
                    <a:pt x="7076" y="4717"/>
                  </a:lnTo>
                  <a:lnTo>
                    <a:pt x="6982" y="4434"/>
                  </a:lnTo>
                  <a:lnTo>
                    <a:pt x="6605" y="3963"/>
                  </a:lnTo>
                  <a:lnTo>
                    <a:pt x="6133" y="3491"/>
                  </a:lnTo>
                  <a:lnTo>
                    <a:pt x="5567" y="3113"/>
                  </a:lnTo>
                  <a:lnTo>
                    <a:pt x="4340" y="2547"/>
                  </a:lnTo>
                  <a:lnTo>
                    <a:pt x="3208" y="1887"/>
                  </a:lnTo>
                  <a:lnTo>
                    <a:pt x="2925" y="1698"/>
                  </a:lnTo>
                  <a:lnTo>
                    <a:pt x="2925" y="1604"/>
                  </a:lnTo>
                  <a:lnTo>
                    <a:pt x="2925" y="1510"/>
                  </a:lnTo>
                  <a:lnTo>
                    <a:pt x="2737" y="1698"/>
                  </a:lnTo>
                  <a:lnTo>
                    <a:pt x="2642" y="1698"/>
                  </a:lnTo>
                  <a:lnTo>
                    <a:pt x="2642" y="1604"/>
                  </a:lnTo>
                  <a:lnTo>
                    <a:pt x="2642" y="1510"/>
                  </a:lnTo>
                  <a:lnTo>
                    <a:pt x="2642" y="1415"/>
                  </a:lnTo>
                  <a:lnTo>
                    <a:pt x="2454" y="1604"/>
                  </a:lnTo>
                  <a:lnTo>
                    <a:pt x="2454" y="1698"/>
                  </a:lnTo>
                  <a:lnTo>
                    <a:pt x="2265" y="1887"/>
                  </a:lnTo>
                  <a:lnTo>
                    <a:pt x="2265" y="1604"/>
                  </a:lnTo>
                  <a:lnTo>
                    <a:pt x="2171" y="1415"/>
                  </a:lnTo>
                  <a:lnTo>
                    <a:pt x="1605" y="944"/>
                  </a:lnTo>
                  <a:lnTo>
                    <a:pt x="1227" y="755"/>
                  </a:lnTo>
                  <a:lnTo>
                    <a:pt x="1039" y="472"/>
                  </a:lnTo>
                  <a:lnTo>
                    <a:pt x="850" y="283"/>
                  </a:lnTo>
                  <a:lnTo>
                    <a:pt x="944" y="0"/>
                  </a:lnTo>
                  <a:close/>
                  <a:moveTo>
                    <a:pt x="2252" y="7965"/>
                  </a:moveTo>
                  <a:lnTo>
                    <a:pt x="850" y="8491"/>
                  </a:lnTo>
                  <a:lnTo>
                    <a:pt x="756" y="8491"/>
                  </a:lnTo>
                  <a:lnTo>
                    <a:pt x="756" y="8774"/>
                  </a:lnTo>
                  <a:lnTo>
                    <a:pt x="944" y="8868"/>
                  </a:lnTo>
                  <a:lnTo>
                    <a:pt x="1133" y="8868"/>
                  </a:lnTo>
                  <a:lnTo>
                    <a:pt x="1605" y="8774"/>
                  </a:lnTo>
                  <a:lnTo>
                    <a:pt x="1793" y="8679"/>
                  </a:lnTo>
                  <a:lnTo>
                    <a:pt x="2076" y="8491"/>
                  </a:lnTo>
                  <a:lnTo>
                    <a:pt x="2171" y="8208"/>
                  </a:lnTo>
                  <a:lnTo>
                    <a:pt x="2252" y="7965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33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19" name="Google Shape;219;p33"/>
          <p:cNvSpPr txBox="1"/>
          <p:nvPr>
            <p:ph idx="1" type="body"/>
          </p:nvPr>
        </p:nvSpPr>
        <p:spPr>
          <a:xfrm>
            <a:off x="1628275" y="1428825"/>
            <a:ext cx="1786500" cy="124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20" name="Google Shape;220;p33"/>
          <p:cNvSpPr txBox="1"/>
          <p:nvPr>
            <p:ph idx="2" type="body"/>
          </p:nvPr>
        </p:nvSpPr>
        <p:spPr>
          <a:xfrm>
            <a:off x="3646725" y="1428825"/>
            <a:ext cx="1786500" cy="124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21" name="Google Shape;221;p33"/>
          <p:cNvSpPr txBox="1"/>
          <p:nvPr>
            <p:ph idx="3" type="body"/>
          </p:nvPr>
        </p:nvSpPr>
        <p:spPr>
          <a:xfrm>
            <a:off x="5665175" y="1428825"/>
            <a:ext cx="1786500" cy="124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22" name="Google Shape;222;p33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23" name="Google Shape;223;p33"/>
          <p:cNvSpPr txBox="1"/>
          <p:nvPr>
            <p:ph idx="1" type="body"/>
          </p:nvPr>
        </p:nvSpPr>
        <p:spPr>
          <a:xfrm>
            <a:off x="1628275" y="2909550"/>
            <a:ext cx="1786500" cy="124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24" name="Google Shape;224;p33"/>
          <p:cNvSpPr txBox="1"/>
          <p:nvPr>
            <p:ph idx="2" type="body"/>
          </p:nvPr>
        </p:nvSpPr>
        <p:spPr>
          <a:xfrm>
            <a:off x="3646725" y="2909550"/>
            <a:ext cx="1786500" cy="124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25" name="Google Shape;225;p33"/>
          <p:cNvSpPr txBox="1"/>
          <p:nvPr>
            <p:ph idx="3" type="body"/>
          </p:nvPr>
        </p:nvSpPr>
        <p:spPr>
          <a:xfrm>
            <a:off x="5665175" y="2909550"/>
            <a:ext cx="1786500" cy="1248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p34"/>
          <p:cNvSpPr txBox="1"/>
          <p:nvPr>
            <p:ph idx="1" type="body"/>
          </p:nvPr>
        </p:nvSpPr>
        <p:spPr>
          <a:xfrm>
            <a:off x="3068100" y="4101500"/>
            <a:ext cx="30078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 sz="1400"/>
              <a:t>You can insert graphs from </a:t>
            </a:r>
            <a:r>
              <a:rPr lang="en" sz="1400" u="sng">
                <a:solidFill>
                  <a:schemeClr val="hlink"/>
                </a:solidFill>
                <a:hlinkClick r:id="rId3"/>
              </a:rPr>
              <a:t>Google Sheets</a:t>
            </a:r>
            <a:endParaRPr sz="1400"/>
          </a:p>
        </p:txBody>
      </p:sp>
      <p:sp>
        <p:nvSpPr>
          <p:cNvPr id="231" name="Google Shape;231;p34"/>
          <p:cNvSpPr txBox="1"/>
          <p:nvPr>
            <p:ph idx="12" type="sldNum"/>
          </p:nvPr>
        </p:nvSpPr>
        <p:spPr>
          <a:xfrm>
            <a:off x="4297650" y="4711450"/>
            <a:ext cx="548700" cy="4320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32" name="Google Shape;232;p34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994800" y="1176902"/>
            <a:ext cx="3081101" cy="269654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35"/>
          <p:cNvSpPr txBox="1"/>
          <p:nvPr>
            <p:ph idx="1" type="body"/>
          </p:nvPr>
        </p:nvSpPr>
        <p:spPr>
          <a:xfrm>
            <a:off x="2137950" y="1973175"/>
            <a:ext cx="1281900" cy="1348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Patrick Hand SC"/>
                <a:ea typeface="Patrick Hand SC"/>
                <a:cs typeface="Patrick Hand SC"/>
                <a:sym typeface="Patrick Hand SC"/>
              </a:rPr>
              <a:t>Mobile</a:t>
            </a:r>
            <a:r>
              <a:rPr b="1" lang="en" sz="1200">
                <a:latin typeface="Patrick Hand SC"/>
                <a:ea typeface="Patrick Hand SC"/>
                <a:cs typeface="Patrick Hand SC"/>
                <a:sym typeface="Patrick Hand SC"/>
              </a:rPr>
              <a:t> project</a:t>
            </a:r>
            <a:endParaRPr b="1" sz="1200">
              <a:latin typeface="Patrick Hand SC"/>
              <a:ea typeface="Patrick Hand SC"/>
              <a:cs typeface="Patrick Hand SC"/>
              <a:sym typeface="Patrick Hand SC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Show and explain your web, app or software projects using these gadget templates.</a:t>
            </a:r>
            <a:endParaRPr sz="1200"/>
          </a:p>
        </p:txBody>
      </p:sp>
      <p:sp>
        <p:nvSpPr>
          <p:cNvPr id="238" name="Google Shape;238;p35"/>
          <p:cNvSpPr/>
          <p:nvPr/>
        </p:nvSpPr>
        <p:spPr>
          <a:xfrm>
            <a:off x="3877650" y="1358000"/>
            <a:ext cx="1355100" cy="244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2"/>
                </a:solidFill>
                <a:latin typeface="Patrick Hand"/>
                <a:ea typeface="Patrick Hand"/>
                <a:cs typeface="Patrick Hand"/>
                <a:sym typeface="Patrick Hand"/>
              </a:rPr>
              <a:t>Place your screenshot here</a:t>
            </a:r>
            <a:endParaRPr sz="1000">
              <a:solidFill>
                <a:schemeClr val="dk2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239" name="Google Shape;239;p35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36"/>
          <p:cNvSpPr/>
          <p:nvPr/>
        </p:nvSpPr>
        <p:spPr>
          <a:xfrm>
            <a:off x="3448300" y="1022550"/>
            <a:ext cx="2220600" cy="309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2"/>
                </a:solidFill>
                <a:latin typeface="Patrick Hand"/>
                <a:ea typeface="Patrick Hand"/>
                <a:cs typeface="Patrick Hand"/>
                <a:sym typeface="Patrick Hand"/>
              </a:rPr>
              <a:t>Place your screenshot here</a:t>
            </a:r>
            <a:endParaRPr sz="1000">
              <a:solidFill>
                <a:schemeClr val="dk2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245" name="Google Shape;245;p36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6" name="Google Shape;246;p36"/>
          <p:cNvSpPr txBox="1"/>
          <p:nvPr>
            <p:ph idx="1" type="body"/>
          </p:nvPr>
        </p:nvSpPr>
        <p:spPr>
          <a:xfrm>
            <a:off x="1752950" y="1475875"/>
            <a:ext cx="1281900" cy="1348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latin typeface="Patrick Hand SC"/>
                <a:ea typeface="Patrick Hand SC"/>
                <a:cs typeface="Patrick Hand SC"/>
                <a:sym typeface="Patrick Hand SC"/>
              </a:rPr>
              <a:t>Tablet</a:t>
            </a:r>
            <a:r>
              <a:rPr b="1" lang="en" sz="1200">
                <a:latin typeface="Patrick Hand SC"/>
                <a:ea typeface="Patrick Hand SC"/>
                <a:cs typeface="Patrick Hand SC"/>
                <a:sym typeface="Patrick Hand SC"/>
              </a:rPr>
              <a:t> project</a:t>
            </a:r>
            <a:endParaRPr b="1" sz="1200">
              <a:latin typeface="Patrick Hand SC"/>
              <a:ea typeface="Patrick Hand SC"/>
              <a:cs typeface="Patrick Hand SC"/>
              <a:sym typeface="Patrick Hand SC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Show and explain your web, app or software projects using these gadget templates.</a:t>
            </a:r>
            <a:endParaRPr sz="12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37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2" name="Google Shape;252;p37"/>
          <p:cNvSpPr txBox="1"/>
          <p:nvPr>
            <p:ph idx="4294967295" type="ctrTitle"/>
          </p:nvPr>
        </p:nvSpPr>
        <p:spPr>
          <a:xfrm>
            <a:off x="1918700" y="1485548"/>
            <a:ext cx="5306700" cy="683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6"/>
                </a:solidFill>
              </a:rPr>
              <a:t>Thanks</a:t>
            </a:r>
            <a:r>
              <a:rPr lang="en" sz="6000">
                <a:solidFill>
                  <a:schemeClr val="accent6"/>
                </a:solidFill>
              </a:rPr>
              <a:t>!</a:t>
            </a:r>
            <a:endParaRPr sz="6000">
              <a:solidFill>
                <a:schemeClr val="accent6"/>
              </a:solidFill>
            </a:endParaRPr>
          </a:p>
        </p:txBody>
      </p:sp>
      <p:sp>
        <p:nvSpPr>
          <p:cNvPr id="253" name="Google Shape;253;p37"/>
          <p:cNvSpPr txBox="1"/>
          <p:nvPr>
            <p:ph idx="4294967295" type="subTitle"/>
          </p:nvPr>
        </p:nvSpPr>
        <p:spPr>
          <a:xfrm>
            <a:off x="1918700" y="2192769"/>
            <a:ext cx="5306700" cy="18573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</a:rPr>
              <a:t>Any questions?</a:t>
            </a:r>
            <a:endParaRPr b="1" sz="36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</a:rPr>
              <a:t>F</a:t>
            </a:r>
            <a:r>
              <a:rPr lang="en">
                <a:solidFill>
                  <a:schemeClr val="lt1"/>
                </a:solidFill>
              </a:rPr>
              <a:t>ind me at @username &amp; user@mail.me</a:t>
            </a:r>
            <a:endParaRPr b="1" sz="36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p38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59" name="Google Shape;259;p38"/>
          <p:cNvSpPr txBox="1"/>
          <p:nvPr>
            <p:ph idx="1" type="body"/>
          </p:nvPr>
        </p:nvSpPr>
        <p:spPr>
          <a:xfrm>
            <a:off x="1628275" y="1428825"/>
            <a:ext cx="5887500" cy="290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&gt;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&gt;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260" name="Google Shape;260;p38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39"/>
          <p:cNvSpPr txBox="1"/>
          <p:nvPr>
            <p:ph type="title"/>
          </p:nvPr>
        </p:nvSpPr>
        <p:spPr>
          <a:xfrm>
            <a:off x="1628275" y="810800"/>
            <a:ext cx="5887500" cy="4455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66" name="Google Shape;266;p39"/>
          <p:cNvSpPr txBox="1"/>
          <p:nvPr>
            <p:ph idx="1" type="body"/>
          </p:nvPr>
        </p:nvSpPr>
        <p:spPr>
          <a:xfrm>
            <a:off x="1628275" y="1428825"/>
            <a:ext cx="5887500" cy="2908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&gt;"/>
            </a:pPr>
            <a:r>
              <a:rPr lang="en" sz="1800"/>
              <a:t>Titles: Patrick Hand SC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&gt;"/>
            </a:pPr>
            <a:r>
              <a:rPr lang="en" sz="1800"/>
              <a:t>Body copy: Patrick Hand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https://www.1001fonts.com/patrick-hand-font.html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267" name="Google Shape;267;p39"/>
          <p:cNvSpPr txBox="1"/>
          <p:nvPr/>
        </p:nvSpPr>
        <p:spPr>
          <a:xfrm>
            <a:off x="1628275" y="3761525"/>
            <a:ext cx="58875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3"/>
                </a:solidFill>
                <a:latin typeface="Patrick Hand"/>
                <a:ea typeface="Patrick Hand"/>
                <a:cs typeface="Patrick Hand"/>
                <a:sym typeface="Patrick Hand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3"/>
              </a:solidFill>
              <a:latin typeface="Patrick Hand"/>
              <a:ea typeface="Patrick Hand"/>
              <a:cs typeface="Patrick Hand"/>
              <a:sym typeface="Patrick Ha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3"/>
              </a:solidFill>
              <a:latin typeface="Patrick Hand"/>
              <a:ea typeface="Patrick Hand"/>
              <a:cs typeface="Patrick Hand"/>
              <a:sym typeface="Patrick Ha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3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268" name="Google Shape;268;p39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p40"/>
          <p:cNvSpPr/>
          <p:nvPr/>
        </p:nvSpPr>
        <p:spPr>
          <a:xfrm>
            <a:off x="1836099" y="509852"/>
            <a:ext cx="270419" cy="346959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4" name="Google Shape;274;p40"/>
          <p:cNvSpPr/>
          <p:nvPr/>
        </p:nvSpPr>
        <p:spPr>
          <a:xfrm>
            <a:off x="2251874" y="558316"/>
            <a:ext cx="288503" cy="244257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5" name="Google Shape;275;p40"/>
          <p:cNvSpPr/>
          <p:nvPr/>
        </p:nvSpPr>
        <p:spPr>
          <a:xfrm>
            <a:off x="2680359" y="559075"/>
            <a:ext cx="280014" cy="247340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40"/>
          <p:cNvSpPr/>
          <p:nvPr/>
        </p:nvSpPr>
        <p:spPr>
          <a:xfrm>
            <a:off x="3133060" y="552547"/>
            <a:ext cx="228102" cy="256176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7" name="Google Shape;277;p40"/>
          <p:cNvSpPr/>
          <p:nvPr/>
        </p:nvSpPr>
        <p:spPr>
          <a:xfrm>
            <a:off x="3572293" y="550239"/>
            <a:ext cx="194258" cy="258484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8" name="Google Shape;278;p40"/>
          <p:cNvSpPr/>
          <p:nvPr/>
        </p:nvSpPr>
        <p:spPr>
          <a:xfrm>
            <a:off x="3943065" y="547156"/>
            <a:ext cx="300042" cy="265029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9" name="Google Shape;279;p40"/>
          <p:cNvSpPr/>
          <p:nvPr/>
        </p:nvSpPr>
        <p:spPr>
          <a:xfrm>
            <a:off x="4390012" y="531381"/>
            <a:ext cx="257330" cy="297339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" name="Google Shape;280;p40"/>
          <p:cNvSpPr/>
          <p:nvPr/>
        </p:nvSpPr>
        <p:spPr>
          <a:xfrm>
            <a:off x="4794248" y="550618"/>
            <a:ext cx="299647" cy="261946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" name="Google Shape;281;p40"/>
          <p:cNvSpPr/>
          <p:nvPr/>
        </p:nvSpPr>
        <p:spPr>
          <a:xfrm>
            <a:off x="5235410" y="555234"/>
            <a:ext cx="265029" cy="252715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40"/>
          <p:cNvSpPr/>
          <p:nvPr/>
        </p:nvSpPr>
        <p:spPr>
          <a:xfrm>
            <a:off x="5664653" y="549085"/>
            <a:ext cx="257330" cy="262721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40"/>
          <p:cNvSpPr/>
          <p:nvPr/>
        </p:nvSpPr>
        <p:spPr>
          <a:xfrm>
            <a:off x="1839182" y="939094"/>
            <a:ext cx="266562" cy="33002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40"/>
          <p:cNvSpPr/>
          <p:nvPr/>
        </p:nvSpPr>
        <p:spPr>
          <a:xfrm>
            <a:off x="2264188" y="939094"/>
            <a:ext cx="266562" cy="33002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40"/>
          <p:cNvSpPr/>
          <p:nvPr/>
        </p:nvSpPr>
        <p:spPr>
          <a:xfrm>
            <a:off x="2681892" y="988712"/>
            <a:ext cx="275019" cy="236559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40"/>
          <p:cNvSpPr/>
          <p:nvPr/>
        </p:nvSpPr>
        <p:spPr>
          <a:xfrm>
            <a:off x="3106519" y="964859"/>
            <a:ext cx="274640" cy="278101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40"/>
          <p:cNvSpPr/>
          <p:nvPr/>
        </p:nvSpPr>
        <p:spPr>
          <a:xfrm>
            <a:off x="3533455" y="982943"/>
            <a:ext cx="272332" cy="240796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40"/>
          <p:cNvSpPr/>
          <p:nvPr/>
        </p:nvSpPr>
        <p:spPr>
          <a:xfrm>
            <a:off x="3963077" y="982943"/>
            <a:ext cx="264254" cy="24348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40"/>
          <p:cNvSpPr/>
          <p:nvPr/>
        </p:nvSpPr>
        <p:spPr>
          <a:xfrm>
            <a:off x="4395007" y="985630"/>
            <a:ext cx="245032" cy="238108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40"/>
          <p:cNvSpPr/>
          <p:nvPr/>
        </p:nvSpPr>
        <p:spPr>
          <a:xfrm>
            <a:off x="4806562" y="972162"/>
            <a:ext cx="271557" cy="266182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40"/>
          <p:cNvSpPr/>
          <p:nvPr/>
        </p:nvSpPr>
        <p:spPr>
          <a:xfrm>
            <a:off x="5203875" y="942935"/>
            <a:ext cx="331562" cy="326567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p40"/>
          <p:cNvSpPr/>
          <p:nvPr/>
        </p:nvSpPr>
        <p:spPr>
          <a:xfrm>
            <a:off x="5636959" y="954474"/>
            <a:ext cx="310791" cy="296960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40"/>
          <p:cNvSpPr/>
          <p:nvPr/>
        </p:nvSpPr>
        <p:spPr>
          <a:xfrm>
            <a:off x="1818016" y="1425636"/>
            <a:ext cx="304658" cy="216183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40"/>
          <p:cNvSpPr/>
          <p:nvPr/>
        </p:nvSpPr>
        <p:spPr>
          <a:xfrm>
            <a:off x="2244572" y="1384870"/>
            <a:ext cx="302334" cy="292723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40"/>
          <p:cNvSpPr/>
          <p:nvPr/>
        </p:nvSpPr>
        <p:spPr>
          <a:xfrm>
            <a:off x="2680738" y="1397942"/>
            <a:ext cx="272332" cy="27503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" name="Google Shape;296;p40"/>
          <p:cNvSpPr/>
          <p:nvPr/>
        </p:nvSpPr>
        <p:spPr>
          <a:xfrm>
            <a:off x="3103058" y="1389486"/>
            <a:ext cx="283871" cy="283097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7" name="Google Shape;297;p40"/>
          <p:cNvSpPr/>
          <p:nvPr/>
        </p:nvSpPr>
        <p:spPr>
          <a:xfrm>
            <a:off x="3537296" y="1398338"/>
            <a:ext cx="264254" cy="265408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40"/>
          <p:cNvSpPr/>
          <p:nvPr/>
        </p:nvSpPr>
        <p:spPr>
          <a:xfrm>
            <a:off x="3974221" y="1367182"/>
            <a:ext cx="240796" cy="327326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" name="Google Shape;299;p40"/>
          <p:cNvSpPr/>
          <p:nvPr/>
        </p:nvSpPr>
        <p:spPr>
          <a:xfrm>
            <a:off x="4367313" y="1432181"/>
            <a:ext cx="302334" cy="195017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40"/>
          <p:cNvSpPr/>
          <p:nvPr/>
        </p:nvSpPr>
        <p:spPr>
          <a:xfrm>
            <a:off x="4805013" y="1390640"/>
            <a:ext cx="278497" cy="281563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" name="Google Shape;301;p40"/>
          <p:cNvSpPr/>
          <p:nvPr/>
        </p:nvSpPr>
        <p:spPr>
          <a:xfrm>
            <a:off x="5229261" y="1379875"/>
            <a:ext cx="280030" cy="291174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" name="Google Shape;302;p40"/>
          <p:cNvSpPr/>
          <p:nvPr/>
        </p:nvSpPr>
        <p:spPr>
          <a:xfrm>
            <a:off x="5641195" y="1388332"/>
            <a:ext cx="299647" cy="280789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p40"/>
          <p:cNvSpPr/>
          <p:nvPr/>
        </p:nvSpPr>
        <p:spPr>
          <a:xfrm>
            <a:off x="1853408" y="1826410"/>
            <a:ext cx="234647" cy="256192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40"/>
          <p:cNvSpPr/>
          <p:nvPr/>
        </p:nvSpPr>
        <p:spPr>
          <a:xfrm>
            <a:off x="2268029" y="1826805"/>
            <a:ext cx="250422" cy="251940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40"/>
          <p:cNvSpPr/>
          <p:nvPr/>
        </p:nvSpPr>
        <p:spPr>
          <a:xfrm>
            <a:off x="2698047" y="1826805"/>
            <a:ext cx="250407" cy="251940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40"/>
          <p:cNvSpPr/>
          <p:nvPr/>
        </p:nvSpPr>
        <p:spPr>
          <a:xfrm>
            <a:off x="3119592" y="1826805"/>
            <a:ext cx="250027" cy="251940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40"/>
          <p:cNvSpPr/>
          <p:nvPr/>
        </p:nvSpPr>
        <p:spPr>
          <a:xfrm>
            <a:off x="3602674" y="1787572"/>
            <a:ext cx="135028" cy="333111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40"/>
          <p:cNvSpPr/>
          <p:nvPr/>
        </p:nvSpPr>
        <p:spPr>
          <a:xfrm>
            <a:off x="4035774" y="1789880"/>
            <a:ext cx="116944" cy="329254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40"/>
          <p:cNvSpPr/>
          <p:nvPr/>
        </p:nvSpPr>
        <p:spPr>
          <a:xfrm>
            <a:off x="4464622" y="1826410"/>
            <a:ext cx="106558" cy="252335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40"/>
          <p:cNvSpPr/>
          <p:nvPr/>
        </p:nvSpPr>
        <p:spPr>
          <a:xfrm>
            <a:off x="4819255" y="1822948"/>
            <a:ext cx="248099" cy="262721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40"/>
          <p:cNvSpPr/>
          <p:nvPr/>
        </p:nvSpPr>
        <p:spPr>
          <a:xfrm>
            <a:off x="5233877" y="1829872"/>
            <a:ext cx="271952" cy="251181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40"/>
          <p:cNvSpPr/>
          <p:nvPr/>
        </p:nvSpPr>
        <p:spPr>
          <a:xfrm>
            <a:off x="5663878" y="1787177"/>
            <a:ext cx="250027" cy="300042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40"/>
          <p:cNvSpPr/>
          <p:nvPr/>
        </p:nvSpPr>
        <p:spPr>
          <a:xfrm>
            <a:off x="1924572" y="2224117"/>
            <a:ext cx="91936" cy="310807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40"/>
          <p:cNvSpPr/>
          <p:nvPr/>
        </p:nvSpPr>
        <p:spPr>
          <a:xfrm>
            <a:off x="2295723" y="2212577"/>
            <a:ext cx="198874" cy="333111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40"/>
          <p:cNvSpPr/>
          <p:nvPr/>
        </p:nvSpPr>
        <p:spPr>
          <a:xfrm>
            <a:off x="2691882" y="2212577"/>
            <a:ext cx="260413" cy="333111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" name="Google Shape;316;p40"/>
          <p:cNvSpPr/>
          <p:nvPr/>
        </p:nvSpPr>
        <p:spPr>
          <a:xfrm>
            <a:off x="3509981" y="2269120"/>
            <a:ext cx="314269" cy="175400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p40"/>
          <p:cNvSpPr/>
          <p:nvPr/>
        </p:nvSpPr>
        <p:spPr>
          <a:xfrm>
            <a:off x="3091123" y="2232574"/>
            <a:ext cx="305037" cy="288503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40"/>
          <p:cNvSpPr/>
          <p:nvPr/>
        </p:nvSpPr>
        <p:spPr>
          <a:xfrm>
            <a:off x="3957307" y="2239892"/>
            <a:ext cx="270024" cy="272332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40"/>
          <p:cNvSpPr/>
          <p:nvPr/>
        </p:nvSpPr>
        <p:spPr>
          <a:xfrm>
            <a:off x="4381160" y="2242200"/>
            <a:ext cx="273486" cy="272332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40"/>
          <p:cNvSpPr/>
          <p:nvPr/>
        </p:nvSpPr>
        <p:spPr>
          <a:xfrm>
            <a:off x="4768483" y="2242200"/>
            <a:ext cx="356175" cy="288107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40"/>
          <p:cNvSpPr/>
          <p:nvPr/>
        </p:nvSpPr>
        <p:spPr>
          <a:xfrm>
            <a:off x="5260417" y="2230661"/>
            <a:ext cx="214255" cy="298098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40"/>
          <p:cNvSpPr/>
          <p:nvPr/>
        </p:nvSpPr>
        <p:spPr>
          <a:xfrm>
            <a:off x="5687352" y="2245662"/>
            <a:ext cx="209244" cy="286558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40"/>
          <p:cNvSpPr/>
          <p:nvPr/>
        </p:nvSpPr>
        <p:spPr>
          <a:xfrm>
            <a:off x="1826488" y="2685668"/>
            <a:ext cx="302334" cy="239262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40"/>
          <p:cNvSpPr/>
          <p:nvPr/>
        </p:nvSpPr>
        <p:spPr>
          <a:xfrm>
            <a:off x="2248413" y="2703357"/>
            <a:ext cx="294652" cy="200028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40"/>
          <p:cNvSpPr/>
          <p:nvPr/>
        </p:nvSpPr>
        <p:spPr>
          <a:xfrm>
            <a:off x="2681892" y="2694900"/>
            <a:ext cx="279635" cy="218491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40"/>
          <p:cNvSpPr/>
          <p:nvPr/>
        </p:nvSpPr>
        <p:spPr>
          <a:xfrm>
            <a:off x="3104970" y="2689130"/>
            <a:ext cx="281579" cy="228877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40"/>
          <p:cNvSpPr/>
          <p:nvPr/>
        </p:nvSpPr>
        <p:spPr>
          <a:xfrm>
            <a:off x="3544994" y="2670667"/>
            <a:ext cx="254248" cy="256556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40"/>
          <p:cNvSpPr/>
          <p:nvPr/>
        </p:nvSpPr>
        <p:spPr>
          <a:xfrm>
            <a:off x="3946922" y="2702977"/>
            <a:ext cx="287333" cy="211568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40"/>
          <p:cNvSpPr/>
          <p:nvPr/>
        </p:nvSpPr>
        <p:spPr>
          <a:xfrm>
            <a:off x="4372703" y="2702977"/>
            <a:ext cx="286954" cy="211568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40"/>
          <p:cNvSpPr/>
          <p:nvPr/>
        </p:nvSpPr>
        <p:spPr>
          <a:xfrm>
            <a:off x="4805408" y="2682207"/>
            <a:ext cx="276552" cy="242329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40"/>
          <p:cNvSpPr/>
          <p:nvPr/>
        </p:nvSpPr>
        <p:spPr>
          <a:xfrm>
            <a:off x="5216173" y="2652979"/>
            <a:ext cx="303504" cy="305796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40"/>
          <p:cNvSpPr/>
          <p:nvPr/>
        </p:nvSpPr>
        <p:spPr>
          <a:xfrm>
            <a:off x="5663120" y="2670288"/>
            <a:ext cx="260018" cy="2634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40"/>
          <p:cNvSpPr/>
          <p:nvPr/>
        </p:nvSpPr>
        <p:spPr>
          <a:xfrm>
            <a:off x="1822252" y="3084134"/>
            <a:ext cx="296185" cy="288487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40"/>
          <p:cNvSpPr/>
          <p:nvPr/>
        </p:nvSpPr>
        <p:spPr>
          <a:xfrm>
            <a:off x="2234186" y="3130670"/>
            <a:ext cx="315802" cy="193104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40"/>
          <p:cNvSpPr/>
          <p:nvPr/>
        </p:nvSpPr>
        <p:spPr>
          <a:xfrm>
            <a:off x="2733423" y="3064517"/>
            <a:ext cx="185422" cy="316182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40"/>
          <p:cNvSpPr/>
          <p:nvPr/>
        </p:nvSpPr>
        <p:spPr>
          <a:xfrm>
            <a:off x="3131906" y="3094899"/>
            <a:ext cx="232718" cy="291965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40"/>
          <p:cNvSpPr/>
          <p:nvPr/>
        </p:nvSpPr>
        <p:spPr>
          <a:xfrm>
            <a:off x="3539224" y="3117218"/>
            <a:ext cx="261946" cy="227707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40"/>
          <p:cNvSpPr/>
          <p:nvPr/>
        </p:nvSpPr>
        <p:spPr>
          <a:xfrm>
            <a:off x="3962682" y="3096827"/>
            <a:ext cx="262721" cy="263100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40"/>
          <p:cNvSpPr/>
          <p:nvPr/>
        </p:nvSpPr>
        <p:spPr>
          <a:xfrm>
            <a:off x="4386550" y="3093365"/>
            <a:ext cx="264633" cy="2707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40"/>
          <p:cNvSpPr/>
          <p:nvPr/>
        </p:nvSpPr>
        <p:spPr>
          <a:xfrm>
            <a:off x="4791166" y="3096053"/>
            <a:ext cx="305417" cy="258105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40"/>
          <p:cNvSpPr/>
          <p:nvPr/>
        </p:nvSpPr>
        <p:spPr>
          <a:xfrm>
            <a:off x="5229261" y="3090678"/>
            <a:ext cx="278101" cy="274640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40"/>
          <p:cNvSpPr/>
          <p:nvPr/>
        </p:nvSpPr>
        <p:spPr>
          <a:xfrm>
            <a:off x="5661191" y="3077590"/>
            <a:ext cx="266562" cy="298114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40"/>
          <p:cNvSpPr/>
          <p:nvPr/>
        </p:nvSpPr>
        <p:spPr>
          <a:xfrm>
            <a:off x="1801877" y="3557999"/>
            <a:ext cx="343102" cy="193484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40"/>
          <p:cNvSpPr/>
          <p:nvPr/>
        </p:nvSpPr>
        <p:spPr>
          <a:xfrm>
            <a:off x="2255731" y="3506832"/>
            <a:ext cx="276568" cy="291190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40"/>
          <p:cNvSpPr/>
          <p:nvPr/>
        </p:nvSpPr>
        <p:spPr>
          <a:xfrm>
            <a:off x="2669973" y="3490298"/>
            <a:ext cx="304247" cy="313874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40"/>
          <p:cNvSpPr/>
          <p:nvPr/>
        </p:nvSpPr>
        <p:spPr>
          <a:xfrm>
            <a:off x="3110361" y="3516838"/>
            <a:ext cx="268490" cy="271952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40"/>
          <p:cNvSpPr/>
          <p:nvPr/>
        </p:nvSpPr>
        <p:spPr>
          <a:xfrm>
            <a:off x="3508448" y="3517612"/>
            <a:ext cx="322726" cy="269249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40"/>
          <p:cNvSpPr/>
          <p:nvPr/>
        </p:nvSpPr>
        <p:spPr>
          <a:xfrm>
            <a:off x="3969605" y="3494534"/>
            <a:ext cx="248873" cy="301180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40"/>
          <p:cNvSpPr/>
          <p:nvPr/>
        </p:nvSpPr>
        <p:spPr>
          <a:xfrm>
            <a:off x="4341927" y="3491072"/>
            <a:ext cx="357344" cy="324259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40"/>
          <p:cNvSpPr/>
          <p:nvPr/>
        </p:nvSpPr>
        <p:spPr>
          <a:xfrm>
            <a:off x="4771549" y="3486061"/>
            <a:ext cx="350800" cy="335799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40"/>
          <p:cNvSpPr/>
          <p:nvPr/>
        </p:nvSpPr>
        <p:spPr>
          <a:xfrm>
            <a:off x="5212711" y="3566456"/>
            <a:ext cx="311961" cy="180790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40"/>
          <p:cNvSpPr/>
          <p:nvPr/>
        </p:nvSpPr>
        <p:spPr>
          <a:xfrm>
            <a:off x="5679654" y="3533372"/>
            <a:ext cx="232718" cy="255418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40"/>
          <p:cNvSpPr/>
          <p:nvPr/>
        </p:nvSpPr>
        <p:spPr>
          <a:xfrm>
            <a:off x="6194754" y="3292223"/>
            <a:ext cx="666376" cy="656336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40"/>
          <p:cNvSpPr/>
          <p:nvPr/>
        </p:nvSpPr>
        <p:spPr>
          <a:xfrm>
            <a:off x="6463262" y="3598740"/>
            <a:ext cx="634701" cy="388102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40"/>
          <p:cNvSpPr txBox="1"/>
          <p:nvPr>
            <p:ph idx="4294967295" type="body"/>
          </p:nvPr>
        </p:nvSpPr>
        <p:spPr>
          <a:xfrm>
            <a:off x="6168525" y="1193300"/>
            <a:ext cx="15063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1"/>
                </a:solidFill>
              </a:rPr>
              <a:t>SlidesCarnival icons are editable shapes. </a:t>
            </a:r>
            <a:br>
              <a:rPr lang="en" sz="900">
                <a:solidFill>
                  <a:schemeClr val="lt1"/>
                </a:solidFill>
              </a:rPr>
            </a:br>
            <a:br>
              <a:rPr lang="en" sz="900">
                <a:solidFill>
                  <a:schemeClr val="lt1"/>
                </a:solidFill>
              </a:rPr>
            </a:br>
            <a:r>
              <a:rPr lang="en" sz="900">
                <a:solidFill>
                  <a:schemeClr val="lt1"/>
                </a:solidFill>
              </a:rPr>
              <a:t>This means that you can:</a:t>
            </a:r>
            <a:endParaRPr sz="900">
              <a:solidFill>
                <a:schemeClr val="lt1"/>
              </a:solidFill>
            </a:endParaRPr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900"/>
              <a:buChar char="&gt;"/>
            </a:pPr>
            <a:r>
              <a:rPr lang="en" sz="900">
                <a:solidFill>
                  <a:schemeClr val="lt1"/>
                </a:solidFill>
              </a:rPr>
              <a:t>Resize them without losing quality.</a:t>
            </a:r>
            <a:endParaRPr sz="900">
              <a:solidFill>
                <a:schemeClr val="lt1"/>
              </a:solidFill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900"/>
              <a:buChar char="&gt;"/>
            </a:pPr>
            <a:r>
              <a:rPr lang="en" sz="900">
                <a:solidFill>
                  <a:schemeClr val="lt1"/>
                </a:solidFill>
              </a:rPr>
              <a:t>Change fill color and opacity.</a:t>
            </a:r>
            <a:endParaRPr sz="900">
              <a:solidFill>
                <a:schemeClr val="lt1"/>
              </a:solidFill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900"/>
              <a:buChar char="&gt;"/>
            </a:pPr>
            <a:r>
              <a:rPr lang="en" sz="900">
                <a:solidFill>
                  <a:schemeClr val="lt1"/>
                </a:solidFill>
              </a:rPr>
              <a:t>Change line color, width and style.</a:t>
            </a:r>
            <a:endParaRPr sz="9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>
                <a:solidFill>
                  <a:schemeClr val="lt1"/>
                </a:solidFill>
              </a:rPr>
              <a:t>Isn’t that nice? :)</a:t>
            </a:r>
            <a:br>
              <a:rPr lang="en" sz="900">
                <a:solidFill>
                  <a:schemeClr val="lt1"/>
                </a:solidFill>
              </a:rPr>
            </a:br>
            <a:br>
              <a:rPr lang="en" sz="900">
                <a:solidFill>
                  <a:schemeClr val="lt1"/>
                </a:solidFill>
              </a:rPr>
            </a:br>
            <a:r>
              <a:rPr lang="en" sz="900">
                <a:solidFill>
                  <a:schemeClr val="lt1"/>
                </a:solidFill>
              </a:rPr>
              <a:t>Examples:</a:t>
            </a:r>
            <a:br>
              <a:rPr lang="en" sz="900">
                <a:solidFill>
                  <a:schemeClr val="lt1"/>
                </a:solidFill>
              </a:rPr>
            </a:br>
            <a:endParaRPr sz="9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60" name="Google Shape;360;p41"/>
          <p:cNvGrpSpPr/>
          <p:nvPr/>
        </p:nvGrpSpPr>
        <p:grpSpPr>
          <a:xfrm>
            <a:off x="3198188" y="1641006"/>
            <a:ext cx="404501" cy="404577"/>
            <a:chOff x="3706812" y="1035050"/>
            <a:chExt cx="4792662" cy="4787899"/>
          </a:xfrm>
        </p:grpSpPr>
        <p:sp>
          <p:nvSpPr>
            <p:cNvPr id="361" name="Google Shape;361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67" name="Google Shape;367;p41"/>
          <p:cNvGrpSpPr/>
          <p:nvPr/>
        </p:nvGrpSpPr>
        <p:grpSpPr>
          <a:xfrm>
            <a:off x="2036742" y="1641017"/>
            <a:ext cx="402622" cy="404251"/>
            <a:chOff x="1400175" y="1220787"/>
            <a:chExt cx="4473575" cy="4476750"/>
          </a:xfrm>
        </p:grpSpPr>
        <p:sp>
          <p:nvSpPr>
            <p:cNvPr id="368" name="Google Shape;368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2" name="Google Shape;372;p41"/>
          <p:cNvGrpSpPr/>
          <p:nvPr/>
        </p:nvGrpSpPr>
        <p:grpSpPr>
          <a:xfrm>
            <a:off x="1454445" y="1641052"/>
            <a:ext cx="404948" cy="404330"/>
            <a:chOff x="1649412" y="927100"/>
            <a:chExt cx="5011737" cy="5016500"/>
          </a:xfrm>
        </p:grpSpPr>
        <p:sp>
          <p:nvSpPr>
            <p:cNvPr id="373" name="Google Shape;373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6" name="Google Shape;376;p41"/>
          <p:cNvGrpSpPr/>
          <p:nvPr/>
        </p:nvGrpSpPr>
        <p:grpSpPr>
          <a:xfrm>
            <a:off x="2616883" y="1641339"/>
            <a:ext cx="404103" cy="404481"/>
            <a:chOff x="1301750" y="920750"/>
            <a:chExt cx="5095875" cy="5100637"/>
          </a:xfrm>
        </p:grpSpPr>
        <p:sp>
          <p:nvSpPr>
            <p:cNvPr id="377" name="Google Shape;377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2" name="Google Shape;382;p41"/>
          <p:cNvGrpSpPr/>
          <p:nvPr/>
        </p:nvGrpSpPr>
        <p:grpSpPr>
          <a:xfrm>
            <a:off x="4362994" y="1641301"/>
            <a:ext cx="404587" cy="404559"/>
            <a:chOff x="5732756" y="2682276"/>
            <a:chExt cx="719905" cy="719856"/>
          </a:xfrm>
        </p:grpSpPr>
        <p:sp>
          <p:nvSpPr>
            <p:cNvPr id="383" name="Google Shape;383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6" name="Google Shape;386;p41"/>
          <p:cNvGrpSpPr/>
          <p:nvPr/>
        </p:nvGrpSpPr>
        <p:grpSpPr>
          <a:xfrm>
            <a:off x="4945255" y="1641295"/>
            <a:ext cx="404592" cy="404571"/>
            <a:chOff x="6768809" y="2682265"/>
            <a:chExt cx="719915" cy="719877"/>
          </a:xfrm>
        </p:grpSpPr>
        <p:sp>
          <p:nvSpPr>
            <p:cNvPr id="387" name="Google Shape;387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1" name="Google Shape;391;p41"/>
          <p:cNvGrpSpPr/>
          <p:nvPr/>
        </p:nvGrpSpPr>
        <p:grpSpPr>
          <a:xfrm>
            <a:off x="5527522" y="1641322"/>
            <a:ext cx="404707" cy="404517"/>
            <a:chOff x="7804870" y="2682313"/>
            <a:chExt cx="720118" cy="719782"/>
          </a:xfrm>
        </p:grpSpPr>
        <p:sp>
          <p:nvSpPr>
            <p:cNvPr id="392" name="Google Shape;392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7" name="Google Shape;397;p41"/>
          <p:cNvGrpSpPr/>
          <p:nvPr/>
        </p:nvGrpSpPr>
        <p:grpSpPr>
          <a:xfrm>
            <a:off x="6109903" y="1641113"/>
            <a:ext cx="405197" cy="404936"/>
            <a:chOff x="8841135" y="2681940"/>
            <a:chExt cx="720990" cy="720527"/>
          </a:xfrm>
        </p:grpSpPr>
        <p:sp>
          <p:nvSpPr>
            <p:cNvPr id="398" name="Google Shape;398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4" name="Google Shape;404;p41"/>
          <p:cNvGrpSpPr/>
          <p:nvPr/>
        </p:nvGrpSpPr>
        <p:grpSpPr>
          <a:xfrm>
            <a:off x="3779997" y="1640953"/>
            <a:ext cx="404202" cy="404202"/>
            <a:chOff x="4103687" y="1439862"/>
            <a:chExt cx="3986212" cy="3986211"/>
          </a:xfrm>
        </p:grpSpPr>
        <p:sp>
          <p:nvSpPr>
            <p:cNvPr id="405" name="Google Shape;405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7" name="Google Shape;407;p41"/>
          <p:cNvGrpSpPr/>
          <p:nvPr/>
        </p:nvGrpSpPr>
        <p:grpSpPr>
          <a:xfrm>
            <a:off x="6692774" y="1641326"/>
            <a:ext cx="404752" cy="404509"/>
            <a:chOff x="9878272" y="2682320"/>
            <a:chExt cx="720199" cy="719767"/>
          </a:xfrm>
        </p:grpSpPr>
        <p:sp>
          <p:nvSpPr>
            <p:cNvPr id="408" name="Google Shape;408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1" name="Google Shape;411;p41"/>
          <p:cNvGrpSpPr/>
          <p:nvPr/>
        </p:nvGrpSpPr>
        <p:grpSpPr>
          <a:xfrm>
            <a:off x="7275200" y="1641252"/>
            <a:ext cx="404659" cy="404659"/>
            <a:chOff x="10914618" y="2682187"/>
            <a:chExt cx="720033" cy="720033"/>
          </a:xfrm>
        </p:grpSpPr>
        <p:sp>
          <p:nvSpPr>
            <p:cNvPr id="412" name="Google Shape;412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8" name="Google Shape;418;p41"/>
          <p:cNvGrpSpPr/>
          <p:nvPr/>
        </p:nvGrpSpPr>
        <p:grpSpPr>
          <a:xfrm>
            <a:off x="2030643" y="999138"/>
            <a:ext cx="328230" cy="404764"/>
            <a:chOff x="1582665" y="1011072"/>
            <a:chExt cx="584040" cy="720220"/>
          </a:xfrm>
        </p:grpSpPr>
        <p:sp>
          <p:nvSpPr>
            <p:cNvPr id="419" name="Google Shape;419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4" name="Google Shape;424;p41"/>
          <p:cNvGrpSpPr/>
          <p:nvPr/>
        </p:nvGrpSpPr>
        <p:grpSpPr>
          <a:xfrm>
            <a:off x="2576649" y="999156"/>
            <a:ext cx="344537" cy="404745"/>
            <a:chOff x="2554206" y="1011105"/>
            <a:chExt cx="613055" cy="720187"/>
          </a:xfrm>
        </p:grpSpPr>
        <p:sp>
          <p:nvSpPr>
            <p:cNvPr id="425" name="Google Shape;425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8" name="Google Shape;428;p41"/>
          <p:cNvGrpSpPr/>
          <p:nvPr/>
        </p:nvGrpSpPr>
        <p:grpSpPr>
          <a:xfrm>
            <a:off x="6706010" y="957701"/>
            <a:ext cx="418281" cy="446200"/>
            <a:chOff x="9901824" y="937343"/>
            <a:chExt cx="744273" cy="793950"/>
          </a:xfrm>
        </p:grpSpPr>
        <p:grpSp>
          <p:nvGrpSpPr>
            <p:cNvPr id="429" name="Google Shape;429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430" name="Google Shape;430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1" name="Google Shape;431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2" name="Google Shape;432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3" name="Google Shape;433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4" name="Google Shape;434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5" name="Google Shape;435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6" name="Google Shape;436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7" name="Google Shape;437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8" name="Google Shape;438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9" name="Google Shape;439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40" name="Google Shape;440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6" name="Google Shape;446;p41"/>
          <p:cNvGrpSpPr/>
          <p:nvPr/>
        </p:nvGrpSpPr>
        <p:grpSpPr>
          <a:xfrm>
            <a:off x="3138961" y="999307"/>
            <a:ext cx="335809" cy="404594"/>
            <a:chOff x="3554761" y="1011374"/>
            <a:chExt cx="597525" cy="719918"/>
          </a:xfrm>
        </p:grpSpPr>
        <p:sp>
          <p:nvSpPr>
            <p:cNvPr id="447" name="Google Shape;447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1" name="Google Shape;451;p41"/>
          <p:cNvGrpSpPr/>
          <p:nvPr/>
        </p:nvGrpSpPr>
        <p:grpSpPr>
          <a:xfrm>
            <a:off x="3692545" y="999115"/>
            <a:ext cx="336614" cy="404787"/>
            <a:chOff x="4539787" y="1011032"/>
            <a:chExt cx="598958" cy="720261"/>
          </a:xfrm>
        </p:grpSpPr>
        <p:sp>
          <p:nvSpPr>
            <p:cNvPr id="452" name="Google Shape;452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7" name="Google Shape;457;p41"/>
          <p:cNvGrpSpPr/>
          <p:nvPr/>
        </p:nvGrpSpPr>
        <p:grpSpPr>
          <a:xfrm>
            <a:off x="4246935" y="999213"/>
            <a:ext cx="333130" cy="404688"/>
            <a:chOff x="5526246" y="1011207"/>
            <a:chExt cx="592758" cy="720086"/>
          </a:xfrm>
        </p:grpSpPr>
        <p:sp>
          <p:nvSpPr>
            <p:cNvPr id="458" name="Google Shape;458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4" name="Google Shape;464;p41"/>
          <p:cNvGrpSpPr/>
          <p:nvPr/>
        </p:nvGrpSpPr>
        <p:grpSpPr>
          <a:xfrm>
            <a:off x="1482120" y="999207"/>
            <a:ext cx="330748" cy="404694"/>
            <a:chOff x="606645" y="1011196"/>
            <a:chExt cx="588520" cy="720096"/>
          </a:xfrm>
        </p:grpSpPr>
        <p:sp>
          <p:nvSpPr>
            <p:cNvPr id="465" name="Google Shape;465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9" name="Google Shape;469;p41"/>
          <p:cNvGrpSpPr/>
          <p:nvPr/>
        </p:nvGrpSpPr>
        <p:grpSpPr>
          <a:xfrm>
            <a:off x="7342067" y="999186"/>
            <a:ext cx="270926" cy="404715"/>
            <a:chOff x="11033597" y="1011159"/>
            <a:chExt cx="482075" cy="720133"/>
          </a:xfrm>
        </p:grpSpPr>
        <p:sp>
          <p:nvSpPr>
            <p:cNvPr id="470" name="Google Shape;470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4" name="Google Shape;474;p41"/>
          <p:cNvGrpSpPr/>
          <p:nvPr/>
        </p:nvGrpSpPr>
        <p:grpSpPr>
          <a:xfrm>
            <a:off x="6069954" y="957701"/>
            <a:ext cx="418281" cy="446200"/>
            <a:chOff x="8770051" y="937343"/>
            <a:chExt cx="744273" cy="793950"/>
          </a:xfrm>
        </p:grpSpPr>
        <p:sp>
          <p:nvSpPr>
            <p:cNvPr id="475" name="Google Shape;475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80" name="Google Shape;480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481" name="Google Shape;481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2" name="Google Shape;482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3" name="Google Shape;483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4" name="Google Shape;484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5" name="Google Shape;485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6" name="Google Shape;486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7" name="Google Shape;487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8" name="Google Shape;488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0" name="Google Shape;490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91" name="Google Shape;491;p41"/>
          <p:cNvGrpSpPr/>
          <p:nvPr/>
        </p:nvGrpSpPr>
        <p:grpSpPr>
          <a:xfrm>
            <a:off x="4797840" y="957701"/>
            <a:ext cx="418281" cy="446200"/>
            <a:chOff x="6506504" y="937343"/>
            <a:chExt cx="744273" cy="793950"/>
          </a:xfrm>
        </p:grpSpPr>
        <p:sp>
          <p:nvSpPr>
            <p:cNvPr id="492" name="Google Shape;492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95" name="Google Shape;495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496" name="Google Shape;496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0" name="Google Shape;500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1" name="Google Shape;501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2" name="Google Shape;502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3" name="Google Shape;503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4" name="Google Shape;504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5" name="Google Shape;505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06" name="Google Shape;506;p41"/>
          <p:cNvGrpSpPr/>
          <p:nvPr/>
        </p:nvGrpSpPr>
        <p:grpSpPr>
          <a:xfrm>
            <a:off x="5433897" y="957701"/>
            <a:ext cx="418281" cy="446200"/>
            <a:chOff x="7638277" y="937343"/>
            <a:chExt cx="744273" cy="793950"/>
          </a:xfrm>
        </p:grpSpPr>
        <p:sp>
          <p:nvSpPr>
            <p:cNvPr id="507" name="Google Shape;507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11" name="Google Shape;511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12" name="Google Shape;512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3" name="Google Shape;513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4" name="Google Shape;514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5" name="Google Shape;515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6" name="Google Shape;516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7" name="Google Shape;517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8" name="Google Shape;518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9" name="Google Shape;519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0" name="Google Shape;520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1" name="Google Shape;521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22" name="Google Shape;522;p41"/>
          <p:cNvGrpSpPr/>
          <p:nvPr/>
        </p:nvGrpSpPr>
        <p:grpSpPr>
          <a:xfrm>
            <a:off x="3200527" y="2945632"/>
            <a:ext cx="404730" cy="363860"/>
            <a:chOff x="3778727" y="4460423"/>
            <a:chExt cx="720160" cy="647438"/>
          </a:xfrm>
        </p:grpSpPr>
        <p:sp>
          <p:nvSpPr>
            <p:cNvPr id="523" name="Google Shape;523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0" name="Google Shape;530;p41"/>
          <p:cNvGrpSpPr/>
          <p:nvPr/>
        </p:nvGrpSpPr>
        <p:grpSpPr>
          <a:xfrm>
            <a:off x="1454497" y="2932082"/>
            <a:ext cx="404640" cy="390961"/>
            <a:chOff x="557494" y="4436312"/>
            <a:chExt cx="720000" cy="695660"/>
          </a:xfrm>
        </p:grpSpPr>
        <p:sp>
          <p:nvSpPr>
            <p:cNvPr id="531" name="Google Shape;531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5" name="Google Shape;535;p41"/>
          <p:cNvGrpSpPr/>
          <p:nvPr/>
        </p:nvGrpSpPr>
        <p:grpSpPr>
          <a:xfrm>
            <a:off x="4364576" y="2925192"/>
            <a:ext cx="404779" cy="404742"/>
            <a:chOff x="5926265" y="4424051"/>
            <a:chExt cx="720246" cy="720181"/>
          </a:xfrm>
        </p:grpSpPr>
        <p:sp>
          <p:nvSpPr>
            <p:cNvPr id="536" name="Google Shape;536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0" name="Google Shape;540;p41"/>
          <p:cNvGrpSpPr/>
          <p:nvPr/>
        </p:nvGrpSpPr>
        <p:grpSpPr>
          <a:xfrm>
            <a:off x="2036457" y="2942945"/>
            <a:ext cx="404640" cy="369235"/>
            <a:chOff x="1631150" y="4455641"/>
            <a:chExt cx="720000" cy="657002"/>
          </a:xfrm>
        </p:grpSpPr>
        <p:sp>
          <p:nvSpPr>
            <p:cNvPr id="541" name="Google Shape;541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6" name="Google Shape;546;p41"/>
          <p:cNvGrpSpPr/>
          <p:nvPr/>
        </p:nvGrpSpPr>
        <p:grpSpPr>
          <a:xfrm>
            <a:off x="2618458" y="2942415"/>
            <a:ext cx="404640" cy="370296"/>
            <a:chOff x="2704878" y="4454697"/>
            <a:chExt cx="720000" cy="658889"/>
          </a:xfrm>
        </p:grpSpPr>
        <p:sp>
          <p:nvSpPr>
            <p:cNvPr id="547" name="Google Shape;547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3" name="Google Shape;553;p41"/>
          <p:cNvGrpSpPr/>
          <p:nvPr/>
        </p:nvGrpSpPr>
        <p:grpSpPr>
          <a:xfrm>
            <a:off x="3782655" y="2944193"/>
            <a:ext cx="404521" cy="366739"/>
            <a:chOff x="4852681" y="4457861"/>
            <a:chExt cx="719788" cy="652561"/>
          </a:xfrm>
        </p:grpSpPr>
        <p:sp>
          <p:nvSpPr>
            <p:cNvPr id="554" name="Google Shape;554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7" name="Google Shape;557;p41"/>
          <p:cNvGrpSpPr/>
          <p:nvPr/>
        </p:nvGrpSpPr>
        <p:grpSpPr>
          <a:xfrm>
            <a:off x="4946753" y="2935510"/>
            <a:ext cx="404766" cy="384106"/>
            <a:chOff x="7000306" y="4442411"/>
            <a:chExt cx="720224" cy="683463"/>
          </a:xfrm>
        </p:grpSpPr>
        <p:sp>
          <p:nvSpPr>
            <p:cNvPr id="558" name="Google Shape;558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3" name="Google Shape;563;p41"/>
          <p:cNvGrpSpPr/>
          <p:nvPr/>
        </p:nvGrpSpPr>
        <p:grpSpPr>
          <a:xfrm>
            <a:off x="5528917" y="2933510"/>
            <a:ext cx="404730" cy="388105"/>
            <a:chOff x="8074325" y="4438852"/>
            <a:chExt cx="720160" cy="690579"/>
          </a:xfrm>
        </p:grpSpPr>
        <p:sp>
          <p:nvSpPr>
            <p:cNvPr id="564" name="Google Shape;564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0" name="Google Shape;570;p41"/>
          <p:cNvGrpSpPr/>
          <p:nvPr/>
        </p:nvGrpSpPr>
        <p:grpSpPr>
          <a:xfrm>
            <a:off x="6693169" y="2946174"/>
            <a:ext cx="404594" cy="362772"/>
            <a:chOff x="9878975" y="4425243"/>
            <a:chExt cx="719918" cy="645502"/>
          </a:xfrm>
        </p:grpSpPr>
        <p:sp>
          <p:nvSpPr>
            <p:cNvPr id="571" name="Google Shape;571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4" name="Google Shape;574;p41"/>
          <p:cNvGrpSpPr/>
          <p:nvPr/>
        </p:nvGrpSpPr>
        <p:grpSpPr>
          <a:xfrm>
            <a:off x="7275159" y="2936005"/>
            <a:ext cx="404736" cy="383108"/>
            <a:chOff x="10914544" y="4407150"/>
            <a:chExt cx="720170" cy="681687"/>
          </a:xfrm>
        </p:grpSpPr>
        <p:sp>
          <p:nvSpPr>
            <p:cNvPr id="575" name="Google Shape;575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9" name="Google Shape;579;p41"/>
          <p:cNvGrpSpPr/>
          <p:nvPr/>
        </p:nvGrpSpPr>
        <p:grpSpPr>
          <a:xfrm>
            <a:off x="6111020" y="2943373"/>
            <a:ext cx="404753" cy="368374"/>
            <a:chOff x="8843122" y="4420259"/>
            <a:chExt cx="720202" cy="655469"/>
          </a:xfrm>
        </p:grpSpPr>
        <p:sp>
          <p:nvSpPr>
            <p:cNvPr id="580" name="Google Shape;580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6" name="Google Shape;586;p41"/>
          <p:cNvGrpSpPr/>
          <p:nvPr/>
        </p:nvGrpSpPr>
        <p:grpSpPr>
          <a:xfrm>
            <a:off x="3208222" y="2306524"/>
            <a:ext cx="404760" cy="358189"/>
            <a:chOff x="1510757" y="3225422"/>
            <a:chExt cx="720214" cy="637347"/>
          </a:xfrm>
        </p:grpSpPr>
        <p:sp>
          <p:nvSpPr>
            <p:cNvPr id="587" name="Google Shape;587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4" name="Google Shape;594;p41"/>
          <p:cNvGrpSpPr/>
          <p:nvPr/>
        </p:nvGrpSpPr>
        <p:grpSpPr>
          <a:xfrm>
            <a:off x="3835946" y="2322430"/>
            <a:ext cx="404719" cy="326376"/>
            <a:chOff x="2595501" y="3253725"/>
            <a:chExt cx="720141" cy="580739"/>
          </a:xfrm>
        </p:grpSpPr>
        <p:sp>
          <p:nvSpPr>
            <p:cNvPr id="595" name="Google Shape;595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9" name="Google Shape;599;p41"/>
          <p:cNvGrpSpPr/>
          <p:nvPr/>
        </p:nvGrpSpPr>
        <p:grpSpPr>
          <a:xfrm>
            <a:off x="5091292" y="2283361"/>
            <a:ext cx="403005" cy="404513"/>
            <a:chOff x="4764809" y="3184208"/>
            <a:chExt cx="717090" cy="719775"/>
          </a:xfrm>
        </p:grpSpPr>
        <p:sp>
          <p:nvSpPr>
            <p:cNvPr id="600" name="Google Shape;600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3" name="Google Shape;603;p41"/>
          <p:cNvGrpSpPr/>
          <p:nvPr/>
        </p:nvGrpSpPr>
        <p:grpSpPr>
          <a:xfrm>
            <a:off x="4463629" y="2309659"/>
            <a:ext cx="404700" cy="351919"/>
            <a:chOff x="3680173" y="3231000"/>
            <a:chExt cx="720106" cy="626190"/>
          </a:xfrm>
        </p:grpSpPr>
        <p:sp>
          <p:nvSpPr>
            <p:cNvPr id="604" name="Google Shape;604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7" name="Google Shape;607;p41"/>
          <p:cNvGrpSpPr/>
          <p:nvPr/>
        </p:nvGrpSpPr>
        <p:grpSpPr>
          <a:xfrm>
            <a:off x="6344907" y="2283325"/>
            <a:ext cx="402464" cy="404585"/>
            <a:chOff x="6931035" y="3184144"/>
            <a:chExt cx="716128" cy="719903"/>
          </a:xfrm>
        </p:grpSpPr>
        <p:sp>
          <p:nvSpPr>
            <p:cNvPr id="608" name="Google Shape;608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2" name="Google Shape;612;p41"/>
          <p:cNvGrpSpPr/>
          <p:nvPr/>
        </p:nvGrpSpPr>
        <p:grpSpPr>
          <a:xfrm>
            <a:off x="5717260" y="2283282"/>
            <a:ext cx="404683" cy="404671"/>
            <a:chOff x="5846429" y="3184067"/>
            <a:chExt cx="720076" cy="720055"/>
          </a:xfrm>
        </p:grpSpPr>
        <p:sp>
          <p:nvSpPr>
            <p:cNvPr id="613" name="Google Shape;613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7" name="Google Shape;617;p41"/>
          <p:cNvGrpSpPr/>
          <p:nvPr/>
        </p:nvGrpSpPr>
        <p:grpSpPr>
          <a:xfrm>
            <a:off x="2709526" y="2283232"/>
            <a:ext cx="275732" cy="404771"/>
            <a:chOff x="655600" y="3183978"/>
            <a:chExt cx="490627" cy="720234"/>
          </a:xfrm>
        </p:grpSpPr>
        <p:sp>
          <p:nvSpPr>
            <p:cNvPr id="618" name="Google Shape;618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3" name="Google Shape;623;p41"/>
          <p:cNvGrpSpPr/>
          <p:nvPr/>
        </p:nvGrpSpPr>
        <p:grpSpPr>
          <a:xfrm>
            <a:off x="6970334" y="2283338"/>
            <a:ext cx="172309" cy="404561"/>
            <a:chOff x="8011692" y="3184166"/>
            <a:chExt cx="306600" cy="719859"/>
          </a:xfrm>
        </p:grpSpPr>
        <p:sp>
          <p:nvSpPr>
            <p:cNvPr id="624" name="Google Shape;624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0" name="Google Shape;630;p41"/>
          <p:cNvGrpSpPr/>
          <p:nvPr/>
        </p:nvGrpSpPr>
        <p:grpSpPr>
          <a:xfrm>
            <a:off x="7364618" y="2282991"/>
            <a:ext cx="223397" cy="404306"/>
            <a:chOff x="4556125" y="630237"/>
            <a:chExt cx="3081338" cy="5568950"/>
          </a:xfrm>
        </p:grpSpPr>
        <p:sp>
          <p:nvSpPr>
            <p:cNvPr id="631" name="Google Shape;631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8" name="Google Shape;638;p41"/>
          <p:cNvGrpSpPr/>
          <p:nvPr/>
        </p:nvGrpSpPr>
        <p:grpSpPr>
          <a:xfrm>
            <a:off x="2082020" y="2283293"/>
            <a:ext cx="404720" cy="404655"/>
            <a:chOff x="1674084" y="3214987"/>
            <a:chExt cx="720142" cy="720027"/>
          </a:xfrm>
        </p:grpSpPr>
        <p:sp>
          <p:nvSpPr>
            <p:cNvPr id="639" name="Google Shape;639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1" name="Google Shape;651;p41"/>
          <p:cNvGrpSpPr/>
          <p:nvPr/>
        </p:nvGrpSpPr>
        <p:grpSpPr>
          <a:xfrm>
            <a:off x="1454506" y="2283258"/>
            <a:ext cx="404548" cy="404724"/>
            <a:chOff x="557511" y="3214925"/>
            <a:chExt cx="719836" cy="720150"/>
          </a:xfrm>
        </p:grpSpPr>
        <p:sp>
          <p:nvSpPr>
            <p:cNvPr id="652" name="Google Shape;652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6" name="Google Shape;656;p41"/>
          <p:cNvGrpSpPr/>
          <p:nvPr/>
        </p:nvGrpSpPr>
        <p:grpSpPr>
          <a:xfrm>
            <a:off x="1403539" y="3587141"/>
            <a:ext cx="404807" cy="363565"/>
            <a:chOff x="1147762" y="1131887"/>
            <a:chExt cx="5137150" cy="4619626"/>
          </a:xfrm>
        </p:grpSpPr>
        <p:sp>
          <p:nvSpPr>
            <p:cNvPr id="657" name="Google Shape;657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0" name="Google Shape;660;p41"/>
          <p:cNvGrpSpPr/>
          <p:nvPr/>
        </p:nvGrpSpPr>
        <p:grpSpPr>
          <a:xfrm>
            <a:off x="2127423" y="3581420"/>
            <a:ext cx="404871" cy="375294"/>
            <a:chOff x="1570037" y="1341437"/>
            <a:chExt cx="4943475" cy="4576762"/>
          </a:xfrm>
        </p:grpSpPr>
        <p:sp>
          <p:nvSpPr>
            <p:cNvPr id="661" name="Google Shape;661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7" name="Google Shape;667;p41"/>
          <p:cNvGrpSpPr/>
          <p:nvPr/>
        </p:nvGrpSpPr>
        <p:grpSpPr>
          <a:xfrm>
            <a:off x="4383929" y="3567133"/>
            <a:ext cx="400692" cy="404677"/>
            <a:chOff x="5770007" y="5489899"/>
            <a:chExt cx="712976" cy="720067"/>
          </a:xfrm>
        </p:grpSpPr>
        <p:sp>
          <p:nvSpPr>
            <p:cNvPr id="668" name="Google Shape;668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6" name="Google Shape;676;p41"/>
          <p:cNvGrpSpPr/>
          <p:nvPr/>
        </p:nvGrpSpPr>
        <p:grpSpPr>
          <a:xfrm>
            <a:off x="5103717" y="3587534"/>
            <a:ext cx="404613" cy="363914"/>
            <a:chOff x="7050768" y="5526199"/>
            <a:chExt cx="719953" cy="647534"/>
          </a:xfrm>
        </p:grpSpPr>
        <p:sp>
          <p:nvSpPr>
            <p:cNvPr id="677" name="Google Shape;677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9" name="Google Shape;689;p41"/>
          <p:cNvGrpSpPr/>
          <p:nvPr/>
        </p:nvGrpSpPr>
        <p:grpSpPr>
          <a:xfrm>
            <a:off x="6551403" y="3587598"/>
            <a:ext cx="404641" cy="363758"/>
            <a:chOff x="9626723" y="5526313"/>
            <a:chExt cx="720002" cy="647256"/>
          </a:xfrm>
        </p:grpSpPr>
        <p:sp>
          <p:nvSpPr>
            <p:cNvPr id="690" name="Google Shape;690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2" name="Google Shape;702;p41"/>
          <p:cNvGrpSpPr/>
          <p:nvPr/>
        </p:nvGrpSpPr>
        <p:grpSpPr>
          <a:xfrm>
            <a:off x="7275231" y="3567112"/>
            <a:ext cx="404551" cy="404697"/>
            <a:chOff x="10914672" y="5489861"/>
            <a:chExt cx="719842" cy="720102"/>
          </a:xfrm>
        </p:grpSpPr>
        <p:sp>
          <p:nvSpPr>
            <p:cNvPr id="703" name="Google Shape;703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5" name="Google Shape;715;p41"/>
          <p:cNvGrpSpPr/>
          <p:nvPr/>
        </p:nvGrpSpPr>
        <p:grpSpPr>
          <a:xfrm>
            <a:off x="5827522" y="3576431"/>
            <a:ext cx="404768" cy="386087"/>
            <a:chOff x="8338678" y="5506443"/>
            <a:chExt cx="720227" cy="686988"/>
          </a:xfrm>
        </p:grpSpPr>
        <p:sp>
          <p:nvSpPr>
            <p:cNvPr id="716" name="Google Shape;716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2" name="Google Shape;722;p41"/>
          <p:cNvGrpSpPr/>
          <p:nvPr/>
        </p:nvGrpSpPr>
        <p:grpSpPr>
          <a:xfrm>
            <a:off x="2851062" y="3625994"/>
            <a:ext cx="1213724" cy="286933"/>
            <a:chOff x="3042485" y="5594633"/>
            <a:chExt cx="2159652" cy="510557"/>
          </a:xfrm>
        </p:grpSpPr>
        <p:sp>
          <p:nvSpPr>
            <p:cNvPr id="723" name="Google Shape;723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2" name="Google Shape;732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8" name="Google Shape;738;p41"/>
          <p:cNvGrpSpPr/>
          <p:nvPr/>
        </p:nvGrpSpPr>
        <p:grpSpPr>
          <a:xfrm>
            <a:off x="2127299" y="4210069"/>
            <a:ext cx="404671" cy="402139"/>
            <a:chOff x="1442627" y="5710929"/>
            <a:chExt cx="594318" cy="590600"/>
          </a:xfrm>
        </p:grpSpPr>
        <p:sp>
          <p:nvSpPr>
            <p:cNvPr id="739" name="Google Shape;739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4" name="Google Shape;744;p41"/>
          <p:cNvGrpSpPr/>
          <p:nvPr/>
        </p:nvGrpSpPr>
        <p:grpSpPr>
          <a:xfrm>
            <a:off x="6583881" y="4208779"/>
            <a:ext cx="338682" cy="404719"/>
            <a:chOff x="8095060" y="5664590"/>
            <a:chExt cx="497404" cy="594389"/>
          </a:xfrm>
        </p:grpSpPr>
        <p:grpSp>
          <p:nvGrpSpPr>
            <p:cNvPr id="745" name="Google Shape;745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746" name="Google Shape;746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7" name="Google Shape;747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9" name="Google Shape;749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750" name="Google Shape;750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3" name="Google Shape;753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754" name="Google Shape;754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7" name="Google Shape;757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758" name="Google Shape;758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9" name="Google Shape;759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0" name="Google Shape;760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1" name="Google Shape;761;p41"/>
          <p:cNvGrpSpPr/>
          <p:nvPr/>
        </p:nvGrpSpPr>
        <p:grpSpPr>
          <a:xfrm>
            <a:off x="3027585" y="4208805"/>
            <a:ext cx="505829" cy="404667"/>
            <a:chOff x="4607809" y="5664627"/>
            <a:chExt cx="742883" cy="594312"/>
          </a:xfrm>
        </p:grpSpPr>
        <p:sp>
          <p:nvSpPr>
            <p:cNvPr id="762" name="Google Shape;762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7" name="Google Shape;767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0" name="Google Shape;770;p41"/>
          <p:cNvGrpSpPr/>
          <p:nvPr/>
        </p:nvGrpSpPr>
        <p:grpSpPr>
          <a:xfrm>
            <a:off x="4029008" y="4208857"/>
            <a:ext cx="980374" cy="404564"/>
            <a:chOff x="2571250" y="5664711"/>
            <a:chExt cx="1439820" cy="594160"/>
          </a:xfrm>
        </p:grpSpPr>
        <p:sp>
          <p:nvSpPr>
            <p:cNvPr id="771" name="Google Shape;771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5" name="Google Shape;795;p41"/>
          <p:cNvGrpSpPr/>
          <p:nvPr/>
        </p:nvGrpSpPr>
        <p:grpSpPr>
          <a:xfrm>
            <a:off x="5504995" y="4208668"/>
            <a:ext cx="583277" cy="404941"/>
            <a:chOff x="6332670" y="5663946"/>
            <a:chExt cx="856627" cy="594715"/>
          </a:xfrm>
        </p:grpSpPr>
        <p:grpSp>
          <p:nvGrpSpPr>
            <p:cNvPr id="796" name="Google Shape;796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797" name="Google Shape;797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99" name="Google Shape;799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00" name="Google Shape;800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1" name="Google Shape;801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2" name="Google Shape;802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03" name="Google Shape;803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05" name="Google Shape;805;p41"/>
          <p:cNvSpPr txBox="1"/>
          <p:nvPr>
            <p:ph idx="4294967295" type="title"/>
          </p:nvPr>
        </p:nvSpPr>
        <p:spPr>
          <a:xfrm>
            <a:off x="1197750" y="0"/>
            <a:ext cx="6748500" cy="588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</a:rPr>
              <a:t>Diagrams and infographics</a:t>
            </a:r>
            <a:endParaRPr sz="2000">
              <a:solidFill>
                <a:schemeClr val="lt1"/>
              </a:solidFill>
            </a:endParaRPr>
          </a:p>
        </p:txBody>
      </p:sp>
      <p:sp>
        <p:nvSpPr>
          <p:cNvPr id="806" name="Google Shape;806;p41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0" name="Shape 8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1" name="Google Shape;811;p42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latin typeface="Patrick Hand"/>
                <a:ea typeface="Patrick Hand"/>
                <a:cs typeface="Patrick Hand"/>
                <a:sym typeface="Patrick Hand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latin typeface="Patrick Hand"/>
                <a:ea typeface="Patrick Hand"/>
                <a:cs typeface="Patrick Hand"/>
                <a:sym typeface="Patrick Hand"/>
              </a:rPr>
              <a:t> and many more...</a:t>
            </a:r>
            <a:endParaRPr sz="2400">
              <a:solidFill>
                <a:srgbClr val="FFFFFF"/>
              </a:solidFill>
              <a:latin typeface="Patrick Hand"/>
              <a:ea typeface="Patrick Hand"/>
              <a:cs typeface="Patrick Hand"/>
              <a:sym typeface="Patrick Hand"/>
            </a:endParaRPr>
          </a:p>
        </p:txBody>
      </p:sp>
      <p:sp>
        <p:nvSpPr>
          <p:cNvPr id="812" name="Google Shape;812;p42"/>
          <p:cNvSpPr txBox="1"/>
          <p:nvPr>
            <p:ph idx="12" type="sldNum"/>
          </p:nvPr>
        </p:nvSpPr>
        <p:spPr>
          <a:xfrm>
            <a:off x="4297650" y="4646800"/>
            <a:ext cx="548700" cy="4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13" name="Google Shape;813;p42"/>
          <p:cNvSpPr txBox="1"/>
          <p:nvPr>
            <p:ph idx="4294967295" type="body"/>
          </p:nvPr>
        </p:nvSpPr>
        <p:spPr>
          <a:xfrm>
            <a:off x="1724200" y="856425"/>
            <a:ext cx="64863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</a:rPr>
              <a:t>You can also use any emoji as an icon!</a:t>
            </a:r>
            <a:br>
              <a:rPr lang="en" sz="1400">
                <a:solidFill>
                  <a:schemeClr val="lt1"/>
                </a:solidFill>
              </a:rPr>
            </a:br>
            <a:r>
              <a:rPr lang="en" sz="1400">
                <a:solidFill>
                  <a:schemeClr val="lt1"/>
                </a:solidFill>
              </a:rPr>
              <a:t>And of course it resizes without losing quality.</a:t>
            </a:r>
            <a:br>
              <a:rPr lang="en" sz="1400">
                <a:solidFill>
                  <a:schemeClr val="lt1"/>
                </a:solidFill>
              </a:rPr>
            </a:br>
            <a:br>
              <a:rPr lang="en" sz="1400">
                <a:solidFill>
                  <a:schemeClr val="lt1"/>
                </a:solidFill>
              </a:rPr>
            </a:br>
            <a:r>
              <a:rPr lang="en" sz="1400">
                <a:solidFill>
                  <a:schemeClr val="lt1"/>
                </a:solidFill>
              </a:rPr>
              <a:t>How? Follow Google instructions</a:t>
            </a:r>
            <a:r>
              <a:rPr lang="en" sz="1400"/>
              <a:t> </a:t>
            </a:r>
            <a:r>
              <a:rPr lang="en" sz="1400" u="sng">
                <a:solidFill>
                  <a:schemeClr val="hlink"/>
                </a:solidFill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17" name="Shape 8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18" name="Google Shape;818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19" name="Google Shape;819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20" name="Google Shape;820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821" name="Google Shape;821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22" name="Google Shape;822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23" name="Google Shape;823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24" name="Google Shape;824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25" name="Google Shape;825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26" name="Google Shape;826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27" name="Google Shape;827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828" name="Google Shape;828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29" name="Google Shape;829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30" name="Google Shape;830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831" name="Google Shape;831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32" name="Google Shape;832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Talbot template">
  <a:themeElements>
    <a:clrScheme name="Custom 347">
      <a:dk1>
        <a:srgbClr val="393B44"/>
      </a:dk1>
      <a:lt1>
        <a:srgbClr val="FFFFFF"/>
      </a:lt1>
      <a:dk2>
        <a:srgbClr val="98ADBE"/>
      </a:dk2>
      <a:lt2>
        <a:srgbClr val="CDD6DD"/>
      </a:lt2>
      <a:accent1>
        <a:srgbClr val="2768CF"/>
      </a:accent1>
      <a:accent2>
        <a:srgbClr val="39B5D8"/>
      </a:accent2>
      <a:accent3>
        <a:srgbClr val="F16A39"/>
      </a:accent3>
      <a:accent4>
        <a:srgbClr val="DA2323"/>
      </a:accent4>
      <a:accent5>
        <a:srgbClr val="FFE599"/>
      </a:accent5>
      <a:accent6>
        <a:srgbClr val="FFD451"/>
      </a:accent6>
      <a:hlink>
        <a:srgbClr val="0B8FB4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