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64" r:id="rId4"/>
    <p:sldId id="452" r:id="rId5"/>
    <p:sldId id="435" r:id="rId6"/>
    <p:sldId id="436" r:id="rId7"/>
    <p:sldId id="475" r:id="rId8"/>
    <p:sldId id="476" r:id="rId9"/>
    <p:sldId id="477" r:id="rId10"/>
    <p:sldId id="478" r:id="rId11"/>
    <p:sldId id="479" r:id="rId12"/>
    <p:sldId id="483" r:id="rId13"/>
    <p:sldId id="480" r:id="rId14"/>
    <p:sldId id="484" r:id="rId15"/>
    <p:sldId id="485" r:id="rId16"/>
    <p:sldId id="481" r:id="rId17"/>
    <p:sldId id="482" r:id="rId18"/>
    <p:sldId id="292" r:id="rId19"/>
    <p:sldId id="287" r:id="rId20"/>
    <p:sldId id="389" r:id="rId21"/>
    <p:sldId id="450" r:id="rId22"/>
    <p:sldId id="486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Calibri Light" panose="020F0302020204030204" pitchFamily="34" charset="0"/>
      <p:regular r:id="rId31"/>
      <p:italic r:id="rId32"/>
    </p:embeddedFont>
    <p:embeddedFont>
      <p:font typeface="Rozha One" panose="02000000000000000000" pitchFamily="2" charset="0"/>
      <p:regular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B3D"/>
    <a:srgbClr val="989A6E"/>
    <a:srgbClr val="F9CB2F"/>
    <a:srgbClr val="E7E6DD"/>
    <a:srgbClr val="D3CBA6"/>
    <a:srgbClr val="FDEBD6"/>
    <a:srgbClr val="E0DED4"/>
    <a:srgbClr val="015841"/>
    <a:srgbClr val="FF5E00"/>
    <a:srgbClr val="FFB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6" autoAdjust="0"/>
    <p:restoredTop sz="94660"/>
  </p:normalViewPr>
  <p:slideViewPr>
    <p:cSldViewPr snapToGrid="0">
      <p:cViewPr>
        <p:scale>
          <a:sx n="75" d="100"/>
          <a:sy n="75" d="100"/>
        </p:scale>
        <p:origin x="109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43" Type="http://schemas.openxmlformats.org/officeDocument/2006/relationships/image" Target="../media/image41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63.pn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12" Type="http://schemas.openxmlformats.org/officeDocument/2006/relationships/image" Target="../media/image62.svg"/><Relationship Id="rId2" Type="http://schemas.openxmlformats.org/officeDocument/2006/relationships/image" Target="../media/image55.png"/><Relationship Id="rId16" Type="http://schemas.openxmlformats.org/officeDocument/2006/relationships/image" Target="../media/image6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9.png"/><Relationship Id="rId11" Type="http://schemas.openxmlformats.org/officeDocument/2006/relationships/image" Target="../media/image61.png"/><Relationship Id="rId5" Type="http://schemas.openxmlformats.org/officeDocument/2006/relationships/image" Target="../media/image58.svg"/><Relationship Id="rId15" Type="http://schemas.openxmlformats.org/officeDocument/2006/relationships/image" Target="../media/image65.png"/><Relationship Id="rId10" Type="http://schemas.openxmlformats.org/officeDocument/2006/relationships/image" Target="../media/image2.svg"/><Relationship Id="rId4" Type="http://schemas.openxmlformats.org/officeDocument/2006/relationships/image" Target="../media/image57.png"/><Relationship Id="rId9" Type="http://schemas.openxmlformats.org/officeDocument/2006/relationships/image" Target="../media/image1.png"/><Relationship Id="rId14" Type="http://schemas.openxmlformats.org/officeDocument/2006/relationships/image" Target="../media/image6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3.png"/><Relationship Id="rId18" Type="http://schemas.openxmlformats.org/officeDocument/2006/relationships/image" Target="../media/image50.svg"/><Relationship Id="rId3" Type="http://schemas.openxmlformats.org/officeDocument/2006/relationships/image" Target="../media/image68.svg"/><Relationship Id="rId7" Type="http://schemas.openxmlformats.org/officeDocument/2006/relationships/image" Target="../media/image1.png"/><Relationship Id="rId12" Type="http://schemas.openxmlformats.org/officeDocument/2006/relationships/image" Target="../media/image16.svg"/><Relationship Id="rId17" Type="http://schemas.openxmlformats.org/officeDocument/2006/relationships/image" Target="../media/image49.png"/><Relationship Id="rId2" Type="http://schemas.openxmlformats.org/officeDocument/2006/relationships/image" Target="../media/image67.png"/><Relationship Id="rId16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44.svg"/><Relationship Id="rId15" Type="http://schemas.openxmlformats.org/officeDocument/2006/relationships/image" Target="../media/image35.png"/><Relationship Id="rId10" Type="http://schemas.openxmlformats.org/officeDocument/2006/relationships/image" Target="../media/image70.svg"/><Relationship Id="rId4" Type="http://schemas.openxmlformats.org/officeDocument/2006/relationships/image" Target="../media/image43.png"/><Relationship Id="rId9" Type="http://schemas.openxmlformats.org/officeDocument/2006/relationships/image" Target="../media/image69.png"/><Relationship Id="rId14" Type="http://schemas.openxmlformats.org/officeDocument/2006/relationships/image" Target="../media/image24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12" Type="http://schemas.openxmlformats.org/officeDocument/2006/relationships/image" Target="../media/image5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53.png"/><Relationship Id="rId5" Type="http://schemas.openxmlformats.org/officeDocument/2006/relationships/image" Target="../media/image7.png"/><Relationship Id="rId10" Type="http://schemas.openxmlformats.org/officeDocument/2006/relationships/image" Target="../media/image38.svg"/><Relationship Id="rId4" Type="http://schemas.openxmlformats.org/officeDocument/2006/relationships/image" Target="../media/image2.svg"/><Relationship Id="rId9" Type="http://schemas.openxmlformats.org/officeDocument/2006/relationships/image" Target="../media/image3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0.svg"/><Relationship Id="rId7" Type="http://schemas.openxmlformats.org/officeDocument/2006/relationships/image" Target="../media/image27.png"/><Relationship Id="rId12" Type="http://schemas.openxmlformats.org/officeDocument/2006/relationships/image" Target="../media/image5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51.png"/><Relationship Id="rId5" Type="http://schemas.openxmlformats.org/officeDocument/2006/relationships/image" Target="../media/image1.png"/><Relationship Id="rId10" Type="http://schemas.openxmlformats.org/officeDocument/2006/relationships/image" Target="../media/image38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3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3.png"/><Relationship Id="rId18" Type="http://schemas.openxmlformats.org/officeDocument/2006/relationships/image" Target="../media/image52.svg"/><Relationship Id="rId3" Type="http://schemas.openxmlformats.org/officeDocument/2006/relationships/image" Target="../media/image44.svg"/><Relationship Id="rId7" Type="http://schemas.openxmlformats.org/officeDocument/2006/relationships/image" Target="../media/image1.png"/><Relationship Id="rId12" Type="http://schemas.openxmlformats.org/officeDocument/2006/relationships/image" Target="../media/image8.svg"/><Relationship Id="rId17" Type="http://schemas.openxmlformats.org/officeDocument/2006/relationships/image" Target="../media/image51.png"/><Relationship Id="rId2" Type="http://schemas.openxmlformats.org/officeDocument/2006/relationships/image" Target="../media/image43.png"/><Relationship Id="rId16" Type="http://schemas.openxmlformats.org/officeDocument/2006/relationships/image" Target="../media/image5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72.svg"/><Relationship Id="rId15" Type="http://schemas.openxmlformats.org/officeDocument/2006/relationships/image" Target="../media/image49.png"/><Relationship Id="rId10" Type="http://schemas.openxmlformats.org/officeDocument/2006/relationships/image" Target="../media/image6.svg"/><Relationship Id="rId4" Type="http://schemas.openxmlformats.org/officeDocument/2006/relationships/image" Target="../media/image71.png"/><Relationship Id="rId9" Type="http://schemas.openxmlformats.org/officeDocument/2006/relationships/image" Target="../media/image5.png"/><Relationship Id="rId14" Type="http://schemas.openxmlformats.org/officeDocument/2006/relationships/image" Target="../media/image24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15.png"/><Relationship Id="rId18" Type="http://schemas.openxmlformats.org/officeDocument/2006/relationships/image" Target="../media/image22.svg"/><Relationship Id="rId3" Type="http://schemas.openxmlformats.org/officeDocument/2006/relationships/image" Target="../media/image46.svg"/><Relationship Id="rId21" Type="http://schemas.openxmlformats.org/officeDocument/2006/relationships/image" Target="../media/image37.png"/><Relationship Id="rId7" Type="http://schemas.openxmlformats.org/officeDocument/2006/relationships/image" Target="../media/image56.svg"/><Relationship Id="rId12" Type="http://schemas.openxmlformats.org/officeDocument/2006/relationships/image" Target="../media/image2.svg"/><Relationship Id="rId17" Type="http://schemas.openxmlformats.org/officeDocument/2006/relationships/image" Target="../media/image21.png"/><Relationship Id="rId2" Type="http://schemas.openxmlformats.org/officeDocument/2006/relationships/image" Target="../media/image45.png"/><Relationship Id="rId16" Type="http://schemas.openxmlformats.org/officeDocument/2006/relationships/image" Target="../media/image20.svg"/><Relationship Id="rId20" Type="http://schemas.openxmlformats.org/officeDocument/2006/relationships/image" Target="../media/image5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5.png"/><Relationship Id="rId11" Type="http://schemas.openxmlformats.org/officeDocument/2006/relationships/image" Target="../media/image1.png"/><Relationship Id="rId5" Type="http://schemas.openxmlformats.org/officeDocument/2006/relationships/image" Target="../media/image48.svg"/><Relationship Id="rId15" Type="http://schemas.openxmlformats.org/officeDocument/2006/relationships/image" Target="../media/image19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60.svg"/><Relationship Id="rId14" Type="http://schemas.openxmlformats.org/officeDocument/2006/relationships/image" Target="../media/image16.svg"/><Relationship Id="rId22" Type="http://schemas.openxmlformats.org/officeDocument/2006/relationships/image" Target="../media/image3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41.png"/><Relationship Id="rId18" Type="http://schemas.openxmlformats.org/officeDocument/2006/relationships/image" Target="../media/image54.svg"/><Relationship Id="rId3" Type="http://schemas.openxmlformats.org/officeDocument/2006/relationships/image" Target="../media/image46.svg"/><Relationship Id="rId7" Type="http://schemas.openxmlformats.org/officeDocument/2006/relationships/image" Target="../media/image7.png"/><Relationship Id="rId12" Type="http://schemas.openxmlformats.org/officeDocument/2006/relationships/image" Target="../media/image18.svg"/><Relationship Id="rId17" Type="http://schemas.openxmlformats.org/officeDocument/2006/relationships/image" Target="../media/image53.png"/><Relationship Id="rId2" Type="http://schemas.openxmlformats.org/officeDocument/2006/relationships/image" Target="../media/image45.png"/><Relationship Id="rId16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5" Type="http://schemas.openxmlformats.org/officeDocument/2006/relationships/image" Target="../media/image37.png"/><Relationship Id="rId10" Type="http://schemas.openxmlformats.org/officeDocument/2006/relationships/image" Target="../media/image16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42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37.png"/><Relationship Id="rId18" Type="http://schemas.openxmlformats.org/officeDocument/2006/relationships/image" Target="../media/image52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28.svg"/><Relationship Id="rId17" Type="http://schemas.openxmlformats.org/officeDocument/2006/relationships/image" Target="../media/image5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5" Type="http://schemas.openxmlformats.org/officeDocument/2006/relationships/image" Target="../media/image39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38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15.png"/><Relationship Id="rId18" Type="http://schemas.openxmlformats.org/officeDocument/2006/relationships/image" Target="../media/image22.svg"/><Relationship Id="rId3" Type="http://schemas.openxmlformats.org/officeDocument/2006/relationships/image" Target="../media/image46.svg"/><Relationship Id="rId21" Type="http://schemas.openxmlformats.org/officeDocument/2006/relationships/image" Target="../media/image37.png"/><Relationship Id="rId7" Type="http://schemas.openxmlformats.org/officeDocument/2006/relationships/image" Target="../media/image56.svg"/><Relationship Id="rId12" Type="http://schemas.openxmlformats.org/officeDocument/2006/relationships/image" Target="../media/image2.svg"/><Relationship Id="rId17" Type="http://schemas.openxmlformats.org/officeDocument/2006/relationships/image" Target="../media/image21.png"/><Relationship Id="rId2" Type="http://schemas.openxmlformats.org/officeDocument/2006/relationships/image" Target="../media/image45.png"/><Relationship Id="rId16" Type="http://schemas.openxmlformats.org/officeDocument/2006/relationships/image" Target="../media/image20.svg"/><Relationship Id="rId20" Type="http://schemas.openxmlformats.org/officeDocument/2006/relationships/image" Target="../media/image5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5.png"/><Relationship Id="rId11" Type="http://schemas.openxmlformats.org/officeDocument/2006/relationships/image" Target="../media/image1.png"/><Relationship Id="rId5" Type="http://schemas.openxmlformats.org/officeDocument/2006/relationships/image" Target="../media/image48.svg"/><Relationship Id="rId15" Type="http://schemas.openxmlformats.org/officeDocument/2006/relationships/image" Target="../media/image19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60.svg"/><Relationship Id="rId14" Type="http://schemas.openxmlformats.org/officeDocument/2006/relationships/image" Target="../media/image16.svg"/><Relationship Id="rId22" Type="http://schemas.openxmlformats.org/officeDocument/2006/relationships/image" Target="../media/image38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1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12" Type="http://schemas.openxmlformats.org/officeDocument/2006/relationships/image" Target="../media/image50.svg"/><Relationship Id="rId2" Type="http://schemas.openxmlformats.org/officeDocument/2006/relationships/image" Target="../media/image43.png"/><Relationship Id="rId16" Type="http://schemas.openxmlformats.org/officeDocument/2006/relationships/image" Target="../media/image5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7.png"/><Relationship Id="rId11" Type="http://schemas.openxmlformats.org/officeDocument/2006/relationships/image" Target="../media/image49.png"/><Relationship Id="rId5" Type="http://schemas.openxmlformats.org/officeDocument/2006/relationships/image" Target="../media/image46.svg"/><Relationship Id="rId15" Type="http://schemas.openxmlformats.org/officeDocument/2006/relationships/image" Target="../media/image53.png"/><Relationship Id="rId10" Type="http://schemas.openxmlformats.org/officeDocument/2006/relationships/image" Target="../media/image2.svg"/><Relationship Id="rId4" Type="http://schemas.openxmlformats.org/officeDocument/2006/relationships/image" Target="../media/image45.png"/><Relationship Id="rId9" Type="http://schemas.openxmlformats.org/officeDocument/2006/relationships/image" Target="../media/image1.png"/><Relationship Id="rId14" Type="http://schemas.openxmlformats.org/officeDocument/2006/relationships/image" Target="../media/image5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63.png"/><Relationship Id="rId18" Type="http://schemas.openxmlformats.org/officeDocument/2006/relationships/image" Target="../media/image66.sv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12" Type="http://schemas.openxmlformats.org/officeDocument/2006/relationships/image" Target="../media/image62.svg"/><Relationship Id="rId17" Type="http://schemas.openxmlformats.org/officeDocument/2006/relationships/image" Target="../media/image65.png"/><Relationship Id="rId2" Type="http://schemas.openxmlformats.org/officeDocument/2006/relationships/image" Target="../media/image55.png"/><Relationship Id="rId16" Type="http://schemas.openxmlformats.org/officeDocument/2006/relationships/image" Target="../media/image20.svg"/><Relationship Id="rId20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9.png"/><Relationship Id="rId11" Type="http://schemas.openxmlformats.org/officeDocument/2006/relationships/image" Target="../media/image61.png"/><Relationship Id="rId5" Type="http://schemas.openxmlformats.org/officeDocument/2006/relationships/image" Target="../media/image58.svg"/><Relationship Id="rId15" Type="http://schemas.openxmlformats.org/officeDocument/2006/relationships/image" Target="../media/image19.png"/><Relationship Id="rId10" Type="http://schemas.openxmlformats.org/officeDocument/2006/relationships/image" Target="../media/image2.svg"/><Relationship Id="rId19" Type="http://schemas.openxmlformats.org/officeDocument/2006/relationships/image" Target="../media/image37.png"/><Relationship Id="rId4" Type="http://schemas.openxmlformats.org/officeDocument/2006/relationships/image" Target="../media/image57.png"/><Relationship Id="rId9" Type="http://schemas.openxmlformats.org/officeDocument/2006/relationships/image" Target="../media/image1.png"/><Relationship Id="rId14" Type="http://schemas.openxmlformats.org/officeDocument/2006/relationships/image" Target="../media/image64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3.png"/><Relationship Id="rId18" Type="http://schemas.openxmlformats.org/officeDocument/2006/relationships/image" Target="../media/image50.svg"/><Relationship Id="rId3" Type="http://schemas.openxmlformats.org/officeDocument/2006/relationships/image" Target="../media/image68.svg"/><Relationship Id="rId7" Type="http://schemas.openxmlformats.org/officeDocument/2006/relationships/image" Target="../media/image1.png"/><Relationship Id="rId12" Type="http://schemas.openxmlformats.org/officeDocument/2006/relationships/image" Target="../media/image16.svg"/><Relationship Id="rId17" Type="http://schemas.openxmlformats.org/officeDocument/2006/relationships/image" Target="../media/image49.png"/><Relationship Id="rId2" Type="http://schemas.openxmlformats.org/officeDocument/2006/relationships/image" Target="../media/image67.png"/><Relationship Id="rId16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44.svg"/><Relationship Id="rId15" Type="http://schemas.openxmlformats.org/officeDocument/2006/relationships/image" Target="../media/image35.png"/><Relationship Id="rId10" Type="http://schemas.openxmlformats.org/officeDocument/2006/relationships/image" Target="../media/image70.svg"/><Relationship Id="rId4" Type="http://schemas.openxmlformats.org/officeDocument/2006/relationships/image" Target="../media/image43.png"/><Relationship Id="rId9" Type="http://schemas.openxmlformats.org/officeDocument/2006/relationships/image" Target="../media/image69.png"/><Relationship Id="rId14" Type="http://schemas.openxmlformats.org/officeDocument/2006/relationships/image" Target="../media/image2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41.png"/><Relationship Id="rId18" Type="http://schemas.openxmlformats.org/officeDocument/2006/relationships/image" Target="../media/image54.svg"/><Relationship Id="rId3" Type="http://schemas.openxmlformats.org/officeDocument/2006/relationships/image" Target="../media/image46.svg"/><Relationship Id="rId7" Type="http://schemas.openxmlformats.org/officeDocument/2006/relationships/image" Target="../media/image7.png"/><Relationship Id="rId12" Type="http://schemas.openxmlformats.org/officeDocument/2006/relationships/image" Target="../media/image18.svg"/><Relationship Id="rId17" Type="http://schemas.openxmlformats.org/officeDocument/2006/relationships/image" Target="../media/image53.png"/><Relationship Id="rId2" Type="http://schemas.openxmlformats.org/officeDocument/2006/relationships/image" Target="../media/image45.png"/><Relationship Id="rId16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5" Type="http://schemas.openxmlformats.org/officeDocument/2006/relationships/image" Target="../media/image37.png"/><Relationship Id="rId10" Type="http://schemas.openxmlformats.org/officeDocument/2006/relationships/image" Target="../media/image16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4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37.png"/><Relationship Id="rId18" Type="http://schemas.openxmlformats.org/officeDocument/2006/relationships/image" Target="../media/image52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28.svg"/><Relationship Id="rId17" Type="http://schemas.openxmlformats.org/officeDocument/2006/relationships/image" Target="../media/image5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5" Type="http://schemas.openxmlformats.org/officeDocument/2006/relationships/image" Target="../media/image39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38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9.png"/><Relationship Id="rId18" Type="http://schemas.openxmlformats.org/officeDocument/2006/relationships/image" Target="../media/image50.svg"/><Relationship Id="rId3" Type="http://schemas.openxmlformats.org/officeDocument/2006/relationships/image" Target="../media/image44.svg"/><Relationship Id="rId7" Type="http://schemas.openxmlformats.org/officeDocument/2006/relationships/image" Target="../media/image1.png"/><Relationship Id="rId12" Type="http://schemas.openxmlformats.org/officeDocument/2006/relationships/image" Target="../media/image8.svg"/><Relationship Id="rId17" Type="http://schemas.openxmlformats.org/officeDocument/2006/relationships/image" Target="../media/image49.png"/><Relationship Id="rId2" Type="http://schemas.openxmlformats.org/officeDocument/2006/relationships/image" Target="../media/image43.png"/><Relationship Id="rId16" Type="http://schemas.openxmlformats.org/officeDocument/2006/relationships/image" Target="../media/image24.svg"/><Relationship Id="rId20" Type="http://schemas.openxmlformats.org/officeDocument/2006/relationships/image" Target="../media/image5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72.svg"/><Relationship Id="rId15" Type="http://schemas.openxmlformats.org/officeDocument/2006/relationships/image" Target="../media/image23.png"/><Relationship Id="rId10" Type="http://schemas.openxmlformats.org/officeDocument/2006/relationships/image" Target="../media/image6.svg"/><Relationship Id="rId19" Type="http://schemas.openxmlformats.org/officeDocument/2006/relationships/image" Target="../media/image51.png"/><Relationship Id="rId4" Type="http://schemas.openxmlformats.org/officeDocument/2006/relationships/image" Target="../media/image71.png"/><Relationship Id="rId9" Type="http://schemas.openxmlformats.org/officeDocument/2006/relationships/image" Target="../media/image5.png"/><Relationship Id="rId1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15.png"/><Relationship Id="rId18" Type="http://schemas.openxmlformats.org/officeDocument/2006/relationships/image" Target="../media/image22.svg"/><Relationship Id="rId3" Type="http://schemas.openxmlformats.org/officeDocument/2006/relationships/image" Target="../media/image46.svg"/><Relationship Id="rId21" Type="http://schemas.openxmlformats.org/officeDocument/2006/relationships/image" Target="../media/image37.png"/><Relationship Id="rId7" Type="http://schemas.openxmlformats.org/officeDocument/2006/relationships/image" Target="../media/image56.svg"/><Relationship Id="rId12" Type="http://schemas.openxmlformats.org/officeDocument/2006/relationships/image" Target="../media/image2.svg"/><Relationship Id="rId17" Type="http://schemas.openxmlformats.org/officeDocument/2006/relationships/image" Target="../media/image21.png"/><Relationship Id="rId2" Type="http://schemas.openxmlformats.org/officeDocument/2006/relationships/image" Target="../media/image45.png"/><Relationship Id="rId16" Type="http://schemas.openxmlformats.org/officeDocument/2006/relationships/image" Target="../media/image20.svg"/><Relationship Id="rId20" Type="http://schemas.openxmlformats.org/officeDocument/2006/relationships/image" Target="../media/image5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5.png"/><Relationship Id="rId11" Type="http://schemas.openxmlformats.org/officeDocument/2006/relationships/image" Target="../media/image1.png"/><Relationship Id="rId5" Type="http://schemas.openxmlformats.org/officeDocument/2006/relationships/image" Target="../media/image48.svg"/><Relationship Id="rId15" Type="http://schemas.openxmlformats.org/officeDocument/2006/relationships/image" Target="../media/image19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60.svg"/><Relationship Id="rId14" Type="http://schemas.openxmlformats.org/officeDocument/2006/relationships/image" Target="../media/image16.svg"/><Relationship Id="rId22" Type="http://schemas.openxmlformats.org/officeDocument/2006/relationships/image" Target="../media/image38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44.svg"/><Relationship Id="rId7" Type="http://schemas.openxmlformats.org/officeDocument/2006/relationships/image" Target="../media/image1.png"/><Relationship Id="rId12" Type="http://schemas.openxmlformats.org/officeDocument/2006/relationships/image" Target="../media/image52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1.png"/><Relationship Id="rId5" Type="http://schemas.openxmlformats.org/officeDocument/2006/relationships/image" Target="../media/image48.svg"/><Relationship Id="rId10" Type="http://schemas.openxmlformats.org/officeDocument/2006/relationships/image" Target="../media/image50.svg"/><Relationship Id="rId4" Type="http://schemas.openxmlformats.org/officeDocument/2006/relationships/image" Target="../media/image47.png"/><Relationship Id="rId9" Type="http://schemas.openxmlformats.org/officeDocument/2006/relationships/image" Target="../media/image4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855D2FF-D504-433B-9E76-7EB455DF9AD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34525" y="0"/>
            <a:ext cx="2657475" cy="433387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A58C134-2EA5-4EB5-B6F5-4A25ACB5E79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4095750" cy="116205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03343182-801F-41B3-928D-30E53D4C7F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77400" y="4886325"/>
            <a:ext cx="2514600" cy="197167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B919C45-046E-4F74-B526-B75F53C96A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4829175"/>
            <a:ext cx="5591175" cy="202882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23196F7-119A-4887-AA8B-659CEE3F61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1278"/>
          <a:stretch/>
        </p:blipFill>
        <p:spPr>
          <a:xfrm>
            <a:off x="11074399" y="1219852"/>
            <a:ext cx="1117601" cy="17526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CCCDBA6-BFA1-4DEC-859B-1D23CD3B1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4689"/>
          <a:stretch/>
        </p:blipFill>
        <p:spPr>
          <a:xfrm flipH="1">
            <a:off x="10702079" y="4633730"/>
            <a:ext cx="1370675" cy="222427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AF15A5E-45F7-4456-806C-FB9E0BEA4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16049" b="11678"/>
          <a:stretch/>
        </p:blipFill>
        <p:spPr>
          <a:xfrm flipH="1">
            <a:off x="-2" y="4354524"/>
            <a:ext cx="1885951" cy="250347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7C9A1229-ED58-46D5-8404-935A07D3CE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1772"/>
          <a:stretch/>
        </p:blipFill>
        <p:spPr>
          <a:xfrm>
            <a:off x="2047875" y="5219700"/>
            <a:ext cx="950038" cy="163830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2BE34F43-FD5C-4B9A-891C-5511CA6815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8992"/>
          <a:stretch/>
        </p:blipFill>
        <p:spPr>
          <a:xfrm>
            <a:off x="-2" y="114300"/>
            <a:ext cx="1508127" cy="176530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EC0DC538-6310-4E89-98A7-61DFCCAA675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89927" y="5509264"/>
            <a:ext cx="648530" cy="105917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14429AE-95C5-40A1-BF02-FD5940F992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9910"/>
          <a:stretch/>
        </p:blipFill>
        <p:spPr>
          <a:xfrm>
            <a:off x="9078571" y="0"/>
            <a:ext cx="911907" cy="100013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26334BCB-BC5D-4B7B-AD9C-B3485C0F78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9236"/>
          <a:stretch/>
        </p:blipFill>
        <p:spPr>
          <a:xfrm>
            <a:off x="2322202" y="0"/>
            <a:ext cx="1517957" cy="93821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19E0C3BA-554E-42D4-A3B8-0C8E5D3459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 b="7330"/>
          <a:stretch/>
        </p:blipFill>
        <p:spPr>
          <a:xfrm>
            <a:off x="9306885" y="5556284"/>
            <a:ext cx="1529286" cy="130171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7C1DB673-4C55-4F7F-8EFC-3C08ECBD363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208680" y="343879"/>
            <a:ext cx="804291" cy="75331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0A52C390-2C7C-49EF-9EBE-9A327ABADF85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 rot="19153014">
            <a:off x="1837182" y="573744"/>
            <a:ext cx="214170" cy="63611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196D515B-2240-4B02-91D9-56DB8E4C4A35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233741" y="6038849"/>
            <a:ext cx="351006" cy="732944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1E4BD070-2F87-4C9D-A533-3A1B9EBC6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t="18407" r="12108"/>
          <a:stretch/>
        </p:blipFill>
        <p:spPr>
          <a:xfrm>
            <a:off x="11074399" y="0"/>
            <a:ext cx="1117601" cy="1451137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822860FA-C8E7-40DC-93A4-6B196188B476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89640" y="2639868"/>
            <a:ext cx="682515" cy="954388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5D4F904F-E960-4943-A61C-909409AC25E9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0803942" y="2881130"/>
            <a:ext cx="540914" cy="1942758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0E899E6C-A90A-409E-B07F-524EF5DE9C55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3723614" y="6096272"/>
            <a:ext cx="455954" cy="458786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98D15320-C489-4843-961E-A7CCBBD0E1A2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1340894" flipH="1">
            <a:off x="4333671" y="6377445"/>
            <a:ext cx="455954" cy="458786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CA163012-239B-4A6F-90EB-1E2EA5A1AD04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3296425">
            <a:off x="5471791" y="6175929"/>
            <a:ext cx="455954" cy="45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6C771F81-9249-461E-8AA2-3905DC6DD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262" t="51853"/>
          <a:stretch/>
        </p:blipFill>
        <p:spPr>
          <a:xfrm flipH="1">
            <a:off x="9690178" y="0"/>
            <a:ext cx="2501822" cy="121814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B34CBAA-D005-4211-BCF6-0A6F0E1B8E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71904"/>
          <a:stretch/>
        </p:blipFill>
        <p:spPr>
          <a:xfrm>
            <a:off x="-1" y="6147158"/>
            <a:ext cx="2697730" cy="71084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F66245A-1DFF-414B-9303-B5498518C1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075" t="61838"/>
          <a:stretch/>
        </p:blipFill>
        <p:spPr>
          <a:xfrm>
            <a:off x="-2" y="0"/>
            <a:ext cx="1782671" cy="710842"/>
          </a:xfrm>
          <a:prstGeom prst="rect">
            <a:avLst/>
          </a:prstGeom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1234D480-6C3F-446D-A0BB-DF61EF832EE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98298" y="304536"/>
            <a:ext cx="560738" cy="195691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9DED952-47CC-4EFF-BE56-833134859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4112" b="69562"/>
          <a:stretch/>
        </p:blipFill>
        <p:spPr>
          <a:xfrm>
            <a:off x="10653486" y="6245937"/>
            <a:ext cx="1538514" cy="61206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F66CABF-B97D-4B3D-BA88-8549A1F422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15914" b="35579"/>
          <a:stretch/>
        </p:blipFill>
        <p:spPr>
          <a:xfrm>
            <a:off x="11422743" y="5544411"/>
            <a:ext cx="769257" cy="1313589"/>
          </a:xfrm>
          <a:prstGeom prst="rect">
            <a:avLst/>
          </a:prstGeom>
        </p:spPr>
      </p:pic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2B8FD18-BADF-48DD-B5EC-FDFB37CCB7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4095" y="870857"/>
            <a:ext cx="4547810" cy="511628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39884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D3CB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그래픽 51">
            <a:extLst>
              <a:ext uri="{FF2B5EF4-FFF2-40B4-BE49-F238E27FC236}">
                <a16:creationId xmlns:a16="http://schemas.microsoft.com/office/drawing/2014/main" id="{6B324E8B-6CBB-40C0-90F5-93809166A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4112" b="69562"/>
          <a:stretch/>
        </p:blipFill>
        <p:spPr>
          <a:xfrm>
            <a:off x="10382250" y="6138033"/>
            <a:ext cx="1809750" cy="719968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A1377623-08B4-45D7-9541-7488CE77D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4231" r="7253"/>
          <a:stretch/>
        </p:blipFill>
        <p:spPr>
          <a:xfrm>
            <a:off x="10989171" y="0"/>
            <a:ext cx="1202829" cy="966798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7F8040D-AB70-4587-8BEB-61D3A659C8F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2661611" cy="75515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829E00D1-553B-496F-8B56-E7E66DAD6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16049" b="11678"/>
          <a:stretch/>
        </p:blipFill>
        <p:spPr>
          <a:xfrm>
            <a:off x="10817619" y="5033600"/>
            <a:ext cx="1374381" cy="182440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B9A20161-DAE9-498B-AD24-AF89E5A42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9190" t="23005"/>
          <a:stretch/>
        </p:blipFill>
        <p:spPr>
          <a:xfrm>
            <a:off x="0" y="0"/>
            <a:ext cx="1002995" cy="103528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A416A155-9735-4220-9EEB-4227624CBB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18407" r="12108"/>
          <a:stretch/>
        </p:blipFill>
        <p:spPr>
          <a:xfrm>
            <a:off x="11265825" y="1"/>
            <a:ext cx="926175" cy="1202582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FD4CF645-21FB-4FE0-890D-AA151ED19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3153"/>
          <a:stretch/>
        </p:blipFill>
        <p:spPr>
          <a:xfrm>
            <a:off x="0" y="5696899"/>
            <a:ext cx="981528" cy="1127206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82FB8DEA-EE65-46BE-82D9-647B2F124D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00142" y="0"/>
            <a:ext cx="434908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040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F5594AB1-4C76-4C2F-85CB-8192B4FF8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38362"/>
          <a:stretch/>
        </p:blipFill>
        <p:spPr>
          <a:xfrm>
            <a:off x="10033000" y="5817069"/>
            <a:ext cx="2153804" cy="1040931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CA27D800-8289-40A7-BBBA-A8FAE3E4471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30801" y="174520"/>
            <a:ext cx="295135" cy="296968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33B128D-74B7-464E-95EE-1D79004C01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40894" flipH="1">
            <a:off x="11081580" y="599011"/>
            <a:ext cx="295135" cy="296968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AA7F05A5-4B34-4503-B9A0-2061157B7E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296425">
            <a:off x="11473089" y="232122"/>
            <a:ext cx="295135" cy="296968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5B0D74CA-2145-47E4-B125-F36E5AE407B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195752">
            <a:off x="9547308" y="6169650"/>
            <a:ext cx="345856" cy="483624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FBF8B4A4-C50C-4EF4-B0B2-C631BEA1B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7492"/>
          <a:stretch/>
        </p:blipFill>
        <p:spPr>
          <a:xfrm>
            <a:off x="10825936" y="5691914"/>
            <a:ext cx="794720" cy="1166085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990E54ED-4D28-4361-8E6F-5A5F127231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13054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래픽 21">
            <a:extLst>
              <a:ext uri="{FF2B5EF4-FFF2-40B4-BE49-F238E27FC236}">
                <a16:creationId xmlns:a16="http://schemas.microsoft.com/office/drawing/2014/main" id="{EB1F8C1F-030A-4EE5-8E5C-1412BBC66F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0"/>
            <a:ext cx="3352799" cy="1216603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7F306F1C-D787-4E0B-9613-A776AD22E0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7330"/>
          <a:stretch/>
        </p:blipFill>
        <p:spPr>
          <a:xfrm flipV="1">
            <a:off x="1901552" y="0"/>
            <a:ext cx="1121237" cy="954388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CE834BAF-A17F-4892-80CB-2EEEDBA880C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127217">
            <a:off x="611959" y="552471"/>
            <a:ext cx="481859" cy="673803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5357A7B1-8DC6-43C2-8F3F-AD56E5E2A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570" b="15984"/>
          <a:stretch/>
        </p:blipFill>
        <p:spPr>
          <a:xfrm>
            <a:off x="156152" y="5775591"/>
            <a:ext cx="1599184" cy="1082409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4C950EF5-4FBC-471E-84A3-ECCEEECDF0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8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23AAF2EA-E4C6-4528-9206-B442BB5CC9C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1071" y="1287029"/>
            <a:ext cx="2533858" cy="253385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71818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D3CB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그래픽 52">
            <a:extLst>
              <a:ext uri="{FF2B5EF4-FFF2-40B4-BE49-F238E27FC236}">
                <a16:creationId xmlns:a16="http://schemas.microsoft.com/office/drawing/2014/main" id="{E0029C82-3AFF-437D-93B3-70D0AE127E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84" t="36908"/>
          <a:stretch/>
        </p:blipFill>
        <p:spPr>
          <a:xfrm flipH="1">
            <a:off x="11586726" y="0"/>
            <a:ext cx="605273" cy="466725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9CB5D456-F460-4102-8B05-83967803F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075" t="61838"/>
          <a:stretch/>
        </p:blipFill>
        <p:spPr>
          <a:xfrm flipV="1">
            <a:off x="0" y="6147158"/>
            <a:ext cx="1782671" cy="710842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7F8040D-AB70-4587-8BEB-61D3A659C8F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2466975" cy="69993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5594AB1-4C76-4C2F-85CB-8192B4FF8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28" b="30157"/>
          <a:stretch/>
        </p:blipFill>
        <p:spPr>
          <a:xfrm>
            <a:off x="10086975" y="5697938"/>
            <a:ext cx="2105025" cy="116006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B9A20161-DAE9-498B-AD24-AF89E5A42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9910"/>
          <a:stretch/>
        </p:blipFill>
        <p:spPr>
          <a:xfrm>
            <a:off x="-1137" y="0"/>
            <a:ext cx="851109" cy="933450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FD4CF645-21FB-4FE0-890D-AA151ED19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3153"/>
          <a:stretch/>
        </p:blipFill>
        <p:spPr>
          <a:xfrm flipH="1">
            <a:off x="11210472" y="52804"/>
            <a:ext cx="981528" cy="1127206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5357A7B1-8DC6-43C2-8F3F-AD56E5E2A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570" b="15984"/>
          <a:stretch/>
        </p:blipFill>
        <p:spPr>
          <a:xfrm>
            <a:off x="10231629" y="5775592"/>
            <a:ext cx="1599184" cy="1082409"/>
          </a:xfrm>
          <a:prstGeom prst="rect">
            <a:avLst/>
          </a:prstGeom>
        </p:spPr>
      </p:pic>
      <p:sp>
        <p:nvSpPr>
          <p:cNvPr id="12" name="그림 개체 틀 7">
            <a:extLst>
              <a:ext uri="{FF2B5EF4-FFF2-40B4-BE49-F238E27FC236}">
                <a16:creationId xmlns:a16="http://schemas.microsoft.com/office/drawing/2014/main" id="{36D29C65-3D79-4006-9740-69C8B0983C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75201" y="1139371"/>
            <a:ext cx="7416800" cy="45792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6082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래픽 42">
            <a:extLst>
              <a:ext uri="{FF2B5EF4-FFF2-40B4-BE49-F238E27FC236}">
                <a16:creationId xmlns:a16="http://schemas.microsoft.com/office/drawing/2014/main" id="{8AA64DA0-D468-4BA1-A59F-30C7015BA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1423" b="70212"/>
          <a:stretch/>
        </p:blipFill>
        <p:spPr>
          <a:xfrm>
            <a:off x="9514568" y="5964922"/>
            <a:ext cx="2677432" cy="893078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E748F43-F53F-424F-AC86-F5F262267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5608" t="3936" b="10103"/>
          <a:stretch/>
        </p:blipFill>
        <p:spPr>
          <a:xfrm rot="5400000" flipH="1">
            <a:off x="476585" y="5346128"/>
            <a:ext cx="1035287" cy="1988456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1013276A-3954-4941-8765-88D6DC7E6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7262" t="51853"/>
          <a:stretch/>
        </p:blipFill>
        <p:spPr>
          <a:xfrm>
            <a:off x="0" y="0"/>
            <a:ext cx="2501822" cy="1218145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9CB5D456-F460-4102-8B05-83967803F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075" t="61838"/>
          <a:stretch/>
        </p:blipFill>
        <p:spPr>
          <a:xfrm flipH="1">
            <a:off x="10409329" y="0"/>
            <a:ext cx="1782671" cy="710842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829E00D1-553B-496F-8B56-E7E66DAD6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6049" b="11678"/>
          <a:stretch/>
        </p:blipFill>
        <p:spPr>
          <a:xfrm flipH="1">
            <a:off x="0" y="5214304"/>
            <a:ext cx="1238250" cy="164369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FF71E0F-6ECD-47A6-99C1-1C9BCD6ED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8992"/>
          <a:stretch/>
        </p:blipFill>
        <p:spPr>
          <a:xfrm flipH="1">
            <a:off x="11189888" y="81352"/>
            <a:ext cx="1002111" cy="1172996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4AC3FE5E-E57E-48DD-9563-1B39967388F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2340" y="189301"/>
            <a:ext cx="344906" cy="563296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5357A7B1-8DC6-43C2-8F3F-AD56E5E2A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70" b="15984"/>
          <a:stretch/>
        </p:blipFill>
        <p:spPr>
          <a:xfrm>
            <a:off x="10409329" y="5775591"/>
            <a:ext cx="1599184" cy="1082409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5B0D74CA-2145-47E4-B125-F36E5AE407B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149844">
            <a:off x="317427" y="523314"/>
            <a:ext cx="376562" cy="526562"/>
          </a:xfrm>
          <a:prstGeom prst="rect">
            <a:avLst/>
          </a:prstGeom>
        </p:spPr>
      </p:pic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598CAE68-08B7-4184-9794-F2DCF6CE08E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C37DC24A-5EB4-4D14-B50E-13720C7B0E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8994C962-A917-4D7E-B62C-CE44E2138A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4874921F-3045-4A59-8700-9C3179E417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67932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래픽 42">
            <a:extLst>
              <a:ext uri="{FF2B5EF4-FFF2-40B4-BE49-F238E27FC236}">
                <a16:creationId xmlns:a16="http://schemas.microsoft.com/office/drawing/2014/main" id="{8AA64DA0-D468-4BA1-A59F-30C7015BA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1423" b="70212"/>
          <a:stretch/>
        </p:blipFill>
        <p:spPr>
          <a:xfrm flipH="1">
            <a:off x="0" y="5964922"/>
            <a:ext cx="2677432" cy="893078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F5594AB1-4C76-4C2F-85CB-8192B4FF8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8362"/>
          <a:stretch/>
        </p:blipFill>
        <p:spPr>
          <a:xfrm>
            <a:off x="10033000" y="5817069"/>
            <a:ext cx="2153804" cy="104093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829E00D1-553B-496F-8B56-E7E66DAD6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228" r="23476" b="11145"/>
          <a:stretch/>
        </p:blipFill>
        <p:spPr>
          <a:xfrm flipH="1">
            <a:off x="-3" y="1"/>
            <a:ext cx="1044069" cy="14224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BCF62975-AFBE-4FFE-8BDA-3C681C079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1772"/>
          <a:stretch/>
        </p:blipFill>
        <p:spPr>
          <a:xfrm>
            <a:off x="425010" y="5219700"/>
            <a:ext cx="950038" cy="163830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CA27D800-8289-40A7-BBBA-A8FAE3E4471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30801" y="174520"/>
            <a:ext cx="295135" cy="296968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33B128D-74B7-464E-95EE-1D79004C015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340894" flipH="1">
            <a:off x="11081580" y="599011"/>
            <a:ext cx="295135" cy="296968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AA7F05A5-4B34-4503-B9A0-2061157B7E2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3296425">
            <a:off x="11473089" y="232122"/>
            <a:ext cx="295135" cy="296968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5B0D74CA-2145-47E4-B125-F36E5AE407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8195752">
            <a:off x="9547308" y="6169650"/>
            <a:ext cx="345856" cy="483624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FBF8B4A4-C50C-4EF4-B0B2-C631BEA1B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27492"/>
          <a:stretch/>
        </p:blipFill>
        <p:spPr>
          <a:xfrm>
            <a:off x="10825936" y="5691914"/>
            <a:ext cx="794720" cy="1166085"/>
          </a:xfrm>
          <a:prstGeom prst="rect">
            <a:avLst/>
          </a:prstGeom>
        </p:spPr>
      </p:pic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FE0AF22C-D07B-4EAD-BB25-CBC10B6176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72269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5F1DE9AC-8D5A-488C-B76B-8E5A9A7BB2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0450564" y="5116564"/>
            <a:ext cx="1323869" cy="2158998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29E355E-DD5D-48FB-AEC5-AC1156AA28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4689"/>
          <a:stretch/>
        </p:blipFill>
        <p:spPr>
          <a:xfrm flipH="1">
            <a:off x="11101171" y="5418666"/>
            <a:ext cx="886969" cy="143933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EB1F8C1F-030A-4EE5-8E5C-1412BBC66F0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" y="0"/>
            <a:ext cx="2959453" cy="107387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F306F1C-D787-4E0B-9613-A776AD22E0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7330"/>
          <a:stretch/>
        </p:blipFill>
        <p:spPr>
          <a:xfrm flipV="1">
            <a:off x="1678465" y="0"/>
            <a:ext cx="989695" cy="84242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CE834BAF-A17F-4892-80CB-2EEEDBA880C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9127217">
            <a:off x="540165" y="487656"/>
            <a:ext cx="425328" cy="594753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65991CB1-9634-4895-AD09-5B390704765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513725" y="409068"/>
            <a:ext cx="360000" cy="1292984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5357A7B1-8DC6-43C2-8F3F-AD56E5E2A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570" b="15984"/>
          <a:stretch/>
        </p:blipFill>
        <p:spPr>
          <a:xfrm>
            <a:off x="156152" y="5775591"/>
            <a:ext cx="1599184" cy="1082409"/>
          </a:xfrm>
          <a:prstGeom prst="rect">
            <a:avLst/>
          </a:prstGeom>
        </p:spPr>
      </p:pic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852C7B0C-770D-461D-BB75-2AC76AE661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32985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래픽 42">
            <a:extLst>
              <a:ext uri="{FF2B5EF4-FFF2-40B4-BE49-F238E27FC236}">
                <a16:creationId xmlns:a16="http://schemas.microsoft.com/office/drawing/2014/main" id="{8AA64DA0-D468-4BA1-A59F-30C7015BA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1423" b="70212"/>
          <a:stretch/>
        </p:blipFill>
        <p:spPr>
          <a:xfrm>
            <a:off x="9514568" y="5964922"/>
            <a:ext cx="2677432" cy="893078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E748F43-F53F-424F-AC86-F5F262267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5608" t="3936" b="10103"/>
          <a:stretch/>
        </p:blipFill>
        <p:spPr>
          <a:xfrm rot="5400000" flipH="1">
            <a:off x="476585" y="5346128"/>
            <a:ext cx="1035287" cy="1988456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1013276A-3954-4941-8765-88D6DC7E6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7262" t="51853"/>
          <a:stretch/>
        </p:blipFill>
        <p:spPr>
          <a:xfrm>
            <a:off x="0" y="0"/>
            <a:ext cx="2501822" cy="1218145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9CB5D456-F460-4102-8B05-83967803F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075" t="61838"/>
          <a:stretch/>
        </p:blipFill>
        <p:spPr>
          <a:xfrm flipH="1">
            <a:off x="10409329" y="0"/>
            <a:ext cx="1782671" cy="710842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829E00D1-553B-496F-8B56-E7E66DAD6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6049" b="11678"/>
          <a:stretch/>
        </p:blipFill>
        <p:spPr>
          <a:xfrm flipH="1">
            <a:off x="0" y="5214304"/>
            <a:ext cx="1238250" cy="164369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FF71E0F-6ECD-47A6-99C1-1C9BCD6ED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8992"/>
          <a:stretch/>
        </p:blipFill>
        <p:spPr>
          <a:xfrm flipH="1">
            <a:off x="11189888" y="81352"/>
            <a:ext cx="1002111" cy="1172996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4AC3FE5E-E57E-48DD-9563-1B39967388F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2340" y="189301"/>
            <a:ext cx="344906" cy="563296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5357A7B1-8DC6-43C2-8F3F-AD56E5E2A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70" b="15984"/>
          <a:stretch/>
        </p:blipFill>
        <p:spPr>
          <a:xfrm>
            <a:off x="10409329" y="5775591"/>
            <a:ext cx="1599184" cy="1082409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5B0D74CA-2145-47E4-B125-F36E5AE407B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149844">
            <a:off x="317427" y="523314"/>
            <a:ext cx="376562" cy="526562"/>
          </a:xfrm>
          <a:prstGeom prst="rect">
            <a:avLst/>
          </a:prstGeom>
        </p:spPr>
      </p:pic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8EDA414B-9D4B-4317-A8DF-5B3DAFB020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1743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래픽 11">
            <a:extLst>
              <a:ext uri="{FF2B5EF4-FFF2-40B4-BE49-F238E27FC236}">
                <a16:creationId xmlns:a16="http://schemas.microsoft.com/office/drawing/2014/main" id="{1DE8567A-1DC4-4531-AE45-21D3F1F225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894" y="5620320"/>
            <a:ext cx="1296893" cy="1127206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5B89A129-FAEE-414C-9DED-55E06BF3DF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11423" b="70212"/>
          <a:stretch/>
        </p:blipFill>
        <p:spPr>
          <a:xfrm>
            <a:off x="9514568" y="5964922"/>
            <a:ext cx="2677432" cy="89307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2E71C5E-8484-41FC-B306-BD3E407E7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5608" t="3936" b="10103"/>
          <a:stretch/>
        </p:blipFill>
        <p:spPr>
          <a:xfrm rot="16200000" flipH="1" flipV="1">
            <a:off x="476585" y="-476586"/>
            <a:ext cx="1035287" cy="1988456"/>
          </a:xfrm>
          <a:prstGeom prst="rect">
            <a:avLst/>
          </a:prstGeom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7B6147F-FDED-4B15-89D1-00BA5570B1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153"/>
          <a:stretch/>
        </p:blipFill>
        <p:spPr>
          <a:xfrm>
            <a:off x="0" y="35042"/>
            <a:ext cx="981528" cy="112720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1784B23-66A5-4CA3-AF77-7DF376BAF0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570" b="15984"/>
          <a:stretch/>
        </p:blipFill>
        <p:spPr>
          <a:xfrm>
            <a:off x="0" y="5775591"/>
            <a:ext cx="1599184" cy="1082409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4CFB912B-5946-4530-B50F-2F55116500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9668"/>
          <a:stretch/>
        </p:blipFill>
        <p:spPr>
          <a:xfrm>
            <a:off x="9924839" y="5348708"/>
            <a:ext cx="928445" cy="150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825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6C771F81-9249-461E-8AA2-3905DC6DD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262" t="51853"/>
          <a:stretch/>
        </p:blipFill>
        <p:spPr>
          <a:xfrm flipH="1">
            <a:off x="9690178" y="0"/>
            <a:ext cx="2501822" cy="121814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B34CBAA-D005-4211-BCF6-0A6F0E1B8E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71904"/>
          <a:stretch/>
        </p:blipFill>
        <p:spPr>
          <a:xfrm>
            <a:off x="-1" y="6147158"/>
            <a:ext cx="2697730" cy="71084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F66245A-1DFF-414B-9303-B5498518C1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075" t="61838"/>
          <a:stretch/>
        </p:blipFill>
        <p:spPr>
          <a:xfrm>
            <a:off x="-2" y="0"/>
            <a:ext cx="1782671" cy="710842"/>
          </a:xfrm>
          <a:prstGeom prst="rect">
            <a:avLst/>
          </a:prstGeom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1234D480-6C3F-446D-A0BB-DF61EF832EE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198298" y="304536"/>
            <a:ext cx="560738" cy="195691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9DED952-47CC-4EFF-BE56-833134859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4112" b="69562"/>
          <a:stretch/>
        </p:blipFill>
        <p:spPr>
          <a:xfrm>
            <a:off x="10653486" y="6245937"/>
            <a:ext cx="1538514" cy="61206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18DFC727-3B71-4516-80A9-FC0C2D4E89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8992" b="9733"/>
          <a:stretch/>
        </p:blipFill>
        <p:spPr>
          <a:xfrm>
            <a:off x="-2" y="5264508"/>
            <a:ext cx="1508127" cy="159349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F66CABF-B97D-4B3D-BA88-8549A1F422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15914" b="35579"/>
          <a:stretch/>
        </p:blipFill>
        <p:spPr>
          <a:xfrm>
            <a:off x="11422743" y="5544411"/>
            <a:ext cx="769257" cy="1313589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F78C5646-8B7D-4758-B6DE-DA6342D8D7E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20214711">
            <a:off x="296687" y="95602"/>
            <a:ext cx="682515" cy="95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410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rgbClr val="D3CB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그래픽 51">
            <a:extLst>
              <a:ext uri="{FF2B5EF4-FFF2-40B4-BE49-F238E27FC236}">
                <a16:creationId xmlns:a16="http://schemas.microsoft.com/office/drawing/2014/main" id="{6B324E8B-6CBB-40C0-90F5-93809166A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4112" b="69562"/>
          <a:stretch/>
        </p:blipFill>
        <p:spPr>
          <a:xfrm>
            <a:off x="10382250" y="6138033"/>
            <a:ext cx="1809750" cy="719968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A1377623-08B4-45D7-9541-7488CE77D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4231" r="7253"/>
          <a:stretch/>
        </p:blipFill>
        <p:spPr>
          <a:xfrm>
            <a:off x="10989171" y="0"/>
            <a:ext cx="1202829" cy="966798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7F8040D-AB70-4587-8BEB-61D3A659C8F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2661611" cy="75515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829E00D1-553B-496F-8B56-E7E66DAD6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16049" b="11678"/>
          <a:stretch/>
        </p:blipFill>
        <p:spPr>
          <a:xfrm>
            <a:off x="10817619" y="5033600"/>
            <a:ext cx="1374381" cy="182440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B9A20161-DAE9-498B-AD24-AF89E5A42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9190" t="23005"/>
          <a:stretch/>
        </p:blipFill>
        <p:spPr>
          <a:xfrm>
            <a:off x="0" y="0"/>
            <a:ext cx="1002995" cy="103528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A416A155-9735-4220-9EEB-4227624CBB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18407" r="12108"/>
          <a:stretch/>
        </p:blipFill>
        <p:spPr>
          <a:xfrm>
            <a:off x="11265825" y="1"/>
            <a:ext cx="926175" cy="1202582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FD4CF645-21FB-4FE0-890D-AA151ED19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3153"/>
          <a:stretch/>
        </p:blipFill>
        <p:spPr>
          <a:xfrm>
            <a:off x="0" y="5696899"/>
            <a:ext cx="981528" cy="112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224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래픽 42">
            <a:extLst>
              <a:ext uri="{FF2B5EF4-FFF2-40B4-BE49-F238E27FC236}">
                <a16:creationId xmlns:a16="http://schemas.microsoft.com/office/drawing/2014/main" id="{8AA64DA0-D468-4BA1-A59F-30C7015BA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1423" b="70212"/>
          <a:stretch/>
        </p:blipFill>
        <p:spPr>
          <a:xfrm flipH="1">
            <a:off x="0" y="5964922"/>
            <a:ext cx="2677432" cy="893078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F5594AB1-4C76-4C2F-85CB-8192B4FF8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8362"/>
          <a:stretch/>
        </p:blipFill>
        <p:spPr>
          <a:xfrm>
            <a:off x="10033000" y="5817069"/>
            <a:ext cx="2153804" cy="104093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829E00D1-553B-496F-8B56-E7E66DAD6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228" r="23476" b="11145"/>
          <a:stretch/>
        </p:blipFill>
        <p:spPr>
          <a:xfrm flipH="1">
            <a:off x="-3" y="1"/>
            <a:ext cx="1044069" cy="14224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BCF62975-AFBE-4FFE-8BDA-3C681C079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1772"/>
          <a:stretch/>
        </p:blipFill>
        <p:spPr>
          <a:xfrm>
            <a:off x="425010" y="5219700"/>
            <a:ext cx="950038" cy="163830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CA27D800-8289-40A7-BBBA-A8FAE3E4471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30801" y="174520"/>
            <a:ext cx="295135" cy="296968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A33B128D-74B7-464E-95EE-1D79004C015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340894" flipH="1">
            <a:off x="11081580" y="599011"/>
            <a:ext cx="295135" cy="296968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AA7F05A5-4B34-4503-B9A0-2061157B7E2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3296425">
            <a:off x="11473089" y="232122"/>
            <a:ext cx="295135" cy="296968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5B0D74CA-2145-47E4-B125-F36E5AE407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8195752">
            <a:off x="9547308" y="6169650"/>
            <a:ext cx="345856" cy="483624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FBF8B4A4-C50C-4EF4-B0B2-C631BEA1B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27492"/>
          <a:stretch/>
        </p:blipFill>
        <p:spPr>
          <a:xfrm>
            <a:off x="10825936" y="5691914"/>
            <a:ext cx="794720" cy="116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084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5F1DE9AC-8D5A-488C-B76B-8E5A9A7BB2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10450564" y="5116564"/>
            <a:ext cx="1323869" cy="2158998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29E355E-DD5D-48FB-AEC5-AC1156AA28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4689"/>
          <a:stretch/>
        </p:blipFill>
        <p:spPr>
          <a:xfrm flipH="1">
            <a:off x="11101171" y="5418666"/>
            <a:ext cx="886969" cy="143933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EB1F8C1F-030A-4EE5-8E5C-1412BBC66F0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" y="0"/>
            <a:ext cx="2959453" cy="107387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F306F1C-D787-4E0B-9613-A776AD22E0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7330"/>
          <a:stretch/>
        </p:blipFill>
        <p:spPr>
          <a:xfrm flipV="1">
            <a:off x="1678465" y="0"/>
            <a:ext cx="989695" cy="84242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CE834BAF-A17F-4892-80CB-2EEEDBA880C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9127217">
            <a:off x="540165" y="487656"/>
            <a:ext cx="425328" cy="594753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65991CB1-9634-4895-AD09-5B390704765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513725" y="409068"/>
            <a:ext cx="360000" cy="1292984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5357A7B1-8DC6-43C2-8F3F-AD56E5E2A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570" b="15984"/>
          <a:stretch/>
        </p:blipFill>
        <p:spPr>
          <a:xfrm>
            <a:off x="156152" y="5775591"/>
            <a:ext cx="1599184" cy="10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884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D3CB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그래픽 52">
            <a:extLst>
              <a:ext uri="{FF2B5EF4-FFF2-40B4-BE49-F238E27FC236}">
                <a16:creationId xmlns:a16="http://schemas.microsoft.com/office/drawing/2014/main" id="{E0029C82-3AFF-437D-93B3-70D0AE127E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884" t="36908"/>
          <a:stretch/>
        </p:blipFill>
        <p:spPr>
          <a:xfrm flipH="1">
            <a:off x="11586726" y="0"/>
            <a:ext cx="605273" cy="466725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9CB5D456-F460-4102-8B05-83967803F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075" t="61838"/>
          <a:stretch/>
        </p:blipFill>
        <p:spPr>
          <a:xfrm flipV="1">
            <a:off x="0" y="6147158"/>
            <a:ext cx="1782671" cy="710842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7F8040D-AB70-4587-8BEB-61D3A659C8F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2466975" cy="69993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5594AB1-4C76-4C2F-85CB-8192B4FF8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28" b="30157"/>
          <a:stretch/>
        </p:blipFill>
        <p:spPr>
          <a:xfrm>
            <a:off x="10086975" y="5697938"/>
            <a:ext cx="2105025" cy="116006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FF71E0F-6ECD-47A6-99C1-1C9BCD6ED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8992"/>
          <a:stretch/>
        </p:blipFill>
        <p:spPr>
          <a:xfrm>
            <a:off x="-1137" y="5518759"/>
            <a:ext cx="1144137" cy="1339241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B9A20161-DAE9-498B-AD24-AF89E5A42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9910"/>
          <a:stretch/>
        </p:blipFill>
        <p:spPr>
          <a:xfrm>
            <a:off x="-1137" y="0"/>
            <a:ext cx="851109" cy="933450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FD4CF645-21FB-4FE0-890D-AA151ED19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3153"/>
          <a:stretch/>
        </p:blipFill>
        <p:spPr>
          <a:xfrm flipH="1">
            <a:off x="11210472" y="52804"/>
            <a:ext cx="981528" cy="1127206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5357A7B1-8DC6-43C2-8F3F-AD56E5E2A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70" b="15984"/>
          <a:stretch/>
        </p:blipFill>
        <p:spPr>
          <a:xfrm>
            <a:off x="10231629" y="5775592"/>
            <a:ext cx="1599184" cy="10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570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래픽 42">
            <a:extLst>
              <a:ext uri="{FF2B5EF4-FFF2-40B4-BE49-F238E27FC236}">
                <a16:creationId xmlns:a16="http://schemas.microsoft.com/office/drawing/2014/main" id="{8AA64DA0-D468-4BA1-A59F-30C7015BA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1423" b="70212"/>
          <a:stretch/>
        </p:blipFill>
        <p:spPr>
          <a:xfrm>
            <a:off x="9514568" y="5964922"/>
            <a:ext cx="2677432" cy="893078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E748F43-F53F-424F-AC86-F5F262267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5608" t="3936" b="10103"/>
          <a:stretch/>
        </p:blipFill>
        <p:spPr>
          <a:xfrm rot="5400000" flipH="1">
            <a:off x="476585" y="5346128"/>
            <a:ext cx="1035287" cy="1988456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1013276A-3954-4941-8765-88D6DC7E6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7262" t="51853"/>
          <a:stretch/>
        </p:blipFill>
        <p:spPr>
          <a:xfrm>
            <a:off x="0" y="0"/>
            <a:ext cx="2501822" cy="1218145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9CB5D456-F460-4102-8B05-83967803F2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075" t="61838"/>
          <a:stretch/>
        </p:blipFill>
        <p:spPr>
          <a:xfrm flipH="1">
            <a:off x="10409329" y="0"/>
            <a:ext cx="1782671" cy="710842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829E00D1-553B-496F-8B56-E7E66DAD6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6049" b="11678"/>
          <a:stretch/>
        </p:blipFill>
        <p:spPr>
          <a:xfrm flipH="1">
            <a:off x="0" y="5214304"/>
            <a:ext cx="1238250" cy="164369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FF71E0F-6ECD-47A6-99C1-1C9BCD6ED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8992"/>
          <a:stretch/>
        </p:blipFill>
        <p:spPr>
          <a:xfrm flipH="1">
            <a:off x="11189888" y="81352"/>
            <a:ext cx="1002111" cy="1172996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4AC3FE5E-E57E-48DD-9563-1B39967388F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2340" y="189301"/>
            <a:ext cx="344906" cy="563296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5357A7B1-8DC6-43C2-8F3F-AD56E5E2A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70" b="15984"/>
          <a:stretch/>
        </p:blipFill>
        <p:spPr>
          <a:xfrm>
            <a:off x="10409329" y="5775591"/>
            <a:ext cx="1599184" cy="1082409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5B0D74CA-2145-47E4-B125-F36E5AE407B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149844">
            <a:off x="317427" y="523314"/>
            <a:ext cx="376562" cy="52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319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DB3C3847-DCB0-4CF4-B8E4-073D865D32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8974" y="0"/>
            <a:ext cx="407302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1DE8567A-1DC4-4531-AE45-21D3F1F225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894" y="5620320"/>
            <a:ext cx="1296893" cy="112720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2E71C5E-8484-41FC-B306-BD3E407E7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5608" t="3936" b="10103"/>
          <a:stretch/>
        </p:blipFill>
        <p:spPr>
          <a:xfrm rot="16200000" flipH="1" flipV="1">
            <a:off x="476585" y="-476586"/>
            <a:ext cx="1035287" cy="1988456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7B6147F-FDED-4B15-89D1-00BA5570B1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3153"/>
          <a:stretch/>
        </p:blipFill>
        <p:spPr>
          <a:xfrm>
            <a:off x="0" y="35042"/>
            <a:ext cx="981528" cy="112720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1784B23-66A5-4CA3-AF77-7DF376BAF0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570" b="15984"/>
          <a:stretch/>
        </p:blipFill>
        <p:spPr>
          <a:xfrm>
            <a:off x="0" y="5775591"/>
            <a:ext cx="1599184" cy="108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44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6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4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8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Rancho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7" Type="http://schemas.openxmlformats.org/officeDocument/2006/relationships/image" Target="../media/image18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DC5FEF-247A-4C4B-8103-10833153A378}"/>
              </a:ext>
            </a:extLst>
          </p:cNvPr>
          <p:cNvSpPr txBox="1"/>
          <p:nvPr/>
        </p:nvSpPr>
        <p:spPr>
          <a:xfrm>
            <a:off x="2349500" y="2278119"/>
            <a:ext cx="749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>
                <a:latin typeface="+mj-lt"/>
                <a:cs typeface="Arial" panose="020B0604020202020204" pitchFamily="34" charset="0"/>
              </a:rPr>
              <a:t>Plant </a:t>
            </a:r>
            <a:r>
              <a:rPr lang="en-US" altLang="ko-KR" sz="8000" dirty="0" err="1">
                <a:latin typeface="+mj-lt"/>
                <a:cs typeface="Arial" panose="020B0604020202020204" pitchFamily="34" charset="0"/>
              </a:rPr>
              <a:t>Illust</a:t>
            </a:r>
            <a:endParaRPr lang="ko-KR" altLang="en-US" sz="8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53C7FE-F831-4E14-A66A-AEB185CE05A7}"/>
              </a:ext>
            </a:extLst>
          </p:cNvPr>
          <p:cNvSpPr txBox="1"/>
          <p:nvPr/>
        </p:nvSpPr>
        <p:spPr>
          <a:xfrm>
            <a:off x="4279640" y="4174691"/>
            <a:ext cx="3632720" cy="405189"/>
          </a:xfrm>
          <a:prstGeom prst="roundRect">
            <a:avLst>
              <a:gd name="adj" fmla="val 50000"/>
            </a:avLst>
          </a:prstGeom>
          <a:solidFill>
            <a:srgbClr val="183B3D"/>
          </a:solidFill>
          <a:ln>
            <a:noFill/>
          </a:ln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7E6DD"/>
                </a:solidFill>
              </a:rPr>
              <a:t>COMPANY NAME  /  00. 00. 20XX</a:t>
            </a:r>
            <a:endParaRPr lang="ko-KR" altLang="en-US" sz="1400" dirty="0">
              <a:solidFill>
                <a:srgbClr val="E7E6DD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9A1185-0D73-451F-BF39-B6952B60C7C2}"/>
              </a:ext>
            </a:extLst>
          </p:cNvPr>
          <p:cNvSpPr txBox="1"/>
          <p:nvPr/>
        </p:nvSpPr>
        <p:spPr>
          <a:xfrm>
            <a:off x="2349500" y="3406083"/>
            <a:ext cx="749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BB1B07F-2EFC-499A-B04B-4AB982AC975D}"/>
              </a:ext>
            </a:extLst>
          </p:cNvPr>
          <p:cNvSpPr txBox="1"/>
          <p:nvPr/>
        </p:nvSpPr>
        <p:spPr>
          <a:xfrm>
            <a:off x="1088571" y="4739974"/>
            <a:ext cx="3918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FB6FB60-5492-42E6-BB66-86872473E314}"/>
              </a:ext>
            </a:extLst>
          </p:cNvPr>
          <p:cNvSpPr/>
          <p:nvPr/>
        </p:nvSpPr>
        <p:spPr>
          <a:xfrm>
            <a:off x="1088571" y="4128514"/>
            <a:ext cx="3918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9A39317-B6EF-4ECF-A4A1-F00887511F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D62DE59-7C15-4465-B1C5-D7E4A580C0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61BEAD1A-9608-47AB-85F4-59971AD75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933255" y="4599256"/>
            <a:ext cx="1717137" cy="280034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F5B51CE-82BC-40E2-9CCF-4325421BC5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14689"/>
          <a:stretch/>
        </p:blipFill>
        <p:spPr>
          <a:xfrm flipH="1">
            <a:off x="10777131" y="4991100"/>
            <a:ext cx="1150451" cy="186690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F5E0FB6-DE65-4B0F-9E45-9693AA49E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13725" y="409068"/>
            <a:ext cx="360000" cy="129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52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A40E63A0-74A8-42B5-8244-C0A177CA5498}"/>
              </a:ext>
            </a:extLst>
          </p:cNvPr>
          <p:cNvSpPr/>
          <p:nvPr/>
        </p:nvSpPr>
        <p:spPr>
          <a:xfrm>
            <a:off x="6510568" y="18034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183B3D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rgbClr val="FEF9F9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F9F9"/>
              </a:solidFill>
              <a:latin typeface="+mj-lt"/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69BC518F-B586-4B2B-9FF3-03DC25BACFFD}"/>
              </a:ext>
            </a:extLst>
          </p:cNvPr>
          <p:cNvSpPr/>
          <p:nvPr/>
        </p:nvSpPr>
        <p:spPr>
          <a:xfrm>
            <a:off x="2569033" y="18034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rgbClr val="FEF9F9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F9F9"/>
              </a:solidFill>
              <a:latin typeface="+mj-lt"/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C9FE5CB5-1B6F-4BCA-A06D-96BA57200A83}"/>
              </a:ext>
            </a:extLst>
          </p:cNvPr>
          <p:cNvSpPr/>
          <p:nvPr/>
        </p:nvSpPr>
        <p:spPr>
          <a:xfrm>
            <a:off x="1" y="180340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D3CBA6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rgbClr val="FEF9F9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F9F9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80AFC7-32C8-4840-8BD1-B1F5D53760F1}"/>
              </a:ext>
            </a:extLst>
          </p:cNvPr>
          <p:cNvSpPr txBox="1"/>
          <p:nvPr/>
        </p:nvSpPr>
        <p:spPr>
          <a:xfrm>
            <a:off x="1011925" y="4956811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20D09A2-06D6-4B9E-8C60-52C813B75295}"/>
              </a:ext>
            </a:extLst>
          </p:cNvPr>
          <p:cNvSpPr/>
          <p:nvPr/>
        </p:nvSpPr>
        <p:spPr>
          <a:xfrm>
            <a:off x="1011925" y="4578671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E8CC77E-EA07-421C-894F-01B3AB3C5896}"/>
              </a:ext>
            </a:extLst>
          </p:cNvPr>
          <p:cNvSpPr/>
          <p:nvPr/>
        </p:nvSpPr>
        <p:spPr>
          <a:xfrm>
            <a:off x="1011925" y="4011386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3C07A88-156C-4F3A-949F-DF1231DF180B}"/>
              </a:ext>
            </a:extLst>
          </p:cNvPr>
          <p:cNvSpPr txBox="1"/>
          <p:nvPr/>
        </p:nvSpPr>
        <p:spPr>
          <a:xfrm>
            <a:off x="4959483" y="4956811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895B5D6-956A-4D0E-ACE8-EC1A8DB0D678}"/>
              </a:ext>
            </a:extLst>
          </p:cNvPr>
          <p:cNvSpPr/>
          <p:nvPr/>
        </p:nvSpPr>
        <p:spPr>
          <a:xfrm>
            <a:off x="4959483" y="4578671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73DDD4A-0C20-49E4-86FC-8579A7260ADC}"/>
              </a:ext>
            </a:extLst>
          </p:cNvPr>
          <p:cNvSpPr/>
          <p:nvPr/>
        </p:nvSpPr>
        <p:spPr>
          <a:xfrm>
            <a:off x="4959483" y="4011386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B8BEC6-C512-44B3-98B9-823F6C253743}"/>
              </a:ext>
            </a:extLst>
          </p:cNvPr>
          <p:cNvSpPr txBox="1"/>
          <p:nvPr/>
        </p:nvSpPr>
        <p:spPr>
          <a:xfrm>
            <a:off x="8893182" y="4956811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2547B08-C8FB-4DF0-80BF-1B5A6D36723F}"/>
              </a:ext>
            </a:extLst>
          </p:cNvPr>
          <p:cNvSpPr/>
          <p:nvPr/>
        </p:nvSpPr>
        <p:spPr>
          <a:xfrm>
            <a:off x="8893182" y="4578671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F978C7A-AC68-468D-8BB2-52FB9A0F04E2}"/>
              </a:ext>
            </a:extLst>
          </p:cNvPr>
          <p:cNvSpPr/>
          <p:nvPr/>
        </p:nvSpPr>
        <p:spPr>
          <a:xfrm>
            <a:off x="8893182" y="4011386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636066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70289A6-2566-480E-90F5-079489E5BF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2B763D7-59FF-470D-B9C3-36CD6E9106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24E8270-E2A2-43E9-A491-A7D228EB2F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C2E2828-E643-40B7-9DD5-5AF8B49DD14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83BA440-0C6E-4389-970A-CA8BFDE11BC3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989A6E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30E49B2-3E27-4779-9E3E-E3056F3CC333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989A6E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D236FD3-552D-4C0F-A996-DD8D288DB330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989A6E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6A1E785-E8EF-4760-9E84-EDA1BCB54A87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989A6E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8B8620C-8CDB-4106-97E4-D01F585612DA}"/>
              </a:ext>
            </a:extLst>
          </p:cNvPr>
          <p:cNvSpPr txBox="1"/>
          <p:nvPr/>
        </p:nvSpPr>
        <p:spPr>
          <a:xfrm>
            <a:off x="3365408" y="2332602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70DD3EC-0BFF-4A70-AC23-5B099EFE1BA7}"/>
              </a:ext>
            </a:extLst>
          </p:cNvPr>
          <p:cNvSpPr/>
          <p:nvPr/>
        </p:nvSpPr>
        <p:spPr>
          <a:xfrm>
            <a:off x="3365406" y="19940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427118-2AED-496E-BCC3-863A88D3A422}"/>
              </a:ext>
            </a:extLst>
          </p:cNvPr>
          <p:cNvSpPr txBox="1"/>
          <p:nvPr/>
        </p:nvSpPr>
        <p:spPr>
          <a:xfrm>
            <a:off x="8559708" y="2332602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279FCF3-F62E-4F0C-BE6B-E15421C982A2}"/>
              </a:ext>
            </a:extLst>
          </p:cNvPr>
          <p:cNvSpPr/>
          <p:nvPr/>
        </p:nvSpPr>
        <p:spPr>
          <a:xfrm>
            <a:off x="8559706" y="19940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6A8BB0-E62D-4841-9BC6-6AE4D472B601}"/>
              </a:ext>
            </a:extLst>
          </p:cNvPr>
          <p:cNvSpPr txBox="1"/>
          <p:nvPr/>
        </p:nvSpPr>
        <p:spPr>
          <a:xfrm>
            <a:off x="3365408" y="4938041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0903F03-117F-41AD-9667-DAF2BA17913D}"/>
              </a:ext>
            </a:extLst>
          </p:cNvPr>
          <p:cNvSpPr/>
          <p:nvPr/>
        </p:nvSpPr>
        <p:spPr>
          <a:xfrm>
            <a:off x="3365406" y="45994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44612C7-21D6-41DB-9FCE-8BC69377F3A6}"/>
              </a:ext>
            </a:extLst>
          </p:cNvPr>
          <p:cNvSpPr txBox="1"/>
          <p:nvPr/>
        </p:nvSpPr>
        <p:spPr>
          <a:xfrm>
            <a:off x="8559708" y="4938041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5C30EA7-BC0B-4F08-884A-9CF50BB95737}"/>
              </a:ext>
            </a:extLst>
          </p:cNvPr>
          <p:cNvSpPr/>
          <p:nvPr/>
        </p:nvSpPr>
        <p:spPr>
          <a:xfrm>
            <a:off x="8559706" y="45994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682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5E05F93-45FA-4255-A2B8-95B8C36C9F06}"/>
              </a:ext>
            </a:extLst>
          </p:cNvPr>
          <p:cNvSpPr txBox="1"/>
          <p:nvPr/>
        </p:nvSpPr>
        <p:spPr>
          <a:xfrm>
            <a:off x="2603945" y="802571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2F383D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Make Your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D5FFB23-2860-4369-A4D7-C01C42448D81}"/>
              </a:ext>
            </a:extLst>
          </p:cNvPr>
          <p:cNvSpPr/>
          <p:nvPr/>
        </p:nvSpPr>
        <p:spPr>
          <a:xfrm>
            <a:off x="838100" y="4939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4DC5B00-FD73-4AB5-AE8E-82D3E7F9BD1C}"/>
              </a:ext>
            </a:extLst>
          </p:cNvPr>
          <p:cNvSpPr/>
          <p:nvPr/>
        </p:nvSpPr>
        <p:spPr>
          <a:xfrm>
            <a:off x="838100" y="5327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4ECE2A65-6161-479C-9669-6F7A06517545}"/>
              </a:ext>
            </a:extLst>
          </p:cNvPr>
          <p:cNvSpPr/>
          <p:nvPr/>
        </p:nvSpPr>
        <p:spPr>
          <a:xfrm>
            <a:off x="1364796" y="2839522"/>
            <a:ext cx="645952" cy="18867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rgbClr val="989A6E"/>
                </a:solidFill>
              </a:rPr>
              <a:t>150</a:t>
            </a:r>
            <a:endParaRPr lang="ko-KR" altLang="en-US" sz="1200" dirty="0">
              <a:solidFill>
                <a:srgbClr val="989A6E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C855CB89-AD6C-47C8-B1FD-F984BC091FD5}"/>
              </a:ext>
            </a:extLst>
          </p:cNvPr>
          <p:cNvSpPr/>
          <p:nvPr/>
        </p:nvSpPr>
        <p:spPr>
          <a:xfrm>
            <a:off x="2161750" y="184887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210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2D8E7F2-4474-4339-B2FA-B703C0D49ACB}"/>
              </a:ext>
            </a:extLst>
          </p:cNvPr>
          <p:cNvSpPr/>
          <p:nvPr/>
        </p:nvSpPr>
        <p:spPr>
          <a:xfrm>
            <a:off x="4060193" y="4939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4925792-6BDA-4A13-9391-D67D2BB54E07}"/>
              </a:ext>
            </a:extLst>
          </p:cNvPr>
          <p:cNvSpPr/>
          <p:nvPr/>
        </p:nvSpPr>
        <p:spPr>
          <a:xfrm>
            <a:off x="4060193" y="5327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691B8628-2CE0-405C-8FA2-828A1BE1FD71}"/>
              </a:ext>
            </a:extLst>
          </p:cNvPr>
          <p:cNvSpPr/>
          <p:nvPr/>
        </p:nvSpPr>
        <p:spPr>
          <a:xfrm>
            <a:off x="4586889" y="2051844"/>
            <a:ext cx="645952" cy="26744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rgbClr val="989A6E"/>
                </a:solidFill>
              </a:rPr>
              <a:t>200</a:t>
            </a:r>
            <a:endParaRPr lang="ko-KR" altLang="en-US" sz="1200" dirty="0">
              <a:solidFill>
                <a:srgbClr val="989A6E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8EDBAB73-F7D7-468B-B3D2-9605BAD0BA20}"/>
              </a:ext>
            </a:extLst>
          </p:cNvPr>
          <p:cNvSpPr/>
          <p:nvPr/>
        </p:nvSpPr>
        <p:spPr>
          <a:xfrm>
            <a:off x="5383843" y="308056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140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3AA9C86-45B8-4DD0-8132-FE1B58E412C1}"/>
              </a:ext>
            </a:extLst>
          </p:cNvPr>
          <p:cNvSpPr/>
          <p:nvPr/>
        </p:nvSpPr>
        <p:spPr>
          <a:xfrm>
            <a:off x="7282286" y="4939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31F5736-80C0-4888-A1A4-8E78FFF83CF1}"/>
              </a:ext>
            </a:extLst>
          </p:cNvPr>
          <p:cNvSpPr/>
          <p:nvPr/>
        </p:nvSpPr>
        <p:spPr>
          <a:xfrm>
            <a:off x="7282286" y="5327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2C3417D9-A0A3-4303-A0D4-68E1E809840A}"/>
              </a:ext>
            </a:extLst>
          </p:cNvPr>
          <p:cNvSpPr/>
          <p:nvPr/>
        </p:nvSpPr>
        <p:spPr>
          <a:xfrm>
            <a:off x="7808982" y="2372678"/>
            <a:ext cx="645952" cy="23536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rgbClr val="989A6E"/>
                </a:solidFill>
              </a:rPr>
              <a:t>180</a:t>
            </a:r>
            <a:endParaRPr lang="ko-KR" altLang="en-US" sz="1200" dirty="0">
              <a:solidFill>
                <a:srgbClr val="989A6E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AD947CB5-678C-4C89-8339-DDE01451C01D}"/>
              </a:ext>
            </a:extLst>
          </p:cNvPr>
          <p:cNvSpPr/>
          <p:nvPr/>
        </p:nvSpPr>
        <p:spPr>
          <a:xfrm>
            <a:off x="8605936" y="225041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195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F5305F74-A05E-4685-A99C-99030FEC376E}"/>
              </a:ext>
            </a:extLst>
          </p:cNvPr>
          <p:cNvSpPr/>
          <p:nvPr/>
        </p:nvSpPr>
        <p:spPr>
          <a:xfrm>
            <a:off x="9876430" y="4726301"/>
            <a:ext cx="357691" cy="357691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ctr"/>
          <a:lstStyle/>
          <a:p>
            <a:pPr algn="l"/>
            <a:endParaRPr lang="ko-KR" altLang="en-US">
              <a:solidFill>
                <a:srgbClr val="989A6E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6006E9D-D8DD-4B86-AB93-4D191EF4F48B}"/>
              </a:ext>
            </a:extLst>
          </p:cNvPr>
          <p:cNvSpPr/>
          <p:nvPr/>
        </p:nvSpPr>
        <p:spPr>
          <a:xfrm>
            <a:off x="10234121" y="4751257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+mj-lt"/>
              </a:rPr>
              <a:t>Lorem ipsum</a:t>
            </a:r>
            <a:endParaRPr lang="ko-KR" altLang="en-US" sz="1400" dirty="0">
              <a:latin typeface="+mj-lt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876B704B-1BC3-4658-B20B-99DF0D184310}"/>
              </a:ext>
            </a:extLst>
          </p:cNvPr>
          <p:cNvSpPr/>
          <p:nvPr/>
        </p:nvSpPr>
        <p:spPr>
          <a:xfrm>
            <a:off x="9876430" y="5377603"/>
            <a:ext cx="357691" cy="357691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252000" rIns="0"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49D21A3-6EF8-4B8C-87BD-E2F92222BBE2}"/>
              </a:ext>
            </a:extLst>
          </p:cNvPr>
          <p:cNvSpPr/>
          <p:nvPr/>
        </p:nvSpPr>
        <p:spPr>
          <a:xfrm>
            <a:off x="10234121" y="5402559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+mj-lt"/>
              </a:rPr>
              <a:t>Lorem ipsum</a:t>
            </a:r>
            <a:endParaRPr lang="ko-KR" alt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6269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158763C2-A477-47B5-B2D8-1EC019289B9B}"/>
              </a:ext>
            </a:extLst>
          </p:cNvPr>
          <p:cNvSpPr/>
          <p:nvPr/>
        </p:nvSpPr>
        <p:spPr>
          <a:xfrm>
            <a:off x="4969065" y="1786739"/>
            <a:ext cx="2247617" cy="323950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CF2250-EB85-4AF7-BA77-F7C964151005}"/>
              </a:ext>
            </a:extLst>
          </p:cNvPr>
          <p:cNvSpPr txBox="1"/>
          <p:nvPr/>
        </p:nvSpPr>
        <p:spPr>
          <a:xfrm>
            <a:off x="8146017" y="2002933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8241D64-A04F-4D11-8ADE-4A0C7113E056}"/>
              </a:ext>
            </a:extLst>
          </p:cNvPr>
          <p:cNvSpPr/>
          <p:nvPr/>
        </p:nvSpPr>
        <p:spPr>
          <a:xfrm>
            <a:off x="8146016" y="1625600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WEAKNESS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1CD88C-FF73-4FDC-BED4-60DB89DE20A1}"/>
              </a:ext>
            </a:extLst>
          </p:cNvPr>
          <p:cNvSpPr txBox="1"/>
          <p:nvPr/>
        </p:nvSpPr>
        <p:spPr>
          <a:xfrm>
            <a:off x="8146017" y="4276545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02C6936-6540-421F-9FEB-09B5AFF70AD3}"/>
              </a:ext>
            </a:extLst>
          </p:cNvPr>
          <p:cNvSpPr/>
          <p:nvPr/>
        </p:nvSpPr>
        <p:spPr>
          <a:xfrm>
            <a:off x="8146016" y="3899212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THREATS</a:t>
            </a:r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78C2AB-54C1-4718-98DA-8424053867CD}"/>
              </a:ext>
            </a:extLst>
          </p:cNvPr>
          <p:cNvSpPr txBox="1"/>
          <p:nvPr/>
        </p:nvSpPr>
        <p:spPr>
          <a:xfrm>
            <a:off x="1237525" y="2002933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55E01A0-7EF7-4F5D-9E0F-31D7F22B2D7D}"/>
              </a:ext>
            </a:extLst>
          </p:cNvPr>
          <p:cNvSpPr/>
          <p:nvPr/>
        </p:nvSpPr>
        <p:spPr>
          <a:xfrm>
            <a:off x="1237524" y="1625600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STRENGTHS</a:t>
            </a:r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4C952D-2D0F-40C4-8F88-E745AA4043BA}"/>
              </a:ext>
            </a:extLst>
          </p:cNvPr>
          <p:cNvSpPr txBox="1"/>
          <p:nvPr/>
        </p:nvSpPr>
        <p:spPr>
          <a:xfrm>
            <a:off x="1237525" y="4276545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0C7A365-8254-4A5B-BA0F-FE40B4F06945}"/>
              </a:ext>
            </a:extLst>
          </p:cNvPr>
          <p:cNvSpPr/>
          <p:nvPr/>
        </p:nvSpPr>
        <p:spPr>
          <a:xfrm>
            <a:off x="1237524" y="3899212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OPPORTUNITIES</a:t>
            </a:r>
            <a:endParaRPr lang="ko-KR" altLang="en-US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884151B-4296-4CFC-9C44-AB9C56508C58}"/>
              </a:ext>
            </a:extLst>
          </p:cNvPr>
          <p:cNvSpPr/>
          <p:nvPr/>
        </p:nvSpPr>
        <p:spPr>
          <a:xfrm>
            <a:off x="4969065" y="3052623"/>
            <a:ext cx="2247617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SWOT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AE57521E-58F2-40B4-B22C-CC6F569D2032}"/>
              </a:ext>
            </a:extLst>
          </p:cNvPr>
          <p:cNvSpPr/>
          <p:nvPr/>
        </p:nvSpPr>
        <p:spPr>
          <a:xfrm>
            <a:off x="6663282" y="1958593"/>
            <a:ext cx="961913" cy="961912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DE19250D-BD75-4302-A5BE-C2F333C15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7225" y="2282537"/>
            <a:ext cx="314025" cy="314025"/>
          </a:xfrm>
          <a:prstGeom prst="rect">
            <a:avLst/>
          </a:prstGeom>
          <a:effectLst/>
        </p:spPr>
      </p:pic>
      <p:sp>
        <p:nvSpPr>
          <p:cNvPr id="31" name="타원 30">
            <a:extLst>
              <a:ext uri="{FF2B5EF4-FFF2-40B4-BE49-F238E27FC236}">
                <a16:creationId xmlns:a16="http://schemas.microsoft.com/office/drawing/2014/main" id="{AFD76DB9-2988-43F7-A7F0-038F2042CDF4}"/>
              </a:ext>
            </a:extLst>
          </p:cNvPr>
          <p:cNvSpPr/>
          <p:nvPr/>
        </p:nvSpPr>
        <p:spPr>
          <a:xfrm>
            <a:off x="6663282" y="3971856"/>
            <a:ext cx="961913" cy="961912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8B826DD8-A0B5-4B1B-B14B-A77F3DC639FB}"/>
              </a:ext>
            </a:extLst>
          </p:cNvPr>
          <p:cNvSpPr/>
          <p:nvPr/>
        </p:nvSpPr>
        <p:spPr>
          <a:xfrm>
            <a:off x="4560552" y="1958593"/>
            <a:ext cx="961913" cy="961912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313CDD05-62F9-400E-BC0C-F3FDB2053716}"/>
              </a:ext>
            </a:extLst>
          </p:cNvPr>
          <p:cNvSpPr/>
          <p:nvPr/>
        </p:nvSpPr>
        <p:spPr>
          <a:xfrm>
            <a:off x="4560552" y="3971856"/>
            <a:ext cx="961913" cy="961912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A6027A24-27BE-4C13-93F3-119F1BB5EB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1189" y="2310013"/>
            <a:ext cx="431783" cy="259068"/>
          </a:xfrm>
          <a:prstGeom prst="rect">
            <a:avLst/>
          </a:prstGeom>
          <a:effectLst/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BA1DCE3E-2B56-473F-A1AA-7A83C89733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36989" y="4273097"/>
            <a:ext cx="370002" cy="359427"/>
          </a:xfrm>
          <a:prstGeom prst="rect">
            <a:avLst/>
          </a:prstGeom>
          <a:effectLst/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1C5C6D24-579F-463D-8E57-F98857572E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83925" y="4262427"/>
            <a:ext cx="314025" cy="29832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86770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9066646E-1040-41C4-857A-09F0B5F475E1}"/>
              </a:ext>
            </a:extLst>
          </p:cNvPr>
          <p:cNvSpPr txBox="1"/>
          <p:nvPr/>
        </p:nvSpPr>
        <p:spPr>
          <a:xfrm>
            <a:off x="4216712" y="2094805"/>
            <a:ext cx="6037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1FE8C9CA-3702-4526-96BC-2D17A24E08E6}"/>
              </a:ext>
            </a:extLst>
          </p:cNvPr>
          <p:cNvSpPr/>
          <p:nvPr/>
        </p:nvSpPr>
        <p:spPr>
          <a:xfrm>
            <a:off x="4130987" y="1692829"/>
            <a:ext cx="417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A3B9E113-EE22-4C65-91D6-D7659B43DCB4}"/>
              </a:ext>
            </a:extLst>
          </p:cNvPr>
          <p:cNvSpPr/>
          <p:nvPr/>
        </p:nvSpPr>
        <p:spPr>
          <a:xfrm>
            <a:off x="2612800" y="1561723"/>
            <a:ext cx="1249610" cy="1249610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7" name="그래픽 66">
            <a:extLst>
              <a:ext uri="{FF2B5EF4-FFF2-40B4-BE49-F238E27FC236}">
                <a16:creationId xmlns:a16="http://schemas.microsoft.com/office/drawing/2014/main" id="{E35CBF10-9DB0-41EA-B153-46E1293A3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09925" y="1958848"/>
            <a:ext cx="455360" cy="455360"/>
          </a:xfrm>
          <a:prstGeom prst="rect">
            <a:avLst/>
          </a:prstGeom>
          <a:effectLst/>
        </p:spPr>
      </p:pic>
      <p:sp>
        <p:nvSpPr>
          <p:cNvPr id="68" name="타원 67">
            <a:extLst>
              <a:ext uri="{FF2B5EF4-FFF2-40B4-BE49-F238E27FC236}">
                <a16:creationId xmlns:a16="http://schemas.microsoft.com/office/drawing/2014/main" id="{F3DDC8D0-8C3A-4CD5-A2B4-A25F193B5DA5}"/>
              </a:ext>
            </a:extLst>
          </p:cNvPr>
          <p:cNvSpPr/>
          <p:nvPr/>
        </p:nvSpPr>
        <p:spPr>
          <a:xfrm>
            <a:off x="2612800" y="3910918"/>
            <a:ext cx="1249610" cy="1249610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9" name="그래픽 68">
            <a:extLst>
              <a:ext uri="{FF2B5EF4-FFF2-40B4-BE49-F238E27FC236}">
                <a16:creationId xmlns:a16="http://schemas.microsoft.com/office/drawing/2014/main" id="{AF7C32C7-06EB-4FF4-AD9F-2A3A3F31C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6982" y="4282663"/>
            <a:ext cx="455360" cy="432594"/>
          </a:xfrm>
          <a:prstGeom prst="rect">
            <a:avLst/>
          </a:prstGeom>
          <a:effectLst/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C1D1534D-F14A-4AB7-86C3-2B7F64F3AAA1}"/>
              </a:ext>
            </a:extLst>
          </p:cNvPr>
          <p:cNvSpPr txBox="1"/>
          <p:nvPr/>
        </p:nvSpPr>
        <p:spPr>
          <a:xfrm>
            <a:off x="4216712" y="4444000"/>
            <a:ext cx="6037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22B4A63F-7A5E-4BF1-B867-7F752B24BED9}"/>
              </a:ext>
            </a:extLst>
          </p:cNvPr>
          <p:cNvSpPr/>
          <p:nvPr/>
        </p:nvSpPr>
        <p:spPr>
          <a:xfrm>
            <a:off x="4130987" y="4042024"/>
            <a:ext cx="417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5748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E997D18-4C8C-4DC3-B27D-D99ADBFEE68D}"/>
              </a:ext>
            </a:extLst>
          </p:cNvPr>
          <p:cNvSpPr/>
          <p:nvPr/>
        </p:nvSpPr>
        <p:spPr>
          <a:xfrm>
            <a:off x="-1" y="1139370"/>
            <a:ext cx="5733144" cy="4579257"/>
          </a:xfrm>
          <a:prstGeom prst="rect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endParaRPr lang="ko-KR" altLang="en-US" dirty="0">
              <a:solidFill>
                <a:srgbClr val="FFEA6D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C4800E-EA9E-4AC3-A0BC-730BEE6E6847}"/>
              </a:ext>
            </a:extLst>
          </p:cNvPr>
          <p:cNvSpPr txBox="1"/>
          <p:nvPr/>
        </p:nvSpPr>
        <p:spPr>
          <a:xfrm>
            <a:off x="464457" y="1799872"/>
            <a:ext cx="3817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D359C7-1B10-4F6B-8D7B-58E3B55082CD}"/>
              </a:ext>
            </a:extLst>
          </p:cNvPr>
          <p:cNvSpPr txBox="1"/>
          <p:nvPr/>
        </p:nvSpPr>
        <p:spPr>
          <a:xfrm>
            <a:off x="464458" y="4222237"/>
            <a:ext cx="3817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F87B091-31A8-415E-817A-126DA5C6CE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6E0A49A8-F7FA-432C-9FC1-6D873CED2F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992"/>
          <a:stretch/>
        </p:blipFill>
        <p:spPr>
          <a:xfrm>
            <a:off x="-1137" y="5518759"/>
            <a:ext cx="1144137" cy="133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97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E6DA8FA8-D20A-4BEE-8734-FEEA8FBE79A9}"/>
              </a:ext>
            </a:extLst>
          </p:cNvPr>
          <p:cNvSpPr txBox="1"/>
          <p:nvPr/>
        </p:nvSpPr>
        <p:spPr>
          <a:xfrm>
            <a:off x="2168020" y="3496154"/>
            <a:ext cx="3398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FAA5217-971F-4A1A-8938-14B7D49DFFBC}"/>
              </a:ext>
            </a:extLst>
          </p:cNvPr>
          <p:cNvSpPr/>
          <p:nvPr/>
        </p:nvSpPr>
        <p:spPr>
          <a:xfrm>
            <a:off x="2168017" y="2838627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20B4A4-F7E8-4F95-B6A8-A03DB80383C9}"/>
              </a:ext>
            </a:extLst>
          </p:cNvPr>
          <p:cNvSpPr txBox="1"/>
          <p:nvPr/>
        </p:nvSpPr>
        <p:spPr>
          <a:xfrm>
            <a:off x="6625720" y="3496154"/>
            <a:ext cx="3398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CFBA2F3-5B2D-4100-BD0A-CD74CD4233F0}"/>
              </a:ext>
            </a:extLst>
          </p:cNvPr>
          <p:cNvSpPr/>
          <p:nvPr/>
        </p:nvSpPr>
        <p:spPr>
          <a:xfrm>
            <a:off x="6625717" y="2838627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EFC4ED0B-6C17-441F-B113-6205BA9F24D7}"/>
              </a:ext>
            </a:extLst>
          </p:cNvPr>
          <p:cNvSpPr/>
          <p:nvPr/>
        </p:nvSpPr>
        <p:spPr>
          <a:xfrm>
            <a:off x="6625717" y="19964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6E36C444-38F6-458A-9F48-A96234A3FE3F}"/>
              </a:ext>
            </a:extLst>
          </p:cNvPr>
          <p:cNvSpPr/>
          <p:nvPr/>
        </p:nvSpPr>
        <p:spPr>
          <a:xfrm>
            <a:off x="2263746" y="20564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06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rgbClr val="989A6E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rgbClr val="E7E6DD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989A6E"/>
            </a:solidFill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989A6E"/>
            </a:solidFill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989A6E"/>
            </a:solidFill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989A6E"/>
            </a:solidFill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83B3D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83B3D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83B3D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942E00A-62A7-4400-97AF-AC9995B6A9F6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60DCC3-C416-43B6-8075-10355726EB38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2C995F-29E9-473F-A054-5853310BBF64}"/>
              </a:ext>
            </a:extLst>
          </p:cNvPr>
          <p:cNvSpPr txBox="1"/>
          <p:nvPr/>
        </p:nvSpPr>
        <p:spPr>
          <a:xfrm>
            <a:off x="2152373" y="41993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47F0049-E4A0-42C1-9755-4DCBF937CC9A}"/>
              </a:ext>
            </a:extLst>
          </p:cNvPr>
          <p:cNvSpPr/>
          <p:nvPr/>
        </p:nvSpPr>
        <p:spPr>
          <a:xfrm>
            <a:off x="2152373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0085C26-A02D-4E5E-913B-654E43F090B2}"/>
              </a:ext>
            </a:extLst>
          </p:cNvPr>
          <p:cNvSpPr/>
          <p:nvPr/>
        </p:nvSpPr>
        <p:spPr>
          <a:xfrm>
            <a:off x="2899623" y="3096588"/>
            <a:ext cx="99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atin typeface="+mj-lt"/>
              </a:rPr>
              <a:t>01</a:t>
            </a:r>
            <a:endParaRPr lang="ko-KR" altLang="en-US" sz="36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0C774F-0BC7-48F5-ACE6-60AC509F3087}"/>
              </a:ext>
            </a:extLst>
          </p:cNvPr>
          <p:cNvSpPr txBox="1"/>
          <p:nvPr/>
        </p:nvSpPr>
        <p:spPr>
          <a:xfrm>
            <a:off x="4860556" y="41993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7ACDBE9-C80F-4555-BA0B-15FDB9DB0050}"/>
              </a:ext>
            </a:extLst>
          </p:cNvPr>
          <p:cNvSpPr/>
          <p:nvPr/>
        </p:nvSpPr>
        <p:spPr>
          <a:xfrm>
            <a:off x="4860556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7315E18-D8EA-4435-BED7-3D87F8F2FE88}"/>
              </a:ext>
            </a:extLst>
          </p:cNvPr>
          <p:cNvSpPr/>
          <p:nvPr/>
        </p:nvSpPr>
        <p:spPr>
          <a:xfrm>
            <a:off x="5594366" y="3096588"/>
            <a:ext cx="1120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atin typeface="+mj-lt"/>
              </a:rPr>
              <a:t>02</a:t>
            </a:r>
            <a:endParaRPr lang="ko-KR" altLang="en-US" sz="36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4FB0A5-0571-41A1-86F8-060460816C1B}"/>
              </a:ext>
            </a:extLst>
          </p:cNvPr>
          <p:cNvSpPr txBox="1"/>
          <p:nvPr/>
        </p:nvSpPr>
        <p:spPr>
          <a:xfrm>
            <a:off x="7568739" y="41993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D8A8E46-B762-4FEB-A79E-589FA075FC59}"/>
              </a:ext>
            </a:extLst>
          </p:cNvPr>
          <p:cNvSpPr/>
          <p:nvPr/>
        </p:nvSpPr>
        <p:spPr>
          <a:xfrm>
            <a:off x="7568739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0B6D4DA-C64F-4D99-8FCD-2B6BD1196CBF}"/>
              </a:ext>
            </a:extLst>
          </p:cNvPr>
          <p:cNvSpPr/>
          <p:nvPr/>
        </p:nvSpPr>
        <p:spPr>
          <a:xfrm>
            <a:off x="8303460" y="3096588"/>
            <a:ext cx="1112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atin typeface="+mj-lt"/>
              </a:rPr>
              <a:t>03</a:t>
            </a:r>
            <a:endParaRPr lang="ko-KR" alt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BD7F19-F220-45B2-BF0C-D2CF9DEDEDAC}"/>
              </a:ext>
            </a:extLst>
          </p:cNvPr>
          <p:cNvSpPr txBox="1"/>
          <p:nvPr/>
        </p:nvSpPr>
        <p:spPr>
          <a:xfrm>
            <a:off x="5655921" y="32781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F261C-D5F7-441B-A2EA-0F2E900E22AA}"/>
              </a:ext>
            </a:extLst>
          </p:cNvPr>
          <p:cNvSpPr txBox="1"/>
          <p:nvPr/>
        </p:nvSpPr>
        <p:spPr>
          <a:xfrm>
            <a:off x="5655921" y="4355406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7C8D883-D60C-4459-85B2-7140E2125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B181D3-CB62-4E2A-8C3A-262B726CEA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A8DD624-D206-4102-B8E1-3E6C09C2C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1119467-6536-4245-B6A1-56E275127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EB7D1F-3A7F-41BD-9AF1-02AF337E0D3D}"/>
              </a:ext>
            </a:extLst>
          </p:cNvPr>
          <p:cNvSpPr txBox="1"/>
          <p:nvPr/>
        </p:nvSpPr>
        <p:spPr>
          <a:xfrm>
            <a:off x="6096000" y="33707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5EBAD6-913E-40E0-89A1-C1F8AD2C9C96}"/>
              </a:ext>
            </a:extLst>
          </p:cNvPr>
          <p:cNvSpPr txBox="1"/>
          <p:nvPr/>
        </p:nvSpPr>
        <p:spPr>
          <a:xfrm>
            <a:off x="6096000" y="4447937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89ECFC6-C07D-458C-BC8B-F5EA58C5F1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66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763197-BB74-411B-9368-DD66C860B75C}"/>
              </a:ext>
            </a:extLst>
          </p:cNvPr>
          <p:cNvSpPr txBox="1"/>
          <p:nvPr/>
        </p:nvSpPr>
        <p:spPr>
          <a:xfrm>
            <a:off x="7685281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33FF33-BE19-4476-A17B-AD960F388664}"/>
              </a:ext>
            </a:extLst>
          </p:cNvPr>
          <p:cNvSpPr txBox="1"/>
          <p:nvPr/>
        </p:nvSpPr>
        <p:spPr>
          <a:xfrm>
            <a:off x="7685282" y="2919978"/>
            <a:ext cx="371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33965FB-134D-4F1B-833E-42DC37E56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EE459EA-7A19-46C2-BB7A-C1524E5762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29121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6B6136C3-C144-4850-9513-1729A5C06A83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57D7C92B-A10A-483B-B0BE-3580F8E8D528}"/>
              </a:ext>
            </a:extLst>
          </p:cNvPr>
          <p:cNvSpPr txBox="1"/>
          <p:nvPr/>
        </p:nvSpPr>
        <p:spPr>
          <a:xfrm>
            <a:off x="8978001" y="3655123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5B5543D3-0D8D-4189-86B9-198CE3B31CF0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7854D9B8-CC79-473C-920B-4159DE36C13F}"/>
              </a:ext>
            </a:extLst>
          </p:cNvPr>
          <p:cNvSpPr txBox="1"/>
          <p:nvPr/>
        </p:nvSpPr>
        <p:spPr>
          <a:xfrm>
            <a:off x="8978001" y="3655123"/>
            <a:ext cx="262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644959"/>
            <a:ext cx="3802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89820"/>
            <a:ext cx="3802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Rancho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4119135" y="3570863"/>
            <a:ext cx="40559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https://fonts.google.com/specimen/Rancho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C428DB65-C58B-409E-A01F-A9744946260A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CBBFDD-7A93-4ED7-8C13-34282AD5E4DB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E46FA6C-3B0C-48A9-B7C8-97CE4445444D}"/>
              </a:ext>
            </a:extLst>
          </p:cNvPr>
          <p:cNvSpPr txBox="1"/>
          <p:nvPr/>
        </p:nvSpPr>
        <p:spPr>
          <a:xfrm>
            <a:off x="4857864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C11BCF3-6969-404A-A605-D6E5EF1B4EE1}"/>
              </a:ext>
            </a:extLst>
          </p:cNvPr>
          <p:cNvSpPr/>
          <p:nvPr/>
        </p:nvSpPr>
        <p:spPr>
          <a:xfrm>
            <a:off x="4857863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49B3193B-9A08-4875-B5BF-E7925582ECB9}"/>
              </a:ext>
            </a:extLst>
          </p:cNvPr>
          <p:cNvSpPr/>
          <p:nvPr/>
        </p:nvSpPr>
        <p:spPr>
          <a:xfrm>
            <a:off x="5532539" y="2891696"/>
            <a:ext cx="1126490" cy="1126488"/>
          </a:xfrm>
          <a:prstGeom prst="ellipse">
            <a:avLst/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4AB4060-D8F8-4798-B4C4-5752811CB426}"/>
              </a:ext>
            </a:extLst>
          </p:cNvPr>
          <p:cNvGrpSpPr/>
          <p:nvPr/>
        </p:nvGrpSpPr>
        <p:grpSpPr>
          <a:xfrm>
            <a:off x="5903494" y="3250001"/>
            <a:ext cx="385248" cy="395186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8307DF9-8761-4023-A618-0BE9A247968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10667DC-0568-4FAE-9FAE-50375A82C56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4FD8789-C3B4-499A-8EEB-137C9D25F08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6846C7E-84A8-44E7-A003-D78784A798B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9A91C968-A2B6-478A-B3CA-97A2A8D76024}"/>
              </a:ext>
            </a:extLst>
          </p:cNvPr>
          <p:cNvSpPr txBox="1"/>
          <p:nvPr/>
        </p:nvSpPr>
        <p:spPr>
          <a:xfrm>
            <a:off x="1765983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2CE6549-A23B-46E8-9490-0159AF187D44}"/>
              </a:ext>
            </a:extLst>
          </p:cNvPr>
          <p:cNvSpPr/>
          <p:nvPr/>
        </p:nvSpPr>
        <p:spPr>
          <a:xfrm>
            <a:off x="1765982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EE4C74D0-2DD9-4B09-942D-6EE16A0149DE}"/>
              </a:ext>
            </a:extLst>
          </p:cNvPr>
          <p:cNvSpPr/>
          <p:nvPr/>
        </p:nvSpPr>
        <p:spPr>
          <a:xfrm>
            <a:off x="2440225" y="2891696"/>
            <a:ext cx="1126490" cy="1126488"/>
          </a:xfrm>
          <a:prstGeom prst="ellipse">
            <a:avLst/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8A26A749-7927-41CF-B137-54B68DE1F895}"/>
              </a:ext>
            </a:extLst>
          </p:cNvPr>
          <p:cNvGrpSpPr/>
          <p:nvPr/>
        </p:nvGrpSpPr>
        <p:grpSpPr>
          <a:xfrm>
            <a:off x="2852281" y="3245978"/>
            <a:ext cx="302376" cy="4032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38E94CE-5E1B-400B-8439-4071C1920C2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2B771BE-8E92-4A88-86D3-3B7E59BE561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A49340E-A53D-4173-9F11-82AECEFCA929}"/>
              </a:ext>
            </a:extLst>
          </p:cNvPr>
          <p:cNvSpPr txBox="1"/>
          <p:nvPr/>
        </p:nvSpPr>
        <p:spPr>
          <a:xfrm>
            <a:off x="7949746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C3C52E32-9E56-45AC-85CB-DB813AC69A0B}"/>
              </a:ext>
            </a:extLst>
          </p:cNvPr>
          <p:cNvSpPr/>
          <p:nvPr/>
        </p:nvSpPr>
        <p:spPr>
          <a:xfrm>
            <a:off x="7949745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AD30B516-B7E5-41EF-ABC5-F78C99E3E804}"/>
              </a:ext>
            </a:extLst>
          </p:cNvPr>
          <p:cNvSpPr/>
          <p:nvPr/>
        </p:nvSpPr>
        <p:spPr>
          <a:xfrm>
            <a:off x="8624854" y="2891696"/>
            <a:ext cx="1126490" cy="1126488"/>
          </a:xfrm>
          <a:prstGeom prst="ellipse">
            <a:avLst/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39D31470-14D6-4635-8BAE-C9F524E073B1}"/>
              </a:ext>
            </a:extLst>
          </p:cNvPr>
          <p:cNvGrpSpPr/>
          <p:nvPr/>
        </p:nvGrpSpPr>
        <p:grpSpPr>
          <a:xfrm>
            <a:off x="8970837" y="3247636"/>
            <a:ext cx="399918" cy="399916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AA41400-BAD1-41F9-B91D-B4952C9BECC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E4776A22-AFF3-4B26-AEF7-D7BCAC090CB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F67C9171-405B-415C-957B-56E72BCBE44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31C88387-60D7-4E03-B1C1-37E20971375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910C91BD-74FC-4B80-9083-6D8B358CFB0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109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E5D51A8-0D62-41D2-B561-D2420D95DD69}"/>
              </a:ext>
            </a:extLst>
          </p:cNvPr>
          <p:cNvSpPr txBox="1"/>
          <p:nvPr/>
        </p:nvSpPr>
        <p:spPr>
          <a:xfrm>
            <a:off x="3441700" y="2339533"/>
            <a:ext cx="530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254E77-16EC-4E67-AC55-3058211DC46C}"/>
              </a:ext>
            </a:extLst>
          </p:cNvPr>
          <p:cNvSpPr txBox="1"/>
          <p:nvPr/>
        </p:nvSpPr>
        <p:spPr>
          <a:xfrm>
            <a:off x="3448648" y="3817447"/>
            <a:ext cx="5294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A597ECE-E831-467B-8F79-388BF5DC72EE}"/>
              </a:ext>
            </a:extLst>
          </p:cNvPr>
          <p:cNvSpPr txBox="1"/>
          <p:nvPr/>
        </p:nvSpPr>
        <p:spPr>
          <a:xfrm>
            <a:off x="1701800" y="1838276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D24429-A65D-47F2-BDD2-E69150D32440}"/>
              </a:ext>
            </a:extLst>
          </p:cNvPr>
          <p:cNvSpPr txBox="1"/>
          <p:nvPr/>
        </p:nvSpPr>
        <p:spPr>
          <a:xfrm>
            <a:off x="1227668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7799081-2205-422E-8A26-63CEC0B0FA47}"/>
              </a:ext>
            </a:extLst>
          </p:cNvPr>
          <p:cNvSpPr/>
          <p:nvPr/>
        </p:nvSpPr>
        <p:spPr>
          <a:xfrm>
            <a:off x="1227667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A493B78-82EF-4256-96E4-69891C245A58}"/>
              </a:ext>
            </a:extLst>
          </p:cNvPr>
          <p:cNvSpPr/>
          <p:nvPr/>
        </p:nvSpPr>
        <p:spPr>
          <a:xfrm>
            <a:off x="1227667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04865E-B635-4A67-924E-F9AE87ECE5A7}"/>
              </a:ext>
            </a:extLst>
          </p:cNvPr>
          <p:cNvSpPr txBox="1"/>
          <p:nvPr/>
        </p:nvSpPr>
        <p:spPr>
          <a:xfrm>
            <a:off x="3725336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A2E57E3-DBE9-48B5-AF76-4C0269EC9414}"/>
              </a:ext>
            </a:extLst>
          </p:cNvPr>
          <p:cNvSpPr/>
          <p:nvPr/>
        </p:nvSpPr>
        <p:spPr>
          <a:xfrm>
            <a:off x="3725335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9F752B7-8595-409E-B89E-E99431F4CC08}"/>
              </a:ext>
            </a:extLst>
          </p:cNvPr>
          <p:cNvSpPr/>
          <p:nvPr/>
        </p:nvSpPr>
        <p:spPr>
          <a:xfrm>
            <a:off x="3725335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F30C7C-E780-4051-987A-21BE41CE6909}"/>
              </a:ext>
            </a:extLst>
          </p:cNvPr>
          <p:cNvSpPr txBox="1"/>
          <p:nvPr/>
        </p:nvSpPr>
        <p:spPr>
          <a:xfrm>
            <a:off x="6223004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75DFCAF-A42D-4D20-89A6-EB37CD68643A}"/>
              </a:ext>
            </a:extLst>
          </p:cNvPr>
          <p:cNvSpPr/>
          <p:nvPr/>
        </p:nvSpPr>
        <p:spPr>
          <a:xfrm>
            <a:off x="6223003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73C38BD-4DFB-4588-A834-4C9D4542C611}"/>
              </a:ext>
            </a:extLst>
          </p:cNvPr>
          <p:cNvSpPr/>
          <p:nvPr/>
        </p:nvSpPr>
        <p:spPr>
          <a:xfrm>
            <a:off x="6223003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3282FF-1BA6-4131-B609-6B01B14216DA}"/>
              </a:ext>
            </a:extLst>
          </p:cNvPr>
          <p:cNvSpPr txBox="1"/>
          <p:nvPr/>
        </p:nvSpPr>
        <p:spPr>
          <a:xfrm>
            <a:off x="8720672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7E291BB-7AB3-47D7-95B3-C8C594665FE6}"/>
              </a:ext>
            </a:extLst>
          </p:cNvPr>
          <p:cNvSpPr/>
          <p:nvPr/>
        </p:nvSpPr>
        <p:spPr>
          <a:xfrm>
            <a:off x="8720671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BD7D4A0-6624-432B-A49B-4FB7BC366822}"/>
              </a:ext>
            </a:extLst>
          </p:cNvPr>
          <p:cNvSpPr/>
          <p:nvPr/>
        </p:nvSpPr>
        <p:spPr>
          <a:xfrm>
            <a:off x="8720671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CBD62C-DD02-473A-8905-ABA19EBD2C92}"/>
              </a:ext>
            </a:extLst>
          </p:cNvPr>
          <p:cNvSpPr txBox="1"/>
          <p:nvPr/>
        </p:nvSpPr>
        <p:spPr>
          <a:xfrm>
            <a:off x="1714500" y="1970243"/>
            <a:ext cx="530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E8A6BA-0DFB-4C1B-92CE-F48E0E6B449C}"/>
              </a:ext>
            </a:extLst>
          </p:cNvPr>
          <p:cNvSpPr txBox="1"/>
          <p:nvPr/>
        </p:nvSpPr>
        <p:spPr>
          <a:xfrm>
            <a:off x="1842623" y="2982612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7B10BA-E420-4C94-9EAB-ADA1A855B7BA}"/>
              </a:ext>
            </a:extLst>
          </p:cNvPr>
          <p:cNvSpPr txBox="1"/>
          <p:nvPr/>
        </p:nvSpPr>
        <p:spPr>
          <a:xfrm>
            <a:off x="1842624" y="3447391"/>
            <a:ext cx="5177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64798F-6FA7-460A-8105-12EEEF6D5A3A}"/>
              </a:ext>
            </a:extLst>
          </p:cNvPr>
          <p:cNvSpPr txBox="1"/>
          <p:nvPr/>
        </p:nvSpPr>
        <p:spPr>
          <a:xfrm>
            <a:off x="1842623" y="4302579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</a:rPr>
              <a:t>elit</a:t>
            </a:r>
            <a:endParaRPr lang="en-US" altLang="ko-KR" b="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364913-0716-47F9-9B67-AC9891C0D9C6}"/>
              </a:ext>
            </a:extLst>
          </p:cNvPr>
          <p:cNvSpPr txBox="1"/>
          <p:nvPr/>
        </p:nvSpPr>
        <p:spPr>
          <a:xfrm>
            <a:off x="1842624" y="4767358"/>
            <a:ext cx="5177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287BD31-26DA-4F31-9A76-55CF77C4BA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FC0F4A70-5596-486C-9E07-4DC78617FF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1423" b="70212"/>
          <a:stretch/>
        </p:blipFill>
        <p:spPr>
          <a:xfrm>
            <a:off x="9514568" y="5964922"/>
            <a:ext cx="2677432" cy="8930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54CEA3E6-34AA-41CF-AEFA-65A5A07534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19668"/>
          <a:stretch/>
        </p:blipFill>
        <p:spPr>
          <a:xfrm>
            <a:off x="9924839" y="5348708"/>
            <a:ext cx="928445" cy="150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A18006-4F92-4D49-B926-E3C5887611F0}"/>
              </a:ext>
            </a:extLst>
          </p:cNvPr>
          <p:cNvSpPr txBox="1"/>
          <p:nvPr/>
        </p:nvSpPr>
        <p:spPr>
          <a:xfrm>
            <a:off x="6405134" y="3278488"/>
            <a:ext cx="471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Subject Title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F9A5F3-ECD0-4B33-8AEB-8A72777343E6}"/>
              </a:ext>
            </a:extLst>
          </p:cNvPr>
          <p:cNvSpPr txBox="1"/>
          <p:nvPr/>
        </p:nvSpPr>
        <p:spPr>
          <a:xfrm>
            <a:off x="6405133" y="4379612"/>
            <a:ext cx="4712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57EF60-23E2-47D1-98EC-C9A3948E0439}"/>
              </a:ext>
            </a:extLst>
          </p:cNvPr>
          <p:cNvSpPr txBox="1"/>
          <p:nvPr/>
        </p:nvSpPr>
        <p:spPr>
          <a:xfrm>
            <a:off x="6405134" y="4844391"/>
            <a:ext cx="471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3F8116F-143B-47AB-AA17-789158A77F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06F3784A-AFD3-48D6-A9DE-E06C4F6F6B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992" b="9733"/>
          <a:stretch/>
        </p:blipFill>
        <p:spPr>
          <a:xfrm>
            <a:off x="-2" y="5264508"/>
            <a:ext cx="1508127" cy="159349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92761D3-FBCE-42F7-AF53-0EABB5959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214711">
            <a:off x="296687" y="95602"/>
            <a:ext cx="682515" cy="95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35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564320A-C5F7-418E-9E4D-F00C87A08C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00142" y="0"/>
            <a:ext cx="4349080" cy="6858000"/>
          </a:xfrm>
        </p:spPr>
      </p:sp>
      <p:sp>
        <p:nvSpPr>
          <p:cNvPr id="3" name="그래픽 10">
            <a:extLst>
              <a:ext uri="{FF2B5EF4-FFF2-40B4-BE49-F238E27FC236}">
                <a16:creationId xmlns:a16="http://schemas.microsoft.com/office/drawing/2014/main" id="{BAF3BAE0-E18E-4BC3-A1DB-8FB754D9EA95}"/>
              </a:ext>
            </a:extLst>
          </p:cNvPr>
          <p:cNvSpPr/>
          <p:nvPr/>
        </p:nvSpPr>
        <p:spPr>
          <a:xfrm rot="20311495">
            <a:off x="402515" y="2711571"/>
            <a:ext cx="3807884" cy="3406717"/>
          </a:xfrm>
          <a:custGeom>
            <a:avLst/>
            <a:gdLst>
              <a:gd name="connsiteX0" fmla="*/ 1010822 w 4048408"/>
              <a:gd name="connsiteY0" fmla="*/ 88030 h 3519696"/>
              <a:gd name="connsiteX1" fmla="*/ 1855021 w 4048408"/>
              <a:gd name="connsiteY1" fmla="*/ 7138 h 3519696"/>
              <a:gd name="connsiteX2" fmla="*/ 1855021 w 4048408"/>
              <a:gd name="connsiteY2" fmla="*/ 7138 h 3519696"/>
              <a:gd name="connsiteX3" fmla="*/ 2756849 w 4048408"/>
              <a:gd name="connsiteY3" fmla="*/ 314243 h 3519696"/>
              <a:gd name="connsiteX4" fmla="*/ 3946069 w 4048408"/>
              <a:gd name="connsiteY4" fmla="*/ 2740492 h 3519696"/>
              <a:gd name="connsiteX5" fmla="*/ 1077666 w 4048408"/>
              <a:gd name="connsiteY5" fmla="*/ 3229322 h 3519696"/>
              <a:gd name="connsiteX6" fmla="*/ 26213 w 4048408"/>
              <a:gd name="connsiteY6" fmla="*/ 2033683 h 3519696"/>
              <a:gd name="connsiteX7" fmla="*/ 754700 w 4048408"/>
              <a:gd name="connsiteY7" fmla="*/ 308200 h 3519696"/>
              <a:gd name="connsiteX8" fmla="*/ 1010822 w 4048408"/>
              <a:gd name="connsiteY8" fmla="*/ 88030 h 3519696"/>
              <a:gd name="connsiteX0" fmla="*/ 1005158 w 3808737"/>
              <a:gd name="connsiteY0" fmla="*/ 99438 h 3324973"/>
              <a:gd name="connsiteX1" fmla="*/ 1849357 w 3808737"/>
              <a:gd name="connsiteY1" fmla="*/ 18546 h 3324973"/>
              <a:gd name="connsiteX2" fmla="*/ 1849357 w 3808737"/>
              <a:gd name="connsiteY2" fmla="*/ 18546 h 3324973"/>
              <a:gd name="connsiteX3" fmla="*/ 2751185 w 3808737"/>
              <a:gd name="connsiteY3" fmla="*/ 325651 h 3324973"/>
              <a:gd name="connsiteX4" fmla="*/ 3720506 w 3808737"/>
              <a:gd name="connsiteY4" fmla="*/ 2651742 h 3324973"/>
              <a:gd name="connsiteX5" fmla="*/ 1072002 w 3808737"/>
              <a:gd name="connsiteY5" fmla="*/ 3240730 h 3324973"/>
              <a:gd name="connsiteX6" fmla="*/ 20549 w 3808737"/>
              <a:gd name="connsiteY6" fmla="*/ 2045091 h 3324973"/>
              <a:gd name="connsiteX7" fmla="*/ 749036 w 3808737"/>
              <a:gd name="connsiteY7" fmla="*/ 319608 h 3324973"/>
              <a:gd name="connsiteX8" fmla="*/ 1005158 w 3808737"/>
              <a:gd name="connsiteY8" fmla="*/ 99438 h 3324973"/>
              <a:gd name="connsiteX0" fmla="*/ 1005158 w 3799134"/>
              <a:gd name="connsiteY0" fmla="*/ 99438 h 3396372"/>
              <a:gd name="connsiteX1" fmla="*/ 1849357 w 3799134"/>
              <a:gd name="connsiteY1" fmla="*/ 18546 h 3396372"/>
              <a:gd name="connsiteX2" fmla="*/ 1849357 w 3799134"/>
              <a:gd name="connsiteY2" fmla="*/ 18546 h 3396372"/>
              <a:gd name="connsiteX3" fmla="*/ 2751185 w 3799134"/>
              <a:gd name="connsiteY3" fmla="*/ 325651 h 3396372"/>
              <a:gd name="connsiteX4" fmla="*/ 3720506 w 3799134"/>
              <a:gd name="connsiteY4" fmla="*/ 2651742 h 3396372"/>
              <a:gd name="connsiteX5" fmla="*/ 1072002 w 3799134"/>
              <a:gd name="connsiteY5" fmla="*/ 3240730 h 3396372"/>
              <a:gd name="connsiteX6" fmla="*/ 20549 w 3799134"/>
              <a:gd name="connsiteY6" fmla="*/ 2045091 h 3396372"/>
              <a:gd name="connsiteX7" fmla="*/ 749036 w 3799134"/>
              <a:gd name="connsiteY7" fmla="*/ 319608 h 3396372"/>
              <a:gd name="connsiteX8" fmla="*/ 1005158 w 3799134"/>
              <a:gd name="connsiteY8" fmla="*/ 99438 h 3396372"/>
              <a:gd name="connsiteX0" fmla="*/ 1005158 w 3807884"/>
              <a:gd name="connsiteY0" fmla="*/ 99438 h 3406716"/>
              <a:gd name="connsiteX1" fmla="*/ 1849357 w 3807884"/>
              <a:gd name="connsiteY1" fmla="*/ 18546 h 3406716"/>
              <a:gd name="connsiteX2" fmla="*/ 1849357 w 3807884"/>
              <a:gd name="connsiteY2" fmla="*/ 18546 h 3406716"/>
              <a:gd name="connsiteX3" fmla="*/ 2751185 w 3807884"/>
              <a:gd name="connsiteY3" fmla="*/ 325651 h 3406716"/>
              <a:gd name="connsiteX4" fmla="*/ 3720506 w 3807884"/>
              <a:gd name="connsiteY4" fmla="*/ 2651742 h 3406716"/>
              <a:gd name="connsiteX5" fmla="*/ 1072002 w 3807884"/>
              <a:gd name="connsiteY5" fmla="*/ 3240730 h 3406716"/>
              <a:gd name="connsiteX6" fmla="*/ 20549 w 3807884"/>
              <a:gd name="connsiteY6" fmla="*/ 2045091 h 3406716"/>
              <a:gd name="connsiteX7" fmla="*/ 749036 w 3807884"/>
              <a:gd name="connsiteY7" fmla="*/ 319608 h 3406716"/>
              <a:gd name="connsiteX8" fmla="*/ 1005158 w 3807884"/>
              <a:gd name="connsiteY8" fmla="*/ 99438 h 340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7884" h="3406716">
                <a:moveTo>
                  <a:pt x="1005158" y="99438"/>
                </a:moveTo>
                <a:cubicBezTo>
                  <a:pt x="1005158" y="99438"/>
                  <a:pt x="1183787" y="4195"/>
                  <a:pt x="1849357" y="18546"/>
                </a:cubicBezTo>
                <a:lnTo>
                  <a:pt x="1849357" y="18546"/>
                </a:lnTo>
                <a:cubicBezTo>
                  <a:pt x="1849357" y="18546"/>
                  <a:pt x="2439327" y="-113215"/>
                  <a:pt x="2751185" y="325651"/>
                </a:cubicBezTo>
                <a:cubicBezTo>
                  <a:pt x="3063043" y="764517"/>
                  <a:pt x="4115145" y="1516355"/>
                  <a:pt x="3720506" y="2651742"/>
                </a:cubicBezTo>
                <a:cubicBezTo>
                  <a:pt x="3330664" y="3773329"/>
                  <a:pt x="1688661" y="3341838"/>
                  <a:pt x="1072002" y="3240730"/>
                </a:cubicBezTo>
                <a:cubicBezTo>
                  <a:pt x="455343" y="3139622"/>
                  <a:pt x="156125" y="2783623"/>
                  <a:pt x="20549" y="2045091"/>
                </a:cubicBezTo>
                <a:cubicBezTo>
                  <a:pt x="-110042" y="1334051"/>
                  <a:pt x="411417" y="718255"/>
                  <a:pt x="749036" y="319608"/>
                </a:cubicBezTo>
                <a:cubicBezTo>
                  <a:pt x="834234" y="219002"/>
                  <a:pt x="907196" y="151705"/>
                  <a:pt x="1005158" y="99438"/>
                </a:cubicBezTo>
                <a:close/>
              </a:path>
            </a:pathLst>
          </a:cu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4C1FF1-0BBD-4E01-BA23-29BB9CF2A71E}"/>
              </a:ext>
            </a:extLst>
          </p:cNvPr>
          <p:cNvSpPr txBox="1"/>
          <p:nvPr/>
        </p:nvSpPr>
        <p:spPr>
          <a:xfrm>
            <a:off x="8193359" y="1979743"/>
            <a:ext cx="3207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79D05E9-A369-44BD-BA1A-F4C07A81D5F6}"/>
              </a:ext>
            </a:extLst>
          </p:cNvPr>
          <p:cNvSpPr/>
          <p:nvPr/>
        </p:nvSpPr>
        <p:spPr>
          <a:xfrm>
            <a:off x="8193359" y="1507983"/>
            <a:ext cx="3207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>
                <a:latin typeface="+mj-lt"/>
              </a:rPr>
              <a:t>Lorem </a:t>
            </a:r>
            <a:r>
              <a:rPr lang="en-US" altLang="ko-KR" sz="2400" dirty="0">
                <a:latin typeface="+mj-lt"/>
              </a:rPr>
              <a:t>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AE2984-C20A-4546-80F0-D3900C9C238B}"/>
              </a:ext>
            </a:extLst>
          </p:cNvPr>
          <p:cNvSpPr txBox="1"/>
          <p:nvPr/>
        </p:nvSpPr>
        <p:spPr>
          <a:xfrm>
            <a:off x="8193359" y="4346710"/>
            <a:ext cx="3207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95ADF47-0D8F-4165-A90E-CD2E99B4071D}"/>
              </a:ext>
            </a:extLst>
          </p:cNvPr>
          <p:cNvSpPr/>
          <p:nvPr/>
        </p:nvSpPr>
        <p:spPr>
          <a:xfrm>
            <a:off x="8193359" y="3874950"/>
            <a:ext cx="3207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>
                <a:latin typeface="+mj-lt"/>
              </a:rPr>
              <a:t>Lorem </a:t>
            </a:r>
            <a:r>
              <a:rPr lang="en-US" altLang="ko-KR" sz="2400" dirty="0">
                <a:latin typeface="+mj-lt"/>
              </a:rPr>
              <a:t>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D40B3E-1528-4545-BAD5-8739217CB00B}"/>
              </a:ext>
            </a:extLst>
          </p:cNvPr>
          <p:cNvSpPr txBox="1"/>
          <p:nvPr/>
        </p:nvSpPr>
        <p:spPr>
          <a:xfrm>
            <a:off x="1014887" y="3401211"/>
            <a:ext cx="2898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E919B-18A8-49DC-A2A3-0A27DA633C54}"/>
              </a:ext>
            </a:extLst>
          </p:cNvPr>
          <p:cNvSpPr txBox="1"/>
          <p:nvPr/>
        </p:nvSpPr>
        <p:spPr>
          <a:xfrm>
            <a:off x="1014887" y="4478429"/>
            <a:ext cx="28985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321495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41A566-1BA8-4E27-A556-2F2EACF6870A}"/>
              </a:ext>
            </a:extLst>
          </p:cNvPr>
          <p:cNvSpPr txBox="1"/>
          <p:nvPr/>
        </p:nvSpPr>
        <p:spPr>
          <a:xfrm>
            <a:off x="6720138" y="3834705"/>
            <a:ext cx="2119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0F706E8-FAEF-477E-9746-7D3165F227B0}"/>
              </a:ext>
            </a:extLst>
          </p:cNvPr>
          <p:cNvSpPr/>
          <p:nvPr/>
        </p:nvSpPr>
        <p:spPr>
          <a:xfrm>
            <a:off x="6720138" y="3426445"/>
            <a:ext cx="2119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024A29-515E-4BEF-9531-27D5AB8DDEF9}"/>
              </a:ext>
            </a:extLst>
          </p:cNvPr>
          <p:cNvSpPr txBox="1"/>
          <p:nvPr/>
        </p:nvSpPr>
        <p:spPr>
          <a:xfrm>
            <a:off x="9448823" y="3834705"/>
            <a:ext cx="2119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3266C4A-E296-4BF7-BFC2-D1B98F099DDE}"/>
              </a:ext>
            </a:extLst>
          </p:cNvPr>
          <p:cNvSpPr/>
          <p:nvPr/>
        </p:nvSpPr>
        <p:spPr>
          <a:xfrm>
            <a:off x="9448823" y="3426445"/>
            <a:ext cx="2119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A08797-D384-41F8-8379-62235A90BCE4}"/>
              </a:ext>
            </a:extLst>
          </p:cNvPr>
          <p:cNvSpPr txBox="1"/>
          <p:nvPr/>
        </p:nvSpPr>
        <p:spPr>
          <a:xfrm>
            <a:off x="6720137" y="2459664"/>
            <a:ext cx="4847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07A1319-A0EF-486A-8467-542B4D6DA71A}"/>
              </a:ext>
            </a:extLst>
          </p:cNvPr>
          <p:cNvSpPr/>
          <p:nvPr/>
        </p:nvSpPr>
        <p:spPr>
          <a:xfrm>
            <a:off x="6720137" y="1343518"/>
            <a:ext cx="4036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DA6B0F5-939F-4CA7-94D9-BAE00009AA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AA5200AC-61C3-4ADF-A6E7-9FA1361CC4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1423" b="70212"/>
          <a:stretch/>
        </p:blipFill>
        <p:spPr>
          <a:xfrm flipH="1">
            <a:off x="0" y="5964922"/>
            <a:ext cx="2677432" cy="89307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7E814D7E-F51C-45AF-ABB5-56A9859A68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6228" r="23476" b="11145"/>
          <a:stretch/>
        </p:blipFill>
        <p:spPr>
          <a:xfrm flipH="1">
            <a:off x="-3" y="1"/>
            <a:ext cx="1044069" cy="142240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4ABF507-643B-4C75-8F6E-38E5C02B03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1772"/>
          <a:stretch/>
        </p:blipFill>
        <p:spPr>
          <a:xfrm>
            <a:off x="425010" y="5219700"/>
            <a:ext cx="950038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3298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zha One - Calibri Light">
      <a:majorFont>
        <a:latin typeface="Rozh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89A6E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2F383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3631</TotalTime>
  <Words>1195</Words>
  <Application>Microsoft Office PowerPoint</Application>
  <PresentationFormat>와이드스크린</PresentationFormat>
  <Paragraphs>168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Arial</vt:lpstr>
      <vt:lpstr>Calibri Light</vt:lpstr>
      <vt:lpstr>Arial Unicode MS</vt:lpstr>
      <vt:lpstr>Rozha One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286</cp:revision>
  <dcterms:created xsi:type="dcterms:W3CDTF">2019-04-06T05:20:47Z</dcterms:created>
  <dcterms:modified xsi:type="dcterms:W3CDTF">2020-12-06T06:21:55Z</dcterms:modified>
</cp:coreProperties>
</file>