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Lst>
  <p:sldSz cy="6858000" cx="12192000"/>
  <p:notesSz cx="6858000" cy="9144000"/>
  <p:embeddedFontLst>
    <p:embeddedFont>
      <p:font typeface="Cormorant Upright"/>
      <p:regular r:id="rId33"/>
      <p:bold r:id="rId34"/>
    </p:embeddedFont>
    <p:embeddedFont>
      <p:font typeface="Poppins"/>
      <p:regular r:id="rId35"/>
      <p:bold r:id="rId36"/>
      <p:italic r:id="rId37"/>
      <p:boldItalic r:id="rId38"/>
    </p:embeddedFont>
    <p:embeddedFont>
      <p:font typeface="Abril Fatface"/>
      <p:regular r:id="rId39"/>
    </p:embeddedFont>
    <p:embeddedFont>
      <p:font typeface="Griffy"/>
      <p:regular r:id="rId40"/>
    </p:embeddedFont>
    <p:embeddedFont>
      <p:font typeface="Barlow Condensed"/>
      <p:regular r:id="rId41"/>
      <p:bold r:id="rId42"/>
      <p:italic r:id="rId43"/>
      <p:boldItalic r:id="rId44"/>
    </p:embeddedFont>
    <p:embeddedFont>
      <p:font typeface="Barlow Semi Condensed"/>
      <p:regular r:id="rId45"/>
      <p:bold r:id="rId46"/>
      <p:italic r:id="rId47"/>
      <p:boldItalic r:id="rId48"/>
    </p:embeddedFont>
    <p:embeddedFont>
      <p:font typeface="Homemade Apple"/>
      <p:regular r:id="rId4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Griffy-regular.fntdata"/><Relationship Id="rId42" Type="http://schemas.openxmlformats.org/officeDocument/2006/relationships/font" Target="fonts/BarlowCondensed-bold.fntdata"/><Relationship Id="rId41" Type="http://schemas.openxmlformats.org/officeDocument/2006/relationships/font" Target="fonts/BarlowCondensed-regular.fntdata"/><Relationship Id="rId44" Type="http://schemas.openxmlformats.org/officeDocument/2006/relationships/font" Target="fonts/BarlowCondensed-boldItalic.fntdata"/><Relationship Id="rId43" Type="http://schemas.openxmlformats.org/officeDocument/2006/relationships/font" Target="fonts/BarlowCondensed-italic.fntdata"/><Relationship Id="rId46" Type="http://schemas.openxmlformats.org/officeDocument/2006/relationships/font" Target="fonts/BarlowSemiCondensed-bold.fntdata"/><Relationship Id="rId45" Type="http://schemas.openxmlformats.org/officeDocument/2006/relationships/font" Target="fonts/BarlowSemiCondensed-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BarlowSemiCondensed-boldItalic.fntdata"/><Relationship Id="rId47" Type="http://schemas.openxmlformats.org/officeDocument/2006/relationships/font" Target="fonts/BarlowSemiCondensed-italic.fntdata"/><Relationship Id="rId49" Type="http://schemas.openxmlformats.org/officeDocument/2006/relationships/font" Target="fonts/HomemadeApple-regular.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33" Type="http://schemas.openxmlformats.org/officeDocument/2006/relationships/font" Target="fonts/CormorantUpright-regular.fntdata"/><Relationship Id="rId32" Type="http://schemas.openxmlformats.org/officeDocument/2006/relationships/slide" Target="slides/slide27.xml"/><Relationship Id="rId35" Type="http://schemas.openxmlformats.org/officeDocument/2006/relationships/font" Target="fonts/Poppins-regular.fntdata"/><Relationship Id="rId34" Type="http://schemas.openxmlformats.org/officeDocument/2006/relationships/font" Target="fonts/CormorantUpright-bold.fntdata"/><Relationship Id="rId37" Type="http://schemas.openxmlformats.org/officeDocument/2006/relationships/font" Target="fonts/Poppins-italic.fntdata"/><Relationship Id="rId36" Type="http://schemas.openxmlformats.org/officeDocument/2006/relationships/font" Target="fonts/Poppins-bold.fntdata"/><Relationship Id="rId39" Type="http://schemas.openxmlformats.org/officeDocument/2006/relationships/font" Target="fonts/AbrilFatface-regular.fntdata"/><Relationship Id="rId38" Type="http://schemas.openxmlformats.org/officeDocument/2006/relationships/font" Target="fonts/Poppins-boldItalic.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7" name="Shape 347"/>
        <p:cNvGrpSpPr/>
        <p:nvPr/>
      </p:nvGrpSpPr>
      <p:grpSpPr>
        <a:xfrm>
          <a:off x="0" y="0"/>
          <a:ext cx="0" cy="0"/>
          <a:chOff x="0" y="0"/>
          <a:chExt cx="0" cy="0"/>
        </a:xfrm>
      </p:grpSpPr>
      <p:sp>
        <p:nvSpPr>
          <p:cNvPr id="348" name="Google Shape;348;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9" name="Google Shape;349;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3" name="Shape 353"/>
        <p:cNvGrpSpPr/>
        <p:nvPr/>
      </p:nvGrpSpPr>
      <p:grpSpPr>
        <a:xfrm>
          <a:off x="0" y="0"/>
          <a:ext cx="0" cy="0"/>
          <a:chOff x="0" y="0"/>
          <a:chExt cx="0" cy="0"/>
        </a:xfrm>
      </p:grpSpPr>
      <p:sp>
        <p:nvSpPr>
          <p:cNvPr id="354" name="Google Shape;354;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5" name="Google Shape;355;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0" name="Shape 360"/>
        <p:cNvGrpSpPr/>
        <p:nvPr/>
      </p:nvGrpSpPr>
      <p:grpSpPr>
        <a:xfrm>
          <a:off x="0" y="0"/>
          <a:ext cx="0" cy="0"/>
          <a:chOff x="0" y="0"/>
          <a:chExt cx="0" cy="0"/>
        </a:xfrm>
      </p:grpSpPr>
      <p:sp>
        <p:nvSpPr>
          <p:cNvPr id="361" name="Google Shape;361;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2" name="Google Shape;362;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7" name="Shape 387"/>
        <p:cNvGrpSpPr/>
        <p:nvPr/>
      </p:nvGrpSpPr>
      <p:grpSpPr>
        <a:xfrm>
          <a:off x="0" y="0"/>
          <a:ext cx="0" cy="0"/>
          <a:chOff x="0" y="0"/>
          <a:chExt cx="0" cy="0"/>
        </a:xfrm>
      </p:grpSpPr>
      <p:sp>
        <p:nvSpPr>
          <p:cNvPr id="388" name="Google Shape;388;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9" name="Google Shape;389;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5" name="Shape 395"/>
        <p:cNvGrpSpPr/>
        <p:nvPr/>
      </p:nvGrpSpPr>
      <p:grpSpPr>
        <a:xfrm>
          <a:off x="0" y="0"/>
          <a:ext cx="0" cy="0"/>
          <a:chOff x="0" y="0"/>
          <a:chExt cx="0" cy="0"/>
        </a:xfrm>
      </p:grpSpPr>
      <p:sp>
        <p:nvSpPr>
          <p:cNvPr id="396" name="Google Shape;396;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7" name="Google Shape;397;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4" name="Shape 414"/>
        <p:cNvGrpSpPr/>
        <p:nvPr/>
      </p:nvGrpSpPr>
      <p:grpSpPr>
        <a:xfrm>
          <a:off x="0" y="0"/>
          <a:ext cx="0" cy="0"/>
          <a:chOff x="0" y="0"/>
          <a:chExt cx="0" cy="0"/>
        </a:xfrm>
      </p:grpSpPr>
      <p:sp>
        <p:nvSpPr>
          <p:cNvPr id="415" name="Google Shape;415;gbe7455a6d5_0_2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6" name="Google Shape;416;gbe7455a6d5_0_2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2" name="Shape 422"/>
        <p:cNvGrpSpPr/>
        <p:nvPr/>
      </p:nvGrpSpPr>
      <p:grpSpPr>
        <a:xfrm>
          <a:off x="0" y="0"/>
          <a:ext cx="0" cy="0"/>
          <a:chOff x="0" y="0"/>
          <a:chExt cx="0" cy="0"/>
        </a:xfrm>
      </p:grpSpPr>
      <p:sp>
        <p:nvSpPr>
          <p:cNvPr id="423" name="Google Shape;423;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4" name="Google Shape;424;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2" name="Shape 442"/>
        <p:cNvGrpSpPr/>
        <p:nvPr/>
      </p:nvGrpSpPr>
      <p:grpSpPr>
        <a:xfrm>
          <a:off x="0" y="0"/>
          <a:ext cx="0" cy="0"/>
          <a:chOff x="0" y="0"/>
          <a:chExt cx="0" cy="0"/>
        </a:xfrm>
      </p:grpSpPr>
      <p:sp>
        <p:nvSpPr>
          <p:cNvPr id="443" name="Google Shape;443;gbe7455a6d5_0_2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4" name="Google Shape;444;gbe7455a6d5_0_22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0" name="Shape 450"/>
        <p:cNvGrpSpPr/>
        <p:nvPr/>
      </p:nvGrpSpPr>
      <p:grpSpPr>
        <a:xfrm>
          <a:off x="0" y="0"/>
          <a:ext cx="0" cy="0"/>
          <a:chOff x="0" y="0"/>
          <a:chExt cx="0" cy="0"/>
        </a:xfrm>
      </p:grpSpPr>
      <p:sp>
        <p:nvSpPr>
          <p:cNvPr id="451" name="Google Shape;451;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2" name="Google Shape;452;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7" name="Shape 467"/>
        <p:cNvGrpSpPr/>
        <p:nvPr/>
      </p:nvGrpSpPr>
      <p:grpSpPr>
        <a:xfrm>
          <a:off x="0" y="0"/>
          <a:ext cx="0" cy="0"/>
          <a:chOff x="0" y="0"/>
          <a:chExt cx="0" cy="0"/>
        </a:xfrm>
      </p:grpSpPr>
      <p:sp>
        <p:nvSpPr>
          <p:cNvPr id="468" name="Google Shape;468;gbe7455a6d5_0_2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9" name="Google Shape;469;gbe7455a6d5_0_2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5" name="Shape 475"/>
        <p:cNvGrpSpPr/>
        <p:nvPr/>
      </p:nvGrpSpPr>
      <p:grpSpPr>
        <a:xfrm>
          <a:off x="0" y="0"/>
          <a:ext cx="0" cy="0"/>
          <a:chOff x="0" y="0"/>
          <a:chExt cx="0" cy="0"/>
        </a:xfrm>
      </p:grpSpPr>
      <p:sp>
        <p:nvSpPr>
          <p:cNvPr id="476" name="Google Shape;476;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7" name="Google Shape;477;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7" name="Shape 497"/>
        <p:cNvGrpSpPr/>
        <p:nvPr/>
      </p:nvGrpSpPr>
      <p:grpSpPr>
        <a:xfrm>
          <a:off x="0" y="0"/>
          <a:ext cx="0" cy="0"/>
          <a:chOff x="0" y="0"/>
          <a:chExt cx="0" cy="0"/>
        </a:xfrm>
      </p:grpSpPr>
      <p:sp>
        <p:nvSpPr>
          <p:cNvPr id="498" name="Google Shape;498;gbe7455a6d5_0_2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9" name="Google Shape;499;gbe7455a6d5_0_2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5" name="Shape 505"/>
        <p:cNvGrpSpPr/>
        <p:nvPr/>
      </p:nvGrpSpPr>
      <p:grpSpPr>
        <a:xfrm>
          <a:off x="0" y="0"/>
          <a:ext cx="0" cy="0"/>
          <a:chOff x="0" y="0"/>
          <a:chExt cx="0" cy="0"/>
        </a:xfrm>
      </p:grpSpPr>
      <p:sp>
        <p:nvSpPr>
          <p:cNvPr id="506" name="Google Shape;506;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7" name="Google Shape;507;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3" name="Shape 533"/>
        <p:cNvGrpSpPr/>
        <p:nvPr/>
      </p:nvGrpSpPr>
      <p:grpSpPr>
        <a:xfrm>
          <a:off x="0" y="0"/>
          <a:ext cx="0" cy="0"/>
          <a:chOff x="0" y="0"/>
          <a:chExt cx="0" cy="0"/>
        </a:xfrm>
      </p:grpSpPr>
      <p:sp>
        <p:nvSpPr>
          <p:cNvPr id="534" name="Google Shape;534;gbe7455a6d5_0_28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5" name="Google Shape;535;gbe7455a6d5_0_2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1" name="Shape 541"/>
        <p:cNvGrpSpPr/>
        <p:nvPr/>
      </p:nvGrpSpPr>
      <p:grpSpPr>
        <a:xfrm>
          <a:off x="0" y="0"/>
          <a:ext cx="0" cy="0"/>
          <a:chOff x="0" y="0"/>
          <a:chExt cx="0" cy="0"/>
        </a:xfrm>
      </p:grpSpPr>
      <p:sp>
        <p:nvSpPr>
          <p:cNvPr id="542" name="Google Shape;542;gbe7455a6d5_0_3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3" name="Google Shape;543;gbe7455a6d5_0_3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0" name="Shape 560"/>
        <p:cNvGrpSpPr/>
        <p:nvPr/>
      </p:nvGrpSpPr>
      <p:grpSpPr>
        <a:xfrm>
          <a:off x="0" y="0"/>
          <a:ext cx="0" cy="0"/>
          <a:chOff x="0" y="0"/>
          <a:chExt cx="0" cy="0"/>
        </a:xfrm>
      </p:grpSpPr>
      <p:sp>
        <p:nvSpPr>
          <p:cNvPr id="561" name="Google Shape;561;gbe7455a6d5_0_2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2" name="Google Shape;562;gbe7455a6d5_0_2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8" name="Shape 568"/>
        <p:cNvGrpSpPr/>
        <p:nvPr/>
      </p:nvGrpSpPr>
      <p:grpSpPr>
        <a:xfrm>
          <a:off x="0" y="0"/>
          <a:ext cx="0" cy="0"/>
          <a:chOff x="0" y="0"/>
          <a:chExt cx="0" cy="0"/>
        </a:xfrm>
      </p:grpSpPr>
      <p:sp>
        <p:nvSpPr>
          <p:cNvPr id="569" name="Google Shape;569;gbe7455a6d5_0_3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0" name="Google Shape;570;gbe7455a6d5_0_3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8" name="Shape 588"/>
        <p:cNvGrpSpPr/>
        <p:nvPr/>
      </p:nvGrpSpPr>
      <p:grpSpPr>
        <a:xfrm>
          <a:off x="0" y="0"/>
          <a:ext cx="0" cy="0"/>
          <a:chOff x="0" y="0"/>
          <a:chExt cx="0" cy="0"/>
        </a:xfrm>
      </p:grpSpPr>
      <p:sp>
        <p:nvSpPr>
          <p:cNvPr id="589" name="Google Shape;589;gbe7455a6d5_0_2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0" name="Google Shape;590;gbe7455a6d5_0_2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6" name="Shape 596"/>
        <p:cNvGrpSpPr/>
        <p:nvPr/>
      </p:nvGrpSpPr>
      <p:grpSpPr>
        <a:xfrm>
          <a:off x="0" y="0"/>
          <a:ext cx="0" cy="0"/>
          <a:chOff x="0" y="0"/>
          <a:chExt cx="0" cy="0"/>
        </a:xfrm>
      </p:grpSpPr>
      <p:sp>
        <p:nvSpPr>
          <p:cNvPr id="597" name="Google Shape;597;gbe7455a6d5_0_4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8" name="Google Shape;598;gbe7455a6d5_0_4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5" name="Shape 615"/>
        <p:cNvGrpSpPr/>
        <p:nvPr/>
      </p:nvGrpSpPr>
      <p:grpSpPr>
        <a:xfrm>
          <a:off x="0" y="0"/>
          <a:ext cx="0" cy="0"/>
          <a:chOff x="0" y="0"/>
          <a:chExt cx="0" cy="0"/>
        </a:xfrm>
      </p:grpSpPr>
      <p:sp>
        <p:nvSpPr>
          <p:cNvPr id="616" name="Google Shape;616;gbe7455a6d5_0_3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7" name="Google Shape;617;gbe7455a6d5_0_3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3" name="Shape 623"/>
        <p:cNvGrpSpPr/>
        <p:nvPr/>
      </p:nvGrpSpPr>
      <p:grpSpPr>
        <a:xfrm>
          <a:off x="0" y="0"/>
          <a:ext cx="0" cy="0"/>
          <a:chOff x="0" y="0"/>
          <a:chExt cx="0" cy="0"/>
        </a:xfrm>
      </p:grpSpPr>
      <p:sp>
        <p:nvSpPr>
          <p:cNvPr id="624" name="Google Shape;624;gbe7455a6d5_0_4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5" name="Google Shape;625;gbe7455a6d5_0_4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3" name="Shape 643"/>
        <p:cNvGrpSpPr/>
        <p:nvPr/>
      </p:nvGrpSpPr>
      <p:grpSpPr>
        <a:xfrm>
          <a:off x="0" y="0"/>
          <a:ext cx="0" cy="0"/>
          <a:chOff x="0" y="0"/>
          <a:chExt cx="0" cy="0"/>
        </a:xfrm>
      </p:grpSpPr>
      <p:sp>
        <p:nvSpPr>
          <p:cNvPr id="644" name="Google Shape;644;gbe7455a6d5_0_3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5" name="Google Shape;645;gbe7455a6d5_0_3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1" name="Shape 651"/>
        <p:cNvGrpSpPr/>
        <p:nvPr/>
      </p:nvGrpSpPr>
      <p:grpSpPr>
        <a:xfrm>
          <a:off x="0" y="0"/>
          <a:ext cx="0" cy="0"/>
          <a:chOff x="0" y="0"/>
          <a:chExt cx="0" cy="0"/>
        </a:xfrm>
      </p:grpSpPr>
      <p:sp>
        <p:nvSpPr>
          <p:cNvPr id="652" name="Google Shape;652;gbe7455a6d5_0_4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3" name="Google Shape;653;gbe7455a6d5_0_4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0" name="Shape 670"/>
        <p:cNvGrpSpPr/>
        <p:nvPr/>
      </p:nvGrpSpPr>
      <p:grpSpPr>
        <a:xfrm>
          <a:off x="0" y="0"/>
          <a:ext cx="0" cy="0"/>
          <a:chOff x="0" y="0"/>
          <a:chExt cx="0" cy="0"/>
        </a:xfrm>
      </p:grpSpPr>
      <p:sp>
        <p:nvSpPr>
          <p:cNvPr id="671" name="Google Shape;671;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2" name="Google Shape;672;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4" name="Shape 684"/>
        <p:cNvGrpSpPr/>
        <p:nvPr/>
      </p:nvGrpSpPr>
      <p:grpSpPr>
        <a:xfrm>
          <a:off x="0" y="0"/>
          <a:ext cx="0" cy="0"/>
          <a:chOff x="0" y="0"/>
          <a:chExt cx="0" cy="0"/>
        </a:xfrm>
      </p:grpSpPr>
      <p:sp>
        <p:nvSpPr>
          <p:cNvPr id="685" name="Google Shape;68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6" name="Google Shape;68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6" name="Shape 726"/>
        <p:cNvGrpSpPr/>
        <p:nvPr/>
      </p:nvGrpSpPr>
      <p:grpSpPr>
        <a:xfrm>
          <a:off x="0" y="0"/>
          <a:ext cx="0" cy="0"/>
          <a:chOff x="0" y="0"/>
          <a:chExt cx="0" cy="0"/>
        </a:xfrm>
      </p:grpSpPr>
      <p:sp>
        <p:nvSpPr>
          <p:cNvPr id="727" name="Google Shape;727;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8" name="Google Shape;728;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7" name="Shape 1027"/>
        <p:cNvGrpSpPr/>
        <p:nvPr/>
      </p:nvGrpSpPr>
      <p:grpSpPr>
        <a:xfrm>
          <a:off x="0" y="0"/>
          <a:ext cx="0" cy="0"/>
          <a:chOff x="0" y="0"/>
          <a:chExt cx="0" cy="0"/>
        </a:xfrm>
      </p:grpSpPr>
      <p:sp>
        <p:nvSpPr>
          <p:cNvPr id="1028" name="Google Shape;1028;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29" name="Google Shape;1029;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4.png"/><Relationship Id="rId12" Type="http://schemas.openxmlformats.org/officeDocument/2006/relationships/image" Target="../media/image3.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2.png"/><Relationship Id="rId7" Type="http://schemas.openxmlformats.org/officeDocument/2006/relationships/hyperlink" Target="https://twitter.com/SlidesManiaSM/" TargetMode="External"/><Relationship Id="rId8" Type="http://schemas.openxmlformats.org/officeDocument/2006/relationships/image" Target="../media/image5.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txBox="1"/>
          <p:nvPr>
            <p:ph type="title"/>
          </p:nvPr>
        </p:nvSpPr>
        <p:spPr>
          <a:xfrm>
            <a:off x="339825" y="1291200"/>
            <a:ext cx="5742600" cy="1230600"/>
          </a:xfrm>
          <a:prstGeom prst="rect">
            <a:avLst/>
          </a:prstGeom>
        </p:spPr>
        <p:txBody>
          <a:bodyPr anchorCtr="0" anchor="t" bIns="121900" lIns="121900" spcFirstLastPara="1" rIns="121900" wrap="square" tIns="121900">
            <a:noAutofit/>
          </a:bodyPr>
          <a:lstStyle>
            <a:lvl1pPr lvl="0">
              <a:spcBef>
                <a:spcPts val="0"/>
              </a:spcBef>
              <a:spcAft>
                <a:spcPts val="0"/>
              </a:spcAft>
              <a:buSzPts val="7000"/>
              <a:buNone/>
              <a:defRPr sz="7000"/>
            </a:lvl1pPr>
            <a:lvl2pPr lvl="1">
              <a:spcBef>
                <a:spcPts val="0"/>
              </a:spcBef>
              <a:spcAft>
                <a:spcPts val="0"/>
              </a:spcAft>
              <a:buSzPts val="7000"/>
              <a:buNone/>
              <a:defRPr sz="7000"/>
            </a:lvl2pPr>
            <a:lvl3pPr lvl="2">
              <a:spcBef>
                <a:spcPts val="0"/>
              </a:spcBef>
              <a:spcAft>
                <a:spcPts val="0"/>
              </a:spcAft>
              <a:buSzPts val="7000"/>
              <a:buNone/>
              <a:defRPr sz="7000"/>
            </a:lvl3pPr>
            <a:lvl4pPr lvl="3">
              <a:spcBef>
                <a:spcPts val="0"/>
              </a:spcBef>
              <a:spcAft>
                <a:spcPts val="0"/>
              </a:spcAft>
              <a:buSzPts val="7000"/>
              <a:buNone/>
              <a:defRPr sz="7000"/>
            </a:lvl4pPr>
            <a:lvl5pPr lvl="4">
              <a:spcBef>
                <a:spcPts val="0"/>
              </a:spcBef>
              <a:spcAft>
                <a:spcPts val="0"/>
              </a:spcAft>
              <a:buSzPts val="7000"/>
              <a:buNone/>
              <a:defRPr sz="7000"/>
            </a:lvl5pPr>
            <a:lvl6pPr lvl="5">
              <a:spcBef>
                <a:spcPts val="0"/>
              </a:spcBef>
              <a:spcAft>
                <a:spcPts val="0"/>
              </a:spcAft>
              <a:buSzPts val="7000"/>
              <a:buNone/>
              <a:defRPr sz="7000"/>
            </a:lvl6pPr>
            <a:lvl7pPr lvl="6">
              <a:spcBef>
                <a:spcPts val="0"/>
              </a:spcBef>
              <a:spcAft>
                <a:spcPts val="0"/>
              </a:spcAft>
              <a:buSzPts val="7000"/>
              <a:buNone/>
              <a:defRPr sz="7000"/>
            </a:lvl7pPr>
            <a:lvl8pPr lvl="7">
              <a:spcBef>
                <a:spcPts val="0"/>
              </a:spcBef>
              <a:spcAft>
                <a:spcPts val="0"/>
              </a:spcAft>
              <a:buSzPts val="7000"/>
              <a:buNone/>
              <a:defRPr sz="7000"/>
            </a:lvl8pPr>
            <a:lvl9pPr lvl="8">
              <a:spcBef>
                <a:spcPts val="0"/>
              </a:spcBef>
              <a:spcAft>
                <a:spcPts val="0"/>
              </a:spcAft>
              <a:buSzPts val="7000"/>
              <a:buNone/>
              <a:defRPr sz="7000"/>
            </a:lvl9pPr>
          </a:lstStyle>
          <a:p/>
        </p:txBody>
      </p:sp>
      <p:sp>
        <p:nvSpPr>
          <p:cNvPr id="12" name="Google Shape;12;p2"/>
          <p:cNvSpPr txBox="1"/>
          <p:nvPr>
            <p:ph idx="1" type="subTitle"/>
          </p:nvPr>
        </p:nvSpPr>
        <p:spPr>
          <a:xfrm>
            <a:off x="339825" y="5715299"/>
            <a:ext cx="5752500" cy="717900"/>
          </a:xfrm>
          <a:prstGeom prst="rect">
            <a:avLst/>
          </a:prstGeom>
        </p:spPr>
        <p:txBody>
          <a:bodyPr anchorCtr="0" anchor="t" bIns="121900" lIns="121900" spcFirstLastPara="1" rIns="121900" wrap="square" tIns="121900">
            <a:noAutofit/>
          </a:bodyPr>
          <a:lstStyle>
            <a:lvl1pPr lvl="0">
              <a:spcBef>
                <a:spcPts val="0"/>
              </a:spcBef>
              <a:spcAft>
                <a:spcPts val="0"/>
              </a:spcAft>
              <a:buSzPts val="1800"/>
              <a:buNone/>
              <a:defRPr/>
            </a:lvl1pPr>
            <a:lvl2pPr lvl="1">
              <a:spcBef>
                <a:spcPts val="2100"/>
              </a:spcBef>
              <a:spcAft>
                <a:spcPts val="0"/>
              </a:spcAft>
              <a:buSzPts val="1800"/>
              <a:buNone/>
              <a:defRPr/>
            </a:lvl2pPr>
            <a:lvl3pPr lvl="2">
              <a:spcBef>
                <a:spcPts val="2100"/>
              </a:spcBef>
              <a:spcAft>
                <a:spcPts val="0"/>
              </a:spcAft>
              <a:buSzPts val="1800"/>
              <a:buNone/>
              <a:defRPr/>
            </a:lvl3pPr>
            <a:lvl4pPr lvl="3">
              <a:spcBef>
                <a:spcPts val="2100"/>
              </a:spcBef>
              <a:spcAft>
                <a:spcPts val="0"/>
              </a:spcAft>
              <a:buSzPts val="1800"/>
              <a:buNone/>
              <a:defRPr/>
            </a:lvl4pPr>
            <a:lvl5pPr lvl="4">
              <a:spcBef>
                <a:spcPts val="2100"/>
              </a:spcBef>
              <a:spcAft>
                <a:spcPts val="0"/>
              </a:spcAft>
              <a:buSzPts val="1800"/>
              <a:buNone/>
              <a:defRPr/>
            </a:lvl5pPr>
            <a:lvl6pPr lvl="5">
              <a:spcBef>
                <a:spcPts val="2100"/>
              </a:spcBef>
              <a:spcAft>
                <a:spcPts val="0"/>
              </a:spcAft>
              <a:buSzPts val="1800"/>
              <a:buNone/>
              <a:defRPr/>
            </a:lvl6pPr>
            <a:lvl7pPr lvl="6">
              <a:spcBef>
                <a:spcPts val="2100"/>
              </a:spcBef>
              <a:spcAft>
                <a:spcPts val="0"/>
              </a:spcAft>
              <a:buSzPts val="1800"/>
              <a:buNone/>
              <a:defRPr/>
            </a:lvl7pPr>
            <a:lvl8pPr lvl="7">
              <a:spcBef>
                <a:spcPts val="2100"/>
              </a:spcBef>
              <a:spcAft>
                <a:spcPts val="0"/>
              </a:spcAft>
              <a:buSzPts val="1800"/>
              <a:buNone/>
              <a:defRPr/>
            </a:lvl8pPr>
            <a:lvl9pPr lvl="8">
              <a:spcBef>
                <a:spcPts val="2100"/>
              </a:spcBef>
              <a:spcAft>
                <a:spcPts val="2100"/>
              </a:spcAft>
              <a:buSzPts val="1800"/>
              <a:buNone/>
              <a:defRPr/>
            </a:lvl9pPr>
          </a:lstStyle>
          <a:p/>
        </p:txBody>
      </p:sp>
      <p:sp>
        <p:nvSpPr>
          <p:cNvPr id="13" name="Google Shape;13;p2"/>
          <p:cNvSpPr/>
          <p:nvPr/>
        </p:nvSpPr>
        <p:spPr>
          <a:xfrm rot="1921234">
            <a:off x="9287820" y="544610"/>
            <a:ext cx="1939263" cy="5039970"/>
          </a:xfrm>
          <a:custGeom>
            <a:rect b="b" l="l" r="r" t="t"/>
            <a:pathLst>
              <a:path extrusionOk="0" h="5042098" w="1940082">
                <a:moveTo>
                  <a:pt x="1929171" y="3306406"/>
                </a:moveTo>
                <a:cubicBezTo>
                  <a:pt x="1907263" y="3053993"/>
                  <a:pt x="1855828" y="2805391"/>
                  <a:pt x="1774866" y="2565360"/>
                </a:cubicBezTo>
                <a:cubicBezTo>
                  <a:pt x="1693903" y="2326283"/>
                  <a:pt x="1590081" y="2094825"/>
                  <a:pt x="1472923" y="1870988"/>
                </a:cubicBezTo>
                <a:cubicBezTo>
                  <a:pt x="1356718" y="1646198"/>
                  <a:pt x="1230036" y="1426170"/>
                  <a:pt x="1129071" y="1193760"/>
                </a:cubicBezTo>
                <a:cubicBezTo>
                  <a:pt x="1067158" y="1041360"/>
                  <a:pt x="1018581" y="884198"/>
                  <a:pt x="992863" y="722273"/>
                </a:cubicBezTo>
                <a:cubicBezTo>
                  <a:pt x="982386" y="624165"/>
                  <a:pt x="980481" y="525105"/>
                  <a:pt x="990958" y="426998"/>
                </a:cubicBezTo>
                <a:cubicBezTo>
                  <a:pt x="992863" y="414615"/>
                  <a:pt x="994768" y="402233"/>
                  <a:pt x="997626" y="390803"/>
                </a:cubicBezTo>
                <a:cubicBezTo>
                  <a:pt x="1011913" y="318413"/>
                  <a:pt x="1010961" y="235545"/>
                  <a:pt x="969051" y="170775"/>
                </a:cubicBezTo>
                <a:cubicBezTo>
                  <a:pt x="953811" y="151725"/>
                  <a:pt x="939523" y="132675"/>
                  <a:pt x="924283" y="112673"/>
                </a:cubicBezTo>
                <a:cubicBezTo>
                  <a:pt x="898566" y="85050"/>
                  <a:pt x="868086" y="65048"/>
                  <a:pt x="831891" y="53618"/>
                </a:cubicBezTo>
                <a:cubicBezTo>
                  <a:pt x="809983" y="40283"/>
                  <a:pt x="785218" y="34568"/>
                  <a:pt x="759501" y="34568"/>
                </a:cubicBezTo>
                <a:cubicBezTo>
                  <a:pt x="742356" y="30758"/>
                  <a:pt x="725211" y="28853"/>
                  <a:pt x="708066" y="29805"/>
                </a:cubicBezTo>
                <a:cubicBezTo>
                  <a:pt x="646153" y="1230"/>
                  <a:pt x="574716" y="-10200"/>
                  <a:pt x="508041" y="10755"/>
                </a:cubicBezTo>
                <a:cubicBezTo>
                  <a:pt x="440413" y="32663"/>
                  <a:pt x="372786" y="75525"/>
                  <a:pt x="338496" y="141248"/>
                </a:cubicBezTo>
                <a:cubicBezTo>
                  <a:pt x="201336" y="403185"/>
                  <a:pt x="105133" y="685125"/>
                  <a:pt x="54651" y="975638"/>
                </a:cubicBezTo>
                <a:cubicBezTo>
                  <a:pt x="4168" y="1269008"/>
                  <a:pt x="-12024" y="1566188"/>
                  <a:pt x="8931" y="1862415"/>
                </a:cubicBezTo>
                <a:cubicBezTo>
                  <a:pt x="20361" y="2023388"/>
                  <a:pt x="41316" y="2183408"/>
                  <a:pt x="67986" y="2341523"/>
                </a:cubicBezTo>
                <a:cubicBezTo>
                  <a:pt x="91798" y="2481541"/>
                  <a:pt x="120373" y="2622510"/>
                  <a:pt x="163236" y="2758718"/>
                </a:cubicBezTo>
                <a:cubicBezTo>
                  <a:pt x="213718" y="2918738"/>
                  <a:pt x="285156" y="3072091"/>
                  <a:pt x="376596" y="3213060"/>
                </a:cubicBezTo>
                <a:cubicBezTo>
                  <a:pt x="454701" y="3333075"/>
                  <a:pt x="544236" y="3445470"/>
                  <a:pt x="629961" y="3559770"/>
                </a:cubicBezTo>
                <a:cubicBezTo>
                  <a:pt x="793791" y="3779798"/>
                  <a:pt x="950001" y="4007445"/>
                  <a:pt x="1067158" y="4256048"/>
                </a:cubicBezTo>
                <a:cubicBezTo>
                  <a:pt x="1076683" y="4275098"/>
                  <a:pt x="1085256" y="4295101"/>
                  <a:pt x="1093828" y="4314151"/>
                </a:cubicBezTo>
                <a:cubicBezTo>
                  <a:pt x="1145263" y="4443691"/>
                  <a:pt x="1185268" y="4577041"/>
                  <a:pt x="1207176" y="4714201"/>
                </a:cubicBezTo>
                <a:cubicBezTo>
                  <a:pt x="1209081" y="4727536"/>
                  <a:pt x="1210033" y="4741823"/>
                  <a:pt x="1210986" y="4755158"/>
                </a:cubicBezTo>
                <a:cubicBezTo>
                  <a:pt x="1209081" y="4794211"/>
                  <a:pt x="1217653" y="4831358"/>
                  <a:pt x="1235751" y="4865648"/>
                </a:cubicBezTo>
                <a:cubicBezTo>
                  <a:pt x="1247181" y="4900890"/>
                  <a:pt x="1267183" y="4931370"/>
                  <a:pt x="1294806" y="4958040"/>
                </a:cubicBezTo>
                <a:cubicBezTo>
                  <a:pt x="1313856" y="4973281"/>
                  <a:pt x="1332906" y="4987568"/>
                  <a:pt x="1352908" y="5002808"/>
                </a:cubicBezTo>
                <a:cubicBezTo>
                  <a:pt x="1385293" y="5023763"/>
                  <a:pt x="1421488" y="5035193"/>
                  <a:pt x="1459588" y="5037098"/>
                </a:cubicBezTo>
                <a:cubicBezTo>
                  <a:pt x="1485306" y="5043765"/>
                  <a:pt x="1510071" y="5043765"/>
                  <a:pt x="1535788" y="5037098"/>
                </a:cubicBezTo>
                <a:cubicBezTo>
                  <a:pt x="1573888" y="5035193"/>
                  <a:pt x="1609131" y="5023763"/>
                  <a:pt x="1642468" y="5002808"/>
                </a:cubicBezTo>
                <a:cubicBezTo>
                  <a:pt x="1702476" y="4963756"/>
                  <a:pt x="1759626" y="4904701"/>
                  <a:pt x="1773913" y="4832311"/>
                </a:cubicBezTo>
                <a:cubicBezTo>
                  <a:pt x="1826301" y="4568468"/>
                  <a:pt x="1874878" y="4304626"/>
                  <a:pt x="1909168" y="4037925"/>
                </a:cubicBezTo>
                <a:cubicBezTo>
                  <a:pt x="1937743" y="3795991"/>
                  <a:pt x="1951078" y="3550245"/>
                  <a:pt x="1929171" y="33064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rot="-4124970">
            <a:off x="5388228" y="3052273"/>
            <a:ext cx="1655342" cy="2270632"/>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6321575" y="1048627"/>
            <a:ext cx="1652986" cy="2475974"/>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rot="-2545087">
            <a:off x="7446768" y="3161692"/>
            <a:ext cx="1907598" cy="1454197"/>
          </a:xfrm>
          <a:custGeom>
            <a:rect b="b" l="l" r="r" t="t"/>
            <a:pathLst>
              <a:path extrusionOk="0" h="2179795" w="2859430">
                <a:moveTo>
                  <a:pt x="2858959" y="830975"/>
                </a:moveTo>
                <a:cubicBezTo>
                  <a:pt x="2857054" y="739535"/>
                  <a:pt x="2848481" y="647142"/>
                  <a:pt x="2830384" y="556655"/>
                </a:cubicBezTo>
                <a:cubicBezTo>
                  <a:pt x="2823716" y="524270"/>
                  <a:pt x="2815144" y="491885"/>
                  <a:pt x="2803714" y="460452"/>
                </a:cubicBezTo>
                <a:cubicBezTo>
                  <a:pt x="2784664" y="410922"/>
                  <a:pt x="2764661" y="359487"/>
                  <a:pt x="2737039" y="313767"/>
                </a:cubicBezTo>
                <a:cubicBezTo>
                  <a:pt x="2710369" y="269952"/>
                  <a:pt x="2677984" y="228995"/>
                  <a:pt x="2643694" y="190895"/>
                </a:cubicBezTo>
                <a:cubicBezTo>
                  <a:pt x="2609404" y="153747"/>
                  <a:pt x="2566541" y="121362"/>
                  <a:pt x="2525584" y="92787"/>
                </a:cubicBezTo>
                <a:cubicBezTo>
                  <a:pt x="2483674" y="64212"/>
                  <a:pt x="2434144" y="44210"/>
                  <a:pt x="2387471" y="27065"/>
                </a:cubicBezTo>
                <a:cubicBezTo>
                  <a:pt x="2376041" y="22302"/>
                  <a:pt x="2363659" y="19445"/>
                  <a:pt x="2351276" y="16587"/>
                </a:cubicBezTo>
                <a:cubicBezTo>
                  <a:pt x="2312224" y="8015"/>
                  <a:pt x="2273171" y="3252"/>
                  <a:pt x="2233166" y="395"/>
                </a:cubicBezTo>
                <a:cubicBezTo>
                  <a:pt x="2219831" y="-558"/>
                  <a:pt x="2205544" y="395"/>
                  <a:pt x="2192209" y="1347"/>
                </a:cubicBezTo>
                <a:cubicBezTo>
                  <a:pt x="2152204" y="5157"/>
                  <a:pt x="2112199" y="9920"/>
                  <a:pt x="2072194" y="18492"/>
                </a:cubicBezTo>
                <a:cubicBezTo>
                  <a:pt x="2037904" y="27065"/>
                  <a:pt x="2003614" y="40400"/>
                  <a:pt x="1970276" y="54687"/>
                </a:cubicBezTo>
                <a:cubicBezTo>
                  <a:pt x="1968371" y="55640"/>
                  <a:pt x="1966466" y="55640"/>
                  <a:pt x="1963609" y="56592"/>
                </a:cubicBezTo>
                <a:cubicBezTo>
                  <a:pt x="1920746" y="72785"/>
                  <a:pt x="1878836" y="89930"/>
                  <a:pt x="1840736" y="114695"/>
                </a:cubicBezTo>
                <a:cubicBezTo>
                  <a:pt x="1827401" y="117552"/>
                  <a:pt x="1815019" y="120410"/>
                  <a:pt x="1801684" y="123267"/>
                </a:cubicBezTo>
                <a:cubicBezTo>
                  <a:pt x="1778824" y="128982"/>
                  <a:pt x="1755964" y="132792"/>
                  <a:pt x="1733104" y="137555"/>
                </a:cubicBezTo>
                <a:cubicBezTo>
                  <a:pt x="1725484" y="135650"/>
                  <a:pt x="1717864" y="132792"/>
                  <a:pt x="1710244" y="130887"/>
                </a:cubicBezTo>
                <a:cubicBezTo>
                  <a:pt x="1682621" y="123267"/>
                  <a:pt x="1654046" y="117552"/>
                  <a:pt x="1625471" y="113742"/>
                </a:cubicBezTo>
                <a:cubicBezTo>
                  <a:pt x="1574989" y="107075"/>
                  <a:pt x="1524506" y="98502"/>
                  <a:pt x="1473071" y="98502"/>
                </a:cubicBezTo>
                <a:cubicBezTo>
                  <a:pt x="1445449" y="98502"/>
                  <a:pt x="1416874" y="99455"/>
                  <a:pt x="1389251" y="103265"/>
                </a:cubicBezTo>
                <a:cubicBezTo>
                  <a:pt x="1357819" y="107075"/>
                  <a:pt x="1326386" y="110885"/>
                  <a:pt x="1294954" y="115647"/>
                </a:cubicBezTo>
                <a:cubicBezTo>
                  <a:pt x="1250186" y="108027"/>
                  <a:pt x="1204466" y="102312"/>
                  <a:pt x="1158746" y="98502"/>
                </a:cubicBezTo>
                <a:cubicBezTo>
                  <a:pt x="1092071" y="93740"/>
                  <a:pt x="1028254" y="101360"/>
                  <a:pt x="961579" y="112790"/>
                </a:cubicBezTo>
                <a:cubicBezTo>
                  <a:pt x="901571" y="122315"/>
                  <a:pt x="847279" y="148032"/>
                  <a:pt x="792034" y="171845"/>
                </a:cubicBezTo>
                <a:cubicBezTo>
                  <a:pt x="758696" y="186132"/>
                  <a:pt x="727264" y="205182"/>
                  <a:pt x="696784" y="226137"/>
                </a:cubicBezTo>
                <a:cubicBezTo>
                  <a:pt x="647254" y="260427"/>
                  <a:pt x="599629" y="297575"/>
                  <a:pt x="555814" y="337580"/>
                </a:cubicBezTo>
                <a:cubicBezTo>
                  <a:pt x="497711" y="389967"/>
                  <a:pt x="444371" y="447117"/>
                  <a:pt x="393889" y="507125"/>
                </a:cubicBezTo>
                <a:cubicBezTo>
                  <a:pt x="321499" y="593802"/>
                  <a:pt x="252919" y="685242"/>
                  <a:pt x="192911" y="781445"/>
                </a:cubicBezTo>
                <a:cubicBezTo>
                  <a:pt x="171956" y="813830"/>
                  <a:pt x="160526" y="850025"/>
                  <a:pt x="158621" y="888125"/>
                </a:cubicBezTo>
                <a:cubicBezTo>
                  <a:pt x="157669" y="894792"/>
                  <a:pt x="155764" y="900507"/>
                  <a:pt x="155764" y="907175"/>
                </a:cubicBezTo>
                <a:cubicBezTo>
                  <a:pt x="155764" y="907175"/>
                  <a:pt x="155764" y="907175"/>
                  <a:pt x="155764" y="907175"/>
                </a:cubicBezTo>
                <a:cubicBezTo>
                  <a:pt x="111949" y="967182"/>
                  <a:pt x="83374" y="1031952"/>
                  <a:pt x="54799" y="1101485"/>
                </a:cubicBezTo>
                <a:cubicBezTo>
                  <a:pt x="24319" y="1175780"/>
                  <a:pt x="14794" y="1252932"/>
                  <a:pt x="5269" y="1331990"/>
                </a:cubicBezTo>
                <a:cubicBezTo>
                  <a:pt x="-1399" y="1388187"/>
                  <a:pt x="-1399" y="1444385"/>
                  <a:pt x="3364" y="1500582"/>
                </a:cubicBezTo>
                <a:cubicBezTo>
                  <a:pt x="9079" y="1568210"/>
                  <a:pt x="17651" y="1638695"/>
                  <a:pt x="35749" y="1704417"/>
                </a:cubicBezTo>
                <a:cubicBezTo>
                  <a:pt x="45274" y="1737755"/>
                  <a:pt x="58609" y="1769187"/>
                  <a:pt x="71944" y="1801572"/>
                </a:cubicBezTo>
                <a:cubicBezTo>
                  <a:pt x="85279" y="1833005"/>
                  <a:pt x="97661" y="1864437"/>
                  <a:pt x="115759" y="1893965"/>
                </a:cubicBezTo>
                <a:cubicBezTo>
                  <a:pt x="139571" y="1932065"/>
                  <a:pt x="167194" y="1967307"/>
                  <a:pt x="196721" y="2000645"/>
                </a:cubicBezTo>
                <a:cubicBezTo>
                  <a:pt x="226249" y="2033030"/>
                  <a:pt x="264349" y="2060652"/>
                  <a:pt x="299591" y="2085417"/>
                </a:cubicBezTo>
                <a:cubicBezTo>
                  <a:pt x="337691" y="2113040"/>
                  <a:pt x="383411" y="2129232"/>
                  <a:pt x="425321" y="2146377"/>
                </a:cubicBezTo>
                <a:cubicBezTo>
                  <a:pt x="448181" y="2155902"/>
                  <a:pt x="471994" y="2162570"/>
                  <a:pt x="496759" y="2165427"/>
                </a:cubicBezTo>
                <a:cubicBezTo>
                  <a:pt x="545336" y="2173047"/>
                  <a:pt x="594866" y="2180667"/>
                  <a:pt x="643444" y="2179715"/>
                </a:cubicBezTo>
                <a:cubicBezTo>
                  <a:pt x="692021" y="2178762"/>
                  <a:pt x="741551" y="2170190"/>
                  <a:pt x="790129" y="2162570"/>
                </a:cubicBezTo>
                <a:cubicBezTo>
                  <a:pt x="838706" y="2154950"/>
                  <a:pt x="885379" y="2140662"/>
                  <a:pt x="932051" y="2124470"/>
                </a:cubicBezTo>
                <a:cubicBezTo>
                  <a:pt x="959674" y="2134947"/>
                  <a:pt x="987296" y="2143520"/>
                  <a:pt x="1016824" y="2149235"/>
                </a:cubicBezTo>
                <a:cubicBezTo>
                  <a:pt x="1103501" y="2166380"/>
                  <a:pt x="1192084" y="2174952"/>
                  <a:pt x="1280666" y="2173047"/>
                </a:cubicBezTo>
                <a:cubicBezTo>
                  <a:pt x="1347341" y="2171142"/>
                  <a:pt x="1414969" y="2165427"/>
                  <a:pt x="1481644" y="2158760"/>
                </a:cubicBezTo>
                <a:cubicBezTo>
                  <a:pt x="1574989" y="2150187"/>
                  <a:pt x="1668334" y="2137805"/>
                  <a:pt x="1760726" y="2122565"/>
                </a:cubicBezTo>
                <a:cubicBezTo>
                  <a:pt x="1829306" y="2111135"/>
                  <a:pt x="1896934" y="2095895"/>
                  <a:pt x="1963609" y="2076845"/>
                </a:cubicBezTo>
                <a:cubicBezTo>
                  <a:pt x="2050286" y="2051127"/>
                  <a:pt x="2135059" y="2017790"/>
                  <a:pt x="2216974" y="1978737"/>
                </a:cubicBezTo>
                <a:cubicBezTo>
                  <a:pt x="2270314" y="1953972"/>
                  <a:pt x="2320796" y="1924445"/>
                  <a:pt x="2368421" y="1891107"/>
                </a:cubicBezTo>
                <a:cubicBezTo>
                  <a:pt x="2435096" y="1845387"/>
                  <a:pt x="2499866" y="1794905"/>
                  <a:pt x="2557016" y="1736802"/>
                </a:cubicBezTo>
                <a:cubicBezTo>
                  <a:pt x="2577019" y="1716800"/>
                  <a:pt x="2595116" y="1695845"/>
                  <a:pt x="2613214" y="1672985"/>
                </a:cubicBezTo>
                <a:cubicBezTo>
                  <a:pt x="2644646" y="1632980"/>
                  <a:pt x="2677031" y="1592975"/>
                  <a:pt x="2704654" y="1549160"/>
                </a:cubicBezTo>
                <a:cubicBezTo>
                  <a:pt x="2719894" y="1524395"/>
                  <a:pt x="2734181" y="1499630"/>
                  <a:pt x="2745611" y="1472960"/>
                </a:cubicBezTo>
                <a:cubicBezTo>
                  <a:pt x="2768471" y="1422477"/>
                  <a:pt x="2791331" y="1371042"/>
                  <a:pt x="2807524" y="1317702"/>
                </a:cubicBezTo>
                <a:cubicBezTo>
                  <a:pt x="2818001" y="1284365"/>
                  <a:pt x="2825621" y="1250075"/>
                  <a:pt x="2831336" y="1215785"/>
                </a:cubicBezTo>
                <a:cubicBezTo>
                  <a:pt x="2841814" y="1157682"/>
                  <a:pt x="2849434" y="1098627"/>
                  <a:pt x="2854196" y="1040525"/>
                </a:cubicBezTo>
                <a:cubicBezTo>
                  <a:pt x="2859911" y="970992"/>
                  <a:pt x="2859911" y="901460"/>
                  <a:pt x="2858959" y="83097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 name="Google Shape;17;p2"/>
          <p:cNvGrpSpPr/>
          <p:nvPr/>
        </p:nvGrpSpPr>
        <p:grpSpPr>
          <a:xfrm rot="435347">
            <a:off x="8827440" y="919771"/>
            <a:ext cx="2385157" cy="5938028"/>
            <a:chOff x="2609450" y="479865"/>
            <a:chExt cx="2385138" cy="5937981"/>
          </a:xfrm>
        </p:grpSpPr>
        <p:sp>
          <p:nvSpPr>
            <p:cNvPr id="18" name="Google Shape;18;p2"/>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rgbClr val="1E1D1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rgbClr val="29121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rgbClr val="2929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rgbClr val="2929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rgbClr val="2929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rgbClr val="F9EFE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rgbClr val="25131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rgbClr val="2A110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6" name="Google Shape;26;p2"/>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rgbClr val="220F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7" name="Google Shape;27;p2"/>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rgbClr val="3214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rgbClr val="2B121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rgbClr val="3E161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rgbClr val="1D0E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rgbClr val="4619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rgbClr val="3E161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rgbClr val="3E161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rgbClr val="E9A99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rgbClr val="F4C6B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rgbClr val="CEABA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rgbClr val="FEFEF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rgbClr val="BD898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rgbClr val="FEFEF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rgbClr val="F4C5B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rgbClr val="F4C5B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rgbClr val="2A110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8" name="Google Shape;48;p2"/>
          <p:cNvSpPr/>
          <p:nvPr/>
        </p:nvSpPr>
        <p:spPr>
          <a:xfrm rot="-1301707">
            <a:off x="5719849" y="1276046"/>
            <a:ext cx="3408185" cy="5227452"/>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49" name="Shape 49"/>
        <p:cNvGrpSpPr/>
        <p:nvPr/>
      </p:nvGrpSpPr>
      <p:grpSpPr>
        <a:xfrm>
          <a:off x="0" y="0"/>
          <a:ext cx="0" cy="0"/>
          <a:chOff x="0" y="0"/>
          <a:chExt cx="0" cy="0"/>
        </a:xfrm>
      </p:grpSpPr>
      <p:sp>
        <p:nvSpPr>
          <p:cNvPr id="50" name="Google Shape;50;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51" name="Shape 51"/>
        <p:cNvGrpSpPr/>
        <p:nvPr/>
      </p:nvGrpSpPr>
      <p:grpSpPr>
        <a:xfrm>
          <a:off x="0" y="0"/>
          <a:ext cx="0" cy="0"/>
          <a:chOff x="0" y="0"/>
          <a:chExt cx="0" cy="0"/>
        </a:xfrm>
      </p:grpSpPr>
      <p:grpSp>
        <p:nvGrpSpPr>
          <p:cNvPr id="52" name="Google Shape;52;p4"/>
          <p:cNvGrpSpPr/>
          <p:nvPr/>
        </p:nvGrpSpPr>
        <p:grpSpPr>
          <a:xfrm>
            <a:off x="0" y="0"/>
            <a:ext cx="12192000" cy="6858000"/>
            <a:chOff x="0" y="0"/>
            <a:chExt cx="12192000" cy="6858000"/>
          </a:xfrm>
        </p:grpSpPr>
        <p:sp>
          <p:nvSpPr>
            <p:cNvPr id="53" name="Google Shape;53;p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4" name="Google Shape;54;p4">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55" name="Google Shape;55;p4"/>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6" name="Google Shape;56;p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7" name="Google Shape;57;p4">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58" name="Google Shape;58;p4">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59" name="Google Shape;59;p4">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60" name="Google Shape;60;p4">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61" name="Google Shape;61;p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62" name="Shape 62"/>
        <p:cNvGrpSpPr/>
        <p:nvPr/>
      </p:nvGrpSpPr>
      <p:grpSpPr>
        <a:xfrm>
          <a:off x="0" y="0"/>
          <a:ext cx="0" cy="0"/>
          <a:chOff x="0" y="0"/>
          <a:chExt cx="0" cy="0"/>
        </a:xfrm>
      </p:grpSpPr>
      <p:grpSp>
        <p:nvGrpSpPr>
          <p:cNvPr id="63" name="Google Shape;63;p5"/>
          <p:cNvGrpSpPr/>
          <p:nvPr/>
        </p:nvGrpSpPr>
        <p:grpSpPr>
          <a:xfrm flipH="1" rot="-1236582">
            <a:off x="7989218" y="1224533"/>
            <a:ext cx="2385138" cy="5937981"/>
            <a:chOff x="2609450" y="479865"/>
            <a:chExt cx="2385138" cy="5937981"/>
          </a:xfrm>
        </p:grpSpPr>
        <p:sp>
          <p:nvSpPr>
            <p:cNvPr id="64" name="Google Shape;64;p5"/>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5"/>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5"/>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5"/>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5"/>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5"/>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5"/>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5"/>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72" name="Google Shape;72;p5"/>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73" name="Google Shape;73;p5"/>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5"/>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5"/>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5"/>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5"/>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5"/>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5"/>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5"/>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5"/>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5"/>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5"/>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5"/>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5"/>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5"/>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5"/>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5"/>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5"/>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5"/>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5"/>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5"/>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5"/>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4" name="Google Shape;94;p5"/>
          <p:cNvSpPr/>
          <p:nvPr/>
        </p:nvSpPr>
        <p:spPr>
          <a:xfrm rot="-1301707">
            <a:off x="9187299" y="1816146"/>
            <a:ext cx="3408185" cy="5227452"/>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5"/>
          <p:cNvSpPr/>
          <p:nvPr/>
        </p:nvSpPr>
        <p:spPr>
          <a:xfrm rot="-1572350">
            <a:off x="10108622" y="316717"/>
            <a:ext cx="873413" cy="1206558"/>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5"/>
          <p:cNvSpPr/>
          <p:nvPr/>
        </p:nvSpPr>
        <p:spPr>
          <a:xfrm rot="2529953">
            <a:off x="11145302" y="61350"/>
            <a:ext cx="875535" cy="1070227"/>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5"/>
          <p:cNvSpPr/>
          <p:nvPr/>
        </p:nvSpPr>
        <p:spPr>
          <a:xfrm>
            <a:off x="11077668" y="1194937"/>
            <a:ext cx="1007949" cy="768378"/>
          </a:xfrm>
          <a:custGeom>
            <a:rect b="b" l="l" r="r" t="t"/>
            <a:pathLst>
              <a:path extrusionOk="0" h="2179795" w="2859430">
                <a:moveTo>
                  <a:pt x="2858959" y="830975"/>
                </a:moveTo>
                <a:cubicBezTo>
                  <a:pt x="2857054" y="739535"/>
                  <a:pt x="2848481" y="647142"/>
                  <a:pt x="2830384" y="556655"/>
                </a:cubicBezTo>
                <a:cubicBezTo>
                  <a:pt x="2823716" y="524270"/>
                  <a:pt x="2815144" y="491885"/>
                  <a:pt x="2803714" y="460452"/>
                </a:cubicBezTo>
                <a:cubicBezTo>
                  <a:pt x="2784664" y="410922"/>
                  <a:pt x="2764661" y="359487"/>
                  <a:pt x="2737039" y="313767"/>
                </a:cubicBezTo>
                <a:cubicBezTo>
                  <a:pt x="2710369" y="269952"/>
                  <a:pt x="2677984" y="228995"/>
                  <a:pt x="2643694" y="190895"/>
                </a:cubicBezTo>
                <a:cubicBezTo>
                  <a:pt x="2609404" y="153747"/>
                  <a:pt x="2566541" y="121362"/>
                  <a:pt x="2525584" y="92787"/>
                </a:cubicBezTo>
                <a:cubicBezTo>
                  <a:pt x="2483674" y="64212"/>
                  <a:pt x="2434144" y="44210"/>
                  <a:pt x="2387471" y="27065"/>
                </a:cubicBezTo>
                <a:cubicBezTo>
                  <a:pt x="2376041" y="22302"/>
                  <a:pt x="2363659" y="19445"/>
                  <a:pt x="2351276" y="16587"/>
                </a:cubicBezTo>
                <a:cubicBezTo>
                  <a:pt x="2312224" y="8015"/>
                  <a:pt x="2273171" y="3252"/>
                  <a:pt x="2233166" y="395"/>
                </a:cubicBezTo>
                <a:cubicBezTo>
                  <a:pt x="2219831" y="-558"/>
                  <a:pt x="2205544" y="395"/>
                  <a:pt x="2192209" y="1347"/>
                </a:cubicBezTo>
                <a:cubicBezTo>
                  <a:pt x="2152204" y="5157"/>
                  <a:pt x="2112199" y="9920"/>
                  <a:pt x="2072194" y="18492"/>
                </a:cubicBezTo>
                <a:cubicBezTo>
                  <a:pt x="2037904" y="27065"/>
                  <a:pt x="2003614" y="40400"/>
                  <a:pt x="1970276" y="54687"/>
                </a:cubicBezTo>
                <a:cubicBezTo>
                  <a:pt x="1968371" y="55640"/>
                  <a:pt x="1966466" y="55640"/>
                  <a:pt x="1963609" y="56592"/>
                </a:cubicBezTo>
                <a:cubicBezTo>
                  <a:pt x="1920746" y="72785"/>
                  <a:pt x="1878836" y="89930"/>
                  <a:pt x="1840736" y="114695"/>
                </a:cubicBezTo>
                <a:cubicBezTo>
                  <a:pt x="1827401" y="117552"/>
                  <a:pt x="1815019" y="120410"/>
                  <a:pt x="1801684" y="123267"/>
                </a:cubicBezTo>
                <a:cubicBezTo>
                  <a:pt x="1778824" y="128982"/>
                  <a:pt x="1755964" y="132792"/>
                  <a:pt x="1733104" y="137555"/>
                </a:cubicBezTo>
                <a:cubicBezTo>
                  <a:pt x="1725484" y="135650"/>
                  <a:pt x="1717864" y="132792"/>
                  <a:pt x="1710244" y="130887"/>
                </a:cubicBezTo>
                <a:cubicBezTo>
                  <a:pt x="1682621" y="123267"/>
                  <a:pt x="1654046" y="117552"/>
                  <a:pt x="1625471" y="113742"/>
                </a:cubicBezTo>
                <a:cubicBezTo>
                  <a:pt x="1574989" y="107075"/>
                  <a:pt x="1524506" y="98502"/>
                  <a:pt x="1473071" y="98502"/>
                </a:cubicBezTo>
                <a:cubicBezTo>
                  <a:pt x="1445449" y="98502"/>
                  <a:pt x="1416874" y="99455"/>
                  <a:pt x="1389251" y="103265"/>
                </a:cubicBezTo>
                <a:cubicBezTo>
                  <a:pt x="1357819" y="107075"/>
                  <a:pt x="1326386" y="110885"/>
                  <a:pt x="1294954" y="115647"/>
                </a:cubicBezTo>
                <a:cubicBezTo>
                  <a:pt x="1250186" y="108027"/>
                  <a:pt x="1204466" y="102312"/>
                  <a:pt x="1158746" y="98502"/>
                </a:cubicBezTo>
                <a:cubicBezTo>
                  <a:pt x="1092071" y="93740"/>
                  <a:pt x="1028254" y="101360"/>
                  <a:pt x="961579" y="112790"/>
                </a:cubicBezTo>
                <a:cubicBezTo>
                  <a:pt x="901571" y="122315"/>
                  <a:pt x="847279" y="148032"/>
                  <a:pt x="792034" y="171845"/>
                </a:cubicBezTo>
                <a:cubicBezTo>
                  <a:pt x="758696" y="186132"/>
                  <a:pt x="727264" y="205182"/>
                  <a:pt x="696784" y="226137"/>
                </a:cubicBezTo>
                <a:cubicBezTo>
                  <a:pt x="647254" y="260427"/>
                  <a:pt x="599629" y="297575"/>
                  <a:pt x="555814" y="337580"/>
                </a:cubicBezTo>
                <a:cubicBezTo>
                  <a:pt x="497711" y="389967"/>
                  <a:pt x="444371" y="447117"/>
                  <a:pt x="393889" y="507125"/>
                </a:cubicBezTo>
                <a:cubicBezTo>
                  <a:pt x="321499" y="593802"/>
                  <a:pt x="252919" y="685242"/>
                  <a:pt x="192911" y="781445"/>
                </a:cubicBezTo>
                <a:cubicBezTo>
                  <a:pt x="171956" y="813830"/>
                  <a:pt x="160526" y="850025"/>
                  <a:pt x="158621" y="888125"/>
                </a:cubicBezTo>
                <a:cubicBezTo>
                  <a:pt x="157669" y="894792"/>
                  <a:pt x="155764" y="900507"/>
                  <a:pt x="155764" y="907175"/>
                </a:cubicBezTo>
                <a:cubicBezTo>
                  <a:pt x="155764" y="907175"/>
                  <a:pt x="155764" y="907175"/>
                  <a:pt x="155764" y="907175"/>
                </a:cubicBezTo>
                <a:cubicBezTo>
                  <a:pt x="111949" y="967182"/>
                  <a:pt x="83374" y="1031952"/>
                  <a:pt x="54799" y="1101485"/>
                </a:cubicBezTo>
                <a:cubicBezTo>
                  <a:pt x="24319" y="1175780"/>
                  <a:pt x="14794" y="1252932"/>
                  <a:pt x="5269" y="1331990"/>
                </a:cubicBezTo>
                <a:cubicBezTo>
                  <a:pt x="-1399" y="1388187"/>
                  <a:pt x="-1399" y="1444385"/>
                  <a:pt x="3364" y="1500582"/>
                </a:cubicBezTo>
                <a:cubicBezTo>
                  <a:pt x="9079" y="1568210"/>
                  <a:pt x="17651" y="1638695"/>
                  <a:pt x="35749" y="1704417"/>
                </a:cubicBezTo>
                <a:cubicBezTo>
                  <a:pt x="45274" y="1737755"/>
                  <a:pt x="58609" y="1769187"/>
                  <a:pt x="71944" y="1801572"/>
                </a:cubicBezTo>
                <a:cubicBezTo>
                  <a:pt x="85279" y="1833005"/>
                  <a:pt x="97661" y="1864437"/>
                  <a:pt x="115759" y="1893965"/>
                </a:cubicBezTo>
                <a:cubicBezTo>
                  <a:pt x="139571" y="1932065"/>
                  <a:pt x="167194" y="1967307"/>
                  <a:pt x="196721" y="2000645"/>
                </a:cubicBezTo>
                <a:cubicBezTo>
                  <a:pt x="226249" y="2033030"/>
                  <a:pt x="264349" y="2060652"/>
                  <a:pt x="299591" y="2085417"/>
                </a:cubicBezTo>
                <a:cubicBezTo>
                  <a:pt x="337691" y="2113040"/>
                  <a:pt x="383411" y="2129232"/>
                  <a:pt x="425321" y="2146377"/>
                </a:cubicBezTo>
                <a:cubicBezTo>
                  <a:pt x="448181" y="2155902"/>
                  <a:pt x="471994" y="2162570"/>
                  <a:pt x="496759" y="2165427"/>
                </a:cubicBezTo>
                <a:cubicBezTo>
                  <a:pt x="545336" y="2173047"/>
                  <a:pt x="594866" y="2180667"/>
                  <a:pt x="643444" y="2179715"/>
                </a:cubicBezTo>
                <a:cubicBezTo>
                  <a:pt x="692021" y="2178762"/>
                  <a:pt x="741551" y="2170190"/>
                  <a:pt x="790129" y="2162570"/>
                </a:cubicBezTo>
                <a:cubicBezTo>
                  <a:pt x="838706" y="2154950"/>
                  <a:pt x="885379" y="2140662"/>
                  <a:pt x="932051" y="2124470"/>
                </a:cubicBezTo>
                <a:cubicBezTo>
                  <a:pt x="959674" y="2134947"/>
                  <a:pt x="987296" y="2143520"/>
                  <a:pt x="1016824" y="2149235"/>
                </a:cubicBezTo>
                <a:cubicBezTo>
                  <a:pt x="1103501" y="2166380"/>
                  <a:pt x="1192084" y="2174952"/>
                  <a:pt x="1280666" y="2173047"/>
                </a:cubicBezTo>
                <a:cubicBezTo>
                  <a:pt x="1347341" y="2171142"/>
                  <a:pt x="1414969" y="2165427"/>
                  <a:pt x="1481644" y="2158760"/>
                </a:cubicBezTo>
                <a:cubicBezTo>
                  <a:pt x="1574989" y="2150187"/>
                  <a:pt x="1668334" y="2137805"/>
                  <a:pt x="1760726" y="2122565"/>
                </a:cubicBezTo>
                <a:cubicBezTo>
                  <a:pt x="1829306" y="2111135"/>
                  <a:pt x="1896934" y="2095895"/>
                  <a:pt x="1963609" y="2076845"/>
                </a:cubicBezTo>
                <a:cubicBezTo>
                  <a:pt x="2050286" y="2051127"/>
                  <a:pt x="2135059" y="2017790"/>
                  <a:pt x="2216974" y="1978737"/>
                </a:cubicBezTo>
                <a:cubicBezTo>
                  <a:pt x="2270314" y="1953972"/>
                  <a:pt x="2320796" y="1924445"/>
                  <a:pt x="2368421" y="1891107"/>
                </a:cubicBezTo>
                <a:cubicBezTo>
                  <a:pt x="2435096" y="1845387"/>
                  <a:pt x="2499866" y="1794905"/>
                  <a:pt x="2557016" y="1736802"/>
                </a:cubicBezTo>
                <a:cubicBezTo>
                  <a:pt x="2577019" y="1716800"/>
                  <a:pt x="2595116" y="1695845"/>
                  <a:pt x="2613214" y="1672985"/>
                </a:cubicBezTo>
                <a:cubicBezTo>
                  <a:pt x="2644646" y="1632980"/>
                  <a:pt x="2677031" y="1592975"/>
                  <a:pt x="2704654" y="1549160"/>
                </a:cubicBezTo>
                <a:cubicBezTo>
                  <a:pt x="2719894" y="1524395"/>
                  <a:pt x="2734181" y="1499630"/>
                  <a:pt x="2745611" y="1472960"/>
                </a:cubicBezTo>
                <a:cubicBezTo>
                  <a:pt x="2768471" y="1422477"/>
                  <a:pt x="2791331" y="1371042"/>
                  <a:pt x="2807524" y="1317702"/>
                </a:cubicBezTo>
                <a:cubicBezTo>
                  <a:pt x="2818001" y="1284365"/>
                  <a:pt x="2825621" y="1250075"/>
                  <a:pt x="2831336" y="1215785"/>
                </a:cubicBezTo>
                <a:cubicBezTo>
                  <a:pt x="2841814" y="1157682"/>
                  <a:pt x="2849434" y="1098627"/>
                  <a:pt x="2854196" y="1040525"/>
                </a:cubicBezTo>
                <a:cubicBezTo>
                  <a:pt x="2859911" y="970992"/>
                  <a:pt x="2859911" y="901460"/>
                  <a:pt x="2858959" y="83097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5"/>
          <p:cNvSpPr/>
          <p:nvPr/>
        </p:nvSpPr>
        <p:spPr>
          <a:xfrm rot="-1572350">
            <a:off x="10032422" y="316717"/>
            <a:ext cx="873413" cy="1206558"/>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5"/>
          <p:cNvSpPr/>
          <p:nvPr/>
        </p:nvSpPr>
        <p:spPr>
          <a:xfrm rot="2529953">
            <a:off x="11069102" y="61350"/>
            <a:ext cx="875535" cy="1070227"/>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0" name="Google Shape;100;p5"/>
          <p:cNvSpPr/>
          <p:nvPr/>
        </p:nvSpPr>
        <p:spPr>
          <a:xfrm>
            <a:off x="11001468" y="1194937"/>
            <a:ext cx="1007949" cy="768378"/>
          </a:xfrm>
          <a:custGeom>
            <a:rect b="b" l="l" r="r" t="t"/>
            <a:pathLst>
              <a:path extrusionOk="0" h="2179795" w="2859430">
                <a:moveTo>
                  <a:pt x="2858959" y="830975"/>
                </a:moveTo>
                <a:cubicBezTo>
                  <a:pt x="2857054" y="739535"/>
                  <a:pt x="2848481" y="647142"/>
                  <a:pt x="2830384" y="556655"/>
                </a:cubicBezTo>
                <a:cubicBezTo>
                  <a:pt x="2823716" y="524270"/>
                  <a:pt x="2815144" y="491885"/>
                  <a:pt x="2803714" y="460452"/>
                </a:cubicBezTo>
                <a:cubicBezTo>
                  <a:pt x="2784664" y="410922"/>
                  <a:pt x="2764661" y="359487"/>
                  <a:pt x="2737039" y="313767"/>
                </a:cubicBezTo>
                <a:cubicBezTo>
                  <a:pt x="2710369" y="269952"/>
                  <a:pt x="2677984" y="228995"/>
                  <a:pt x="2643694" y="190895"/>
                </a:cubicBezTo>
                <a:cubicBezTo>
                  <a:pt x="2609404" y="153747"/>
                  <a:pt x="2566541" y="121362"/>
                  <a:pt x="2525584" y="92787"/>
                </a:cubicBezTo>
                <a:cubicBezTo>
                  <a:pt x="2483674" y="64212"/>
                  <a:pt x="2434144" y="44210"/>
                  <a:pt x="2387471" y="27065"/>
                </a:cubicBezTo>
                <a:cubicBezTo>
                  <a:pt x="2376041" y="22302"/>
                  <a:pt x="2363659" y="19445"/>
                  <a:pt x="2351276" y="16587"/>
                </a:cubicBezTo>
                <a:cubicBezTo>
                  <a:pt x="2312224" y="8015"/>
                  <a:pt x="2273171" y="3252"/>
                  <a:pt x="2233166" y="395"/>
                </a:cubicBezTo>
                <a:cubicBezTo>
                  <a:pt x="2219831" y="-558"/>
                  <a:pt x="2205544" y="395"/>
                  <a:pt x="2192209" y="1347"/>
                </a:cubicBezTo>
                <a:cubicBezTo>
                  <a:pt x="2152204" y="5157"/>
                  <a:pt x="2112199" y="9920"/>
                  <a:pt x="2072194" y="18492"/>
                </a:cubicBezTo>
                <a:cubicBezTo>
                  <a:pt x="2037904" y="27065"/>
                  <a:pt x="2003614" y="40400"/>
                  <a:pt x="1970276" y="54687"/>
                </a:cubicBezTo>
                <a:cubicBezTo>
                  <a:pt x="1968371" y="55640"/>
                  <a:pt x="1966466" y="55640"/>
                  <a:pt x="1963609" y="56592"/>
                </a:cubicBezTo>
                <a:cubicBezTo>
                  <a:pt x="1920746" y="72785"/>
                  <a:pt x="1878836" y="89930"/>
                  <a:pt x="1840736" y="114695"/>
                </a:cubicBezTo>
                <a:cubicBezTo>
                  <a:pt x="1827401" y="117552"/>
                  <a:pt x="1815019" y="120410"/>
                  <a:pt x="1801684" y="123267"/>
                </a:cubicBezTo>
                <a:cubicBezTo>
                  <a:pt x="1778824" y="128982"/>
                  <a:pt x="1755964" y="132792"/>
                  <a:pt x="1733104" y="137555"/>
                </a:cubicBezTo>
                <a:cubicBezTo>
                  <a:pt x="1725484" y="135650"/>
                  <a:pt x="1717864" y="132792"/>
                  <a:pt x="1710244" y="130887"/>
                </a:cubicBezTo>
                <a:cubicBezTo>
                  <a:pt x="1682621" y="123267"/>
                  <a:pt x="1654046" y="117552"/>
                  <a:pt x="1625471" y="113742"/>
                </a:cubicBezTo>
                <a:cubicBezTo>
                  <a:pt x="1574989" y="107075"/>
                  <a:pt x="1524506" y="98502"/>
                  <a:pt x="1473071" y="98502"/>
                </a:cubicBezTo>
                <a:cubicBezTo>
                  <a:pt x="1445449" y="98502"/>
                  <a:pt x="1416874" y="99455"/>
                  <a:pt x="1389251" y="103265"/>
                </a:cubicBezTo>
                <a:cubicBezTo>
                  <a:pt x="1357819" y="107075"/>
                  <a:pt x="1326386" y="110885"/>
                  <a:pt x="1294954" y="115647"/>
                </a:cubicBezTo>
                <a:cubicBezTo>
                  <a:pt x="1250186" y="108027"/>
                  <a:pt x="1204466" y="102312"/>
                  <a:pt x="1158746" y="98502"/>
                </a:cubicBezTo>
                <a:cubicBezTo>
                  <a:pt x="1092071" y="93740"/>
                  <a:pt x="1028254" y="101360"/>
                  <a:pt x="961579" y="112790"/>
                </a:cubicBezTo>
                <a:cubicBezTo>
                  <a:pt x="901571" y="122315"/>
                  <a:pt x="847279" y="148032"/>
                  <a:pt x="792034" y="171845"/>
                </a:cubicBezTo>
                <a:cubicBezTo>
                  <a:pt x="758696" y="186132"/>
                  <a:pt x="727264" y="205182"/>
                  <a:pt x="696784" y="226137"/>
                </a:cubicBezTo>
                <a:cubicBezTo>
                  <a:pt x="647254" y="260427"/>
                  <a:pt x="599629" y="297575"/>
                  <a:pt x="555814" y="337580"/>
                </a:cubicBezTo>
                <a:cubicBezTo>
                  <a:pt x="497711" y="389967"/>
                  <a:pt x="444371" y="447117"/>
                  <a:pt x="393889" y="507125"/>
                </a:cubicBezTo>
                <a:cubicBezTo>
                  <a:pt x="321499" y="593802"/>
                  <a:pt x="252919" y="685242"/>
                  <a:pt x="192911" y="781445"/>
                </a:cubicBezTo>
                <a:cubicBezTo>
                  <a:pt x="171956" y="813830"/>
                  <a:pt x="160526" y="850025"/>
                  <a:pt x="158621" y="888125"/>
                </a:cubicBezTo>
                <a:cubicBezTo>
                  <a:pt x="157669" y="894792"/>
                  <a:pt x="155764" y="900507"/>
                  <a:pt x="155764" y="907175"/>
                </a:cubicBezTo>
                <a:cubicBezTo>
                  <a:pt x="155764" y="907175"/>
                  <a:pt x="155764" y="907175"/>
                  <a:pt x="155764" y="907175"/>
                </a:cubicBezTo>
                <a:cubicBezTo>
                  <a:pt x="111949" y="967182"/>
                  <a:pt x="83374" y="1031952"/>
                  <a:pt x="54799" y="1101485"/>
                </a:cubicBezTo>
                <a:cubicBezTo>
                  <a:pt x="24319" y="1175780"/>
                  <a:pt x="14794" y="1252932"/>
                  <a:pt x="5269" y="1331990"/>
                </a:cubicBezTo>
                <a:cubicBezTo>
                  <a:pt x="-1399" y="1388187"/>
                  <a:pt x="-1399" y="1444385"/>
                  <a:pt x="3364" y="1500582"/>
                </a:cubicBezTo>
                <a:cubicBezTo>
                  <a:pt x="9079" y="1568210"/>
                  <a:pt x="17651" y="1638695"/>
                  <a:pt x="35749" y="1704417"/>
                </a:cubicBezTo>
                <a:cubicBezTo>
                  <a:pt x="45274" y="1737755"/>
                  <a:pt x="58609" y="1769187"/>
                  <a:pt x="71944" y="1801572"/>
                </a:cubicBezTo>
                <a:cubicBezTo>
                  <a:pt x="85279" y="1833005"/>
                  <a:pt x="97661" y="1864437"/>
                  <a:pt x="115759" y="1893965"/>
                </a:cubicBezTo>
                <a:cubicBezTo>
                  <a:pt x="139571" y="1932065"/>
                  <a:pt x="167194" y="1967307"/>
                  <a:pt x="196721" y="2000645"/>
                </a:cubicBezTo>
                <a:cubicBezTo>
                  <a:pt x="226249" y="2033030"/>
                  <a:pt x="264349" y="2060652"/>
                  <a:pt x="299591" y="2085417"/>
                </a:cubicBezTo>
                <a:cubicBezTo>
                  <a:pt x="337691" y="2113040"/>
                  <a:pt x="383411" y="2129232"/>
                  <a:pt x="425321" y="2146377"/>
                </a:cubicBezTo>
                <a:cubicBezTo>
                  <a:pt x="448181" y="2155902"/>
                  <a:pt x="471994" y="2162570"/>
                  <a:pt x="496759" y="2165427"/>
                </a:cubicBezTo>
                <a:cubicBezTo>
                  <a:pt x="545336" y="2173047"/>
                  <a:pt x="594866" y="2180667"/>
                  <a:pt x="643444" y="2179715"/>
                </a:cubicBezTo>
                <a:cubicBezTo>
                  <a:pt x="692021" y="2178762"/>
                  <a:pt x="741551" y="2170190"/>
                  <a:pt x="790129" y="2162570"/>
                </a:cubicBezTo>
                <a:cubicBezTo>
                  <a:pt x="838706" y="2154950"/>
                  <a:pt x="885379" y="2140662"/>
                  <a:pt x="932051" y="2124470"/>
                </a:cubicBezTo>
                <a:cubicBezTo>
                  <a:pt x="959674" y="2134947"/>
                  <a:pt x="987296" y="2143520"/>
                  <a:pt x="1016824" y="2149235"/>
                </a:cubicBezTo>
                <a:cubicBezTo>
                  <a:pt x="1103501" y="2166380"/>
                  <a:pt x="1192084" y="2174952"/>
                  <a:pt x="1280666" y="2173047"/>
                </a:cubicBezTo>
                <a:cubicBezTo>
                  <a:pt x="1347341" y="2171142"/>
                  <a:pt x="1414969" y="2165427"/>
                  <a:pt x="1481644" y="2158760"/>
                </a:cubicBezTo>
                <a:cubicBezTo>
                  <a:pt x="1574989" y="2150187"/>
                  <a:pt x="1668334" y="2137805"/>
                  <a:pt x="1760726" y="2122565"/>
                </a:cubicBezTo>
                <a:cubicBezTo>
                  <a:pt x="1829306" y="2111135"/>
                  <a:pt x="1896934" y="2095895"/>
                  <a:pt x="1963609" y="2076845"/>
                </a:cubicBezTo>
                <a:cubicBezTo>
                  <a:pt x="2050286" y="2051127"/>
                  <a:pt x="2135059" y="2017790"/>
                  <a:pt x="2216974" y="1978737"/>
                </a:cubicBezTo>
                <a:cubicBezTo>
                  <a:pt x="2270314" y="1953972"/>
                  <a:pt x="2320796" y="1924445"/>
                  <a:pt x="2368421" y="1891107"/>
                </a:cubicBezTo>
                <a:cubicBezTo>
                  <a:pt x="2435096" y="1845387"/>
                  <a:pt x="2499866" y="1794905"/>
                  <a:pt x="2557016" y="1736802"/>
                </a:cubicBezTo>
                <a:cubicBezTo>
                  <a:pt x="2577019" y="1716800"/>
                  <a:pt x="2595116" y="1695845"/>
                  <a:pt x="2613214" y="1672985"/>
                </a:cubicBezTo>
                <a:cubicBezTo>
                  <a:pt x="2644646" y="1632980"/>
                  <a:pt x="2677031" y="1592975"/>
                  <a:pt x="2704654" y="1549160"/>
                </a:cubicBezTo>
                <a:cubicBezTo>
                  <a:pt x="2719894" y="1524395"/>
                  <a:pt x="2734181" y="1499630"/>
                  <a:pt x="2745611" y="1472960"/>
                </a:cubicBezTo>
                <a:cubicBezTo>
                  <a:pt x="2768471" y="1422477"/>
                  <a:pt x="2791331" y="1371042"/>
                  <a:pt x="2807524" y="1317702"/>
                </a:cubicBezTo>
                <a:cubicBezTo>
                  <a:pt x="2818001" y="1284365"/>
                  <a:pt x="2825621" y="1250075"/>
                  <a:pt x="2831336" y="1215785"/>
                </a:cubicBezTo>
                <a:cubicBezTo>
                  <a:pt x="2841814" y="1157682"/>
                  <a:pt x="2849434" y="1098627"/>
                  <a:pt x="2854196" y="1040525"/>
                </a:cubicBezTo>
                <a:cubicBezTo>
                  <a:pt x="2859911" y="970992"/>
                  <a:pt x="2859911" y="901460"/>
                  <a:pt x="2858959" y="830975"/>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1" name="Google Shape;101;p5"/>
          <p:cNvSpPr txBox="1"/>
          <p:nvPr>
            <p:ph type="title"/>
          </p:nvPr>
        </p:nvSpPr>
        <p:spPr>
          <a:xfrm>
            <a:off x="6072725" y="15839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02" name="Google Shape;102;p5"/>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2900" lvl="0" marL="457200" algn="r">
              <a:spcBef>
                <a:spcPts val="0"/>
              </a:spcBef>
              <a:spcAft>
                <a:spcPts val="0"/>
              </a:spcAft>
              <a:buSzPts val="1800"/>
              <a:buChar char="●"/>
              <a:defRPr/>
            </a:lvl1pPr>
            <a:lvl2pPr indent="-342900" lvl="1" marL="914400" algn="r">
              <a:spcBef>
                <a:spcPts val="2100"/>
              </a:spcBef>
              <a:spcAft>
                <a:spcPts val="0"/>
              </a:spcAft>
              <a:buSzPts val="1800"/>
              <a:buChar char="○"/>
              <a:defRPr/>
            </a:lvl2pPr>
            <a:lvl3pPr indent="-342900" lvl="2" marL="1371600" algn="r">
              <a:spcBef>
                <a:spcPts val="2100"/>
              </a:spcBef>
              <a:spcAft>
                <a:spcPts val="0"/>
              </a:spcAft>
              <a:buSzPts val="1800"/>
              <a:buChar char="■"/>
              <a:defRPr/>
            </a:lvl3pPr>
            <a:lvl4pPr indent="-342900" lvl="3" marL="1828800" algn="r">
              <a:spcBef>
                <a:spcPts val="2100"/>
              </a:spcBef>
              <a:spcAft>
                <a:spcPts val="0"/>
              </a:spcAft>
              <a:buSzPts val="1800"/>
              <a:buChar char="●"/>
              <a:defRPr/>
            </a:lvl4pPr>
            <a:lvl5pPr indent="-342900" lvl="4" marL="2286000" algn="r">
              <a:spcBef>
                <a:spcPts val="2100"/>
              </a:spcBef>
              <a:spcAft>
                <a:spcPts val="0"/>
              </a:spcAft>
              <a:buSzPts val="1800"/>
              <a:buChar char="○"/>
              <a:defRPr/>
            </a:lvl5pPr>
            <a:lvl6pPr indent="-342900" lvl="5" marL="2743200" algn="r">
              <a:spcBef>
                <a:spcPts val="2100"/>
              </a:spcBef>
              <a:spcAft>
                <a:spcPts val="0"/>
              </a:spcAft>
              <a:buSzPts val="1800"/>
              <a:buChar char="■"/>
              <a:defRPr/>
            </a:lvl6pPr>
            <a:lvl7pPr indent="-342900" lvl="6" marL="3200400" algn="r">
              <a:spcBef>
                <a:spcPts val="2100"/>
              </a:spcBef>
              <a:spcAft>
                <a:spcPts val="0"/>
              </a:spcAft>
              <a:buSzPts val="1800"/>
              <a:buChar char="●"/>
              <a:defRPr/>
            </a:lvl7pPr>
            <a:lvl8pPr indent="-342900" lvl="7" marL="3657600" algn="r">
              <a:spcBef>
                <a:spcPts val="2100"/>
              </a:spcBef>
              <a:spcAft>
                <a:spcPts val="0"/>
              </a:spcAft>
              <a:buSzPts val="1800"/>
              <a:buChar char="○"/>
              <a:defRPr/>
            </a:lvl8pPr>
            <a:lvl9pPr indent="-342900" lvl="8" marL="4114800" algn="r">
              <a:spcBef>
                <a:spcPts val="2100"/>
              </a:spcBef>
              <a:spcAft>
                <a:spcPts val="2100"/>
              </a:spcAft>
              <a:buSzPts val="18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103" name="Shape 103"/>
        <p:cNvGrpSpPr/>
        <p:nvPr/>
      </p:nvGrpSpPr>
      <p:grpSpPr>
        <a:xfrm>
          <a:off x="0" y="0"/>
          <a:ext cx="0" cy="0"/>
          <a:chOff x="0" y="0"/>
          <a:chExt cx="0" cy="0"/>
        </a:xfrm>
      </p:grpSpPr>
      <p:sp>
        <p:nvSpPr>
          <p:cNvPr id="104" name="Google Shape;104;p6"/>
          <p:cNvSpPr txBox="1"/>
          <p:nvPr>
            <p:ph type="title"/>
          </p:nvPr>
        </p:nvSpPr>
        <p:spPr>
          <a:xfrm>
            <a:off x="415600" y="10505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5" name="Google Shape;105;p6"/>
          <p:cNvSpPr txBox="1"/>
          <p:nvPr>
            <p:ph idx="1" type="body"/>
          </p:nvPr>
        </p:nvSpPr>
        <p:spPr>
          <a:xfrm>
            <a:off x="415600" y="2354650"/>
            <a:ext cx="5391600" cy="28833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spcBef>
                <a:spcPts val="2100"/>
              </a:spcBef>
              <a:spcAft>
                <a:spcPts val="0"/>
              </a:spcAft>
              <a:buSzPts val="1800"/>
              <a:buChar char="○"/>
              <a:defRPr/>
            </a:lvl2pPr>
            <a:lvl3pPr indent="-342900" lvl="2" marL="1371600" rtl="0">
              <a:spcBef>
                <a:spcPts val="2100"/>
              </a:spcBef>
              <a:spcAft>
                <a:spcPts val="0"/>
              </a:spcAft>
              <a:buSzPts val="1800"/>
              <a:buChar char="■"/>
              <a:defRPr/>
            </a:lvl3pPr>
            <a:lvl4pPr indent="-342900" lvl="3" marL="1828800" rtl="0">
              <a:spcBef>
                <a:spcPts val="2100"/>
              </a:spcBef>
              <a:spcAft>
                <a:spcPts val="0"/>
              </a:spcAft>
              <a:buSzPts val="1800"/>
              <a:buChar char="●"/>
              <a:defRPr/>
            </a:lvl4pPr>
            <a:lvl5pPr indent="-342900" lvl="4" marL="2286000" rtl="0">
              <a:spcBef>
                <a:spcPts val="2100"/>
              </a:spcBef>
              <a:spcAft>
                <a:spcPts val="0"/>
              </a:spcAft>
              <a:buSzPts val="1800"/>
              <a:buChar char="○"/>
              <a:defRPr/>
            </a:lvl5pPr>
            <a:lvl6pPr indent="-342900" lvl="5" marL="2743200" rtl="0">
              <a:spcBef>
                <a:spcPts val="2100"/>
              </a:spcBef>
              <a:spcAft>
                <a:spcPts val="0"/>
              </a:spcAft>
              <a:buSzPts val="1800"/>
              <a:buChar char="■"/>
              <a:defRPr/>
            </a:lvl6pPr>
            <a:lvl7pPr indent="-342900" lvl="6" marL="3200400" rtl="0">
              <a:spcBef>
                <a:spcPts val="2100"/>
              </a:spcBef>
              <a:spcAft>
                <a:spcPts val="0"/>
              </a:spcAft>
              <a:buSzPts val="1800"/>
              <a:buChar char="●"/>
              <a:defRPr/>
            </a:lvl7pPr>
            <a:lvl8pPr indent="-342900" lvl="7" marL="3657600" rtl="0">
              <a:spcBef>
                <a:spcPts val="2100"/>
              </a:spcBef>
              <a:spcAft>
                <a:spcPts val="0"/>
              </a:spcAft>
              <a:buSzPts val="1800"/>
              <a:buChar char="○"/>
              <a:defRPr/>
            </a:lvl8pPr>
            <a:lvl9pPr indent="-342900" lvl="8" marL="4114800" rtl="0">
              <a:spcBef>
                <a:spcPts val="2100"/>
              </a:spcBef>
              <a:spcAft>
                <a:spcPts val="2100"/>
              </a:spcAft>
              <a:buSzPts val="1800"/>
              <a:buChar char="■"/>
              <a:defRPr/>
            </a:lvl9pPr>
          </a:lstStyle>
          <a:p/>
        </p:txBody>
      </p:sp>
      <p:sp>
        <p:nvSpPr>
          <p:cNvPr id="106" name="Google Shape;106;p6"/>
          <p:cNvSpPr txBox="1"/>
          <p:nvPr>
            <p:ph idx="2" type="body"/>
          </p:nvPr>
        </p:nvSpPr>
        <p:spPr>
          <a:xfrm>
            <a:off x="6384700" y="2354650"/>
            <a:ext cx="5391600" cy="28833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spcBef>
                <a:spcPts val="2100"/>
              </a:spcBef>
              <a:spcAft>
                <a:spcPts val="0"/>
              </a:spcAft>
              <a:buSzPts val="1800"/>
              <a:buChar char="○"/>
              <a:defRPr/>
            </a:lvl2pPr>
            <a:lvl3pPr indent="-342900" lvl="2" marL="1371600" rtl="0">
              <a:spcBef>
                <a:spcPts val="2100"/>
              </a:spcBef>
              <a:spcAft>
                <a:spcPts val="0"/>
              </a:spcAft>
              <a:buSzPts val="1800"/>
              <a:buChar char="■"/>
              <a:defRPr/>
            </a:lvl3pPr>
            <a:lvl4pPr indent="-342900" lvl="3" marL="1828800" rtl="0">
              <a:spcBef>
                <a:spcPts val="2100"/>
              </a:spcBef>
              <a:spcAft>
                <a:spcPts val="0"/>
              </a:spcAft>
              <a:buSzPts val="1800"/>
              <a:buChar char="●"/>
              <a:defRPr/>
            </a:lvl4pPr>
            <a:lvl5pPr indent="-342900" lvl="4" marL="2286000" rtl="0">
              <a:spcBef>
                <a:spcPts val="2100"/>
              </a:spcBef>
              <a:spcAft>
                <a:spcPts val="0"/>
              </a:spcAft>
              <a:buSzPts val="1800"/>
              <a:buChar char="○"/>
              <a:defRPr/>
            </a:lvl5pPr>
            <a:lvl6pPr indent="-342900" lvl="5" marL="2743200" rtl="0">
              <a:spcBef>
                <a:spcPts val="2100"/>
              </a:spcBef>
              <a:spcAft>
                <a:spcPts val="0"/>
              </a:spcAft>
              <a:buSzPts val="1800"/>
              <a:buChar char="■"/>
              <a:defRPr/>
            </a:lvl6pPr>
            <a:lvl7pPr indent="-342900" lvl="6" marL="3200400" rtl="0">
              <a:spcBef>
                <a:spcPts val="2100"/>
              </a:spcBef>
              <a:spcAft>
                <a:spcPts val="0"/>
              </a:spcAft>
              <a:buSzPts val="1800"/>
              <a:buChar char="●"/>
              <a:defRPr/>
            </a:lvl7pPr>
            <a:lvl8pPr indent="-342900" lvl="7" marL="3657600" rtl="0">
              <a:spcBef>
                <a:spcPts val="2100"/>
              </a:spcBef>
              <a:spcAft>
                <a:spcPts val="0"/>
              </a:spcAft>
              <a:buSzPts val="1800"/>
              <a:buChar char="○"/>
              <a:defRPr/>
            </a:lvl8pPr>
            <a:lvl9pPr indent="-342900" lvl="8" marL="4114800" rtl="0">
              <a:spcBef>
                <a:spcPts val="2100"/>
              </a:spcBef>
              <a:spcAft>
                <a:spcPts val="2100"/>
              </a:spcAft>
              <a:buSzPts val="1800"/>
              <a:buChar char="■"/>
              <a:defRPr/>
            </a:lvl9pPr>
          </a:lstStyle>
          <a:p/>
        </p:txBody>
      </p:sp>
      <p:sp>
        <p:nvSpPr>
          <p:cNvPr id="107" name="Google Shape;107;p6"/>
          <p:cNvSpPr/>
          <p:nvPr/>
        </p:nvSpPr>
        <p:spPr>
          <a:xfrm rot="3935937">
            <a:off x="1037136" y="3413747"/>
            <a:ext cx="2823031" cy="4329947"/>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8" name="Google Shape;108;p6"/>
          <p:cNvGrpSpPr/>
          <p:nvPr/>
        </p:nvGrpSpPr>
        <p:grpSpPr>
          <a:xfrm flipH="1" rot="2531672">
            <a:off x="370661" y="1379935"/>
            <a:ext cx="1974446" cy="4915533"/>
            <a:chOff x="2609450" y="479865"/>
            <a:chExt cx="2385138" cy="5937981"/>
          </a:xfrm>
        </p:grpSpPr>
        <p:sp>
          <p:nvSpPr>
            <p:cNvPr id="109" name="Google Shape;109;p6"/>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6"/>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6"/>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6"/>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6"/>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6"/>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6"/>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6"/>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117" name="Google Shape;117;p6"/>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118" name="Google Shape;118;p6"/>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6"/>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6"/>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6"/>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6"/>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6"/>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6"/>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6"/>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6"/>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6"/>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6"/>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6"/>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6"/>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6"/>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6"/>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6"/>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6"/>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6"/>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6"/>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6"/>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6"/>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 name="Google Shape;139;p6"/>
          <p:cNvGrpSpPr/>
          <p:nvPr/>
        </p:nvGrpSpPr>
        <p:grpSpPr>
          <a:xfrm flipH="1" rot="-7692349">
            <a:off x="9515368" y="219142"/>
            <a:ext cx="1974477" cy="4915609"/>
            <a:chOff x="2609450" y="479865"/>
            <a:chExt cx="2385138" cy="5937981"/>
          </a:xfrm>
        </p:grpSpPr>
        <p:sp>
          <p:nvSpPr>
            <p:cNvPr id="140" name="Google Shape;140;p6"/>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6"/>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6"/>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6"/>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6"/>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6"/>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6"/>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6"/>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148" name="Google Shape;148;p6"/>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149" name="Google Shape;149;p6"/>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6"/>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6"/>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6"/>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6"/>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6"/>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6"/>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6"/>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6"/>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6"/>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6"/>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6"/>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6"/>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6"/>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6"/>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6"/>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6"/>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6"/>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6"/>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6"/>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6"/>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0" name="Google Shape;170;p6"/>
          <p:cNvSpPr/>
          <p:nvPr/>
        </p:nvSpPr>
        <p:spPr>
          <a:xfrm rot="-6706160">
            <a:off x="8751232" y="-983121"/>
            <a:ext cx="2823288" cy="4330341"/>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71" name="Shape 171"/>
        <p:cNvGrpSpPr/>
        <p:nvPr/>
      </p:nvGrpSpPr>
      <p:grpSpPr>
        <a:xfrm>
          <a:off x="0" y="0"/>
          <a:ext cx="0" cy="0"/>
          <a:chOff x="0" y="0"/>
          <a:chExt cx="0" cy="0"/>
        </a:xfrm>
      </p:grpSpPr>
      <p:grpSp>
        <p:nvGrpSpPr>
          <p:cNvPr id="172" name="Google Shape;172;p7"/>
          <p:cNvGrpSpPr/>
          <p:nvPr/>
        </p:nvGrpSpPr>
        <p:grpSpPr>
          <a:xfrm flipH="1" rot="-1236582">
            <a:off x="7836818" y="1224533"/>
            <a:ext cx="2385138" cy="5937981"/>
            <a:chOff x="2609450" y="479865"/>
            <a:chExt cx="2385138" cy="5937981"/>
          </a:xfrm>
        </p:grpSpPr>
        <p:sp>
          <p:nvSpPr>
            <p:cNvPr id="173" name="Google Shape;173;p7"/>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7"/>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7"/>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7"/>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7"/>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7"/>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7"/>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7"/>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181" name="Google Shape;181;p7"/>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182" name="Google Shape;182;p7"/>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7"/>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7"/>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7"/>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7"/>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7"/>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7"/>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7"/>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7"/>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7"/>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7"/>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7"/>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7"/>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7"/>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7"/>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7"/>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7"/>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7"/>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7"/>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7"/>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7"/>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3" name="Google Shape;203;p7"/>
          <p:cNvSpPr/>
          <p:nvPr/>
        </p:nvSpPr>
        <p:spPr>
          <a:xfrm rot="-1301707">
            <a:off x="9034899" y="1816146"/>
            <a:ext cx="3408185" cy="5227452"/>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7"/>
          <p:cNvSpPr txBox="1"/>
          <p:nvPr>
            <p:ph idx="1" type="subTitle"/>
          </p:nvPr>
        </p:nvSpPr>
        <p:spPr>
          <a:xfrm>
            <a:off x="448867" y="22527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i="1" sz="2100"/>
            </a:lvl1pPr>
            <a:lvl2pPr lvl="1" rtl="0">
              <a:spcBef>
                <a:spcPts val="2100"/>
              </a:spcBef>
              <a:spcAft>
                <a:spcPts val="0"/>
              </a:spcAft>
              <a:buSzPts val="2100"/>
              <a:buNone/>
              <a:defRPr b="1" i="1" sz="2100"/>
            </a:lvl2pPr>
            <a:lvl3pPr lvl="2" rtl="0">
              <a:spcBef>
                <a:spcPts val="2100"/>
              </a:spcBef>
              <a:spcAft>
                <a:spcPts val="0"/>
              </a:spcAft>
              <a:buSzPts val="2100"/>
              <a:buNone/>
              <a:defRPr b="1" i="1" sz="2100"/>
            </a:lvl3pPr>
            <a:lvl4pPr lvl="3" rtl="0">
              <a:spcBef>
                <a:spcPts val="2100"/>
              </a:spcBef>
              <a:spcAft>
                <a:spcPts val="0"/>
              </a:spcAft>
              <a:buSzPts val="2100"/>
              <a:buNone/>
              <a:defRPr b="1" i="1" sz="2100"/>
            </a:lvl4pPr>
            <a:lvl5pPr lvl="4" rtl="0">
              <a:spcBef>
                <a:spcPts val="2100"/>
              </a:spcBef>
              <a:spcAft>
                <a:spcPts val="0"/>
              </a:spcAft>
              <a:buSzPts val="2100"/>
              <a:buNone/>
              <a:defRPr b="1" i="1" sz="2100"/>
            </a:lvl5pPr>
            <a:lvl6pPr lvl="5" rtl="0">
              <a:spcBef>
                <a:spcPts val="2100"/>
              </a:spcBef>
              <a:spcAft>
                <a:spcPts val="0"/>
              </a:spcAft>
              <a:buSzPts val="2100"/>
              <a:buNone/>
              <a:defRPr b="1" i="1" sz="2100"/>
            </a:lvl6pPr>
            <a:lvl7pPr lvl="6" rtl="0">
              <a:spcBef>
                <a:spcPts val="2100"/>
              </a:spcBef>
              <a:spcAft>
                <a:spcPts val="0"/>
              </a:spcAft>
              <a:buSzPts val="2100"/>
              <a:buNone/>
              <a:defRPr b="1" i="1" sz="2100"/>
            </a:lvl7pPr>
            <a:lvl8pPr lvl="7" rtl="0">
              <a:spcBef>
                <a:spcPts val="2100"/>
              </a:spcBef>
              <a:spcAft>
                <a:spcPts val="0"/>
              </a:spcAft>
              <a:buSzPts val="2100"/>
              <a:buNone/>
              <a:defRPr b="1" i="1" sz="2100"/>
            </a:lvl8pPr>
            <a:lvl9pPr lvl="8" rtl="0">
              <a:spcBef>
                <a:spcPts val="2100"/>
              </a:spcBef>
              <a:spcAft>
                <a:spcPts val="2100"/>
              </a:spcAft>
              <a:buSzPts val="2100"/>
              <a:buNone/>
              <a:defRPr b="1" i="1" sz="2100"/>
            </a:lvl9pPr>
          </a:lstStyle>
          <a:p/>
        </p:txBody>
      </p:sp>
      <p:sp>
        <p:nvSpPr>
          <p:cNvPr id="205" name="Google Shape;205;p7"/>
          <p:cNvSpPr txBox="1"/>
          <p:nvPr>
            <p:ph idx="2" type="subTitle"/>
          </p:nvPr>
        </p:nvSpPr>
        <p:spPr>
          <a:xfrm>
            <a:off x="6096467" y="22527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i="1" sz="2100"/>
            </a:lvl1pPr>
            <a:lvl2pPr lvl="1" rtl="0">
              <a:spcBef>
                <a:spcPts val="2100"/>
              </a:spcBef>
              <a:spcAft>
                <a:spcPts val="0"/>
              </a:spcAft>
              <a:buSzPts val="2100"/>
              <a:buNone/>
              <a:defRPr b="1" i="1" sz="2100"/>
            </a:lvl2pPr>
            <a:lvl3pPr lvl="2" rtl="0">
              <a:spcBef>
                <a:spcPts val="2100"/>
              </a:spcBef>
              <a:spcAft>
                <a:spcPts val="0"/>
              </a:spcAft>
              <a:buSzPts val="2100"/>
              <a:buNone/>
              <a:defRPr b="1" i="1" sz="2100"/>
            </a:lvl3pPr>
            <a:lvl4pPr lvl="3" rtl="0">
              <a:spcBef>
                <a:spcPts val="2100"/>
              </a:spcBef>
              <a:spcAft>
                <a:spcPts val="0"/>
              </a:spcAft>
              <a:buSzPts val="2100"/>
              <a:buNone/>
              <a:defRPr b="1" i="1" sz="2100"/>
            </a:lvl4pPr>
            <a:lvl5pPr lvl="4" rtl="0">
              <a:spcBef>
                <a:spcPts val="2100"/>
              </a:spcBef>
              <a:spcAft>
                <a:spcPts val="0"/>
              </a:spcAft>
              <a:buSzPts val="2100"/>
              <a:buNone/>
              <a:defRPr b="1" i="1" sz="2100"/>
            </a:lvl5pPr>
            <a:lvl6pPr lvl="5" rtl="0">
              <a:spcBef>
                <a:spcPts val="2100"/>
              </a:spcBef>
              <a:spcAft>
                <a:spcPts val="0"/>
              </a:spcAft>
              <a:buSzPts val="2100"/>
              <a:buNone/>
              <a:defRPr b="1" i="1" sz="2100"/>
            </a:lvl6pPr>
            <a:lvl7pPr lvl="6" rtl="0">
              <a:spcBef>
                <a:spcPts val="2100"/>
              </a:spcBef>
              <a:spcAft>
                <a:spcPts val="0"/>
              </a:spcAft>
              <a:buSzPts val="2100"/>
              <a:buNone/>
              <a:defRPr b="1" i="1" sz="2100"/>
            </a:lvl7pPr>
            <a:lvl8pPr lvl="7" rtl="0">
              <a:spcBef>
                <a:spcPts val="2100"/>
              </a:spcBef>
              <a:spcAft>
                <a:spcPts val="0"/>
              </a:spcAft>
              <a:buSzPts val="2100"/>
              <a:buNone/>
              <a:defRPr b="1" i="1" sz="2100"/>
            </a:lvl8pPr>
            <a:lvl9pPr lvl="8" rtl="0">
              <a:spcBef>
                <a:spcPts val="2100"/>
              </a:spcBef>
              <a:spcAft>
                <a:spcPts val="2100"/>
              </a:spcAft>
              <a:buSzPts val="2100"/>
              <a:buNone/>
              <a:defRPr b="1" i="1" sz="2100"/>
            </a:lvl9pPr>
          </a:lstStyle>
          <a:p/>
        </p:txBody>
      </p:sp>
      <p:sp>
        <p:nvSpPr>
          <p:cNvPr id="206" name="Google Shape;206;p7"/>
          <p:cNvSpPr txBox="1"/>
          <p:nvPr>
            <p:ph type="title"/>
          </p:nvPr>
        </p:nvSpPr>
        <p:spPr>
          <a:xfrm>
            <a:off x="415600" y="1355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7" name="Google Shape;207;p7"/>
          <p:cNvSpPr txBox="1"/>
          <p:nvPr>
            <p:ph idx="3" type="body"/>
          </p:nvPr>
        </p:nvSpPr>
        <p:spPr>
          <a:xfrm>
            <a:off x="1327200" y="2961200"/>
            <a:ext cx="4410300" cy="31185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210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
        <p:nvSpPr>
          <p:cNvPr id="208" name="Google Shape;208;p7"/>
          <p:cNvSpPr txBox="1"/>
          <p:nvPr>
            <p:ph idx="4" type="body"/>
          </p:nvPr>
        </p:nvSpPr>
        <p:spPr>
          <a:xfrm>
            <a:off x="6770523" y="2949450"/>
            <a:ext cx="4410600" cy="31185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210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209" name="Shape 209"/>
        <p:cNvGrpSpPr/>
        <p:nvPr/>
      </p:nvGrpSpPr>
      <p:grpSpPr>
        <a:xfrm>
          <a:off x="0" y="0"/>
          <a:ext cx="0" cy="0"/>
          <a:chOff x="0" y="0"/>
          <a:chExt cx="0" cy="0"/>
        </a:xfrm>
      </p:grpSpPr>
      <p:sp>
        <p:nvSpPr>
          <p:cNvPr id="210" name="Google Shape;210;p8"/>
          <p:cNvSpPr/>
          <p:nvPr/>
        </p:nvSpPr>
        <p:spPr>
          <a:xfrm rot="3935937">
            <a:off x="1037136" y="3413747"/>
            <a:ext cx="2823031" cy="4329947"/>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1" name="Google Shape;211;p8"/>
          <p:cNvGrpSpPr/>
          <p:nvPr/>
        </p:nvGrpSpPr>
        <p:grpSpPr>
          <a:xfrm flipH="1" rot="2531672">
            <a:off x="370661" y="1379935"/>
            <a:ext cx="1974446" cy="4915533"/>
            <a:chOff x="2609450" y="479865"/>
            <a:chExt cx="2385138" cy="5937981"/>
          </a:xfrm>
        </p:grpSpPr>
        <p:sp>
          <p:nvSpPr>
            <p:cNvPr id="212" name="Google Shape;212;p8"/>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8"/>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8"/>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8"/>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8"/>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8"/>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8"/>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8"/>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20" name="Google Shape;220;p8"/>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21" name="Google Shape;221;p8"/>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8"/>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8"/>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8"/>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8"/>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8"/>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8"/>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8"/>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8"/>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8"/>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8"/>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8"/>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8"/>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8"/>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8"/>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8"/>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8"/>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8"/>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8"/>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8"/>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8"/>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2" name="Google Shape;242;p8"/>
          <p:cNvSpPr txBox="1"/>
          <p:nvPr>
            <p:ph idx="1" type="subTitle"/>
          </p:nvPr>
        </p:nvSpPr>
        <p:spPr>
          <a:xfrm>
            <a:off x="415600" y="2024175"/>
            <a:ext cx="114636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i="1" sz="2100"/>
            </a:lvl1pPr>
            <a:lvl2pPr lvl="1" rtl="0">
              <a:spcBef>
                <a:spcPts val="2100"/>
              </a:spcBef>
              <a:spcAft>
                <a:spcPts val="0"/>
              </a:spcAft>
              <a:buSzPts val="2100"/>
              <a:buNone/>
              <a:defRPr b="1" i="1" sz="2100"/>
            </a:lvl2pPr>
            <a:lvl3pPr lvl="2" rtl="0">
              <a:spcBef>
                <a:spcPts val="2100"/>
              </a:spcBef>
              <a:spcAft>
                <a:spcPts val="0"/>
              </a:spcAft>
              <a:buSzPts val="2100"/>
              <a:buNone/>
              <a:defRPr b="1" i="1" sz="2100"/>
            </a:lvl3pPr>
            <a:lvl4pPr lvl="3" rtl="0">
              <a:spcBef>
                <a:spcPts val="2100"/>
              </a:spcBef>
              <a:spcAft>
                <a:spcPts val="0"/>
              </a:spcAft>
              <a:buSzPts val="2100"/>
              <a:buNone/>
              <a:defRPr b="1" i="1" sz="2100"/>
            </a:lvl4pPr>
            <a:lvl5pPr lvl="4" rtl="0">
              <a:spcBef>
                <a:spcPts val="2100"/>
              </a:spcBef>
              <a:spcAft>
                <a:spcPts val="0"/>
              </a:spcAft>
              <a:buSzPts val="2100"/>
              <a:buNone/>
              <a:defRPr b="1" i="1" sz="2100"/>
            </a:lvl5pPr>
            <a:lvl6pPr lvl="5" rtl="0">
              <a:spcBef>
                <a:spcPts val="2100"/>
              </a:spcBef>
              <a:spcAft>
                <a:spcPts val="0"/>
              </a:spcAft>
              <a:buSzPts val="2100"/>
              <a:buNone/>
              <a:defRPr b="1" i="1" sz="2100"/>
            </a:lvl6pPr>
            <a:lvl7pPr lvl="6" rtl="0">
              <a:spcBef>
                <a:spcPts val="2100"/>
              </a:spcBef>
              <a:spcAft>
                <a:spcPts val="0"/>
              </a:spcAft>
              <a:buSzPts val="2100"/>
              <a:buNone/>
              <a:defRPr b="1" i="1" sz="2100"/>
            </a:lvl7pPr>
            <a:lvl8pPr lvl="7" rtl="0">
              <a:spcBef>
                <a:spcPts val="2100"/>
              </a:spcBef>
              <a:spcAft>
                <a:spcPts val="0"/>
              </a:spcAft>
              <a:buSzPts val="2100"/>
              <a:buNone/>
              <a:defRPr b="1" i="1" sz="2100"/>
            </a:lvl8pPr>
            <a:lvl9pPr lvl="8" rtl="0">
              <a:spcBef>
                <a:spcPts val="2100"/>
              </a:spcBef>
              <a:spcAft>
                <a:spcPts val="2100"/>
              </a:spcAft>
              <a:buSzPts val="2100"/>
              <a:buNone/>
              <a:defRPr b="1" i="1" sz="2100"/>
            </a:lvl9pPr>
          </a:lstStyle>
          <a:p/>
        </p:txBody>
      </p:sp>
      <p:sp>
        <p:nvSpPr>
          <p:cNvPr id="243" name="Google Shape;243;p8"/>
          <p:cNvSpPr txBox="1"/>
          <p:nvPr>
            <p:ph type="title"/>
          </p:nvPr>
        </p:nvSpPr>
        <p:spPr>
          <a:xfrm>
            <a:off x="415600" y="1126775"/>
            <a:ext cx="114636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4" name="Google Shape;244;p8"/>
          <p:cNvSpPr txBox="1"/>
          <p:nvPr>
            <p:ph idx="2" type="body"/>
          </p:nvPr>
        </p:nvSpPr>
        <p:spPr>
          <a:xfrm>
            <a:off x="415600" y="2742075"/>
            <a:ext cx="11378400" cy="34365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210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245" name="Shape 245"/>
        <p:cNvGrpSpPr/>
        <p:nvPr/>
      </p:nvGrpSpPr>
      <p:grpSpPr>
        <a:xfrm>
          <a:off x="0" y="0"/>
          <a:ext cx="0" cy="0"/>
          <a:chOff x="0" y="0"/>
          <a:chExt cx="0" cy="0"/>
        </a:xfrm>
      </p:grpSpPr>
      <p:sp>
        <p:nvSpPr>
          <p:cNvPr id="246" name="Google Shape;246;p9"/>
          <p:cNvSpPr txBox="1"/>
          <p:nvPr>
            <p:ph type="title"/>
          </p:nvPr>
        </p:nvSpPr>
        <p:spPr>
          <a:xfrm>
            <a:off x="2168525" y="2330725"/>
            <a:ext cx="9485100" cy="31608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6000"/>
              <a:buNone/>
              <a:defRPr sz="6000"/>
            </a:lvl2pPr>
            <a:lvl3pPr lvl="2" rtl="0">
              <a:spcBef>
                <a:spcPts val="0"/>
              </a:spcBef>
              <a:spcAft>
                <a:spcPts val="0"/>
              </a:spcAft>
              <a:buSzPts val="6000"/>
              <a:buNone/>
              <a:defRPr sz="6000"/>
            </a:lvl3pPr>
            <a:lvl4pPr lvl="3" rtl="0">
              <a:spcBef>
                <a:spcPts val="0"/>
              </a:spcBef>
              <a:spcAft>
                <a:spcPts val="0"/>
              </a:spcAft>
              <a:buSzPts val="6000"/>
              <a:buNone/>
              <a:defRPr sz="6000"/>
            </a:lvl4pPr>
            <a:lvl5pPr lvl="4" rtl="0">
              <a:spcBef>
                <a:spcPts val="0"/>
              </a:spcBef>
              <a:spcAft>
                <a:spcPts val="0"/>
              </a:spcAft>
              <a:buSzPts val="6000"/>
              <a:buNone/>
              <a:defRPr sz="6000"/>
            </a:lvl5pPr>
            <a:lvl6pPr lvl="5" rtl="0">
              <a:spcBef>
                <a:spcPts val="0"/>
              </a:spcBef>
              <a:spcAft>
                <a:spcPts val="0"/>
              </a:spcAft>
              <a:buSzPts val="6000"/>
              <a:buNone/>
              <a:defRPr sz="6000"/>
            </a:lvl6pPr>
            <a:lvl7pPr lvl="6" rtl="0">
              <a:spcBef>
                <a:spcPts val="0"/>
              </a:spcBef>
              <a:spcAft>
                <a:spcPts val="0"/>
              </a:spcAft>
              <a:buSzPts val="6000"/>
              <a:buNone/>
              <a:defRPr sz="6000"/>
            </a:lvl7pPr>
            <a:lvl8pPr lvl="7" rtl="0">
              <a:spcBef>
                <a:spcPts val="0"/>
              </a:spcBef>
              <a:spcAft>
                <a:spcPts val="0"/>
              </a:spcAft>
              <a:buSzPts val="6000"/>
              <a:buNone/>
              <a:defRPr sz="6000"/>
            </a:lvl8pPr>
            <a:lvl9pPr lvl="8" rtl="0">
              <a:spcBef>
                <a:spcPts val="0"/>
              </a:spcBef>
              <a:spcAft>
                <a:spcPts val="0"/>
              </a:spcAft>
              <a:buSzPts val="6000"/>
              <a:buNone/>
              <a:defRPr sz="6000"/>
            </a:lvl9pPr>
          </a:lstStyle>
          <a:p/>
        </p:txBody>
      </p:sp>
      <p:sp>
        <p:nvSpPr>
          <p:cNvPr id="247" name="Google Shape;247;p9"/>
          <p:cNvSpPr txBox="1"/>
          <p:nvPr/>
        </p:nvSpPr>
        <p:spPr>
          <a:xfrm>
            <a:off x="70600" y="996775"/>
            <a:ext cx="1927500" cy="2200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40000">
                <a:solidFill>
                  <a:schemeClr val="accent3"/>
                </a:solidFill>
                <a:latin typeface="Griffy"/>
                <a:ea typeface="Griffy"/>
                <a:cs typeface="Griffy"/>
                <a:sym typeface="Griffy"/>
              </a:rPr>
              <a:t>“</a:t>
            </a:r>
            <a:endParaRPr sz="40000">
              <a:solidFill>
                <a:schemeClr val="accent3"/>
              </a:solidFill>
            </a:endParaRPr>
          </a:p>
        </p:txBody>
      </p:sp>
      <p:sp>
        <p:nvSpPr>
          <p:cNvPr id="248" name="Google Shape;248;p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800"/>
              <a:buNone/>
              <a:defRPr/>
            </a:lvl1pPr>
            <a:lvl2pPr lvl="1" rtl="0" algn="r">
              <a:lnSpc>
                <a:spcPct val="100000"/>
              </a:lnSpc>
              <a:spcBef>
                <a:spcPts val="0"/>
              </a:spcBef>
              <a:spcAft>
                <a:spcPts val="0"/>
              </a:spcAft>
              <a:buSzPts val="1800"/>
              <a:buNone/>
              <a:defRPr/>
            </a:lvl2pPr>
            <a:lvl3pPr lvl="2" rtl="0" algn="r">
              <a:lnSpc>
                <a:spcPct val="100000"/>
              </a:lnSpc>
              <a:spcBef>
                <a:spcPts val="0"/>
              </a:spcBef>
              <a:spcAft>
                <a:spcPts val="0"/>
              </a:spcAft>
              <a:buSzPts val="1800"/>
              <a:buNone/>
              <a:defRPr/>
            </a:lvl3pPr>
            <a:lvl4pPr lvl="3" rtl="0" algn="r">
              <a:lnSpc>
                <a:spcPct val="100000"/>
              </a:lnSpc>
              <a:spcBef>
                <a:spcPts val="0"/>
              </a:spcBef>
              <a:spcAft>
                <a:spcPts val="0"/>
              </a:spcAft>
              <a:buSzPts val="1800"/>
              <a:buNone/>
              <a:defRPr/>
            </a:lvl4pPr>
            <a:lvl5pPr lvl="4" rtl="0" algn="r">
              <a:lnSpc>
                <a:spcPct val="100000"/>
              </a:lnSpc>
              <a:spcBef>
                <a:spcPts val="0"/>
              </a:spcBef>
              <a:spcAft>
                <a:spcPts val="0"/>
              </a:spcAft>
              <a:buSzPts val="1800"/>
              <a:buNone/>
              <a:defRPr/>
            </a:lvl5pPr>
            <a:lvl6pPr lvl="5" rtl="0" algn="r">
              <a:lnSpc>
                <a:spcPct val="100000"/>
              </a:lnSpc>
              <a:spcBef>
                <a:spcPts val="0"/>
              </a:spcBef>
              <a:spcAft>
                <a:spcPts val="0"/>
              </a:spcAft>
              <a:buSzPts val="1800"/>
              <a:buNone/>
              <a:defRPr/>
            </a:lvl6pPr>
            <a:lvl7pPr lvl="6" rtl="0" algn="r">
              <a:lnSpc>
                <a:spcPct val="100000"/>
              </a:lnSpc>
              <a:spcBef>
                <a:spcPts val="0"/>
              </a:spcBef>
              <a:spcAft>
                <a:spcPts val="0"/>
              </a:spcAft>
              <a:buSzPts val="1800"/>
              <a:buNone/>
              <a:defRPr/>
            </a:lvl7pPr>
            <a:lvl8pPr lvl="7" rtl="0" algn="r">
              <a:lnSpc>
                <a:spcPct val="100000"/>
              </a:lnSpc>
              <a:spcBef>
                <a:spcPts val="0"/>
              </a:spcBef>
              <a:spcAft>
                <a:spcPts val="0"/>
              </a:spcAft>
              <a:buSzPts val="1800"/>
              <a:buNone/>
              <a:defRPr/>
            </a:lvl8pPr>
            <a:lvl9pPr lvl="8" rtl="0" algn="r">
              <a:lnSpc>
                <a:spcPct val="100000"/>
              </a:lnSpc>
              <a:spcBef>
                <a:spcPts val="0"/>
              </a:spcBef>
              <a:spcAft>
                <a:spcPts val="0"/>
              </a:spcAft>
              <a:buSzPts val="1800"/>
              <a:buNone/>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249" name="Shape 249"/>
        <p:cNvGrpSpPr/>
        <p:nvPr/>
      </p:nvGrpSpPr>
      <p:grpSpPr>
        <a:xfrm>
          <a:off x="0" y="0"/>
          <a:ext cx="0" cy="0"/>
          <a:chOff x="0" y="0"/>
          <a:chExt cx="0" cy="0"/>
        </a:xfrm>
      </p:grpSpPr>
      <p:sp>
        <p:nvSpPr>
          <p:cNvPr id="250" name="Google Shape;250;p10"/>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lvl1pPr indent="-342900" lvl="0" marL="457200" algn="ctr">
              <a:spcBef>
                <a:spcPts val="0"/>
              </a:spcBef>
              <a:spcAft>
                <a:spcPts val="0"/>
              </a:spcAft>
              <a:buSzPts val="1800"/>
              <a:buChar char="●"/>
              <a:defRPr/>
            </a:lvl1pPr>
            <a:lvl2pPr indent="-342900" lvl="1" marL="914400" algn="ctr">
              <a:spcBef>
                <a:spcPts val="2100"/>
              </a:spcBef>
              <a:spcAft>
                <a:spcPts val="0"/>
              </a:spcAft>
              <a:buSzPts val="1800"/>
              <a:buChar char="○"/>
              <a:defRPr/>
            </a:lvl2pPr>
            <a:lvl3pPr indent="-342900" lvl="2" marL="1371600" algn="ctr">
              <a:spcBef>
                <a:spcPts val="2100"/>
              </a:spcBef>
              <a:spcAft>
                <a:spcPts val="0"/>
              </a:spcAft>
              <a:buSzPts val="1800"/>
              <a:buChar char="■"/>
              <a:defRPr/>
            </a:lvl3pPr>
            <a:lvl4pPr indent="-342900" lvl="3" marL="1828800" algn="ctr">
              <a:spcBef>
                <a:spcPts val="2100"/>
              </a:spcBef>
              <a:spcAft>
                <a:spcPts val="0"/>
              </a:spcAft>
              <a:buSzPts val="1800"/>
              <a:buChar char="●"/>
              <a:defRPr/>
            </a:lvl4pPr>
            <a:lvl5pPr indent="-342900" lvl="4" marL="2286000" algn="ctr">
              <a:spcBef>
                <a:spcPts val="2100"/>
              </a:spcBef>
              <a:spcAft>
                <a:spcPts val="0"/>
              </a:spcAft>
              <a:buSzPts val="1800"/>
              <a:buChar char="○"/>
              <a:defRPr/>
            </a:lvl5pPr>
            <a:lvl6pPr indent="-342900" lvl="5" marL="2743200" algn="ctr">
              <a:spcBef>
                <a:spcPts val="2100"/>
              </a:spcBef>
              <a:spcAft>
                <a:spcPts val="0"/>
              </a:spcAft>
              <a:buSzPts val="1800"/>
              <a:buChar char="■"/>
              <a:defRPr/>
            </a:lvl6pPr>
            <a:lvl7pPr indent="-342900" lvl="6" marL="3200400" algn="ctr">
              <a:spcBef>
                <a:spcPts val="2100"/>
              </a:spcBef>
              <a:spcAft>
                <a:spcPts val="0"/>
              </a:spcAft>
              <a:buSzPts val="1800"/>
              <a:buChar char="●"/>
              <a:defRPr/>
            </a:lvl7pPr>
            <a:lvl8pPr indent="-342900" lvl="7" marL="3657600" algn="ctr">
              <a:spcBef>
                <a:spcPts val="2100"/>
              </a:spcBef>
              <a:spcAft>
                <a:spcPts val="0"/>
              </a:spcAft>
              <a:buSzPts val="1800"/>
              <a:buChar char="○"/>
              <a:defRPr/>
            </a:lvl8pPr>
            <a:lvl9pPr indent="-342900" lvl="8" marL="4114800" algn="ctr">
              <a:spcBef>
                <a:spcPts val="2100"/>
              </a:spcBef>
              <a:spcAft>
                <a:spcPts val="2100"/>
              </a:spcAft>
              <a:buSzPts val="1800"/>
              <a:buChar char="■"/>
              <a:defRPr/>
            </a:lvl9pPr>
          </a:lstStyle>
          <a:p/>
        </p:txBody>
      </p:sp>
      <p:sp>
        <p:nvSpPr>
          <p:cNvPr id="251" name="Google Shape;251;p10"/>
          <p:cNvSpPr txBox="1"/>
          <p:nvPr>
            <p:ph type="title"/>
          </p:nvPr>
        </p:nvSpPr>
        <p:spPr>
          <a:xfrm>
            <a:off x="548200" y="544275"/>
            <a:ext cx="11095500" cy="31608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52" name="Google Shape;252;p10"/>
          <p:cNvSpPr/>
          <p:nvPr/>
        </p:nvSpPr>
        <p:spPr>
          <a:xfrm rot="3939535">
            <a:off x="978492" y="3529800"/>
            <a:ext cx="2746946" cy="4213249"/>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3" name="Google Shape;253;p10"/>
          <p:cNvGrpSpPr/>
          <p:nvPr/>
        </p:nvGrpSpPr>
        <p:grpSpPr>
          <a:xfrm flipH="1" rot="2531798">
            <a:off x="333156" y="1552589"/>
            <a:ext cx="1920746" cy="4781842"/>
            <a:chOff x="2609450" y="479865"/>
            <a:chExt cx="2385138" cy="5937981"/>
          </a:xfrm>
        </p:grpSpPr>
        <p:sp>
          <p:nvSpPr>
            <p:cNvPr id="254" name="Google Shape;254;p10"/>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10"/>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10"/>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10"/>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10"/>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10"/>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10"/>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10"/>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62" name="Google Shape;262;p10"/>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63" name="Google Shape;263;p10"/>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10"/>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10"/>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10"/>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10"/>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10"/>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10"/>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10"/>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10"/>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10"/>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10"/>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10"/>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10"/>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10"/>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10"/>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10"/>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10"/>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10"/>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10"/>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10"/>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10"/>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4" name="Google Shape;284;p10"/>
          <p:cNvSpPr/>
          <p:nvPr/>
        </p:nvSpPr>
        <p:spPr>
          <a:xfrm flipH="1" rot="-1026164">
            <a:off x="9318460" y="2059078"/>
            <a:ext cx="3126240" cy="4795007"/>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5" name="Google Shape;285;p10"/>
          <p:cNvGrpSpPr/>
          <p:nvPr/>
        </p:nvGrpSpPr>
        <p:grpSpPr>
          <a:xfrm rot="-4195381">
            <a:off x="7664606" y="2855012"/>
            <a:ext cx="2126794" cy="5294813"/>
            <a:chOff x="2609450" y="479865"/>
            <a:chExt cx="2385138" cy="5937981"/>
          </a:xfrm>
        </p:grpSpPr>
        <p:sp>
          <p:nvSpPr>
            <p:cNvPr id="286" name="Google Shape;286;p10"/>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10"/>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10"/>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10"/>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10"/>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10"/>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10"/>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10"/>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94" name="Google Shape;294;p10"/>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295" name="Google Shape;295;p10"/>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10"/>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10"/>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10"/>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10"/>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10"/>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10"/>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10"/>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10"/>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10"/>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10"/>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10"/>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10"/>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10"/>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10"/>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10"/>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10"/>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10"/>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10"/>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10"/>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10"/>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316" name="Shape 316"/>
        <p:cNvGrpSpPr/>
        <p:nvPr/>
      </p:nvGrpSpPr>
      <p:grpSpPr>
        <a:xfrm>
          <a:off x="0" y="0"/>
          <a:ext cx="0" cy="0"/>
          <a:chOff x="0" y="0"/>
          <a:chExt cx="0" cy="0"/>
        </a:xfrm>
      </p:grpSpPr>
      <p:sp>
        <p:nvSpPr>
          <p:cNvPr id="317" name="Google Shape;317;p11"/>
          <p:cNvSpPr txBox="1"/>
          <p:nvPr>
            <p:ph idx="1" type="subTitle"/>
          </p:nvPr>
        </p:nvSpPr>
        <p:spPr>
          <a:xfrm>
            <a:off x="415603" y="2595025"/>
            <a:ext cx="290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i="1" sz="1800"/>
            </a:lvl1pPr>
            <a:lvl2pPr lvl="1" rtl="0">
              <a:spcBef>
                <a:spcPts val="2100"/>
              </a:spcBef>
              <a:spcAft>
                <a:spcPts val="0"/>
              </a:spcAft>
              <a:buSzPts val="1800"/>
              <a:buNone/>
              <a:defRPr b="1" i="1" sz="1800"/>
            </a:lvl2pPr>
            <a:lvl3pPr lvl="2" rtl="0">
              <a:spcBef>
                <a:spcPts val="2100"/>
              </a:spcBef>
              <a:spcAft>
                <a:spcPts val="0"/>
              </a:spcAft>
              <a:buSzPts val="1800"/>
              <a:buNone/>
              <a:defRPr b="1" i="1" sz="1800"/>
            </a:lvl3pPr>
            <a:lvl4pPr lvl="3" rtl="0">
              <a:spcBef>
                <a:spcPts val="2100"/>
              </a:spcBef>
              <a:spcAft>
                <a:spcPts val="0"/>
              </a:spcAft>
              <a:buSzPts val="1800"/>
              <a:buNone/>
              <a:defRPr b="1" i="1" sz="1800"/>
            </a:lvl4pPr>
            <a:lvl5pPr lvl="4" rtl="0">
              <a:spcBef>
                <a:spcPts val="2100"/>
              </a:spcBef>
              <a:spcAft>
                <a:spcPts val="0"/>
              </a:spcAft>
              <a:buSzPts val="1800"/>
              <a:buNone/>
              <a:defRPr b="1" i="1" sz="1800"/>
            </a:lvl5pPr>
            <a:lvl6pPr lvl="5" rtl="0">
              <a:spcBef>
                <a:spcPts val="2100"/>
              </a:spcBef>
              <a:spcAft>
                <a:spcPts val="0"/>
              </a:spcAft>
              <a:buSzPts val="1800"/>
              <a:buNone/>
              <a:defRPr b="1" i="1" sz="1800"/>
            </a:lvl6pPr>
            <a:lvl7pPr lvl="6" rtl="0">
              <a:spcBef>
                <a:spcPts val="2100"/>
              </a:spcBef>
              <a:spcAft>
                <a:spcPts val="0"/>
              </a:spcAft>
              <a:buSzPts val="1800"/>
              <a:buNone/>
              <a:defRPr b="1" i="1" sz="1800"/>
            </a:lvl7pPr>
            <a:lvl8pPr lvl="7" rtl="0">
              <a:spcBef>
                <a:spcPts val="2100"/>
              </a:spcBef>
              <a:spcAft>
                <a:spcPts val="0"/>
              </a:spcAft>
              <a:buSzPts val="1800"/>
              <a:buNone/>
              <a:defRPr b="1" i="1" sz="1800"/>
            </a:lvl8pPr>
            <a:lvl9pPr lvl="8" rtl="0">
              <a:spcBef>
                <a:spcPts val="2100"/>
              </a:spcBef>
              <a:spcAft>
                <a:spcPts val="2100"/>
              </a:spcAft>
              <a:buSzPts val="1800"/>
              <a:buNone/>
              <a:defRPr b="1" i="1" sz="1800"/>
            </a:lvl9pPr>
          </a:lstStyle>
          <a:p/>
        </p:txBody>
      </p:sp>
      <p:sp>
        <p:nvSpPr>
          <p:cNvPr id="318" name="Google Shape;318;p11"/>
          <p:cNvSpPr txBox="1"/>
          <p:nvPr>
            <p:ph idx="2" type="subTitle"/>
          </p:nvPr>
        </p:nvSpPr>
        <p:spPr>
          <a:xfrm>
            <a:off x="4517582" y="2601625"/>
            <a:ext cx="290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i="1" sz="1800"/>
            </a:lvl1pPr>
            <a:lvl2pPr lvl="1" rtl="0">
              <a:spcBef>
                <a:spcPts val="2100"/>
              </a:spcBef>
              <a:spcAft>
                <a:spcPts val="0"/>
              </a:spcAft>
              <a:buSzPts val="1800"/>
              <a:buNone/>
              <a:defRPr b="1" i="1" sz="1800"/>
            </a:lvl2pPr>
            <a:lvl3pPr lvl="2" rtl="0">
              <a:spcBef>
                <a:spcPts val="2100"/>
              </a:spcBef>
              <a:spcAft>
                <a:spcPts val="0"/>
              </a:spcAft>
              <a:buSzPts val="1800"/>
              <a:buNone/>
              <a:defRPr b="1" i="1" sz="1800"/>
            </a:lvl3pPr>
            <a:lvl4pPr lvl="3" rtl="0">
              <a:spcBef>
                <a:spcPts val="2100"/>
              </a:spcBef>
              <a:spcAft>
                <a:spcPts val="0"/>
              </a:spcAft>
              <a:buSzPts val="1800"/>
              <a:buNone/>
              <a:defRPr b="1" i="1" sz="1800"/>
            </a:lvl4pPr>
            <a:lvl5pPr lvl="4" rtl="0">
              <a:spcBef>
                <a:spcPts val="2100"/>
              </a:spcBef>
              <a:spcAft>
                <a:spcPts val="0"/>
              </a:spcAft>
              <a:buSzPts val="1800"/>
              <a:buNone/>
              <a:defRPr b="1" i="1" sz="1800"/>
            </a:lvl5pPr>
            <a:lvl6pPr lvl="5" rtl="0">
              <a:spcBef>
                <a:spcPts val="2100"/>
              </a:spcBef>
              <a:spcAft>
                <a:spcPts val="0"/>
              </a:spcAft>
              <a:buSzPts val="1800"/>
              <a:buNone/>
              <a:defRPr b="1" i="1" sz="1800"/>
            </a:lvl6pPr>
            <a:lvl7pPr lvl="6" rtl="0">
              <a:spcBef>
                <a:spcPts val="2100"/>
              </a:spcBef>
              <a:spcAft>
                <a:spcPts val="0"/>
              </a:spcAft>
              <a:buSzPts val="1800"/>
              <a:buNone/>
              <a:defRPr b="1" i="1" sz="1800"/>
            </a:lvl7pPr>
            <a:lvl8pPr lvl="7" rtl="0">
              <a:spcBef>
                <a:spcPts val="2100"/>
              </a:spcBef>
              <a:spcAft>
                <a:spcPts val="0"/>
              </a:spcAft>
              <a:buSzPts val="1800"/>
              <a:buNone/>
              <a:defRPr b="1" i="1" sz="1800"/>
            </a:lvl8pPr>
            <a:lvl9pPr lvl="8" rtl="0">
              <a:spcBef>
                <a:spcPts val="2100"/>
              </a:spcBef>
              <a:spcAft>
                <a:spcPts val="2100"/>
              </a:spcAft>
              <a:buSzPts val="1800"/>
              <a:buNone/>
              <a:defRPr b="1" i="1" sz="1800"/>
            </a:lvl9pPr>
          </a:lstStyle>
          <a:p/>
        </p:txBody>
      </p:sp>
      <p:sp>
        <p:nvSpPr>
          <p:cNvPr id="319" name="Google Shape;319;p11"/>
          <p:cNvSpPr txBox="1"/>
          <p:nvPr>
            <p:ph idx="3" type="subTitle"/>
          </p:nvPr>
        </p:nvSpPr>
        <p:spPr>
          <a:xfrm>
            <a:off x="8619562" y="2608250"/>
            <a:ext cx="29013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i="1" sz="1800"/>
            </a:lvl1pPr>
            <a:lvl2pPr lvl="1" rtl="0">
              <a:spcBef>
                <a:spcPts val="2100"/>
              </a:spcBef>
              <a:spcAft>
                <a:spcPts val="0"/>
              </a:spcAft>
              <a:buSzPts val="1800"/>
              <a:buNone/>
              <a:defRPr b="1" i="1" sz="1800"/>
            </a:lvl2pPr>
            <a:lvl3pPr lvl="2" rtl="0">
              <a:spcBef>
                <a:spcPts val="2100"/>
              </a:spcBef>
              <a:spcAft>
                <a:spcPts val="0"/>
              </a:spcAft>
              <a:buSzPts val="1800"/>
              <a:buNone/>
              <a:defRPr b="1" i="1" sz="1800"/>
            </a:lvl3pPr>
            <a:lvl4pPr lvl="3" rtl="0">
              <a:spcBef>
                <a:spcPts val="2100"/>
              </a:spcBef>
              <a:spcAft>
                <a:spcPts val="0"/>
              </a:spcAft>
              <a:buSzPts val="1800"/>
              <a:buNone/>
              <a:defRPr b="1" i="1" sz="1800"/>
            </a:lvl4pPr>
            <a:lvl5pPr lvl="4" rtl="0">
              <a:spcBef>
                <a:spcPts val="2100"/>
              </a:spcBef>
              <a:spcAft>
                <a:spcPts val="0"/>
              </a:spcAft>
              <a:buSzPts val="1800"/>
              <a:buNone/>
              <a:defRPr b="1" i="1" sz="1800"/>
            </a:lvl5pPr>
            <a:lvl6pPr lvl="5" rtl="0">
              <a:spcBef>
                <a:spcPts val="2100"/>
              </a:spcBef>
              <a:spcAft>
                <a:spcPts val="0"/>
              </a:spcAft>
              <a:buSzPts val="1800"/>
              <a:buNone/>
              <a:defRPr b="1" i="1" sz="1800"/>
            </a:lvl6pPr>
            <a:lvl7pPr lvl="6" rtl="0">
              <a:spcBef>
                <a:spcPts val="2100"/>
              </a:spcBef>
              <a:spcAft>
                <a:spcPts val="0"/>
              </a:spcAft>
              <a:buSzPts val="1800"/>
              <a:buNone/>
              <a:defRPr b="1" i="1" sz="1800"/>
            </a:lvl7pPr>
            <a:lvl8pPr lvl="7" rtl="0">
              <a:spcBef>
                <a:spcPts val="2100"/>
              </a:spcBef>
              <a:spcAft>
                <a:spcPts val="0"/>
              </a:spcAft>
              <a:buSzPts val="1800"/>
              <a:buNone/>
              <a:defRPr b="1" i="1" sz="1800"/>
            </a:lvl8pPr>
            <a:lvl9pPr lvl="8" rtl="0">
              <a:spcBef>
                <a:spcPts val="2100"/>
              </a:spcBef>
              <a:spcAft>
                <a:spcPts val="2100"/>
              </a:spcAft>
              <a:buSzPts val="1800"/>
              <a:buNone/>
              <a:defRPr b="1" i="1" sz="1800"/>
            </a:lvl9pPr>
          </a:lstStyle>
          <a:p/>
        </p:txBody>
      </p:sp>
      <p:sp>
        <p:nvSpPr>
          <p:cNvPr id="320" name="Google Shape;320;p11"/>
          <p:cNvSpPr txBox="1"/>
          <p:nvPr>
            <p:ph type="title"/>
          </p:nvPr>
        </p:nvSpPr>
        <p:spPr>
          <a:xfrm>
            <a:off x="415600" y="15077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21" name="Google Shape;321;p11"/>
          <p:cNvSpPr txBox="1"/>
          <p:nvPr>
            <p:ph idx="4" type="body"/>
          </p:nvPr>
        </p:nvSpPr>
        <p:spPr>
          <a:xfrm>
            <a:off x="415600" y="3208749"/>
            <a:ext cx="2901600" cy="28158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22" name="Google Shape;322;p11"/>
          <p:cNvSpPr txBox="1"/>
          <p:nvPr>
            <p:ph idx="5" type="body"/>
          </p:nvPr>
        </p:nvSpPr>
        <p:spPr>
          <a:xfrm>
            <a:off x="4517576" y="3194052"/>
            <a:ext cx="2901600" cy="28101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23" name="Google Shape;323;p11"/>
          <p:cNvSpPr txBox="1"/>
          <p:nvPr>
            <p:ph idx="6" type="body"/>
          </p:nvPr>
        </p:nvSpPr>
        <p:spPr>
          <a:xfrm>
            <a:off x="8619552" y="3173962"/>
            <a:ext cx="2901600" cy="28101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324" name="Shape 324"/>
        <p:cNvGrpSpPr/>
        <p:nvPr/>
      </p:nvGrpSpPr>
      <p:grpSpPr>
        <a:xfrm>
          <a:off x="0" y="0"/>
          <a:ext cx="0" cy="0"/>
          <a:chOff x="0" y="0"/>
          <a:chExt cx="0" cy="0"/>
        </a:xfrm>
      </p:grpSpPr>
      <p:sp>
        <p:nvSpPr>
          <p:cNvPr id="325" name="Google Shape;325;p12"/>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326" name="Shape 326"/>
        <p:cNvGrpSpPr/>
        <p:nvPr/>
      </p:nvGrpSpPr>
      <p:grpSpPr>
        <a:xfrm>
          <a:off x="0" y="0"/>
          <a:ext cx="0" cy="0"/>
          <a:chOff x="0" y="0"/>
          <a:chExt cx="0" cy="0"/>
        </a:xfrm>
      </p:grpSpPr>
      <p:sp>
        <p:nvSpPr>
          <p:cNvPr id="327" name="Google Shape;327;p13"/>
          <p:cNvSpPr txBox="1"/>
          <p:nvPr>
            <p:ph idx="1" type="subTitle"/>
          </p:nvPr>
        </p:nvSpPr>
        <p:spPr>
          <a:xfrm>
            <a:off x="415600" y="17064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28" name="Google Shape;328;p13"/>
          <p:cNvSpPr txBox="1"/>
          <p:nvPr>
            <p:ph idx="2" type="subTitle"/>
          </p:nvPr>
        </p:nvSpPr>
        <p:spPr>
          <a:xfrm>
            <a:off x="415600" y="31821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29" name="Google Shape;329;p13"/>
          <p:cNvSpPr txBox="1"/>
          <p:nvPr>
            <p:ph idx="3" type="subTitle"/>
          </p:nvPr>
        </p:nvSpPr>
        <p:spPr>
          <a:xfrm>
            <a:off x="8118350" y="170640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30" name="Google Shape;330;p13"/>
          <p:cNvSpPr txBox="1"/>
          <p:nvPr>
            <p:ph idx="4" type="subTitle"/>
          </p:nvPr>
        </p:nvSpPr>
        <p:spPr>
          <a:xfrm>
            <a:off x="4266987" y="17237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31" name="Google Shape;331;p13"/>
          <p:cNvSpPr txBox="1"/>
          <p:nvPr>
            <p:ph idx="5" type="subTitle"/>
          </p:nvPr>
        </p:nvSpPr>
        <p:spPr>
          <a:xfrm>
            <a:off x="4266987" y="31821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32" name="Google Shape;332;p13"/>
          <p:cNvSpPr txBox="1"/>
          <p:nvPr>
            <p:ph idx="6" type="subTitle"/>
          </p:nvPr>
        </p:nvSpPr>
        <p:spPr>
          <a:xfrm>
            <a:off x="8118362" y="318213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33" name="Google Shape;333;p13"/>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4" name="Google Shape;334;p13"/>
          <p:cNvSpPr txBox="1"/>
          <p:nvPr>
            <p:ph idx="7" type="body"/>
          </p:nvPr>
        </p:nvSpPr>
        <p:spPr>
          <a:xfrm>
            <a:off x="4266987" y="2132600"/>
            <a:ext cx="3250500" cy="8340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35" name="Google Shape;335;p13"/>
          <p:cNvSpPr txBox="1"/>
          <p:nvPr>
            <p:ph idx="8" type="body"/>
          </p:nvPr>
        </p:nvSpPr>
        <p:spPr>
          <a:xfrm>
            <a:off x="8118362" y="359895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36" name="Google Shape;336;p13"/>
          <p:cNvSpPr txBox="1"/>
          <p:nvPr>
            <p:ph idx="9" type="body"/>
          </p:nvPr>
        </p:nvSpPr>
        <p:spPr>
          <a:xfrm>
            <a:off x="4266987" y="3580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37" name="Google Shape;337;p13"/>
          <p:cNvSpPr txBox="1"/>
          <p:nvPr>
            <p:ph idx="13" type="body"/>
          </p:nvPr>
        </p:nvSpPr>
        <p:spPr>
          <a:xfrm>
            <a:off x="415600" y="21326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38" name="Google Shape;338;p13"/>
          <p:cNvSpPr txBox="1"/>
          <p:nvPr>
            <p:ph idx="14" type="body"/>
          </p:nvPr>
        </p:nvSpPr>
        <p:spPr>
          <a:xfrm>
            <a:off x="8118350" y="2123225"/>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39" name="Google Shape;339;p13"/>
          <p:cNvSpPr txBox="1"/>
          <p:nvPr>
            <p:ph idx="15" type="body"/>
          </p:nvPr>
        </p:nvSpPr>
        <p:spPr>
          <a:xfrm>
            <a:off x="415600" y="3580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340" name="Shape 340"/>
        <p:cNvGrpSpPr/>
        <p:nvPr/>
      </p:nvGrpSpPr>
      <p:grpSpPr>
        <a:xfrm>
          <a:off x="0" y="0"/>
          <a:ext cx="0" cy="0"/>
          <a:chOff x="0" y="0"/>
          <a:chExt cx="0" cy="0"/>
        </a:xfrm>
      </p:grpSpPr>
      <p:sp>
        <p:nvSpPr>
          <p:cNvPr id="341" name="Google Shape;341;p14"/>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2" name="Google Shape;342;p14"/>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210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343" name="Shape 343"/>
        <p:cNvGrpSpPr/>
        <p:nvPr/>
      </p:nvGrpSpPr>
      <p:grpSpPr>
        <a:xfrm>
          <a:off x="0" y="0"/>
          <a:ext cx="0" cy="0"/>
          <a:chOff x="0" y="0"/>
          <a:chExt cx="0" cy="0"/>
        </a:xfrm>
      </p:grpSpPr>
      <p:sp>
        <p:nvSpPr>
          <p:cNvPr id="344" name="Google Shape;344;p15"/>
          <p:cNvSpPr txBox="1"/>
          <p:nvPr>
            <p:ph idx="1" type="subTitle"/>
          </p:nvPr>
        </p:nvSpPr>
        <p:spPr>
          <a:xfrm>
            <a:off x="6130600" y="25168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45" name="Google Shape;345;p15"/>
          <p:cNvSpPr txBox="1"/>
          <p:nvPr>
            <p:ph type="title"/>
          </p:nvPr>
        </p:nvSpPr>
        <p:spPr>
          <a:xfrm>
            <a:off x="61306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346" name="Google Shape;346;p15"/>
          <p:cNvSpPr txBox="1"/>
          <p:nvPr>
            <p:ph idx="2" type="body"/>
          </p:nvPr>
        </p:nvSpPr>
        <p:spPr>
          <a:xfrm>
            <a:off x="6130650" y="3381625"/>
            <a:ext cx="5581500" cy="1341600"/>
          </a:xfrm>
          <a:prstGeom prst="rect">
            <a:avLst/>
          </a:prstGeom>
        </p:spPr>
        <p:txBody>
          <a:bodyPr anchorCtr="0" anchor="t" bIns="121900" lIns="121900" spcFirstLastPara="1" rIns="121900" wrap="square" tIns="121900">
            <a:noAutofit/>
          </a:bodyPr>
          <a:lstStyle>
            <a:lvl1pPr indent="-342900" lvl="0" marL="457200">
              <a:lnSpc>
                <a:spcPct val="100000"/>
              </a:lnSpc>
              <a:spcBef>
                <a:spcPts val="0"/>
              </a:spcBef>
              <a:spcAft>
                <a:spcPts val="0"/>
              </a:spcAft>
              <a:buSzPts val="1800"/>
              <a:buChar char="●"/>
              <a:defRPr/>
            </a:lvl1pPr>
            <a:lvl2pPr indent="-342900" lvl="1" marL="914400">
              <a:lnSpc>
                <a:spcPct val="100000"/>
              </a:lnSpc>
              <a:spcBef>
                <a:spcPts val="0"/>
              </a:spcBef>
              <a:spcAft>
                <a:spcPts val="0"/>
              </a:spcAft>
              <a:buSzPts val="1800"/>
              <a:buChar char="○"/>
              <a:defRPr/>
            </a:lvl2pPr>
            <a:lvl3pPr indent="-342900" lvl="2" marL="1371600">
              <a:lnSpc>
                <a:spcPct val="100000"/>
              </a:lnSpc>
              <a:spcBef>
                <a:spcPts val="0"/>
              </a:spcBef>
              <a:spcAft>
                <a:spcPts val="0"/>
              </a:spcAft>
              <a:buSzPts val="1800"/>
              <a:buChar char="■"/>
              <a:defRPr/>
            </a:lvl3pPr>
            <a:lvl4pPr indent="-342900" lvl="3" marL="1828800">
              <a:lnSpc>
                <a:spcPct val="100000"/>
              </a:lnSpc>
              <a:spcBef>
                <a:spcPts val="0"/>
              </a:spcBef>
              <a:spcAft>
                <a:spcPts val="0"/>
              </a:spcAft>
              <a:buSzPts val="1800"/>
              <a:buChar char="●"/>
              <a:defRPr/>
            </a:lvl4pPr>
            <a:lvl5pPr indent="-342900" lvl="4" marL="2286000">
              <a:lnSpc>
                <a:spcPct val="100000"/>
              </a:lnSpc>
              <a:spcBef>
                <a:spcPts val="0"/>
              </a:spcBef>
              <a:spcAft>
                <a:spcPts val="0"/>
              </a:spcAft>
              <a:buSzPts val="1800"/>
              <a:buChar char="○"/>
              <a:defRPr/>
            </a:lvl5pPr>
            <a:lvl6pPr indent="-342900" lvl="5" marL="2743200">
              <a:lnSpc>
                <a:spcPct val="100000"/>
              </a:lnSpc>
              <a:spcBef>
                <a:spcPts val="0"/>
              </a:spcBef>
              <a:spcAft>
                <a:spcPts val="0"/>
              </a:spcAft>
              <a:buSzPts val="1800"/>
              <a:buChar char="■"/>
              <a:defRPr/>
            </a:lvl6pPr>
            <a:lvl7pPr indent="-342900" lvl="6" marL="3200400">
              <a:lnSpc>
                <a:spcPct val="100000"/>
              </a:lnSpc>
              <a:spcBef>
                <a:spcPts val="0"/>
              </a:spcBef>
              <a:spcAft>
                <a:spcPts val="0"/>
              </a:spcAft>
              <a:buSzPts val="1800"/>
              <a:buChar char="●"/>
              <a:defRPr/>
            </a:lvl7pPr>
            <a:lvl8pPr indent="-342900" lvl="7" marL="3657600">
              <a:lnSpc>
                <a:spcPct val="100000"/>
              </a:lnSpc>
              <a:spcBef>
                <a:spcPts val="0"/>
              </a:spcBef>
              <a:spcAft>
                <a:spcPts val="0"/>
              </a:spcAft>
              <a:buSzPts val="1800"/>
              <a:buChar char="○"/>
              <a:defRPr/>
            </a:lvl8pPr>
            <a:lvl9pPr indent="-342900" lvl="8" marL="4114800">
              <a:lnSpc>
                <a:spcPct val="100000"/>
              </a:lnSpc>
              <a:spcBef>
                <a:spcPts val="0"/>
              </a:spcBef>
              <a:spcAft>
                <a:spcPts val="0"/>
              </a:spcAft>
              <a:buSzPts val="1800"/>
              <a:buChar char="■"/>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2.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1pPr>
            <a:lvl2pPr lvl="1">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2pPr>
            <a:lvl3pPr lvl="2">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3pPr>
            <a:lvl4pPr lvl="3">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4pPr>
            <a:lvl5pPr lvl="4">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5pPr>
            <a:lvl6pPr lvl="5">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6pPr>
            <a:lvl7pPr lvl="6">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7pPr>
            <a:lvl8pPr lvl="7">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8pPr>
            <a:lvl9pPr lvl="8">
              <a:spcBef>
                <a:spcPts val="0"/>
              </a:spcBef>
              <a:spcAft>
                <a:spcPts val="0"/>
              </a:spcAft>
              <a:buClr>
                <a:schemeClr val="dk1"/>
              </a:buClr>
              <a:buSzPts val="4000"/>
              <a:buFont typeface="Cormorant Upright"/>
              <a:buNone/>
              <a:defRPr sz="4000">
                <a:solidFill>
                  <a:schemeClr val="dk1"/>
                </a:solidFill>
                <a:latin typeface="Cormorant Upright"/>
                <a:ea typeface="Cormorant Upright"/>
                <a:cs typeface="Cormorant Upright"/>
                <a:sym typeface="Cormorant Upright"/>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2900" lvl="0" marL="457200">
              <a:lnSpc>
                <a:spcPct val="115000"/>
              </a:lnSpc>
              <a:spcBef>
                <a:spcPts val="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1pPr>
            <a:lvl2pPr indent="-342900" lvl="1" marL="914400">
              <a:lnSpc>
                <a:spcPct val="115000"/>
              </a:lnSpc>
              <a:spcBef>
                <a:spcPts val="210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2pPr>
            <a:lvl3pPr indent="-342900" lvl="2" marL="1371600">
              <a:lnSpc>
                <a:spcPct val="115000"/>
              </a:lnSpc>
              <a:spcBef>
                <a:spcPts val="210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3pPr>
            <a:lvl4pPr indent="-342900" lvl="3" marL="1828800">
              <a:lnSpc>
                <a:spcPct val="115000"/>
              </a:lnSpc>
              <a:spcBef>
                <a:spcPts val="210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4pPr>
            <a:lvl5pPr indent="-342900" lvl="4" marL="2286000">
              <a:lnSpc>
                <a:spcPct val="115000"/>
              </a:lnSpc>
              <a:spcBef>
                <a:spcPts val="210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5pPr>
            <a:lvl6pPr indent="-342900" lvl="5" marL="2743200">
              <a:lnSpc>
                <a:spcPct val="115000"/>
              </a:lnSpc>
              <a:spcBef>
                <a:spcPts val="210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6pPr>
            <a:lvl7pPr indent="-342900" lvl="6" marL="3200400">
              <a:lnSpc>
                <a:spcPct val="115000"/>
              </a:lnSpc>
              <a:spcBef>
                <a:spcPts val="210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7pPr>
            <a:lvl8pPr indent="-342900" lvl="7" marL="3657600">
              <a:lnSpc>
                <a:spcPct val="115000"/>
              </a:lnSpc>
              <a:spcBef>
                <a:spcPts val="2100"/>
              </a:spcBef>
              <a:spcAft>
                <a:spcPts val="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8pPr>
            <a:lvl9pPr indent="-342900" lvl="8" marL="4114800">
              <a:lnSpc>
                <a:spcPct val="115000"/>
              </a:lnSpc>
              <a:spcBef>
                <a:spcPts val="2100"/>
              </a:spcBef>
              <a:spcAft>
                <a:spcPts val="2100"/>
              </a:spcAft>
              <a:buClr>
                <a:schemeClr val="dk2"/>
              </a:buClr>
              <a:buSzPts val="1800"/>
              <a:buFont typeface="Barlow Semi Condensed"/>
              <a:buChar char="■"/>
              <a:defRPr sz="1800">
                <a:solidFill>
                  <a:schemeClr val="dk2"/>
                </a:solidFill>
                <a:latin typeface="Barlow Semi Condensed"/>
                <a:ea typeface="Barlow Semi Condensed"/>
                <a:cs typeface="Barlow Semi Condensed"/>
                <a:sym typeface="Barlow Semi Condensed"/>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894150" y="5647475"/>
            <a:ext cx="2009400" cy="3735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rgbClr val="999999"/>
                </a:solidFill>
                <a:latin typeface="Barlow Condensed"/>
                <a:ea typeface="Barlow Condensed"/>
                <a:cs typeface="Barlow Condensed"/>
                <a:sym typeface="Barlow Condensed"/>
              </a:rPr>
              <a:t>SLIDESMANIA.COM</a:t>
            </a:r>
            <a:endParaRPr>
              <a:solidFill>
                <a:srgbClr val="999999"/>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10.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 Id="rId3" Type="http://schemas.openxmlformats.org/officeDocument/2006/relationships/image" Target="../media/image6.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5.xml"/><Relationship Id="rId3" Type="http://schemas.openxmlformats.org/officeDocument/2006/relationships/image" Target="../media/image9.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9.xml"/><Relationship Id="rId3" Type="http://schemas.openxmlformats.org/officeDocument/2006/relationships/image" Target="../media/image7.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23.xml"/><Relationship Id="rId3" Type="http://schemas.openxmlformats.org/officeDocument/2006/relationships/image" Target="../media/image8.jp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5.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0" name="Shape 350"/>
        <p:cNvGrpSpPr/>
        <p:nvPr/>
      </p:nvGrpSpPr>
      <p:grpSpPr>
        <a:xfrm>
          <a:off x="0" y="0"/>
          <a:ext cx="0" cy="0"/>
          <a:chOff x="0" y="0"/>
          <a:chExt cx="0" cy="0"/>
        </a:xfrm>
      </p:grpSpPr>
      <p:sp>
        <p:nvSpPr>
          <p:cNvPr id="351" name="Google Shape;351;p16"/>
          <p:cNvSpPr txBox="1"/>
          <p:nvPr>
            <p:ph type="title"/>
          </p:nvPr>
        </p:nvSpPr>
        <p:spPr>
          <a:xfrm>
            <a:off x="439800" y="1291325"/>
            <a:ext cx="5572200" cy="3777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b="1" lang="en"/>
              <a:t>Here goes your presentation title.</a:t>
            </a:r>
            <a:endParaRPr b="1"/>
          </a:p>
        </p:txBody>
      </p:sp>
      <p:sp>
        <p:nvSpPr>
          <p:cNvPr id="352" name="Google Shape;352;p16"/>
          <p:cNvSpPr txBox="1"/>
          <p:nvPr>
            <p:ph idx="1" type="subTitle"/>
          </p:nvPr>
        </p:nvSpPr>
        <p:spPr>
          <a:xfrm>
            <a:off x="439800" y="4820475"/>
            <a:ext cx="4845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And here your subtitle.</a:t>
            </a:r>
            <a:endParaRPr>
              <a:solidFill>
                <a:schemeClr val="accent1"/>
              </a:solidFill>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6" name="Shape 356"/>
        <p:cNvGrpSpPr/>
        <p:nvPr/>
      </p:nvGrpSpPr>
      <p:grpSpPr>
        <a:xfrm>
          <a:off x="0" y="0"/>
          <a:ext cx="0" cy="0"/>
          <a:chOff x="0" y="0"/>
          <a:chExt cx="0" cy="0"/>
        </a:xfrm>
      </p:grpSpPr>
      <p:sp>
        <p:nvSpPr>
          <p:cNvPr id="357" name="Google Shape;357;p17"/>
          <p:cNvSpPr txBox="1"/>
          <p:nvPr>
            <p:ph type="title"/>
          </p:nvPr>
        </p:nvSpPr>
        <p:spPr>
          <a:xfrm>
            <a:off x="6072725" y="15839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358" name="Google Shape;358;p17"/>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pic>
        <p:nvPicPr>
          <p:cNvPr id="359" name="Google Shape;359;p17"/>
          <p:cNvPicPr preferRelativeResize="0"/>
          <p:nvPr/>
        </p:nvPicPr>
        <p:blipFill rotWithShape="1">
          <a:blip r:embed="rId3">
            <a:alphaModFix/>
          </a:blip>
          <a:srcRect b="0" l="29594" r="3448" t="0"/>
          <a:stretch/>
        </p:blipFill>
        <p:spPr>
          <a:xfrm>
            <a:off x="503350" y="554350"/>
            <a:ext cx="5718600" cy="56919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3" name="Shape 363"/>
        <p:cNvGrpSpPr/>
        <p:nvPr/>
      </p:nvGrpSpPr>
      <p:grpSpPr>
        <a:xfrm>
          <a:off x="0" y="0"/>
          <a:ext cx="0" cy="0"/>
          <a:chOff x="0" y="0"/>
          <a:chExt cx="0" cy="0"/>
        </a:xfrm>
      </p:grpSpPr>
      <p:sp>
        <p:nvSpPr>
          <p:cNvPr id="364" name="Google Shape;364;p18"/>
          <p:cNvSpPr txBox="1"/>
          <p:nvPr>
            <p:ph idx="2" type="body"/>
          </p:nvPr>
        </p:nvSpPr>
        <p:spPr>
          <a:xfrm>
            <a:off x="2028650" y="1814475"/>
            <a:ext cx="4158600" cy="4227900"/>
          </a:xfrm>
          <a:prstGeom prst="rect">
            <a:avLst/>
          </a:prstGeom>
        </p:spPr>
        <p:txBody>
          <a:bodyPr anchorCtr="0" anchor="t" bIns="121900" lIns="121900" spcFirstLastPara="1" rIns="121900" wrap="square" tIns="121900">
            <a:noAutofit/>
          </a:bodyPr>
          <a:lstStyle/>
          <a:p>
            <a:pPr indent="0" lvl="0" marL="0" rtl="0" algn="l">
              <a:lnSpc>
                <a:spcPct val="200000"/>
              </a:lnSpc>
              <a:spcBef>
                <a:spcPts val="0"/>
              </a:spcBef>
              <a:spcAft>
                <a:spcPts val="0"/>
              </a:spcAft>
              <a:buNone/>
            </a:pPr>
            <a:r>
              <a:rPr lang="en"/>
              <a:t>This is title number One.</a:t>
            </a:r>
            <a:endParaRPr/>
          </a:p>
          <a:p>
            <a:pPr indent="0" lvl="0" marL="0" rtl="0" algn="l">
              <a:lnSpc>
                <a:spcPct val="200000"/>
              </a:lnSpc>
              <a:spcBef>
                <a:spcPts val="2100"/>
              </a:spcBef>
              <a:spcAft>
                <a:spcPts val="0"/>
              </a:spcAft>
              <a:buNone/>
            </a:pPr>
            <a:r>
              <a:rPr lang="en"/>
              <a:t>This is title number Two.</a:t>
            </a:r>
            <a:endParaRPr/>
          </a:p>
          <a:p>
            <a:pPr indent="0" lvl="0" marL="0" rtl="0" algn="l">
              <a:lnSpc>
                <a:spcPct val="200000"/>
              </a:lnSpc>
              <a:spcBef>
                <a:spcPts val="2100"/>
              </a:spcBef>
              <a:spcAft>
                <a:spcPts val="0"/>
              </a:spcAft>
              <a:buNone/>
            </a:pPr>
            <a:r>
              <a:rPr lang="en"/>
              <a:t>This is title number Three.</a:t>
            </a:r>
            <a:endParaRPr/>
          </a:p>
          <a:p>
            <a:pPr indent="0" lvl="0" marL="0" rtl="0" algn="l">
              <a:lnSpc>
                <a:spcPct val="200000"/>
              </a:lnSpc>
              <a:spcBef>
                <a:spcPts val="2100"/>
              </a:spcBef>
              <a:spcAft>
                <a:spcPts val="0"/>
              </a:spcAft>
              <a:buNone/>
            </a:pPr>
            <a:r>
              <a:rPr lang="en"/>
              <a:t>This is title number Four.</a:t>
            </a:r>
            <a:endParaRPr/>
          </a:p>
          <a:p>
            <a:pPr indent="0" lvl="0" marL="0" rtl="0" algn="l">
              <a:lnSpc>
                <a:spcPct val="200000"/>
              </a:lnSpc>
              <a:spcBef>
                <a:spcPts val="2100"/>
              </a:spcBef>
              <a:spcAft>
                <a:spcPts val="2100"/>
              </a:spcAft>
              <a:buNone/>
            </a:pPr>
            <a:r>
              <a:rPr lang="en"/>
              <a:t>This is title number Five.</a:t>
            </a:r>
            <a:endParaRPr/>
          </a:p>
        </p:txBody>
      </p:sp>
      <p:sp>
        <p:nvSpPr>
          <p:cNvPr id="365" name="Google Shape;365;p18"/>
          <p:cNvSpPr/>
          <p:nvPr/>
        </p:nvSpPr>
        <p:spPr>
          <a:xfrm>
            <a:off x="1234350" y="426845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2"/>
                </a:solidFill>
                <a:latin typeface="Homemade Apple"/>
                <a:ea typeface="Homemade Apple"/>
                <a:cs typeface="Homemade Apple"/>
                <a:sym typeface="Homemade Apple"/>
              </a:rPr>
              <a:t>4</a:t>
            </a:r>
            <a:endParaRPr sz="2300">
              <a:solidFill>
                <a:schemeClr val="dk2"/>
              </a:solidFill>
              <a:latin typeface="Homemade Apple"/>
              <a:ea typeface="Homemade Apple"/>
              <a:cs typeface="Homemade Apple"/>
              <a:sym typeface="Homemade Apple"/>
            </a:endParaRPr>
          </a:p>
        </p:txBody>
      </p:sp>
      <p:sp>
        <p:nvSpPr>
          <p:cNvPr id="366" name="Google Shape;366;p18"/>
          <p:cNvSpPr/>
          <p:nvPr/>
        </p:nvSpPr>
        <p:spPr>
          <a:xfrm>
            <a:off x="6538175" y="4290675"/>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2"/>
                </a:solidFill>
                <a:latin typeface="Homemade Apple"/>
                <a:ea typeface="Homemade Apple"/>
                <a:cs typeface="Homemade Apple"/>
                <a:sym typeface="Homemade Apple"/>
              </a:rPr>
              <a:t>9</a:t>
            </a:r>
            <a:endParaRPr sz="2300">
              <a:solidFill>
                <a:schemeClr val="dk2"/>
              </a:solidFill>
              <a:latin typeface="Homemade Apple"/>
              <a:ea typeface="Homemade Apple"/>
              <a:cs typeface="Homemade Apple"/>
              <a:sym typeface="Homemade Apple"/>
            </a:endParaRPr>
          </a:p>
        </p:txBody>
      </p:sp>
      <p:sp>
        <p:nvSpPr>
          <p:cNvPr id="367" name="Google Shape;367;p18"/>
          <p:cNvSpPr/>
          <p:nvPr/>
        </p:nvSpPr>
        <p:spPr>
          <a:xfrm rot="2534169">
            <a:off x="6558602" y="42668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68" name="Google Shape;368;p18"/>
          <p:cNvSpPr/>
          <p:nvPr/>
        </p:nvSpPr>
        <p:spPr>
          <a:xfrm rot="2534169">
            <a:off x="1224602" y="42668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69" name="Google Shape;369;p18"/>
          <p:cNvSpPr txBox="1"/>
          <p:nvPr>
            <p:ph type="title"/>
          </p:nvPr>
        </p:nvSpPr>
        <p:spPr>
          <a:xfrm>
            <a:off x="415600" y="3647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Introduction.</a:t>
            </a:r>
            <a:endParaRPr/>
          </a:p>
        </p:txBody>
      </p:sp>
      <p:sp>
        <p:nvSpPr>
          <p:cNvPr id="370" name="Google Shape;370;p18"/>
          <p:cNvSpPr txBox="1"/>
          <p:nvPr>
            <p:ph idx="2" type="body"/>
          </p:nvPr>
        </p:nvSpPr>
        <p:spPr>
          <a:xfrm>
            <a:off x="7197450" y="1814475"/>
            <a:ext cx="4158600" cy="4227900"/>
          </a:xfrm>
          <a:prstGeom prst="rect">
            <a:avLst/>
          </a:prstGeom>
        </p:spPr>
        <p:txBody>
          <a:bodyPr anchorCtr="0" anchor="t" bIns="121900" lIns="121900" spcFirstLastPara="1" rIns="121900" wrap="square" tIns="121900">
            <a:noAutofit/>
          </a:bodyPr>
          <a:lstStyle/>
          <a:p>
            <a:pPr indent="0" lvl="0" marL="0" marR="0" rtl="0" algn="l">
              <a:lnSpc>
                <a:spcPct val="200000"/>
              </a:lnSpc>
              <a:spcBef>
                <a:spcPts val="0"/>
              </a:spcBef>
              <a:spcAft>
                <a:spcPts val="0"/>
              </a:spcAft>
              <a:buNone/>
            </a:pPr>
            <a:r>
              <a:rPr lang="en"/>
              <a:t>This is title number Six.</a:t>
            </a:r>
            <a:endParaRPr/>
          </a:p>
          <a:p>
            <a:pPr indent="0" lvl="0" marL="0" rtl="0" algn="l">
              <a:lnSpc>
                <a:spcPct val="200000"/>
              </a:lnSpc>
              <a:spcBef>
                <a:spcPts val="2100"/>
              </a:spcBef>
              <a:spcAft>
                <a:spcPts val="0"/>
              </a:spcAft>
              <a:buNone/>
            </a:pPr>
            <a:r>
              <a:rPr lang="en"/>
              <a:t>This is title number Seven.</a:t>
            </a:r>
            <a:endParaRPr/>
          </a:p>
          <a:p>
            <a:pPr indent="0" lvl="0" marL="0" rtl="0" algn="l">
              <a:lnSpc>
                <a:spcPct val="200000"/>
              </a:lnSpc>
              <a:spcBef>
                <a:spcPts val="2100"/>
              </a:spcBef>
              <a:spcAft>
                <a:spcPts val="0"/>
              </a:spcAft>
              <a:buNone/>
            </a:pPr>
            <a:r>
              <a:rPr lang="en"/>
              <a:t>This is title number Eight.</a:t>
            </a:r>
            <a:endParaRPr/>
          </a:p>
          <a:p>
            <a:pPr indent="0" lvl="0" marL="0" rtl="0" algn="l">
              <a:lnSpc>
                <a:spcPct val="200000"/>
              </a:lnSpc>
              <a:spcBef>
                <a:spcPts val="2100"/>
              </a:spcBef>
              <a:spcAft>
                <a:spcPts val="0"/>
              </a:spcAft>
              <a:buNone/>
            </a:pPr>
            <a:r>
              <a:rPr lang="en"/>
              <a:t>This is title number Nine.</a:t>
            </a:r>
            <a:endParaRPr/>
          </a:p>
          <a:p>
            <a:pPr indent="0" lvl="0" marL="0" rtl="0" algn="l">
              <a:lnSpc>
                <a:spcPct val="200000"/>
              </a:lnSpc>
              <a:spcBef>
                <a:spcPts val="2100"/>
              </a:spcBef>
              <a:spcAft>
                <a:spcPts val="2100"/>
              </a:spcAft>
              <a:buNone/>
            </a:pPr>
            <a:r>
              <a:rPr lang="en"/>
              <a:t>This is title number Ten.</a:t>
            </a:r>
            <a:endParaRPr/>
          </a:p>
        </p:txBody>
      </p:sp>
      <p:sp>
        <p:nvSpPr>
          <p:cNvPr id="371" name="Google Shape;371;p18"/>
          <p:cNvSpPr/>
          <p:nvPr/>
        </p:nvSpPr>
        <p:spPr>
          <a:xfrm>
            <a:off x="1234350" y="1830725"/>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372" name="Google Shape;372;p18"/>
          <p:cNvSpPr/>
          <p:nvPr/>
        </p:nvSpPr>
        <p:spPr>
          <a:xfrm>
            <a:off x="1234350" y="26433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373" name="Google Shape;373;p18"/>
          <p:cNvSpPr/>
          <p:nvPr/>
        </p:nvSpPr>
        <p:spPr>
          <a:xfrm>
            <a:off x="1234350" y="3455875"/>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374" name="Google Shape;374;p18"/>
          <p:cNvSpPr/>
          <p:nvPr/>
        </p:nvSpPr>
        <p:spPr>
          <a:xfrm>
            <a:off x="1234350" y="5081025"/>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2"/>
                </a:solidFill>
                <a:latin typeface="Homemade Apple"/>
                <a:ea typeface="Homemade Apple"/>
                <a:cs typeface="Homemade Apple"/>
                <a:sym typeface="Homemade Apple"/>
              </a:rPr>
              <a:t>5</a:t>
            </a:r>
            <a:endParaRPr sz="2300">
              <a:solidFill>
                <a:schemeClr val="dk2"/>
              </a:solidFill>
              <a:latin typeface="Homemade Apple"/>
              <a:ea typeface="Homemade Apple"/>
              <a:cs typeface="Homemade Apple"/>
              <a:sym typeface="Homemade Apple"/>
            </a:endParaRPr>
          </a:p>
        </p:txBody>
      </p:sp>
      <p:sp>
        <p:nvSpPr>
          <p:cNvPr id="375" name="Google Shape;375;p18"/>
          <p:cNvSpPr/>
          <p:nvPr/>
        </p:nvSpPr>
        <p:spPr>
          <a:xfrm>
            <a:off x="6538175" y="185295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376" name="Google Shape;376;p18"/>
          <p:cNvSpPr/>
          <p:nvPr/>
        </p:nvSpPr>
        <p:spPr>
          <a:xfrm>
            <a:off x="6538175" y="2665525"/>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377" name="Google Shape;377;p18"/>
          <p:cNvSpPr/>
          <p:nvPr/>
        </p:nvSpPr>
        <p:spPr>
          <a:xfrm>
            <a:off x="6538175" y="34781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378" name="Google Shape;378;p18"/>
          <p:cNvSpPr/>
          <p:nvPr/>
        </p:nvSpPr>
        <p:spPr>
          <a:xfrm>
            <a:off x="6538175" y="510325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2"/>
                </a:solidFill>
                <a:latin typeface="Homemade Apple"/>
                <a:ea typeface="Homemade Apple"/>
                <a:cs typeface="Homemade Apple"/>
                <a:sym typeface="Homemade Apple"/>
              </a:rPr>
              <a:t>10</a:t>
            </a:r>
            <a:endParaRPr sz="2300">
              <a:solidFill>
                <a:schemeClr val="dk2"/>
              </a:solidFill>
              <a:latin typeface="Homemade Apple"/>
              <a:ea typeface="Homemade Apple"/>
              <a:cs typeface="Homemade Apple"/>
              <a:sym typeface="Homemade Apple"/>
            </a:endParaRPr>
          </a:p>
        </p:txBody>
      </p:sp>
      <p:sp>
        <p:nvSpPr>
          <p:cNvPr id="379" name="Google Shape;379;p18"/>
          <p:cNvSpPr/>
          <p:nvPr/>
        </p:nvSpPr>
        <p:spPr>
          <a:xfrm rot="2534169">
            <a:off x="1224602" y="18284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0" name="Google Shape;380;p18"/>
          <p:cNvSpPr/>
          <p:nvPr/>
        </p:nvSpPr>
        <p:spPr>
          <a:xfrm rot="2534169">
            <a:off x="1224602" y="26666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1" name="Google Shape;381;p18"/>
          <p:cNvSpPr/>
          <p:nvPr/>
        </p:nvSpPr>
        <p:spPr>
          <a:xfrm rot="2534169">
            <a:off x="1224602" y="35048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2" name="Google Shape;382;p18"/>
          <p:cNvSpPr/>
          <p:nvPr/>
        </p:nvSpPr>
        <p:spPr>
          <a:xfrm rot="2534169">
            <a:off x="1224602" y="51812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3" name="Google Shape;383;p18"/>
          <p:cNvSpPr/>
          <p:nvPr/>
        </p:nvSpPr>
        <p:spPr>
          <a:xfrm rot="2534169">
            <a:off x="6558602" y="18284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4" name="Google Shape;384;p18"/>
          <p:cNvSpPr/>
          <p:nvPr/>
        </p:nvSpPr>
        <p:spPr>
          <a:xfrm rot="2534169">
            <a:off x="6558602" y="26666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5" name="Google Shape;385;p18"/>
          <p:cNvSpPr/>
          <p:nvPr/>
        </p:nvSpPr>
        <p:spPr>
          <a:xfrm rot="2534169">
            <a:off x="6482402" y="35048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6" name="Google Shape;386;p18"/>
          <p:cNvSpPr/>
          <p:nvPr/>
        </p:nvSpPr>
        <p:spPr>
          <a:xfrm rot="2534169">
            <a:off x="6558602" y="5105002"/>
            <a:ext cx="628440" cy="618233"/>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0" name="Shape 390"/>
        <p:cNvGrpSpPr/>
        <p:nvPr/>
      </p:nvGrpSpPr>
      <p:grpSpPr>
        <a:xfrm>
          <a:off x="0" y="0"/>
          <a:ext cx="0" cy="0"/>
          <a:chOff x="0" y="0"/>
          <a:chExt cx="0" cy="0"/>
        </a:xfrm>
      </p:grpSpPr>
      <p:sp>
        <p:nvSpPr>
          <p:cNvPr id="391" name="Google Shape;391;p19"/>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One</a:t>
            </a:r>
            <a:endParaRPr/>
          </a:p>
        </p:txBody>
      </p:sp>
      <p:sp>
        <p:nvSpPr>
          <p:cNvPr id="392" name="Google Shape;392;p19"/>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One</a:t>
            </a:r>
            <a:endParaRPr/>
          </a:p>
        </p:txBody>
      </p:sp>
      <p:sp>
        <p:nvSpPr>
          <p:cNvPr id="393" name="Google Shape;393;p19"/>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394" name="Google Shape;394;p19"/>
          <p:cNvSpPr/>
          <p:nvPr/>
        </p:nvSpPr>
        <p:spPr>
          <a:xfrm>
            <a:off x="5495725" y="669912"/>
            <a:ext cx="1228500" cy="12285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lt1"/>
                </a:solidFill>
                <a:latin typeface="Homemade Apple"/>
                <a:ea typeface="Homemade Apple"/>
                <a:cs typeface="Homemade Apple"/>
                <a:sym typeface="Homemade Apple"/>
              </a:rPr>
              <a:t>1</a:t>
            </a:r>
            <a:endParaRPr sz="6000">
              <a:solidFill>
                <a:schemeClr val="lt1"/>
              </a:solidFill>
              <a:latin typeface="Homemade Apple"/>
              <a:ea typeface="Homemade Apple"/>
              <a:cs typeface="Homemade Apple"/>
              <a:sym typeface="Homemade Apple"/>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8" name="Shape 398"/>
        <p:cNvGrpSpPr/>
        <p:nvPr/>
      </p:nvGrpSpPr>
      <p:grpSpPr>
        <a:xfrm>
          <a:off x="0" y="0"/>
          <a:ext cx="0" cy="0"/>
          <a:chOff x="0" y="0"/>
          <a:chExt cx="0" cy="0"/>
        </a:xfrm>
      </p:grpSpPr>
      <p:sp>
        <p:nvSpPr>
          <p:cNvPr id="399" name="Google Shape;399;p20"/>
          <p:cNvSpPr txBox="1"/>
          <p:nvPr>
            <p:ph type="title"/>
          </p:nvPr>
        </p:nvSpPr>
        <p:spPr>
          <a:xfrm>
            <a:off x="644200" y="2269775"/>
            <a:ext cx="5394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One.</a:t>
            </a:r>
            <a:endParaRPr/>
          </a:p>
        </p:txBody>
      </p:sp>
      <p:sp>
        <p:nvSpPr>
          <p:cNvPr id="400" name="Google Shape;400;p20"/>
          <p:cNvSpPr txBox="1"/>
          <p:nvPr>
            <p:ph idx="1" type="subTitle"/>
          </p:nvPr>
        </p:nvSpPr>
        <p:spPr>
          <a:xfrm>
            <a:off x="644200" y="3167175"/>
            <a:ext cx="5394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This is subtitle number One.</a:t>
            </a:r>
            <a:endParaRPr/>
          </a:p>
        </p:txBody>
      </p:sp>
      <p:sp>
        <p:nvSpPr>
          <p:cNvPr id="401" name="Google Shape;401;p20"/>
          <p:cNvSpPr txBox="1"/>
          <p:nvPr>
            <p:ph idx="2" type="body"/>
          </p:nvPr>
        </p:nvSpPr>
        <p:spPr>
          <a:xfrm>
            <a:off x="644200" y="3885075"/>
            <a:ext cx="5353800" cy="213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402" name="Google Shape;402;p20"/>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403" name="Google Shape;403;p20"/>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404" name="Google Shape;404;p20"/>
          <p:cNvSpPr/>
          <p:nvPr/>
        </p:nvSpPr>
        <p:spPr>
          <a:xfrm>
            <a:off x="15992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405" name="Google Shape;405;p20"/>
          <p:cNvSpPr/>
          <p:nvPr/>
        </p:nvSpPr>
        <p:spPr>
          <a:xfrm>
            <a:off x="2793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406" name="Google Shape;406;p20"/>
          <p:cNvSpPr/>
          <p:nvPr/>
        </p:nvSpPr>
        <p:spPr>
          <a:xfrm>
            <a:off x="3986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4</a:t>
            </a:r>
            <a:endParaRPr sz="2300">
              <a:solidFill>
                <a:schemeClr val="lt1"/>
              </a:solidFill>
              <a:latin typeface="Homemade Apple"/>
              <a:ea typeface="Homemade Apple"/>
              <a:cs typeface="Homemade Apple"/>
              <a:sym typeface="Homemade Apple"/>
            </a:endParaRPr>
          </a:p>
        </p:txBody>
      </p:sp>
      <p:sp>
        <p:nvSpPr>
          <p:cNvPr id="407" name="Google Shape;407;p20"/>
          <p:cNvSpPr/>
          <p:nvPr/>
        </p:nvSpPr>
        <p:spPr>
          <a:xfrm>
            <a:off x="5180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5</a:t>
            </a:r>
            <a:endParaRPr sz="2300">
              <a:solidFill>
                <a:schemeClr val="lt1"/>
              </a:solidFill>
              <a:latin typeface="Homemade Apple"/>
              <a:ea typeface="Homemade Apple"/>
              <a:cs typeface="Homemade Apple"/>
              <a:sym typeface="Homemade Apple"/>
            </a:endParaRPr>
          </a:p>
        </p:txBody>
      </p:sp>
      <p:sp>
        <p:nvSpPr>
          <p:cNvPr id="408" name="Google Shape;408;p20"/>
          <p:cNvSpPr/>
          <p:nvPr/>
        </p:nvSpPr>
        <p:spPr>
          <a:xfrm>
            <a:off x="63744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409" name="Google Shape;409;p20"/>
          <p:cNvSpPr/>
          <p:nvPr/>
        </p:nvSpPr>
        <p:spPr>
          <a:xfrm>
            <a:off x="8762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410" name="Google Shape;410;p20"/>
          <p:cNvSpPr/>
          <p:nvPr/>
        </p:nvSpPr>
        <p:spPr>
          <a:xfrm>
            <a:off x="75682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411" name="Google Shape;411;p20"/>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412" name="Google Shape;412;p20"/>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pic>
        <p:nvPicPr>
          <p:cNvPr id="413" name="Google Shape;413;p20"/>
          <p:cNvPicPr preferRelativeResize="0"/>
          <p:nvPr/>
        </p:nvPicPr>
        <p:blipFill rotWithShape="1">
          <a:blip r:embed="rId3">
            <a:alphaModFix/>
          </a:blip>
          <a:srcRect b="586" l="25438" r="26059" t="26986"/>
          <a:stretch/>
        </p:blipFill>
        <p:spPr>
          <a:xfrm>
            <a:off x="6581375" y="1409275"/>
            <a:ext cx="4990500" cy="4967100"/>
          </a:xfrm>
          <a:prstGeom prst="ellipse">
            <a:avLst/>
          </a:prstGeom>
          <a:noFill/>
          <a:ln>
            <a:noFill/>
          </a:ln>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7" name="Shape 417"/>
        <p:cNvGrpSpPr/>
        <p:nvPr/>
      </p:nvGrpSpPr>
      <p:grpSpPr>
        <a:xfrm>
          <a:off x="0" y="0"/>
          <a:ext cx="0" cy="0"/>
          <a:chOff x="0" y="0"/>
          <a:chExt cx="0" cy="0"/>
        </a:xfrm>
      </p:grpSpPr>
      <p:sp>
        <p:nvSpPr>
          <p:cNvPr id="418" name="Google Shape;418;p21"/>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Two</a:t>
            </a:r>
            <a:endParaRPr/>
          </a:p>
        </p:txBody>
      </p:sp>
      <p:sp>
        <p:nvSpPr>
          <p:cNvPr id="419" name="Google Shape;419;p21"/>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Two</a:t>
            </a:r>
            <a:endParaRPr/>
          </a:p>
        </p:txBody>
      </p:sp>
      <p:sp>
        <p:nvSpPr>
          <p:cNvPr id="420" name="Google Shape;420;p21"/>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421" name="Google Shape;421;p21"/>
          <p:cNvSpPr/>
          <p:nvPr/>
        </p:nvSpPr>
        <p:spPr>
          <a:xfrm>
            <a:off x="5495725" y="669912"/>
            <a:ext cx="1228500" cy="12285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lt1"/>
                </a:solidFill>
                <a:latin typeface="Homemade Apple"/>
                <a:ea typeface="Homemade Apple"/>
                <a:cs typeface="Homemade Apple"/>
                <a:sym typeface="Homemade Apple"/>
              </a:rPr>
              <a:t>2</a:t>
            </a:r>
            <a:endParaRPr sz="6000">
              <a:solidFill>
                <a:schemeClr val="lt1"/>
              </a:solidFill>
              <a:latin typeface="Homemade Apple"/>
              <a:ea typeface="Homemade Apple"/>
              <a:cs typeface="Homemade Apple"/>
              <a:sym typeface="Homemade Apple"/>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5" name="Shape 425"/>
        <p:cNvGrpSpPr/>
        <p:nvPr/>
      </p:nvGrpSpPr>
      <p:grpSpPr>
        <a:xfrm>
          <a:off x="0" y="0"/>
          <a:ext cx="0" cy="0"/>
          <a:chOff x="0" y="0"/>
          <a:chExt cx="0" cy="0"/>
        </a:xfrm>
      </p:grpSpPr>
      <p:sp>
        <p:nvSpPr>
          <p:cNvPr id="426" name="Google Shape;426;p22"/>
          <p:cNvSpPr txBox="1"/>
          <p:nvPr>
            <p:ph type="title"/>
          </p:nvPr>
        </p:nvSpPr>
        <p:spPr>
          <a:xfrm>
            <a:off x="415600" y="15077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Two.</a:t>
            </a:r>
            <a:endParaRPr/>
          </a:p>
        </p:txBody>
      </p:sp>
      <p:sp>
        <p:nvSpPr>
          <p:cNvPr id="427" name="Google Shape;427;p22"/>
          <p:cNvSpPr txBox="1"/>
          <p:nvPr>
            <p:ph idx="4" type="body"/>
          </p:nvPr>
        </p:nvSpPr>
        <p:spPr>
          <a:xfrm>
            <a:off x="6770523" y="3101850"/>
            <a:ext cx="4410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428" name="Google Shape;428;p22"/>
          <p:cNvSpPr txBox="1"/>
          <p:nvPr>
            <p:ph idx="3" type="body"/>
          </p:nvPr>
        </p:nvSpPr>
        <p:spPr>
          <a:xfrm>
            <a:off x="1327200" y="3113600"/>
            <a:ext cx="4410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429" name="Google Shape;429;p22"/>
          <p:cNvSpPr txBox="1"/>
          <p:nvPr>
            <p:ph idx="1" type="subTitle"/>
          </p:nvPr>
        </p:nvSpPr>
        <p:spPr>
          <a:xfrm>
            <a:off x="448867" y="2405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430" name="Google Shape;430;p22"/>
          <p:cNvSpPr txBox="1"/>
          <p:nvPr>
            <p:ph idx="2" type="subTitle"/>
          </p:nvPr>
        </p:nvSpPr>
        <p:spPr>
          <a:xfrm>
            <a:off x="6096467" y="2405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
        <p:nvSpPr>
          <p:cNvPr id="431" name="Google Shape;431;p22"/>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432" name="Google Shape;432;p22"/>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433" name="Google Shape;433;p22"/>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434" name="Google Shape;434;p22"/>
          <p:cNvSpPr/>
          <p:nvPr/>
        </p:nvSpPr>
        <p:spPr>
          <a:xfrm>
            <a:off x="2793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435" name="Google Shape;435;p22"/>
          <p:cNvSpPr/>
          <p:nvPr/>
        </p:nvSpPr>
        <p:spPr>
          <a:xfrm>
            <a:off x="3986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4</a:t>
            </a:r>
            <a:endParaRPr sz="2300">
              <a:solidFill>
                <a:schemeClr val="lt1"/>
              </a:solidFill>
              <a:latin typeface="Homemade Apple"/>
              <a:ea typeface="Homemade Apple"/>
              <a:cs typeface="Homemade Apple"/>
              <a:sym typeface="Homemade Apple"/>
            </a:endParaRPr>
          </a:p>
        </p:txBody>
      </p:sp>
      <p:sp>
        <p:nvSpPr>
          <p:cNvPr id="436" name="Google Shape;436;p22"/>
          <p:cNvSpPr/>
          <p:nvPr/>
        </p:nvSpPr>
        <p:spPr>
          <a:xfrm>
            <a:off x="5180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5</a:t>
            </a:r>
            <a:endParaRPr sz="2300">
              <a:solidFill>
                <a:schemeClr val="lt1"/>
              </a:solidFill>
              <a:latin typeface="Homemade Apple"/>
              <a:ea typeface="Homemade Apple"/>
              <a:cs typeface="Homemade Apple"/>
              <a:sym typeface="Homemade Apple"/>
            </a:endParaRPr>
          </a:p>
        </p:txBody>
      </p:sp>
      <p:sp>
        <p:nvSpPr>
          <p:cNvPr id="437" name="Google Shape;437;p22"/>
          <p:cNvSpPr/>
          <p:nvPr/>
        </p:nvSpPr>
        <p:spPr>
          <a:xfrm>
            <a:off x="63744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438" name="Google Shape;438;p22"/>
          <p:cNvSpPr/>
          <p:nvPr/>
        </p:nvSpPr>
        <p:spPr>
          <a:xfrm>
            <a:off x="8762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439" name="Google Shape;439;p22"/>
          <p:cNvSpPr/>
          <p:nvPr/>
        </p:nvSpPr>
        <p:spPr>
          <a:xfrm>
            <a:off x="75682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440" name="Google Shape;440;p22"/>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441" name="Google Shape;441;p22"/>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5" name="Shape 445"/>
        <p:cNvGrpSpPr/>
        <p:nvPr/>
      </p:nvGrpSpPr>
      <p:grpSpPr>
        <a:xfrm>
          <a:off x="0" y="0"/>
          <a:ext cx="0" cy="0"/>
          <a:chOff x="0" y="0"/>
          <a:chExt cx="0" cy="0"/>
        </a:xfrm>
      </p:grpSpPr>
      <p:sp>
        <p:nvSpPr>
          <p:cNvPr id="446" name="Google Shape;446;p23"/>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Three</a:t>
            </a:r>
            <a:endParaRPr/>
          </a:p>
        </p:txBody>
      </p:sp>
      <p:sp>
        <p:nvSpPr>
          <p:cNvPr id="447" name="Google Shape;447;p23"/>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Three</a:t>
            </a:r>
            <a:endParaRPr/>
          </a:p>
        </p:txBody>
      </p:sp>
      <p:sp>
        <p:nvSpPr>
          <p:cNvPr id="448" name="Google Shape;448;p23"/>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449" name="Google Shape;449;p23"/>
          <p:cNvSpPr/>
          <p:nvPr/>
        </p:nvSpPr>
        <p:spPr>
          <a:xfrm>
            <a:off x="5495725" y="669912"/>
            <a:ext cx="1228500" cy="1228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lt1"/>
                </a:solidFill>
                <a:latin typeface="Homemade Apple"/>
                <a:ea typeface="Homemade Apple"/>
                <a:cs typeface="Homemade Apple"/>
                <a:sym typeface="Homemade Apple"/>
              </a:rPr>
              <a:t>3</a:t>
            </a:r>
            <a:endParaRPr sz="6000">
              <a:solidFill>
                <a:schemeClr val="lt1"/>
              </a:solidFill>
              <a:latin typeface="Homemade Apple"/>
              <a:ea typeface="Homemade Apple"/>
              <a:cs typeface="Homemade Apple"/>
              <a:sym typeface="Homemade Apple"/>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3" name="Shape 453"/>
        <p:cNvGrpSpPr/>
        <p:nvPr/>
      </p:nvGrpSpPr>
      <p:grpSpPr>
        <a:xfrm>
          <a:off x="0" y="0"/>
          <a:ext cx="0" cy="0"/>
          <a:chOff x="0" y="0"/>
          <a:chExt cx="0" cy="0"/>
        </a:xfrm>
      </p:grpSpPr>
      <p:sp>
        <p:nvSpPr>
          <p:cNvPr id="454" name="Google Shape;454;p24"/>
          <p:cNvSpPr txBox="1"/>
          <p:nvPr>
            <p:ph type="title"/>
          </p:nvPr>
        </p:nvSpPr>
        <p:spPr>
          <a:xfrm>
            <a:off x="2168525" y="2330725"/>
            <a:ext cx="9485100" cy="3160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Clearly, animals know more than we think, and think a great deal more than we know.</a:t>
            </a:r>
            <a:endParaRPr/>
          </a:p>
        </p:txBody>
      </p:sp>
      <p:sp>
        <p:nvSpPr>
          <p:cNvPr id="455" name="Google Shape;455;p24"/>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
        <p:nvSpPr>
          <p:cNvPr id="456" name="Google Shape;456;p24"/>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457" name="Google Shape;457;p24"/>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458" name="Google Shape;458;p24"/>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459" name="Google Shape;459;p24"/>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460" name="Google Shape;460;p24"/>
          <p:cNvSpPr/>
          <p:nvPr/>
        </p:nvSpPr>
        <p:spPr>
          <a:xfrm>
            <a:off x="3986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4</a:t>
            </a:r>
            <a:endParaRPr sz="2300">
              <a:solidFill>
                <a:schemeClr val="lt1"/>
              </a:solidFill>
              <a:latin typeface="Homemade Apple"/>
              <a:ea typeface="Homemade Apple"/>
              <a:cs typeface="Homemade Apple"/>
              <a:sym typeface="Homemade Apple"/>
            </a:endParaRPr>
          </a:p>
        </p:txBody>
      </p:sp>
      <p:sp>
        <p:nvSpPr>
          <p:cNvPr id="461" name="Google Shape;461;p24"/>
          <p:cNvSpPr/>
          <p:nvPr/>
        </p:nvSpPr>
        <p:spPr>
          <a:xfrm>
            <a:off x="5180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5</a:t>
            </a:r>
            <a:endParaRPr sz="2300">
              <a:solidFill>
                <a:schemeClr val="lt1"/>
              </a:solidFill>
              <a:latin typeface="Homemade Apple"/>
              <a:ea typeface="Homemade Apple"/>
              <a:cs typeface="Homemade Apple"/>
              <a:sym typeface="Homemade Apple"/>
            </a:endParaRPr>
          </a:p>
        </p:txBody>
      </p:sp>
      <p:sp>
        <p:nvSpPr>
          <p:cNvPr id="462" name="Google Shape;462;p24"/>
          <p:cNvSpPr/>
          <p:nvPr/>
        </p:nvSpPr>
        <p:spPr>
          <a:xfrm>
            <a:off x="63744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463" name="Google Shape;463;p24"/>
          <p:cNvSpPr/>
          <p:nvPr/>
        </p:nvSpPr>
        <p:spPr>
          <a:xfrm>
            <a:off x="8762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464" name="Google Shape;464;p24"/>
          <p:cNvSpPr/>
          <p:nvPr/>
        </p:nvSpPr>
        <p:spPr>
          <a:xfrm>
            <a:off x="75682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465" name="Google Shape;465;p24"/>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466" name="Google Shape;466;p24"/>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0" name="Shape 470"/>
        <p:cNvGrpSpPr/>
        <p:nvPr/>
      </p:nvGrpSpPr>
      <p:grpSpPr>
        <a:xfrm>
          <a:off x="0" y="0"/>
          <a:ext cx="0" cy="0"/>
          <a:chOff x="0" y="0"/>
          <a:chExt cx="0" cy="0"/>
        </a:xfrm>
      </p:grpSpPr>
      <p:sp>
        <p:nvSpPr>
          <p:cNvPr id="471" name="Google Shape;471;p25"/>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Four</a:t>
            </a:r>
            <a:endParaRPr/>
          </a:p>
        </p:txBody>
      </p:sp>
      <p:sp>
        <p:nvSpPr>
          <p:cNvPr id="472" name="Google Shape;472;p25"/>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Four</a:t>
            </a:r>
            <a:endParaRPr/>
          </a:p>
        </p:txBody>
      </p:sp>
      <p:sp>
        <p:nvSpPr>
          <p:cNvPr id="473" name="Google Shape;473;p25"/>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474" name="Google Shape;474;p25"/>
          <p:cNvSpPr/>
          <p:nvPr/>
        </p:nvSpPr>
        <p:spPr>
          <a:xfrm>
            <a:off x="5495725" y="669912"/>
            <a:ext cx="1228500" cy="12285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dk1"/>
                </a:solidFill>
                <a:latin typeface="Homemade Apple"/>
                <a:ea typeface="Homemade Apple"/>
                <a:cs typeface="Homemade Apple"/>
                <a:sym typeface="Homemade Apple"/>
              </a:rPr>
              <a:t>4</a:t>
            </a:r>
            <a:endParaRPr sz="6000">
              <a:solidFill>
                <a:schemeClr val="dk1"/>
              </a:solidFill>
              <a:latin typeface="Homemade Apple"/>
              <a:ea typeface="Homemade Apple"/>
              <a:cs typeface="Homemade Apple"/>
              <a:sym typeface="Homemade Apple"/>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8" name="Shape 478"/>
        <p:cNvGrpSpPr/>
        <p:nvPr/>
      </p:nvGrpSpPr>
      <p:grpSpPr>
        <a:xfrm>
          <a:off x="0" y="0"/>
          <a:ext cx="0" cy="0"/>
          <a:chOff x="0" y="0"/>
          <a:chExt cx="0" cy="0"/>
        </a:xfrm>
      </p:grpSpPr>
      <p:sp>
        <p:nvSpPr>
          <p:cNvPr id="479" name="Google Shape;479;p26"/>
          <p:cNvSpPr txBox="1"/>
          <p:nvPr>
            <p:ph type="title"/>
          </p:nvPr>
        </p:nvSpPr>
        <p:spPr>
          <a:xfrm>
            <a:off x="415600" y="1736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Four.</a:t>
            </a:r>
            <a:endParaRPr/>
          </a:p>
        </p:txBody>
      </p:sp>
      <p:sp>
        <p:nvSpPr>
          <p:cNvPr id="480" name="Google Shape;480;p26"/>
          <p:cNvSpPr txBox="1"/>
          <p:nvPr>
            <p:ph idx="1" type="subTitle"/>
          </p:nvPr>
        </p:nvSpPr>
        <p:spPr>
          <a:xfrm>
            <a:off x="415603" y="2823625"/>
            <a:ext cx="3375000" cy="606900"/>
          </a:xfrm>
          <a:prstGeom prst="rect">
            <a:avLst/>
          </a:prstGeom>
        </p:spPr>
        <p:txBody>
          <a:bodyPr anchorCtr="0" anchor="ctr" bIns="121900" lIns="121900" spcFirstLastPara="1" rIns="121900" wrap="square" tIns="121900">
            <a:noAutofit/>
          </a:bodyPr>
          <a:lstStyle/>
          <a:p>
            <a:pPr indent="0" lvl="0" marL="0" rtl="0" algn="l">
              <a:lnSpc>
                <a:spcPct val="100000"/>
              </a:lnSpc>
              <a:spcBef>
                <a:spcPts val="0"/>
              </a:spcBef>
              <a:spcAft>
                <a:spcPts val="0"/>
              </a:spcAft>
              <a:buNone/>
            </a:pPr>
            <a:r>
              <a:rPr lang="en"/>
              <a:t>Pandas don’t hibernate.</a:t>
            </a:r>
            <a:endParaRPr/>
          </a:p>
        </p:txBody>
      </p:sp>
      <p:sp>
        <p:nvSpPr>
          <p:cNvPr id="481" name="Google Shape;481;p26"/>
          <p:cNvSpPr txBox="1"/>
          <p:nvPr>
            <p:ph idx="5" type="body"/>
          </p:nvPr>
        </p:nvSpPr>
        <p:spPr>
          <a:xfrm>
            <a:off x="4428315" y="3712089"/>
            <a:ext cx="3375000" cy="1889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800"/>
              <a:t>It is estimated that more than 50 million kangaroos live there. They are Australia’s national symbol and appear on postage stamps, coins, and airplanes.</a:t>
            </a:r>
            <a:endParaRPr sz="1800"/>
          </a:p>
          <a:p>
            <a:pPr indent="0" lvl="0" marL="0" rtl="0" algn="l">
              <a:spcBef>
                <a:spcPts val="2100"/>
              </a:spcBef>
              <a:spcAft>
                <a:spcPts val="0"/>
              </a:spcAft>
              <a:buNone/>
            </a:pPr>
            <a:r>
              <a:t/>
            </a:r>
            <a:endParaRPr sz="1800"/>
          </a:p>
          <a:p>
            <a:pPr indent="0" lvl="0" marL="0" rtl="0" algn="l">
              <a:spcBef>
                <a:spcPts val="2100"/>
              </a:spcBef>
              <a:spcAft>
                <a:spcPts val="2100"/>
              </a:spcAft>
              <a:buNone/>
            </a:pPr>
            <a:r>
              <a:t/>
            </a:r>
            <a:endParaRPr sz="1800"/>
          </a:p>
        </p:txBody>
      </p:sp>
      <p:sp>
        <p:nvSpPr>
          <p:cNvPr id="482" name="Google Shape;482;p26"/>
          <p:cNvSpPr txBox="1"/>
          <p:nvPr>
            <p:ph idx="2" type="subTitle"/>
          </p:nvPr>
        </p:nvSpPr>
        <p:spPr>
          <a:xfrm>
            <a:off x="4428320" y="2823625"/>
            <a:ext cx="3375000" cy="606900"/>
          </a:xfrm>
          <a:prstGeom prst="rect">
            <a:avLst/>
          </a:prstGeom>
        </p:spPr>
        <p:txBody>
          <a:bodyPr anchorCtr="0" anchor="ctr" bIns="121900" lIns="121900" spcFirstLastPara="1" rIns="121900" wrap="square" tIns="121900">
            <a:noAutofit/>
          </a:bodyPr>
          <a:lstStyle/>
          <a:p>
            <a:pPr indent="0" lvl="0" marL="0" rtl="0" algn="l">
              <a:lnSpc>
                <a:spcPct val="100000"/>
              </a:lnSpc>
              <a:spcBef>
                <a:spcPts val="0"/>
              </a:spcBef>
              <a:spcAft>
                <a:spcPts val="0"/>
              </a:spcAft>
              <a:buNone/>
            </a:pPr>
            <a:r>
              <a:rPr lang="en"/>
              <a:t>T</a:t>
            </a:r>
            <a:r>
              <a:rPr lang="en"/>
              <a:t>here are more kangaroos than humans in Australia.</a:t>
            </a:r>
            <a:endParaRPr/>
          </a:p>
        </p:txBody>
      </p:sp>
      <p:sp>
        <p:nvSpPr>
          <p:cNvPr id="483" name="Google Shape;483;p26"/>
          <p:cNvSpPr txBox="1"/>
          <p:nvPr>
            <p:ph idx="6" type="body"/>
          </p:nvPr>
        </p:nvSpPr>
        <p:spPr>
          <a:xfrm>
            <a:off x="8504248" y="3694129"/>
            <a:ext cx="3375000" cy="1889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800"/>
              <a:t>Koalas don’t have much energy and, when not feasting on leaves, they spend their time dozing in the branches. Believe it or not, they can sleep for up to 18 hours a day!</a:t>
            </a:r>
            <a:endParaRPr sz="1800"/>
          </a:p>
          <a:p>
            <a:pPr indent="0" lvl="0" marL="0" rtl="0" algn="l">
              <a:spcBef>
                <a:spcPts val="2100"/>
              </a:spcBef>
              <a:spcAft>
                <a:spcPts val="2100"/>
              </a:spcAft>
              <a:buNone/>
            </a:pPr>
            <a:r>
              <a:t/>
            </a:r>
            <a:endParaRPr sz="1800"/>
          </a:p>
        </p:txBody>
      </p:sp>
      <p:sp>
        <p:nvSpPr>
          <p:cNvPr id="484" name="Google Shape;484;p26"/>
          <p:cNvSpPr txBox="1"/>
          <p:nvPr>
            <p:ph idx="3" type="subTitle"/>
          </p:nvPr>
        </p:nvSpPr>
        <p:spPr>
          <a:xfrm>
            <a:off x="8504253" y="2823625"/>
            <a:ext cx="3374700" cy="606900"/>
          </a:xfrm>
          <a:prstGeom prst="rect">
            <a:avLst/>
          </a:prstGeom>
        </p:spPr>
        <p:txBody>
          <a:bodyPr anchorCtr="0" anchor="ctr" bIns="121900" lIns="121900" spcFirstLastPara="1" rIns="121900" wrap="square" tIns="121900">
            <a:noAutofit/>
          </a:bodyPr>
          <a:lstStyle/>
          <a:p>
            <a:pPr indent="0" lvl="0" marL="0" rtl="0" algn="l">
              <a:lnSpc>
                <a:spcPct val="100000"/>
              </a:lnSpc>
              <a:spcBef>
                <a:spcPts val="0"/>
              </a:spcBef>
              <a:spcAft>
                <a:spcPts val="0"/>
              </a:spcAft>
              <a:buNone/>
            </a:pPr>
            <a:r>
              <a:rPr lang="en"/>
              <a:t>Koalas are even more lazy than cats.</a:t>
            </a:r>
            <a:endParaRPr/>
          </a:p>
        </p:txBody>
      </p:sp>
      <p:sp>
        <p:nvSpPr>
          <p:cNvPr id="485" name="Google Shape;485;p26"/>
          <p:cNvSpPr txBox="1"/>
          <p:nvPr>
            <p:ph idx="4" type="body"/>
          </p:nvPr>
        </p:nvSpPr>
        <p:spPr>
          <a:xfrm>
            <a:off x="415600" y="3726406"/>
            <a:ext cx="3375000" cy="1893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When winter approaches, they head lower down their mountain homes to warmer temperatures, where they continue to chomp away on bamboo!</a:t>
            </a:r>
            <a:endParaRPr sz="1800"/>
          </a:p>
        </p:txBody>
      </p:sp>
      <p:sp>
        <p:nvSpPr>
          <p:cNvPr id="486" name="Google Shape;486;p26"/>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487" name="Google Shape;487;p26"/>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488" name="Google Shape;488;p26"/>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489" name="Google Shape;489;p26"/>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490" name="Google Shape;490;p26"/>
          <p:cNvSpPr/>
          <p:nvPr/>
        </p:nvSpPr>
        <p:spPr>
          <a:xfrm>
            <a:off x="3986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4</a:t>
            </a:r>
            <a:endParaRPr sz="2300">
              <a:solidFill>
                <a:schemeClr val="dk1"/>
              </a:solidFill>
              <a:latin typeface="Homemade Apple"/>
              <a:ea typeface="Homemade Apple"/>
              <a:cs typeface="Homemade Apple"/>
              <a:sym typeface="Homemade Apple"/>
            </a:endParaRPr>
          </a:p>
        </p:txBody>
      </p:sp>
      <p:sp>
        <p:nvSpPr>
          <p:cNvPr id="491" name="Google Shape;491;p26"/>
          <p:cNvSpPr/>
          <p:nvPr/>
        </p:nvSpPr>
        <p:spPr>
          <a:xfrm>
            <a:off x="5180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5</a:t>
            </a:r>
            <a:endParaRPr sz="2300">
              <a:solidFill>
                <a:schemeClr val="lt1"/>
              </a:solidFill>
              <a:latin typeface="Homemade Apple"/>
              <a:ea typeface="Homemade Apple"/>
              <a:cs typeface="Homemade Apple"/>
              <a:sym typeface="Homemade Apple"/>
            </a:endParaRPr>
          </a:p>
        </p:txBody>
      </p:sp>
      <p:sp>
        <p:nvSpPr>
          <p:cNvPr id="492" name="Google Shape;492;p26"/>
          <p:cNvSpPr/>
          <p:nvPr/>
        </p:nvSpPr>
        <p:spPr>
          <a:xfrm>
            <a:off x="63744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493" name="Google Shape;493;p26"/>
          <p:cNvSpPr/>
          <p:nvPr/>
        </p:nvSpPr>
        <p:spPr>
          <a:xfrm>
            <a:off x="8762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494" name="Google Shape;494;p26"/>
          <p:cNvSpPr/>
          <p:nvPr/>
        </p:nvSpPr>
        <p:spPr>
          <a:xfrm>
            <a:off x="75682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495" name="Google Shape;495;p26"/>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496" name="Google Shape;496;p26"/>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0" name="Shape 500"/>
        <p:cNvGrpSpPr/>
        <p:nvPr/>
      </p:nvGrpSpPr>
      <p:grpSpPr>
        <a:xfrm>
          <a:off x="0" y="0"/>
          <a:ext cx="0" cy="0"/>
          <a:chOff x="0" y="0"/>
          <a:chExt cx="0" cy="0"/>
        </a:xfrm>
      </p:grpSpPr>
      <p:sp>
        <p:nvSpPr>
          <p:cNvPr id="501" name="Google Shape;501;p27"/>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Five</a:t>
            </a:r>
            <a:endParaRPr/>
          </a:p>
        </p:txBody>
      </p:sp>
      <p:sp>
        <p:nvSpPr>
          <p:cNvPr id="502" name="Google Shape;502;p27"/>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Five</a:t>
            </a:r>
            <a:endParaRPr/>
          </a:p>
        </p:txBody>
      </p:sp>
      <p:sp>
        <p:nvSpPr>
          <p:cNvPr id="503" name="Google Shape;503;p27"/>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504" name="Google Shape;504;p27"/>
          <p:cNvSpPr/>
          <p:nvPr/>
        </p:nvSpPr>
        <p:spPr>
          <a:xfrm>
            <a:off x="5495725" y="669912"/>
            <a:ext cx="1228500" cy="1228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dk1"/>
                </a:solidFill>
                <a:latin typeface="Homemade Apple"/>
                <a:ea typeface="Homemade Apple"/>
                <a:cs typeface="Homemade Apple"/>
                <a:sym typeface="Homemade Apple"/>
              </a:rPr>
              <a:t>5</a:t>
            </a:r>
            <a:endParaRPr sz="6000">
              <a:solidFill>
                <a:schemeClr val="dk1"/>
              </a:solidFill>
              <a:latin typeface="Homemade Apple"/>
              <a:ea typeface="Homemade Apple"/>
              <a:cs typeface="Homemade Apple"/>
              <a:sym typeface="Homemade Apple"/>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8" name="Shape 508"/>
        <p:cNvGrpSpPr/>
        <p:nvPr/>
      </p:nvGrpSpPr>
      <p:grpSpPr>
        <a:xfrm>
          <a:off x="0" y="0"/>
          <a:ext cx="0" cy="0"/>
          <a:chOff x="0" y="0"/>
          <a:chExt cx="0" cy="0"/>
        </a:xfrm>
      </p:grpSpPr>
      <p:sp>
        <p:nvSpPr>
          <p:cNvPr id="509" name="Google Shape;509;p28"/>
          <p:cNvSpPr txBox="1"/>
          <p:nvPr>
            <p:ph type="title"/>
          </p:nvPr>
        </p:nvSpPr>
        <p:spPr>
          <a:xfrm>
            <a:off x="644200" y="1431575"/>
            <a:ext cx="11132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Five.</a:t>
            </a:r>
            <a:endParaRPr/>
          </a:p>
        </p:txBody>
      </p:sp>
      <p:sp>
        <p:nvSpPr>
          <p:cNvPr id="510" name="Google Shape;510;p28"/>
          <p:cNvSpPr txBox="1"/>
          <p:nvPr>
            <p:ph idx="1" type="subTitle"/>
          </p:nvPr>
        </p:nvSpPr>
        <p:spPr>
          <a:xfrm>
            <a:off x="720400" y="26970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511" name="Google Shape;511;p28"/>
          <p:cNvSpPr txBox="1"/>
          <p:nvPr>
            <p:ph idx="8" type="body"/>
          </p:nvPr>
        </p:nvSpPr>
        <p:spPr>
          <a:xfrm>
            <a:off x="8423162" y="497055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12" name="Google Shape;512;p28"/>
          <p:cNvSpPr txBox="1"/>
          <p:nvPr>
            <p:ph idx="2" type="subTitle"/>
          </p:nvPr>
        </p:nvSpPr>
        <p:spPr>
          <a:xfrm>
            <a:off x="720400" y="45537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513" name="Google Shape;513;p28"/>
          <p:cNvSpPr txBox="1"/>
          <p:nvPr>
            <p:ph idx="13" type="body"/>
          </p:nvPr>
        </p:nvSpPr>
        <p:spPr>
          <a:xfrm>
            <a:off x="720400" y="3123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514" name="Google Shape;514;p28"/>
          <p:cNvSpPr txBox="1"/>
          <p:nvPr>
            <p:ph idx="3" type="subTitle"/>
          </p:nvPr>
        </p:nvSpPr>
        <p:spPr>
          <a:xfrm>
            <a:off x="8423150" y="269700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515" name="Google Shape;515;p28"/>
          <p:cNvSpPr txBox="1"/>
          <p:nvPr>
            <p:ph idx="15" type="body"/>
          </p:nvPr>
        </p:nvSpPr>
        <p:spPr>
          <a:xfrm>
            <a:off x="720400" y="497055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516" name="Google Shape;516;p28"/>
          <p:cNvSpPr txBox="1"/>
          <p:nvPr>
            <p:ph idx="4" type="subTitle"/>
          </p:nvPr>
        </p:nvSpPr>
        <p:spPr>
          <a:xfrm>
            <a:off x="4571787" y="27143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517" name="Google Shape;517;p28"/>
          <p:cNvSpPr txBox="1"/>
          <p:nvPr>
            <p:ph idx="5" type="subTitle"/>
          </p:nvPr>
        </p:nvSpPr>
        <p:spPr>
          <a:xfrm>
            <a:off x="4571787" y="45537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518" name="Google Shape;518;p28"/>
          <p:cNvSpPr txBox="1"/>
          <p:nvPr>
            <p:ph idx="6" type="subTitle"/>
          </p:nvPr>
        </p:nvSpPr>
        <p:spPr>
          <a:xfrm>
            <a:off x="8423162" y="455373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519" name="Google Shape;519;p28"/>
          <p:cNvSpPr txBox="1"/>
          <p:nvPr>
            <p:ph idx="7" type="body"/>
          </p:nvPr>
        </p:nvSpPr>
        <p:spPr>
          <a:xfrm>
            <a:off x="4571787" y="3123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20" name="Google Shape;520;p28"/>
          <p:cNvSpPr txBox="1"/>
          <p:nvPr>
            <p:ph idx="9" type="body"/>
          </p:nvPr>
        </p:nvSpPr>
        <p:spPr>
          <a:xfrm>
            <a:off x="4571787" y="49520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521" name="Google Shape;521;p28"/>
          <p:cNvSpPr txBox="1"/>
          <p:nvPr>
            <p:ph idx="14" type="body"/>
          </p:nvPr>
        </p:nvSpPr>
        <p:spPr>
          <a:xfrm>
            <a:off x="8433875" y="3123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 to determine if a space is too small to squeeze through.</a:t>
            </a:r>
            <a:endParaRPr/>
          </a:p>
        </p:txBody>
      </p:sp>
      <p:sp>
        <p:nvSpPr>
          <p:cNvPr id="522" name="Google Shape;522;p28"/>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523" name="Google Shape;523;p28"/>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524" name="Google Shape;524;p28"/>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525" name="Google Shape;525;p28"/>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526" name="Google Shape;526;p28"/>
          <p:cNvSpPr/>
          <p:nvPr/>
        </p:nvSpPr>
        <p:spPr>
          <a:xfrm>
            <a:off x="3986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4</a:t>
            </a:r>
            <a:endParaRPr sz="2300">
              <a:solidFill>
                <a:schemeClr val="dk1"/>
              </a:solidFill>
              <a:latin typeface="Homemade Apple"/>
              <a:ea typeface="Homemade Apple"/>
              <a:cs typeface="Homemade Apple"/>
              <a:sym typeface="Homemade Apple"/>
            </a:endParaRPr>
          </a:p>
        </p:txBody>
      </p:sp>
      <p:sp>
        <p:nvSpPr>
          <p:cNvPr id="527" name="Google Shape;527;p28"/>
          <p:cNvSpPr/>
          <p:nvPr/>
        </p:nvSpPr>
        <p:spPr>
          <a:xfrm>
            <a:off x="5180675" y="450900"/>
            <a:ext cx="629100" cy="6291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5</a:t>
            </a:r>
            <a:endParaRPr sz="2300">
              <a:solidFill>
                <a:schemeClr val="dk1"/>
              </a:solidFill>
              <a:latin typeface="Homemade Apple"/>
              <a:ea typeface="Homemade Apple"/>
              <a:cs typeface="Homemade Apple"/>
              <a:sym typeface="Homemade Apple"/>
            </a:endParaRPr>
          </a:p>
        </p:txBody>
      </p:sp>
      <p:sp>
        <p:nvSpPr>
          <p:cNvPr id="528" name="Google Shape;528;p28"/>
          <p:cNvSpPr/>
          <p:nvPr/>
        </p:nvSpPr>
        <p:spPr>
          <a:xfrm>
            <a:off x="63744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529" name="Google Shape;529;p28"/>
          <p:cNvSpPr/>
          <p:nvPr/>
        </p:nvSpPr>
        <p:spPr>
          <a:xfrm>
            <a:off x="8762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530" name="Google Shape;530;p28"/>
          <p:cNvSpPr/>
          <p:nvPr/>
        </p:nvSpPr>
        <p:spPr>
          <a:xfrm>
            <a:off x="75682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531" name="Google Shape;531;p28"/>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532" name="Google Shape;532;p28"/>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6" name="Shape 536"/>
        <p:cNvGrpSpPr/>
        <p:nvPr/>
      </p:nvGrpSpPr>
      <p:grpSpPr>
        <a:xfrm>
          <a:off x="0" y="0"/>
          <a:ext cx="0" cy="0"/>
          <a:chOff x="0" y="0"/>
          <a:chExt cx="0" cy="0"/>
        </a:xfrm>
      </p:grpSpPr>
      <p:sp>
        <p:nvSpPr>
          <p:cNvPr id="537" name="Google Shape;537;p29"/>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Six</a:t>
            </a:r>
            <a:endParaRPr/>
          </a:p>
        </p:txBody>
      </p:sp>
      <p:sp>
        <p:nvSpPr>
          <p:cNvPr id="538" name="Google Shape;538;p29"/>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Six</a:t>
            </a:r>
            <a:endParaRPr/>
          </a:p>
        </p:txBody>
      </p:sp>
      <p:sp>
        <p:nvSpPr>
          <p:cNvPr id="539" name="Google Shape;539;p29"/>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540" name="Google Shape;540;p29"/>
          <p:cNvSpPr/>
          <p:nvPr/>
        </p:nvSpPr>
        <p:spPr>
          <a:xfrm>
            <a:off x="5495725" y="669912"/>
            <a:ext cx="1228500" cy="12285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lt1"/>
                </a:solidFill>
                <a:latin typeface="Homemade Apple"/>
                <a:ea typeface="Homemade Apple"/>
                <a:cs typeface="Homemade Apple"/>
                <a:sym typeface="Homemade Apple"/>
              </a:rPr>
              <a:t>6</a:t>
            </a:r>
            <a:endParaRPr sz="6000">
              <a:solidFill>
                <a:schemeClr val="lt1"/>
              </a:solidFill>
              <a:latin typeface="Homemade Apple"/>
              <a:ea typeface="Homemade Apple"/>
              <a:cs typeface="Homemade Apple"/>
              <a:sym typeface="Homemade Apple"/>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4" name="Shape 544"/>
        <p:cNvGrpSpPr/>
        <p:nvPr/>
      </p:nvGrpSpPr>
      <p:grpSpPr>
        <a:xfrm>
          <a:off x="0" y="0"/>
          <a:ext cx="0" cy="0"/>
          <a:chOff x="0" y="0"/>
          <a:chExt cx="0" cy="0"/>
        </a:xfrm>
      </p:grpSpPr>
      <p:sp>
        <p:nvSpPr>
          <p:cNvPr id="545" name="Google Shape;545;p30"/>
          <p:cNvSpPr txBox="1"/>
          <p:nvPr>
            <p:ph type="title"/>
          </p:nvPr>
        </p:nvSpPr>
        <p:spPr>
          <a:xfrm>
            <a:off x="568000" y="2117375"/>
            <a:ext cx="651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Six.</a:t>
            </a:r>
            <a:endParaRPr/>
          </a:p>
        </p:txBody>
      </p:sp>
      <p:sp>
        <p:nvSpPr>
          <p:cNvPr id="546" name="Google Shape;546;p30"/>
          <p:cNvSpPr txBox="1"/>
          <p:nvPr>
            <p:ph idx="1" type="subTitle"/>
          </p:nvPr>
        </p:nvSpPr>
        <p:spPr>
          <a:xfrm>
            <a:off x="568000" y="3014775"/>
            <a:ext cx="59589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This is subtitle number Six.</a:t>
            </a:r>
            <a:endParaRPr/>
          </a:p>
        </p:txBody>
      </p:sp>
      <p:sp>
        <p:nvSpPr>
          <p:cNvPr id="547" name="Google Shape;547;p30"/>
          <p:cNvSpPr txBox="1"/>
          <p:nvPr>
            <p:ph idx="2" type="body"/>
          </p:nvPr>
        </p:nvSpPr>
        <p:spPr>
          <a:xfrm>
            <a:off x="568000" y="3732675"/>
            <a:ext cx="5914500" cy="213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548" name="Google Shape;548;p30"/>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549" name="Google Shape;549;p30"/>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550" name="Google Shape;550;p30"/>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551" name="Google Shape;551;p30"/>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552" name="Google Shape;552;p30"/>
          <p:cNvSpPr/>
          <p:nvPr/>
        </p:nvSpPr>
        <p:spPr>
          <a:xfrm>
            <a:off x="3986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4</a:t>
            </a:r>
            <a:endParaRPr sz="2300">
              <a:solidFill>
                <a:schemeClr val="dk1"/>
              </a:solidFill>
              <a:latin typeface="Homemade Apple"/>
              <a:ea typeface="Homemade Apple"/>
              <a:cs typeface="Homemade Apple"/>
              <a:sym typeface="Homemade Apple"/>
            </a:endParaRPr>
          </a:p>
        </p:txBody>
      </p:sp>
      <p:sp>
        <p:nvSpPr>
          <p:cNvPr id="553" name="Google Shape;553;p30"/>
          <p:cNvSpPr/>
          <p:nvPr/>
        </p:nvSpPr>
        <p:spPr>
          <a:xfrm>
            <a:off x="5180675" y="450900"/>
            <a:ext cx="629100" cy="6291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5</a:t>
            </a:r>
            <a:endParaRPr sz="2300">
              <a:solidFill>
                <a:schemeClr val="dk1"/>
              </a:solidFill>
              <a:latin typeface="Homemade Apple"/>
              <a:ea typeface="Homemade Apple"/>
              <a:cs typeface="Homemade Apple"/>
              <a:sym typeface="Homemade Apple"/>
            </a:endParaRPr>
          </a:p>
        </p:txBody>
      </p:sp>
      <p:sp>
        <p:nvSpPr>
          <p:cNvPr id="554" name="Google Shape;554;p30"/>
          <p:cNvSpPr/>
          <p:nvPr/>
        </p:nvSpPr>
        <p:spPr>
          <a:xfrm>
            <a:off x="6374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555" name="Google Shape;555;p30"/>
          <p:cNvSpPr/>
          <p:nvPr/>
        </p:nvSpPr>
        <p:spPr>
          <a:xfrm>
            <a:off x="8762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556" name="Google Shape;556;p30"/>
          <p:cNvSpPr/>
          <p:nvPr/>
        </p:nvSpPr>
        <p:spPr>
          <a:xfrm>
            <a:off x="75682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557" name="Google Shape;557;p30"/>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558" name="Google Shape;558;p30"/>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pic>
        <p:nvPicPr>
          <p:cNvPr id="559" name="Google Shape;559;p30"/>
          <p:cNvPicPr preferRelativeResize="0"/>
          <p:nvPr/>
        </p:nvPicPr>
        <p:blipFill rotWithShape="1">
          <a:blip r:embed="rId3">
            <a:alphaModFix/>
          </a:blip>
          <a:srcRect b="16827" l="0" r="0" t="16820"/>
          <a:stretch/>
        </p:blipFill>
        <p:spPr>
          <a:xfrm>
            <a:off x="6657575" y="1485475"/>
            <a:ext cx="4990500" cy="4967100"/>
          </a:xfrm>
          <a:prstGeom prst="ellipse">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3" name="Shape 563"/>
        <p:cNvGrpSpPr/>
        <p:nvPr/>
      </p:nvGrpSpPr>
      <p:grpSpPr>
        <a:xfrm>
          <a:off x="0" y="0"/>
          <a:ext cx="0" cy="0"/>
          <a:chOff x="0" y="0"/>
          <a:chExt cx="0" cy="0"/>
        </a:xfrm>
      </p:grpSpPr>
      <p:sp>
        <p:nvSpPr>
          <p:cNvPr id="564" name="Google Shape;564;p31"/>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Seven</a:t>
            </a:r>
            <a:endParaRPr/>
          </a:p>
        </p:txBody>
      </p:sp>
      <p:sp>
        <p:nvSpPr>
          <p:cNvPr id="565" name="Google Shape;565;p31"/>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Seven</a:t>
            </a:r>
            <a:endParaRPr/>
          </a:p>
        </p:txBody>
      </p:sp>
      <p:sp>
        <p:nvSpPr>
          <p:cNvPr id="566" name="Google Shape;566;p31"/>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567" name="Google Shape;567;p31"/>
          <p:cNvSpPr/>
          <p:nvPr/>
        </p:nvSpPr>
        <p:spPr>
          <a:xfrm>
            <a:off x="5495725" y="669912"/>
            <a:ext cx="1228500" cy="12285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lt1"/>
                </a:solidFill>
                <a:latin typeface="Homemade Apple"/>
                <a:ea typeface="Homemade Apple"/>
                <a:cs typeface="Homemade Apple"/>
                <a:sym typeface="Homemade Apple"/>
              </a:rPr>
              <a:t>7</a:t>
            </a:r>
            <a:endParaRPr sz="6000">
              <a:solidFill>
                <a:schemeClr val="lt1"/>
              </a:solidFill>
              <a:latin typeface="Homemade Apple"/>
              <a:ea typeface="Homemade Apple"/>
              <a:cs typeface="Homemade Apple"/>
              <a:sym typeface="Homemade Apple"/>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1" name="Shape 571"/>
        <p:cNvGrpSpPr/>
        <p:nvPr/>
      </p:nvGrpSpPr>
      <p:grpSpPr>
        <a:xfrm>
          <a:off x="0" y="0"/>
          <a:ext cx="0" cy="0"/>
          <a:chOff x="0" y="0"/>
          <a:chExt cx="0" cy="0"/>
        </a:xfrm>
      </p:grpSpPr>
      <p:sp>
        <p:nvSpPr>
          <p:cNvPr id="572" name="Google Shape;572;p32"/>
          <p:cNvSpPr txBox="1"/>
          <p:nvPr>
            <p:ph type="title"/>
          </p:nvPr>
        </p:nvSpPr>
        <p:spPr>
          <a:xfrm>
            <a:off x="415600" y="15077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Seven.</a:t>
            </a:r>
            <a:endParaRPr/>
          </a:p>
        </p:txBody>
      </p:sp>
      <p:sp>
        <p:nvSpPr>
          <p:cNvPr id="573" name="Google Shape;573;p32"/>
          <p:cNvSpPr txBox="1"/>
          <p:nvPr>
            <p:ph idx="4" type="body"/>
          </p:nvPr>
        </p:nvSpPr>
        <p:spPr>
          <a:xfrm>
            <a:off x="6770523" y="3101850"/>
            <a:ext cx="4410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574" name="Google Shape;574;p32"/>
          <p:cNvSpPr txBox="1"/>
          <p:nvPr>
            <p:ph idx="3" type="body"/>
          </p:nvPr>
        </p:nvSpPr>
        <p:spPr>
          <a:xfrm>
            <a:off x="1327200" y="3113600"/>
            <a:ext cx="4410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575" name="Google Shape;575;p32"/>
          <p:cNvSpPr txBox="1"/>
          <p:nvPr>
            <p:ph idx="1" type="subTitle"/>
          </p:nvPr>
        </p:nvSpPr>
        <p:spPr>
          <a:xfrm>
            <a:off x="448867" y="2405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man's best friend...</a:t>
            </a:r>
            <a:endParaRPr/>
          </a:p>
        </p:txBody>
      </p:sp>
      <p:sp>
        <p:nvSpPr>
          <p:cNvPr id="576" name="Google Shape;576;p32"/>
          <p:cNvSpPr txBox="1"/>
          <p:nvPr>
            <p:ph idx="2" type="subTitle"/>
          </p:nvPr>
        </p:nvSpPr>
        <p:spPr>
          <a:xfrm>
            <a:off x="6096467" y="2405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
        <p:nvSpPr>
          <p:cNvPr id="577" name="Google Shape;577;p32"/>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578" name="Google Shape;578;p32"/>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579" name="Google Shape;579;p32"/>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580" name="Google Shape;580;p32"/>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581" name="Google Shape;581;p32"/>
          <p:cNvSpPr/>
          <p:nvPr/>
        </p:nvSpPr>
        <p:spPr>
          <a:xfrm>
            <a:off x="3986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4</a:t>
            </a:r>
            <a:endParaRPr sz="2300">
              <a:solidFill>
                <a:schemeClr val="dk1"/>
              </a:solidFill>
              <a:latin typeface="Homemade Apple"/>
              <a:ea typeface="Homemade Apple"/>
              <a:cs typeface="Homemade Apple"/>
              <a:sym typeface="Homemade Apple"/>
            </a:endParaRPr>
          </a:p>
        </p:txBody>
      </p:sp>
      <p:sp>
        <p:nvSpPr>
          <p:cNvPr id="582" name="Google Shape;582;p32"/>
          <p:cNvSpPr/>
          <p:nvPr/>
        </p:nvSpPr>
        <p:spPr>
          <a:xfrm>
            <a:off x="5180675" y="450900"/>
            <a:ext cx="629100" cy="6291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5</a:t>
            </a:r>
            <a:endParaRPr sz="2300">
              <a:solidFill>
                <a:schemeClr val="dk1"/>
              </a:solidFill>
              <a:latin typeface="Homemade Apple"/>
              <a:ea typeface="Homemade Apple"/>
              <a:cs typeface="Homemade Apple"/>
              <a:sym typeface="Homemade Apple"/>
            </a:endParaRPr>
          </a:p>
        </p:txBody>
      </p:sp>
      <p:sp>
        <p:nvSpPr>
          <p:cNvPr id="583" name="Google Shape;583;p32"/>
          <p:cNvSpPr/>
          <p:nvPr/>
        </p:nvSpPr>
        <p:spPr>
          <a:xfrm>
            <a:off x="6374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584" name="Google Shape;584;p32"/>
          <p:cNvSpPr/>
          <p:nvPr/>
        </p:nvSpPr>
        <p:spPr>
          <a:xfrm>
            <a:off x="87620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585" name="Google Shape;585;p32"/>
          <p:cNvSpPr/>
          <p:nvPr/>
        </p:nvSpPr>
        <p:spPr>
          <a:xfrm>
            <a:off x="7568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586" name="Google Shape;586;p32"/>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587" name="Google Shape;587;p32"/>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1" name="Shape 591"/>
        <p:cNvGrpSpPr/>
        <p:nvPr/>
      </p:nvGrpSpPr>
      <p:grpSpPr>
        <a:xfrm>
          <a:off x="0" y="0"/>
          <a:ext cx="0" cy="0"/>
          <a:chOff x="0" y="0"/>
          <a:chExt cx="0" cy="0"/>
        </a:xfrm>
      </p:grpSpPr>
      <p:sp>
        <p:nvSpPr>
          <p:cNvPr id="592" name="Google Shape;592;p33"/>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Eight</a:t>
            </a:r>
            <a:endParaRPr/>
          </a:p>
        </p:txBody>
      </p:sp>
      <p:sp>
        <p:nvSpPr>
          <p:cNvPr id="593" name="Google Shape;593;p33"/>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Eight</a:t>
            </a:r>
            <a:endParaRPr/>
          </a:p>
        </p:txBody>
      </p:sp>
      <p:sp>
        <p:nvSpPr>
          <p:cNvPr id="594" name="Google Shape;594;p33"/>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595" name="Google Shape;595;p33"/>
          <p:cNvSpPr/>
          <p:nvPr/>
        </p:nvSpPr>
        <p:spPr>
          <a:xfrm>
            <a:off x="5495725" y="669912"/>
            <a:ext cx="1228500" cy="1228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lt1"/>
                </a:solidFill>
                <a:latin typeface="Homemade Apple"/>
                <a:ea typeface="Homemade Apple"/>
                <a:cs typeface="Homemade Apple"/>
                <a:sym typeface="Homemade Apple"/>
              </a:rPr>
              <a:t>8</a:t>
            </a:r>
            <a:endParaRPr sz="6000">
              <a:solidFill>
                <a:schemeClr val="lt1"/>
              </a:solidFill>
              <a:latin typeface="Homemade Apple"/>
              <a:ea typeface="Homemade Apple"/>
              <a:cs typeface="Homemade Apple"/>
              <a:sym typeface="Homemade Apple"/>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9" name="Shape 599"/>
        <p:cNvGrpSpPr/>
        <p:nvPr/>
      </p:nvGrpSpPr>
      <p:grpSpPr>
        <a:xfrm>
          <a:off x="0" y="0"/>
          <a:ext cx="0" cy="0"/>
          <a:chOff x="0" y="0"/>
          <a:chExt cx="0" cy="0"/>
        </a:xfrm>
      </p:grpSpPr>
      <p:sp>
        <p:nvSpPr>
          <p:cNvPr id="600" name="Google Shape;600;p34"/>
          <p:cNvSpPr txBox="1"/>
          <p:nvPr>
            <p:ph type="title"/>
          </p:nvPr>
        </p:nvSpPr>
        <p:spPr>
          <a:xfrm>
            <a:off x="568000" y="2117375"/>
            <a:ext cx="6089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Eight.</a:t>
            </a:r>
            <a:endParaRPr/>
          </a:p>
        </p:txBody>
      </p:sp>
      <p:sp>
        <p:nvSpPr>
          <p:cNvPr id="601" name="Google Shape;601;p34"/>
          <p:cNvSpPr txBox="1"/>
          <p:nvPr>
            <p:ph idx="1" type="subTitle"/>
          </p:nvPr>
        </p:nvSpPr>
        <p:spPr>
          <a:xfrm>
            <a:off x="568000" y="3014775"/>
            <a:ext cx="5680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This is subtitle number One.</a:t>
            </a:r>
            <a:endParaRPr/>
          </a:p>
        </p:txBody>
      </p:sp>
      <p:sp>
        <p:nvSpPr>
          <p:cNvPr id="602" name="Google Shape;602;p34"/>
          <p:cNvSpPr txBox="1"/>
          <p:nvPr>
            <p:ph idx="2" type="body"/>
          </p:nvPr>
        </p:nvSpPr>
        <p:spPr>
          <a:xfrm>
            <a:off x="568000" y="3732675"/>
            <a:ext cx="5638200" cy="213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603" name="Google Shape;603;p34"/>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604" name="Google Shape;604;p34"/>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605" name="Google Shape;605;p34"/>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606" name="Google Shape;606;p34"/>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607" name="Google Shape;607;p34"/>
          <p:cNvSpPr/>
          <p:nvPr/>
        </p:nvSpPr>
        <p:spPr>
          <a:xfrm>
            <a:off x="3986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4</a:t>
            </a:r>
            <a:endParaRPr sz="2300">
              <a:solidFill>
                <a:schemeClr val="dk1"/>
              </a:solidFill>
              <a:latin typeface="Homemade Apple"/>
              <a:ea typeface="Homemade Apple"/>
              <a:cs typeface="Homemade Apple"/>
              <a:sym typeface="Homemade Apple"/>
            </a:endParaRPr>
          </a:p>
        </p:txBody>
      </p:sp>
      <p:sp>
        <p:nvSpPr>
          <p:cNvPr id="608" name="Google Shape;608;p34"/>
          <p:cNvSpPr/>
          <p:nvPr/>
        </p:nvSpPr>
        <p:spPr>
          <a:xfrm>
            <a:off x="5180675" y="450900"/>
            <a:ext cx="629100" cy="6291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5</a:t>
            </a:r>
            <a:endParaRPr sz="2300">
              <a:solidFill>
                <a:schemeClr val="dk1"/>
              </a:solidFill>
              <a:latin typeface="Homemade Apple"/>
              <a:ea typeface="Homemade Apple"/>
              <a:cs typeface="Homemade Apple"/>
              <a:sym typeface="Homemade Apple"/>
            </a:endParaRPr>
          </a:p>
        </p:txBody>
      </p:sp>
      <p:sp>
        <p:nvSpPr>
          <p:cNvPr id="609" name="Google Shape;609;p34"/>
          <p:cNvSpPr/>
          <p:nvPr/>
        </p:nvSpPr>
        <p:spPr>
          <a:xfrm>
            <a:off x="6374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610" name="Google Shape;610;p34"/>
          <p:cNvSpPr/>
          <p:nvPr/>
        </p:nvSpPr>
        <p:spPr>
          <a:xfrm>
            <a:off x="8762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611" name="Google Shape;611;p34"/>
          <p:cNvSpPr/>
          <p:nvPr/>
        </p:nvSpPr>
        <p:spPr>
          <a:xfrm>
            <a:off x="7568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612" name="Google Shape;612;p34"/>
          <p:cNvSpPr/>
          <p:nvPr/>
        </p:nvSpPr>
        <p:spPr>
          <a:xfrm>
            <a:off x="99558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9</a:t>
            </a:r>
            <a:endParaRPr sz="2300">
              <a:solidFill>
                <a:schemeClr val="lt1"/>
              </a:solidFill>
              <a:latin typeface="Homemade Apple"/>
              <a:ea typeface="Homemade Apple"/>
              <a:cs typeface="Homemade Apple"/>
              <a:sym typeface="Homemade Apple"/>
            </a:endParaRPr>
          </a:p>
        </p:txBody>
      </p:sp>
      <p:sp>
        <p:nvSpPr>
          <p:cNvPr id="613" name="Google Shape;613;p34"/>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pic>
        <p:nvPicPr>
          <p:cNvPr id="614" name="Google Shape;614;p34"/>
          <p:cNvPicPr preferRelativeResize="0"/>
          <p:nvPr/>
        </p:nvPicPr>
        <p:blipFill rotWithShape="1">
          <a:blip r:embed="rId3">
            <a:alphaModFix/>
          </a:blip>
          <a:srcRect b="0" l="16510" r="16510" t="0"/>
          <a:stretch/>
        </p:blipFill>
        <p:spPr>
          <a:xfrm>
            <a:off x="6657575" y="1485475"/>
            <a:ext cx="4990500" cy="4967100"/>
          </a:xfrm>
          <a:prstGeom prst="ellipse">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8" name="Shape 618"/>
        <p:cNvGrpSpPr/>
        <p:nvPr/>
      </p:nvGrpSpPr>
      <p:grpSpPr>
        <a:xfrm>
          <a:off x="0" y="0"/>
          <a:ext cx="0" cy="0"/>
          <a:chOff x="0" y="0"/>
          <a:chExt cx="0" cy="0"/>
        </a:xfrm>
      </p:grpSpPr>
      <p:sp>
        <p:nvSpPr>
          <p:cNvPr id="619" name="Google Shape;619;p35"/>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Nine</a:t>
            </a:r>
            <a:endParaRPr/>
          </a:p>
        </p:txBody>
      </p:sp>
      <p:sp>
        <p:nvSpPr>
          <p:cNvPr id="620" name="Google Shape;620;p35"/>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Nine</a:t>
            </a:r>
            <a:endParaRPr/>
          </a:p>
        </p:txBody>
      </p:sp>
      <p:sp>
        <p:nvSpPr>
          <p:cNvPr id="621" name="Google Shape;621;p35"/>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622" name="Google Shape;622;p35"/>
          <p:cNvSpPr/>
          <p:nvPr/>
        </p:nvSpPr>
        <p:spPr>
          <a:xfrm>
            <a:off x="5495725" y="669912"/>
            <a:ext cx="1228500" cy="12285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dk1"/>
                </a:solidFill>
                <a:latin typeface="Homemade Apple"/>
                <a:ea typeface="Homemade Apple"/>
                <a:cs typeface="Homemade Apple"/>
                <a:sym typeface="Homemade Apple"/>
              </a:rPr>
              <a:t>9</a:t>
            </a:r>
            <a:endParaRPr sz="6000">
              <a:solidFill>
                <a:schemeClr val="dk1"/>
              </a:solidFill>
              <a:latin typeface="Homemade Apple"/>
              <a:ea typeface="Homemade Apple"/>
              <a:cs typeface="Homemade Apple"/>
              <a:sym typeface="Homemade Apple"/>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6" name="Shape 626"/>
        <p:cNvGrpSpPr/>
        <p:nvPr/>
      </p:nvGrpSpPr>
      <p:grpSpPr>
        <a:xfrm>
          <a:off x="0" y="0"/>
          <a:ext cx="0" cy="0"/>
          <a:chOff x="0" y="0"/>
          <a:chExt cx="0" cy="0"/>
        </a:xfrm>
      </p:grpSpPr>
      <p:sp>
        <p:nvSpPr>
          <p:cNvPr id="627" name="Google Shape;627;p36"/>
          <p:cNvSpPr txBox="1"/>
          <p:nvPr>
            <p:ph type="title"/>
          </p:nvPr>
        </p:nvSpPr>
        <p:spPr>
          <a:xfrm>
            <a:off x="415600" y="15077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Nine.</a:t>
            </a:r>
            <a:endParaRPr/>
          </a:p>
        </p:txBody>
      </p:sp>
      <p:sp>
        <p:nvSpPr>
          <p:cNvPr id="628" name="Google Shape;628;p36"/>
          <p:cNvSpPr txBox="1"/>
          <p:nvPr>
            <p:ph idx="4" type="body"/>
          </p:nvPr>
        </p:nvSpPr>
        <p:spPr>
          <a:xfrm>
            <a:off x="6770523" y="3101850"/>
            <a:ext cx="4410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629" name="Google Shape;629;p36"/>
          <p:cNvSpPr txBox="1"/>
          <p:nvPr>
            <p:ph idx="3" type="body"/>
          </p:nvPr>
        </p:nvSpPr>
        <p:spPr>
          <a:xfrm>
            <a:off x="1327200" y="3113600"/>
            <a:ext cx="4410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630" name="Google Shape;630;p36"/>
          <p:cNvSpPr txBox="1"/>
          <p:nvPr>
            <p:ph idx="1" type="subTitle"/>
          </p:nvPr>
        </p:nvSpPr>
        <p:spPr>
          <a:xfrm>
            <a:off x="448867" y="2405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man's best friend...</a:t>
            </a:r>
            <a:endParaRPr/>
          </a:p>
        </p:txBody>
      </p:sp>
      <p:sp>
        <p:nvSpPr>
          <p:cNvPr id="631" name="Google Shape;631;p36"/>
          <p:cNvSpPr txBox="1"/>
          <p:nvPr>
            <p:ph idx="2" type="subTitle"/>
          </p:nvPr>
        </p:nvSpPr>
        <p:spPr>
          <a:xfrm>
            <a:off x="6096467" y="2405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
        <p:nvSpPr>
          <p:cNvPr id="632" name="Google Shape;632;p36"/>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633" name="Google Shape;633;p36"/>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634" name="Google Shape;634;p36"/>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635" name="Google Shape;635;p36"/>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636" name="Google Shape;636;p36"/>
          <p:cNvSpPr/>
          <p:nvPr/>
        </p:nvSpPr>
        <p:spPr>
          <a:xfrm>
            <a:off x="3986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4</a:t>
            </a:r>
            <a:endParaRPr sz="2300">
              <a:solidFill>
                <a:schemeClr val="dk1"/>
              </a:solidFill>
              <a:latin typeface="Homemade Apple"/>
              <a:ea typeface="Homemade Apple"/>
              <a:cs typeface="Homemade Apple"/>
              <a:sym typeface="Homemade Apple"/>
            </a:endParaRPr>
          </a:p>
        </p:txBody>
      </p:sp>
      <p:sp>
        <p:nvSpPr>
          <p:cNvPr id="637" name="Google Shape;637;p36"/>
          <p:cNvSpPr/>
          <p:nvPr/>
        </p:nvSpPr>
        <p:spPr>
          <a:xfrm>
            <a:off x="5180675" y="450900"/>
            <a:ext cx="629100" cy="6291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5</a:t>
            </a:r>
            <a:endParaRPr sz="2300">
              <a:solidFill>
                <a:schemeClr val="dk1"/>
              </a:solidFill>
              <a:latin typeface="Homemade Apple"/>
              <a:ea typeface="Homemade Apple"/>
              <a:cs typeface="Homemade Apple"/>
              <a:sym typeface="Homemade Apple"/>
            </a:endParaRPr>
          </a:p>
        </p:txBody>
      </p:sp>
      <p:sp>
        <p:nvSpPr>
          <p:cNvPr id="638" name="Google Shape;638;p36"/>
          <p:cNvSpPr/>
          <p:nvPr/>
        </p:nvSpPr>
        <p:spPr>
          <a:xfrm>
            <a:off x="6374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639" name="Google Shape;639;p36"/>
          <p:cNvSpPr/>
          <p:nvPr/>
        </p:nvSpPr>
        <p:spPr>
          <a:xfrm>
            <a:off x="8762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640" name="Google Shape;640;p36"/>
          <p:cNvSpPr/>
          <p:nvPr/>
        </p:nvSpPr>
        <p:spPr>
          <a:xfrm>
            <a:off x="7568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641" name="Google Shape;641;p36"/>
          <p:cNvSpPr/>
          <p:nvPr/>
        </p:nvSpPr>
        <p:spPr>
          <a:xfrm>
            <a:off x="9955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dk1"/>
                </a:solidFill>
                <a:latin typeface="Homemade Apple"/>
                <a:ea typeface="Homemade Apple"/>
                <a:cs typeface="Homemade Apple"/>
                <a:sym typeface="Homemade Apple"/>
              </a:rPr>
              <a:t>9</a:t>
            </a:r>
            <a:endParaRPr sz="2300">
              <a:solidFill>
                <a:schemeClr val="dk1"/>
              </a:solidFill>
              <a:latin typeface="Homemade Apple"/>
              <a:ea typeface="Homemade Apple"/>
              <a:cs typeface="Homemade Apple"/>
              <a:sym typeface="Homemade Apple"/>
            </a:endParaRPr>
          </a:p>
        </p:txBody>
      </p:sp>
      <p:sp>
        <p:nvSpPr>
          <p:cNvPr id="642" name="Google Shape;642;p36"/>
          <p:cNvSpPr/>
          <p:nvPr/>
        </p:nvSpPr>
        <p:spPr>
          <a:xfrm>
            <a:off x="11149675" y="450900"/>
            <a:ext cx="629100" cy="62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10</a:t>
            </a:r>
            <a:endParaRPr sz="2300">
              <a:solidFill>
                <a:schemeClr val="lt1"/>
              </a:solidFill>
              <a:latin typeface="Homemade Apple"/>
              <a:ea typeface="Homemade Apple"/>
              <a:cs typeface="Homemade Apple"/>
              <a:sym typeface="Homemade Apple"/>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6" name="Shape 646"/>
        <p:cNvGrpSpPr/>
        <p:nvPr/>
      </p:nvGrpSpPr>
      <p:grpSpPr>
        <a:xfrm>
          <a:off x="0" y="0"/>
          <a:ext cx="0" cy="0"/>
          <a:chOff x="0" y="0"/>
          <a:chExt cx="0" cy="0"/>
        </a:xfrm>
      </p:grpSpPr>
      <p:sp>
        <p:nvSpPr>
          <p:cNvPr id="647" name="Google Shape;647;p37"/>
          <p:cNvSpPr txBox="1"/>
          <p:nvPr>
            <p:ph type="title"/>
          </p:nvPr>
        </p:nvSpPr>
        <p:spPr>
          <a:xfrm>
            <a:off x="548250" y="2895738"/>
            <a:ext cx="11095500" cy="166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This is title number Ten</a:t>
            </a:r>
            <a:endParaRPr/>
          </a:p>
        </p:txBody>
      </p:sp>
      <p:sp>
        <p:nvSpPr>
          <p:cNvPr id="648" name="Google Shape;648;p37"/>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this is subtitle number Ten</a:t>
            </a:r>
            <a:endParaRPr/>
          </a:p>
        </p:txBody>
      </p:sp>
      <p:sp>
        <p:nvSpPr>
          <p:cNvPr id="649" name="Google Shape;649;p37"/>
          <p:cNvSpPr/>
          <p:nvPr/>
        </p:nvSpPr>
        <p:spPr>
          <a:xfrm>
            <a:off x="13975" y="12562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650" name="Google Shape;650;p37"/>
          <p:cNvSpPr/>
          <p:nvPr/>
        </p:nvSpPr>
        <p:spPr>
          <a:xfrm>
            <a:off x="5495725" y="669912"/>
            <a:ext cx="1228500" cy="1228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dk1"/>
                </a:solidFill>
                <a:latin typeface="Homemade Apple"/>
                <a:ea typeface="Homemade Apple"/>
                <a:cs typeface="Homemade Apple"/>
                <a:sym typeface="Homemade Apple"/>
              </a:rPr>
              <a:t>10</a:t>
            </a:r>
            <a:endParaRPr sz="6000">
              <a:solidFill>
                <a:schemeClr val="dk1"/>
              </a:solidFill>
              <a:latin typeface="Homemade Apple"/>
              <a:ea typeface="Homemade Apple"/>
              <a:cs typeface="Homemade Apple"/>
              <a:sym typeface="Homemade Apple"/>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4" name="Shape 654"/>
        <p:cNvGrpSpPr/>
        <p:nvPr/>
      </p:nvGrpSpPr>
      <p:grpSpPr>
        <a:xfrm>
          <a:off x="0" y="0"/>
          <a:ext cx="0" cy="0"/>
          <a:chOff x="0" y="0"/>
          <a:chExt cx="0" cy="0"/>
        </a:xfrm>
      </p:grpSpPr>
      <p:sp>
        <p:nvSpPr>
          <p:cNvPr id="655" name="Google Shape;655;p38"/>
          <p:cNvSpPr txBox="1"/>
          <p:nvPr>
            <p:ph type="title"/>
          </p:nvPr>
        </p:nvSpPr>
        <p:spPr>
          <a:xfrm>
            <a:off x="491800" y="2117375"/>
            <a:ext cx="6169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title number Ten.</a:t>
            </a:r>
            <a:endParaRPr/>
          </a:p>
        </p:txBody>
      </p:sp>
      <p:sp>
        <p:nvSpPr>
          <p:cNvPr id="656" name="Google Shape;656;p38"/>
          <p:cNvSpPr txBox="1"/>
          <p:nvPr>
            <p:ph idx="1" type="subTitle"/>
          </p:nvPr>
        </p:nvSpPr>
        <p:spPr>
          <a:xfrm>
            <a:off x="491800" y="3014775"/>
            <a:ext cx="6085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This is subtitle number Ten.</a:t>
            </a:r>
            <a:endParaRPr/>
          </a:p>
        </p:txBody>
      </p:sp>
      <p:sp>
        <p:nvSpPr>
          <p:cNvPr id="657" name="Google Shape;657;p38"/>
          <p:cNvSpPr txBox="1"/>
          <p:nvPr>
            <p:ph idx="2" type="body"/>
          </p:nvPr>
        </p:nvSpPr>
        <p:spPr>
          <a:xfrm>
            <a:off x="491800" y="3732675"/>
            <a:ext cx="6040500" cy="213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658" name="Google Shape;658;p38"/>
          <p:cNvSpPr/>
          <p:nvPr/>
        </p:nvSpPr>
        <p:spPr>
          <a:xfrm>
            <a:off x="13975" y="722850"/>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659" name="Google Shape;659;p38"/>
          <p:cNvSpPr/>
          <p:nvPr/>
        </p:nvSpPr>
        <p:spPr>
          <a:xfrm>
            <a:off x="405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1</a:t>
            </a:r>
            <a:endParaRPr sz="2300">
              <a:solidFill>
                <a:schemeClr val="lt1"/>
              </a:solidFill>
              <a:latin typeface="Homemade Apple"/>
              <a:ea typeface="Homemade Apple"/>
              <a:cs typeface="Homemade Apple"/>
              <a:sym typeface="Homemade Apple"/>
            </a:endParaRPr>
          </a:p>
        </p:txBody>
      </p:sp>
      <p:sp>
        <p:nvSpPr>
          <p:cNvPr id="660" name="Google Shape;660;p38"/>
          <p:cNvSpPr/>
          <p:nvPr/>
        </p:nvSpPr>
        <p:spPr>
          <a:xfrm>
            <a:off x="1599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2</a:t>
            </a:r>
            <a:endParaRPr sz="2300">
              <a:solidFill>
                <a:schemeClr val="lt1"/>
              </a:solidFill>
              <a:latin typeface="Homemade Apple"/>
              <a:ea typeface="Homemade Apple"/>
              <a:cs typeface="Homemade Apple"/>
              <a:sym typeface="Homemade Apple"/>
            </a:endParaRPr>
          </a:p>
        </p:txBody>
      </p:sp>
      <p:sp>
        <p:nvSpPr>
          <p:cNvPr id="661" name="Google Shape;661;p38"/>
          <p:cNvSpPr/>
          <p:nvPr/>
        </p:nvSpPr>
        <p:spPr>
          <a:xfrm>
            <a:off x="2793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lt1"/>
                </a:solidFill>
                <a:latin typeface="Homemade Apple"/>
                <a:ea typeface="Homemade Apple"/>
                <a:cs typeface="Homemade Apple"/>
                <a:sym typeface="Homemade Apple"/>
              </a:rPr>
              <a:t>3</a:t>
            </a:r>
            <a:endParaRPr sz="2300">
              <a:solidFill>
                <a:schemeClr val="lt1"/>
              </a:solidFill>
              <a:latin typeface="Homemade Apple"/>
              <a:ea typeface="Homemade Apple"/>
              <a:cs typeface="Homemade Apple"/>
              <a:sym typeface="Homemade Apple"/>
            </a:endParaRPr>
          </a:p>
        </p:txBody>
      </p:sp>
      <p:sp>
        <p:nvSpPr>
          <p:cNvPr id="662" name="Google Shape;662;p38"/>
          <p:cNvSpPr/>
          <p:nvPr/>
        </p:nvSpPr>
        <p:spPr>
          <a:xfrm>
            <a:off x="3986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4</a:t>
            </a:r>
            <a:endParaRPr sz="2300">
              <a:solidFill>
                <a:schemeClr val="dk1"/>
              </a:solidFill>
              <a:latin typeface="Homemade Apple"/>
              <a:ea typeface="Homemade Apple"/>
              <a:cs typeface="Homemade Apple"/>
              <a:sym typeface="Homemade Apple"/>
            </a:endParaRPr>
          </a:p>
        </p:txBody>
      </p:sp>
      <p:sp>
        <p:nvSpPr>
          <p:cNvPr id="663" name="Google Shape;663;p38"/>
          <p:cNvSpPr/>
          <p:nvPr/>
        </p:nvSpPr>
        <p:spPr>
          <a:xfrm>
            <a:off x="5180675" y="450900"/>
            <a:ext cx="629100" cy="6291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300">
                <a:solidFill>
                  <a:schemeClr val="dk1"/>
                </a:solidFill>
                <a:latin typeface="Homemade Apple"/>
                <a:ea typeface="Homemade Apple"/>
                <a:cs typeface="Homemade Apple"/>
                <a:sym typeface="Homemade Apple"/>
              </a:rPr>
              <a:t>5</a:t>
            </a:r>
            <a:endParaRPr sz="2300">
              <a:solidFill>
                <a:schemeClr val="dk1"/>
              </a:solidFill>
              <a:latin typeface="Homemade Apple"/>
              <a:ea typeface="Homemade Apple"/>
              <a:cs typeface="Homemade Apple"/>
              <a:sym typeface="Homemade Apple"/>
            </a:endParaRPr>
          </a:p>
        </p:txBody>
      </p:sp>
      <p:sp>
        <p:nvSpPr>
          <p:cNvPr id="664" name="Google Shape;664;p38"/>
          <p:cNvSpPr/>
          <p:nvPr/>
        </p:nvSpPr>
        <p:spPr>
          <a:xfrm>
            <a:off x="6374475" y="450900"/>
            <a:ext cx="629100" cy="6291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6</a:t>
            </a:r>
            <a:endParaRPr sz="2300">
              <a:solidFill>
                <a:schemeClr val="lt1"/>
              </a:solidFill>
              <a:latin typeface="Homemade Apple"/>
              <a:ea typeface="Homemade Apple"/>
              <a:cs typeface="Homemade Apple"/>
              <a:sym typeface="Homemade Apple"/>
            </a:endParaRPr>
          </a:p>
        </p:txBody>
      </p:sp>
      <p:sp>
        <p:nvSpPr>
          <p:cNvPr id="665" name="Google Shape;665;p38"/>
          <p:cNvSpPr/>
          <p:nvPr/>
        </p:nvSpPr>
        <p:spPr>
          <a:xfrm>
            <a:off x="8762075" y="450900"/>
            <a:ext cx="629100" cy="6291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8</a:t>
            </a:r>
            <a:endParaRPr sz="2300">
              <a:solidFill>
                <a:schemeClr val="lt1"/>
              </a:solidFill>
              <a:latin typeface="Homemade Apple"/>
              <a:ea typeface="Homemade Apple"/>
              <a:cs typeface="Homemade Apple"/>
              <a:sym typeface="Homemade Apple"/>
            </a:endParaRPr>
          </a:p>
        </p:txBody>
      </p:sp>
      <p:sp>
        <p:nvSpPr>
          <p:cNvPr id="666" name="Google Shape;666;p38"/>
          <p:cNvSpPr/>
          <p:nvPr/>
        </p:nvSpPr>
        <p:spPr>
          <a:xfrm>
            <a:off x="7568275" y="450900"/>
            <a:ext cx="629100" cy="6291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lt1"/>
                </a:solidFill>
                <a:latin typeface="Homemade Apple"/>
                <a:ea typeface="Homemade Apple"/>
                <a:cs typeface="Homemade Apple"/>
                <a:sym typeface="Homemade Apple"/>
              </a:rPr>
              <a:t>7</a:t>
            </a:r>
            <a:endParaRPr sz="2300">
              <a:solidFill>
                <a:schemeClr val="lt1"/>
              </a:solidFill>
              <a:latin typeface="Homemade Apple"/>
              <a:ea typeface="Homemade Apple"/>
              <a:cs typeface="Homemade Apple"/>
              <a:sym typeface="Homemade Apple"/>
            </a:endParaRPr>
          </a:p>
        </p:txBody>
      </p:sp>
      <p:sp>
        <p:nvSpPr>
          <p:cNvPr id="667" name="Google Shape;667;p38"/>
          <p:cNvSpPr/>
          <p:nvPr/>
        </p:nvSpPr>
        <p:spPr>
          <a:xfrm>
            <a:off x="9955875" y="450900"/>
            <a:ext cx="629100" cy="629100"/>
          </a:xfrm>
          <a:prstGeom prst="ellipse">
            <a:avLst/>
          </a:prstGeom>
          <a:solidFill>
            <a:schemeClr val="accent4"/>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dk1"/>
                </a:solidFill>
                <a:latin typeface="Homemade Apple"/>
                <a:ea typeface="Homemade Apple"/>
                <a:cs typeface="Homemade Apple"/>
                <a:sym typeface="Homemade Apple"/>
              </a:rPr>
              <a:t>9</a:t>
            </a:r>
            <a:endParaRPr sz="2300">
              <a:solidFill>
                <a:schemeClr val="dk1"/>
              </a:solidFill>
              <a:latin typeface="Homemade Apple"/>
              <a:ea typeface="Homemade Apple"/>
              <a:cs typeface="Homemade Apple"/>
              <a:sym typeface="Homemade Apple"/>
            </a:endParaRPr>
          </a:p>
        </p:txBody>
      </p:sp>
      <p:sp>
        <p:nvSpPr>
          <p:cNvPr id="668" name="Google Shape;668;p38"/>
          <p:cNvSpPr/>
          <p:nvPr/>
        </p:nvSpPr>
        <p:spPr>
          <a:xfrm>
            <a:off x="11149675" y="450900"/>
            <a:ext cx="629100" cy="629100"/>
          </a:xfrm>
          <a:prstGeom prst="ellipse">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300">
                <a:solidFill>
                  <a:schemeClr val="dk1"/>
                </a:solidFill>
                <a:latin typeface="Homemade Apple"/>
                <a:ea typeface="Homemade Apple"/>
                <a:cs typeface="Homemade Apple"/>
                <a:sym typeface="Homemade Apple"/>
              </a:rPr>
              <a:t>10</a:t>
            </a:r>
            <a:endParaRPr sz="2300">
              <a:solidFill>
                <a:schemeClr val="dk1"/>
              </a:solidFill>
              <a:latin typeface="Homemade Apple"/>
              <a:ea typeface="Homemade Apple"/>
              <a:cs typeface="Homemade Apple"/>
              <a:sym typeface="Homemade Apple"/>
            </a:endParaRPr>
          </a:p>
        </p:txBody>
      </p:sp>
      <p:pic>
        <p:nvPicPr>
          <p:cNvPr id="669" name="Google Shape;669;p38"/>
          <p:cNvPicPr preferRelativeResize="0"/>
          <p:nvPr/>
        </p:nvPicPr>
        <p:blipFill rotWithShape="1">
          <a:blip r:embed="rId3">
            <a:alphaModFix/>
          </a:blip>
          <a:srcRect b="28608" l="50697" r="2163" t="559"/>
          <a:stretch/>
        </p:blipFill>
        <p:spPr>
          <a:xfrm>
            <a:off x="6581375" y="1485475"/>
            <a:ext cx="4990500" cy="4967100"/>
          </a:xfrm>
          <a:prstGeom prst="ellipse">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3" name="Shape 673"/>
        <p:cNvGrpSpPr/>
        <p:nvPr/>
      </p:nvGrpSpPr>
      <p:grpSpPr>
        <a:xfrm>
          <a:off x="0" y="0"/>
          <a:ext cx="0" cy="0"/>
          <a:chOff x="0" y="0"/>
          <a:chExt cx="0" cy="0"/>
        </a:xfrm>
      </p:grpSpPr>
      <p:sp>
        <p:nvSpPr>
          <p:cNvPr id="674" name="Google Shape;674;p39"/>
          <p:cNvSpPr/>
          <p:nvPr/>
        </p:nvSpPr>
        <p:spPr>
          <a:xfrm>
            <a:off x="-7675" y="2446275"/>
            <a:ext cx="12192000" cy="55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500">
              <a:solidFill>
                <a:schemeClr val="lt1"/>
              </a:solidFill>
              <a:latin typeface="Homemade Apple"/>
              <a:ea typeface="Homemade Apple"/>
              <a:cs typeface="Homemade Apple"/>
              <a:sym typeface="Homemade Apple"/>
            </a:endParaRPr>
          </a:p>
        </p:txBody>
      </p:sp>
      <p:sp>
        <p:nvSpPr>
          <p:cNvPr id="675" name="Google Shape;675;p39"/>
          <p:cNvSpPr/>
          <p:nvPr/>
        </p:nvSpPr>
        <p:spPr>
          <a:xfrm>
            <a:off x="3816300" y="169514"/>
            <a:ext cx="4559400" cy="45594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solidFill>
                  <a:schemeClr val="dk1"/>
                </a:solidFill>
                <a:latin typeface="Homemade Apple"/>
                <a:ea typeface="Homemade Apple"/>
                <a:cs typeface="Homemade Apple"/>
                <a:sym typeface="Homemade Apple"/>
              </a:rPr>
              <a:t>Thank you</a:t>
            </a:r>
            <a:endParaRPr sz="6000">
              <a:solidFill>
                <a:schemeClr val="dk1"/>
              </a:solidFill>
              <a:latin typeface="Homemade Apple"/>
              <a:ea typeface="Homemade Apple"/>
              <a:cs typeface="Homemade Apple"/>
              <a:sym typeface="Homemade Apple"/>
            </a:endParaRPr>
          </a:p>
        </p:txBody>
      </p:sp>
      <p:sp>
        <p:nvSpPr>
          <p:cNvPr id="676" name="Google Shape;676;p39"/>
          <p:cNvSpPr txBox="1"/>
          <p:nvPr>
            <p:ph idx="1" type="subTitle"/>
          </p:nvPr>
        </p:nvSpPr>
        <p:spPr>
          <a:xfrm>
            <a:off x="3305250" y="4808638"/>
            <a:ext cx="5581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677" name="Google Shape;677;p39"/>
          <p:cNvSpPr/>
          <p:nvPr/>
        </p:nvSpPr>
        <p:spPr>
          <a:xfrm>
            <a:off x="5989965" y="6286215"/>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678" name="Google Shape;678;p39"/>
          <p:cNvGrpSpPr/>
          <p:nvPr/>
        </p:nvGrpSpPr>
        <p:grpSpPr>
          <a:xfrm>
            <a:off x="6523068" y="6276564"/>
            <a:ext cx="411849" cy="411917"/>
            <a:chOff x="5162200" y="4097750"/>
            <a:chExt cx="338385" cy="338414"/>
          </a:xfrm>
        </p:grpSpPr>
        <p:sp>
          <p:nvSpPr>
            <p:cNvPr id="679" name="Google Shape;679;p39"/>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0" name="Google Shape;680;p39"/>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1" name="Google Shape;681;p39"/>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82" name="Google Shape;682;p39"/>
          <p:cNvSpPr/>
          <p:nvPr/>
        </p:nvSpPr>
        <p:spPr>
          <a:xfrm>
            <a:off x="5257075" y="6327598"/>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3" name="Google Shape;683;p39"/>
          <p:cNvSpPr txBox="1"/>
          <p:nvPr>
            <p:ph idx="2" type="body"/>
          </p:nvPr>
        </p:nvSpPr>
        <p:spPr>
          <a:xfrm>
            <a:off x="3305250" y="5216238"/>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7" name="Shape 687"/>
        <p:cNvGrpSpPr/>
        <p:nvPr/>
      </p:nvGrpSpPr>
      <p:grpSpPr>
        <a:xfrm>
          <a:off x="0" y="0"/>
          <a:ext cx="0" cy="0"/>
          <a:chOff x="0" y="0"/>
          <a:chExt cx="0" cy="0"/>
        </a:xfrm>
      </p:grpSpPr>
      <p:sp>
        <p:nvSpPr>
          <p:cNvPr id="688" name="Google Shape;688;p40"/>
          <p:cNvSpPr txBox="1"/>
          <p:nvPr>
            <p:ph type="title"/>
          </p:nvPr>
        </p:nvSpPr>
        <p:spPr>
          <a:xfrm>
            <a:off x="1123750" y="1431575"/>
            <a:ext cx="1043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689" name="Google Shape;689;p40"/>
          <p:cNvSpPr txBox="1"/>
          <p:nvPr>
            <p:ph idx="1" type="body"/>
          </p:nvPr>
        </p:nvSpPr>
        <p:spPr>
          <a:xfrm>
            <a:off x="1123926" y="2508425"/>
            <a:ext cx="50205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Barlow Semi Condensed, </a:t>
            </a:r>
            <a:r>
              <a:rPr lang="en">
                <a:latin typeface="Cormorant Upright"/>
                <a:ea typeface="Cormorant Upright"/>
                <a:cs typeface="Cormorant Upright"/>
                <a:sym typeface="Cormorant Upright"/>
              </a:rPr>
              <a:t>Cormorant Upright and </a:t>
            </a:r>
            <a:r>
              <a:rPr lang="en">
                <a:latin typeface="Homemade Apple"/>
                <a:ea typeface="Homemade Apple"/>
                <a:cs typeface="Homemade Apple"/>
                <a:sym typeface="Homemade Apple"/>
              </a:rPr>
              <a:t>Home Made Apple</a:t>
            </a:r>
            <a:endParaRPr>
              <a:latin typeface="Homemade Apple"/>
              <a:ea typeface="Homemade Apple"/>
              <a:cs typeface="Homemade Apple"/>
              <a:sym typeface="Homemade Apple"/>
            </a:endParaRPr>
          </a:p>
          <a:p>
            <a:pPr indent="0" lvl="0" marL="0" rtl="0" algn="l">
              <a:spcBef>
                <a:spcPts val="2100"/>
              </a:spcBef>
              <a:spcAft>
                <a:spcPts val="2100"/>
              </a:spcAft>
              <a:buNone/>
            </a:pPr>
            <a:r>
              <a:t/>
            </a:r>
            <a:endParaRPr/>
          </a:p>
        </p:txBody>
      </p:sp>
      <p:sp>
        <p:nvSpPr>
          <p:cNvPr id="690" name="Google Shape;690;p40"/>
          <p:cNvSpPr/>
          <p:nvPr/>
        </p:nvSpPr>
        <p:spPr>
          <a:xfrm rot="1922611">
            <a:off x="9661683" y="1174279"/>
            <a:ext cx="1544933" cy="4015142"/>
          </a:xfrm>
          <a:custGeom>
            <a:rect b="b" l="l" r="r" t="t"/>
            <a:pathLst>
              <a:path extrusionOk="0" h="5042098" w="1940082">
                <a:moveTo>
                  <a:pt x="1929171" y="3306406"/>
                </a:moveTo>
                <a:cubicBezTo>
                  <a:pt x="1907263" y="3053993"/>
                  <a:pt x="1855828" y="2805391"/>
                  <a:pt x="1774866" y="2565360"/>
                </a:cubicBezTo>
                <a:cubicBezTo>
                  <a:pt x="1693903" y="2326283"/>
                  <a:pt x="1590081" y="2094825"/>
                  <a:pt x="1472923" y="1870988"/>
                </a:cubicBezTo>
                <a:cubicBezTo>
                  <a:pt x="1356718" y="1646198"/>
                  <a:pt x="1230036" y="1426170"/>
                  <a:pt x="1129071" y="1193760"/>
                </a:cubicBezTo>
                <a:cubicBezTo>
                  <a:pt x="1067158" y="1041360"/>
                  <a:pt x="1018581" y="884198"/>
                  <a:pt x="992863" y="722273"/>
                </a:cubicBezTo>
                <a:cubicBezTo>
                  <a:pt x="982386" y="624165"/>
                  <a:pt x="980481" y="525105"/>
                  <a:pt x="990958" y="426998"/>
                </a:cubicBezTo>
                <a:cubicBezTo>
                  <a:pt x="992863" y="414615"/>
                  <a:pt x="994768" y="402233"/>
                  <a:pt x="997626" y="390803"/>
                </a:cubicBezTo>
                <a:cubicBezTo>
                  <a:pt x="1011913" y="318413"/>
                  <a:pt x="1010961" y="235545"/>
                  <a:pt x="969051" y="170775"/>
                </a:cubicBezTo>
                <a:cubicBezTo>
                  <a:pt x="953811" y="151725"/>
                  <a:pt x="939523" y="132675"/>
                  <a:pt x="924283" y="112673"/>
                </a:cubicBezTo>
                <a:cubicBezTo>
                  <a:pt x="898566" y="85050"/>
                  <a:pt x="868086" y="65048"/>
                  <a:pt x="831891" y="53618"/>
                </a:cubicBezTo>
                <a:cubicBezTo>
                  <a:pt x="809983" y="40283"/>
                  <a:pt x="785218" y="34568"/>
                  <a:pt x="759501" y="34568"/>
                </a:cubicBezTo>
                <a:cubicBezTo>
                  <a:pt x="742356" y="30758"/>
                  <a:pt x="725211" y="28853"/>
                  <a:pt x="708066" y="29805"/>
                </a:cubicBezTo>
                <a:cubicBezTo>
                  <a:pt x="646153" y="1230"/>
                  <a:pt x="574716" y="-10200"/>
                  <a:pt x="508041" y="10755"/>
                </a:cubicBezTo>
                <a:cubicBezTo>
                  <a:pt x="440413" y="32663"/>
                  <a:pt x="372786" y="75525"/>
                  <a:pt x="338496" y="141248"/>
                </a:cubicBezTo>
                <a:cubicBezTo>
                  <a:pt x="201336" y="403185"/>
                  <a:pt x="105133" y="685125"/>
                  <a:pt x="54651" y="975638"/>
                </a:cubicBezTo>
                <a:cubicBezTo>
                  <a:pt x="4168" y="1269008"/>
                  <a:pt x="-12024" y="1566188"/>
                  <a:pt x="8931" y="1862415"/>
                </a:cubicBezTo>
                <a:cubicBezTo>
                  <a:pt x="20361" y="2023388"/>
                  <a:pt x="41316" y="2183408"/>
                  <a:pt x="67986" y="2341523"/>
                </a:cubicBezTo>
                <a:cubicBezTo>
                  <a:pt x="91798" y="2481541"/>
                  <a:pt x="120373" y="2622510"/>
                  <a:pt x="163236" y="2758718"/>
                </a:cubicBezTo>
                <a:cubicBezTo>
                  <a:pt x="213718" y="2918738"/>
                  <a:pt x="285156" y="3072091"/>
                  <a:pt x="376596" y="3213060"/>
                </a:cubicBezTo>
                <a:cubicBezTo>
                  <a:pt x="454701" y="3333075"/>
                  <a:pt x="544236" y="3445470"/>
                  <a:pt x="629961" y="3559770"/>
                </a:cubicBezTo>
                <a:cubicBezTo>
                  <a:pt x="793791" y="3779798"/>
                  <a:pt x="950001" y="4007445"/>
                  <a:pt x="1067158" y="4256048"/>
                </a:cubicBezTo>
                <a:cubicBezTo>
                  <a:pt x="1076683" y="4275098"/>
                  <a:pt x="1085256" y="4295101"/>
                  <a:pt x="1093828" y="4314151"/>
                </a:cubicBezTo>
                <a:cubicBezTo>
                  <a:pt x="1145263" y="4443691"/>
                  <a:pt x="1185268" y="4577041"/>
                  <a:pt x="1207176" y="4714201"/>
                </a:cubicBezTo>
                <a:cubicBezTo>
                  <a:pt x="1209081" y="4727536"/>
                  <a:pt x="1210033" y="4741823"/>
                  <a:pt x="1210986" y="4755158"/>
                </a:cubicBezTo>
                <a:cubicBezTo>
                  <a:pt x="1209081" y="4794211"/>
                  <a:pt x="1217653" y="4831358"/>
                  <a:pt x="1235751" y="4865648"/>
                </a:cubicBezTo>
                <a:cubicBezTo>
                  <a:pt x="1247181" y="4900890"/>
                  <a:pt x="1267183" y="4931370"/>
                  <a:pt x="1294806" y="4958040"/>
                </a:cubicBezTo>
                <a:cubicBezTo>
                  <a:pt x="1313856" y="4973281"/>
                  <a:pt x="1332906" y="4987568"/>
                  <a:pt x="1352908" y="5002808"/>
                </a:cubicBezTo>
                <a:cubicBezTo>
                  <a:pt x="1385293" y="5023763"/>
                  <a:pt x="1421488" y="5035193"/>
                  <a:pt x="1459588" y="5037098"/>
                </a:cubicBezTo>
                <a:cubicBezTo>
                  <a:pt x="1485306" y="5043765"/>
                  <a:pt x="1510071" y="5043765"/>
                  <a:pt x="1535788" y="5037098"/>
                </a:cubicBezTo>
                <a:cubicBezTo>
                  <a:pt x="1573888" y="5035193"/>
                  <a:pt x="1609131" y="5023763"/>
                  <a:pt x="1642468" y="5002808"/>
                </a:cubicBezTo>
                <a:cubicBezTo>
                  <a:pt x="1702476" y="4963756"/>
                  <a:pt x="1759626" y="4904701"/>
                  <a:pt x="1773913" y="4832311"/>
                </a:cubicBezTo>
                <a:cubicBezTo>
                  <a:pt x="1826301" y="4568468"/>
                  <a:pt x="1874878" y="4304626"/>
                  <a:pt x="1909168" y="4037925"/>
                </a:cubicBezTo>
                <a:cubicBezTo>
                  <a:pt x="1937743" y="3795991"/>
                  <a:pt x="1951078" y="3550245"/>
                  <a:pt x="1929171" y="33064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40"/>
          <p:cNvSpPr/>
          <p:nvPr/>
        </p:nvSpPr>
        <p:spPr>
          <a:xfrm rot="-4127446">
            <a:off x="6553045" y="3173272"/>
            <a:ext cx="1319963" cy="1809541"/>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40"/>
          <p:cNvSpPr/>
          <p:nvPr/>
        </p:nvSpPr>
        <p:spPr>
          <a:xfrm>
            <a:off x="7297883" y="1576194"/>
            <a:ext cx="1316267" cy="1976618"/>
          </a:xfrm>
          <a:custGeom>
            <a:rect b="b" l="l" r="r" t="t"/>
            <a:pathLst>
              <a:path extrusionOk="0" h="2774200" w="2448868">
                <a:moveTo>
                  <a:pt x="2446590" y="1287780"/>
                </a:moveTo>
                <a:cubicBezTo>
                  <a:pt x="2440875" y="1228725"/>
                  <a:pt x="2432302" y="1170623"/>
                  <a:pt x="2422777" y="1111568"/>
                </a:cubicBezTo>
                <a:cubicBezTo>
                  <a:pt x="2420872" y="1101090"/>
                  <a:pt x="2418967" y="1089660"/>
                  <a:pt x="2417062" y="1079183"/>
                </a:cubicBezTo>
                <a:cubicBezTo>
                  <a:pt x="2408490" y="1040130"/>
                  <a:pt x="2396107" y="1002030"/>
                  <a:pt x="2381820" y="964883"/>
                </a:cubicBezTo>
                <a:cubicBezTo>
                  <a:pt x="2357055" y="902018"/>
                  <a:pt x="2330385" y="839153"/>
                  <a:pt x="2303715" y="777240"/>
                </a:cubicBezTo>
                <a:cubicBezTo>
                  <a:pt x="2297047" y="762953"/>
                  <a:pt x="2290380" y="748665"/>
                  <a:pt x="2283712" y="734378"/>
                </a:cubicBezTo>
                <a:cubicBezTo>
                  <a:pt x="2269425" y="704850"/>
                  <a:pt x="2253232" y="676275"/>
                  <a:pt x="2237040" y="647700"/>
                </a:cubicBezTo>
                <a:cubicBezTo>
                  <a:pt x="2219895" y="620078"/>
                  <a:pt x="2202750" y="593408"/>
                  <a:pt x="2183700" y="566738"/>
                </a:cubicBezTo>
                <a:cubicBezTo>
                  <a:pt x="2145600" y="515303"/>
                  <a:pt x="2107500" y="464820"/>
                  <a:pt x="2066542" y="415290"/>
                </a:cubicBezTo>
                <a:cubicBezTo>
                  <a:pt x="2056065" y="402908"/>
                  <a:pt x="2045587" y="390525"/>
                  <a:pt x="2035110" y="379095"/>
                </a:cubicBezTo>
                <a:cubicBezTo>
                  <a:pt x="2013202" y="355283"/>
                  <a:pt x="1990342" y="332423"/>
                  <a:pt x="1965577" y="311468"/>
                </a:cubicBezTo>
                <a:cubicBezTo>
                  <a:pt x="1917952" y="270510"/>
                  <a:pt x="1866517" y="232410"/>
                  <a:pt x="1816035" y="194310"/>
                </a:cubicBezTo>
                <a:cubicBezTo>
                  <a:pt x="1803652" y="184785"/>
                  <a:pt x="1791270" y="176213"/>
                  <a:pt x="1777935" y="167640"/>
                </a:cubicBezTo>
                <a:cubicBezTo>
                  <a:pt x="1752217" y="150495"/>
                  <a:pt x="1725547" y="135255"/>
                  <a:pt x="1696972" y="122873"/>
                </a:cubicBezTo>
                <a:cubicBezTo>
                  <a:pt x="1645537" y="100013"/>
                  <a:pt x="1594102" y="78105"/>
                  <a:pt x="1541715" y="57150"/>
                </a:cubicBezTo>
                <a:cubicBezTo>
                  <a:pt x="1534095" y="54293"/>
                  <a:pt x="1527427" y="51435"/>
                  <a:pt x="1519807" y="48578"/>
                </a:cubicBezTo>
                <a:cubicBezTo>
                  <a:pt x="1505520" y="43815"/>
                  <a:pt x="1490280" y="39053"/>
                  <a:pt x="1475992" y="35243"/>
                </a:cubicBezTo>
                <a:cubicBezTo>
                  <a:pt x="1461705" y="31433"/>
                  <a:pt x="1447417" y="28575"/>
                  <a:pt x="1432177" y="25718"/>
                </a:cubicBezTo>
                <a:cubicBezTo>
                  <a:pt x="1375980" y="16193"/>
                  <a:pt x="1317877" y="9525"/>
                  <a:pt x="1261680" y="2858"/>
                </a:cubicBezTo>
                <a:cubicBezTo>
                  <a:pt x="1254060" y="1905"/>
                  <a:pt x="1245487" y="953"/>
                  <a:pt x="1236915" y="0"/>
                </a:cubicBezTo>
                <a:cubicBezTo>
                  <a:pt x="1186432" y="6668"/>
                  <a:pt x="1135950" y="13335"/>
                  <a:pt x="1084515" y="20003"/>
                </a:cubicBezTo>
                <a:cubicBezTo>
                  <a:pt x="1012125" y="40005"/>
                  <a:pt x="947355" y="74295"/>
                  <a:pt x="892110" y="124778"/>
                </a:cubicBezTo>
                <a:cubicBezTo>
                  <a:pt x="886395" y="128588"/>
                  <a:pt x="880680" y="131445"/>
                  <a:pt x="874965" y="135255"/>
                </a:cubicBezTo>
                <a:cubicBezTo>
                  <a:pt x="774000" y="136208"/>
                  <a:pt x="679702" y="161925"/>
                  <a:pt x="592072" y="213360"/>
                </a:cubicBezTo>
                <a:cubicBezTo>
                  <a:pt x="585405" y="217170"/>
                  <a:pt x="577785" y="221933"/>
                  <a:pt x="571117" y="226695"/>
                </a:cubicBezTo>
                <a:cubicBezTo>
                  <a:pt x="525397" y="259080"/>
                  <a:pt x="481582" y="294323"/>
                  <a:pt x="437767" y="329565"/>
                </a:cubicBezTo>
                <a:cubicBezTo>
                  <a:pt x="424432" y="340043"/>
                  <a:pt x="412050" y="351473"/>
                  <a:pt x="399667" y="362903"/>
                </a:cubicBezTo>
                <a:cubicBezTo>
                  <a:pt x="387285" y="375285"/>
                  <a:pt x="375855" y="388620"/>
                  <a:pt x="364425" y="401955"/>
                </a:cubicBezTo>
                <a:cubicBezTo>
                  <a:pt x="329182" y="444818"/>
                  <a:pt x="295845" y="489585"/>
                  <a:pt x="262507" y="534353"/>
                </a:cubicBezTo>
                <a:cubicBezTo>
                  <a:pt x="256792" y="541020"/>
                  <a:pt x="252030" y="548640"/>
                  <a:pt x="247267" y="556260"/>
                </a:cubicBezTo>
                <a:cubicBezTo>
                  <a:pt x="228217" y="584835"/>
                  <a:pt x="211072" y="614363"/>
                  <a:pt x="194880" y="644843"/>
                </a:cubicBezTo>
                <a:cubicBezTo>
                  <a:pt x="187260" y="660083"/>
                  <a:pt x="179640" y="675323"/>
                  <a:pt x="172972" y="691515"/>
                </a:cubicBezTo>
                <a:cubicBezTo>
                  <a:pt x="145350" y="752475"/>
                  <a:pt x="117727" y="815340"/>
                  <a:pt x="93915" y="878205"/>
                </a:cubicBezTo>
                <a:cubicBezTo>
                  <a:pt x="66292" y="950595"/>
                  <a:pt x="47242" y="1024890"/>
                  <a:pt x="34860" y="1101090"/>
                </a:cubicBezTo>
                <a:cubicBezTo>
                  <a:pt x="23430" y="1169670"/>
                  <a:pt x="14857" y="1239203"/>
                  <a:pt x="7237" y="1307783"/>
                </a:cubicBezTo>
                <a:cubicBezTo>
                  <a:pt x="5332" y="1326833"/>
                  <a:pt x="3427" y="1345883"/>
                  <a:pt x="2475" y="1364933"/>
                </a:cubicBezTo>
                <a:cubicBezTo>
                  <a:pt x="-383" y="1403033"/>
                  <a:pt x="-383" y="1442085"/>
                  <a:pt x="570" y="1480185"/>
                </a:cubicBezTo>
                <a:cubicBezTo>
                  <a:pt x="1522" y="1518285"/>
                  <a:pt x="5332" y="1557338"/>
                  <a:pt x="10095" y="1595438"/>
                </a:cubicBezTo>
                <a:cubicBezTo>
                  <a:pt x="21525" y="1679258"/>
                  <a:pt x="29145" y="1766888"/>
                  <a:pt x="49147" y="1850708"/>
                </a:cubicBezTo>
                <a:cubicBezTo>
                  <a:pt x="56767" y="1881188"/>
                  <a:pt x="65340" y="1910715"/>
                  <a:pt x="75817" y="1940243"/>
                </a:cubicBezTo>
                <a:cubicBezTo>
                  <a:pt x="80580" y="1955483"/>
                  <a:pt x="86295" y="1969770"/>
                  <a:pt x="92962" y="1984058"/>
                </a:cubicBezTo>
                <a:cubicBezTo>
                  <a:pt x="117727" y="2043113"/>
                  <a:pt x="140587" y="2103120"/>
                  <a:pt x="168210" y="2160270"/>
                </a:cubicBezTo>
                <a:cubicBezTo>
                  <a:pt x="181545" y="2188845"/>
                  <a:pt x="196785" y="2216468"/>
                  <a:pt x="213930" y="2243138"/>
                </a:cubicBezTo>
                <a:cubicBezTo>
                  <a:pt x="222502" y="2256473"/>
                  <a:pt x="231075" y="2268855"/>
                  <a:pt x="239647" y="2281238"/>
                </a:cubicBezTo>
                <a:cubicBezTo>
                  <a:pt x="272032" y="2325053"/>
                  <a:pt x="306322" y="2368868"/>
                  <a:pt x="340612" y="2411730"/>
                </a:cubicBezTo>
                <a:cubicBezTo>
                  <a:pt x="345375" y="2418398"/>
                  <a:pt x="350137" y="2424113"/>
                  <a:pt x="355852" y="2429828"/>
                </a:cubicBezTo>
                <a:cubicBezTo>
                  <a:pt x="375855" y="2453640"/>
                  <a:pt x="396810" y="2475548"/>
                  <a:pt x="420622" y="2495550"/>
                </a:cubicBezTo>
                <a:cubicBezTo>
                  <a:pt x="426337" y="2500313"/>
                  <a:pt x="432052" y="2505075"/>
                  <a:pt x="436815" y="2508885"/>
                </a:cubicBezTo>
                <a:cubicBezTo>
                  <a:pt x="479677" y="2543175"/>
                  <a:pt x="523492" y="2577465"/>
                  <a:pt x="568260" y="2609850"/>
                </a:cubicBezTo>
                <a:cubicBezTo>
                  <a:pt x="580642" y="2618423"/>
                  <a:pt x="593025" y="2626995"/>
                  <a:pt x="605407" y="2634615"/>
                </a:cubicBezTo>
                <a:cubicBezTo>
                  <a:pt x="617790" y="2642235"/>
                  <a:pt x="631125" y="2648903"/>
                  <a:pt x="644460" y="2655570"/>
                </a:cubicBezTo>
                <a:cubicBezTo>
                  <a:pt x="694942" y="2679383"/>
                  <a:pt x="746377" y="2699385"/>
                  <a:pt x="797812" y="2720340"/>
                </a:cubicBezTo>
                <a:cubicBezTo>
                  <a:pt x="805432" y="2723198"/>
                  <a:pt x="812100" y="2726055"/>
                  <a:pt x="819720" y="2728913"/>
                </a:cubicBezTo>
                <a:cubicBezTo>
                  <a:pt x="834007" y="2734628"/>
                  <a:pt x="849247" y="2738438"/>
                  <a:pt x="864487" y="2742248"/>
                </a:cubicBezTo>
                <a:cubicBezTo>
                  <a:pt x="928305" y="2757488"/>
                  <a:pt x="1003552" y="2764155"/>
                  <a:pt x="1062607" y="2770823"/>
                </a:cubicBezTo>
                <a:cubicBezTo>
                  <a:pt x="1096897" y="2774633"/>
                  <a:pt x="1131187" y="2775585"/>
                  <a:pt x="1165477" y="2771775"/>
                </a:cubicBezTo>
                <a:cubicBezTo>
                  <a:pt x="1223580" y="2766060"/>
                  <a:pt x="1280730" y="2757488"/>
                  <a:pt x="1337880" y="2748915"/>
                </a:cubicBezTo>
                <a:cubicBezTo>
                  <a:pt x="1346452" y="2747963"/>
                  <a:pt x="1355977" y="2746058"/>
                  <a:pt x="1364550" y="2744153"/>
                </a:cubicBezTo>
                <a:cubicBezTo>
                  <a:pt x="1381695" y="2740343"/>
                  <a:pt x="1398840" y="2736533"/>
                  <a:pt x="1415032" y="2731770"/>
                </a:cubicBezTo>
                <a:cubicBezTo>
                  <a:pt x="1432177" y="2727008"/>
                  <a:pt x="1449322" y="2720340"/>
                  <a:pt x="1466467" y="2713673"/>
                </a:cubicBezTo>
                <a:cubicBezTo>
                  <a:pt x="1518855" y="2692718"/>
                  <a:pt x="1571242" y="2670810"/>
                  <a:pt x="1622677" y="2647950"/>
                </a:cubicBezTo>
                <a:cubicBezTo>
                  <a:pt x="1631250" y="2644140"/>
                  <a:pt x="1638870" y="2640330"/>
                  <a:pt x="1647442" y="2636520"/>
                </a:cubicBezTo>
                <a:cubicBezTo>
                  <a:pt x="1678875" y="2620328"/>
                  <a:pt x="1709355" y="2602230"/>
                  <a:pt x="1737930" y="2582228"/>
                </a:cubicBezTo>
                <a:cubicBezTo>
                  <a:pt x="1763647" y="2563178"/>
                  <a:pt x="1789365" y="2543175"/>
                  <a:pt x="1814130" y="2523173"/>
                </a:cubicBezTo>
                <a:cubicBezTo>
                  <a:pt x="1839847" y="2503170"/>
                  <a:pt x="1866517" y="2484120"/>
                  <a:pt x="1891282" y="2462213"/>
                </a:cubicBezTo>
                <a:cubicBezTo>
                  <a:pt x="1905570" y="2449830"/>
                  <a:pt x="1919857" y="2437448"/>
                  <a:pt x="1933192" y="2425065"/>
                </a:cubicBezTo>
                <a:cubicBezTo>
                  <a:pt x="1958910" y="2400300"/>
                  <a:pt x="1983675" y="2373630"/>
                  <a:pt x="2006535" y="2345055"/>
                </a:cubicBezTo>
                <a:cubicBezTo>
                  <a:pt x="2047492" y="2294573"/>
                  <a:pt x="2087497" y="2242185"/>
                  <a:pt x="2126550" y="2189798"/>
                </a:cubicBezTo>
                <a:cubicBezTo>
                  <a:pt x="2137027" y="2175510"/>
                  <a:pt x="2147505" y="2160270"/>
                  <a:pt x="2157982" y="2145030"/>
                </a:cubicBezTo>
                <a:cubicBezTo>
                  <a:pt x="2178937" y="2114550"/>
                  <a:pt x="2197987" y="2083118"/>
                  <a:pt x="2216085" y="2050733"/>
                </a:cubicBezTo>
                <a:cubicBezTo>
                  <a:pt x="2253232" y="1985963"/>
                  <a:pt x="2287522" y="1919288"/>
                  <a:pt x="2317050" y="1850708"/>
                </a:cubicBezTo>
                <a:cubicBezTo>
                  <a:pt x="2351340" y="1771650"/>
                  <a:pt x="2390392" y="1690688"/>
                  <a:pt x="2412300" y="1606868"/>
                </a:cubicBezTo>
                <a:cubicBezTo>
                  <a:pt x="2417062" y="1588770"/>
                  <a:pt x="2420872" y="1569720"/>
                  <a:pt x="2423730" y="1550670"/>
                </a:cubicBezTo>
                <a:cubicBezTo>
                  <a:pt x="2432302" y="1492568"/>
                  <a:pt x="2440875" y="1433513"/>
                  <a:pt x="2446590" y="1375410"/>
                </a:cubicBezTo>
                <a:cubicBezTo>
                  <a:pt x="2447542" y="1365885"/>
                  <a:pt x="2448495" y="1355408"/>
                  <a:pt x="2448495" y="1345883"/>
                </a:cubicBezTo>
                <a:cubicBezTo>
                  <a:pt x="2449447" y="1327785"/>
                  <a:pt x="2448495" y="1307783"/>
                  <a:pt x="2446590" y="12877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40"/>
          <p:cNvSpPr/>
          <p:nvPr/>
        </p:nvSpPr>
        <p:spPr>
          <a:xfrm rot="-2539688">
            <a:off x="8194516" y="3262813"/>
            <a:ext cx="1518092" cy="1157269"/>
          </a:xfrm>
          <a:custGeom>
            <a:rect b="b" l="l" r="r" t="t"/>
            <a:pathLst>
              <a:path extrusionOk="0" h="2179795" w="2859430">
                <a:moveTo>
                  <a:pt x="2858959" y="830975"/>
                </a:moveTo>
                <a:cubicBezTo>
                  <a:pt x="2857054" y="739535"/>
                  <a:pt x="2848481" y="647142"/>
                  <a:pt x="2830384" y="556655"/>
                </a:cubicBezTo>
                <a:cubicBezTo>
                  <a:pt x="2823716" y="524270"/>
                  <a:pt x="2815144" y="491885"/>
                  <a:pt x="2803714" y="460452"/>
                </a:cubicBezTo>
                <a:cubicBezTo>
                  <a:pt x="2784664" y="410922"/>
                  <a:pt x="2764661" y="359487"/>
                  <a:pt x="2737039" y="313767"/>
                </a:cubicBezTo>
                <a:cubicBezTo>
                  <a:pt x="2710369" y="269952"/>
                  <a:pt x="2677984" y="228995"/>
                  <a:pt x="2643694" y="190895"/>
                </a:cubicBezTo>
                <a:cubicBezTo>
                  <a:pt x="2609404" y="153747"/>
                  <a:pt x="2566541" y="121362"/>
                  <a:pt x="2525584" y="92787"/>
                </a:cubicBezTo>
                <a:cubicBezTo>
                  <a:pt x="2483674" y="64212"/>
                  <a:pt x="2434144" y="44210"/>
                  <a:pt x="2387471" y="27065"/>
                </a:cubicBezTo>
                <a:cubicBezTo>
                  <a:pt x="2376041" y="22302"/>
                  <a:pt x="2363659" y="19445"/>
                  <a:pt x="2351276" y="16587"/>
                </a:cubicBezTo>
                <a:cubicBezTo>
                  <a:pt x="2312224" y="8015"/>
                  <a:pt x="2273171" y="3252"/>
                  <a:pt x="2233166" y="395"/>
                </a:cubicBezTo>
                <a:cubicBezTo>
                  <a:pt x="2219831" y="-558"/>
                  <a:pt x="2205544" y="395"/>
                  <a:pt x="2192209" y="1347"/>
                </a:cubicBezTo>
                <a:cubicBezTo>
                  <a:pt x="2152204" y="5157"/>
                  <a:pt x="2112199" y="9920"/>
                  <a:pt x="2072194" y="18492"/>
                </a:cubicBezTo>
                <a:cubicBezTo>
                  <a:pt x="2037904" y="27065"/>
                  <a:pt x="2003614" y="40400"/>
                  <a:pt x="1970276" y="54687"/>
                </a:cubicBezTo>
                <a:cubicBezTo>
                  <a:pt x="1968371" y="55640"/>
                  <a:pt x="1966466" y="55640"/>
                  <a:pt x="1963609" y="56592"/>
                </a:cubicBezTo>
                <a:cubicBezTo>
                  <a:pt x="1920746" y="72785"/>
                  <a:pt x="1878836" y="89930"/>
                  <a:pt x="1840736" y="114695"/>
                </a:cubicBezTo>
                <a:cubicBezTo>
                  <a:pt x="1827401" y="117552"/>
                  <a:pt x="1815019" y="120410"/>
                  <a:pt x="1801684" y="123267"/>
                </a:cubicBezTo>
                <a:cubicBezTo>
                  <a:pt x="1778824" y="128982"/>
                  <a:pt x="1755964" y="132792"/>
                  <a:pt x="1733104" y="137555"/>
                </a:cubicBezTo>
                <a:cubicBezTo>
                  <a:pt x="1725484" y="135650"/>
                  <a:pt x="1717864" y="132792"/>
                  <a:pt x="1710244" y="130887"/>
                </a:cubicBezTo>
                <a:cubicBezTo>
                  <a:pt x="1682621" y="123267"/>
                  <a:pt x="1654046" y="117552"/>
                  <a:pt x="1625471" y="113742"/>
                </a:cubicBezTo>
                <a:cubicBezTo>
                  <a:pt x="1574989" y="107075"/>
                  <a:pt x="1524506" y="98502"/>
                  <a:pt x="1473071" y="98502"/>
                </a:cubicBezTo>
                <a:cubicBezTo>
                  <a:pt x="1445449" y="98502"/>
                  <a:pt x="1416874" y="99455"/>
                  <a:pt x="1389251" y="103265"/>
                </a:cubicBezTo>
                <a:cubicBezTo>
                  <a:pt x="1357819" y="107075"/>
                  <a:pt x="1326386" y="110885"/>
                  <a:pt x="1294954" y="115647"/>
                </a:cubicBezTo>
                <a:cubicBezTo>
                  <a:pt x="1250186" y="108027"/>
                  <a:pt x="1204466" y="102312"/>
                  <a:pt x="1158746" y="98502"/>
                </a:cubicBezTo>
                <a:cubicBezTo>
                  <a:pt x="1092071" y="93740"/>
                  <a:pt x="1028254" y="101360"/>
                  <a:pt x="961579" y="112790"/>
                </a:cubicBezTo>
                <a:cubicBezTo>
                  <a:pt x="901571" y="122315"/>
                  <a:pt x="847279" y="148032"/>
                  <a:pt x="792034" y="171845"/>
                </a:cubicBezTo>
                <a:cubicBezTo>
                  <a:pt x="758696" y="186132"/>
                  <a:pt x="727264" y="205182"/>
                  <a:pt x="696784" y="226137"/>
                </a:cubicBezTo>
                <a:cubicBezTo>
                  <a:pt x="647254" y="260427"/>
                  <a:pt x="599629" y="297575"/>
                  <a:pt x="555814" y="337580"/>
                </a:cubicBezTo>
                <a:cubicBezTo>
                  <a:pt x="497711" y="389967"/>
                  <a:pt x="444371" y="447117"/>
                  <a:pt x="393889" y="507125"/>
                </a:cubicBezTo>
                <a:cubicBezTo>
                  <a:pt x="321499" y="593802"/>
                  <a:pt x="252919" y="685242"/>
                  <a:pt x="192911" y="781445"/>
                </a:cubicBezTo>
                <a:cubicBezTo>
                  <a:pt x="171956" y="813830"/>
                  <a:pt x="160526" y="850025"/>
                  <a:pt x="158621" y="888125"/>
                </a:cubicBezTo>
                <a:cubicBezTo>
                  <a:pt x="157669" y="894792"/>
                  <a:pt x="155764" y="900507"/>
                  <a:pt x="155764" y="907175"/>
                </a:cubicBezTo>
                <a:cubicBezTo>
                  <a:pt x="155764" y="907175"/>
                  <a:pt x="155764" y="907175"/>
                  <a:pt x="155764" y="907175"/>
                </a:cubicBezTo>
                <a:cubicBezTo>
                  <a:pt x="111949" y="967182"/>
                  <a:pt x="83374" y="1031952"/>
                  <a:pt x="54799" y="1101485"/>
                </a:cubicBezTo>
                <a:cubicBezTo>
                  <a:pt x="24319" y="1175780"/>
                  <a:pt x="14794" y="1252932"/>
                  <a:pt x="5269" y="1331990"/>
                </a:cubicBezTo>
                <a:cubicBezTo>
                  <a:pt x="-1399" y="1388187"/>
                  <a:pt x="-1399" y="1444385"/>
                  <a:pt x="3364" y="1500582"/>
                </a:cubicBezTo>
                <a:cubicBezTo>
                  <a:pt x="9079" y="1568210"/>
                  <a:pt x="17651" y="1638695"/>
                  <a:pt x="35749" y="1704417"/>
                </a:cubicBezTo>
                <a:cubicBezTo>
                  <a:pt x="45274" y="1737755"/>
                  <a:pt x="58609" y="1769187"/>
                  <a:pt x="71944" y="1801572"/>
                </a:cubicBezTo>
                <a:cubicBezTo>
                  <a:pt x="85279" y="1833005"/>
                  <a:pt x="97661" y="1864437"/>
                  <a:pt x="115759" y="1893965"/>
                </a:cubicBezTo>
                <a:cubicBezTo>
                  <a:pt x="139571" y="1932065"/>
                  <a:pt x="167194" y="1967307"/>
                  <a:pt x="196721" y="2000645"/>
                </a:cubicBezTo>
                <a:cubicBezTo>
                  <a:pt x="226249" y="2033030"/>
                  <a:pt x="264349" y="2060652"/>
                  <a:pt x="299591" y="2085417"/>
                </a:cubicBezTo>
                <a:cubicBezTo>
                  <a:pt x="337691" y="2113040"/>
                  <a:pt x="383411" y="2129232"/>
                  <a:pt x="425321" y="2146377"/>
                </a:cubicBezTo>
                <a:cubicBezTo>
                  <a:pt x="448181" y="2155902"/>
                  <a:pt x="471994" y="2162570"/>
                  <a:pt x="496759" y="2165427"/>
                </a:cubicBezTo>
                <a:cubicBezTo>
                  <a:pt x="545336" y="2173047"/>
                  <a:pt x="594866" y="2180667"/>
                  <a:pt x="643444" y="2179715"/>
                </a:cubicBezTo>
                <a:cubicBezTo>
                  <a:pt x="692021" y="2178762"/>
                  <a:pt x="741551" y="2170190"/>
                  <a:pt x="790129" y="2162570"/>
                </a:cubicBezTo>
                <a:cubicBezTo>
                  <a:pt x="838706" y="2154950"/>
                  <a:pt x="885379" y="2140662"/>
                  <a:pt x="932051" y="2124470"/>
                </a:cubicBezTo>
                <a:cubicBezTo>
                  <a:pt x="959674" y="2134947"/>
                  <a:pt x="987296" y="2143520"/>
                  <a:pt x="1016824" y="2149235"/>
                </a:cubicBezTo>
                <a:cubicBezTo>
                  <a:pt x="1103501" y="2166380"/>
                  <a:pt x="1192084" y="2174952"/>
                  <a:pt x="1280666" y="2173047"/>
                </a:cubicBezTo>
                <a:cubicBezTo>
                  <a:pt x="1347341" y="2171142"/>
                  <a:pt x="1414969" y="2165427"/>
                  <a:pt x="1481644" y="2158760"/>
                </a:cubicBezTo>
                <a:cubicBezTo>
                  <a:pt x="1574989" y="2150187"/>
                  <a:pt x="1668334" y="2137805"/>
                  <a:pt x="1760726" y="2122565"/>
                </a:cubicBezTo>
                <a:cubicBezTo>
                  <a:pt x="1829306" y="2111135"/>
                  <a:pt x="1896934" y="2095895"/>
                  <a:pt x="1963609" y="2076845"/>
                </a:cubicBezTo>
                <a:cubicBezTo>
                  <a:pt x="2050286" y="2051127"/>
                  <a:pt x="2135059" y="2017790"/>
                  <a:pt x="2216974" y="1978737"/>
                </a:cubicBezTo>
                <a:cubicBezTo>
                  <a:pt x="2270314" y="1953972"/>
                  <a:pt x="2320796" y="1924445"/>
                  <a:pt x="2368421" y="1891107"/>
                </a:cubicBezTo>
                <a:cubicBezTo>
                  <a:pt x="2435096" y="1845387"/>
                  <a:pt x="2499866" y="1794905"/>
                  <a:pt x="2557016" y="1736802"/>
                </a:cubicBezTo>
                <a:cubicBezTo>
                  <a:pt x="2577019" y="1716800"/>
                  <a:pt x="2595116" y="1695845"/>
                  <a:pt x="2613214" y="1672985"/>
                </a:cubicBezTo>
                <a:cubicBezTo>
                  <a:pt x="2644646" y="1632980"/>
                  <a:pt x="2677031" y="1592975"/>
                  <a:pt x="2704654" y="1549160"/>
                </a:cubicBezTo>
                <a:cubicBezTo>
                  <a:pt x="2719894" y="1524395"/>
                  <a:pt x="2734181" y="1499630"/>
                  <a:pt x="2745611" y="1472960"/>
                </a:cubicBezTo>
                <a:cubicBezTo>
                  <a:pt x="2768471" y="1422477"/>
                  <a:pt x="2791331" y="1371042"/>
                  <a:pt x="2807524" y="1317702"/>
                </a:cubicBezTo>
                <a:cubicBezTo>
                  <a:pt x="2818001" y="1284365"/>
                  <a:pt x="2825621" y="1250075"/>
                  <a:pt x="2831336" y="1215785"/>
                </a:cubicBezTo>
                <a:cubicBezTo>
                  <a:pt x="2841814" y="1157682"/>
                  <a:pt x="2849434" y="1098627"/>
                  <a:pt x="2854196" y="1040525"/>
                </a:cubicBezTo>
                <a:cubicBezTo>
                  <a:pt x="2859911" y="970992"/>
                  <a:pt x="2859911" y="901460"/>
                  <a:pt x="2858959" y="83097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94" name="Google Shape;694;p40"/>
          <p:cNvGrpSpPr/>
          <p:nvPr/>
        </p:nvGrpSpPr>
        <p:grpSpPr>
          <a:xfrm rot="435526">
            <a:off x="9294858" y="1473608"/>
            <a:ext cx="1900925" cy="4732496"/>
            <a:chOff x="2609450" y="479865"/>
            <a:chExt cx="2385138" cy="5937981"/>
          </a:xfrm>
        </p:grpSpPr>
        <p:sp>
          <p:nvSpPr>
            <p:cNvPr id="695" name="Google Shape;695;p40"/>
            <p:cNvSpPr/>
            <p:nvPr/>
          </p:nvSpPr>
          <p:spPr>
            <a:xfrm>
              <a:off x="4108598" y="479865"/>
              <a:ext cx="885990" cy="2753774"/>
            </a:xfrm>
            <a:custGeom>
              <a:rect b="b" l="l" r="r" t="t"/>
              <a:pathLst>
                <a:path extrusionOk="0" h="2753774" w="885990">
                  <a:moveTo>
                    <a:pt x="733425" y="2738535"/>
                  </a:moveTo>
                  <a:cubicBezTo>
                    <a:pt x="728663" y="2743297"/>
                    <a:pt x="723900" y="2749012"/>
                    <a:pt x="719138" y="2753775"/>
                  </a:cubicBezTo>
                  <a:cubicBezTo>
                    <a:pt x="713422" y="2753775"/>
                    <a:pt x="707708" y="2753775"/>
                    <a:pt x="701040" y="2753775"/>
                  </a:cubicBezTo>
                  <a:cubicBezTo>
                    <a:pt x="717233" y="2675670"/>
                    <a:pt x="733425" y="2597565"/>
                    <a:pt x="751522" y="2507077"/>
                  </a:cubicBezTo>
                  <a:cubicBezTo>
                    <a:pt x="693420" y="2521365"/>
                    <a:pt x="644843" y="2534700"/>
                    <a:pt x="596265" y="2544225"/>
                  </a:cubicBezTo>
                  <a:cubicBezTo>
                    <a:pt x="573405" y="2548987"/>
                    <a:pt x="549593" y="2548035"/>
                    <a:pt x="526733" y="2548987"/>
                  </a:cubicBezTo>
                  <a:cubicBezTo>
                    <a:pt x="541020" y="2528985"/>
                    <a:pt x="551497" y="2503267"/>
                    <a:pt x="570547" y="2488980"/>
                  </a:cubicBezTo>
                  <a:cubicBezTo>
                    <a:pt x="619125" y="2451832"/>
                    <a:pt x="674370" y="2421352"/>
                    <a:pt x="721995" y="2383252"/>
                  </a:cubicBezTo>
                  <a:cubicBezTo>
                    <a:pt x="744855" y="2365155"/>
                    <a:pt x="765810" y="2336580"/>
                    <a:pt x="774383" y="2308957"/>
                  </a:cubicBezTo>
                  <a:cubicBezTo>
                    <a:pt x="799147" y="2225137"/>
                    <a:pt x="816293" y="2140365"/>
                    <a:pt x="836295" y="2055592"/>
                  </a:cubicBezTo>
                  <a:cubicBezTo>
                    <a:pt x="842963" y="2027017"/>
                    <a:pt x="846772" y="1998442"/>
                    <a:pt x="854393" y="1962247"/>
                  </a:cubicBezTo>
                  <a:cubicBezTo>
                    <a:pt x="786765" y="1978440"/>
                    <a:pt x="728663" y="1992727"/>
                    <a:pt x="669608" y="2006062"/>
                  </a:cubicBezTo>
                  <a:cubicBezTo>
                    <a:pt x="634365" y="2013682"/>
                    <a:pt x="598170" y="2025112"/>
                    <a:pt x="562928" y="2026065"/>
                  </a:cubicBezTo>
                  <a:cubicBezTo>
                    <a:pt x="542925" y="2026065"/>
                    <a:pt x="517208" y="2011777"/>
                    <a:pt x="504825" y="1995585"/>
                  </a:cubicBezTo>
                  <a:cubicBezTo>
                    <a:pt x="497205" y="1985107"/>
                    <a:pt x="508635" y="1957485"/>
                    <a:pt x="517208" y="1941292"/>
                  </a:cubicBezTo>
                  <a:cubicBezTo>
                    <a:pt x="527685" y="1922242"/>
                    <a:pt x="544830" y="1906050"/>
                    <a:pt x="561022" y="1891762"/>
                  </a:cubicBezTo>
                  <a:cubicBezTo>
                    <a:pt x="626745" y="1836517"/>
                    <a:pt x="692468" y="1782225"/>
                    <a:pt x="760095" y="1729837"/>
                  </a:cubicBezTo>
                  <a:cubicBezTo>
                    <a:pt x="818197" y="1685070"/>
                    <a:pt x="842010" y="1626015"/>
                    <a:pt x="838200" y="1555530"/>
                  </a:cubicBezTo>
                  <a:cubicBezTo>
                    <a:pt x="834390" y="1488855"/>
                    <a:pt x="827722" y="1423132"/>
                    <a:pt x="817245" y="1357410"/>
                  </a:cubicBezTo>
                  <a:cubicBezTo>
                    <a:pt x="793433" y="1207867"/>
                    <a:pt x="777240" y="1059277"/>
                    <a:pt x="790575" y="907830"/>
                  </a:cubicBezTo>
                  <a:cubicBezTo>
                    <a:pt x="805815" y="737332"/>
                    <a:pt x="819150" y="566835"/>
                    <a:pt x="822960" y="395385"/>
                  </a:cubicBezTo>
                  <a:cubicBezTo>
                    <a:pt x="826770" y="216315"/>
                    <a:pt x="707708" y="22005"/>
                    <a:pt x="451485" y="53437"/>
                  </a:cubicBezTo>
                  <a:cubicBezTo>
                    <a:pt x="308610" y="24862"/>
                    <a:pt x="169545" y="21052"/>
                    <a:pt x="43815" y="113445"/>
                  </a:cubicBezTo>
                  <a:cubicBezTo>
                    <a:pt x="29528" y="112492"/>
                    <a:pt x="14288" y="111540"/>
                    <a:pt x="0" y="111540"/>
                  </a:cubicBezTo>
                  <a:cubicBezTo>
                    <a:pt x="86678" y="23910"/>
                    <a:pt x="196215" y="-1808"/>
                    <a:pt x="313372" y="97"/>
                  </a:cubicBezTo>
                  <a:cubicBezTo>
                    <a:pt x="399097" y="2002"/>
                    <a:pt x="483870" y="10575"/>
                    <a:pt x="569595" y="20100"/>
                  </a:cubicBezTo>
                  <a:cubicBezTo>
                    <a:pt x="709613" y="36292"/>
                    <a:pt x="793433" y="126780"/>
                    <a:pt x="830580" y="251557"/>
                  </a:cubicBezTo>
                  <a:cubicBezTo>
                    <a:pt x="855345" y="334425"/>
                    <a:pt x="858203" y="426817"/>
                    <a:pt x="856297" y="514447"/>
                  </a:cubicBezTo>
                  <a:cubicBezTo>
                    <a:pt x="853440" y="639225"/>
                    <a:pt x="837247" y="764002"/>
                    <a:pt x="824865" y="888780"/>
                  </a:cubicBezTo>
                  <a:cubicBezTo>
                    <a:pt x="808672" y="1051657"/>
                    <a:pt x="826770" y="1210725"/>
                    <a:pt x="853440" y="1370745"/>
                  </a:cubicBezTo>
                  <a:cubicBezTo>
                    <a:pt x="863918" y="1432657"/>
                    <a:pt x="868680" y="1496475"/>
                    <a:pt x="871538" y="1560292"/>
                  </a:cubicBezTo>
                  <a:cubicBezTo>
                    <a:pt x="874395" y="1635540"/>
                    <a:pt x="849630" y="1700310"/>
                    <a:pt x="787718" y="1747935"/>
                  </a:cubicBezTo>
                  <a:cubicBezTo>
                    <a:pt x="736283" y="1787940"/>
                    <a:pt x="685800" y="1827945"/>
                    <a:pt x="636270" y="1869855"/>
                  </a:cubicBezTo>
                  <a:cubicBezTo>
                    <a:pt x="598170" y="1902240"/>
                    <a:pt x="563880" y="1937482"/>
                    <a:pt x="527685" y="1971772"/>
                  </a:cubicBezTo>
                  <a:cubicBezTo>
                    <a:pt x="530543" y="1977487"/>
                    <a:pt x="532447" y="1984155"/>
                    <a:pt x="535305" y="1989870"/>
                  </a:cubicBezTo>
                  <a:cubicBezTo>
                    <a:pt x="559118" y="1988917"/>
                    <a:pt x="582930" y="1990822"/>
                    <a:pt x="605790" y="1986060"/>
                  </a:cubicBezTo>
                  <a:cubicBezTo>
                    <a:pt x="682943" y="1969867"/>
                    <a:pt x="760095" y="1952722"/>
                    <a:pt x="837247" y="1933672"/>
                  </a:cubicBezTo>
                  <a:cubicBezTo>
                    <a:pt x="880110" y="1923195"/>
                    <a:pt x="892493" y="1939387"/>
                    <a:pt x="882968" y="1980345"/>
                  </a:cubicBezTo>
                  <a:cubicBezTo>
                    <a:pt x="859155" y="2089882"/>
                    <a:pt x="839153" y="2201325"/>
                    <a:pt x="813435" y="2310862"/>
                  </a:cubicBezTo>
                  <a:cubicBezTo>
                    <a:pt x="802958" y="2356582"/>
                    <a:pt x="775335" y="2392777"/>
                    <a:pt x="732472" y="2417542"/>
                  </a:cubicBezTo>
                  <a:cubicBezTo>
                    <a:pt x="697230" y="2437545"/>
                    <a:pt x="664845" y="2461357"/>
                    <a:pt x="631508" y="2483265"/>
                  </a:cubicBezTo>
                  <a:cubicBezTo>
                    <a:pt x="632460" y="2488027"/>
                    <a:pt x="634365" y="2491837"/>
                    <a:pt x="635318" y="2496600"/>
                  </a:cubicBezTo>
                  <a:cubicBezTo>
                    <a:pt x="671513" y="2492790"/>
                    <a:pt x="706755" y="2488027"/>
                    <a:pt x="742950" y="2487075"/>
                  </a:cubicBezTo>
                  <a:cubicBezTo>
                    <a:pt x="767715" y="2486122"/>
                    <a:pt x="789622" y="2491837"/>
                    <a:pt x="775335" y="2525175"/>
                  </a:cubicBezTo>
                  <a:cubicBezTo>
                    <a:pt x="772478" y="2534700"/>
                    <a:pt x="769620" y="2543272"/>
                    <a:pt x="766763" y="2552797"/>
                  </a:cubicBezTo>
                  <a:cubicBezTo>
                    <a:pt x="766763" y="2555655"/>
                    <a:pt x="766763" y="2559465"/>
                    <a:pt x="766763" y="2562322"/>
                  </a:cubicBezTo>
                  <a:cubicBezTo>
                    <a:pt x="763905" y="2574705"/>
                    <a:pt x="760095" y="2588040"/>
                    <a:pt x="757238" y="2600422"/>
                  </a:cubicBezTo>
                  <a:cubicBezTo>
                    <a:pt x="751522" y="2620425"/>
                    <a:pt x="746760" y="2641380"/>
                    <a:pt x="741997" y="2661382"/>
                  </a:cubicBezTo>
                  <a:cubicBezTo>
                    <a:pt x="741045" y="2669955"/>
                    <a:pt x="740093" y="2678527"/>
                    <a:pt x="739140" y="2687100"/>
                  </a:cubicBezTo>
                  <a:cubicBezTo>
                    <a:pt x="740093" y="2689957"/>
                    <a:pt x="740093" y="2692815"/>
                    <a:pt x="739140" y="2695672"/>
                  </a:cubicBezTo>
                  <a:cubicBezTo>
                    <a:pt x="735330" y="2705197"/>
                    <a:pt x="732472" y="2714722"/>
                    <a:pt x="728663" y="2724247"/>
                  </a:cubicBezTo>
                  <a:cubicBezTo>
                    <a:pt x="730568" y="2729010"/>
                    <a:pt x="732472" y="2733772"/>
                    <a:pt x="733425" y="2738535"/>
                  </a:cubicBezTo>
                  <a:close/>
                  <a:moveTo>
                    <a:pt x="625793" y="2503267"/>
                  </a:moveTo>
                  <a:cubicBezTo>
                    <a:pt x="625793" y="2501362"/>
                    <a:pt x="625793" y="2498505"/>
                    <a:pt x="624840" y="2496600"/>
                  </a:cubicBezTo>
                  <a:cubicBezTo>
                    <a:pt x="619125" y="2497552"/>
                    <a:pt x="612458" y="2498505"/>
                    <a:pt x="606743" y="2499457"/>
                  </a:cubicBezTo>
                  <a:cubicBezTo>
                    <a:pt x="606743" y="2501362"/>
                    <a:pt x="606743" y="2502315"/>
                    <a:pt x="606743" y="2504220"/>
                  </a:cubicBezTo>
                  <a:cubicBezTo>
                    <a:pt x="614363" y="2503267"/>
                    <a:pt x="620078" y="2503267"/>
                    <a:pt x="625793" y="2503267"/>
                  </a:cubicBezTo>
                  <a:close/>
                </a:path>
              </a:pathLst>
            </a:custGeom>
            <a:solidFill>
              <a:srgbClr val="1E1D1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40"/>
            <p:cNvSpPr/>
            <p:nvPr/>
          </p:nvSpPr>
          <p:spPr>
            <a:xfrm>
              <a:off x="3223726" y="593309"/>
              <a:ext cx="930592" cy="1235392"/>
            </a:xfrm>
            <a:custGeom>
              <a:rect b="b" l="l" r="r" t="t"/>
              <a:pathLst>
                <a:path extrusionOk="0" h="1235392" w="930592">
                  <a:moveTo>
                    <a:pt x="886778" y="0"/>
                  </a:moveTo>
                  <a:cubicBezTo>
                    <a:pt x="901065" y="953"/>
                    <a:pt x="916305" y="1905"/>
                    <a:pt x="930593" y="1905"/>
                  </a:cubicBezTo>
                  <a:cubicBezTo>
                    <a:pt x="929640" y="4763"/>
                    <a:pt x="928688" y="7620"/>
                    <a:pt x="927735" y="10478"/>
                  </a:cubicBezTo>
                  <a:cubicBezTo>
                    <a:pt x="927735" y="10478"/>
                    <a:pt x="929640" y="9525"/>
                    <a:pt x="929640" y="9525"/>
                  </a:cubicBezTo>
                  <a:cubicBezTo>
                    <a:pt x="925830" y="13335"/>
                    <a:pt x="921068" y="16193"/>
                    <a:pt x="917257" y="20003"/>
                  </a:cubicBezTo>
                  <a:cubicBezTo>
                    <a:pt x="898207" y="33338"/>
                    <a:pt x="880110" y="48578"/>
                    <a:pt x="860107" y="60960"/>
                  </a:cubicBezTo>
                  <a:cubicBezTo>
                    <a:pt x="825818" y="83820"/>
                    <a:pt x="825818" y="113348"/>
                    <a:pt x="838200" y="148590"/>
                  </a:cubicBezTo>
                  <a:cubicBezTo>
                    <a:pt x="857250" y="200978"/>
                    <a:pt x="876300" y="252413"/>
                    <a:pt x="890588" y="305753"/>
                  </a:cubicBezTo>
                  <a:cubicBezTo>
                    <a:pt x="895350" y="322897"/>
                    <a:pt x="884872" y="342900"/>
                    <a:pt x="882015" y="361950"/>
                  </a:cubicBezTo>
                  <a:cubicBezTo>
                    <a:pt x="864870" y="357188"/>
                    <a:pt x="845820" y="356235"/>
                    <a:pt x="830580" y="346710"/>
                  </a:cubicBezTo>
                  <a:cubicBezTo>
                    <a:pt x="797243" y="325755"/>
                    <a:pt x="766763" y="299085"/>
                    <a:pt x="734378" y="278130"/>
                  </a:cubicBezTo>
                  <a:cubicBezTo>
                    <a:pt x="702945" y="258128"/>
                    <a:pt x="675322" y="260033"/>
                    <a:pt x="644843" y="286703"/>
                  </a:cubicBezTo>
                  <a:cubicBezTo>
                    <a:pt x="494347" y="419100"/>
                    <a:pt x="375285" y="573405"/>
                    <a:pt x="275272" y="745808"/>
                  </a:cubicBezTo>
                  <a:cubicBezTo>
                    <a:pt x="203835" y="867727"/>
                    <a:pt x="142875" y="993458"/>
                    <a:pt x="97155" y="1126808"/>
                  </a:cubicBezTo>
                  <a:cubicBezTo>
                    <a:pt x="83820" y="1166813"/>
                    <a:pt x="48578" y="1199198"/>
                    <a:pt x="22860" y="1235393"/>
                  </a:cubicBezTo>
                  <a:cubicBezTo>
                    <a:pt x="15240" y="1232535"/>
                    <a:pt x="7620" y="1229678"/>
                    <a:pt x="0" y="1226820"/>
                  </a:cubicBezTo>
                  <a:cubicBezTo>
                    <a:pt x="86678" y="1127760"/>
                    <a:pt x="100965" y="995363"/>
                    <a:pt x="160020" y="883920"/>
                  </a:cubicBezTo>
                  <a:cubicBezTo>
                    <a:pt x="285750" y="647700"/>
                    <a:pt x="425767" y="422910"/>
                    <a:pt x="638175" y="250508"/>
                  </a:cubicBezTo>
                  <a:cubicBezTo>
                    <a:pt x="667703" y="226695"/>
                    <a:pt x="699135" y="222885"/>
                    <a:pt x="730568" y="240983"/>
                  </a:cubicBezTo>
                  <a:cubicBezTo>
                    <a:pt x="768668" y="263843"/>
                    <a:pt x="803910" y="291465"/>
                    <a:pt x="847725" y="321945"/>
                  </a:cubicBezTo>
                  <a:cubicBezTo>
                    <a:pt x="848678" y="305753"/>
                    <a:pt x="853440" y="290513"/>
                    <a:pt x="849630" y="276225"/>
                  </a:cubicBezTo>
                  <a:cubicBezTo>
                    <a:pt x="833438" y="207645"/>
                    <a:pt x="814388" y="140018"/>
                    <a:pt x="797243" y="71438"/>
                  </a:cubicBezTo>
                  <a:cubicBezTo>
                    <a:pt x="826770" y="50482"/>
                    <a:pt x="856297" y="24765"/>
                    <a:pt x="886778" y="0"/>
                  </a:cubicBezTo>
                  <a:close/>
                </a:path>
              </a:pathLst>
            </a:custGeom>
            <a:solidFill>
              <a:srgbClr val="29121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40"/>
            <p:cNvSpPr/>
            <p:nvPr/>
          </p:nvSpPr>
          <p:spPr>
            <a:xfrm>
              <a:off x="2618889" y="5794912"/>
              <a:ext cx="237172" cy="622934"/>
            </a:xfrm>
            <a:custGeom>
              <a:rect b="b" l="l" r="r" t="t"/>
              <a:pathLst>
                <a:path extrusionOk="0" h="622934" w="237172">
                  <a:moveTo>
                    <a:pt x="206692" y="1905"/>
                  </a:moveTo>
                  <a:cubicBezTo>
                    <a:pt x="206692" y="1905"/>
                    <a:pt x="210503" y="0"/>
                    <a:pt x="210503" y="0"/>
                  </a:cubicBezTo>
                  <a:cubicBezTo>
                    <a:pt x="219075" y="0"/>
                    <a:pt x="227647" y="0"/>
                    <a:pt x="236220" y="0"/>
                  </a:cubicBezTo>
                  <a:cubicBezTo>
                    <a:pt x="236220" y="2857"/>
                    <a:pt x="236220" y="6667"/>
                    <a:pt x="237172" y="9525"/>
                  </a:cubicBezTo>
                  <a:cubicBezTo>
                    <a:pt x="220980" y="51435"/>
                    <a:pt x="201930" y="92392"/>
                    <a:pt x="187642" y="135255"/>
                  </a:cubicBezTo>
                  <a:cubicBezTo>
                    <a:pt x="141923" y="266700"/>
                    <a:pt x="99060" y="399097"/>
                    <a:pt x="53340" y="530542"/>
                  </a:cubicBezTo>
                  <a:cubicBezTo>
                    <a:pt x="42863" y="559117"/>
                    <a:pt x="22860" y="584835"/>
                    <a:pt x="0" y="622935"/>
                  </a:cubicBezTo>
                  <a:cubicBezTo>
                    <a:pt x="71438" y="408622"/>
                    <a:pt x="139065" y="205740"/>
                    <a:pt x="206692" y="1905"/>
                  </a:cubicBezTo>
                  <a:close/>
                </a:path>
              </a:pathLst>
            </a:custGeom>
            <a:solidFill>
              <a:srgbClr val="2929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40"/>
            <p:cNvSpPr/>
            <p:nvPr/>
          </p:nvSpPr>
          <p:spPr>
            <a:xfrm>
              <a:off x="4876314" y="3005040"/>
              <a:ext cx="8572" cy="27622"/>
            </a:xfrm>
            <a:custGeom>
              <a:rect b="b" l="l" r="r" t="t"/>
              <a:pathLst>
                <a:path extrusionOk="0" h="27622" w="8572">
                  <a:moveTo>
                    <a:pt x="0" y="27622"/>
                  </a:moveTo>
                  <a:cubicBezTo>
                    <a:pt x="2857" y="18097"/>
                    <a:pt x="5715" y="9525"/>
                    <a:pt x="8572" y="0"/>
                  </a:cubicBezTo>
                  <a:cubicBezTo>
                    <a:pt x="5715" y="9525"/>
                    <a:pt x="2857" y="19050"/>
                    <a:pt x="0" y="27622"/>
                  </a:cubicBezTo>
                  <a:close/>
                </a:path>
              </a:pathLst>
            </a:custGeom>
            <a:solidFill>
              <a:srgbClr val="2929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40"/>
            <p:cNvSpPr/>
            <p:nvPr/>
          </p:nvSpPr>
          <p:spPr>
            <a:xfrm>
              <a:off x="4847739" y="3141247"/>
              <a:ext cx="2857" cy="25717"/>
            </a:xfrm>
            <a:custGeom>
              <a:rect b="b" l="l" r="r" t="t"/>
              <a:pathLst>
                <a:path extrusionOk="0" h="25717" w="2857">
                  <a:moveTo>
                    <a:pt x="0" y="25718"/>
                  </a:moveTo>
                  <a:cubicBezTo>
                    <a:pt x="953" y="17145"/>
                    <a:pt x="1905" y="8573"/>
                    <a:pt x="2857" y="0"/>
                  </a:cubicBezTo>
                  <a:cubicBezTo>
                    <a:pt x="1905" y="8573"/>
                    <a:pt x="953" y="17145"/>
                    <a:pt x="0" y="25718"/>
                  </a:cubicBezTo>
                  <a:close/>
                </a:path>
              </a:pathLst>
            </a:custGeom>
            <a:solidFill>
              <a:srgbClr val="2929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40"/>
            <p:cNvSpPr/>
            <p:nvPr/>
          </p:nvSpPr>
          <p:spPr>
            <a:xfrm>
              <a:off x="2648416" y="2633565"/>
              <a:ext cx="6667" cy="31432"/>
            </a:xfrm>
            <a:custGeom>
              <a:rect b="b" l="l" r="r" t="t"/>
              <a:pathLst>
                <a:path extrusionOk="0" h="31432" w="6667">
                  <a:moveTo>
                    <a:pt x="6668" y="0"/>
                  </a:moveTo>
                  <a:cubicBezTo>
                    <a:pt x="4763" y="10478"/>
                    <a:pt x="2858" y="20955"/>
                    <a:pt x="0" y="31433"/>
                  </a:cubicBezTo>
                  <a:cubicBezTo>
                    <a:pt x="2858" y="20955"/>
                    <a:pt x="4763" y="10478"/>
                    <a:pt x="6668" y="0"/>
                  </a:cubicBezTo>
                  <a:close/>
                </a:path>
              </a:pathLst>
            </a:custGeom>
            <a:solidFill>
              <a:srgbClr val="F9EFE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40"/>
            <p:cNvSpPr/>
            <p:nvPr/>
          </p:nvSpPr>
          <p:spPr>
            <a:xfrm>
              <a:off x="3589486" y="3233640"/>
              <a:ext cx="1238250" cy="1870049"/>
            </a:xfrm>
            <a:custGeom>
              <a:rect b="b" l="l" r="r" t="t"/>
              <a:pathLst>
                <a:path extrusionOk="0" h="1870049" w="1238250">
                  <a:moveTo>
                    <a:pt x="591503" y="845820"/>
                  </a:moveTo>
                  <a:cubicBezTo>
                    <a:pt x="731520" y="853440"/>
                    <a:pt x="871538" y="861060"/>
                    <a:pt x="999172" y="867728"/>
                  </a:cubicBezTo>
                  <a:cubicBezTo>
                    <a:pt x="1067753" y="607695"/>
                    <a:pt x="1133475" y="357188"/>
                    <a:pt x="1198245" y="107632"/>
                  </a:cubicBezTo>
                  <a:cubicBezTo>
                    <a:pt x="1203008" y="87630"/>
                    <a:pt x="1205865" y="67628"/>
                    <a:pt x="1209675" y="47625"/>
                  </a:cubicBezTo>
                  <a:cubicBezTo>
                    <a:pt x="1213485" y="31432"/>
                    <a:pt x="1217295" y="15240"/>
                    <a:pt x="1220153" y="0"/>
                  </a:cubicBezTo>
                  <a:cubicBezTo>
                    <a:pt x="1225868" y="0"/>
                    <a:pt x="1231583" y="0"/>
                    <a:pt x="1238250" y="0"/>
                  </a:cubicBezTo>
                  <a:cubicBezTo>
                    <a:pt x="1233488" y="41910"/>
                    <a:pt x="1233488" y="84772"/>
                    <a:pt x="1223963" y="125730"/>
                  </a:cubicBezTo>
                  <a:cubicBezTo>
                    <a:pt x="1165860" y="367665"/>
                    <a:pt x="1103948" y="609600"/>
                    <a:pt x="1045845" y="851535"/>
                  </a:cubicBezTo>
                  <a:cubicBezTo>
                    <a:pt x="1038225" y="882968"/>
                    <a:pt x="1023938" y="898207"/>
                    <a:pt x="991553" y="896303"/>
                  </a:cubicBezTo>
                  <a:cubicBezTo>
                    <a:pt x="972503" y="895350"/>
                    <a:pt x="953453" y="896303"/>
                    <a:pt x="934403" y="897255"/>
                  </a:cubicBezTo>
                  <a:cubicBezTo>
                    <a:pt x="868680" y="894397"/>
                    <a:pt x="802958" y="891540"/>
                    <a:pt x="736283" y="889635"/>
                  </a:cubicBezTo>
                  <a:cubicBezTo>
                    <a:pt x="687705" y="885825"/>
                    <a:pt x="640080" y="882968"/>
                    <a:pt x="591503" y="879157"/>
                  </a:cubicBezTo>
                  <a:cubicBezTo>
                    <a:pt x="543878" y="876300"/>
                    <a:pt x="496253" y="874395"/>
                    <a:pt x="449580" y="871538"/>
                  </a:cubicBezTo>
                  <a:cubicBezTo>
                    <a:pt x="314325" y="860107"/>
                    <a:pt x="186690" y="882968"/>
                    <a:pt x="65723" y="946785"/>
                  </a:cubicBezTo>
                  <a:cubicBezTo>
                    <a:pt x="94298" y="960120"/>
                    <a:pt x="122873" y="970597"/>
                    <a:pt x="151448" y="971550"/>
                  </a:cubicBezTo>
                  <a:cubicBezTo>
                    <a:pt x="240983" y="973455"/>
                    <a:pt x="330518" y="972503"/>
                    <a:pt x="420053" y="972503"/>
                  </a:cubicBezTo>
                  <a:cubicBezTo>
                    <a:pt x="477203" y="982028"/>
                    <a:pt x="534353" y="991553"/>
                    <a:pt x="591503" y="1001078"/>
                  </a:cubicBezTo>
                  <a:cubicBezTo>
                    <a:pt x="707708" y="1017270"/>
                    <a:pt x="822960" y="1032510"/>
                    <a:pt x="939165" y="1050607"/>
                  </a:cubicBezTo>
                  <a:cubicBezTo>
                    <a:pt x="1021080" y="1062990"/>
                    <a:pt x="1031558" y="1082993"/>
                    <a:pt x="1012508" y="1163003"/>
                  </a:cubicBezTo>
                  <a:cubicBezTo>
                    <a:pt x="988695" y="1260157"/>
                    <a:pt x="927735" y="1335405"/>
                    <a:pt x="866775" y="1409700"/>
                  </a:cubicBezTo>
                  <a:cubicBezTo>
                    <a:pt x="834390" y="1450657"/>
                    <a:pt x="794385" y="1484948"/>
                    <a:pt x="762000" y="1525905"/>
                  </a:cubicBezTo>
                  <a:cubicBezTo>
                    <a:pt x="724853" y="1572578"/>
                    <a:pt x="680085" y="1586865"/>
                    <a:pt x="623888" y="1570673"/>
                  </a:cubicBezTo>
                  <a:cubicBezTo>
                    <a:pt x="610553" y="1565910"/>
                    <a:pt x="598170" y="1562100"/>
                    <a:pt x="584835" y="1557338"/>
                  </a:cubicBezTo>
                  <a:cubicBezTo>
                    <a:pt x="573405" y="1553528"/>
                    <a:pt x="561022" y="1549718"/>
                    <a:pt x="549593" y="1545907"/>
                  </a:cubicBezTo>
                  <a:cubicBezTo>
                    <a:pt x="485775" y="1520190"/>
                    <a:pt x="420053" y="1499235"/>
                    <a:pt x="344805" y="1507807"/>
                  </a:cubicBezTo>
                  <a:cubicBezTo>
                    <a:pt x="421005" y="1542098"/>
                    <a:pt x="490538" y="1572578"/>
                    <a:pt x="560070" y="1604010"/>
                  </a:cubicBezTo>
                  <a:cubicBezTo>
                    <a:pt x="560070" y="1604010"/>
                    <a:pt x="561022" y="1604963"/>
                    <a:pt x="561022" y="1604963"/>
                  </a:cubicBezTo>
                  <a:cubicBezTo>
                    <a:pt x="566738" y="1610678"/>
                    <a:pt x="571500" y="1616393"/>
                    <a:pt x="578168" y="1621155"/>
                  </a:cubicBezTo>
                  <a:cubicBezTo>
                    <a:pt x="629603" y="1664018"/>
                    <a:pt x="629603" y="1667828"/>
                    <a:pt x="580072" y="1713548"/>
                  </a:cubicBezTo>
                  <a:cubicBezTo>
                    <a:pt x="576263" y="1716405"/>
                    <a:pt x="573405" y="1720215"/>
                    <a:pt x="570547" y="1723073"/>
                  </a:cubicBezTo>
                  <a:cubicBezTo>
                    <a:pt x="507683" y="1764030"/>
                    <a:pt x="445770" y="1805940"/>
                    <a:pt x="382905" y="1846898"/>
                  </a:cubicBezTo>
                  <a:cubicBezTo>
                    <a:pt x="315278" y="1854518"/>
                    <a:pt x="248603" y="1864043"/>
                    <a:pt x="180975" y="1869757"/>
                  </a:cubicBezTo>
                  <a:cubicBezTo>
                    <a:pt x="157163" y="1871663"/>
                    <a:pt x="133350" y="1864043"/>
                    <a:pt x="108585" y="1852613"/>
                  </a:cubicBezTo>
                  <a:cubicBezTo>
                    <a:pt x="295275" y="1858328"/>
                    <a:pt x="456247" y="1803082"/>
                    <a:pt x="585788" y="1664970"/>
                  </a:cubicBezTo>
                  <a:cubicBezTo>
                    <a:pt x="545783" y="1613535"/>
                    <a:pt x="485775" y="1590675"/>
                    <a:pt x="424815" y="1570673"/>
                  </a:cubicBezTo>
                  <a:cubicBezTo>
                    <a:pt x="383858" y="1557338"/>
                    <a:pt x="342900" y="1544955"/>
                    <a:pt x="302895" y="1529715"/>
                  </a:cubicBezTo>
                  <a:cubicBezTo>
                    <a:pt x="292418" y="1525905"/>
                    <a:pt x="284798" y="1515428"/>
                    <a:pt x="276225" y="1507807"/>
                  </a:cubicBezTo>
                  <a:cubicBezTo>
                    <a:pt x="284798" y="1500188"/>
                    <a:pt x="293370" y="1484948"/>
                    <a:pt x="301943" y="1484948"/>
                  </a:cubicBezTo>
                  <a:cubicBezTo>
                    <a:pt x="360045" y="1484948"/>
                    <a:pt x="418148" y="1486853"/>
                    <a:pt x="475297" y="1489710"/>
                  </a:cubicBezTo>
                  <a:cubicBezTo>
                    <a:pt x="490538" y="1490663"/>
                    <a:pt x="505778" y="1494473"/>
                    <a:pt x="520065" y="1496378"/>
                  </a:cubicBezTo>
                  <a:cubicBezTo>
                    <a:pt x="524828" y="1499235"/>
                    <a:pt x="530543" y="1501140"/>
                    <a:pt x="535305" y="1503998"/>
                  </a:cubicBezTo>
                  <a:cubicBezTo>
                    <a:pt x="540068" y="1505903"/>
                    <a:pt x="545783" y="1508760"/>
                    <a:pt x="550545" y="1510665"/>
                  </a:cubicBezTo>
                  <a:cubicBezTo>
                    <a:pt x="575310" y="1520190"/>
                    <a:pt x="601028" y="1528763"/>
                    <a:pt x="625793" y="1539240"/>
                  </a:cubicBezTo>
                  <a:cubicBezTo>
                    <a:pt x="675322" y="1561148"/>
                    <a:pt x="711518" y="1547813"/>
                    <a:pt x="744855" y="1505903"/>
                  </a:cubicBezTo>
                  <a:cubicBezTo>
                    <a:pt x="795338" y="1441132"/>
                    <a:pt x="856297" y="1383982"/>
                    <a:pt x="902018" y="1317307"/>
                  </a:cubicBezTo>
                  <a:cubicBezTo>
                    <a:pt x="940118" y="1262063"/>
                    <a:pt x="963930" y="1198245"/>
                    <a:pt x="990600" y="1136332"/>
                  </a:cubicBezTo>
                  <a:cubicBezTo>
                    <a:pt x="1002030" y="1109663"/>
                    <a:pt x="992505" y="1087755"/>
                    <a:pt x="957263" y="1083945"/>
                  </a:cubicBezTo>
                  <a:cubicBezTo>
                    <a:pt x="828675" y="1068705"/>
                    <a:pt x="700088" y="1052513"/>
                    <a:pt x="571500" y="1037272"/>
                  </a:cubicBezTo>
                  <a:cubicBezTo>
                    <a:pt x="566738" y="1037272"/>
                    <a:pt x="562928" y="1037272"/>
                    <a:pt x="558165" y="1037272"/>
                  </a:cubicBezTo>
                  <a:lnTo>
                    <a:pt x="555308" y="1034415"/>
                  </a:lnTo>
                  <a:cubicBezTo>
                    <a:pt x="494347" y="1023938"/>
                    <a:pt x="433388" y="1013460"/>
                    <a:pt x="373380" y="1003935"/>
                  </a:cubicBezTo>
                  <a:cubicBezTo>
                    <a:pt x="300990" y="1002982"/>
                    <a:pt x="228600" y="1000125"/>
                    <a:pt x="155258" y="1002030"/>
                  </a:cubicBezTo>
                  <a:cubicBezTo>
                    <a:pt x="100965" y="1002982"/>
                    <a:pt x="53340" y="989647"/>
                    <a:pt x="0" y="951547"/>
                  </a:cubicBezTo>
                  <a:cubicBezTo>
                    <a:pt x="22860" y="934403"/>
                    <a:pt x="40005" y="918210"/>
                    <a:pt x="59055" y="908685"/>
                  </a:cubicBezTo>
                  <a:cubicBezTo>
                    <a:pt x="174308" y="851535"/>
                    <a:pt x="298133" y="839153"/>
                    <a:pt x="424815" y="838200"/>
                  </a:cubicBezTo>
                  <a:cubicBezTo>
                    <a:pt x="448628" y="838200"/>
                    <a:pt x="472440" y="839153"/>
                    <a:pt x="496253" y="839153"/>
                  </a:cubicBezTo>
                  <a:cubicBezTo>
                    <a:pt x="502920" y="840105"/>
                    <a:pt x="510540" y="841057"/>
                    <a:pt x="517208" y="841057"/>
                  </a:cubicBezTo>
                  <a:cubicBezTo>
                    <a:pt x="522922" y="842963"/>
                    <a:pt x="528638" y="844868"/>
                    <a:pt x="534353" y="846772"/>
                  </a:cubicBezTo>
                  <a:cubicBezTo>
                    <a:pt x="553403" y="846772"/>
                    <a:pt x="572453" y="845820"/>
                    <a:pt x="591503" y="845820"/>
                  </a:cubicBezTo>
                  <a:close/>
                </a:path>
              </a:pathLst>
            </a:custGeom>
            <a:solidFill>
              <a:srgbClr val="25131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40"/>
            <p:cNvSpPr/>
            <p:nvPr/>
          </p:nvSpPr>
          <p:spPr>
            <a:xfrm>
              <a:off x="2609450" y="3035520"/>
              <a:ext cx="778105" cy="2759392"/>
            </a:xfrm>
            <a:custGeom>
              <a:rect b="b" l="l" r="r" t="t"/>
              <a:pathLst>
                <a:path extrusionOk="0" h="2759392" w="778105">
                  <a:moveTo>
                    <a:pt x="246611" y="2759393"/>
                  </a:moveTo>
                  <a:cubicBezTo>
                    <a:pt x="238038" y="2759393"/>
                    <a:pt x="229466" y="2759393"/>
                    <a:pt x="220893" y="2759393"/>
                  </a:cubicBezTo>
                  <a:cubicBezTo>
                    <a:pt x="327573" y="2504122"/>
                    <a:pt x="435206" y="2249805"/>
                    <a:pt x="544743" y="1987867"/>
                  </a:cubicBezTo>
                  <a:cubicBezTo>
                    <a:pt x="527598" y="1994535"/>
                    <a:pt x="516168" y="2000250"/>
                    <a:pt x="502833" y="2004060"/>
                  </a:cubicBezTo>
                  <a:cubicBezTo>
                    <a:pt x="440921" y="2025015"/>
                    <a:pt x="379961" y="2020252"/>
                    <a:pt x="334241" y="1973580"/>
                  </a:cubicBezTo>
                  <a:cubicBezTo>
                    <a:pt x="247563" y="1885950"/>
                    <a:pt x="160886" y="1797367"/>
                    <a:pt x="82781" y="1702117"/>
                  </a:cubicBezTo>
                  <a:cubicBezTo>
                    <a:pt x="-14374" y="1584960"/>
                    <a:pt x="-21994" y="1451610"/>
                    <a:pt x="38966" y="1313498"/>
                  </a:cubicBezTo>
                  <a:cubicBezTo>
                    <a:pt x="46586" y="1302067"/>
                    <a:pt x="54206" y="1289685"/>
                    <a:pt x="60873" y="1278255"/>
                  </a:cubicBezTo>
                  <a:cubicBezTo>
                    <a:pt x="60873" y="1278255"/>
                    <a:pt x="60873" y="1277302"/>
                    <a:pt x="60873" y="1277302"/>
                  </a:cubicBezTo>
                  <a:cubicBezTo>
                    <a:pt x="63731" y="1273492"/>
                    <a:pt x="66588" y="1270635"/>
                    <a:pt x="69446" y="1266825"/>
                  </a:cubicBezTo>
                  <a:cubicBezTo>
                    <a:pt x="69446" y="1266825"/>
                    <a:pt x="69446" y="1266825"/>
                    <a:pt x="69446" y="1266825"/>
                  </a:cubicBezTo>
                  <a:cubicBezTo>
                    <a:pt x="75161" y="1260157"/>
                    <a:pt x="81828" y="1253490"/>
                    <a:pt x="87543" y="1246823"/>
                  </a:cubicBezTo>
                  <a:cubicBezTo>
                    <a:pt x="87543" y="1246823"/>
                    <a:pt x="87543" y="1246823"/>
                    <a:pt x="87543" y="1246823"/>
                  </a:cubicBezTo>
                  <a:cubicBezTo>
                    <a:pt x="149456" y="1190625"/>
                    <a:pt x="210416" y="1133475"/>
                    <a:pt x="272328" y="1077277"/>
                  </a:cubicBezTo>
                  <a:cubicBezTo>
                    <a:pt x="270423" y="1072515"/>
                    <a:pt x="267566" y="1067752"/>
                    <a:pt x="265661" y="1062990"/>
                  </a:cubicBezTo>
                  <a:cubicBezTo>
                    <a:pt x="215178" y="1084898"/>
                    <a:pt x="164696" y="1107757"/>
                    <a:pt x="114213" y="1129665"/>
                  </a:cubicBezTo>
                  <a:cubicBezTo>
                    <a:pt x="114213" y="1129665"/>
                    <a:pt x="114213" y="1129665"/>
                    <a:pt x="114213" y="1129665"/>
                  </a:cubicBezTo>
                  <a:cubicBezTo>
                    <a:pt x="111356" y="1132523"/>
                    <a:pt x="108498" y="1136332"/>
                    <a:pt x="104688" y="1139190"/>
                  </a:cubicBezTo>
                  <a:cubicBezTo>
                    <a:pt x="104688" y="1139190"/>
                    <a:pt x="104688" y="1139190"/>
                    <a:pt x="104688" y="1139190"/>
                  </a:cubicBezTo>
                  <a:cubicBezTo>
                    <a:pt x="98021" y="1145857"/>
                    <a:pt x="92306" y="1151573"/>
                    <a:pt x="85638" y="1158240"/>
                  </a:cubicBezTo>
                  <a:cubicBezTo>
                    <a:pt x="74208" y="1147763"/>
                    <a:pt x="53253" y="1139190"/>
                    <a:pt x="51348" y="1127760"/>
                  </a:cubicBezTo>
                  <a:cubicBezTo>
                    <a:pt x="34203" y="1038225"/>
                    <a:pt x="7533" y="947738"/>
                    <a:pt x="7533" y="857250"/>
                  </a:cubicBezTo>
                  <a:cubicBezTo>
                    <a:pt x="7533" y="710565"/>
                    <a:pt x="11343" y="561022"/>
                    <a:pt x="41823" y="419100"/>
                  </a:cubicBezTo>
                  <a:cubicBezTo>
                    <a:pt x="71351" y="283845"/>
                    <a:pt x="136121" y="155257"/>
                    <a:pt x="188508" y="25717"/>
                  </a:cubicBezTo>
                  <a:cubicBezTo>
                    <a:pt x="193271" y="12382"/>
                    <a:pt x="219941" y="8572"/>
                    <a:pt x="237086" y="0"/>
                  </a:cubicBezTo>
                  <a:cubicBezTo>
                    <a:pt x="246611" y="5715"/>
                    <a:pt x="257088" y="10477"/>
                    <a:pt x="266613" y="16192"/>
                  </a:cubicBezTo>
                  <a:cubicBezTo>
                    <a:pt x="266613" y="16192"/>
                    <a:pt x="266613" y="16192"/>
                    <a:pt x="266613" y="16192"/>
                  </a:cubicBezTo>
                  <a:cubicBezTo>
                    <a:pt x="317096" y="38100"/>
                    <a:pt x="368531" y="60960"/>
                    <a:pt x="419013" y="82867"/>
                  </a:cubicBezTo>
                  <a:cubicBezTo>
                    <a:pt x="428538" y="86677"/>
                    <a:pt x="438063" y="89535"/>
                    <a:pt x="446636" y="93345"/>
                  </a:cubicBezTo>
                  <a:cubicBezTo>
                    <a:pt x="494261" y="108585"/>
                    <a:pt x="542838" y="123825"/>
                    <a:pt x="590463" y="139065"/>
                  </a:cubicBezTo>
                  <a:cubicBezTo>
                    <a:pt x="590463" y="148590"/>
                    <a:pt x="590463" y="158115"/>
                    <a:pt x="590463" y="166688"/>
                  </a:cubicBezTo>
                  <a:cubicBezTo>
                    <a:pt x="461876" y="138113"/>
                    <a:pt x="336146" y="100013"/>
                    <a:pt x="219941" y="23813"/>
                  </a:cubicBezTo>
                  <a:cubicBezTo>
                    <a:pt x="27536" y="372427"/>
                    <a:pt x="-12469" y="735330"/>
                    <a:pt x="76113" y="1122045"/>
                  </a:cubicBezTo>
                  <a:cubicBezTo>
                    <a:pt x="136121" y="1062990"/>
                    <a:pt x="207558" y="1053465"/>
                    <a:pt x="279948" y="1042035"/>
                  </a:cubicBezTo>
                  <a:cubicBezTo>
                    <a:pt x="324716" y="1034415"/>
                    <a:pt x="366626" y="1016317"/>
                    <a:pt x="409488" y="1002030"/>
                  </a:cubicBezTo>
                  <a:cubicBezTo>
                    <a:pt x="424728" y="997267"/>
                    <a:pt x="438063" y="983932"/>
                    <a:pt x="452351" y="982980"/>
                  </a:cubicBezTo>
                  <a:cubicBezTo>
                    <a:pt x="470448" y="982027"/>
                    <a:pt x="488546" y="989647"/>
                    <a:pt x="506643" y="993457"/>
                  </a:cubicBezTo>
                  <a:cubicBezTo>
                    <a:pt x="495213" y="1009650"/>
                    <a:pt x="484736" y="1025842"/>
                    <a:pt x="471401" y="1041082"/>
                  </a:cubicBezTo>
                  <a:cubicBezTo>
                    <a:pt x="466638" y="1045845"/>
                    <a:pt x="457113" y="1047750"/>
                    <a:pt x="449493" y="1048702"/>
                  </a:cubicBezTo>
                  <a:cubicBezTo>
                    <a:pt x="301856" y="1057275"/>
                    <a:pt x="214226" y="1161098"/>
                    <a:pt x="120881" y="1255395"/>
                  </a:cubicBezTo>
                  <a:cubicBezTo>
                    <a:pt x="6581" y="1369695"/>
                    <a:pt x="-4849" y="1544002"/>
                    <a:pt x="94211" y="1666875"/>
                  </a:cubicBezTo>
                  <a:cubicBezTo>
                    <a:pt x="171363" y="1763077"/>
                    <a:pt x="254231" y="1854517"/>
                    <a:pt x="341861" y="1942148"/>
                  </a:cubicBezTo>
                  <a:cubicBezTo>
                    <a:pt x="402821" y="2003107"/>
                    <a:pt x="479021" y="2002155"/>
                    <a:pt x="549506" y="1951673"/>
                  </a:cubicBezTo>
                  <a:cubicBezTo>
                    <a:pt x="564746" y="1941195"/>
                    <a:pt x="576176" y="1920240"/>
                    <a:pt x="582843" y="1902142"/>
                  </a:cubicBezTo>
                  <a:cubicBezTo>
                    <a:pt x="618086" y="1806892"/>
                    <a:pt x="652376" y="1711642"/>
                    <a:pt x="686666" y="1616392"/>
                  </a:cubicBezTo>
                  <a:cubicBezTo>
                    <a:pt x="694286" y="1617345"/>
                    <a:pt x="701906" y="1618298"/>
                    <a:pt x="709526" y="1618298"/>
                  </a:cubicBezTo>
                  <a:cubicBezTo>
                    <a:pt x="695238" y="1660207"/>
                    <a:pt x="680951" y="1702117"/>
                    <a:pt x="666663" y="1744027"/>
                  </a:cubicBezTo>
                  <a:cubicBezTo>
                    <a:pt x="652376" y="1784985"/>
                    <a:pt x="638088" y="1825942"/>
                    <a:pt x="623801" y="1866900"/>
                  </a:cubicBezTo>
                  <a:cubicBezTo>
                    <a:pt x="704763" y="1775460"/>
                    <a:pt x="725718" y="1661160"/>
                    <a:pt x="752388" y="1549717"/>
                  </a:cubicBezTo>
                  <a:cubicBezTo>
                    <a:pt x="760961" y="1549717"/>
                    <a:pt x="769533" y="1549717"/>
                    <a:pt x="778106" y="1549717"/>
                  </a:cubicBezTo>
                  <a:cubicBezTo>
                    <a:pt x="753341" y="1656398"/>
                    <a:pt x="739053" y="1769745"/>
                    <a:pt x="671426" y="1856423"/>
                  </a:cubicBezTo>
                  <a:cubicBezTo>
                    <a:pt x="524741" y="2043113"/>
                    <a:pt x="462828" y="2269808"/>
                    <a:pt x="362816" y="2478405"/>
                  </a:cubicBezTo>
                  <a:cubicBezTo>
                    <a:pt x="319953" y="2570797"/>
                    <a:pt x="284711" y="2666047"/>
                    <a:pt x="246611" y="2759393"/>
                  </a:cubicBezTo>
                  <a:close/>
                </a:path>
              </a:pathLst>
            </a:custGeom>
            <a:solidFill>
              <a:srgbClr val="2A110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703" name="Google Shape;703;p40"/>
            <p:cNvSpPr/>
            <p:nvPr/>
          </p:nvSpPr>
          <p:spPr>
            <a:xfrm>
              <a:off x="3297068" y="2052540"/>
              <a:ext cx="911542" cy="2602230"/>
            </a:xfrm>
            <a:custGeom>
              <a:rect b="b" l="l" r="r" t="t"/>
              <a:pathLst>
                <a:path extrusionOk="0" h="2602230" w="911542">
                  <a:moveTo>
                    <a:pt x="22860" y="2602230"/>
                  </a:moveTo>
                  <a:cubicBezTo>
                    <a:pt x="15240" y="2601278"/>
                    <a:pt x="7620" y="2600325"/>
                    <a:pt x="0" y="2600325"/>
                  </a:cubicBezTo>
                  <a:cubicBezTo>
                    <a:pt x="22860" y="2536508"/>
                    <a:pt x="44767" y="2471738"/>
                    <a:pt x="67628" y="2407920"/>
                  </a:cubicBezTo>
                  <a:cubicBezTo>
                    <a:pt x="184785" y="2082165"/>
                    <a:pt x="292417" y="1752600"/>
                    <a:pt x="432435" y="1434465"/>
                  </a:cubicBezTo>
                  <a:cubicBezTo>
                    <a:pt x="519113" y="1237298"/>
                    <a:pt x="589598" y="1033463"/>
                    <a:pt x="664845" y="831532"/>
                  </a:cubicBezTo>
                  <a:cubicBezTo>
                    <a:pt x="759143" y="575310"/>
                    <a:pt x="822008" y="310515"/>
                    <a:pt x="864870" y="40958"/>
                  </a:cubicBezTo>
                  <a:cubicBezTo>
                    <a:pt x="866775" y="26670"/>
                    <a:pt x="871538" y="13335"/>
                    <a:pt x="875348" y="0"/>
                  </a:cubicBezTo>
                  <a:cubicBezTo>
                    <a:pt x="881063" y="0"/>
                    <a:pt x="885825" y="0"/>
                    <a:pt x="891540" y="0"/>
                  </a:cubicBezTo>
                  <a:cubicBezTo>
                    <a:pt x="887730" y="19050"/>
                    <a:pt x="881063" y="38100"/>
                    <a:pt x="880110" y="57150"/>
                  </a:cubicBezTo>
                  <a:cubicBezTo>
                    <a:pt x="879158" y="65722"/>
                    <a:pt x="887730" y="75247"/>
                    <a:pt x="892493" y="84772"/>
                  </a:cubicBezTo>
                  <a:cubicBezTo>
                    <a:pt x="899160" y="84772"/>
                    <a:pt x="904875" y="85725"/>
                    <a:pt x="911543" y="85725"/>
                  </a:cubicBezTo>
                  <a:cubicBezTo>
                    <a:pt x="855345" y="330517"/>
                    <a:pt x="811530" y="579120"/>
                    <a:pt x="738188" y="818197"/>
                  </a:cubicBezTo>
                  <a:cubicBezTo>
                    <a:pt x="680085" y="1007745"/>
                    <a:pt x="585788" y="1185863"/>
                    <a:pt x="502920" y="1367790"/>
                  </a:cubicBezTo>
                  <a:cubicBezTo>
                    <a:pt x="335280" y="1735455"/>
                    <a:pt x="186690" y="2109788"/>
                    <a:pt x="101917" y="2506980"/>
                  </a:cubicBezTo>
                  <a:cubicBezTo>
                    <a:pt x="100013" y="2516505"/>
                    <a:pt x="96203" y="2525078"/>
                    <a:pt x="93345" y="2533650"/>
                  </a:cubicBezTo>
                  <a:cubicBezTo>
                    <a:pt x="84773" y="2533650"/>
                    <a:pt x="76200" y="2533650"/>
                    <a:pt x="67628" y="2533650"/>
                  </a:cubicBezTo>
                  <a:cubicBezTo>
                    <a:pt x="67628" y="2526983"/>
                    <a:pt x="66675" y="2520315"/>
                    <a:pt x="66675" y="2514600"/>
                  </a:cubicBezTo>
                  <a:cubicBezTo>
                    <a:pt x="72390" y="2508885"/>
                    <a:pt x="77153" y="2502218"/>
                    <a:pt x="82867" y="2496503"/>
                  </a:cubicBezTo>
                  <a:cubicBezTo>
                    <a:pt x="80010" y="2494598"/>
                    <a:pt x="78105" y="2492693"/>
                    <a:pt x="75248" y="2489835"/>
                  </a:cubicBezTo>
                  <a:cubicBezTo>
                    <a:pt x="69533" y="2498408"/>
                    <a:pt x="62865" y="2506028"/>
                    <a:pt x="57150" y="2514600"/>
                  </a:cubicBezTo>
                  <a:cubicBezTo>
                    <a:pt x="44767" y="2543175"/>
                    <a:pt x="33338" y="2572703"/>
                    <a:pt x="22860" y="2602230"/>
                  </a:cubicBezTo>
                  <a:close/>
                  <a:moveTo>
                    <a:pt x="736283" y="751522"/>
                  </a:moveTo>
                  <a:cubicBezTo>
                    <a:pt x="732473" y="749618"/>
                    <a:pt x="727710" y="748665"/>
                    <a:pt x="723900" y="746760"/>
                  </a:cubicBezTo>
                  <a:cubicBezTo>
                    <a:pt x="670560" y="883920"/>
                    <a:pt x="617220" y="1021080"/>
                    <a:pt x="563880" y="1158240"/>
                  </a:cubicBezTo>
                  <a:cubicBezTo>
                    <a:pt x="567690" y="1160145"/>
                    <a:pt x="571500" y="1161098"/>
                    <a:pt x="576263" y="1163003"/>
                  </a:cubicBezTo>
                  <a:cubicBezTo>
                    <a:pt x="637223" y="1028700"/>
                    <a:pt x="698183" y="894397"/>
                    <a:pt x="736283" y="751522"/>
                  </a:cubicBezTo>
                  <a:close/>
                </a:path>
              </a:pathLst>
            </a:custGeom>
            <a:solidFill>
              <a:srgbClr val="220F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sp>
          <p:nvSpPr>
            <p:cNvPr id="704" name="Google Shape;704;p40"/>
            <p:cNvSpPr/>
            <p:nvPr/>
          </p:nvSpPr>
          <p:spPr>
            <a:xfrm>
              <a:off x="3158004" y="1822987"/>
              <a:ext cx="730567" cy="755332"/>
            </a:xfrm>
            <a:custGeom>
              <a:rect b="b" l="l" r="r" t="t"/>
              <a:pathLst>
                <a:path extrusionOk="0" h="755332" w="730567">
                  <a:moveTo>
                    <a:pt x="65722" y="0"/>
                  </a:moveTo>
                  <a:cubicBezTo>
                    <a:pt x="73342" y="2858"/>
                    <a:pt x="80963" y="5715"/>
                    <a:pt x="88582" y="8573"/>
                  </a:cubicBezTo>
                  <a:cubicBezTo>
                    <a:pt x="60007" y="52388"/>
                    <a:pt x="80010" y="79058"/>
                    <a:pt x="118110" y="104775"/>
                  </a:cubicBezTo>
                  <a:cubicBezTo>
                    <a:pt x="209550" y="167640"/>
                    <a:pt x="301942" y="229553"/>
                    <a:pt x="386715" y="300990"/>
                  </a:cubicBezTo>
                  <a:cubicBezTo>
                    <a:pt x="510540" y="405765"/>
                    <a:pt x="622935" y="521970"/>
                    <a:pt x="696277" y="669608"/>
                  </a:cubicBezTo>
                  <a:cubicBezTo>
                    <a:pt x="708660" y="694373"/>
                    <a:pt x="719138" y="720090"/>
                    <a:pt x="730568" y="745808"/>
                  </a:cubicBezTo>
                  <a:cubicBezTo>
                    <a:pt x="727710" y="748665"/>
                    <a:pt x="723900" y="752475"/>
                    <a:pt x="721043" y="755333"/>
                  </a:cubicBezTo>
                  <a:cubicBezTo>
                    <a:pt x="709613" y="747713"/>
                    <a:pt x="696277" y="741998"/>
                    <a:pt x="686752" y="732473"/>
                  </a:cubicBezTo>
                  <a:cubicBezTo>
                    <a:pt x="518160" y="551498"/>
                    <a:pt x="315277" y="418148"/>
                    <a:pt x="101917" y="298133"/>
                  </a:cubicBezTo>
                  <a:cubicBezTo>
                    <a:pt x="74295" y="282893"/>
                    <a:pt x="44767" y="268605"/>
                    <a:pt x="17145" y="254318"/>
                  </a:cubicBezTo>
                  <a:cubicBezTo>
                    <a:pt x="11430" y="249555"/>
                    <a:pt x="5715" y="243840"/>
                    <a:pt x="0" y="239078"/>
                  </a:cubicBezTo>
                  <a:cubicBezTo>
                    <a:pt x="1905" y="233363"/>
                    <a:pt x="4763" y="228600"/>
                    <a:pt x="6667" y="222885"/>
                  </a:cubicBezTo>
                  <a:cubicBezTo>
                    <a:pt x="6667" y="222885"/>
                    <a:pt x="6667" y="223838"/>
                    <a:pt x="6667" y="222885"/>
                  </a:cubicBezTo>
                  <a:cubicBezTo>
                    <a:pt x="37147" y="235268"/>
                    <a:pt x="67627" y="248603"/>
                    <a:pt x="98107" y="261938"/>
                  </a:cubicBezTo>
                  <a:cubicBezTo>
                    <a:pt x="98107" y="261938"/>
                    <a:pt x="98107" y="261938"/>
                    <a:pt x="98107" y="261938"/>
                  </a:cubicBezTo>
                  <a:cubicBezTo>
                    <a:pt x="126682" y="278130"/>
                    <a:pt x="155257" y="295275"/>
                    <a:pt x="183832" y="311468"/>
                  </a:cubicBezTo>
                  <a:cubicBezTo>
                    <a:pt x="187642" y="313373"/>
                    <a:pt x="191452" y="315278"/>
                    <a:pt x="195263" y="317183"/>
                  </a:cubicBezTo>
                  <a:cubicBezTo>
                    <a:pt x="207645" y="323850"/>
                    <a:pt x="219075" y="331470"/>
                    <a:pt x="231457" y="338138"/>
                  </a:cubicBezTo>
                  <a:cubicBezTo>
                    <a:pt x="231457" y="338138"/>
                    <a:pt x="231457" y="338138"/>
                    <a:pt x="231457" y="338138"/>
                  </a:cubicBezTo>
                  <a:cubicBezTo>
                    <a:pt x="240982" y="344805"/>
                    <a:pt x="250507" y="350520"/>
                    <a:pt x="260032" y="357188"/>
                  </a:cubicBezTo>
                  <a:cubicBezTo>
                    <a:pt x="260032" y="357188"/>
                    <a:pt x="260032" y="357188"/>
                    <a:pt x="260032" y="357188"/>
                  </a:cubicBezTo>
                  <a:cubicBezTo>
                    <a:pt x="279082" y="369570"/>
                    <a:pt x="298132" y="382905"/>
                    <a:pt x="318135" y="395288"/>
                  </a:cubicBezTo>
                  <a:cubicBezTo>
                    <a:pt x="318135" y="395288"/>
                    <a:pt x="318135" y="395288"/>
                    <a:pt x="318135" y="395288"/>
                  </a:cubicBezTo>
                  <a:cubicBezTo>
                    <a:pt x="324802" y="399098"/>
                    <a:pt x="330517" y="402908"/>
                    <a:pt x="337185" y="406718"/>
                  </a:cubicBezTo>
                  <a:cubicBezTo>
                    <a:pt x="340995" y="408623"/>
                    <a:pt x="344805" y="410528"/>
                    <a:pt x="348615" y="412433"/>
                  </a:cubicBezTo>
                  <a:cubicBezTo>
                    <a:pt x="354330" y="416243"/>
                    <a:pt x="360997" y="420053"/>
                    <a:pt x="366713" y="422910"/>
                  </a:cubicBezTo>
                  <a:cubicBezTo>
                    <a:pt x="366713" y="422910"/>
                    <a:pt x="365760" y="421958"/>
                    <a:pt x="365760" y="421958"/>
                  </a:cubicBezTo>
                  <a:cubicBezTo>
                    <a:pt x="369570" y="424815"/>
                    <a:pt x="372427" y="428625"/>
                    <a:pt x="376238" y="431483"/>
                  </a:cubicBezTo>
                  <a:cubicBezTo>
                    <a:pt x="376238" y="431483"/>
                    <a:pt x="376238" y="431483"/>
                    <a:pt x="376238" y="431483"/>
                  </a:cubicBezTo>
                  <a:cubicBezTo>
                    <a:pt x="463867" y="501015"/>
                    <a:pt x="551497" y="569595"/>
                    <a:pt x="639127" y="639128"/>
                  </a:cubicBezTo>
                  <a:cubicBezTo>
                    <a:pt x="607695" y="550545"/>
                    <a:pt x="549593" y="481965"/>
                    <a:pt x="481013" y="421958"/>
                  </a:cubicBezTo>
                  <a:cubicBezTo>
                    <a:pt x="481013" y="421958"/>
                    <a:pt x="481013" y="421958"/>
                    <a:pt x="481013" y="421958"/>
                  </a:cubicBezTo>
                  <a:cubicBezTo>
                    <a:pt x="462915" y="405765"/>
                    <a:pt x="444817" y="388620"/>
                    <a:pt x="425767" y="372428"/>
                  </a:cubicBezTo>
                  <a:cubicBezTo>
                    <a:pt x="425767" y="372428"/>
                    <a:pt x="425767" y="372428"/>
                    <a:pt x="425767" y="372428"/>
                  </a:cubicBezTo>
                  <a:cubicBezTo>
                    <a:pt x="421957" y="368618"/>
                    <a:pt x="419100" y="365760"/>
                    <a:pt x="415290" y="361950"/>
                  </a:cubicBezTo>
                  <a:cubicBezTo>
                    <a:pt x="415290" y="361950"/>
                    <a:pt x="416242" y="362903"/>
                    <a:pt x="416242" y="362903"/>
                  </a:cubicBezTo>
                  <a:cubicBezTo>
                    <a:pt x="412432" y="358140"/>
                    <a:pt x="409575" y="354330"/>
                    <a:pt x="405765" y="349568"/>
                  </a:cubicBezTo>
                  <a:cubicBezTo>
                    <a:pt x="315277" y="280988"/>
                    <a:pt x="223838" y="212408"/>
                    <a:pt x="132397" y="144780"/>
                  </a:cubicBezTo>
                  <a:cubicBezTo>
                    <a:pt x="118110" y="134303"/>
                    <a:pt x="103822" y="124778"/>
                    <a:pt x="89535" y="114300"/>
                  </a:cubicBezTo>
                  <a:cubicBezTo>
                    <a:pt x="32385" y="68580"/>
                    <a:pt x="31432" y="64770"/>
                    <a:pt x="65722" y="0"/>
                  </a:cubicBezTo>
                  <a:close/>
                </a:path>
              </a:pathLst>
            </a:custGeom>
            <a:solidFill>
              <a:srgbClr val="3214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40"/>
            <p:cNvSpPr/>
            <p:nvPr/>
          </p:nvSpPr>
          <p:spPr>
            <a:xfrm>
              <a:off x="2873276" y="2060160"/>
              <a:ext cx="536187" cy="1144904"/>
            </a:xfrm>
            <a:custGeom>
              <a:rect b="b" l="l" r="r" t="t"/>
              <a:pathLst>
                <a:path extrusionOk="0" h="1144904" w="536187">
                  <a:moveTo>
                    <a:pt x="283775" y="0"/>
                  </a:moveTo>
                  <a:cubicBezTo>
                    <a:pt x="289490" y="4763"/>
                    <a:pt x="295205" y="10477"/>
                    <a:pt x="300920" y="15240"/>
                  </a:cubicBezTo>
                  <a:cubicBezTo>
                    <a:pt x="260915" y="202883"/>
                    <a:pt x="206623" y="384810"/>
                    <a:pt x="112325" y="554355"/>
                  </a:cubicBezTo>
                  <a:cubicBezTo>
                    <a:pt x="78035" y="615315"/>
                    <a:pt x="60890" y="686752"/>
                    <a:pt x="36125" y="753427"/>
                  </a:cubicBezTo>
                  <a:cubicBezTo>
                    <a:pt x="21838" y="790575"/>
                    <a:pt x="38030" y="815340"/>
                    <a:pt x="67558" y="839152"/>
                  </a:cubicBezTo>
                  <a:cubicBezTo>
                    <a:pt x="197098" y="940118"/>
                    <a:pt x="338068" y="1020127"/>
                    <a:pt x="485705" y="1090612"/>
                  </a:cubicBezTo>
                  <a:cubicBezTo>
                    <a:pt x="502850" y="1099185"/>
                    <a:pt x="519043" y="1107758"/>
                    <a:pt x="536188" y="1116330"/>
                  </a:cubicBezTo>
                  <a:cubicBezTo>
                    <a:pt x="522853" y="1125855"/>
                    <a:pt x="510470" y="1135380"/>
                    <a:pt x="497135" y="1144905"/>
                  </a:cubicBezTo>
                  <a:cubicBezTo>
                    <a:pt x="495230" y="1138237"/>
                    <a:pt x="494278" y="1127760"/>
                    <a:pt x="489515" y="1125855"/>
                  </a:cubicBezTo>
                  <a:cubicBezTo>
                    <a:pt x="425698" y="1093470"/>
                    <a:pt x="361880" y="1062037"/>
                    <a:pt x="298063" y="1029652"/>
                  </a:cubicBezTo>
                  <a:cubicBezTo>
                    <a:pt x="298063" y="1029652"/>
                    <a:pt x="298063" y="1029652"/>
                    <a:pt x="298063" y="1029652"/>
                  </a:cubicBezTo>
                  <a:cubicBezTo>
                    <a:pt x="291395" y="1025843"/>
                    <a:pt x="284728" y="1022985"/>
                    <a:pt x="279013" y="1019175"/>
                  </a:cubicBezTo>
                  <a:cubicBezTo>
                    <a:pt x="279013" y="1019175"/>
                    <a:pt x="279965" y="1020127"/>
                    <a:pt x="279965" y="1020127"/>
                  </a:cubicBezTo>
                  <a:cubicBezTo>
                    <a:pt x="273298" y="1016318"/>
                    <a:pt x="267583" y="1012508"/>
                    <a:pt x="260915" y="1008698"/>
                  </a:cubicBezTo>
                  <a:cubicBezTo>
                    <a:pt x="260915" y="1008698"/>
                    <a:pt x="261868" y="1009650"/>
                    <a:pt x="261868" y="1009650"/>
                  </a:cubicBezTo>
                  <a:cubicBezTo>
                    <a:pt x="252343" y="1002983"/>
                    <a:pt x="241865" y="996315"/>
                    <a:pt x="232340" y="989648"/>
                  </a:cubicBezTo>
                  <a:cubicBezTo>
                    <a:pt x="171380" y="947737"/>
                    <a:pt x="110420" y="904875"/>
                    <a:pt x="49460" y="862965"/>
                  </a:cubicBezTo>
                  <a:cubicBezTo>
                    <a:pt x="6598" y="833437"/>
                    <a:pt x="-11500" y="792480"/>
                    <a:pt x="7550" y="743902"/>
                  </a:cubicBezTo>
                  <a:cubicBezTo>
                    <a:pt x="47555" y="642937"/>
                    <a:pt x="91370" y="543877"/>
                    <a:pt x="134233" y="443865"/>
                  </a:cubicBezTo>
                  <a:cubicBezTo>
                    <a:pt x="140900" y="427672"/>
                    <a:pt x="148520" y="412433"/>
                    <a:pt x="156140" y="397192"/>
                  </a:cubicBezTo>
                  <a:cubicBezTo>
                    <a:pt x="163760" y="381000"/>
                    <a:pt x="170428" y="364808"/>
                    <a:pt x="178048" y="348615"/>
                  </a:cubicBezTo>
                  <a:cubicBezTo>
                    <a:pt x="178048" y="348615"/>
                    <a:pt x="178048" y="348615"/>
                    <a:pt x="178048" y="347663"/>
                  </a:cubicBezTo>
                  <a:cubicBezTo>
                    <a:pt x="180905" y="340995"/>
                    <a:pt x="183763" y="334327"/>
                    <a:pt x="186620" y="327660"/>
                  </a:cubicBezTo>
                  <a:cubicBezTo>
                    <a:pt x="186620" y="327660"/>
                    <a:pt x="185668" y="327660"/>
                    <a:pt x="185668" y="327660"/>
                  </a:cubicBezTo>
                  <a:cubicBezTo>
                    <a:pt x="204718" y="266700"/>
                    <a:pt x="223768" y="205740"/>
                    <a:pt x="242818" y="144780"/>
                  </a:cubicBezTo>
                  <a:cubicBezTo>
                    <a:pt x="256153" y="96202"/>
                    <a:pt x="270440" y="47625"/>
                    <a:pt x="283775" y="0"/>
                  </a:cubicBezTo>
                  <a:close/>
                </a:path>
              </a:pathLst>
            </a:custGeom>
            <a:solidFill>
              <a:srgbClr val="2B121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40"/>
            <p:cNvSpPr/>
            <p:nvPr/>
          </p:nvSpPr>
          <p:spPr>
            <a:xfrm>
              <a:off x="4172416" y="909540"/>
              <a:ext cx="265747" cy="1143000"/>
            </a:xfrm>
            <a:custGeom>
              <a:rect b="b" l="l" r="r" t="t"/>
              <a:pathLst>
                <a:path extrusionOk="0" h="1143000" w="265747">
                  <a:moveTo>
                    <a:pt x="102870" y="704850"/>
                  </a:moveTo>
                  <a:cubicBezTo>
                    <a:pt x="101917" y="710565"/>
                    <a:pt x="100013" y="716280"/>
                    <a:pt x="99060" y="721995"/>
                  </a:cubicBezTo>
                  <a:cubicBezTo>
                    <a:pt x="79057" y="833438"/>
                    <a:pt x="58103" y="944880"/>
                    <a:pt x="38100" y="1057275"/>
                  </a:cubicBezTo>
                  <a:cubicBezTo>
                    <a:pt x="30480" y="1085850"/>
                    <a:pt x="23813" y="1114425"/>
                    <a:pt x="16192" y="1143000"/>
                  </a:cubicBezTo>
                  <a:cubicBezTo>
                    <a:pt x="10478" y="1143000"/>
                    <a:pt x="5715" y="1143000"/>
                    <a:pt x="0" y="1143000"/>
                  </a:cubicBezTo>
                  <a:cubicBezTo>
                    <a:pt x="19050" y="1038225"/>
                    <a:pt x="38100" y="933450"/>
                    <a:pt x="56197" y="828675"/>
                  </a:cubicBezTo>
                  <a:cubicBezTo>
                    <a:pt x="85725" y="676275"/>
                    <a:pt x="115253" y="522923"/>
                    <a:pt x="144780" y="370523"/>
                  </a:cubicBezTo>
                  <a:cubicBezTo>
                    <a:pt x="147638" y="360045"/>
                    <a:pt x="149542" y="348615"/>
                    <a:pt x="152400" y="338138"/>
                  </a:cubicBezTo>
                  <a:cubicBezTo>
                    <a:pt x="173355" y="262890"/>
                    <a:pt x="193357" y="187642"/>
                    <a:pt x="217170" y="113348"/>
                  </a:cubicBezTo>
                  <a:cubicBezTo>
                    <a:pt x="229553" y="74295"/>
                    <a:pt x="249555" y="38100"/>
                    <a:pt x="265747" y="0"/>
                  </a:cubicBezTo>
                  <a:cubicBezTo>
                    <a:pt x="242888" y="83820"/>
                    <a:pt x="217170" y="167640"/>
                    <a:pt x="197167" y="252413"/>
                  </a:cubicBezTo>
                  <a:cubicBezTo>
                    <a:pt x="172403" y="356235"/>
                    <a:pt x="152400" y="461963"/>
                    <a:pt x="130492" y="565785"/>
                  </a:cubicBezTo>
                  <a:cubicBezTo>
                    <a:pt x="125730" y="582930"/>
                    <a:pt x="120967" y="600075"/>
                    <a:pt x="116205" y="618172"/>
                  </a:cubicBezTo>
                  <a:cubicBezTo>
                    <a:pt x="114300" y="630555"/>
                    <a:pt x="111442" y="643890"/>
                    <a:pt x="109538" y="656272"/>
                  </a:cubicBezTo>
                  <a:cubicBezTo>
                    <a:pt x="108585" y="660083"/>
                    <a:pt x="107632" y="663893"/>
                    <a:pt x="106680" y="666750"/>
                  </a:cubicBezTo>
                  <a:cubicBezTo>
                    <a:pt x="105728" y="673418"/>
                    <a:pt x="105728" y="679133"/>
                    <a:pt x="104775" y="685800"/>
                  </a:cubicBezTo>
                  <a:cubicBezTo>
                    <a:pt x="104775" y="692468"/>
                    <a:pt x="103822" y="699135"/>
                    <a:pt x="102870" y="704850"/>
                  </a:cubicBezTo>
                  <a:close/>
                </a:path>
              </a:pathLst>
            </a:custGeom>
            <a:solidFill>
              <a:srgbClr val="3E161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40"/>
            <p:cNvSpPr/>
            <p:nvPr/>
          </p:nvSpPr>
          <p:spPr>
            <a:xfrm>
              <a:off x="3198961" y="3176490"/>
              <a:ext cx="460254" cy="132425"/>
            </a:xfrm>
            <a:custGeom>
              <a:rect b="b" l="l" r="r" t="t"/>
              <a:pathLst>
                <a:path extrusionOk="0" h="132425" w="460254">
                  <a:moveTo>
                    <a:pt x="171450" y="28575"/>
                  </a:moveTo>
                  <a:cubicBezTo>
                    <a:pt x="184785" y="19050"/>
                    <a:pt x="197168" y="9525"/>
                    <a:pt x="210503" y="0"/>
                  </a:cubicBezTo>
                  <a:cubicBezTo>
                    <a:pt x="274320" y="20955"/>
                    <a:pt x="338138" y="42863"/>
                    <a:pt x="401955" y="63818"/>
                  </a:cubicBezTo>
                  <a:cubicBezTo>
                    <a:pt x="403860" y="64770"/>
                    <a:pt x="404813" y="64770"/>
                    <a:pt x="406718" y="65722"/>
                  </a:cubicBezTo>
                  <a:cubicBezTo>
                    <a:pt x="424815" y="80010"/>
                    <a:pt x="442913" y="93345"/>
                    <a:pt x="460058" y="108585"/>
                  </a:cubicBezTo>
                  <a:cubicBezTo>
                    <a:pt x="461963" y="109538"/>
                    <a:pt x="449580" y="133350"/>
                    <a:pt x="443865" y="132397"/>
                  </a:cubicBezTo>
                  <a:cubicBezTo>
                    <a:pt x="421005" y="131445"/>
                    <a:pt x="398145" y="128588"/>
                    <a:pt x="377190" y="121920"/>
                  </a:cubicBezTo>
                  <a:cubicBezTo>
                    <a:pt x="338138" y="108585"/>
                    <a:pt x="300990" y="85725"/>
                    <a:pt x="260985" y="76200"/>
                  </a:cubicBezTo>
                  <a:cubicBezTo>
                    <a:pt x="175260" y="57150"/>
                    <a:pt x="87630" y="43815"/>
                    <a:pt x="0" y="27622"/>
                  </a:cubicBezTo>
                  <a:cubicBezTo>
                    <a:pt x="0" y="18097"/>
                    <a:pt x="0" y="8572"/>
                    <a:pt x="0" y="0"/>
                  </a:cubicBezTo>
                  <a:cubicBezTo>
                    <a:pt x="58103" y="9525"/>
                    <a:pt x="115253" y="19050"/>
                    <a:pt x="171450" y="28575"/>
                  </a:cubicBezTo>
                  <a:close/>
                </a:path>
              </a:pathLst>
            </a:custGeom>
            <a:solidFill>
              <a:srgbClr val="1D0E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40"/>
            <p:cNvSpPr/>
            <p:nvPr/>
          </p:nvSpPr>
          <p:spPr>
            <a:xfrm>
              <a:off x="4278144" y="1077179"/>
              <a:ext cx="173354" cy="700087"/>
            </a:xfrm>
            <a:custGeom>
              <a:rect b="b" l="l" r="r" t="t"/>
              <a:pathLst>
                <a:path extrusionOk="0" h="700087" w="173354">
                  <a:moveTo>
                    <a:pt x="31432" y="567690"/>
                  </a:moveTo>
                  <a:cubicBezTo>
                    <a:pt x="32385" y="563880"/>
                    <a:pt x="34290" y="560070"/>
                    <a:pt x="35242" y="556260"/>
                  </a:cubicBezTo>
                  <a:cubicBezTo>
                    <a:pt x="36195" y="550545"/>
                    <a:pt x="38100" y="544830"/>
                    <a:pt x="39052" y="539115"/>
                  </a:cubicBezTo>
                  <a:cubicBezTo>
                    <a:pt x="39052" y="539115"/>
                    <a:pt x="38100" y="539115"/>
                    <a:pt x="38100" y="539115"/>
                  </a:cubicBezTo>
                  <a:cubicBezTo>
                    <a:pt x="40005" y="535305"/>
                    <a:pt x="41910" y="531495"/>
                    <a:pt x="43815" y="527685"/>
                  </a:cubicBezTo>
                  <a:cubicBezTo>
                    <a:pt x="86677" y="351473"/>
                    <a:pt x="130492" y="176213"/>
                    <a:pt x="173355" y="0"/>
                  </a:cubicBezTo>
                  <a:cubicBezTo>
                    <a:pt x="152400" y="192405"/>
                    <a:pt x="104775" y="379095"/>
                    <a:pt x="54292" y="564832"/>
                  </a:cubicBezTo>
                  <a:cubicBezTo>
                    <a:pt x="40005" y="609600"/>
                    <a:pt x="25717" y="654368"/>
                    <a:pt x="11430" y="700088"/>
                  </a:cubicBezTo>
                  <a:cubicBezTo>
                    <a:pt x="7620" y="700088"/>
                    <a:pt x="3810" y="699135"/>
                    <a:pt x="0" y="699135"/>
                  </a:cubicBezTo>
                  <a:cubicBezTo>
                    <a:pt x="9525" y="655320"/>
                    <a:pt x="20955" y="611505"/>
                    <a:pt x="31432" y="567690"/>
                  </a:cubicBezTo>
                  <a:close/>
                </a:path>
              </a:pathLst>
            </a:custGeom>
            <a:solidFill>
              <a:srgbClr val="4619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40"/>
            <p:cNvSpPr/>
            <p:nvPr/>
          </p:nvSpPr>
          <p:spPr>
            <a:xfrm>
              <a:off x="4187656" y="1776315"/>
              <a:ext cx="100964" cy="361950"/>
            </a:xfrm>
            <a:custGeom>
              <a:rect b="b" l="l" r="r" t="t"/>
              <a:pathLst>
                <a:path extrusionOk="0" h="361950" w="100964">
                  <a:moveTo>
                    <a:pt x="89535" y="0"/>
                  </a:moveTo>
                  <a:cubicBezTo>
                    <a:pt x="93345" y="0"/>
                    <a:pt x="97155" y="953"/>
                    <a:pt x="100965" y="953"/>
                  </a:cubicBezTo>
                  <a:cubicBezTo>
                    <a:pt x="73342" y="120967"/>
                    <a:pt x="46672" y="241935"/>
                    <a:pt x="19050" y="361950"/>
                  </a:cubicBezTo>
                  <a:cubicBezTo>
                    <a:pt x="12382" y="361950"/>
                    <a:pt x="6667" y="360997"/>
                    <a:pt x="0" y="360997"/>
                  </a:cubicBezTo>
                  <a:cubicBezTo>
                    <a:pt x="12382" y="304800"/>
                    <a:pt x="24765" y="248603"/>
                    <a:pt x="37147" y="192405"/>
                  </a:cubicBezTo>
                  <a:cubicBezTo>
                    <a:pt x="55245" y="128588"/>
                    <a:pt x="72390" y="63817"/>
                    <a:pt x="89535" y="0"/>
                  </a:cubicBezTo>
                  <a:close/>
                </a:path>
              </a:pathLst>
            </a:custGeom>
            <a:solidFill>
              <a:srgbClr val="3E161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40"/>
            <p:cNvSpPr/>
            <p:nvPr/>
          </p:nvSpPr>
          <p:spPr>
            <a:xfrm>
              <a:off x="4438164" y="852390"/>
              <a:ext cx="48577" cy="198120"/>
            </a:xfrm>
            <a:custGeom>
              <a:rect b="b" l="l" r="r" t="t"/>
              <a:pathLst>
                <a:path extrusionOk="0" h="198120" w="48577">
                  <a:moveTo>
                    <a:pt x="0" y="57150"/>
                  </a:moveTo>
                  <a:cubicBezTo>
                    <a:pt x="9525" y="38100"/>
                    <a:pt x="19050" y="19050"/>
                    <a:pt x="29528" y="0"/>
                  </a:cubicBezTo>
                  <a:cubicBezTo>
                    <a:pt x="36195" y="1905"/>
                    <a:pt x="42863" y="2858"/>
                    <a:pt x="48578" y="4763"/>
                  </a:cubicBezTo>
                  <a:cubicBezTo>
                    <a:pt x="45720" y="38100"/>
                    <a:pt x="42863" y="71438"/>
                    <a:pt x="40005" y="104775"/>
                  </a:cubicBezTo>
                  <a:cubicBezTo>
                    <a:pt x="38100" y="114300"/>
                    <a:pt x="37147" y="122873"/>
                    <a:pt x="35243" y="132398"/>
                  </a:cubicBezTo>
                  <a:cubicBezTo>
                    <a:pt x="30480" y="154305"/>
                    <a:pt x="25718" y="176213"/>
                    <a:pt x="20003" y="198120"/>
                  </a:cubicBezTo>
                  <a:cubicBezTo>
                    <a:pt x="15240" y="197167"/>
                    <a:pt x="11430" y="196215"/>
                    <a:pt x="6668" y="195263"/>
                  </a:cubicBezTo>
                  <a:cubicBezTo>
                    <a:pt x="12382" y="160020"/>
                    <a:pt x="18097" y="123825"/>
                    <a:pt x="25718" y="88583"/>
                  </a:cubicBezTo>
                  <a:cubicBezTo>
                    <a:pt x="31432" y="64770"/>
                    <a:pt x="24765" y="54292"/>
                    <a:pt x="0" y="57150"/>
                  </a:cubicBezTo>
                  <a:close/>
                </a:path>
              </a:pathLst>
            </a:custGeom>
            <a:solidFill>
              <a:srgbClr val="3E161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40"/>
            <p:cNvSpPr/>
            <p:nvPr/>
          </p:nvSpPr>
          <p:spPr>
            <a:xfrm>
              <a:off x="4085739" y="4072792"/>
              <a:ext cx="20955" cy="1904"/>
            </a:xfrm>
            <a:custGeom>
              <a:rect b="b" l="l" r="r" t="t"/>
              <a:pathLst>
                <a:path extrusionOk="0" h="1904" w="20955">
                  <a:moveTo>
                    <a:pt x="20955" y="1905"/>
                  </a:moveTo>
                  <a:cubicBezTo>
                    <a:pt x="14288" y="953"/>
                    <a:pt x="6668" y="0"/>
                    <a:pt x="0" y="0"/>
                  </a:cubicBezTo>
                  <a:cubicBezTo>
                    <a:pt x="6668" y="0"/>
                    <a:pt x="14288" y="953"/>
                    <a:pt x="20955" y="1905"/>
                  </a:cubicBezTo>
                  <a:close/>
                </a:path>
              </a:pathLst>
            </a:custGeom>
            <a:solidFill>
              <a:srgbClr val="E9A99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40"/>
            <p:cNvSpPr/>
            <p:nvPr/>
          </p:nvSpPr>
          <p:spPr>
            <a:xfrm>
              <a:off x="4325769" y="4122322"/>
              <a:ext cx="198119" cy="13335"/>
            </a:xfrm>
            <a:custGeom>
              <a:rect b="b" l="l" r="r" t="t"/>
              <a:pathLst>
                <a:path extrusionOk="0" h="13335" w="198119">
                  <a:moveTo>
                    <a:pt x="0" y="0"/>
                  </a:moveTo>
                  <a:cubicBezTo>
                    <a:pt x="65722" y="2858"/>
                    <a:pt x="131445" y="5715"/>
                    <a:pt x="198120" y="7620"/>
                  </a:cubicBezTo>
                  <a:cubicBezTo>
                    <a:pt x="135255" y="9525"/>
                    <a:pt x="73342" y="12383"/>
                    <a:pt x="10477" y="13335"/>
                  </a:cubicBezTo>
                  <a:cubicBezTo>
                    <a:pt x="7620" y="13335"/>
                    <a:pt x="3810" y="4763"/>
                    <a:pt x="0" y="0"/>
                  </a:cubicBezTo>
                  <a:close/>
                </a:path>
              </a:pathLst>
            </a:custGeom>
            <a:solidFill>
              <a:srgbClr val="F4C6B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40"/>
            <p:cNvSpPr/>
            <p:nvPr/>
          </p:nvSpPr>
          <p:spPr>
            <a:xfrm>
              <a:off x="4174321" y="4790024"/>
              <a:ext cx="39052" cy="13334"/>
            </a:xfrm>
            <a:custGeom>
              <a:rect b="b" l="l" r="r" t="t"/>
              <a:pathLst>
                <a:path extrusionOk="0" h="13334" w="39052">
                  <a:moveTo>
                    <a:pt x="0" y="0"/>
                  </a:moveTo>
                  <a:cubicBezTo>
                    <a:pt x="13335" y="4763"/>
                    <a:pt x="25718" y="8572"/>
                    <a:pt x="39053" y="13335"/>
                  </a:cubicBezTo>
                  <a:cubicBezTo>
                    <a:pt x="25718" y="9525"/>
                    <a:pt x="12383" y="4763"/>
                    <a:pt x="0" y="0"/>
                  </a:cubicBezTo>
                  <a:close/>
                </a:path>
              </a:pathLst>
            </a:custGeom>
            <a:solidFill>
              <a:srgbClr val="CEABA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40"/>
            <p:cNvSpPr/>
            <p:nvPr/>
          </p:nvSpPr>
          <p:spPr>
            <a:xfrm>
              <a:off x="4838214" y="3200302"/>
              <a:ext cx="17144" cy="19050"/>
            </a:xfrm>
            <a:custGeom>
              <a:rect b="b" l="l" r="r" t="t"/>
              <a:pathLst>
                <a:path extrusionOk="0" h="19050" w="17144">
                  <a:moveTo>
                    <a:pt x="0" y="3810"/>
                  </a:moveTo>
                  <a:cubicBezTo>
                    <a:pt x="5715" y="2857"/>
                    <a:pt x="11430" y="953"/>
                    <a:pt x="17145" y="0"/>
                  </a:cubicBezTo>
                  <a:cubicBezTo>
                    <a:pt x="12382" y="5715"/>
                    <a:pt x="8572" y="12382"/>
                    <a:pt x="3810" y="19050"/>
                  </a:cubicBezTo>
                  <a:cubicBezTo>
                    <a:pt x="2857" y="13335"/>
                    <a:pt x="953" y="8572"/>
                    <a:pt x="0" y="3810"/>
                  </a:cubicBezTo>
                  <a:close/>
                </a:path>
              </a:pathLst>
            </a:custGeom>
            <a:solidFill>
              <a:srgbClr val="FEFEF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40"/>
            <p:cNvSpPr/>
            <p:nvPr/>
          </p:nvSpPr>
          <p:spPr>
            <a:xfrm>
              <a:off x="2714139" y="4167090"/>
              <a:ext cx="9525" cy="9525"/>
            </a:xfrm>
            <a:custGeom>
              <a:rect b="b" l="l" r="r" t="t"/>
              <a:pathLst>
                <a:path extrusionOk="0" h="9525" w="9525">
                  <a:moveTo>
                    <a:pt x="0" y="9525"/>
                  </a:moveTo>
                  <a:cubicBezTo>
                    <a:pt x="2858" y="6668"/>
                    <a:pt x="5715" y="2857"/>
                    <a:pt x="9525" y="0"/>
                  </a:cubicBezTo>
                  <a:cubicBezTo>
                    <a:pt x="6667" y="2857"/>
                    <a:pt x="3810" y="6668"/>
                    <a:pt x="0" y="9525"/>
                  </a:cubicBezTo>
                  <a:close/>
                </a:path>
              </a:pathLst>
            </a:custGeom>
            <a:solidFill>
              <a:srgbClr val="BD898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40"/>
            <p:cNvSpPr/>
            <p:nvPr/>
          </p:nvSpPr>
          <p:spPr>
            <a:xfrm>
              <a:off x="4716294" y="2975512"/>
              <a:ext cx="18097" cy="7620"/>
            </a:xfrm>
            <a:custGeom>
              <a:rect b="b" l="l" r="r" t="t"/>
              <a:pathLst>
                <a:path extrusionOk="0" h="7620" w="18097">
                  <a:moveTo>
                    <a:pt x="18097" y="7620"/>
                  </a:moveTo>
                  <a:cubicBezTo>
                    <a:pt x="12382" y="7620"/>
                    <a:pt x="5715" y="7620"/>
                    <a:pt x="0" y="7620"/>
                  </a:cubicBezTo>
                  <a:cubicBezTo>
                    <a:pt x="0" y="5715"/>
                    <a:pt x="0" y="4763"/>
                    <a:pt x="0" y="2858"/>
                  </a:cubicBezTo>
                  <a:cubicBezTo>
                    <a:pt x="5715" y="1905"/>
                    <a:pt x="12382" y="953"/>
                    <a:pt x="18097" y="0"/>
                  </a:cubicBezTo>
                  <a:cubicBezTo>
                    <a:pt x="18097" y="2858"/>
                    <a:pt x="18097" y="4763"/>
                    <a:pt x="18097" y="7620"/>
                  </a:cubicBezTo>
                  <a:close/>
                </a:path>
              </a:pathLst>
            </a:custGeom>
            <a:solidFill>
              <a:srgbClr val="FEFEF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40"/>
            <p:cNvSpPr/>
            <p:nvPr/>
          </p:nvSpPr>
          <p:spPr>
            <a:xfrm>
              <a:off x="4140031" y="4267102"/>
              <a:ext cx="7619" cy="7619"/>
            </a:xfrm>
            <a:custGeom>
              <a:rect b="b" l="l" r="r" t="t"/>
              <a:pathLst>
                <a:path extrusionOk="0" h="7619" w="7619">
                  <a:moveTo>
                    <a:pt x="7620" y="2857"/>
                  </a:moveTo>
                  <a:cubicBezTo>
                    <a:pt x="5715" y="3810"/>
                    <a:pt x="2857" y="5715"/>
                    <a:pt x="0" y="7620"/>
                  </a:cubicBezTo>
                  <a:cubicBezTo>
                    <a:pt x="1905" y="4763"/>
                    <a:pt x="2857" y="2857"/>
                    <a:pt x="3810" y="0"/>
                  </a:cubicBezTo>
                  <a:cubicBezTo>
                    <a:pt x="4763" y="0"/>
                    <a:pt x="7620" y="2857"/>
                    <a:pt x="7620" y="2857"/>
                  </a:cubicBezTo>
                  <a:close/>
                </a:path>
              </a:pathLst>
            </a:custGeom>
            <a:solidFill>
              <a:srgbClr val="F4C5B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40"/>
            <p:cNvSpPr/>
            <p:nvPr/>
          </p:nvSpPr>
          <p:spPr>
            <a:xfrm>
              <a:off x="4108598" y="4730017"/>
              <a:ext cx="15240" cy="7619"/>
            </a:xfrm>
            <a:custGeom>
              <a:rect b="b" l="l" r="r" t="t"/>
              <a:pathLst>
                <a:path extrusionOk="0" h="7619" w="15240">
                  <a:moveTo>
                    <a:pt x="15240" y="7620"/>
                  </a:moveTo>
                  <a:cubicBezTo>
                    <a:pt x="10478" y="4763"/>
                    <a:pt x="4763" y="2857"/>
                    <a:pt x="0" y="0"/>
                  </a:cubicBezTo>
                  <a:cubicBezTo>
                    <a:pt x="4763" y="1905"/>
                    <a:pt x="10478" y="4763"/>
                    <a:pt x="15240" y="7620"/>
                  </a:cubicBezTo>
                  <a:close/>
                </a:path>
              </a:pathLst>
            </a:custGeom>
            <a:solidFill>
              <a:srgbClr val="F4C5B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40"/>
            <p:cNvSpPr/>
            <p:nvPr/>
          </p:nvSpPr>
          <p:spPr>
            <a:xfrm>
              <a:off x="3352314" y="4541422"/>
              <a:ext cx="25717" cy="24765"/>
            </a:xfrm>
            <a:custGeom>
              <a:rect b="b" l="l" r="r" t="t"/>
              <a:pathLst>
                <a:path extrusionOk="0" h="24765" w="25717">
                  <a:moveTo>
                    <a:pt x="9525" y="24765"/>
                  </a:moveTo>
                  <a:cubicBezTo>
                    <a:pt x="6667" y="24765"/>
                    <a:pt x="2858" y="24765"/>
                    <a:pt x="0" y="24765"/>
                  </a:cubicBezTo>
                  <a:cubicBezTo>
                    <a:pt x="5715" y="16193"/>
                    <a:pt x="12383" y="8573"/>
                    <a:pt x="18097" y="0"/>
                  </a:cubicBezTo>
                  <a:cubicBezTo>
                    <a:pt x="20955" y="1905"/>
                    <a:pt x="22860" y="3810"/>
                    <a:pt x="25717" y="6668"/>
                  </a:cubicBezTo>
                  <a:cubicBezTo>
                    <a:pt x="20003" y="13335"/>
                    <a:pt x="15240" y="19050"/>
                    <a:pt x="9525" y="24765"/>
                  </a:cubicBezTo>
                  <a:close/>
                </a:path>
              </a:pathLst>
            </a:custGeom>
            <a:solidFill>
              <a:srgbClr val="2A110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40"/>
            <p:cNvSpPr/>
            <p:nvPr/>
          </p:nvSpPr>
          <p:spPr>
            <a:xfrm>
              <a:off x="4289573" y="1475324"/>
              <a:ext cx="14287" cy="52387"/>
            </a:xfrm>
            <a:custGeom>
              <a:rect b="b" l="l" r="r" t="t"/>
              <a:pathLst>
                <a:path extrusionOk="0" h="52387" w="14287">
                  <a:moveTo>
                    <a:pt x="0" y="52388"/>
                  </a:moveTo>
                  <a:cubicBezTo>
                    <a:pt x="4763" y="35243"/>
                    <a:pt x="9525" y="18098"/>
                    <a:pt x="14288" y="0"/>
                  </a:cubicBezTo>
                  <a:cubicBezTo>
                    <a:pt x="9525" y="18098"/>
                    <a:pt x="4763" y="35243"/>
                    <a:pt x="0" y="52388"/>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40"/>
            <p:cNvSpPr/>
            <p:nvPr/>
          </p:nvSpPr>
          <p:spPr>
            <a:xfrm>
              <a:off x="4313386" y="1616294"/>
              <a:ext cx="3809" cy="17145"/>
            </a:xfrm>
            <a:custGeom>
              <a:rect b="b" l="l" r="r" t="t"/>
              <a:pathLst>
                <a:path extrusionOk="0" h="17145" w="3809">
                  <a:moveTo>
                    <a:pt x="3810" y="0"/>
                  </a:moveTo>
                  <a:cubicBezTo>
                    <a:pt x="2858" y="5715"/>
                    <a:pt x="953" y="11430"/>
                    <a:pt x="0" y="17145"/>
                  </a:cubicBezTo>
                  <a:cubicBezTo>
                    <a:pt x="953" y="11430"/>
                    <a:pt x="2858" y="5715"/>
                    <a:pt x="3810" y="0"/>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2" name="Google Shape;722;p40"/>
            <p:cNvSpPr/>
            <p:nvPr/>
          </p:nvSpPr>
          <p:spPr>
            <a:xfrm>
              <a:off x="4275286" y="1595340"/>
              <a:ext cx="2857" cy="19050"/>
            </a:xfrm>
            <a:custGeom>
              <a:rect b="b" l="l" r="r" t="t"/>
              <a:pathLst>
                <a:path extrusionOk="0" h="19050" w="2857">
                  <a:moveTo>
                    <a:pt x="0" y="19050"/>
                  </a:moveTo>
                  <a:cubicBezTo>
                    <a:pt x="953" y="12383"/>
                    <a:pt x="1905" y="6667"/>
                    <a:pt x="2858" y="0"/>
                  </a:cubicBezTo>
                  <a:cubicBezTo>
                    <a:pt x="1905" y="6667"/>
                    <a:pt x="953" y="13335"/>
                    <a:pt x="0" y="19050"/>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40"/>
            <p:cNvSpPr/>
            <p:nvPr/>
          </p:nvSpPr>
          <p:spPr>
            <a:xfrm>
              <a:off x="4280048" y="1565812"/>
              <a:ext cx="9525" cy="10477"/>
            </a:xfrm>
            <a:custGeom>
              <a:rect b="b" l="l" r="r" t="t"/>
              <a:pathLst>
                <a:path extrusionOk="0" h="10477" w="9525">
                  <a:moveTo>
                    <a:pt x="0" y="10478"/>
                  </a:moveTo>
                  <a:cubicBezTo>
                    <a:pt x="953" y="6668"/>
                    <a:pt x="1905" y="2858"/>
                    <a:pt x="2858" y="0"/>
                  </a:cubicBezTo>
                  <a:cubicBezTo>
                    <a:pt x="4763" y="1905"/>
                    <a:pt x="6668" y="2858"/>
                    <a:pt x="9525" y="4763"/>
                  </a:cubicBezTo>
                  <a:cubicBezTo>
                    <a:pt x="6668" y="6668"/>
                    <a:pt x="2858" y="8573"/>
                    <a:pt x="0" y="10478"/>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40"/>
            <p:cNvSpPr/>
            <p:nvPr/>
          </p:nvSpPr>
          <p:spPr>
            <a:xfrm>
              <a:off x="4316244" y="1604865"/>
              <a:ext cx="5714" cy="11429"/>
            </a:xfrm>
            <a:custGeom>
              <a:rect b="b" l="l" r="r" t="t"/>
              <a:pathLst>
                <a:path extrusionOk="0" h="11429" w="5714">
                  <a:moveTo>
                    <a:pt x="5715" y="0"/>
                  </a:moveTo>
                  <a:cubicBezTo>
                    <a:pt x="3810" y="3810"/>
                    <a:pt x="1905" y="7620"/>
                    <a:pt x="0" y="11430"/>
                  </a:cubicBezTo>
                  <a:cubicBezTo>
                    <a:pt x="1905" y="7620"/>
                    <a:pt x="3810" y="3810"/>
                    <a:pt x="5715" y="0"/>
                  </a:cubicBezTo>
                  <a:close/>
                </a:path>
              </a:pathLst>
            </a:custGeom>
            <a:solidFill>
              <a:srgbClr val="BE898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25" name="Google Shape;725;p40"/>
          <p:cNvSpPr/>
          <p:nvPr/>
        </p:nvSpPr>
        <p:spPr>
          <a:xfrm rot="-1304078">
            <a:off x="6818365" y="1756938"/>
            <a:ext cx="2712634" cy="4160621"/>
          </a:xfrm>
          <a:custGeom>
            <a:rect b="b" l="l" r="r" t="t"/>
            <a:pathLst>
              <a:path extrusionOk="0" h="5222754" w="3405122">
                <a:moveTo>
                  <a:pt x="1683436" y="4638871"/>
                </a:moveTo>
                <a:cubicBezTo>
                  <a:pt x="1701534" y="4740788"/>
                  <a:pt x="1720584" y="4843659"/>
                  <a:pt x="1739634" y="4947481"/>
                </a:cubicBezTo>
                <a:lnTo>
                  <a:pt x="1739633" y="4947482"/>
                </a:lnTo>
                <a:lnTo>
                  <a:pt x="1753802" y="4995582"/>
                </a:lnTo>
                <a:cubicBezTo>
                  <a:pt x="1758684" y="5011537"/>
                  <a:pt x="1764399" y="5027015"/>
                  <a:pt x="1772971" y="5040826"/>
                </a:cubicBezTo>
                <a:cubicBezTo>
                  <a:pt x="1798689" y="5082736"/>
                  <a:pt x="1831073" y="5119883"/>
                  <a:pt x="1860601" y="5159888"/>
                </a:cubicBezTo>
                <a:cubicBezTo>
                  <a:pt x="1869173" y="5171319"/>
                  <a:pt x="1880603" y="5184654"/>
                  <a:pt x="1881556" y="5197988"/>
                </a:cubicBezTo>
                <a:cubicBezTo>
                  <a:pt x="1882508" y="5205608"/>
                  <a:pt x="1867268" y="5222754"/>
                  <a:pt x="1858696" y="5222754"/>
                </a:cubicBezTo>
                <a:cubicBezTo>
                  <a:pt x="1845361" y="5222754"/>
                  <a:pt x="1827264" y="5217038"/>
                  <a:pt x="1818691" y="5206561"/>
                </a:cubicBezTo>
                <a:cubicBezTo>
                  <a:pt x="1771542" y="5155126"/>
                  <a:pt x="1753861" y="5091369"/>
                  <a:pt x="1740333" y="5026539"/>
                </a:cubicBezTo>
                <a:lnTo>
                  <a:pt x="1727405" y="4962532"/>
                </a:lnTo>
                <a:lnTo>
                  <a:pt x="1727251" y="4962721"/>
                </a:lnTo>
                <a:cubicBezTo>
                  <a:pt x="1698676" y="4856993"/>
                  <a:pt x="1677721" y="4749361"/>
                  <a:pt x="1683436" y="4638871"/>
                </a:cubicBezTo>
                <a:close/>
                <a:moveTo>
                  <a:pt x="1617714" y="4041653"/>
                </a:moveTo>
                <a:cubicBezTo>
                  <a:pt x="1623429" y="4041653"/>
                  <a:pt x="1630096" y="4041653"/>
                  <a:pt x="1635811" y="4041653"/>
                </a:cubicBezTo>
                <a:cubicBezTo>
                  <a:pt x="1643431" y="4176908"/>
                  <a:pt x="1652004" y="4313116"/>
                  <a:pt x="1659624" y="4448371"/>
                </a:cubicBezTo>
                <a:cubicBezTo>
                  <a:pt x="1653909" y="4448371"/>
                  <a:pt x="1648194" y="4449323"/>
                  <a:pt x="1642479" y="4449323"/>
                </a:cubicBezTo>
                <a:cubicBezTo>
                  <a:pt x="1633906" y="4313116"/>
                  <a:pt x="1625334" y="4177861"/>
                  <a:pt x="1617714" y="4041653"/>
                </a:cubicBezTo>
                <a:close/>
                <a:moveTo>
                  <a:pt x="2640698" y="3343471"/>
                </a:moveTo>
                <a:cubicBezTo>
                  <a:pt x="2645461" y="3348234"/>
                  <a:pt x="2651176" y="3352996"/>
                  <a:pt x="2655939" y="3357759"/>
                </a:cubicBezTo>
                <a:cubicBezTo>
                  <a:pt x="2534971" y="3450151"/>
                  <a:pt x="2397811" y="3504443"/>
                  <a:pt x="2247316" y="3525399"/>
                </a:cubicBezTo>
                <a:cubicBezTo>
                  <a:pt x="2231123" y="3527303"/>
                  <a:pt x="2213026" y="3514921"/>
                  <a:pt x="2195881" y="3509206"/>
                </a:cubicBezTo>
                <a:cubicBezTo>
                  <a:pt x="2211121" y="3500634"/>
                  <a:pt x="2226361" y="3484441"/>
                  <a:pt x="2241601" y="3484441"/>
                </a:cubicBezTo>
                <a:cubicBezTo>
                  <a:pt x="2389239" y="3477774"/>
                  <a:pt x="2517826" y="3419671"/>
                  <a:pt x="2640698" y="3343471"/>
                </a:cubicBezTo>
                <a:close/>
                <a:moveTo>
                  <a:pt x="1655814" y="3060578"/>
                </a:moveTo>
                <a:cubicBezTo>
                  <a:pt x="1653908" y="3101536"/>
                  <a:pt x="1653908" y="3143446"/>
                  <a:pt x="1652956" y="3184403"/>
                </a:cubicBezTo>
                <a:lnTo>
                  <a:pt x="1652939" y="3184403"/>
                </a:lnTo>
                <a:lnTo>
                  <a:pt x="1652956" y="3184404"/>
                </a:lnTo>
                <a:cubicBezTo>
                  <a:pt x="1647241" y="3443484"/>
                  <a:pt x="1640573" y="3702564"/>
                  <a:pt x="1634858" y="3961644"/>
                </a:cubicBezTo>
                <a:cubicBezTo>
                  <a:pt x="1634858" y="3981646"/>
                  <a:pt x="1636763" y="4002601"/>
                  <a:pt x="1637716" y="4022604"/>
                </a:cubicBezTo>
                <a:cubicBezTo>
                  <a:pt x="1636763" y="4028319"/>
                  <a:pt x="1635811" y="4034986"/>
                  <a:pt x="1635811" y="4040701"/>
                </a:cubicBezTo>
                <a:cubicBezTo>
                  <a:pt x="1630096" y="4040701"/>
                  <a:pt x="1623428" y="4040701"/>
                  <a:pt x="1617713" y="4040701"/>
                </a:cubicBezTo>
                <a:cubicBezTo>
                  <a:pt x="1617713" y="4040701"/>
                  <a:pt x="1615808" y="4041654"/>
                  <a:pt x="1615808" y="4041654"/>
                </a:cubicBezTo>
                <a:cubicBezTo>
                  <a:pt x="1619618" y="3794956"/>
                  <a:pt x="1622476" y="3548259"/>
                  <a:pt x="1627238" y="3301561"/>
                </a:cubicBezTo>
                <a:lnTo>
                  <a:pt x="1636686" y="3184403"/>
                </a:lnTo>
                <a:lnTo>
                  <a:pt x="1635811" y="3184403"/>
                </a:lnTo>
                <a:cubicBezTo>
                  <a:pt x="1637716" y="3144398"/>
                  <a:pt x="1638669" y="3104393"/>
                  <a:pt x="1640574" y="3063436"/>
                </a:cubicBezTo>
                <a:cubicBezTo>
                  <a:pt x="1645336" y="3062483"/>
                  <a:pt x="1650099" y="3061531"/>
                  <a:pt x="1655814" y="3060578"/>
                </a:cubicBezTo>
                <a:close/>
                <a:moveTo>
                  <a:pt x="887266" y="3041171"/>
                </a:moveTo>
                <a:cubicBezTo>
                  <a:pt x="895243" y="3041052"/>
                  <a:pt x="902863" y="3041529"/>
                  <a:pt x="909054" y="3044386"/>
                </a:cubicBezTo>
                <a:cubicBezTo>
                  <a:pt x="992874" y="3085344"/>
                  <a:pt x="1075741" y="3128206"/>
                  <a:pt x="1158609" y="3170116"/>
                </a:cubicBezTo>
                <a:cubicBezTo>
                  <a:pt x="1237666" y="3205359"/>
                  <a:pt x="1313866" y="3248221"/>
                  <a:pt x="1406259" y="3224409"/>
                </a:cubicBezTo>
                <a:cubicBezTo>
                  <a:pt x="1417689" y="3221551"/>
                  <a:pt x="1435787" y="3243459"/>
                  <a:pt x="1450074" y="3253936"/>
                </a:cubicBezTo>
                <a:cubicBezTo>
                  <a:pt x="1437691" y="3266319"/>
                  <a:pt x="1428166" y="3285369"/>
                  <a:pt x="1413879" y="3289178"/>
                </a:cubicBezTo>
                <a:cubicBezTo>
                  <a:pt x="1370064" y="3300609"/>
                  <a:pt x="1329107" y="3296799"/>
                  <a:pt x="1287196" y="3272034"/>
                </a:cubicBezTo>
                <a:cubicBezTo>
                  <a:pt x="1234809" y="3241553"/>
                  <a:pt x="1176707" y="3217741"/>
                  <a:pt x="1121461" y="3191071"/>
                </a:cubicBezTo>
                <a:cubicBezTo>
                  <a:pt x="1036689" y="3142494"/>
                  <a:pt x="950011" y="3092011"/>
                  <a:pt x="863334" y="3041528"/>
                </a:cubicBezTo>
                <a:cubicBezTo>
                  <a:pt x="870954" y="3042005"/>
                  <a:pt x="879288" y="3041290"/>
                  <a:pt x="887266" y="3041171"/>
                </a:cubicBezTo>
                <a:close/>
                <a:moveTo>
                  <a:pt x="857619" y="3013906"/>
                </a:moveTo>
                <a:cubicBezTo>
                  <a:pt x="857619" y="3013906"/>
                  <a:pt x="858571" y="3013906"/>
                  <a:pt x="859524" y="3013906"/>
                </a:cubicBezTo>
                <a:cubicBezTo>
                  <a:pt x="858571" y="3014859"/>
                  <a:pt x="857619" y="3015811"/>
                  <a:pt x="857619" y="3016763"/>
                </a:cubicBezTo>
                <a:cubicBezTo>
                  <a:pt x="856666" y="3016763"/>
                  <a:pt x="855713" y="3015811"/>
                  <a:pt x="854761" y="3015811"/>
                </a:cubicBezTo>
                <a:cubicBezTo>
                  <a:pt x="855713" y="3014859"/>
                  <a:pt x="856666" y="3013906"/>
                  <a:pt x="857619" y="3013906"/>
                </a:cubicBezTo>
                <a:close/>
                <a:moveTo>
                  <a:pt x="612826" y="2809119"/>
                </a:moveTo>
                <a:cubicBezTo>
                  <a:pt x="615684" y="2811976"/>
                  <a:pt x="618541" y="2814834"/>
                  <a:pt x="621399" y="2817691"/>
                </a:cubicBezTo>
                <a:lnTo>
                  <a:pt x="621398" y="2817692"/>
                </a:lnTo>
                <a:lnTo>
                  <a:pt x="650851" y="2846194"/>
                </a:lnTo>
                <a:lnTo>
                  <a:pt x="651879" y="2845313"/>
                </a:lnTo>
                <a:cubicBezTo>
                  <a:pt x="660451" y="2851981"/>
                  <a:pt x="669976" y="2857696"/>
                  <a:pt x="678549" y="2864363"/>
                </a:cubicBezTo>
                <a:lnTo>
                  <a:pt x="680454" y="2865316"/>
                </a:lnTo>
                <a:cubicBezTo>
                  <a:pt x="706171" y="2887223"/>
                  <a:pt x="732841" y="2909131"/>
                  <a:pt x="758559" y="2931991"/>
                </a:cubicBezTo>
                <a:cubicBezTo>
                  <a:pt x="767132" y="2939611"/>
                  <a:pt x="775704" y="2946278"/>
                  <a:pt x="785229" y="2953898"/>
                </a:cubicBezTo>
                <a:cubicBezTo>
                  <a:pt x="799516" y="2969138"/>
                  <a:pt x="813804" y="2985331"/>
                  <a:pt x="828091" y="2999618"/>
                </a:cubicBezTo>
                <a:cubicBezTo>
                  <a:pt x="812851" y="2994856"/>
                  <a:pt x="797611" y="2991046"/>
                  <a:pt x="782371" y="2986283"/>
                </a:cubicBezTo>
                <a:cubicBezTo>
                  <a:pt x="734746" y="2943421"/>
                  <a:pt x="686169" y="2900558"/>
                  <a:pt x="638544" y="2856743"/>
                </a:cubicBezTo>
                <a:lnTo>
                  <a:pt x="649021" y="2847763"/>
                </a:lnTo>
                <a:lnTo>
                  <a:pt x="637590" y="2856744"/>
                </a:lnTo>
                <a:cubicBezTo>
                  <a:pt x="628065" y="2847219"/>
                  <a:pt x="617588" y="2836741"/>
                  <a:pt x="608063" y="2827216"/>
                </a:cubicBezTo>
                <a:lnTo>
                  <a:pt x="608063" y="2827216"/>
                </a:lnTo>
                <a:lnTo>
                  <a:pt x="603301" y="2822454"/>
                </a:lnTo>
                <a:cubicBezTo>
                  <a:pt x="606159" y="2817691"/>
                  <a:pt x="609969" y="2813882"/>
                  <a:pt x="612826" y="2809119"/>
                </a:cubicBezTo>
                <a:close/>
                <a:moveTo>
                  <a:pt x="1938707" y="2784353"/>
                </a:moveTo>
                <a:cubicBezTo>
                  <a:pt x="1939659" y="2787211"/>
                  <a:pt x="1939659" y="2790068"/>
                  <a:pt x="1938707" y="2792925"/>
                </a:cubicBezTo>
                <a:cubicBezTo>
                  <a:pt x="1937754" y="2791021"/>
                  <a:pt x="1936802" y="2789116"/>
                  <a:pt x="1935849" y="2786258"/>
                </a:cubicBezTo>
                <a:cubicBezTo>
                  <a:pt x="1935849" y="2786258"/>
                  <a:pt x="1937754" y="2785306"/>
                  <a:pt x="1938707" y="2784353"/>
                </a:cubicBezTo>
                <a:close/>
                <a:moveTo>
                  <a:pt x="1097649" y="2572899"/>
                </a:moveTo>
                <a:cubicBezTo>
                  <a:pt x="1138607" y="2609094"/>
                  <a:pt x="1180516" y="2645289"/>
                  <a:pt x="1221474" y="2681484"/>
                </a:cubicBezTo>
                <a:cubicBezTo>
                  <a:pt x="1228141" y="2688151"/>
                  <a:pt x="1235761" y="2694819"/>
                  <a:pt x="1242429" y="2701487"/>
                </a:cubicBezTo>
                <a:cubicBezTo>
                  <a:pt x="1251002" y="2711012"/>
                  <a:pt x="1259574" y="2719584"/>
                  <a:pt x="1268146" y="2729109"/>
                </a:cubicBezTo>
                <a:cubicBezTo>
                  <a:pt x="1289102" y="2751969"/>
                  <a:pt x="1309104" y="2773876"/>
                  <a:pt x="1330059" y="2796737"/>
                </a:cubicBezTo>
                <a:cubicBezTo>
                  <a:pt x="1337679" y="2806262"/>
                  <a:pt x="1344346" y="2815787"/>
                  <a:pt x="1351966" y="2824359"/>
                </a:cubicBezTo>
                <a:cubicBezTo>
                  <a:pt x="1372921" y="2858649"/>
                  <a:pt x="1393877" y="2892939"/>
                  <a:pt x="1415784" y="2927229"/>
                </a:cubicBezTo>
                <a:cubicBezTo>
                  <a:pt x="1424357" y="2950089"/>
                  <a:pt x="1432929" y="2972949"/>
                  <a:pt x="1441502" y="2995809"/>
                </a:cubicBezTo>
                <a:cubicBezTo>
                  <a:pt x="1442454" y="3047244"/>
                  <a:pt x="1446264" y="3098679"/>
                  <a:pt x="1443407" y="3150114"/>
                </a:cubicBezTo>
                <a:cubicBezTo>
                  <a:pt x="1442454" y="3163449"/>
                  <a:pt x="1424357" y="3175831"/>
                  <a:pt x="1413879" y="3189166"/>
                </a:cubicBezTo>
                <a:cubicBezTo>
                  <a:pt x="1409116" y="3173926"/>
                  <a:pt x="1400544" y="3158687"/>
                  <a:pt x="1399591" y="3142494"/>
                </a:cubicBezTo>
                <a:cubicBezTo>
                  <a:pt x="1397687" y="3095821"/>
                  <a:pt x="1398639" y="3049149"/>
                  <a:pt x="1397687" y="3003429"/>
                </a:cubicBezTo>
                <a:cubicBezTo>
                  <a:pt x="1387209" y="2919609"/>
                  <a:pt x="1338632" y="2854839"/>
                  <a:pt x="1286244" y="2794831"/>
                </a:cubicBezTo>
                <a:cubicBezTo>
                  <a:pt x="1222427" y="2721489"/>
                  <a:pt x="1150989" y="2654814"/>
                  <a:pt x="1082409" y="2585281"/>
                </a:cubicBezTo>
                <a:cubicBezTo>
                  <a:pt x="1088124" y="2580519"/>
                  <a:pt x="1092886" y="2576709"/>
                  <a:pt x="1097649" y="2572899"/>
                </a:cubicBezTo>
                <a:close/>
                <a:moveTo>
                  <a:pt x="1736776" y="2320486"/>
                </a:moveTo>
                <a:cubicBezTo>
                  <a:pt x="1736776" y="2354776"/>
                  <a:pt x="1735823" y="2389066"/>
                  <a:pt x="1735823" y="2422403"/>
                </a:cubicBezTo>
                <a:cubicBezTo>
                  <a:pt x="1716773" y="2583376"/>
                  <a:pt x="1697723" y="2745301"/>
                  <a:pt x="1677721" y="2906274"/>
                </a:cubicBezTo>
                <a:cubicBezTo>
                  <a:pt x="1672958" y="2940563"/>
                  <a:pt x="1668196" y="2974854"/>
                  <a:pt x="1663433" y="3009144"/>
                </a:cubicBezTo>
                <a:cubicBezTo>
                  <a:pt x="1660576" y="3009144"/>
                  <a:pt x="1656766" y="3009144"/>
                  <a:pt x="1653908" y="3008191"/>
                </a:cubicBezTo>
                <a:cubicBezTo>
                  <a:pt x="1653908" y="2974854"/>
                  <a:pt x="1653908" y="2941516"/>
                  <a:pt x="1653908" y="2908179"/>
                </a:cubicBezTo>
                <a:cubicBezTo>
                  <a:pt x="1658671" y="2864363"/>
                  <a:pt x="1664386" y="2820549"/>
                  <a:pt x="1669148" y="2776734"/>
                </a:cubicBezTo>
                <a:cubicBezTo>
                  <a:pt x="1669148" y="2770066"/>
                  <a:pt x="1670101" y="2763399"/>
                  <a:pt x="1670101" y="2755778"/>
                </a:cubicBezTo>
                <a:cubicBezTo>
                  <a:pt x="1671053" y="2746253"/>
                  <a:pt x="1671053" y="2736728"/>
                  <a:pt x="1672006" y="2727203"/>
                </a:cubicBezTo>
                <a:cubicBezTo>
                  <a:pt x="1676768" y="2691961"/>
                  <a:pt x="1680578" y="2657671"/>
                  <a:pt x="1685341" y="2622428"/>
                </a:cubicBezTo>
                <a:cubicBezTo>
                  <a:pt x="1694866" y="2552896"/>
                  <a:pt x="1703438" y="2482411"/>
                  <a:pt x="1712963" y="2412878"/>
                </a:cubicBezTo>
                <a:cubicBezTo>
                  <a:pt x="1717726" y="2385256"/>
                  <a:pt x="1722488" y="2356681"/>
                  <a:pt x="1727251" y="2329059"/>
                </a:cubicBezTo>
                <a:cubicBezTo>
                  <a:pt x="1727251" y="2329059"/>
                  <a:pt x="1727251" y="2328106"/>
                  <a:pt x="1727251" y="2328106"/>
                </a:cubicBezTo>
                <a:cubicBezTo>
                  <a:pt x="1729156" y="2326201"/>
                  <a:pt x="1731061" y="2323344"/>
                  <a:pt x="1732966" y="2321439"/>
                </a:cubicBezTo>
                <a:cubicBezTo>
                  <a:pt x="1733918" y="2320486"/>
                  <a:pt x="1735823" y="2320486"/>
                  <a:pt x="1736776" y="2320486"/>
                </a:cubicBezTo>
                <a:close/>
                <a:moveTo>
                  <a:pt x="3149333" y="2058548"/>
                </a:moveTo>
                <a:cubicBezTo>
                  <a:pt x="3154096" y="2063311"/>
                  <a:pt x="3158858" y="2067121"/>
                  <a:pt x="3162668" y="2071883"/>
                </a:cubicBezTo>
                <a:cubicBezTo>
                  <a:pt x="3110281" y="2115698"/>
                  <a:pt x="3058846" y="2159513"/>
                  <a:pt x="3006458" y="2203328"/>
                </a:cubicBezTo>
                <a:cubicBezTo>
                  <a:pt x="3006458" y="2203328"/>
                  <a:pt x="3001696" y="2203328"/>
                  <a:pt x="3001696" y="2203328"/>
                </a:cubicBezTo>
                <a:cubicBezTo>
                  <a:pt x="3001696" y="2203328"/>
                  <a:pt x="2996933" y="2204281"/>
                  <a:pt x="2996933" y="2204281"/>
                </a:cubicBezTo>
                <a:lnTo>
                  <a:pt x="2995605" y="2204281"/>
                </a:lnTo>
                <a:lnTo>
                  <a:pt x="2666416" y="2440500"/>
                </a:lnTo>
                <a:cubicBezTo>
                  <a:pt x="2521636" y="2547181"/>
                  <a:pt x="2379714" y="2656718"/>
                  <a:pt x="2235886" y="2765303"/>
                </a:cubicBezTo>
                <a:lnTo>
                  <a:pt x="2235421" y="2764877"/>
                </a:lnTo>
                <a:lnTo>
                  <a:pt x="2015859" y="3012954"/>
                </a:lnTo>
                <a:cubicBezTo>
                  <a:pt x="2003476" y="3027241"/>
                  <a:pt x="1996809" y="3045339"/>
                  <a:pt x="1988236" y="3061531"/>
                </a:cubicBezTo>
                <a:cubicBezTo>
                  <a:pt x="1961566" y="3112014"/>
                  <a:pt x="1934896" y="3161544"/>
                  <a:pt x="1908226" y="3212026"/>
                </a:cubicBezTo>
                <a:cubicBezTo>
                  <a:pt x="1896796" y="3243459"/>
                  <a:pt x="1884414" y="3273939"/>
                  <a:pt x="1875841" y="3305371"/>
                </a:cubicBezTo>
                <a:cubicBezTo>
                  <a:pt x="1852029" y="3386334"/>
                  <a:pt x="1857744" y="3465391"/>
                  <a:pt x="1904416" y="3537781"/>
                </a:cubicBezTo>
                <a:cubicBezTo>
                  <a:pt x="1919656" y="3560641"/>
                  <a:pt x="1928229" y="3582549"/>
                  <a:pt x="1898701" y="3596837"/>
                </a:cubicBezTo>
                <a:cubicBezTo>
                  <a:pt x="1869174" y="3611124"/>
                  <a:pt x="1860601" y="3588264"/>
                  <a:pt x="1848219" y="3565404"/>
                </a:cubicBezTo>
                <a:cubicBezTo>
                  <a:pt x="1775829" y="3436816"/>
                  <a:pt x="1833931" y="3320612"/>
                  <a:pt x="1878699" y="3203454"/>
                </a:cubicBezTo>
                <a:cubicBezTo>
                  <a:pt x="1880604" y="3193929"/>
                  <a:pt x="1883461" y="3185356"/>
                  <a:pt x="1887271" y="3176784"/>
                </a:cubicBezTo>
                <a:cubicBezTo>
                  <a:pt x="1918704" y="3122491"/>
                  <a:pt x="1949184" y="3068199"/>
                  <a:pt x="1980616" y="3012954"/>
                </a:cubicBezTo>
                <a:cubicBezTo>
                  <a:pt x="2052054" y="2934849"/>
                  <a:pt x="2123491" y="2855791"/>
                  <a:pt x="2195881" y="2777687"/>
                </a:cubicBezTo>
                <a:cubicBezTo>
                  <a:pt x="2204454" y="2769114"/>
                  <a:pt x="2214931" y="2762446"/>
                  <a:pt x="2224456" y="2753874"/>
                </a:cubicBezTo>
                <a:lnTo>
                  <a:pt x="2225012" y="2754383"/>
                </a:lnTo>
                <a:lnTo>
                  <a:pt x="2516873" y="2522416"/>
                </a:lnTo>
                <a:cubicBezTo>
                  <a:pt x="2665464" y="2412878"/>
                  <a:pt x="2817864" y="2309056"/>
                  <a:pt x="2969311" y="2203328"/>
                </a:cubicBezTo>
                <a:lnTo>
                  <a:pt x="2969447" y="2203328"/>
                </a:lnTo>
                <a:lnTo>
                  <a:pt x="2970264" y="2197613"/>
                </a:lnTo>
                <a:cubicBezTo>
                  <a:pt x="3029318" y="2149988"/>
                  <a:pt x="3089326" y="2104268"/>
                  <a:pt x="3149333" y="2058548"/>
                </a:cubicBezTo>
                <a:close/>
                <a:moveTo>
                  <a:pt x="484238" y="2056644"/>
                </a:moveTo>
                <a:cubicBezTo>
                  <a:pt x="493763" y="2061407"/>
                  <a:pt x="503288" y="2067122"/>
                  <a:pt x="512813" y="2071884"/>
                </a:cubicBezTo>
                <a:cubicBezTo>
                  <a:pt x="592824" y="2143322"/>
                  <a:pt x="672834" y="2214759"/>
                  <a:pt x="753796" y="2284291"/>
                </a:cubicBezTo>
                <a:cubicBezTo>
                  <a:pt x="858571" y="2373827"/>
                  <a:pt x="965251" y="2461457"/>
                  <a:pt x="1071931" y="2549087"/>
                </a:cubicBezTo>
                <a:cubicBezTo>
                  <a:pt x="1076694" y="2552897"/>
                  <a:pt x="1083361" y="2553849"/>
                  <a:pt x="1089076" y="2555754"/>
                </a:cubicBezTo>
                <a:cubicBezTo>
                  <a:pt x="1091934" y="2561469"/>
                  <a:pt x="1094791" y="2566232"/>
                  <a:pt x="1096696" y="2571947"/>
                </a:cubicBezTo>
                <a:cubicBezTo>
                  <a:pt x="1091934" y="2575757"/>
                  <a:pt x="1087171" y="2580519"/>
                  <a:pt x="1082409" y="2584329"/>
                </a:cubicBezTo>
                <a:cubicBezTo>
                  <a:pt x="1067169" y="2574804"/>
                  <a:pt x="1051929" y="2566232"/>
                  <a:pt x="1036689" y="2556707"/>
                </a:cubicBezTo>
                <a:cubicBezTo>
                  <a:pt x="1034784" y="2552897"/>
                  <a:pt x="1034784" y="2547182"/>
                  <a:pt x="1031926" y="2544324"/>
                </a:cubicBezTo>
                <a:cubicBezTo>
                  <a:pt x="869049" y="2409069"/>
                  <a:pt x="705219" y="2272861"/>
                  <a:pt x="540436" y="2136654"/>
                </a:cubicBezTo>
                <a:cubicBezTo>
                  <a:pt x="521386" y="2117604"/>
                  <a:pt x="502336" y="2097602"/>
                  <a:pt x="483286" y="2078552"/>
                </a:cubicBezTo>
                <a:cubicBezTo>
                  <a:pt x="483286" y="2070932"/>
                  <a:pt x="484238" y="2064264"/>
                  <a:pt x="484238" y="2056644"/>
                </a:cubicBezTo>
                <a:close/>
                <a:moveTo>
                  <a:pt x="3381743" y="1711839"/>
                </a:moveTo>
                <a:cubicBezTo>
                  <a:pt x="3390316" y="1731841"/>
                  <a:pt x="3408413" y="1754702"/>
                  <a:pt x="3404603" y="1771847"/>
                </a:cubicBezTo>
                <a:cubicBezTo>
                  <a:pt x="3397936" y="1803279"/>
                  <a:pt x="3376980" y="1830902"/>
                  <a:pt x="3363646" y="1861381"/>
                </a:cubicBezTo>
                <a:cubicBezTo>
                  <a:pt x="3346501" y="1899481"/>
                  <a:pt x="3325546" y="1937581"/>
                  <a:pt x="3316021" y="1977586"/>
                </a:cubicBezTo>
                <a:cubicBezTo>
                  <a:pt x="3282683" y="2115699"/>
                  <a:pt x="3253155" y="2254764"/>
                  <a:pt x="3222676" y="2392877"/>
                </a:cubicBezTo>
                <a:cubicBezTo>
                  <a:pt x="3220771" y="2402402"/>
                  <a:pt x="3220771" y="2411927"/>
                  <a:pt x="3219818" y="2421452"/>
                </a:cubicBezTo>
                <a:lnTo>
                  <a:pt x="3207443" y="2385276"/>
                </a:lnTo>
                <a:lnTo>
                  <a:pt x="3219818" y="2423356"/>
                </a:lnTo>
                <a:cubicBezTo>
                  <a:pt x="3221724" y="2425261"/>
                  <a:pt x="3222676" y="2428119"/>
                  <a:pt x="3221724" y="2430976"/>
                </a:cubicBezTo>
                <a:cubicBezTo>
                  <a:pt x="3165526" y="2575756"/>
                  <a:pt x="3115996" y="2722441"/>
                  <a:pt x="3052179" y="2863411"/>
                </a:cubicBezTo>
                <a:cubicBezTo>
                  <a:pt x="2974074" y="3036766"/>
                  <a:pt x="2864536" y="3190119"/>
                  <a:pt x="2715946" y="3312038"/>
                </a:cubicBezTo>
                <a:cubicBezTo>
                  <a:pt x="2696896" y="3328231"/>
                  <a:pt x="2674989" y="3341566"/>
                  <a:pt x="2654986" y="3356806"/>
                </a:cubicBezTo>
                <a:cubicBezTo>
                  <a:pt x="2650224" y="3352044"/>
                  <a:pt x="2644509" y="3347281"/>
                  <a:pt x="2639746" y="3342519"/>
                </a:cubicBezTo>
                <a:cubicBezTo>
                  <a:pt x="2951214" y="3112966"/>
                  <a:pt x="3092184" y="2780544"/>
                  <a:pt x="3194101" y="2425261"/>
                </a:cubicBezTo>
                <a:lnTo>
                  <a:pt x="3207436" y="2385256"/>
                </a:lnTo>
                <a:lnTo>
                  <a:pt x="3205530" y="2373827"/>
                </a:lnTo>
                <a:cubicBezTo>
                  <a:pt x="3246488" y="2244286"/>
                  <a:pt x="3261728" y="2109984"/>
                  <a:pt x="3281730" y="1968061"/>
                </a:cubicBezTo>
                <a:cubicBezTo>
                  <a:pt x="3236011" y="2007114"/>
                  <a:pt x="3199816" y="2039499"/>
                  <a:pt x="3162668" y="2070931"/>
                </a:cubicBezTo>
                <a:cubicBezTo>
                  <a:pt x="3157905" y="2066169"/>
                  <a:pt x="3153143" y="2062359"/>
                  <a:pt x="3149333" y="2057597"/>
                </a:cubicBezTo>
                <a:cubicBezTo>
                  <a:pt x="3165526" y="2040452"/>
                  <a:pt x="3180766" y="2022354"/>
                  <a:pt x="3197911" y="2006161"/>
                </a:cubicBezTo>
                <a:cubicBezTo>
                  <a:pt x="3256966" y="1954727"/>
                  <a:pt x="3300780" y="1896624"/>
                  <a:pt x="3301733" y="1812804"/>
                </a:cubicBezTo>
                <a:cubicBezTo>
                  <a:pt x="3301733" y="1788991"/>
                  <a:pt x="3311258" y="1761369"/>
                  <a:pt x="3325546" y="1742319"/>
                </a:cubicBezTo>
                <a:cubicBezTo>
                  <a:pt x="3336976" y="1727079"/>
                  <a:pt x="3362693" y="1722316"/>
                  <a:pt x="3381743" y="1711839"/>
                </a:cubicBezTo>
                <a:close/>
                <a:moveTo>
                  <a:pt x="2396693" y="1583883"/>
                </a:moveTo>
                <a:lnTo>
                  <a:pt x="2376380" y="1664809"/>
                </a:lnTo>
                <a:cubicBezTo>
                  <a:pt x="2368760" y="1694455"/>
                  <a:pt x="2360187" y="1723745"/>
                  <a:pt x="2348281" y="1751844"/>
                </a:cubicBezTo>
                <a:cubicBezTo>
                  <a:pt x="2262556" y="1951869"/>
                  <a:pt x="2122539" y="2105221"/>
                  <a:pt x="1935848" y="2215711"/>
                </a:cubicBezTo>
                <a:cubicBezTo>
                  <a:pt x="1927276" y="2220474"/>
                  <a:pt x="1919656" y="2228094"/>
                  <a:pt x="1911083" y="2229046"/>
                </a:cubicBezTo>
                <a:cubicBezTo>
                  <a:pt x="1897748" y="2230951"/>
                  <a:pt x="1883461" y="2229046"/>
                  <a:pt x="1870126" y="2228094"/>
                </a:cubicBezTo>
                <a:cubicBezTo>
                  <a:pt x="1877746" y="2217616"/>
                  <a:pt x="1883461" y="2203328"/>
                  <a:pt x="1894891" y="2195709"/>
                </a:cubicBezTo>
                <a:cubicBezTo>
                  <a:pt x="1952041" y="2158561"/>
                  <a:pt x="2013953" y="2129034"/>
                  <a:pt x="2067293" y="2088076"/>
                </a:cubicBezTo>
                <a:cubicBezTo>
                  <a:pt x="2217789" y="1971871"/>
                  <a:pt x="2311133" y="1816614"/>
                  <a:pt x="2370189" y="1638496"/>
                </a:cubicBezTo>
                <a:cubicBezTo>
                  <a:pt x="2373522" y="1627542"/>
                  <a:pt x="2378523" y="1617303"/>
                  <a:pt x="2384000" y="1607183"/>
                </a:cubicBezTo>
                <a:close/>
                <a:moveTo>
                  <a:pt x="2398904" y="1574930"/>
                </a:moveTo>
                <a:lnTo>
                  <a:pt x="2398841" y="1575670"/>
                </a:lnTo>
                <a:lnTo>
                  <a:pt x="2400669" y="1576584"/>
                </a:lnTo>
                <a:lnTo>
                  <a:pt x="2396693" y="1583883"/>
                </a:lnTo>
                <a:lnTo>
                  <a:pt x="2398764" y="1575631"/>
                </a:lnTo>
                <a:close/>
                <a:moveTo>
                  <a:pt x="65139" y="1539436"/>
                </a:moveTo>
                <a:cubicBezTo>
                  <a:pt x="86094" y="1637543"/>
                  <a:pt x="156579" y="1704218"/>
                  <a:pt x="213729" y="1781371"/>
                </a:cubicBezTo>
                <a:cubicBezTo>
                  <a:pt x="223254" y="1663261"/>
                  <a:pt x="140386" y="1528006"/>
                  <a:pt x="65139" y="1539436"/>
                </a:cubicBezTo>
                <a:close/>
                <a:moveTo>
                  <a:pt x="79545" y="1470142"/>
                </a:moveTo>
                <a:cubicBezTo>
                  <a:pt x="101810" y="1473713"/>
                  <a:pt x="125146" y="1486096"/>
                  <a:pt x="144196" y="1508956"/>
                </a:cubicBezTo>
                <a:cubicBezTo>
                  <a:pt x="181344" y="1553723"/>
                  <a:pt x="207061" y="1609921"/>
                  <a:pt x="231826" y="1663261"/>
                </a:cubicBezTo>
                <a:cubicBezTo>
                  <a:pt x="244209" y="1689931"/>
                  <a:pt x="249924" y="1721363"/>
                  <a:pt x="249924" y="1750891"/>
                </a:cubicBezTo>
                <a:cubicBezTo>
                  <a:pt x="251829" y="1816613"/>
                  <a:pt x="283261" y="1862333"/>
                  <a:pt x="329934" y="1904243"/>
                </a:cubicBezTo>
                <a:cubicBezTo>
                  <a:pt x="382321" y="1951868"/>
                  <a:pt x="431851" y="2004256"/>
                  <a:pt x="481381" y="2054738"/>
                </a:cubicBezTo>
                <a:cubicBezTo>
                  <a:pt x="484239" y="2063311"/>
                  <a:pt x="484239" y="2070931"/>
                  <a:pt x="483286" y="2078551"/>
                </a:cubicBezTo>
                <a:cubicBezTo>
                  <a:pt x="414706" y="2015686"/>
                  <a:pt x="346126" y="1952821"/>
                  <a:pt x="277546" y="1889956"/>
                </a:cubicBezTo>
                <a:cubicBezTo>
                  <a:pt x="273736" y="1890908"/>
                  <a:pt x="269926" y="1890908"/>
                  <a:pt x="266116" y="1891861"/>
                </a:cubicBezTo>
                <a:cubicBezTo>
                  <a:pt x="277546" y="1983301"/>
                  <a:pt x="288976" y="2073788"/>
                  <a:pt x="300406" y="2165228"/>
                </a:cubicBezTo>
                <a:cubicBezTo>
                  <a:pt x="305169" y="2194756"/>
                  <a:pt x="309931" y="2223331"/>
                  <a:pt x="313741" y="2252858"/>
                </a:cubicBezTo>
                <a:cubicBezTo>
                  <a:pt x="325171" y="2299531"/>
                  <a:pt x="336601" y="2347156"/>
                  <a:pt x="348031" y="2393828"/>
                </a:cubicBezTo>
                <a:lnTo>
                  <a:pt x="350888" y="2393828"/>
                </a:lnTo>
                <a:cubicBezTo>
                  <a:pt x="355651" y="2400496"/>
                  <a:pt x="359461" y="2408116"/>
                  <a:pt x="364224" y="2414783"/>
                </a:cubicBezTo>
                <a:cubicBezTo>
                  <a:pt x="371843" y="2432881"/>
                  <a:pt x="378511" y="2451931"/>
                  <a:pt x="386131" y="2470028"/>
                </a:cubicBezTo>
                <a:cubicBezTo>
                  <a:pt x="404229" y="2505271"/>
                  <a:pt x="422326" y="2541466"/>
                  <a:pt x="440424" y="2576708"/>
                </a:cubicBezTo>
                <a:cubicBezTo>
                  <a:pt x="452806" y="2595758"/>
                  <a:pt x="465188" y="2615761"/>
                  <a:pt x="477571" y="2634811"/>
                </a:cubicBezTo>
                <a:cubicBezTo>
                  <a:pt x="493763" y="2656718"/>
                  <a:pt x="509956" y="2678625"/>
                  <a:pt x="525196" y="2700533"/>
                </a:cubicBezTo>
                <a:cubicBezTo>
                  <a:pt x="533769" y="2710058"/>
                  <a:pt x="542341" y="2719583"/>
                  <a:pt x="550913" y="2729108"/>
                </a:cubicBezTo>
                <a:cubicBezTo>
                  <a:pt x="567106" y="2750063"/>
                  <a:pt x="583299" y="2771018"/>
                  <a:pt x="599491" y="2792925"/>
                </a:cubicBezTo>
                <a:lnTo>
                  <a:pt x="598507" y="2793909"/>
                </a:lnTo>
                <a:lnTo>
                  <a:pt x="611874" y="2808166"/>
                </a:lnTo>
                <a:cubicBezTo>
                  <a:pt x="609016" y="2812929"/>
                  <a:pt x="605206" y="2816739"/>
                  <a:pt x="602349" y="2821501"/>
                </a:cubicBezTo>
                <a:cubicBezTo>
                  <a:pt x="597586" y="2815786"/>
                  <a:pt x="591871" y="2810071"/>
                  <a:pt x="586156" y="2804356"/>
                </a:cubicBezTo>
                <a:lnTo>
                  <a:pt x="587145" y="2803367"/>
                </a:lnTo>
                <a:lnTo>
                  <a:pt x="504077" y="2713689"/>
                </a:lnTo>
                <a:cubicBezTo>
                  <a:pt x="426255" y="2619392"/>
                  <a:pt x="367319" y="2513843"/>
                  <a:pt x="330886" y="2393828"/>
                </a:cubicBezTo>
                <a:lnTo>
                  <a:pt x="328029" y="2393828"/>
                </a:lnTo>
                <a:cubicBezTo>
                  <a:pt x="303264" y="2270003"/>
                  <a:pt x="267069" y="2147131"/>
                  <a:pt x="256591" y="2021401"/>
                </a:cubicBezTo>
                <a:cubicBezTo>
                  <a:pt x="246114" y="1898528"/>
                  <a:pt x="213729" y="1796611"/>
                  <a:pt x="113716" y="1717553"/>
                </a:cubicBezTo>
                <a:cubicBezTo>
                  <a:pt x="77521" y="1688978"/>
                  <a:pt x="50851" y="1646116"/>
                  <a:pt x="25134" y="1606111"/>
                </a:cubicBezTo>
                <a:cubicBezTo>
                  <a:pt x="-8204" y="1555628"/>
                  <a:pt x="-7251" y="1508003"/>
                  <a:pt x="21324" y="1484191"/>
                </a:cubicBezTo>
                <a:cubicBezTo>
                  <a:pt x="36087" y="1471808"/>
                  <a:pt x="57280" y="1466570"/>
                  <a:pt x="79545" y="1470142"/>
                </a:cubicBezTo>
                <a:close/>
                <a:moveTo>
                  <a:pt x="1952041" y="1261306"/>
                </a:moveTo>
                <a:cubicBezTo>
                  <a:pt x="1957756" y="1265116"/>
                  <a:pt x="1964424" y="1267973"/>
                  <a:pt x="1970139" y="1271784"/>
                </a:cubicBezTo>
                <a:cubicBezTo>
                  <a:pt x="1968233" y="1284166"/>
                  <a:pt x="1966328" y="1296548"/>
                  <a:pt x="1964424" y="1309884"/>
                </a:cubicBezTo>
                <a:cubicBezTo>
                  <a:pt x="1909178" y="1553723"/>
                  <a:pt x="1852981" y="1796611"/>
                  <a:pt x="1797736" y="2040451"/>
                </a:cubicBezTo>
                <a:cubicBezTo>
                  <a:pt x="1791069" y="2069026"/>
                  <a:pt x="1790116" y="2097601"/>
                  <a:pt x="1786306" y="2127128"/>
                </a:cubicBezTo>
                <a:cubicBezTo>
                  <a:pt x="1780591" y="2129986"/>
                  <a:pt x="1774876" y="2134749"/>
                  <a:pt x="1769161" y="2140464"/>
                </a:cubicBezTo>
                <a:cubicBezTo>
                  <a:pt x="1770114" y="2109031"/>
                  <a:pt x="1768208" y="2077599"/>
                  <a:pt x="1773924" y="2047119"/>
                </a:cubicBezTo>
                <a:cubicBezTo>
                  <a:pt x="1794878" y="1934724"/>
                  <a:pt x="1818691" y="1822328"/>
                  <a:pt x="1841551" y="1709934"/>
                </a:cubicBezTo>
                <a:cubicBezTo>
                  <a:pt x="1876794" y="1568011"/>
                  <a:pt x="1912036" y="1426089"/>
                  <a:pt x="1946326" y="1284166"/>
                </a:cubicBezTo>
                <a:cubicBezTo>
                  <a:pt x="1948231" y="1276546"/>
                  <a:pt x="1950136" y="1268926"/>
                  <a:pt x="1952041" y="1261306"/>
                </a:cubicBezTo>
                <a:close/>
                <a:moveTo>
                  <a:pt x="2365427" y="834587"/>
                </a:moveTo>
                <a:cubicBezTo>
                  <a:pt x="2414956" y="1004133"/>
                  <a:pt x="2444484" y="1176534"/>
                  <a:pt x="2435911" y="1352746"/>
                </a:cubicBezTo>
                <a:cubicBezTo>
                  <a:pt x="2434007" y="1390370"/>
                  <a:pt x="2428054" y="1427517"/>
                  <a:pt x="2420910" y="1464546"/>
                </a:cubicBezTo>
                <a:lnTo>
                  <a:pt x="2398904" y="1574930"/>
                </a:lnTo>
                <a:lnTo>
                  <a:pt x="2414227" y="1393525"/>
                </a:lnTo>
                <a:cubicBezTo>
                  <a:pt x="2420255" y="1211002"/>
                  <a:pt x="2398288" y="1030089"/>
                  <a:pt x="2351139" y="850781"/>
                </a:cubicBezTo>
                <a:cubicBezTo>
                  <a:pt x="2355902" y="845065"/>
                  <a:pt x="2360664" y="839351"/>
                  <a:pt x="2365427" y="834587"/>
                </a:cubicBezTo>
                <a:close/>
                <a:moveTo>
                  <a:pt x="2132064" y="712668"/>
                </a:moveTo>
                <a:cubicBezTo>
                  <a:pt x="2135874" y="714572"/>
                  <a:pt x="2140636" y="716477"/>
                  <a:pt x="2144446" y="717430"/>
                </a:cubicBezTo>
                <a:cubicBezTo>
                  <a:pt x="2086344" y="902215"/>
                  <a:pt x="2028241" y="1086046"/>
                  <a:pt x="1969186" y="1270831"/>
                </a:cubicBezTo>
                <a:cubicBezTo>
                  <a:pt x="1963471" y="1267021"/>
                  <a:pt x="1956804" y="1264164"/>
                  <a:pt x="1951089" y="1260353"/>
                </a:cubicBezTo>
                <a:cubicBezTo>
                  <a:pt x="2001571" y="1105096"/>
                  <a:pt x="2051102" y="948888"/>
                  <a:pt x="2101584" y="793630"/>
                </a:cubicBezTo>
                <a:cubicBezTo>
                  <a:pt x="2110156" y="766007"/>
                  <a:pt x="2121586" y="740290"/>
                  <a:pt x="2132064" y="712668"/>
                </a:cubicBezTo>
                <a:close/>
                <a:moveTo>
                  <a:pt x="2162544" y="197"/>
                </a:moveTo>
                <a:cubicBezTo>
                  <a:pt x="2203501" y="-2659"/>
                  <a:pt x="2227314" y="25916"/>
                  <a:pt x="2226361" y="61158"/>
                </a:cubicBezTo>
                <a:cubicBezTo>
                  <a:pt x="2224456" y="107830"/>
                  <a:pt x="2210169" y="153551"/>
                  <a:pt x="2202549" y="199271"/>
                </a:cubicBezTo>
                <a:cubicBezTo>
                  <a:pt x="2198739" y="224035"/>
                  <a:pt x="2191119" y="252611"/>
                  <a:pt x="2197786" y="275471"/>
                </a:cubicBezTo>
                <a:cubicBezTo>
                  <a:pt x="2246364" y="437396"/>
                  <a:pt x="2297799" y="599321"/>
                  <a:pt x="2347329" y="760293"/>
                </a:cubicBezTo>
                <a:cubicBezTo>
                  <a:pt x="2354949" y="784106"/>
                  <a:pt x="2359711" y="808871"/>
                  <a:pt x="2365426" y="833635"/>
                </a:cubicBezTo>
                <a:cubicBezTo>
                  <a:pt x="2360664" y="839351"/>
                  <a:pt x="2355901" y="845065"/>
                  <a:pt x="2351139" y="849828"/>
                </a:cubicBezTo>
                <a:cubicBezTo>
                  <a:pt x="2320659" y="754577"/>
                  <a:pt x="2292084" y="659328"/>
                  <a:pt x="2260651" y="564078"/>
                </a:cubicBezTo>
                <a:cubicBezTo>
                  <a:pt x="2229219" y="470733"/>
                  <a:pt x="2194929" y="379293"/>
                  <a:pt x="2159686" y="282138"/>
                </a:cubicBezTo>
                <a:cubicBezTo>
                  <a:pt x="2115871" y="328811"/>
                  <a:pt x="2076819" y="372626"/>
                  <a:pt x="2034908" y="414536"/>
                </a:cubicBezTo>
                <a:cubicBezTo>
                  <a:pt x="1936801" y="513595"/>
                  <a:pt x="1832026" y="606941"/>
                  <a:pt x="1741539" y="712668"/>
                </a:cubicBezTo>
                <a:cubicBezTo>
                  <a:pt x="1711535" y="747434"/>
                  <a:pt x="1686294" y="786487"/>
                  <a:pt x="1662481" y="826730"/>
                </a:cubicBezTo>
                <a:lnTo>
                  <a:pt x="1592569" y="946950"/>
                </a:lnTo>
                <a:lnTo>
                  <a:pt x="1592948" y="946983"/>
                </a:lnTo>
                <a:cubicBezTo>
                  <a:pt x="1585328" y="975557"/>
                  <a:pt x="1577708" y="1004133"/>
                  <a:pt x="1569136" y="1031755"/>
                </a:cubicBezTo>
                <a:cubicBezTo>
                  <a:pt x="1551038" y="1138433"/>
                  <a:pt x="1521511" y="1245114"/>
                  <a:pt x="1516748" y="1351793"/>
                </a:cubicBezTo>
                <a:cubicBezTo>
                  <a:pt x="1508176" y="1530864"/>
                  <a:pt x="1532941" y="1708981"/>
                  <a:pt x="1598663" y="1877573"/>
                </a:cubicBezTo>
                <a:cubicBezTo>
                  <a:pt x="1617713" y="1928056"/>
                  <a:pt x="1657718" y="1969966"/>
                  <a:pt x="1687246" y="2015686"/>
                </a:cubicBezTo>
                <a:cubicBezTo>
                  <a:pt x="1703438" y="2036641"/>
                  <a:pt x="1712011" y="2060453"/>
                  <a:pt x="1683436" y="2075694"/>
                </a:cubicBezTo>
                <a:cubicBezTo>
                  <a:pt x="1655813" y="2090934"/>
                  <a:pt x="1640573" y="2070931"/>
                  <a:pt x="1627238" y="2048071"/>
                </a:cubicBezTo>
                <a:cubicBezTo>
                  <a:pt x="1554848" y="1925198"/>
                  <a:pt x="1532941" y="1787086"/>
                  <a:pt x="1511033" y="1648973"/>
                </a:cubicBezTo>
                <a:cubicBezTo>
                  <a:pt x="1503413" y="1598491"/>
                  <a:pt x="1498651" y="1548009"/>
                  <a:pt x="1492936" y="1497526"/>
                </a:cubicBezTo>
                <a:cubicBezTo>
                  <a:pt x="1487221" y="1324171"/>
                  <a:pt x="1495793" y="1152721"/>
                  <a:pt x="1551991" y="986034"/>
                </a:cubicBezTo>
                <a:cubicBezTo>
                  <a:pt x="1558658" y="972700"/>
                  <a:pt x="1564373" y="958412"/>
                  <a:pt x="1571041" y="945078"/>
                </a:cubicBezTo>
                <a:lnTo>
                  <a:pt x="1571460" y="945114"/>
                </a:lnTo>
                <a:lnTo>
                  <a:pt x="1618160" y="842922"/>
                </a:lnTo>
                <a:cubicBezTo>
                  <a:pt x="1672542" y="744874"/>
                  <a:pt x="1747015" y="660757"/>
                  <a:pt x="1826311" y="579318"/>
                </a:cubicBezTo>
                <a:cubicBezTo>
                  <a:pt x="1920608" y="481211"/>
                  <a:pt x="2013954" y="382151"/>
                  <a:pt x="2106346" y="283090"/>
                </a:cubicBezTo>
                <a:cubicBezTo>
                  <a:pt x="2133969" y="253562"/>
                  <a:pt x="2141589" y="221177"/>
                  <a:pt x="2127301" y="180221"/>
                </a:cubicBezTo>
                <a:cubicBezTo>
                  <a:pt x="2114919" y="144977"/>
                  <a:pt x="2113014" y="105926"/>
                  <a:pt x="2111109" y="67825"/>
                </a:cubicBezTo>
                <a:cubicBezTo>
                  <a:pt x="2109204" y="32583"/>
                  <a:pt x="2123491" y="3055"/>
                  <a:pt x="2162544" y="19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9" name="Shape 729"/>
        <p:cNvGrpSpPr/>
        <p:nvPr/>
      </p:nvGrpSpPr>
      <p:grpSpPr>
        <a:xfrm>
          <a:off x="0" y="0"/>
          <a:ext cx="0" cy="0"/>
          <a:chOff x="0" y="0"/>
          <a:chExt cx="0" cy="0"/>
        </a:xfrm>
      </p:grpSpPr>
      <p:sp>
        <p:nvSpPr>
          <p:cNvPr id="730" name="Google Shape;730;p41"/>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731" name="Google Shape;731;p41"/>
          <p:cNvGrpSpPr/>
          <p:nvPr/>
        </p:nvGrpSpPr>
        <p:grpSpPr>
          <a:xfrm>
            <a:off x="3570764" y="1773752"/>
            <a:ext cx="405160" cy="253589"/>
            <a:chOff x="4797800" y="1994125"/>
            <a:chExt cx="306475" cy="186025"/>
          </a:xfrm>
        </p:grpSpPr>
        <p:sp>
          <p:nvSpPr>
            <p:cNvPr id="732" name="Google Shape;732;p41"/>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3" name="Google Shape;733;p41"/>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34" name="Google Shape;734;p41"/>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5" name="Google Shape;735;p41"/>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6" name="Google Shape;736;p41"/>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7" name="Google Shape;737;p41"/>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41"/>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9" name="Google Shape;739;p41"/>
          <p:cNvGrpSpPr/>
          <p:nvPr/>
        </p:nvGrpSpPr>
        <p:grpSpPr>
          <a:xfrm>
            <a:off x="6164058" y="1777777"/>
            <a:ext cx="352082" cy="254203"/>
            <a:chOff x="4250025" y="2848800"/>
            <a:chExt cx="266325" cy="186475"/>
          </a:xfrm>
        </p:grpSpPr>
        <p:sp>
          <p:nvSpPr>
            <p:cNvPr id="740" name="Google Shape;740;p41"/>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41"/>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2" name="Google Shape;742;p41"/>
          <p:cNvGrpSpPr/>
          <p:nvPr/>
        </p:nvGrpSpPr>
        <p:grpSpPr>
          <a:xfrm>
            <a:off x="6761406" y="1741891"/>
            <a:ext cx="343224" cy="326555"/>
            <a:chOff x="4707700" y="2822475"/>
            <a:chExt cx="259625" cy="239550"/>
          </a:xfrm>
        </p:grpSpPr>
        <p:sp>
          <p:nvSpPr>
            <p:cNvPr id="743" name="Google Shape;743;p41"/>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4" name="Google Shape;744;p41"/>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41"/>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6" name="Google Shape;746;p41"/>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7" name="Google Shape;747;p41"/>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8" name="Google Shape;748;p41"/>
          <p:cNvGrpSpPr/>
          <p:nvPr/>
        </p:nvGrpSpPr>
        <p:grpSpPr>
          <a:xfrm>
            <a:off x="8396572" y="1705391"/>
            <a:ext cx="351487" cy="398940"/>
            <a:chOff x="6425500" y="2795700"/>
            <a:chExt cx="265875" cy="292650"/>
          </a:xfrm>
        </p:grpSpPr>
        <p:sp>
          <p:nvSpPr>
            <p:cNvPr id="749" name="Google Shape;749;p41"/>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0" name="Google Shape;750;p41"/>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1" name="Google Shape;751;p41"/>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2" name="Google Shape;752;p41"/>
          <p:cNvGrpSpPr/>
          <p:nvPr/>
        </p:nvGrpSpPr>
        <p:grpSpPr>
          <a:xfrm>
            <a:off x="9474618" y="1760035"/>
            <a:ext cx="350297" cy="290464"/>
            <a:chOff x="5549875" y="2418425"/>
            <a:chExt cx="264975" cy="213075"/>
          </a:xfrm>
        </p:grpSpPr>
        <p:sp>
          <p:nvSpPr>
            <p:cNvPr id="753" name="Google Shape;753;p41"/>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4" name="Google Shape;754;p41"/>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5" name="Google Shape;755;p41"/>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6" name="Google Shape;756;p41"/>
          <p:cNvGrpSpPr/>
          <p:nvPr/>
        </p:nvGrpSpPr>
        <p:grpSpPr>
          <a:xfrm>
            <a:off x="3570694" y="2404542"/>
            <a:ext cx="299598" cy="308322"/>
            <a:chOff x="3739275" y="2525850"/>
            <a:chExt cx="226625" cy="226175"/>
          </a:xfrm>
        </p:grpSpPr>
        <p:sp>
          <p:nvSpPr>
            <p:cNvPr id="757" name="Google Shape;757;p41"/>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8" name="Google Shape;758;p41"/>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41"/>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41"/>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1" name="Google Shape;761;p41"/>
          <p:cNvGrpSpPr/>
          <p:nvPr/>
        </p:nvGrpSpPr>
        <p:grpSpPr>
          <a:xfrm>
            <a:off x="3043876" y="2377772"/>
            <a:ext cx="272464" cy="361861"/>
            <a:chOff x="4518575" y="2506200"/>
            <a:chExt cx="206100" cy="265450"/>
          </a:xfrm>
        </p:grpSpPr>
        <p:sp>
          <p:nvSpPr>
            <p:cNvPr id="762" name="Google Shape;762;p41"/>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3" name="Google Shape;763;p41"/>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41"/>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41"/>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41"/>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7" name="Google Shape;767;p41"/>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8" name="Google Shape;768;p41"/>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41"/>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41"/>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1" name="Google Shape;771;p41"/>
          <p:cNvGrpSpPr/>
          <p:nvPr/>
        </p:nvGrpSpPr>
        <p:grpSpPr>
          <a:xfrm>
            <a:off x="4125077" y="2404742"/>
            <a:ext cx="299631" cy="308322"/>
            <a:chOff x="4164375" y="1677425"/>
            <a:chExt cx="226650" cy="226175"/>
          </a:xfrm>
        </p:grpSpPr>
        <p:sp>
          <p:nvSpPr>
            <p:cNvPr id="772" name="Google Shape;772;p41"/>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3" name="Google Shape;773;p41"/>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41"/>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5" name="Google Shape;775;p41"/>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6" name="Google Shape;776;p41"/>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7" name="Google Shape;777;p41"/>
          <p:cNvGrpSpPr/>
          <p:nvPr/>
        </p:nvGrpSpPr>
        <p:grpSpPr>
          <a:xfrm>
            <a:off x="5179042" y="2395931"/>
            <a:ext cx="299003" cy="308322"/>
            <a:chOff x="5226025" y="1677425"/>
            <a:chExt cx="226175" cy="226175"/>
          </a:xfrm>
        </p:grpSpPr>
        <p:sp>
          <p:nvSpPr>
            <p:cNvPr id="778" name="Google Shape;778;p41"/>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9" name="Google Shape;779;p41"/>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0" name="Google Shape;780;p41"/>
          <p:cNvGrpSpPr/>
          <p:nvPr/>
        </p:nvGrpSpPr>
        <p:grpSpPr>
          <a:xfrm>
            <a:off x="4652426" y="2396024"/>
            <a:ext cx="299003" cy="308322"/>
            <a:chOff x="4835275" y="1198350"/>
            <a:chExt cx="226175" cy="226175"/>
          </a:xfrm>
        </p:grpSpPr>
        <p:sp>
          <p:nvSpPr>
            <p:cNvPr id="781" name="Google Shape;781;p41"/>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41"/>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3" name="Google Shape;783;p41"/>
          <p:cNvGrpSpPr/>
          <p:nvPr/>
        </p:nvGrpSpPr>
        <p:grpSpPr>
          <a:xfrm>
            <a:off x="6339271" y="2379923"/>
            <a:ext cx="347356" cy="358215"/>
            <a:chOff x="968775" y="1180050"/>
            <a:chExt cx="262750" cy="262775"/>
          </a:xfrm>
        </p:grpSpPr>
        <p:sp>
          <p:nvSpPr>
            <p:cNvPr id="784" name="Google Shape;784;p41"/>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5" name="Google Shape;785;p41"/>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6" name="Google Shape;786;p41"/>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7" name="Google Shape;787;p41"/>
          <p:cNvGrpSpPr/>
          <p:nvPr/>
        </p:nvGrpSpPr>
        <p:grpSpPr>
          <a:xfrm>
            <a:off x="5704170" y="2446992"/>
            <a:ext cx="386288" cy="224042"/>
            <a:chOff x="1678900" y="1231350"/>
            <a:chExt cx="292200" cy="164350"/>
          </a:xfrm>
        </p:grpSpPr>
        <p:sp>
          <p:nvSpPr>
            <p:cNvPr id="788" name="Google Shape;788;p41"/>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41"/>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0" name="Google Shape;790;p41"/>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1" name="Google Shape;791;p41"/>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2" name="Google Shape;792;p41"/>
          <p:cNvGrpSpPr/>
          <p:nvPr/>
        </p:nvGrpSpPr>
        <p:grpSpPr>
          <a:xfrm>
            <a:off x="7467406" y="2373531"/>
            <a:ext cx="322006" cy="353205"/>
            <a:chOff x="2405550" y="1181850"/>
            <a:chExt cx="243575" cy="259100"/>
          </a:xfrm>
        </p:grpSpPr>
        <p:sp>
          <p:nvSpPr>
            <p:cNvPr id="793" name="Google Shape;793;p41"/>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4" name="Google Shape;794;p41"/>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5" name="Google Shape;795;p41"/>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6" name="Google Shape;796;p41"/>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7" name="Google Shape;797;p41"/>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8" name="Google Shape;798;p41"/>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9" name="Google Shape;799;p41"/>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00" name="Google Shape;800;p41"/>
          <p:cNvGrpSpPr/>
          <p:nvPr/>
        </p:nvGrpSpPr>
        <p:grpSpPr>
          <a:xfrm>
            <a:off x="8500593" y="2371333"/>
            <a:ext cx="286610" cy="357601"/>
            <a:chOff x="3086700" y="1180050"/>
            <a:chExt cx="216800" cy="262325"/>
          </a:xfrm>
        </p:grpSpPr>
        <p:sp>
          <p:nvSpPr>
            <p:cNvPr id="801" name="Google Shape;801;p41"/>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2" name="Google Shape;802;p41"/>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3" name="Google Shape;803;p41"/>
          <p:cNvGrpSpPr/>
          <p:nvPr/>
        </p:nvGrpSpPr>
        <p:grpSpPr>
          <a:xfrm>
            <a:off x="9007187" y="2359473"/>
            <a:ext cx="228243" cy="381321"/>
            <a:chOff x="3741075" y="1171575"/>
            <a:chExt cx="172650" cy="279725"/>
          </a:xfrm>
        </p:grpSpPr>
        <p:sp>
          <p:nvSpPr>
            <p:cNvPr id="804" name="Google Shape;804;p41"/>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5" name="Google Shape;805;p41"/>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6" name="Google Shape;806;p41"/>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7" name="Google Shape;807;p41"/>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08" name="Google Shape;808;p41"/>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09" name="Google Shape;809;p41"/>
          <p:cNvGrpSpPr/>
          <p:nvPr/>
        </p:nvGrpSpPr>
        <p:grpSpPr>
          <a:xfrm>
            <a:off x="2528682" y="3103577"/>
            <a:ext cx="351520" cy="253623"/>
            <a:chOff x="952700" y="1101100"/>
            <a:chExt cx="265900" cy="186050"/>
          </a:xfrm>
        </p:grpSpPr>
        <p:sp>
          <p:nvSpPr>
            <p:cNvPr id="810" name="Google Shape;810;p41"/>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1" name="Google Shape;811;p41"/>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41"/>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13" name="Google Shape;813;p41"/>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4" name="Google Shape;814;p41"/>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5" name="Google Shape;815;p41"/>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6" name="Google Shape;816;p41"/>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17" name="Google Shape;817;p41"/>
          <p:cNvGrpSpPr/>
          <p:nvPr/>
        </p:nvGrpSpPr>
        <p:grpSpPr>
          <a:xfrm>
            <a:off x="5219949" y="3082177"/>
            <a:ext cx="317875" cy="344208"/>
            <a:chOff x="5583325" y="1073450"/>
            <a:chExt cx="240450" cy="252500"/>
          </a:xfrm>
        </p:grpSpPr>
        <p:sp>
          <p:nvSpPr>
            <p:cNvPr id="818" name="Google Shape;818;p41"/>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41"/>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0" name="Google Shape;820;p41"/>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1" name="Google Shape;821;p41"/>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2" name="Google Shape;822;p41"/>
          <p:cNvGrpSpPr/>
          <p:nvPr/>
        </p:nvGrpSpPr>
        <p:grpSpPr>
          <a:xfrm>
            <a:off x="5703822" y="3071928"/>
            <a:ext cx="386850" cy="294962"/>
            <a:chOff x="1502275" y="3638775"/>
            <a:chExt cx="292625" cy="216375"/>
          </a:xfrm>
        </p:grpSpPr>
        <p:sp>
          <p:nvSpPr>
            <p:cNvPr id="823" name="Google Shape;823;p41"/>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4" name="Google Shape;824;p41"/>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5" name="Google Shape;825;p41"/>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41"/>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41"/>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8" name="Google Shape;828;p41"/>
          <p:cNvGrpSpPr/>
          <p:nvPr/>
        </p:nvGrpSpPr>
        <p:grpSpPr>
          <a:xfrm>
            <a:off x="6258857" y="3016414"/>
            <a:ext cx="354428" cy="362441"/>
            <a:chOff x="3171000" y="4021950"/>
            <a:chExt cx="268100" cy="265875"/>
          </a:xfrm>
        </p:grpSpPr>
        <p:sp>
          <p:nvSpPr>
            <p:cNvPr id="829" name="Google Shape;829;p41"/>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0" name="Google Shape;830;p41"/>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1" name="Google Shape;831;p41"/>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2" name="Google Shape;832;p41"/>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3" name="Google Shape;833;p41"/>
          <p:cNvGrpSpPr/>
          <p:nvPr/>
        </p:nvGrpSpPr>
        <p:grpSpPr>
          <a:xfrm>
            <a:off x="7848132" y="3068067"/>
            <a:ext cx="334400" cy="344821"/>
            <a:chOff x="5684575" y="4038000"/>
            <a:chExt cx="252950" cy="252950"/>
          </a:xfrm>
        </p:grpSpPr>
        <p:sp>
          <p:nvSpPr>
            <p:cNvPr id="834" name="Google Shape;834;p41"/>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41"/>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41"/>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7" name="Google Shape;837;p41"/>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8" name="Google Shape;838;p41"/>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9" name="Google Shape;839;p41"/>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0" name="Google Shape;840;p41"/>
          <p:cNvGrpSpPr/>
          <p:nvPr/>
        </p:nvGrpSpPr>
        <p:grpSpPr>
          <a:xfrm>
            <a:off x="8441727" y="3026501"/>
            <a:ext cx="247115" cy="399520"/>
            <a:chOff x="1982675" y="3599525"/>
            <a:chExt cx="186925" cy="293075"/>
          </a:xfrm>
        </p:grpSpPr>
        <p:sp>
          <p:nvSpPr>
            <p:cNvPr id="841" name="Google Shape;841;p41"/>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2" name="Google Shape;842;p41"/>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3" name="Google Shape;843;p41"/>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4" name="Google Shape;844;p41"/>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5" name="Google Shape;845;p41"/>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6" name="Google Shape;846;p41"/>
          <p:cNvGrpSpPr/>
          <p:nvPr/>
        </p:nvGrpSpPr>
        <p:grpSpPr>
          <a:xfrm>
            <a:off x="8947735" y="3026500"/>
            <a:ext cx="178106" cy="398940"/>
            <a:chOff x="2397075" y="3602200"/>
            <a:chExt cx="134725" cy="292650"/>
          </a:xfrm>
        </p:grpSpPr>
        <p:sp>
          <p:nvSpPr>
            <p:cNvPr id="847" name="Google Shape;847;p41"/>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8" name="Google Shape;848;p41"/>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41"/>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41"/>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1" name="Google Shape;851;p41"/>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2" name="Google Shape;852;p41"/>
          <p:cNvGrpSpPr/>
          <p:nvPr/>
        </p:nvGrpSpPr>
        <p:grpSpPr>
          <a:xfrm>
            <a:off x="2581850" y="3710924"/>
            <a:ext cx="246520" cy="383741"/>
            <a:chOff x="2717350" y="3603525"/>
            <a:chExt cx="186475" cy="281500"/>
          </a:xfrm>
        </p:grpSpPr>
        <p:sp>
          <p:nvSpPr>
            <p:cNvPr id="853" name="Google Shape;853;p41"/>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4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5" name="Google Shape;855;p4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6" name="Google Shape;856;p41"/>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57" name="Google Shape;857;p41"/>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58" name="Google Shape;858;p41"/>
          <p:cNvGrpSpPr/>
          <p:nvPr/>
        </p:nvGrpSpPr>
        <p:grpSpPr>
          <a:xfrm>
            <a:off x="3024770" y="3721267"/>
            <a:ext cx="332053" cy="363054"/>
            <a:chOff x="3927075" y="3612900"/>
            <a:chExt cx="251175" cy="266325"/>
          </a:xfrm>
        </p:grpSpPr>
        <p:sp>
          <p:nvSpPr>
            <p:cNvPr id="859" name="Google Shape;859;p41"/>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0" name="Google Shape;860;p41"/>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1" name="Google Shape;861;p41"/>
          <p:cNvGrpSpPr/>
          <p:nvPr/>
        </p:nvGrpSpPr>
        <p:grpSpPr>
          <a:xfrm>
            <a:off x="3552875" y="3780864"/>
            <a:ext cx="336152" cy="347241"/>
            <a:chOff x="4324975" y="3617800"/>
            <a:chExt cx="254275" cy="254725"/>
          </a:xfrm>
        </p:grpSpPr>
        <p:sp>
          <p:nvSpPr>
            <p:cNvPr id="862" name="Google Shape;862;p41"/>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41"/>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4" name="Google Shape;864;p41"/>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5" name="Google Shape;865;p41"/>
          <p:cNvGrpSpPr/>
          <p:nvPr/>
        </p:nvGrpSpPr>
        <p:grpSpPr>
          <a:xfrm>
            <a:off x="4086534" y="3846536"/>
            <a:ext cx="399872" cy="217737"/>
            <a:chOff x="4728650" y="3665975"/>
            <a:chExt cx="302475" cy="159725"/>
          </a:xfrm>
        </p:grpSpPr>
        <p:sp>
          <p:nvSpPr>
            <p:cNvPr id="866" name="Google Shape;866;p41"/>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41"/>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8" name="Google Shape;868;p41"/>
          <p:cNvGrpSpPr/>
          <p:nvPr/>
        </p:nvGrpSpPr>
        <p:grpSpPr>
          <a:xfrm>
            <a:off x="4613200" y="3803696"/>
            <a:ext cx="382719" cy="282796"/>
            <a:chOff x="5164925" y="3642775"/>
            <a:chExt cx="289500" cy="207450"/>
          </a:xfrm>
        </p:grpSpPr>
        <p:sp>
          <p:nvSpPr>
            <p:cNvPr id="869" name="Google Shape;869;p41"/>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0" name="Google Shape;870;p41"/>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1" name="Google Shape;871;p41"/>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2" name="Google Shape;872;p41"/>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3" name="Google Shape;873;p41"/>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4" name="Google Shape;874;p41"/>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41"/>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6" name="Google Shape;876;p41"/>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7" name="Google Shape;877;p41"/>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41"/>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9" name="Google Shape;879;p41"/>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0" name="Google Shape;880;p41"/>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1" name="Google Shape;881;p41"/>
          <p:cNvGrpSpPr/>
          <p:nvPr/>
        </p:nvGrpSpPr>
        <p:grpSpPr>
          <a:xfrm>
            <a:off x="8933824" y="3717916"/>
            <a:ext cx="327294" cy="334632"/>
            <a:chOff x="5717150" y="2098500"/>
            <a:chExt cx="247575" cy="245475"/>
          </a:xfrm>
        </p:grpSpPr>
        <p:sp>
          <p:nvSpPr>
            <p:cNvPr id="882" name="Google Shape;882;p41"/>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3" name="Google Shape;883;p41"/>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41"/>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5" name="Google Shape;885;p41"/>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6" name="Google Shape;886;p41"/>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7" name="Google Shape;887;p41"/>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8" name="Google Shape;888;p41"/>
          <p:cNvGrpSpPr/>
          <p:nvPr/>
        </p:nvGrpSpPr>
        <p:grpSpPr>
          <a:xfrm>
            <a:off x="3511298" y="4358842"/>
            <a:ext cx="352082" cy="317455"/>
            <a:chOff x="6435300" y="2742175"/>
            <a:chExt cx="266325" cy="232875"/>
          </a:xfrm>
        </p:grpSpPr>
        <p:sp>
          <p:nvSpPr>
            <p:cNvPr id="889" name="Google Shape;889;p41"/>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0" name="Google Shape;890;p41"/>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1" name="Google Shape;891;p41"/>
          <p:cNvGrpSpPr/>
          <p:nvPr/>
        </p:nvGrpSpPr>
        <p:grpSpPr>
          <a:xfrm>
            <a:off x="4558258" y="4437967"/>
            <a:ext cx="333805" cy="344208"/>
            <a:chOff x="674800" y="2146225"/>
            <a:chExt cx="252500" cy="252500"/>
          </a:xfrm>
        </p:grpSpPr>
        <p:sp>
          <p:nvSpPr>
            <p:cNvPr id="892" name="Google Shape;892;p41"/>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41"/>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4" name="Google Shape;894;p41"/>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5" name="Google Shape;895;p41"/>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6" name="Google Shape;896;p41"/>
          <p:cNvGrpSpPr/>
          <p:nvPr/>
        </p:nvGrpSpPr>
        <p:grpSpPr>
          <a:xfrm>
            <a:off x="5085306" y="4449453"/>
            <a:ext cx="333805" cy="344208"/>
            <a:chOff x="2164225" y="2146225"/>
            <a:chExt cx="252500" cy="252500"/>
          </a:xfrm>
        </p:grpSpPr>
        <p:sp>
          <p:nvSpPr>
            <p:cNvPr id="897" name="Google Shape;897;p41"/>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8" name="Google Shape;898;p41"/>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9" name="Google Shape;899;p41"/>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0" name="Google Shape;900;p41"/>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1" name="Google Shape;901;p41"/>
          <p:cNvGrpSpPr/>
          <p:nvPr/>
        </p:nvGrpSpPr>
        <p:grpSpPr>
          <a:xfrm>
            <a:off x="4031217" y="4449226"/>
            <a:ext cx="334400" cy="344821"/>
            <a:chOff x="689975" y="1737200"/>
            <a:chExt cx="252950" cy="252950"/>
          </a:xfrm>
        </p:grpSpPr>
        <p:sp>
          <p:nvSpPr>
            <p:cNvPr id="902" name="Google Shape;902;p41"/>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41"/>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41"/>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5" name="Google Shape;905;p41"/>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6" name="Google Shape;906;p41"/>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7" name="Google Shape;907;p41"/>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8" name="Google Shape;908;p41"/>
          <p:cNvGrpSpPr/>
          <p:nvPr/>
        </p:nvGrpSpPr>
        <p:grpSpPr>
          <a:xfrm>
            <a:off x="5612075" y="4439102"/>
            <a:ext cx="334400" cy="344208"/>
            <a:chOff x="2961350" y="1740750"/>
            <a:chExt cx="252950" cy="252500"/>
          </a:xfrm>
        </p:grpSpPr>
        <p:sp>
          <p:nvSpPr>
            <p:cNvPr id="909" name="Google Shape;909;p41"/>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0" name="Google Shape;910;p41"/>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1" name="Google Shape;911;p41"/>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2" name="Google Shape;912;p41"/>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41"/>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41"/>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15" name="Google Shape;915;p41"/>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16" name="Google Shape;916;p41"/>
          <p:cNvGrpSpPr/>
          <p:nvPr/>
        </p:nvGrpSpPr>
        <p:grpSpPr>
          <a:xfrm>
            <a:off x="6696108" y="4387468"/>
            <a:ext cx="271902" cy="376448"/>
            <a:chOff x="4026550" y="3640100"/>
            <a:chExt cx="205675" cy="276150"/>
          </a:xfrm>
        </p:grpSpPr>
        <p:sp>
          <p:nvSpPr>
            <p:cNvPr id="917" name="Google Shape;917;p41"/>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8" name="Google Shape;918;p41"/>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9" name="Google Shape;919;p41"/>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41"/>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1" name="Google Shape;921;p41"/>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2" name="Google Shape;922;p41"/>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23" name="Google Shape;923;p41"/>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24" name="Google Shape;924;p41"/>
          <p:cNvGrpSpPr/>
          <p:nvPr/>
        </p:nvGrpSpPr>
        <p:grpSpPr>
          <a:xfrm>
            <a:off x="7732713" y="4486703"/>
            <a:ext cx="351487" cy="294826"/>
            <a:chOff x="853250" y="4006875"/>
            <a:chExt cx="265875" cy="216275"/>
          </a:xfrm>
        </p:grpSpPr>
        <p:sp>
          <p:nvSpPr>
            <p:cNvPr id="925" name="Google Shape;925;p41"/>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41"/>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7" name="Google Shape;927;p41"/>
          <p:cNvGrpSpPr/>
          <p:nvPr/>
        </p:nvGrpSpPr>
        <p:grpSpPr>
          <a:xfrm>
            <a:off x="8910280" y="4452282"/>
            <a:ext cx="245925" cy="363668"/>
            <a:chOff x="1978675" y="3981800"/>
            <a:chExt cx="186025" cy="266775"/>
          </a:xfrm>
        </p:grpSpPr>
        <p:sp>
          <p:nvSpPr>
            <p:cNvPr id="928" name="Google Shape;928;p41"/>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9" name="Google Shape;929;p41"/>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0" name="Google Shape;930;p41"/>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1" name="Google Shape;931;p41"/>
          <p:cNvGrpSpPr/>
          <p:nvPr/>
        </p:nvGrpSpPr>
        <p:grpSpPr>
          <a:xfrm>
            <a:off x="9440020" y="4461726"/>
            <a:ext cx="333805" cy="344821"/>
            <a:chOff x="480325" y="3970200"/>
            <a:chExt cx="252500" cy="252950"/>
          </a:xfrm>
        </p:grpSpPr>
        <p:sp>
          <p:nvSpPr>
            <p:cNvPr id="932" name="Google Shape;932;p41"/>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41"/>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41"/>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5" name="Google Shape;935;p41"/>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41"/>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7" name="Google Shape;937;p41"/>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8" name="Google Shape;938;p41"/>
          <p:cNvGrpSpPr/>
          <p:nvPr/>
        </p:nvGrpSpPr>
        <p:grpSpPr>
          <a:xfrm>
            <a:off x="3015743" y="5051331"/>
            <a:ext cx="334400" cy="344208"/>
            <a:chOff x="5745250" y="4378350"/>
            <a:chExt cx="252950" cy="252500"/>
          </a:xfrm>
        </p:grpSpPr>
        <p:sp>
          <p:nvSpPr>
            <p:cNvPr id="939" name="Google Shape;939;p41"/>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0" name="Google Shape;940;p41"/>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1" name="Google Shape;941;p41"/>
          <p:cNvGrpSpPr/>
          <p:nvPr/>
        </p:nvGrpSpPr>
        <p:grpSpPr>
          <a:xfrm>
            <a:off x="3525242" y="5055591"/>
            <a:ext cx="334400" cy="344821"/>
            <a:chOff x="6130650" y="4381475"/>
            <a:chExt cx="252950" cy="252950"/>
          </a:xfrm>
        </p:grpSpPr>
        <p:sp>
          <p:nvSpPr>
            <p:cNvPr id="942" name="Google Shape;942;p41"/>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3" name="Google Shape;943;p41"/>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44" name="Google Shape;944;p41"/>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45" name="Google Shape;945;p41"/>
          <p:cNvGrpSpPr/>
          <p:nvPr/>
        </p:nvGrpSpPr>
        <p:grpSpPr>
          <a:xfrm>
            <a:off x="4533046" y="5078674"/>
            <a:ext cx="352082" cy="299802"/>
            <a:chOff x="6919750" y="1464650"/>
            <a:chExt cx="266325" cy="219925"/>
          </a:xfrm>
        </p:grpSpPr>
        <p:sp>
          <p:nvSpPr>
            <p:cNvPr id="946" name="Google Shape;946;p41"/>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7" name="Google Shape;947;p41"/>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8" name="Google Shape;948;p41"/>
          <p:cNvGrpSpPr/>
          <p:nvPr/>
        </p:nvGrpSpPr>
        <p:grpSpPr>
          <a:xfrm>
            <a:off x="5059243" y="5054116"/>
            <a:ext cx="366855" cy="339948"/>
            <a:chOff x="4759875" y="1027050"/>
            <a:chExt cx="277500" cy="249375"/>
          </a:xfrm>
        </p:grpSpPr>
        <p:sp>
          <p:nvSpPr>
            <p:cNvPr id="949" name="Google Shape;949;p41"/>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0" name="Google Shape;950;p41"/>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41"/>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2" name="Google Shape;952;p41"/>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41"/>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54" name="Google Shape;954;p41"/>
          <p:cNvGrpSpPr/>
          <p:nvPr/>
        </p:nvGrpSpPr>
        <p:grpSpPr>
          <a:xfrm>
            <a:off x="5600528" y="5038090"/>
            <a:ext cx="372738" cy="343186"/>
            <a:chOff x="3357900" y="1057675"/>
            <a:chExt cx="281950" cy="251750"/>
          </a:xfrm>
        </p:grpSpPr>
        <p:sp>
          <p:nvSpPr>
            <p:cNvPr id="955" name="Google Shape;955;p41"/>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6" name="Google Shape;956;p41"/>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41"/>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58" name="Google Shape;958;p41"/>
          <p:cNvGrpSpPr/>
          <p:nvPr/>
        </p:nvGrpSpPr>
        <p:grpSpPr>
          <a:xfrm>
            <a:off x="6163700" y="5023095"/>
            <a:ext cx="191095" cy="401974"/>
            <a:chOff x="3783900" y="1046675"/>
            <a:chExt cx="144550" cy="294875"/>
          </a:xfrm>
        </p:grpSpPr>
        <p:sp>
          <p:nvSpPr>
            <p:cNvPr id="959" name="Google Shape;959;p41"/>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0" name="Google Shape;960;p41"/>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1" name="Google Shape;961;p41"/>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2" name="Google Shape;962;p41"/>
          <p:cNvGrpSpPr/>
          <p:nvPr/>
        </p:nvGrpSpPr>
        <p:grpSpPr>
          <a:xfrm>
            <a:off x="7062980" y="4780478"/>
            <a:ext cx="552596" cy="674409"/>
            <a:chOff x="238550" y="1487175"/>
            <a:chExt cx="418000" cy="494725"/>
          </a:xfrm>
        </p:grpSpPr>
        <p:sp>
          <p:nvSpPr>
            <p:cNvPr id="963" name="Google Shape;963;p41"/>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1"/>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5" name="Google Shape;965;p41"/>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6" name="Google Shape;966;p41"/>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41"/>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8" name="Google Shape;968;p41"/>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9" name="Google Shape;969;p41"/>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0" name="Google Shape;970;p41"/>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41"/>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2" name="Google Shape;972;p41"/>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3" name="Google Shape;973;p41"/>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4" name="Google Shape;974;p41"/>
          <p:cNvGrpSpPr/>
          <p:nvPr/>
        </p:nvGrpSpPr>
        <p:grpSpPr>
          <a:xfrm>
            <a:off x="8815358" y="5107237"/>
            <a:ext cx="364707" cy="363804"/>
            <a:chOff x="6010925" y="3998175"/>
            <a:chExt cx="275875" cy="266875"/>
          </a:xfrm>
        </p:grpSpPr>
        <p:sp>
          <p:nvSpPr>
            <p:cNvPr id="975" name="Google Shape;975;p41"/>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41"/>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41"/>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8" name="Google Shape;978;p41"/>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9" name="Google Shape;979;p41"/>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0" name="Google Shape;980;p41"/>
          <p:cNvGrpSpPr/>
          <p:nvPr/>
        </p:nvGrpSpPr>
        <p:grpSpPr>
          <a:xfrm>
            <a:off x="9417554" y="5125862"/>
            <a:ext cx="352082" cy="308322"/>
            <a:chOff x="6866650" y="1038650"/>
            <a:chExt cx="266325" cy="226175"/>
          </a:xfrm>
        </p:grpSpPr>
        <p:sp>
          <p:nvSpPr>
            <p:cNvPr id="981" name="Google Shape;981;p41"/>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2" name="Google Shape;982;p41"/>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1"/>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4" name="Google Shape;984;p41"/>
          <p:cNvGrpSpPr/>
          <p:nvPr/>
        </p:nvGrpSpPr>
        <p:grpSpPr>
          <a:xfrm>
            <a:off x="5155087" y="1762012"/>
            <a:ext cx="272497" cy="362441"/>
            <a:chOff x="2033075" y="2942475"/>
            <a:chExt cx="206125" cy="265875"/>
          </a:xfrm>
        </p:grpSpPr>
        <p:sp>
          <p:nvSpPr>
            <p:cNvPr id="985" name="Google Shape;985;p41"/>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6" name="Google Shape;986;p41"/>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7" name="Google Shape;987;p41"/>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8" name="Google Shape;988;p41"/>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41"/>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1"/>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1" name="Google Shape;991;p41"/>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2" name="Google Shape;992;p41"/>
          <p:cNvGrpSpPr/>
          <p:nvPr/>
        </p:nvGrpSpPr>
        <p:grpSpPr>
          <a:xfrm>
            <a:off x="3016802" y="5738414"/>
            <a:ext cx="325576" cy="362441"/>
            <a:chOff x="3081775" y="1061400"/>
            <a:chExt cx="246275" cy="265875"/>
          </a:xfrm>
        </p:grpSpPr>
        <p:sp>
          <p:nvSpPr>
            <p:cNvPr id="993" name="Google Shape;993;p41"/>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4" name="Google Shape;994;p41"/>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5" name="Google Shape;995;p41"/>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96" name="Google Shape;996;p41"/>
          <p:cNvGrpSpPr/>
          <p:nvPr/>
        </p:nvGrpSpPr>
        <p:grpSpPr>
          <a:xfrm>
            <a:off x="3556513" y="5780534"/>
            <a:ext cx="369202" cy="325941"/>
            <a:chOff x="2847150" y="1805000"/>
            <a:chExt cx="279275" cy="239100"/>
          </a:xfrm>
        </p:grpSpPr>
        <p:sp>
          <p:nvSpPr>
            <p:cNvPr id="997" name="Google Shape;997;p41"/>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8" name="Google Shape;998;p41"/>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9" name="Google Shape;999;p41"/>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0" name="Google Shape;1000;p41"/>
          <p:cNvGrpSpPr/>
          <p:nvPr/>
        </p:nvGrpSpPr>
        <p:grpSpPr>
          <a:xfrm>
            <a:off x="4742307" y="5724791"/>
            <a:ext cx="352082" cy="363054"/>
            <a:chOff x="6435300" y="1095300"/>
            <a:chExt cx="266325" cy="266325"/>
          </a:xfrm>
        </p:grpSpPr>
        <p:sp>
          <p:nvSpPr>
            <p:cNvPr id="1001" name="Google Shape;1001;p41"/>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2" name="Google Shape;1002;p41"/>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41"/>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4" name="Google Shape;1004;p41"/>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5" name="Google Shape;1005;p41"/>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6" name="Google Shape;1006;p41"/>
          <p:cNvGrpSpPr/>
          <p:nvPr/>
        </p:nvGrpSpPr>
        <p:grpSpPr>
          <a:xfrm>
            <a:off x="6295376" y="5719855"/>
            <a:ext cx="301350" cy="363054"/>
            <a:chOff x="4506525" y="1060950"/>
            <a:chExt cx="227950" cy="266325"/>
          </a:xfrm>
        </p:grpSpPr>
        <p:sp>
          <p:nvSpPr>
            <p:cNvPr id="1007" name="Google Shape;1007;p41"/>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8" name="Google Shape;1008;p41"/>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9" name="Google Shape;1009;p41"/>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0" name="Google Shape;1010;p41"/>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41"/>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1"/>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41"/>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4" name="Google Shape;1014;p41"/>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5" name="Google Shape;1015;p41"/>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6" name="Google Shape;1016;p41"/>
          <p:cNvGrpSpPr/>
          <p:nvPr/>
        </p:nvGrpSpPr>
        <p:grpSpPr>
          <a:xfrm>
            <a:off x="7301010" y="5797711"/>
            <a:ext cx="251246" cy="356340"/>
            <a:chOff x="867500" y="3647700"/>
            <a:chExt cx="190050" cy="261400"/>
          </a:xfrm>
        </p:grpSpPr>
        <p:sp>
          <p:nvSpPr>
            <p:cNvPr id="1017" name="Google Shape;1017;p41"/>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8" name="Google Shape;1018;p41"/>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9" name="Google Shape;1019;p41"/>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0" name="Google Shape;1020;p41"/>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1" name="Google Shape;1021;p41"/>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2" name="Google Shape;1022;p41"/>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3" name="Google Shape;1023;p41"/>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4" name="Google Shape;1024;p41"/>
          <p:cNvGrpSpPr/>
          <p:nvPr/>
        </p:nvGrpSpPr>
        <p:grpSpPr>
          <a:xfrm>
            <a:off x="9443288" y="5752884"/>
            <a:ext cx="299598" cy="398327"/>
            <a:chOff x="3707175" y="1322350"/>
            <a:chExt cx="226625" cy="292200"/>
          </a:xfrm>
        </p:grpSpPr>
        <p:sp>
          <p:nvSpPr>
            <p:cNvPr id="1025" name="Google Shape;1025;p41"/>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6" name="Google Shape;1026;p41"/>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30" name="Shape 103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252525"/>
      </a:dk2>
      <a:lt2>
        <a:srgbClr val="EEEEEE"/>
      </a:lt2>
      <a:accent1>
        <a:srgbClr val="C7A47D"/>
      </a:accent1>
      <a:accent2>
        <a:srgbClr val="C8AD8D"/>
      </a:accent2>
      <a:accent3>
        <a:srgbClr val="E0CAB1"/>
      </a:accent3>
      <a:accent4>
        <a:srgbClr val="EEE3D6"/>
      </a:accent4>
      <a:accent5>
        <a:srgbClr val="EFEFEF"/>
      </a:accent5>
      <a:accent6>
        <a:srgbClr val="CCCCCC"/>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