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 showSpecialPlsOnTitleSld="0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</p:sldIdLst>
  <p:sldSz cy="5143500" cx="9144000"/>
  <p:notesSz cx="6858000" cy="9144000"/>
  <p:embeddedFontLst>
    <p:embeddedFont>
      <p:font typeface="Raleway"/>
      <p:regular r:id="rId31"/>
      <p:bold r:id="rId32"/>
      <p:italic r:id="rId33"/>
      <p:boldItalic r:id="rId34"/>
    </p:embeddedFont>
    <p:embeddedFont>
      <p:font typeface="Abel"/>
      <p:regular r:id="rId35"/>
    </p:embeddedFont>
    <p:embeddedFont>
      <p:font typeface="Reem Kufi"/>
      <p:regular r:id="rId3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F2151CD8-3974-4D67-A11F-A661A56339A0}">
  <a:tblStyle styleId="{F2151CD8-3974-4D67-A11F-A661A56339A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Raleway-regular.fntdata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font" Target="fonts/Raleway-italic.fntdata"/><Relationship Id="rId10" Type="http://schemas.openxmlformats.org/officeDocument/2006/relationships/slide" Target="slides/slide5.xml"/><Relationship Id="rId32" Type="http://schemas.openxmlformats.org/officeDocument/2006/relationships/font" Target="fonts/Raleway-bold.fntdata"/><Relationship Id="rId13" Type="http://schemas.openxmlformats.org/officeDocument/2006/relationships/slide" Target="slides/slide8.xml"/><Relationship Id="rId35" Type="http://schemas.openxmlformats.org/officeDocument/2006/relationships/font" Target="fonts/Abel-regular.fntdata"/><Relationship Id="rId12" Type="http://schemas.openxmlformats.org/officeDocument/2006/relationships/slide" Target="slides/slide7.xml"/><Relationship Id="rId34" Type="http://schemas.openxmlformats.org/officeDocument/2006/relationships/font" Target="fonts/Raleway-bold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36" Type="http://schemas.openxmlformats.org/officeDocument/2006/relationships/font" Target="fonts/ReemKufi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190c8287be_0_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" name="Google Shape;89;g190c8287be_0_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190c8287be_0_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190c8287be_0_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190c8287be_0_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190c8287be_0_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190c8287be_0_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190c8287be_0_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g190c8287be_0_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" name="Google Shape;126;g190c8287be_0_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a64e6c298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a64e6c298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190c8287be_0_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190c8287be_0_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190c8287be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190c8287be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190c8287be_0_1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190c8287be_0_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190c8287be_0_1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190c8287be_0_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190c8287be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190c8287be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190c8287be_0_1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190c8287be_0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190eb3387a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190eb3387a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190eb3387a_0_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190eb3387a_0_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190eb3387a_0_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190eb3387a_0_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190eb3387a_0_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190eb3387a_0_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190eb3387a_0_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190eb3387a_0_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190eb3387a_0_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190eb3387a_0_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190eb3387a_0_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190eb3387a_0_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190eb3387a_0_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190eb3387a_0_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190eb3387a_0_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190eb3387a_0_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190eb3387a_0_1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190eb3387a_0_1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190eb3387a_0_1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190eb3387a_0_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190eb3387a_0_1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190eb3387a_0_1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29" name="Google Shape;29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30" name="Google Shape;30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3" name="Google Shape;33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6" name="Google Shape;36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7" name="Google Shape;37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0" name="Google Shape;40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41" name="Google Shape;41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42" name="Google Shape;42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5" name="Google Shape;45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48" name="Google Shape;48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49" name="Google Shape;49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52" name="Google Shape;52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56" name="Google Shape;56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57" name="Google Shape;57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8" name="Google Shape;58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61" name="Google Shape;61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number">
  <p:cSld name="BIG_NUMBER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64" name="Google Shape;64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65" name="Google Shape;65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Vacia">
  <p:cSld name="TITLE_1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3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4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>
                <a:solidFill>
                  <a:srgbClr val="000000"/>
                </a:solidFill>
              </a:defRPr>
            </a:lvl1pPr>
            <a:lvl2pPr lvl="1" rtl="0" algn="ctr">
              <a:buNone/>
              <a:defRPr>
                <a:solidFill>
                  <a:srgbClr val="000000"/>
                </a:solidFill>
              </a:defRPr>
            </a:lvl2pPr>
            <a:lvl3pPr lvl="2" rtl="0" algn="ctr">
              <a:buNone/>
              <a:defRPr>
                <a:solidFill>
                  <a:srgbClr val="000000"/>
                </a:solidFill>
              </a:defRPr>
            </a:lvl3pPr>
            <a:lvl4pPr lvl="3" rtl="0" algn="ctr">
              <a:buNone/>
              <a:defRPr>
                <a:solidFill>
                  <a:srgbClr val="000000"/>
                </a:solidFill>
              </a:defRPr>
            </a:lvl4pPr>
            <a:lvl5pPr lvl="4" rtl="0" algn="ctr">
              <a:buNone/>
              <a:defRPr>
                <a:solidFill>
                  <a:srgbClr val="000000"/>
                </a:solidFill>
              </a:defRPr>
            </a:lvl5pPr>
            <a:lvl6pPr lvl="5" rtl="0" algn="ctr">
              <a:buNone/>
              <a:defRPr>
                <a:solidFill>
                  <a:srgbClr val="000000"/>
                </a:solidFill>
              </a:defRPr>
            </a:lvl6pPr>
            <a:lvl7pPr lvl="6" rtl="0" algn="ctr">
              <a:buNone/>
              <a:defRPr>
                <a:solidFill>
                  <a:srgbClr val="000000"/>
                </a:solidFill>
              </a:defRPr>
            </a:lvl7pPr>
            <a:lvl8pPr lvl="7" rtl="0" algn="ctr">
              <a:buNone/>
              <a:defRPr>
                <a:solidFill>
                  <a:srgbClr val="000000"/>
                </a:solidFill>
              </a:defRPr>
            </a:lvl8pPr>
            <a:lvl9pPr lvl="8" rtl="0" algn="ctr">
              <a:buNone/>
              <a:defRPr>
                <a:solidFill>
                  <a:srgbClr val="000000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2" name="Google Shape;72;p14"/>
          <p:cNvSpPr txBox="1"/>
          <p:nvPr>
            <p:ph type="title"/>
          </p:nvPr>
        </p:nvSpPr>
        <p:spPr>
          <a:xfrm>
            <a:off x="442350" y="549625"/>
            <a:ext cx="8701800" cy="610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>
                <a:latin typeface="Raleway"/>
                <a:ea typeface="Raleway"/>
                <a:cs typeface="Raleway"/>
                <a:sym typeface="Raleway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73" name="Google Shape;73;p14"/>
          <p:cNvSpPr txBox="1"/>
          <p:nvPr>
            <p:ph idx="1" type="subTitle"/>
          </p:nvPr>
        </p:nvSpPr>
        <p:spPr>
          <a:xfrm>
            <a:off x="1251100" y="1804050"/>
            <a:ext cx="7113900" cy="290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200">
                <a:latin typeface="Raleway"/>
                <a:ea typeface="Raleway"/>
                <a:cs typeface="Raleway"/>
                <a:sym typeface="Raleway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5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6" name="Google Shape;76;p15"/>
          <p:cNvSpPr txBox="1"/>
          <p:nvPr>
            <p:ph type="title"/>
          </p:nvPr>
        </p:nvSpPr>
        <p:spPr>
          <a:xfrm>
            <a:off x="3487600" y="2084625"/>
            <a:ext cx="4299600" cy="171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-142650" y="1420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1"/>
          <p:cNvSpPr/>
          <p:nvPr/>
        </p:nvSpPr>
        <p:spPr>
          <a:xfrm flipH="1" rot="-5400000">
            <a:off x="6735000" y="1420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1"/>
          <p:cNvSpPr/>
          <p:nvPr/>
        </p:nvSpPr>
        <p:spPr>
          <a:xfrm flipH="1" rot="5400000">
            <a:off x="-142650" y="27337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1"/>
          <p:cNvSpPr/>
          <p:nvPr/>
        </p:nvSpPr>
        <p:spPr>
          <a:xfrm rot="-5400000">
            <a:off x="6735000" y="27337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1"/>
          <p:cNvSpPr/>
          <p:nvPr/>
        </p:nvSpPr>
        <p:spPr>
          <a:xfrm>
            <a:off x="2266450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1"/>
          <p:cNvSpPr/>
          <p:nvPr/>
        </p:nvSpPr>
        <p:spPr>
          <a:xfrm>
            <a:off x="2924218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15" name="Google Shape;15;p1"/>
          <p:cNvSpPr/>
          <p:nvPr/>
        </p:nvSpPr>
        <p:spPr>
          <a:xfrm>
            <a:off x="3581986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1"/>
          <p:cNvSpPr/>
          <p:nvPr/>
        </p:nvSpPr>
        <p:spPr>
          <a:xfrm>
            <a:off x="4239754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17" name="Google Shape;17;p1"/>
          <p:cNvSpPr/>
          <p:nvPr/>
        </p:nvSpPr>
        <p:spPr>
          <a:xfrm>
            <a:off x="4897521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1"/>
          <p:cNvSpPr/>
          <p:nvPr/>
        </p:nvSpPr>
        <p:spPr>
          <a:xfrm>
            <a:off x="5555289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19" name="Google Shape;19;p1"/>
          <p:cNvSpPr/>
          <p:nvPr/>
        </p:nvSpPr>
        <p:spPr>
          <a:xfrm>
            <a:off x="6213057" y="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1"/>
          <p:cNvSpPr/>
          <p:nvPr/>
        </p:nvSpPr>
        <p:spPr>
          <a:xfrm rot="10800000">
            <a:off x="2269813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1"/>
          <p:cNvSpPr/>
          <p:nvPr/>
        </p:nvSpPr>
        <p:spPr>
          <a:xfrm rot="10800000">
            <a:off x="2927580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22" name="Google Shape;22;p1"/>
          <p:cNvSpPr/>
          <p:nvPr/>
        </p:nvSpPr>
        <p:spPr>
          <a:xfrm rot="10800000">
            <a:off x="3585348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1"/>
          <p:cNvSpPr/>
          <p:nvPr/>
        </p:nvSpPr>
        <p:spPr>
          <a:xfrm rot="10800000">
            <a:off x="4243116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24" name="Google Shape;24;p1"/>
          <p:cNvSpPr/>
          <p:nvPr/>
        </p:nvSpPr>
        <p:spPr>
          <a:xfrm rot="10800000">
            <a:off x="4900884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1"/>
          <p:cNvSpPr/>
          <p:nvPr/>
        </p:nvSpPr>
        <p:spPr>
          <a:xfrm rot="10800000">
            <a:off x="5558652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 </a:t>
            </a:r>
            <a:endParaRPr/>
          </a:p>
        </p:txBody>
      </p:sp>
      <p:sp>
        <p:nvSpPr>
          <p:cNvPr id="26" name="Google Shape;26;p1"/>
          <p:cNvSpPr/>
          <p:nvPr/>
        </p:nvSpPr>
        <p:spPr>
          <a:xfrm rot="10800000">
            <a:off x="6216420" y="4574600"/>
            <a:ext cx="657768" cy="568900"/>
          </a:xfrm>
          <a:prstGeom prst="flowChartMerge">
            <a:avLst/>
          </a:prstGeom>
          <a:solidFill>
            <a:srgbClr val="EA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3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image" Target="../media/image17.png"/><Relationship Id="rId5" Type="http://schemas.openxmlformats.org/officeDocument/2006/relationships/image" Target="../media/image2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2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4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6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3.png"/><Relationship Id="rId4" Type="http://schemas.openxmlformats.org/officeDocument/2006/relationships/image" Target="../media/image16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2.png"/><Relationship Id="rId4" Type="http://schemas.openxmlformats.org/officeDocument/2006/relationships/image" Target="../media/image23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4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5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8.png"/><Relationship Id="rId4" Type="http://schemas.openxmlformats.org/officeDocument/2006/relationships/image" Target="../media/image7.png"/><Relationship Id="rId5" Type="http://schemas.openxmlformats.org/officeDocument/2006/relationships/image" Target="../media/image10.png"/><Relationship Id="rId6" Type="http://schemas.openxmlformats.org/officeDocument/2006/relationships/image" Target="../media/image11.png"/><Relationship Id="rId7" Type="http://schemas.openxmlformats.org/officeDocument/2006/relationships/image" Target="../media/image9.png"/><Relationship Id="rId8" Type="http://schemas.openxmlformats.org/officeDocument/2006/relationships/image" Target="../media/image19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8.png"/><Relationship Id="rId4" Type="http://schemas.openxmlformats.org/officeDocument/2006/relationships/hyperlink" Target="http://www.google.com/sheets/about/" TargetMode="External"/><Relationship Id="rId5" Type="http://schemas.openxmlformats.org/officeDocument/2006/relationships/image" Target="../media/image2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4.png"/><Relationship Id="rId4" Type="http://schemas.openxmlformats.org/officeDocument/2006/relationships/image" Target="../media/image25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0.png"/><Relationship Id="rId4" Type="http://schemas.openxmlformats.org/officeDocument/2006/relationships/image" Target="../media/image36.png"/><Relationship Id="rId5" Type="http://schemas.openxmlformats.org/officeDocument/2006/relationships/image" Target="../media/image26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7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9.png"/><Relationship Id="rId4" Type="http://schemas.openxmlformats.org/officeDocument/2006/relationships/image" Target="../media/image30.jpg"/><Relationship Id="rId5" Type="http://schemas.openxmlformats.org/officeDocument/2006/relationships/image" Target="../media/image34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32.png"/><Relationship Id="rId4" Type="http://schemas.openxmlformats.org/officeDocument/2006/relationships/image" Target="../media/image31.jpg"/><Relationship Id="rId5" Type="http://schemas.openxmlformats.org/officeDocument/2006/relationships/image" Target="../media/image33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8.png"/><Relationship Id="rId4" Type="http://schemas.openxmlformats.org/officeDocument/2006/relationships/image" Target="../media/image40.png"/><Relationship Id="rId5" Type="http://schemas.openxmlformats.org/officeDocument/2006/relationships/image" Target="../media/image35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37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39.png"/><Relationship Id="rId4" Type="http://schemas.openxmlformats.org/officeDocument/2006/relationships/image" Target="../media/image38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euu, Edificio, Rascacielos, Estados Unidos, Ciudad" id="81" name="Google Shape;81;p16"/>
          <p:cNvPicPr preferRelativeResize="0"/>
          <p:nvPr/>
        </p:nvPicPr>
        <p:blipFill rotWithShape="1">
          <a:blip r:embed="rId3">
            <a:alphaModFix/>
          </a:blip>
          <a:srcRect b="10457" l="0" r="0" t="5480"/>
          <a:stretch/>
        </p:blipFill>
        <p:spPr>
          <a:xfrm>
            <a:off x="2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82" name="Google Shape;82;p16"/>
          <p:cNvSpPr txBox="1"/>
          <p:nvPr/>
        </p:nvSpPr>
        <p:spPr>
          <a:xfrm>
            <a:off x="1429650" y="2161800"/>
            <a:ext cx="6284700" cy="819900"/>
          </a:xfrm>
          <a:prstGeom prst="rect">
            <a:avLst/>
          </a:prstGeom>
          <a:solidFill>
            <a:srgbClr val="F4CCCC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4800">
                <a:latin typeface="Abel"/>
                <a:ea typeface="Abel"/>
                <a:cs typeface="Abel"/>
                <a:sym typeface="Abel"/>
              </a:rPr>
              <a:t>PRESENTATION TITLE</a:t>
            </a:r>
            <a:endParaRPr b="1" sz="4800"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83" name="Google Shape;83;p16"/>
          <p:cNvSpPr/>
          <p:nvPr/>
        </p:nvSpPr>
        <p:spPr>
          <a:xfrm rot="5400000">
            <a:off x="-142650" y="1420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16"/>
          <p:cNvSpPr/>
          <p:nvPr/>
        </p:nvSpPr>
        <p:spPr>
          <a:xfrm flipH="1" rot="-5400000">
            <a:off x="6735000" y="1420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16"/>
          <p:cNvSpPr/>
          <p:nvPr/>
        </p:nvSpPr>
        <p:spPr>
          <a:xfrm rot="-5400000">
            <a:off x="6735000" y="27337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16"/>
          <p:cNvSpPr/>
          <p:nvPr/>
        </p:nvSpPr>
        <p:spPr>
          <a:xfrm flipH="1" rot="5400000">
            <a:off x="-142650" y="2733750"/>
            <a:ext cx="2551800" cy="2267700"/>
          </a:xfrm>
          <a:prstGeom prst="rtTriangle">
            <a:avLst/>
          </a:prstGeom>
          <a:solidFill>
            <a:srgbClr val="F9CB9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7"/>
          <p:cNvSpPr txBox="1"/>
          <p:nvPr/>
        </p:nvSpPr>
        <p:spPr>
          <a:xfrm>
            <a:off x="4734650" y="969450"/>
            <a:ext cx="3885600" cy="320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700">
                <a:latin typeface="Reem Kufi"/>
                <a:ea typeface="Reem Kufi"/>
                <a:cs typeface="Reem Kufi"/>
                <a:sym typeface="Reem Kufi"/>
              </a:rPr>
              <a:t>EDIT IN GOOGLE SLIDES</a:t>
            </a:r>
            <a:endParaRPr b="1" sz="17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700">
                <a:latin typeface="Reem Kufi"/>
                <a:ea typeface="Reem Kufi"/>
                <a:cs typeface="Reem Kufi"/>
                <a:sym typeface="Reem Kufi"/>
              </a:rPr>
              <a:t>Open File menu and select make a copy. That will open a copy of this template in your google drive you can edit, add or delete.</a:t>
            </a:r>
            <a:endParaRPr sz="17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7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700">
                <a:latin typeface="Reem Kufi"/>
                <a:ea typeface="Reem Kufi"/>
                <a:cs typeface="Reem Kufi"/>
                <a:sym typeface="Reem Kufi"/>
              </a:rPr>
              <a:t>EDIT IN POWERPOINT</a:t>
            </a:r>
            <a:endParaRPr b="1" sz="17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-GB" sz="1700">
                <a:latin typeface="Reem Kufi"/>
                <a:ea typeface="Reem Kufi"/>
                <a:cs typeface="Reem Kufi"/>
                <a:sym typeface="Reem Kufi"/>
              </a:rPr>
              <a:t>Open File menu and select Download as a Microsoft Powerpoint. You will download a PPTX file that you can edit in Powerpoint.</a:t>
            </a:r>
            <a:endParaRPr b="1" sz="1700"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92" name="Google Shape;92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009571" y="1476587"/>
            <a:ext cx="572678" cy="572700"/>
          </a:xfrm>
          <a:prstGeom prst="rect">
            <a:avLst/>
          </a:prstGeom>
          <a:noFill/>
          <a:ln>
            <a:noFill/>
          </a:ln>
        </p:spPr>
      </p:pic>
      <p:pic>
        <p:nvPicPr>
          <p:cNvPr id="93" name="Google Shape;93;p1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053885" y="2868213"/>
            <a:ext cx="484063" cy="473400"/>
          </a:xfrm>
          <a:prstGeom prst="rect">
            <a:avLst/>
          </a:prstGeom>
          <a:noFill/>
          <a:ln>
            <a:noFill/>
          </a:ln>
        </p:spPr>
      </p:pic>
      <p:sp>
        <p:nvSpPr>
          <p:cNvPr id="94" name="Google Shape;94;p17"/>
          <p:cNvSpPr txBox="1"/>
          <p:nvPr>
            <p:ph type="title"/>
          </p:nvPr>
        </p:nvSpPr>
        <p:spPr>
          <a:xfrm>
            <a:off x="1805400" y="0"/>
            <a:ext cx="55332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latin typeface="Reem Kufi"/>
                <a:ea typeface="Reem Kufi"/>
                <a:cs typeface="Reem Kufi"/>
                <a:sym typeface="Reem Kufi"/>
              </a:rPr>
              <a:t>INSTRUCTIONS FOR USE</a:t>
            </a:r>
            <a:endParaRPr b="1" sz="35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95" name="Google Shape;95;p17"/>
          <p:cNvSpPr txBox="1"/>
          <p:nvPr>
            <p:ph idx="12" type="sldNum"/>
          </p:nvPr>
        </p:nvSpPr>
        <p:spPr>
          <a:xfrm>
            <a:off x="8643350" y="4590250"/>
            <a:ext cx="205500" cy="285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96" name="Google Shape;96;p17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365306" y="4798000"/>
            <a:ext cx="268395" cy="285900"/>
          </a:xfrm>
          <a:prstGeom prst="rect">
            <a:avLst/>
          </a:prstGeom>
          <a:noFill/>
          <a:ln>
            <a:noFill/>
          </a:ln>
        </p:spPr>
      </p:pic>
      <p:sp>
        <p:nvSpPr>
          <p:cNvPr id="97" name="Google Shape;97;p17"/>
          <p:cNvSpPr txBox="1"/>
          <p:nvPr/>
        </p:nvSpPr>
        <p:spPr>
          <a:xfrm>
            <a:off x="3579975" y="4779400"/>
            <a:ext cx="21987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For further information, go to</a:t>
            </a: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 </a:t>
            </a: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https://www.slidespower.com/</a:t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98" name="Google Shape;98;p17"/>
          <p:cNvSpPr txBox="1"/>
          <p:nvPr/>
        </p:nvSpPr>
        <p:spPr>
          <a:xfrm>
            <a:off x="614250" y="1890900"/>
            <a:ext cx="3405000" cy="136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700">
                <a:solidFill>
                  <a:schemeClr val="dk1"/>
                </a:solidFill>
                <a:latin typeface="Reem Kufi"/>
                <a:ea typeface="Reem Kufi"/>
                <a:cs typeface="Reem Kufi"/>
                <a:sym typeface="Reem Kufi"/>
              </a:rPr>
              <a:t>Open this document in Google Slides, or click on the button “use this template”. To do this you must be logged in with your google.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type="title"/>
          </p:nvPr>
        </p:nvSpPr>
        <p:spPr>
          <a:xfrm rot="214">
            <a:off x="2160900" y="2275975"/>
            <a:ext cx="4822200" cy="171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My Name: Name &amp; Surname</a:t>
            </a:r>
            <a:endParaRPr sz="24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Email: slidespower@gmail.com</a:t>
            </a:r>
            <a:endParaRPr sz="24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Phone: (+31) 123 45 67 89</a:t>
            </a:r>
            <a:endParaRPr sz="24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04" name="Google Shape;104;p18"/>
          <p:cNvSpPr txBox="1"/>
          <p:nvPr>
            <p:ph idx="12" type="sldNum"/>
          </p:nvPr>
        </p:nvSpPr>
        <p:spPr>
          <a:xfrm>
            <a:off x="8629404" y="4514675"/>
            <a:ext cx="2499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address, book, contacts, journal, users icon" id="105" name="Google Shape;105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62400" y="704325"/>
            <a:ext cx="1219200" cy="1219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9"/>
          <p:cNvSpPr txBox="1"/>
          <p:nvPr>
            <p:ph idx="12" type="sldNum"/>
          </p:nvPr>
        </p:nvSpPr>
        <p:spPr>
          <a:xfrm>
            <a:off x="8488958" y="45369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11" name="Google Shape;111;p19"/>
          <p:cNvSpPr txBox="1"/>
          <p:nvPr/>
        </p:nvSpPr>
        <p:spPr>
          <a:xfrm>
            <a:off x="1589100" y="1452075"/>
            <a:ext cx="5965800" cy="1131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latin typeface="Reem Kufi"/>
                <a:ea typeface="Reem Kufi"/>
                <a:cs typeface="Reem Kufi"/>
                <a:sym typeface="Reem Kufi"/>
              </a:rPr>
              <a:t>TITLE TO INTRODUCE THE FOLLOWING SLIDES</a:t>
            </a:r>
            <a:endParaRPr b="1" sz="3500">
              <a:solidFill>
                <a:srgbClr val="595959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12" name="Google Shape;112;p19"/>
          <p:cNvSpPr txBox="1"/>
          <p:nvPr/>
        </p:nvSpPr>
        <p:spPr>
          <a:xfrm>
            <a:off x="2562300" y="3593325"/>
            <a:ext cx="4019400" cy="84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“</a:t>
            </a:r>
            <a:r>
              <a:rPr lang="en-GB" sz="3000">
                <a:latin typeface="Reem Kufi"/>
                <a:ea typeface="Reem Kufi"/>
                <a:cs typeface="Reem Kufi"/>
                <a:sym typeface="Reem Kufi"/>
              </a:rPr>
              <a:t>How to make a good presentation</a:t>
            </a:r>
            <a:r>
              <a:rPr lang="en-GB" sz="30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“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13" name="Google Shape;113;p19"/>
          <p:cNvSpPr/>
          <p:nvPr/>
        </p:nvSpPr>
        <p:spPr>
          <a:xfrm>
            <a:off x="1589100" y="774175"/>
            <a:ext cx="5965800" cy="178200"/>
          </a:xfrm>
          <a:prstGeom prst="rect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19"/>
          <p:cNvSpPr/>
          <p:nvPr/>
        </p:nvSpPr>
        <p:spPr>
          <a:xfrm>
            <a:off x="2562300" y="3083075"/>
            <a:ext cx="4019400" cy="101400"/>
          </a:xfrm>
          <a:prstGeom prst="rect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0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0" name="Google Shape;120;p20"/>
          <p:cNvSpPr txBox="1"/>
          <p:nvPr>
            <p:ph type="title"/>
          </p:nvPr>
        </p:nvSpPr>
        <p:spPr>
          <a:xfrm>
            <a:off x="1971300" y="0"/>
            <a:ext cx="52014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TOPICS TO TALK ABOUT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21" name="Google Shape;121;p20"/>
          <p:cNvSpPr txBox="1"/>
          <p:nvPr/>
        </p:nvSpPr>
        <p:spPr>
          <a:xfrm>
            <a:off x="3072000" y="1071750"/>
            <a:ext cx="30000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>
                <a:solidFill>
                  <a:schemeClr val="dk1"/>
                </a:solidFill>
                <a:latin typeface="Reem Kufi"/>
                <a:ea typeface="Reem Kufi"/>
                <a:cs typeface="Reem Kufi"/>
                <a:sym typeface="Reem Kufi"/>
              </a:rPr>
              <a:t>To get a good presentation is essential to make a good design of the slides, this help us to communicate our message in a clear and simple way and thus guarantee to the success of the presentation.</a:t>
            </a:r>
            <a:endParaRPr sz="2200">
              <a:solidFill>
                <a:schemeClr val="dk1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email, envelope, mail, message, send icon" id="122" name="Google Shape;122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8700" y="1962150"/>
            <a:ext cx="1219200" cy="12192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mail, envelope, mail, message, send icon" id="123" name="Google Shape;123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877050" y="1962150"/>
            <a:ext cx="1219200" cy="1219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21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9" name="Google Shape;129;p21"/>
          <p:cNvSpPr txBox="1"/>
          <p:nvPr>
            <p:ph type="title"/>
          </p:nvPr>
        </p:nvSpPr>
        <p:spPr>
          <a:xfrm>
            <a:off x="609600" y="0"/>
            <a:ext cx="7924800" cy="7173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TOPICS TO TALKS ABOUT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30" name="Google Shape;130;p21"/>
          <p:cNvSpPr txBox="1"/>
          <p:nvPr>
            <p:ph idx="1" type="subTitle"/>
          </p:nvPr>
        </p:nvSpPr>
        <p:spPr>
          <a:xfrm>
            <a:off x="3062450" y="993900"/>
            <a:ext cx="4529700" cy="31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eem Kufi"/>
              <a:buChar char="•"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Choose a clean background to avoid distracting.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eem Kufi"/>
              <a:buChar char="•"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Transmit only one idea per slide 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eem Kufi"/>
              <a:buChar char="•"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Do not overload slides, just 6 or 7 lines.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eem Kufi"/>
              <a:buChar char="•"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Each line no more than 7 words.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800"/>
              <a:buFont typeface="Reem Kufi"/>
              <a:buChar char="•"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Is preferable that the audience listen to your, rather that read to the presentation.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clipboard, text icon" id="131" name="Google Shape;131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64638" y="2022838"/>
            <a:ext cx="1097825" cy="10978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2"/>
          <p:cNvSpPr txBox="1"/>
          <p:nvPr>
            <p:ph idx="1" type="subTitle"/>
          </p:nvPr>
        </p:nvSpPr>
        <p:spPr>
          <a:xfrm>
            <a:off x="1396500" y="2558075"/>
            <a:ext cx="6351000" cy="1956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4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Define the main idea that will be the focus of your presentation. Use icons or illustrations to attract the attention of your audience.</a:t>
            </a:r>
            <a:endParaRPr sz="24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37" name="Google Shape;137;p22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38" name="Google Shape;138;p22"/>
          <p:cNvSpPr txBox="1"/>
          <p:nvPr>
            <p:ph type="title"/>
          </p:nvPr>
        </p:nvSpPr>
        <p:spPr>
          <a:xfrm>
            <a:off x="3377100" y="381375"/>
            <a:ext cx="23898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THE</a:t>
            </a: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 IDEA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creative, energy, idea, light, power icon" id="139" name="Google Shape;139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62400" y="1165513"/>
            <a:ext cx="1219200" cy="1219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3"/>
          <p:cNvSpPr txBox="1"/>
          <p:nvPr>
            <p:ph idx="1" type="subTitle"/>
          </p:nvPr>
        </p:nvSpPr>
        <p:spPr>
          <a:xfrm>
            <a:off x="2859500" y="1558900"/>
            <a:ext cx="3976200" cy="104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139700" lvl="0" marL="342900" rtl="0" algn="r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132.000.000 CITIZENS</a:t>
            </a:r>
            <a:endParaRPr sz="24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-139700" lvl="0" marL="342900" rtl="0" algn="r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4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80 % MOBILE USERS</a:t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45" name="Google Shape;145;p23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cxnSp>
        <p:nvCxnSpPr>
          <p:cNvPr id="146" name="Google Shape;146;p23"/>
          <p:cNvCxnSpPr/>
          <p:nvPr/>
        </p:nvCxnSpPr>
        <p:spPr>
          <a:xfrm>
            <a:off x="2425000" y="2908225"/>
            <a:ext cx="4374600" cy="0"/>
          </a:xfrm>
          <a:prstGeom prst="straightConnector1">
            <a:avLst/>
          </a:prstGeom>
          <a:noFill/>
          <a:ln cap="flat" cmpd="sng" w="3810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47" name="Google Shape;147;p23"/>
          <p:cNvSpPr txBox="1"/>
          <p:nvPr>
            <p:ph type="title"/>
          </p:nvPr>
        </p:nvSpPr>
        <p:spPr>
          <a:xfrm>
            <a:off x="2922300" y="526250"/>
            <a:ext cx="32994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THE</a:t>
            </a: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 CONTEXT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graph, money icon" id="148" name="Google Shape;148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62400" y="3535025"/>
            <a:ext cx="1219200" cy="12192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group, human, men, people, users icon" id="149" name="Google Shape;149;p2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25000" y="1849988"/>
            <a:ext cx="781550" cy="781550"/>
          </a:xfrm>
          <a:prstGeom prst="rect">
            <a:avLst/>
          </a:prstGeom>
          <a:noFill/>
          <a:ln>
            <a:noFill/>
          </a:ln>
        </p:spPr>
      </p:pic>
      <p:sp>
        <p:nvSpPr>
          <p:cNvPr id="150" name="Google Shape;150;p23"/>
          <p:cNvSpPr txBox="1"/>
          <p:nvPr/>
        </p:nvSpPr>
        <p:spPr>
          <a:xfrm>
            <a:off x="2700600" y="3184900"/>
            <a:ext cx="3742800" cy="610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139700" lvl="0" marL="342900" rtl="0" algn="ctr">
              <a:lnSpc>
                <a:spcPct val="115000"/>
              </a:lnSpc>
              <a:spcBef>
                <a:spcPts val="640"/>
              </a:spcBef>
              <a:spcAft>
                <a:spcPts val="1600"/>
              </a:spcAft>
              <a:buNone/>
            </a:pPr>
            <a:r>
              <a:rPr b="1" lang="en-GB" sz="2400">
                <a:solidFill>
                  <a:schemeClr val="dk1"/>
                </a:solidFill>
                <a:latin typeface="Reem Kufi"/>
                <a:ea typeface="Reem Kufi"/>
                <a:cs typeface="Reem Kufi"/>
                <a:sym typeface="Reem Kufi"/>
              </a:rPr>
              <a:t>PROFIT: 2.640 Millions $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4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6" name="Google Shape;156;p24"/>
          <p:cNvSpPr txBox="1"/>
          <p:nvPr>
            <p:ph type="title"/>
          </p:nvPr>
        </p:nvSpPr>
        <p:spPr>
          <a:xfrm>
            <a:off x="252300" y="0"/>
            <a:ext cx="8639400" cy="7263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TWO COLUMNS TEXT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57" name="Google Shape;157;p24"/>
          <p:cNvSpPr txBox="1"/>
          <p:nvPr>
            <p:ph idx="1" type="subTitle"/>
          </p:nvPr>
        </p:nvSpPr>
        <p:spPr>
          <a:xfrm>
            <a:off x="1401625" y="1032025"/>
            <a:ext cx="2977200" cy="32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Text Size</a:t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The text should be readable from the end of the auditorium, so choose a well readable font and use a minimum size of 24.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30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58" name="Google Shape;158;p24"/>
          <p:cNvSpPr txBox="1"/>
          <p:nvPr>
            <p:ph idx="1" type="subTitle"/>
          </p:nvPr>
        </p:nvSpPr>
        <p:spPr>
          <a:xfrm>
            <a:off x="4765175" y="1032025"/>
            <a:ext cx="2977200" cy="32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Margins around the text</a:t>
            </a:r>
            <a:endParaRPr b="1"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The texts, images or graphics should not be next to the edge of the slide. The edges should be wide around the texts.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30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align center, center align, center alignment, general, office, text alignment icon" id="159" name="Google Shape;159;p2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57742" y="1685875"/>
            <a:ext cx="792058" cy="79205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height, text icon" id="160" name="Google Shape;160;p2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94200" y="1685875"/>
            <a:ext cx="792058" cy="79205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25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grpSp>
        <p:nvGrpSpPr>
          <p:cNvPr id="166" name="Google Shape;166;p25"/>
          <p:cNvGrpSpPr/>
          <p:nvPr/>
        </p:nvGrpSpPr>
        <p:grpSpPr>
          <a:xfrm>
            <a:off x="1222304" y="855013"/>
            <a:ext cx="1301410" cy="1298438"/>
            <a:chOff x="838075" y="1489700"/>
            <a:chExt cx="1857300" cy="1857300"/>
          </a:xfrm>
        </p:grpSpPr>
        <p:sp>
          <p:nvSpPr>
            <p:cNvPr id="167" name="Google Shape;167;p25"/>
            <p:cNvSpPr/>
            <p:nvPr/>
          </p:nvSpPr>
          <p:spPr>
            <a:xfrm>
              <a:off x="838075" y="1489700"/>
              <a:ext cx="1857300" cy="1857300"/>
            </a:xfrm>
            <a:prstGeom prst="ellipse">
              <a:avLst/>
            </a:prstGeom>
            <a:solidFill>
              <a:srgbClr val="D0E0E3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68" name="Google Shape;168;p25"/>
            <p:cNvSpPr txBox="1"/>
            <p:nvPr/>
          </p:nvSpPr>
          <p:spPr>
            <a:xfrm>
              <a:off x="960926" y="1822172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grpSp>
        <p:nvGrpSpPr>
          <p:cNvPr id="169" name="Google Shape;169;p25"/>
          <p:cNvGrpSpPr/>
          <p:nvPr/>
        </p:nvGrpSpPr>
        <p:grpSpPr>
          <a:xfrm>
            <a:off x="3922379" y="1313325"/>
            <a:ext cx="1301410" cy="1298438"/>
            <a:chOff x="838075" y="-200259"/>
            <a:chExt cx="1857300" cy="1857300"/>
          </a:xfrm>
        </p:grpSpPr>
        <p:sp>
          <p:nvSpPr>
            <p:cNvPr id="170" name="Google Shape;170;p25"/>
            <p:cNvSpPr/>
            <p:nvPr/>
          </p:nvSpPr>
          <p:spPr>
            <a:xfrm>
              <a:off x="838075" y="-200259"/>
              <a:ext cx="1857300" cy="1857300"/>
            </a:xfrm>
            <a:prstGeom prst="ellipse">
              <a:avLst/>
            </a:prstGeom>
            <a:solidFill>
              <a:srgbClr val="B6D7A8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71" name="Google Shape;171;p25"/>
            <p:cNvSpPr txBox="1"/>
            <p:nvPr/>
          </p:nvSpPr>
          <p:spPr>
            <a:xfrm>
              <a:off x="960926" y="132213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grpSp>
        <p:nvGrpSpPr>
          <p:cNvPr id="172" name="Google Shape;172;p25"/>
          <p:cNvGrpSpPr/>
          <p:nvPr/>
        </p:nvGrpSpPr>
        <p:grpSpPr>
          <a:xfrm>
            <a:off x="6673679" y="855013"/>
            <a:ext cx="1301410" cy="1298438"/>
            <a:chOff x="838075" y="1489700"/>
            <a:chExt cx="1857300" cy="1857300"/>
          </a:xfrm>
        </p:grpSpPr>
        <p:sp>
          <p:nvSpPr>
            <p:cNvPr id="173" name="Google Shape;173;p25"/>
            <p:cNvSpPr/>
            <p:nvPr/>
          </p:nvSpPr>
          <p:spPr>
            <a:xfrm>
              <a:off x="838075" y="1489700"/>
              <a:ext cx="1857300" cy="1857300"/>
            </a:xfrm>
            <a:prstGeom prst="ellipse">
              <a:avLst/>
            </a:prstGeom>
            <a:solidFill>
              <a:srgbClr val="F9CB9C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74" name="Google Shape;174;p25"/>
            <p:cNvSpPr txBox="1"/>
            <p:nvPr/>
          </p:nvSpPr>
          <p:spPr>
            <a:xfrm>
              <a:off x="960926" y="1822172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grpSp>
        <p:nvGrpSpPr>
          <p:cNvPr id="175" name="Google Shape;175;p25"/>
          <p:cNvGrpSpPr/>
          <p:nvPr/>
        </p:nvGrpSpPr>
        <p:grpSpPr>
          <a:xfrm>
            <a:off x="1094979" y="2823250"/>
            <a:ext cx="1301410" cy="1298438"/>
            <a:chOff x="838075" y="1489700"/>
            <a:chExt cx="1857300" cy="1857300"/>
          </a:xfrm>
        </p:grpSpPr>
        <p:sp>
          <p:nvSpPr>
            <p:cNvPr id="176" name="Google Shape;176;p25"/>
            <p:cNvSpPr/>
            <p:nvPr/>
          </p:nvSpPr>
          <p:spPr>
            <a:xfrm>
              <a:off x="838075" y="1489700"/>
              <a:ext cx="1857300" cy="1857300"/>
            </a:xfrm>
            <a:prstGeom prst="ellipse">
              <a:avLst/>
            </a:prstGeom>
            <a:solidFill>
              <a:srgbClr val="EA9999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77" name="Google Shape;177;p25"/>
            <p:cNvSpPr txBox="1"/>
            <p:nvPr/>
          </p:nvSpPr>
          <p:spPr>
            <a:xfrm>
              <a:off x="960926" y="1822172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grpSp>
        <p:nvGrpSpPr>
          <p:cNvPr id="178" name="Google Shape;178;p25"/>
          <p:cNvGrpSpPr/>
          <p:nvPr/>
        </p:nvGrpSpPr>
        <p:grpSpPr>
          <a:xfrm>
            <a:off x="3920192" y="3216238"/>
            <a:ext cx="1301410" cy="1298438"/>
            <a:chOff x="838075" y="1489700"/>
            <a:chExt cx="1857300" cy="1857300"/>
          </a:xfrm>
        </p:grpSpPr>
        <p:sp>
          <p:nvSpPr>
            <p:cNvPr id="179" name="Google Shape;179;p25"/>
            <p:cNvSpPr/>
            <p:nvPr/>
          </p:nvSpPr>
          <p:spPr>
            <a:xfrm>
              <a:off x="838075" y="1489700"/>
              <a:ext cx="1857300" cy="1857300"/>
            </a:xfrm>
            <a:prstGeom prst="ellipse">
              <a:avLst/>
            </a:prstGeom>
            <a:solidFill>
              <a:srgbClr val="DD7E6B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80" name="Google Shape;180;p25"/>
            <p:cNvSpPr txBox="1"/>
            <p:nvPr/>
          </p:nvSpPr>
          <p:spPr>
            <a:xfrm>
              <a:off x="960926" y="1822172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grpSp>
        <p:nvGrpSpPr>
          <p:cNvPr id="181" name="Google Shape;181;p25"/>
          <p:cNvGrpSpPr/>
          <p:nvPr/>
        </p:nvGrpSpPr>
        <p:grpSpPr>
          <a:xfrm>
            <a:off x="6745404" y="2823250"/>
            <a:ext cx="1301410" cy="1298438"/>
            <a:chOff x="838075" y="1489700"/>
            <a:chExt cx="1857300" cy="1857300"/>
          </a:xfrm>
        </p:grpSpPr>
        <p:sp>
          <p:nvSpPr>
            <p:cNvPr id="182" name="Google Shape;182;p25"/>
            <p:cNvSpPr/>
            <p:nvPr/>
          </p:nvSpPr>
          <p:spPr>
            <a:xfrm>
              <a:off x="838075" y="1489700"/>
              <a:ext cx="1857300" cy="1857300"/>
            </a:xfrm>
            <a:prstGeom prst="ellipse">
              <a:avLst/>
            </a:prstGeom>
            <a:solidFill>
              <a:srgbClr val="B4A7D6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  <p:sp>
          <p:nvSpPr>
            <p:cNvPr id="183" name="Google Shape;183;p25"/>
            <p:cNvSpPr txBox="1"/>
            <p:nvPr/>
          </p:nvSpPr>
          <p:spPr>
            <a:xfrm>
              <a:off x="960926" y="1822172"/>
              <a:ext cx="1611600" cy="130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900">
                  <a:latin typeface="Reem Kufi"/>
                  <a:ea typeface="Reem Kufi"/>
                  <a:cs typeface="Reem Kufi"/>
                  <a:sym typeface="Reem Kufi"/>
                </a:rPr>
                <a:t>LOREM IPSUM</a:t>
              </a:r>
              <a:endParaRPr b="1" sz="900">
                <a:latin typeface="Reem Kufi"/>
                <a:ea typeface="Reem Kufi"/>
                <a:cs typeface="Reem Kufi"/>
                <a:sym typeface="Reem Kufi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900">
                  <a:latin typeface="Reem Kufi"/>
                  <a:ea typeface="Reem Kufi"/>
                  <a:cs typeface="Reem Kufi"/>
                  <a:sym typeface="Reem Kufi"/>
                </a:rPr>
                <a:t>Eodem modo typi, qui nunc nobis videntur parum clari.</a:t>
              </a:r>
              <a:endParaRPr sz="900">
                <a:latin typeface="Reem Kufi"/>
                <a:ea typeface="Reem Kufi"/>
                <a:cs typeface="Reem Kufi"/>
                <a:sym typeface="Reem Kufi"/>
              </a:endParaRPr>
            </a:p>
          </p:txBody>
        </p:sp>
      </p:grpSp>
      <p:cxnSp>
        <p:nvCxnSpPr>
          <p:cNvPr id="184" name="Google Shape;184;p25"/>
          <p:cNvCxnSpPr>
            <a:stCxn id="167" idx="6"/>
            <a:endCxn id="170" idx="2"/>
          </p:cNvCxnSpPr>
          <p:nvPr/>
        </p:nvCxnSpPr>
        <p:spPr>
          <a:xfrm>
            <a:off x="2523714" y="1504232"/>
            <a:ext cx="1398600" cy="4584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85" name="Google Shape;185;p25"/>
          <p:cNvCxnSpPr>
            <a:stCxn id="170" idx="6"/>
            <a:endCxn id="182" idx="0"/>
          </p:cNvCxnSpPr>
          <p:nvPr/>
        </p:nvCxnSpPr>
        <p:spPr>
          <a:xfrm>
            <a:off x="5223789" y="1962545"/>
            <a:ext cx="2172300" cy="8607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86" name="Google Shape;186;p25"/>
          <p:cNvCxnSpPr>
            <a:stCxn id="170" idx="6"/>
            <a:endCxn id="173" idx="2"/>
          </p:cNvCxnSpPr>
          <p:nvPr/>
        </p:nvCxnSpPr>
        <p:spPr>
          <a:xfrm flipH="1" rot="10800000">
            <a:off x="5223789" y="1504145"/>
            <a:ext cx="1449900" cy="4584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87" name="Google Shape;187;p25"/>
          <p:cNvCxnSpPr>
            <a:stCxn id="170" idx="4"/>
            <a:endCxn id="179" idx="0"/>
          </p:cNvCxnSpPr>
          <p:nvPr/>
        </p:nvCxnSpPr>
        <p:spPr>
          <a:xfrm flipH="1">
            <a:off x="4570984" y="2611764"/>
            <a:ext cx="2100" cy="6045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88" name="Google Shape;188;p25"/>
          <p:cNvCxnSpPr>
            <a:stCxn id="176" idx="6"/>
            <a:endCxn id="179" idx="2"/>
          </p:cNvCxnSpPr>
          <p:nvPr/>
        </p:nvCxnSpPr>
        <p:spPr>
          <a:xfrm>
            <a:off x="2396389" y="3472470"/>
            <a:ext cx="1523700" cy="3930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89" name="Google Shape;189;p25"/>
          <p:cNvCxnSpPr>
            <a:stCxn id="179" idx="6"/>
            <a:endCxn id="182" idx="2"/>
          </p:cNvCxnSpPr>
          <p:nvPr/>
        </p:nvCxnSpPr>
        <p:spPr>
          <a:xfrm flipH="1" rot="10800000">
            <a:off x="5221602" y="3472457"/>
            <a:ext cx="1523700" cy="3930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90" name="Google Shape;190;p25"/>
          <p:cNvCxnSpPr>
            <a:stCxn id="179" idx="2"/>
            <a:endCxn id="167" idx="4"/>
          </p:cNvCxnSpPr>
          <p:nvPr/>
        </p:nvCxnSpPr>
        <p:spPr>
          <a:xfrm rot="10800000">
            <a:off x="1872992" y="2153357"/>
            <a:ext cx="2047200" cy="17121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91" name="Google Shape;191;p25"/>
          <p:cNvCxnSpPr>
            <a:stCxn id="167" idx="4"/>
            <a:endCxn id="176" idx="0"/>
          </p:cNvCxnSpPr>
          <p:nvPr/>
        </p:nvCxnSpPr>
        <p:spPr>
          <a:xfrm flipH="1">
            <a:off x="1745809" y="2153451"/>
            <a:ext cx="127200" cy="6699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192" name="Google Shape;192;p25"/>
          <p:cNvCxnSpPr>
            <a:stCxn id="173" idx="4"/>
            <a:endCxn id="182" idx="0"/>
          </p:cNvCxnSpPr>
          <p:nvPr/>
        </p:nvCxnSpPr>
        <p:spPr>
          <a:xfrm>
            <a:off x="7324384" y="2153451"/>
            <a:ext cx="71700" cy="6699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193" name="Google Shape;193;p25"/>
          <p:cNvSpPr txBox="1"/>
          <p:nvPr>
            <p:ph type="title"/>
          </p:nvPr>
        </p:nvSpPr>
        <p:spPr>
          <a:xfrm>
            <a:off x="1925888" y="0"/>
            <a:ext cx="5294400" cy="7815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INFOGRAPHIC DIAGRAM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6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199" name="Google Shape;199;p26"/>
          <p:cNvSpPr txBox="1"/>
          <p:nvPr>
            <p:ph type="title"/>
          </p:nvPr>
        </p:nvSpPr>
        <p:spPr>
          <a:xfrm>
            <a:off x="1378600" y="0"/>
            <a:ext cx="64152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THREE COLUMNS TEXT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0" name="Google Shape;200;p26"/>
          <p:cNvSpPr txBox="1"/>
          <p:nvPr/>
        </p:nvSpPr>
        <p:spPr>
          <a:xfrm>
            <a:off x="1486250" y="1943188"/>
            <a:ext cx="2067000" cy="200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Reem Kufi"/>
                <a:ea typeface="Reem Kufi"/>
                <a:cs typeface="Reem Kufi"/>
                <a:sym typeface="Reem Kufi"/>
              </a:rPr>
              <a:t>Less is more</a:t>
            </a:r>
            <a:endParaRPr b="1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The less information you give, better remember your audience. Create shorts and concise messages.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1" name="Google Shape;201;p26"/>
          <p:cNvSpPr/>
          <p:nvPr/>
        </p:nvSpPr>
        <p:spPr>
          <a:xfrm>
            <a:off x="2271400" y="1085967"/>
            <a:ext cx="550200" cy="5076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Reem Kufi"/>
                <a:ea typeface="Reem Kufi"/>
                <a:cs typeface="Reem Kufi"/>
                <a:sym typeface="Reem Kufi"/>
              </a:rPr>
              <a:t>1</a:t>
            </a:r>
            <a:endParaRPr>
              <a:solidFill>
                <a:srgbClr val="FFFFFF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2" name="Google Shape;202;p26"/>
          <p:cNvSpPr txBox="1"/>
          <p:nvPr/>
        </p:nvSpPr>
        <p:spPr>
          <a:xfrm>
            <a:off x="3600392" y="1953338"/>
            <a:ext cx="2019300" cy="200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Reem Kufi"/>
                <a:ea typeface="Reem Kufi"/>
                <a:cs typeface="Reem Kufi"/>
                <a:sym typeface="Reem Kufi"/>
              </a:rPr>
              <a:t>Use the contrast</a:t>
            </a: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 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The contrast gives you the option to call attention to what you want to highlight. Use the size, colour, composition.</a:t>
            </a:r>
            <a:endParaRPr b="1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3" name="Google Shape;203;p26"/>
          <p:cNvSpPr/>
          <p:nvPr/>
        </p:nvSpPr>
        <p:spPr>
          <a:xfrm>
            <a:off x="4336396" y="1085963"/>
            <a:ext cx="550200" cy="5076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Reem Kufi"/>
                <a:ea typeface="Reem Kufi"/>
                <a:cs typeface="Reem Kufi"/>
                <a:sym typeface="Reem Kufi"/>
              </a:rPr>
              <a:t>2</a:t>
            </a:r>
            <a:endParaRPr>
              <a:solidFill>
                <a:srgbClr val="FFFFFF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4" name="Google Shape;204;p26"/>
          <p:cNvSpPr txBox="1"/>
          <p:nvPr/>
        </p:nvSpPr>
        <p:spPr>
          <a:xfrm>
            <a:off x="5666859" y="1953338"/>
            <a:ext cx="2019300" cy="200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latin typeface="Reem Kufi"/>
                <a:ea typeface="Reem Kufi"/>
                <a:cs typeface="Reem Kufi"/>
                <a:sym typeface="Reem Kufi"/>
              </a:rPr>
              <a:t>Use a good template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You must choose a template that suits the type of work your are about to submit. Choose a good background for your presentation templates.</a:t>
            </a:r>
            <a:endParaRPr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05" name="Google Shape;205;p26"/>
          <p:cNvSpPr/>
          <p:nvPr/>
        </p:nvSpPr>
        <p:spPr>
          <a:xfrm>
            <a:off x="6401401" y="1112827"/>
            <a:ext cx="550200" cy="5076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741B4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Reem Kufi"/>
                <a:ea typeface="Reem Kufi"/>
                <a:cs typeface="Reem Kufi"/>
                <a:sym typeface="Reem Kufi"/>
              </a:rPr>
              <a:t>3</a:t>
            </a:r>
            <a:endParaRPr>
              <a:solidFill>
                <a:srgbClr val="FFFFFF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cxnSp>
        <p:nvCxnSpPr>
          <p:cNvPr id="206" name="Google Shape;206;p26"/>
          <p:cNvCxnSpPr/>
          <p:nvPr/>
        </p:nvCxnSpPr>
        <p:spPr>
          <a:xfrm>
            <a:off x="2533100" y="1796950"/>
            <a:ext cx="4156800" cy="0"/>
          </a:xfrm>
          <a:prstGeom prst="straightConnector1">
            <a:avLst/>
          </a:prstGeom>
          <a:noFill/>
          <a:ln cap="flat" cmpd="sng" w="7620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07" name="Google Shape;207;p26"/>
          <p:cNvCxnSpPr/>
          <p:nvPr/>
        </p:nvCxnSpPr>
        <p:spPr>
          <a:xfrm>
            <a:off x="2486875" y="3964650"/>
            <a:ext cx="4156800" cy="0"/>
          </a:xfrm>
          <a:prstGeom prst="straightConnector1">
            <a:avLst/>
          </a:prstGeom>
          <a:noFill/>
          <a:ln cap="flat" cmpd="sng" w="3810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7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13" name="Google Shape;213;p27"/>
          <p:cNvSpPr txBox="1"/>
          <p:nvPr>
            <p:ph type="title"/>
          </p:nvPr>
        </p:nvSpPr>
        <p:spPr>
          <a:xfrm>
            <a:off x="1271650" y="0"/>
            <a:ext cx="66009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USE OF IMAGES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14" name="Google Shape;214;p27"/>
          <p:cNvSpPr txBox="1"/>
          <p:nvPr/>
        </p:nvSpPr>
        <p:spPr>
          <a:xfrm>
            <a:off x="1472200" y="4514675"/>
            <a:ext cx="6199800" cy="62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>
                <a:solidFill>
                  <a:schemeClr val="dk1"/>
                </a:solidFill>
                <a:latin typeface="Reem Kufi"/>
                <a:ea typeface="Reem Kufi"/>
                <a:cs typeface="Reem Kufi"/>
                <a:sym typeface="Reem Kufi"/>
              </a:rPr>
              <a:t>A good image in your presentation is worth a thousand words.</a:t>
            </a:r>
            <a:endParaRPr sz="1600">
              <a:solidFill>
                <a:schemeClr val="dk1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chemeClr val="dk1"/>
                </a:solidFill>
                <a:latin typeface="Reem Kufi"/>
                <a:ea typeface="Reem Kufi"/>
                <a:cs typeface="Reem Kufi"/>
                <a:sym typeface="Reem Kufi"/>
              </a:rPr>
              <a:t>Choose good themes for your presentations.</a:t>
            </a:r>
            <a:endParaRPr sz="1600">
              <a:solidFill>
                <a:schemeClr val="dk1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Empire State Building, Estados Unidos" id="215" name="Google Shape;215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23911" y="730675"/>
            <a:ext cx="5496188" cy="3664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28"/>
          <p:cNvSpPr txBox="1"/>
          <p:nvPr>
            <p:ph idx="12" type="sldNum"/>
          </p:nvPr>
        </p:nvSpPr>
        <p:spPr>
          <a:xfrm>
            <a:off x="8542674" y="4538425"/>
            <a:ext cx="430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21" name="Google Shape;221;p28"/>
          <p:cNvSpPr txBox="1"/>
          <p:nvPr/>
        </p:nvSpPr>
        <p:spPr>
          <a:xfrm>
            <a:off x="2464188" y="4402213"/>
            <a:ext cx="4215600" cy="66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With a good image you can explain a complex concept in a simple way.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Arquitectura, Ciudad De Nueva York, Manhattan" id="222" name="Google Shape;222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310775" y="75288"/>
            <a:ext cx="6522425" cy="432692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merica, flag, states, united, us icon" id="227" name="Google Shape;227;p29"/>
          <p:cNvPicPr preferRelativeResize="0"/>
          <p:nvPr/>
        </p:nvPicPr>
        <p:blipFill>
          <a:blip r:embed="rId3">
            <a:alphaModFix amt="70000"/>
          </a:blip>
          <a:stretch>
            <a:fillRect/>
          </a:stretch>
        </p:blipFill>
        <p:spPr>
          <a:xfrm>
            <a:off x="1523450" y="3091675"/>
            <a:ext cx="1281250" cy="6108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nsign, flag, mexico, nation icon" id="228" name="Google Shape;228;p29"/>
          <p:cNvPicPr preferRelativeResize="0"/>
          <p:nvPr/>
        </p:nvPicPr>
        <p:blipFill rotWithShape="1">
          <a:blip r:embed="rId4">
            <a:alphaModFix amt="70000"/>
          </a:blip>
          <a:srcRect b="20166" l="0" r="0" t="21848"/>
          <a:stretch/>
        </p:blipFill>
        <p:spPr>
          <a:xfrm>
            <a:off x="1523450" y="2485625"/>
            <a:ext cx="1291925" cy="6108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germany icon" id="229" name="Google Shape;229;p29"/>
          <p:cNvPicPr preferRelativeResize="0"/>
          <p:nvPr/>
        </p:nvPicPr>
        <p:blipFill rotWithShape="1">
          <a:blip r:embed="rId5">
            <a:alphaModFix amt="70000"/>
          </a:blip>
          <a:srcRect b="19304" l="3429" r="3382" t="19039"/>
          <a:stretch/>
        </p:blipFill>
        <p:spPr>
          <a:xfrm>
            <a:off x="1523450" y="3692975"/>
            <a:ext cx="1281250" cy="610800"/>
          </a:xfrm>
          <a:prstGeom prst="rect">
            <a:avLst/>
          </a:prstGeom>
          <a:noFill/>
          <a:ln>
            <a:noFill/>
          </a:ln>
        </p:spPr>
      </p:pic>
      <p:sp>
        <p:nvSpPr>
          <p:cNvPr id="230" name="Google Shape;230;p29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31" name="Google Shape;231;p29"/>
          <p:cNvSpPr txBox="1"/>
          <p:nvPr>
            <p:ph type="title"/>
          </p:nvPr>
        </p:nvSpPr>
        <p:spPr>
          <a:xfrm>
            <a:off x="2804700" y="0"/>
            <a:ext cx="35346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USE OF TABLES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32" name="Google Shape;232;p29"/>
          <p:cNvSpPr txBox="1"/>
          <p:nvPr>
            <p:ph idx="1" type="subTitle"/>
          </p:nvPr>
        </p:nvSpPr>
        <p:spPr>
          <a:xfrm>
            <a:off x="1296900" y="910225"/>
            <a:ext cx="6550200" cy="469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The tables are very useful for displaying information ordered.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graphicFrame>
        <p:nvGraphicFramePr>
          <p:cNvPr id="233" name="Google Shape;233;p29"/>
          <p:cNvGraphicFramePr/>
          <p:nvPr/>
        </p:nvGraphicFramePr>
        <p:xfrm>
          <a:off x="1523438" y="17265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{F2151CD8-3974-4D67-A11F-A661A56339A0}</a:tableStyleId>
              </a:tblPr>
              <a:tblGrid>
                <a:gridCol w="1291925"/>
                <a:gridCol w="1861425"/>
                <a:gridCol w="1539100"/>
                <a:gridCol w="1291900"/>
              </a:tblGrid>
              <a:tr h="7591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CAPITAL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9CB9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CITIZENS (MILLIONS</a:t>
                      </a: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)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9CB9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CURRENCY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9CB9C"/>
                    </a:solidFill>
                  </a:tcPr>
                </a:tc>
              </a:tr>
              <a:tr h="6060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MÉXICO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CIUDAD DE MÉXICO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122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PESO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060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U.S.A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WASHINGTON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270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DOLLAR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060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GERMANY</a:t>
                      </a:r>
                      <a:endParaRPr b="1"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BERLIN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82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300">
                          <a:latin typeface="Reem Kufi"/>
                          <a:ea typeface="Reem Kufi"/>
                          <a:cs typeface="Reem Kufi"/>
                          <a:sym typeface="Reem Kufi"/>
                        </a:rPr>
                        <a:t>EURO</a:t>
                      </a:r>
                      <a:endParaRPr sz="1300">
                        <a:latin typeface="Reem Kufi"/>
                        <a:ea typeface="Reem Kufi"/>
                        <a:cs typeface="Reem Kufi"/>
                        <a:sym typeface="Reem Kufi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pic>
        <p:nvPicPr>
          <p:cNvPr descr="currency, euro icon" id="234" name="Google Shape;234;p2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028775" y="3763625"/>
            <a:ext cx="410800" cy="4695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urrency, dollar icon" id="235" name="Google Shape;235;p2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101713" y="3132150"/>
            <a:ext cx="264925" cy="5298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ollar, finance, financial, money, payment icon" id="236" name="Google Shape;236;p2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6999425" y="2561025"/>
            <a:ext cx="469500" cy="469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0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42" name="Google Shape;242;p30"/>
          <p:cNvSpPr txBox="1"/>
          <p:nvPr>
            <p:ph type="title"/>
          </p:nvPr>
        </p:nvSpPr>
        <p:spPr>
          <a:xfrm>
            <a:off x="2486475" y="0"/>
            <a:ext cx="40686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USE OF CHARTS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43" name="Google Shape;243;p30"/>
          <p:cNvSpPr txBox="1"/>
          <p:nvPr>
            <p:ph idx="1" type="subTitle"/>
          </p:nvPr>
        </p:nvSpPr>
        <p:spPr>
          <a:xfrm>
            <a:off x="1026000" y="1037100"/>
            <a:ext cx="7092000" cy="50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Graphics help us to understand the relationships between numerical values.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244" name="Google Shape;244;p30" title="Points scored"/>
          <p:cNvPicPr preferRelativeResize="0"/>
          <p:nvPr/>
        </p:nvPicPr>
        <p:blipFill rotWithShape="1">
          <a:blip r:embed="rId3">
            <a:alphaModFix/>
          </a:blip>
          <a:srcRect b="15525" l="15331" r="24543" t="7385"/>
          <a:stretch/>
        </p:blipFill>
        <p:spPr>
          <a:xfrm>
            <a:off x="2646043" y="1542000"/>
            <a:ext cx="3749469" cy="2972675"/>
          </a:xfrm>
          <a:prstGeom prst="rect">
            <a:avLst/>
          </a:prstGeom>
          <a:noFill/>
          <a:ln>
            <a:noFill/>
          </a:ln>
        </p:spPr>
      </p:pic>
      <p:sp>
        <p:nvSpPr>
          <p:cNvPr id="245" name="Google Shape;245;p30"/>
          <p:cNvSpPr txBox="1"/>
          <p:nvPr/>
        </p:nvSpPr>
        <p:spPr>
          <a:xfrm>
            <a:off x="3364800" y="4689700"/>
            <a:ext cx="28080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You can add  your graphics from</a:t>
            </a:r>
            <a:r>
              <a:rPr lang="en-GB">
                <a:latin typeface="Reem Kufi"/>
                <a:ea typeface="Reem Kufi"/>
                <a:cs typeface="Reem Kufi"/>
                <a:sym typeface="Reem Kufi"/>
              </a:rPr>
              <a:t> </a:t>
            </a:r>
            <a:r>
              <a:rPr lang="en-GB" u="sng">
                <a:latin typeface="Reem Kufi"/>
                <a:ea typeface="Reem Kufi"/>
                <a:cs typeface="Reem Kufi"/>
                <a:sym typeface="Reem Kufi"/>
                <a:hlinkClick r:id="rId4"/>
              </a:rPr>
              <a:t>Google Sheets </a:t>
            </a:r>
            <a:endParaRPr>
              <a:solidFill>
                <a:srgbClr val="434343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info icon" id="246" name="Google Shape;246;p30" title="info icon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971200" y="4689700"/>
            <a:ext cx="393600" cy="393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1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52" name="Google Shape;252;p31"/>
          <p:cNvSpPr txBox="1"/>
          <p:nvPr>
            <p:ph idx="1" type="subTitle"/>
          </p:nvPr>
        </p:nvSpPr>
        <p:spPr>
          <a:xfrm>
            <a:off x="2721000" y="1962150"/>
            <a:ext cx="3702000" cy="121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Flowcharts are used to graphically represent the flow or sequences of simple routines.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53" name="Google Shape;253;p31"/>
          <p:cNvSpPr txBox="1"/>
          <p:nvPr>
            <p:ph type="title"/>
          </p:nvPr>
        </p:nvSpPr>
        <p:spPr>
          <a:xfrm>
            <a:off x="2077050" y="0"/>
            <a:ext cx="56019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FLOW CHARTS (PROCESS)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branch, company, flow chart, group, line, node, structure icon" id="254" name="Google Shape;254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4025" y="1962150"/>
            <a:ext cx="1219200" cy="12192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flow, merge icon" id="255" name="Google Shape;255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340775" y="1962150"/>
            <a:ext cx="1219200" cy="12192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2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61" name="Google Shape;261;p32"/>
          <p:cNvSpPr txBox="1"/>
          <p:nvPr/>
        </p:nvSpPr>
        <p:spPr>
          <a:xfrm>
            <a:off x="4101554" y="126150"/>
            <a:ext cx="18954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latin typeface="Reem Kufi"/>
                <a:ea typeface="Reem Kufi"/>
                <a:cs typeface="Reem Kufi"/>
                <a:sym typeface="Reem Kufi"/>
              </a:rPr>
              <a:t>MAPS</a:t>
            </a:r>
            <a:endParaRPr b="1" sz="3500"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262" name="Google Shape;262;p32"/>
          <p:cNvPicPr preferRelativeResize="0"/>
          <p:nvPr/>
        </p:nvPicPr>
        <p:blipFill>
          <a:blip r:embed="rId3">
            <a:alphaModFix amt="80000"/>
          </a:blip>
          <a:stretch>
            <a:fillRect/>
          </a:stretch>
        </p:blipFill>
        <p:spPr>
          <a:xfrm>
            <a:off x="3147062" y="0"/>
            <a:ext cx="824979" cy="8250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pa, Silueta De Mapa, Contorno De Mapa, Mapamundi" id="263" name="Google Shape;263;p32"/>
          <p:cNvPicPr preferRelativeResize="0"/>
          <p:nvPr/>
        </p:nvPicPr>
        <p:blipFill rotWithShape="1">
          <a:blip r:embed="rId4">
            <a:alphaModFix/>
          </a:blip>
          <a:srcRect b="6920" l="9251" r="7622" t="6902"/>
          <a:stretch/>
        </p:blipFill>
        <p:spPr>
          <a:xfrm>
            <a:off x="1504275" y="1178325"/>
            <a:ext cx="6135449" cy="33893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artografía, Continentes, La Tierra, Geografía, Mundo" id="264" name="Google Shape;264;p3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504271" y="1178323"/>
            <a:ext cx="6135442" cy="338935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3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70" name="Google Shape;270;p33"/>
          <p:cNvSpPr txBox="1"/>
          <p:nvPr>
            <p:ph type="title"/>
          </p:nvPr>
        </p:nvSpPr>
        <p:spPr>
          <a:xfrm>
            <a:off x="709600" y="0"/>
            <a:ext cx="7725600" cy="6636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TECHNOLOGY PRESENTATION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71" name="Google Shape;271;p33"/>
          <p:cNvSpPr txBox="1"/>
          <p:nvPr>
            <p:ph idx="1" type="subTitle"/>
          </p:nvPr>
        </p:nvSpPr>
        <p:spPr>
          <a:xfrm>
            <a:off x="2022850" y="811963"/>
            <a:ext cx="5099100" cy="83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Below we provide a set of slides for your Apps or Web presentations.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La Comunicación, Conexión, De Datos, Dispositivo" id="272" name="Google Shape;272;p3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923913" y="2134075"/>
            <a:ext cx="3296176" cy="21974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34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grpSp>
        <p:nvGrpSpPr>
          <p:cNvPr id="278" name="Google Shape;278;p34"/>
          <p:cNvGrpSpPr/>
          <p:nvPr/>
        </p:nvGrpSpPr>
        <p:grpSpPr>
          <a:xfrm>
            <a:off x="1360806" y="1217746"/>
            <a:ext cx="1405188" cy="2707996"/>
            <a:chOff x="1012631" y="1225471"/>
            <a:chExt cx="1405188" cy="2707996"/>
          </a:xfrm>
        </p:grpSpPr>
        <p:pic>
          <p:nvPicPr>
            <p:cNvPr descr="iphone.png" id="279" name="Google Shape;279;p34"/>
            <p:cNvPicPr preferRelativeResize="0"/>
            <p:nvPr/>
          </p:nvPicPr>
          <p:blipFill rotWithShape="1">
            <a:blip r:embed="rId3">
              <a:alphaModFix/>
            </a:blip>
            <a:srcRect b="0" l="23820" r="52787" t="0"/>
            <a:stretch/>
          </p:blipFill>
          <p:spPr>
            <a:xfrm>
              <a:off x="1012631" y="1225471"/>
              <a:ext cx="1405188" cy="270799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280" name="Google Shape;280;p34"/>
            <p:cNvPicPr preferRelativeResize="0"/>
            <p:nvPr/>
          </p:nvPicPr>
          <p:blipFill rotWithShape="1">
            <a:blip r:embed="rId4">
              <a:alphaModFix/>
            </a:blip>
            <a:srcRect b="0" l="18346" r="18346" t="0"/>
            <a:stretch/>
          </p:blipFill>
          <p:spPr>
            <a:xfrm>
              <a:off x="1143588" y="1652697"/>
              <a:ext cx="1170741" cy="184931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81" name="Google Shape;281;p34"/>
          <p:cNvSpPr txBox="1"/>
          <p:nvPr/>
        </p:nvSpPr>
        <p:spPr>
          <a:xfrm>
            <a:off x="3022150" y="1982550"/>
            <a:ext cx="5017200" cy="1178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Introduce your app using this template.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You can change the picture or introduce a text</a:t>
            </a: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282" name="Google Shape;282;p3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157525" y="286338"/>
            <a:ext cx="2828950" cy="11315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5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88" name="Google Shape;288;p35"/>
          <p:cNvSpPr txBox="1"/>
          <p:nvPr/>
        </p:nvSpPr>
        <p:spPr>
          <a:xfrm>
            <a:off x="3159388" y="2118600"/>
            <a:ext cx="5021400" cy="906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Introduce your app using this template.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You can change the picture or introduce a text.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grpSp>
        <p:nvGrpSpPr>
          <p:cNvPr id="289" name="Google Shape;289;p35"/>
          <p:cNvGrpSpPr/>
          <p:nvPr/>
        </p:nvGrpSpPr>
        <p:grpSpPr>
          <a:xfrm>
            <a:off x="1393554" y="1327705"/>
            <a:ext cx="1180547" cy="2488082"/>
            <a:chOff x="1031617" y="1327705"/>
            <a:chExt cx="1180547" cy="2488082"/>
          </a:xfrm>
        </p:grpSpPr>
        <p:pic>
          <p:nvPicPr>
            <p:cNvPr descr="iphone.png" id="290" name="Google Shape;290;p35"/>
            <p:cNvPicPr preferRelativeResize="0"/>
            <p:nvPr/>
          </p:nvPicPr>
          <p:blipFill rotWithShape="1">
            <a:blip r:embed="rId3">
              <a:alphaModFix/>
            </a:blip>
            <a:srcRect b="0" l="76275" r="0" t="0"/>
            <a:stretch/>
          </p:blipFill>
          <p:spPr>
            <a:xfrm>
              <a:off x="1031617" y="1327705"/>
              <a:ext cx="1180547" cy="2488082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291" name="Google Shape;291;p35"/>
            <p:cNvPicPr preferRelativeResize="0"/>
            <p:nvPr/>
          </p:nvPicPr>
          <p:blipFill rotWithShape="1">
            <a:blip r:embed="rId4">
              <a:alphaModFix/>
            </a:blip>
            <a:srcRect b="0" l="18950" r="18956" t="0"/>
            <a:stretch/>
          </p:blipFill>
          <p:spPr>
            <a:xfrm>
              <a:off x="1077884" y="1637301"/>
              <a:ext cx="1102862" cy="1776120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id="292" name="Google Shape;292;p35"/>
          <p:cNvPicPr preferRelativeResize="0"/>
          <p:nvPr/>
        </p:nvPicPr>
        <p:blipFill>
          <a:blip r:embed="rId5">
            <a:alphaModFix amt="80000"/>
          </a:blip>
          <a:stretch>
            <a:fillRect/>
          </a:stretch>
        </p:blipFill>
        <p:spPr>
          <a:xfrm>
            <a:off x="3916025" y="621687"/>
            <a:ext cx="1311950" cy="122207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36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298" name="Google Shape;298;p36"/>
          <p:cNvSpPr txBox="1"/>
          <p:nvPr/>
        </p:nvSpPr>
        <p:spPr>
          <a:xfrm>
            <a:off x="3858199" y="2111250"/>
            <a:ext cx="4922700" cy="92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Introduce your web using this template.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You can change the picture or introduce a text.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id="299" name="Google Shape;299;p36"/>
          <p:cNvPicPr preferRelativeResize="0"/>
          <p:nvPr/>
        </p:nvPicPr>
        <p:blipFill>
          <a:blip r:embed="rId3">
            <a:alphaModFix amt="90000"/>
          </a:blip>
          <a:stretch>
            <a:fillRect/>
          </a:stretch>
        </p:blipFill>
        <p:spPr>
          <a:xfrm>
            <a:off x="4134688" y="713837"/>
            <a:ext cx="874625" cy="874625"/>
          </a:xfrm>
          <a:prstGeom prst="rect">
            <a:avLst/>
          </a:prstGeom>
          <a:noFill/>
          <a:ln>
            <a:noFill/>
          </a:ln>
        </p:spPr>
      </p:pic>
      <p:pic>
        <p:nvPicPr>
          <p:cNvPr id="300" name="Google Shape;300;p36"/>
          <p:cNvPicPr preferRelativeResize="0"/>
          <p:nvPr/>
        </p:nvPicPr>
        <p:blipFill rotWithShape="1">
          <a:blip r:embed="rId4">
            <a:alphaModFix/>
          </a:blip>
          <a:srcRect b="4427" l="20367" r="20165" t="15935"/>
          <a:stretch/>
        </p:blipFill>
        <p:spPr>
          <a:xfrm rot="-5400000">
            <a:off x="1376589" y="1267599"/>
            <a:ext cx="1698126" cy="2608301"/>
          </a:xfrm>
          <a:prstGeom prst="rect">
            <a:avLst/>
          </a:prstGeom>
          <a:noFill/>
          <a:ln>
            <a:noFill/>
          </a:ln>
        </p:spPr>
      </p:pic>
      <p:sp>
        <p:nvSpPr>
          <p:cNvPr id="301" name="Google Shape;301;p36"/>
          <p:cNvSpPr txBox="1"/>
          <p:nvPr/>
        </p:nvSpPr>
        <p:spPr>
          <a:xfrm>
            <a:off x="1221102" y="2567634"/>
            <a:ext cx="2010600" cy="52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0B5394"/>
                </a:solidFill>
                <a:latin typeface="Abel"/>
                <a:ea typeface="Abel"/>
                <a:cs typeface="Abel"/>
                <a:sym typeface="Abel"/>
              </a:rPr>
              <a:t>www.slidespower.com</a:t>
            </a:r>
            <a:endParaRPr sz="1600">
              <a:solidFill>
                <a:srgbClr val="0B5394"/>
              </a:solidFill>
              <a:latin typeface="Abel"/>
              <a:ea typeface="Abel"/>
              <a:cs typeface="Abel"/>
              <a:sym typeface="Abel"/>
            </a:endParaRPr>
          </a:p>
        </p:txBody>
      </p:sp>
      <p:pic>
        <p:nvPicPr>
          <p:cNvPr descr="Status battery 100 icon" id="302" name="Google Shape;302;p36" title="Status battery 100 icon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 rot="-5400000">
            <a:off x="1800214" y="1946951"/>
            <a:ext cx="682516" cy="75766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37"/>
          <p:cNvSpPr/>
          <p:nvPr/>
        </p:nvSpPr>
        <p:spPr>
          <a:xfrm>
            <a:off x="1735775" y="3406975"/>
            <a:ext cx="2674500" cy="1167600"/>
          </a:xfrm>
          <a:prstGeom prst="rect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7"/>
          <p:cNvSpPr/>
          <p:nvPr/>
        </p:nvSpPr>
        <p:spPr>
          <a:xfrm>
            <a:off x="4743125" y="1873600"/>
            <a:ext cx="2705700" cy="1167600"/>
          </a:xfrm>
          <a:prstGeom prst="rec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7"/>
          <p:cNvSpPr/>
          <p:nvPr/>
        </p:nvSpPr>
        <p:spPr>
          <a:xfrm>
            <a:off x="1730150" y="1873601"/>
            <a:ext cx="2688900" cy="1167600"/>
          </a:xfrm>
          <a:prstGeom prst="rect">
            <a:avLst/>
          </a:prstGeom>
          <a:solidFill>
            <a:srgbClr val="6AA84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7"/>
          <p:cNvSpPr txBox="1"/>
          <p:nvPr/>
        </p:nvSpPr>
        <p:spPr>
          <a:xfrm>
            <a:off x="4740350" y="1873600"/>
            <a:ext cx="2705700" cy="116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200">
                <a:latin typeface="Reem Kufi"/>
                <a:ea typeface="Reem Kufi"/>
                <a:cs typeface="Reem Kufi"/>
                <a:sym typeface="Reem Kufi"/>
              </a:rPr>
              <a:t>DESIGN</a:t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A well-designed template is an ideal way to communicate a message simply and clearly.</a:t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1" name="Google Shape;311;p37"/>
          <p:cNvSpPr txBox="1"/>
          <p:nvPr/>
        </p:nvSpPr>
        <p:spPr>
          <a:xfrm>
            <a:off x="1719050" y="1873501"/>
            <a:ext cx="2688900" cy="116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200">
                <a:latin typeface="Reem Kufi"/>
                <a:ea typeface="Reem Kufi"/>
                <a:cs typeface="Reem Kufi"/>
                <a:sym typeface="Reem Kufi"/>
              </a:rPr>
              <a:t>TYPE</a:t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It is important to use fonts that read well, without being in bold. Example: helvética.</a:t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2" name="Google Shape;312;p37"/>
          <p:cNvSpPr txBox="1"/>
          <p:nvPr/>
        </p:nvSpPr>
        <p:spPr>
          <a:xfrm>
            <a:off x="1750198" y="3394150"/>
            <a:ext cx="2674500" cy="116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200">
                <a:latin typeface="Reem Kufi"/>
                <a:ea typeface="Reem Kufi"/>
                <a:cs typeface="Reem Kufi"/>
                <a:sym typeface="Reem Kufi"/>
              </a:rPr>
              <a:t>TIME PER SLIDE</a:t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In a quality slideshow, the time of exposure should not exceed 30 seconds.</a:t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3" name="Google Shape;313;p37"/>
          <p:cNvSpPr/>
          <p:nvPr/>
        </p:nvSpPr>
        <p:spPr>
          <a:xfrm>
            <a:off x="4741738" y="3406975"/>
            <a:ext cx="2705700" cy="1167600"/>
          </a:xfrm>
          <a:prstGeom prst="rect">
            <a:avLst/>
          </a:pr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7"/>
          <p:cNvSpPr txBox="1"/>
          <p:nvPr/>
        </p:nvSpPr>
        <p:spPr>
          <a:xfrm>
            <a:off x="4738963" y="3406975"/>
            <a:ext cx="2705700" cy="116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200">
                <a:latin typeface="Reem Kufi"/>
                <a:ea typeface="Reem Kufi"/>
                <a:cs typeface="Reem Kufi"/>
                <a:sym typeface="Reem Kufi"/>
              </a:rPr>
              <a:t>PREPARATION</a:t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1" sz="12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lang="en-GB" sz="1200">
                <a:latin typeface="Reem Kufi"/>
                <a:ea typeface="Reem Kufi"/>
                <a:cs typeface="Reem Kufi"/>
                <a:sym typeface="Reem Kufi"/>
              </a:rPr>
              <a:t>Out of respect for the audience, it is essential to prepare well the presentation and try not to leave anything to chance.</a:t>
            </a:r>
            <a:endParaRPr sz="12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5" name="Google Shape;315;p37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6" name="Google Shape;316;p37"/>
          <p:cNvSpPr txBox="1"/>
          <p:nvPr>
            <p:ph type="title"/>
          </p:nvPr>
        </p:nvSpPr>
        <p:spPr>
          <a:xfrm>
            <a:off x="2100000" y="0"/>
            <a:ext cx="49440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FINAL </a:t>
            </a: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CONCLUSIONS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7" name="Google Shape;317;p37"/>
          <p:cNvSpPr txBox="1"/>
          <p:nvPr>
            <p:ph idx="1" type="subTitle"/>
          </p:nvPr>
        </p:nvSpPr>
        <p:spPr>
          <a:xfrm>
            <a:off x="2100000" y="798650"/>
            <a:ext cx="4944000" cy="73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We proceed to make a summary of the main points discussed in the presentation.</a:t>
            </a:r>
            <a:endParaRPr sz="18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18" name="Google Shape;318;p37"/>
          <p:cNvSpPr/>
          <p:nvPr/>
        </p:nvSpPr>
        <p:spPr>
          <a:xfrm>
            <a:off x="1730132" y="1717000"/>
            <a:ext cx="2226300" cy="100800"/>
          </a:xfrm>
          <a:prstGeom prst="rect">
            <a:avLst/>
          </a:prstGeom>
          <a:solidFill>
            <a:srgbClr val="6AA84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7"/>
          <p:cNvSpPr/>
          <p:nvPr/>
        </p:nvSpPr>
        <p:spPr>
          <a:xfrm>
            <a:off x="4743129" y="1717000"/>
            <a:ext cx="2244900" cy="100800"/>
          </a:xfrm>
          <a:prstGeom prst="rec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7"/>
          <p:cNvSpPr/>
          <p:nvPr/>
        </p:nvSpPr>
        <p:spPr>
          <a:xfrm>
            <a:off x="1735784" y="3216999"/>
            <a:ext cx="2226300" cy="100800"/>
          </a:xfrm>
          <a:prstGeom prst="rect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7"/>
          <p:cNvSpPr/>
          <p:nvPr/>
        </p:nvSpPr>
        <p:spPr>
          <a:xfrm>
            <a:off x="4743128" y="3216999"/>
            <a:ext cx="2244900" cy="100800"/>
          </a:xfrm>
          <a:prstGeom prst="rect">
            <a:avLst/>
          </a:pr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8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27" name="Google Shape;327;p38"/>
          <p:cNvSpPr/>
          <p:nvPr/>
        </p:nvSpPr>
        <p:spPr>
          <a:xfrm>
            <a:off x="2421118" y="713300"/>
            <a:ext cx="4301747" cy="371689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38100">
                  <a:solidFill>
                    <a:srgbClr val="E69138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F6B26B"/>
                    </a:gs>
                    <a:gs pos="100000">
                      <a:srgbClr val="F9CB9C"/>
                    </a:gs>
                  </a:gsLst>
                  <a:lin ang="5400012" scaled="0"/>
                </a:gradFill>
                <a:latin typeface="Reem Kufi"/>
              </a:rPr>
              <a:t>Thank</a:t>
            </a:r>
            <a:br>
              <a:rPr b="1" i="0">
                <a:ln cap="flat" cmpd="sng" w="38100">
                  <a:solidFill>
                    <a:srgbClr val="E69138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F6B26B"/>
                    </a:gs>
                    <a:gs pos="100000">
                      <a:srgbClr val="F9CB9C"/>
                    </a:gs>
                  </a:gsLst>
                  <a:lin ang="5400012" scaled="0"/>
                </a:gradFill>
                <a:latin typeface="Reem Kufi"/>
              </a:rPr>
            </a:br>
            <a:r>
              <a:rPr b="1" i="0">
                <a:ln cap="flat" cmpd="sng" w="38100">
                  <a:solidFill>
                    <a:srgbClr val="E69138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F6B26B"/>
                    </a:gs>
                    <a:gs pos="100000">
                      <a:srgbClr val="F9CB9C"/>
                    </a:gs>
                  </a:gsLst>
                  <a:lin ang="5400012" scaled="0"/>
                </a:gradFill>
                <a:latin typeface="Reem Kufi"/>
              </a:rPr>
              <a:t>you</a:t>
            </a: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9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33" name="Google Shape;333;p39"/>
          <p:cNvSpPr txBox="1"/>
          <p:nvPr/>
        </p:nvSpPr>
        <p:spPr>
          <a:xfrm>
            <a:off x="2637150" y="1247075"/>
            <a:ext cx="38697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254000" lvl="0" marL="34290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El Arte de presentar. (Gonzalo Álvarez Marañón)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Google Images.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Prof. Reynel A. Llanes Belett.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El Arte de presentar.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Google Images.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254000" lvl="0" marL="3429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•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Prof. Reynel A. Llanes Belett.a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34" name="Google Shape;334;p39"/>
          <p:cNvSpPr txBox="1"/>
          <p:nvPr>
            <p:ph type="title"/>
          </p:nvPr>
        </p:nvSpPr>
        <p:spPr>
          <a:xfrm>
            <a:off x="2900550" y="0"/>
            <a:ext cx="3342900" cy="6108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BIBLIOGRAPHY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book, books, education, interface, library, read, reading icon" id="335" name="Google Shape;335;p3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756075" y="2350638"/>
            <a:ext cx="792875" cy="792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40"/>
          <p:cNvSpPr txBox="1"/>
          <p:nvPr>
            <p:ph idx="12" type="sldNum"/>
          </p:nvPr>
        </p:nvSpPr>
        <p:spPr>
          <a:xfrm>
            <a:off x="8488958" y="451466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>
                <a:latin typeface="Reem Kufi"/>
                <a:ea typeface="Reem Kufi"/>
                <a:cs typeface="Reem Kufi"/>
                <a:sym typeface="Reem Kufi"/>
              </a:rPr>
              <a:t>‹#›</a:t>
            </a:fld>
            <a:endParaRPr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41" name="Google Shape;341;p40"/>
          <p:cNvSpPr txBox="1"/>
          <p:nvPr/>
        </p:nvSpPr>
        <p:spPr>
          <a:xfrm>
            <a:off x="4575975" y="1389600"/>
            <a:ext cx="2752500" cy="236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Font typeface="Reem Kufi"/>
              <a:buChar char="●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TIPO: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 	Reem Kufi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342900" lvl="0" marL="457200" rtl="0" algn="l">
              <a:spcBef>
                <a:spcPts val="640"/>
              </a:spcBef>
              <a:spcAft>
                <a:spcPts val="0"/>
              </a:spcAft>
              <a:buSzPts val="1800"/>
              <a:buFont typeface="Reem Kufi"/>
              <a:buChar char="●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PHOTOS: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www.pixabay.com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42" name="Google Shape;342;p40"/>
          <p:cNvSpPr txBox="1"/>
          <p:nvPr/>
        </p:nvSpPr>
        <p:spPr>
          <a:xfrm>
            <a:off x="1823475" y="1389600"/>
            <a:ext cx="2752500" cy="236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●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ICONS: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www.iconfinder.com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-342900" lvl="0" marL="457200" rtl="0" algn="l">
              <a:spcBef>
                <a:spcPts val="64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Reem Kufi"/>
              <a:buChar char="●"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PRESENTATION DESIGN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800">
                <a:latin typeface="Reem Kufi"/>
                <a:ea typeface="Reem Kufi"/>
                <a:cs typeface="Reem Kufi"/>
                <a:sym typeface="Reem Kufi"/>
              </a:rPr>
              <a:t>www.slidespower.com</a:t>
            </a:r>
            <a:endParaRPr sz="1800">
              <a:latin typeface="Reem Kufi"/>
              <a:ea typeface="Reem Kufi"/>
              <a:cs typeface="Reem Kufi"/>
              <a:sym typeface="Reem Kufi"/>
            </a:endParaRPr>
          </a:p>
        </p:txBody>
      </p:sp>
      <p:sp>
        <p:nvSpPr>
          <p:cNvPr id="343" name="Google Shape;343;p40"/>
          <p:cNvSpPr txBox="1"/>
          <p:nvPr>
            <p:ph type="title"/>
          </p:nvPr>
        </p:nvSpPr>
        <p:spPr>
          <a:xfrm>
            <a:off x="1188375" y="0"/>
            <a:ext cx="6775200" cy="5616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solidFill>
                  <a:srgbClr val="000000"/>
                </a:solidFill>
                <a:latin typeface="Reem Kufi"/>
                <a:ea typeface="Reem Kufi"/>
                <a:cs typeface="Reem Kufi"/>
                <a:sym typeface="Reem Kufi"/>
              </a:rPr>
              <a:t>PRESENTATION DESIGN</a:t>
            </a:r>
            <a:endParaRPr b="1" sz="3500">
              <a:solidFill>
                <a:srgbClr val="000000"/>
              </a:solidFill>
              <a:latin typeface="Reem Kufi"/>
              <a:ea typeface="Reem Kufi"/>
              <a:cs typeface="Reem Kufi"/>
              <a:sym typeface="Reem Kufi"/>
            </a:endParaRPr>
          </a:p>
        </p:txBody>
      </p:sp>
      <p:pic>
        <p:nvPicPr>
          <p:cNvPr descr="art, chart, easel, presentation icon" id="344" name="Google Shape;344;p4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47725" y="2133863"/>
            <a:ext cx="875750" cy="8757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s icon" id="345" name="Google Shape;345;p4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328475" y="2133863"/>
            <a:ext cx="875750" cy="8757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