
<file path=[Content_Types].xml><?xml version="1.0" encoding="utf-8"?>
<Types xmlns="http://schemas.openxmlformats.org/package/2006/content-types">
  <Default ContentType="application/x-fontdata" Extension="fntdata"/>
  <Default ContentType="image/gif" Extension="gif"/>
  <Default ContentType="image/jpeg" Extension="jpeg"/>
  <Default ContentType="image/png" Extension="png"/>
  <Default ContentType="application/vnd.openxmlformats-package.relationships+xml" Extension="rels"/>
  <Default ContentType="image/svg+xml" Extension="svg"/>
  <Default ContentType="application/xml" Extension="xml"/>
  <Override ContentType="application/vnd.openxmlformats-officedocument.extended-properties+xml" PartName="/docProps/app.xml"/>
  <Override ContentType="application/vnd.openxmlformats-package.core-properties+xml" PartName="/docProps/core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1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1.xml"/>
  <Override ContentType="application/vnd.openxmlformats-officedocument.presentationml.slide+xml" PartName="/ppt/slides/slide2.xml"/>
  <Override ContentType="application/vnd.openxmlformats-officedocument.presentationml.slide+xml" PartName="/ppt/slides/slide3.xml"/>
  <Override ContentType="application/vnd.openxmlformats-officedocument.presentationml.slide+xml" PartName="/ppt/slides/slide4.xml"/>
  <Override ContentType="application/vnd.openxmlformats-officedocument.presentationml.slide+xml" PartName="/ppt/slides/slide5.xml"/>
  <Override ContentType="application/vnd.openxmlformats-officedocument.presentationml.slide+xml" PartName="/ppt/slides/slide6.xml"/>
  <Override ContentType="application/vnd.openxmlformats-officedocument.presentationml.slide+xml" PartName="/ppt/slides/slide7.xml"/>
  <Override ContentType="application/vnd.openxmlformats-officedocument.presentationml.slide+xml" PartName="/ppt/slides/slide8.xml"/>
  <Override ContentType="application/vnd.openxmlformats-officedocument.presentationml.slide+xml" PartName="/ppt/slides/slide9.xml"/>
  <Override ContentType="application/vnd.openxmlformats-officedocument.presentationml.slide+xml" PartName="/ppt/slides/slide10.xml"/>
  <Override ContentType="application/vnd.openxmlformats-officedocument.presentationml.slide+xml" PartName="/ppt/slides/slide11.xml"/>
  <Override ContentType="application/vnd.openxmlformats-officedocument.presentationml.slide+xml" PartName="/ppt/slides/slide12.xml"/>
  <Override ContentType="application/vnd.openxmlformats-officedocument.presentationml.slide+xml" PartName="/ppt/slides/slide13.xml"/>
  <Override ContentType="application/vnd.openxmlformats-officedocument.presentationml.slide+xml" PartName="/ppt/slides/slide14.xml"/>
  <Override ContentType="application/vnd.openxmlformats-officedocument.presentationml.slide+xml" PartName="/ppt/slides/slide15.xml"/>
  <Override ContentType="application/vnd.openxmlformats-officedocument.presentationml.slide+xml" PartName="/ppt/slides/slide16.xml"/>
  <Override ContentType="application/vnd.openxmlformats-officedocument.presentationml.slide+xml" PartName="/ppt/slides/slide17.xml"/>
  <Override ContentType="application/vnd.openxmlformats-officedocument.presentationml.slide+xml" PartName="/ppt/slides/slide18.xml"/>
  <Override ContentType="application/vnd.openxmlformats-officedocument.presentationml.slide+xml" PartName="/ppt/slides/slide19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22.xml"/>
  <Override ContentType="application/vnd.openxmlformats-officedocument.presentationml.slide+xml" PartName="/ppt/slides/slide23.xml"/>
  <Override ContentType="application/vnd.openxmlformats-officedocument.presentationml.slide+xml" PartName="/ppt/slides/slide24.xml"/>
  <Override ContentType="application/vnd.openxmlformats-officedocument.presentationml.slide+xml" PartName="/ppt/slides/slide25.xml"/>
  <Override ContentType="application/vnd.openxmlformats-officedocument.presentationml.slide+xml" PartName="/ppt/slides/slide26.xml"/>
  <Override ContentType="application/vnd.openxmlformats-officedocument.presentationml.slide+xml" PartName="/ppt/slides/slide27.xml"/>
  <Override ContentType="application/vnd.openxmlformats-officedocument.presentationml.tableStyles+xml" PartName="/ppt/tableStyles.xml"/>
  <Override ContentType="application/vnd.openxmlformats-officedocument.theme+xml" PartName="/ppt/theme/theme1.xml"/>
  <Override ContentType="application/vnd.openxmlformats-officedocument.presentationml.viewProps+xml" PartName="/ppt/viewProps.xml"/>
</Types>
</file>

<file path=_rels/.rels><?xml version="1.0" encoding="UTF-8" standalone="no"?><Relationships xmlns="http://schemas.openxmlformats.org/package/2006/relationships"><Relationship Id="rId1" Target="ppt/presentation.xml" Type="http://schemas.openxmlformats.org/officeDocument/2006/relationships/officeDocument"/><Relationship Id="rId2" Target="docProps/thumbnail.jpeg" Type="http://schemas.openxmlformats.org/package/2006/relationships/metadata/thumbnail"/><Relationship Id="rId3" Target="docProps/core.xml" Type="http://schemas.openxmlformats.org/package/2006/relationships/metadata/core-properties"/><Relationship Id="rId4" Target="docProps/app.xml" Type="http://schemas.openxmlformats.org/officeDocument/2006/relationships/extended-properties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 embedTrueTypeFonts="true">
  <p:sldMasterIdLst>
    <p:sldMasterId id="2147483648" r:id="rId1"/>
  </p:sldMasterIdLst>
  <p:sldIdLst>
    <p:sldId id="256" r:id="rId17"/>
    <p:sldId id="257" r:id="rId18"/>
    <p:sldId id="258" r:id="rId19"/>
    <p:sldId id="259" r:id="rId20"/>
    <p:sldId id="260" r:id="rId21"/>
    <p:sldId id="261" r:id="rId22"/>
    <p:sldId id="262" r:id="rId23"/>
    <p:sldId id="263" r:id="rId24"/>
    <p:sldId id="264" r:id="rId25"/>
    <p:sldId id="265" r:id="rId26"/>
    <p:sldId id="266" r:id="rId27"/>
    <p:sldId id="267" r:id="rId28"/>
    <p:sldId id="268" r:id="rId29"/>
    <p:sldId id="269" r:id="rId30"/>
    <p:sldId id="270" r:id="rId31"/>
    <p:sldId id="271" r:id="rId32"/>
    <p:sldId id="272" r:id="rId33"/>
    <p:sldId id="273" r:id="rId34"/>
    <p:sldId id="274" r:id="rId35"/>
    <p:sldId id="275" r:id="rId36"/>
    <p:sldId id="276" r:id="rId37"/>
    <p:sldId id="277" r:id="rId38"/>
    <p:sldId id="278" r:id="rId39"/>
    <p:sldId id="279" r:id="rId40"/>
    <p:sldId id="280" r:id="rId41"/>
    <p:sldId id="281" r:id="rId42"/>
    <p:sldId id="282" r:id="rId43"/>
  </p:sldIdLst>
  <p:sldSz cx="18288000" cy="10287000"/>
  <p:notesSz cx="6858000" cy="9144000"/>
  <p:embeddedFontLst>
    <p:embeddedFont>
      <p:font typeface="Shadows Into Light Two" charset="1" panose="02000506000000020004"/>
      <p:regular r:id="rId6"/>
    </p:embeddedFont>
    <p:embeddedFont>
      <p:font typeface="Arimo" charset="1" panose="020B0604020202020204"/>
      <p:regular r:id="rId7"/>
    </p:embeddedFont>
    <p:embeddedFont>
      <p:font typeface="Arimo Bold" charset="1" panose="020B0704020202020204"/>
      <p:regular r:id="rId8"/>
    </p:embeddedFont>
    <p:embeddedFont>
      <p:font typeface="Arimo Italics" charset="1" panose="020B0604020202090204"/>
      <p:regular r:id="rId9"/>
    </p:embeddedFont>
    <p:embeddedFont>
      <p:font typeface="Arimo Bold Italics" charset="1" panose="020B0704020202090204"/>
      <p:regular r:id="rId10"/>
    </p:embeddedFont>
    <p:embeddedFont>
      <p:font typeface="Archivo Black" charset="1" panose="020B0A03020202020B04"/>
      <p:regular r:id="rId11"/>
    </p:embeddedFont>
    <p:embeddedFont>
      <p:font typeface="Pangolin" charset="1" panose="00000500000000000000"/>
      <p:regular r:id="rId12"/>
    </p:embeddedFont>
    <p:embeddedFont>
      <p:font typeface="Open Sauce" charset="1" panose="00000500000000000000"/>
      <p:regular r:id="rId13"/>
    </p:embeddedFont>
    <p:embeddedFont>
      <p:font typeface="Open Sauce Bold" charset="1" panose="00000800000000000000"/>
      <p:regular r:id="rId14"/>
    </p:embeddedFont>
    <p:embeddedFont>
      <p:font typeface="Open Sauce Italics" charset="1" panose="00000500000000000000"/>
      <p:regular r:id="rId15"/>
    </p:embeddedFont>
    <p:embeddedFont>
      <p:font typeface="Open Sauce Bold Italics" charset="1" panose="00000800000000000000"/>
      <p:regular r:id="rId16"/>
    </p:embeddedFont>
  </p:embeddedFontLst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 lastView="sldThumbnailView">
  <p:normalViewPr>
    <p:restoredLeft sz="15620" autoAdjust="0"/>
    <p:restoredTop sz="94622" autoAdjust="0"/>
  </p:normalViewPr>
  <p:slideViewPr>
    <p:cSldViewPr>
      <p:cViewPr varScale="1">
        <p:scale>
          <a:sx n="74" d="100"/>
          <a:sy n="74" d="100"/>
        </p:scale>
        <p:origin x="-1092" y="-90"/>
      </p:cViewPr>
      <p:guideLst>
        <p:guide orient="horz" pos="2160"/>
        <p:guide pos="2880"/>
      </p:guideLst>
    </p:cSldViewPr>
  </p:slideViewPr>
  <p:outlineViewPr>
    <p:cViewPr>
      <p:scale>
        <a:sx n="33" d="100"/>
        <a:sy n="33" d="100"/>
      </p:scale>
      <p:origin x="0" y="0"/>
    </p:cViewPr>
  </p:outlineViewPr>
  <p:notesTextViewPr>
    <p:cViewPr>
      <p:scale>
        <a:sx n="100" d="100"/>
        <a:sy n="100" d="100"/>
      </p:scale>
      <p:origin x="0" y="0"/>
    </p:cViewPr>
  </p:notesTextViewPr>
  <p:gridSpacing cx="76200" cy="76200"/>
</p:viewPr>
</file>

<file path=ppt/_rels/presentation.xml.rels><?xml version="1.0" encoding="UTF-8" standalone="no"?><Relationships xmlns="http://schemas.openxmlformats.org/package/2006/relationships"><Relationship Id="rId1" Target="slideMasters/slideMaster1.xml" Type="http://schemas.openxmlformats.org/officeDocument/2006/relationships/slideMaster"/><Relationship Id="rId10" Target="fonts/font10.fntdata" Type="http://schemas.openxmlformats.org/officeDocument/2006/relationships/font"/><Relationship Id="rId11" Target="fonts/font11.fntdata" Type="http://schemas.openxmlformats.org/officeDocument/2006/relationships/font"/><Relationship Id="rId12" Target="fonts/font12.fntdata" Type="http://schemas.openxmlformats.org/officeDocument/2006/relationships/font"/><Relationship Id="rId13" Target="fonts/font13.fntdata" Type="http://schemas.openxmlformats.org/officeDocument/2006/relationships/font"/><Relationship Id="rId14" Target="fonts/font14.fntdata" Type="http://schemas.openxmlformats.org/officeDocument/2006/relationships/font"/><Relationship Id="rId15" Target="fonts/font15.fntdata" Type="http://schemas.openxmlformats.org/officeDocument/2006/relationships/font"/><Relationship Id="rId16" Target="fonts/font16.fntdata" Type="http://schemas.openxmlformats.org/officeDocument/2006/relationships/font"/><Relationship Id="rId17" Target="slides/slide1.xml" Type="http://schemas.openxmlformats.org/officeDocument/2006/relationships/slide"/><Relationship Id="rId18" Target="slides/slide2.xml" Type="http://schemas.openxmlformats.org/officeDocument/2006/relationships/slide"/><Relationship Id="rId19" Target="slides/slide3.xml" Type="http://schemas.openxmlformats.org/officeDocument/2006/relationships/slide"/><Relationship Id="rId2" Target="presProps.xml" Type="http://schemas.openxmlformats.org/officeDocument/2006/relationships/presProps"/><Relationship Id="rId20" Target="slides/slide4.xml" Type="http://schemas.openxmlformats.org/officeDocument/2006/relationships/slide"/><Relationship Id="rId21" Target="slides/slide5.xml" Type="http://schemas.openxmlformats.org/officeDocument/2006/relationships/slide"/><Relationship Id="rId22" Target="slides/slide6.xml" Type="http://schemas.openxmlformats.org/officeDocument/2006/relationships/slide"/><Relationship Id="rId23" Target="slides/slide7.xml" Type="http://schemas.openxmlformats.org/officeDocument/2006/relationships/slide"/><Relationship Id="rId24" Target="slides/slide8.xml" Type="http://schemas.openxmlformats.org/officeDocument/2006/relationships/slide"/><Relationship Id="rId25" Target="slides/slide9.xml" Type="http://schemas.openxmlformats.org/officeDocument/2006/relationships/slide"/><Relationship Id="rId26" Target="slides/slide10.xml" Type="http://schemas.openxmlformats.org/officeDocument/2006/relationships/slide"/><Relationship Id="rId27" Target="slides/slide11.xml" Type="http://schemas.openxmlformats.org/officeDocument/2006/relationships/slide"/><Relationship Id="rId28" Target="slides/slide12.xml" Type="http://schemas.openxmlformats.org/officeDocument/2006/relationships/slide"/><Relationship Id="rId29" Target="slides/slide13.xml" Type="http://schemas.openxmlformats.org/officeDocument/2006/relationships/slide"/><Relationship Id="rId3" Target="viewProps.xml" Type="http://schemas.openxmlformats.org/officeDocument/2006/relationships/viewProps"/><Relationship Id="rId30" Target="slides/slide14.xml" Type="http://schemas.openxmlformats.org/officeDocument/2006/relationships/slide"/><Relationship Id="rId31" Target="slides/slide15.xml" Type="http://schemas.openxmlformats.org/officeDocument/2006/relationships/slide"/><Relationship Id="rId32" Target="slides/slide16.xml" Type="http://schemas.openxmlformats.org/officeDocument/2006/relationships/slide"/><Relationship Id="rId33" Target="slides/slide17.xml" Type="http://schemas.openxmlformats.org/officeDocument/2006/relationships/slide"/><Relationship Id="rId34" Target="slides/slide18.xml" Type="http://schemas.openxmlformats.org/officeDocument/2006/relationships/slide"/><Relationship Id="rId35" Target="slides/slide19.xml" Type="http://schemas.openxmlformats.org/officeDocument/2006/relationships/slide"/><Relationship Id="rId36" Target="slides/slide20.xml" Type="http://schemas.openxmlformats.org/officeDocument/2006/relationships/slide"/><Relationship Id="rId37" Target="slides/slide21.xml" Type="http://schemas.openxmlformats.org/officeDocument/2006/relationships/slide"/><Relationship Id="rId38" Target="slides/slide22.xml" Type="http://schemas.openxmlformats.org/officeDocument/2006/relationships/slide"/><Relationship Id="rId39" Target="slides/slide23.xml" Type="http://schemas.openxmlformats.org/officeDocument/2006/relationships/slide"/><Relationship Id="rId4" Target="theme/theme1.xml" Type="http://schemas.openxmlformats.org/officeDocument/2006/relationships/theme"/><Relationship Id="rId40" Target="slides/slide24.xml" Type="http://schemas.openxmlformats.org/officeDocument/2006/relationships/slide"/><Relationship Id="rId41" Target="slides/slide25.xml" Type="http://schemas.openxmlformats.org/officeDocument/2006/relationships/slide"/><Relationship Id="rId42" Target="slides/slide26.xml" Type="http://schemas.openxmlformats.org/officeDocument/2006/relationships/slide"/><Relationship Id="rId43" Target="slides/slide27.xml" Type="http://schemas.openxmlformats.org/officeDocument/2006/relationships/slide"/><Relationship Id="rId5" Target="tableStyles.xml" Type="http://schemas.openxmlformats.org/officeDocument/2006/relationships/tableStyles"/><Relationship Id="rId6" Target="fonts/font6.fntdata" Type="http://schemas.openxmlformats.org/officeDocument/2006/relationships/font"/><Relationship Id="rId7" Target="fonts/font7.fntdata" Type="http://schemas.openxmlformats.org/officeDocument/2006/relationships/font"/><Relationship Id="rId8" Target="fonts/font8.fntdata" Type="http://schemas.openxmlformats.org/officeDocument/2006/relationships/font"/><Relationship Id="rId9" Target="fonts/font9.fntdata" Type="http://schemas.openxmlformats.org/officeDocument/2006/relationships/font"/></Relationships>
</file>

<file path=ppt/slideLayouts/_rels/slideLayout1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2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3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4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5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6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7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8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9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10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11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ctrTitle"/>
          </p:nvPr>
        </p:nvSpPr>
        <p:spPr>
          <a:xfrm>
            <a:off x="685800" y="2130425"/>
            <a:ext cx="7772400" cy="1470025"/>
          </a:xfrm>
        </p:spPr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Subtitle 2"/>
          <p:cNvSpPr>
            <a:spLocks noGrp="1"/>
          </p:cNvSpPr>
          <p:nvPr>
            <p:ph type="subTitle" idx="1"/>
          </p:nvPr>
        </p:nvSpPr>
        <p:spPr>
          <a:xfrm>
            <a:off x="1371600" y="3886200"/>
            <a:ext cx="6400800" cy="1752600"/>
          </a:xfrm>
        </p:spPr>
        <p:txBody>
          <a:bodyPr/>
          <a:lstStyle>
            <a:lvl1pPr marL="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1pPr>
            <a:lvl2pPr marL="4572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2pPr>
            <a:lvl3pPr marL="9144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3pPr>
            <a:lvl4pPr marL="13716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4pPr>
            <a:lvl5pPr marL="18288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5pPr>
            <a:lvl6pPr marL="22860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6pPr>
            <a:lvl7pPr marL="27432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7pPr>
            <a:lvl8pPr marL="32004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8pPr>
            <a:lvl9pPr marL="36576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r>
              <a:rPr lang="en-US" smtClean="0"/>
              <a:t>Click to edit Master subtitle style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type="obj" preserve="1">
  <p:cSld name="Title and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>
  <p:cSld name="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722313" y="4406900"/>
            <a:ext cx="7772400" cy="1362075"/>
          </a:xfrm>
        </p:spPr>
        <p:txBody>
          <a:bodyPr anchor="t"/>
          <a:lstStyle>
            <a:lvl1pPr algn="l">
              <a:defRPr sz="4000" b="1" cap="all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722313" y="2906713"/>
            <a:ext cx="7772400" cy="1500187"/>
          </a:xfrm>
        </p:spPr>
        <p:txBody>
          <a:bodyPr anchor="b"/>
          <a:lstStyle>
            <a:lvl1pPr marL="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1pPr>
            <a:lvl2pPr marL="4572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type="twoObj" preserve="1">
  <p:cSld name="Two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sz="half" idx="1"/>
          </p:nvPr>
        </p:nvSpPr>
        <p:spPr>
          <a:xfrm>
            <a:off x="457200" y="1600200"/>
            <a:ext cx="4038600" cy="4525963"/>
          </a:xfrm>
        </p:spPr>
        <p:txBody>
          <a:bodyPr/>
          <a:lstStyle>
            <a:lvl1pPr>
              <a:defRPr sz="2800"/>
            </a:lvl1pPr>
            <a:lvl2pPr>
              <a:defRPr sz="2400"/>
            </a:lvl2pPr>
            <a:lvl3pPr>
              <a:defRPr sz="2000"/>
            </a:lvl3pPr>
            <a:lvl4pPr>
              <a:defRPr sz="1800"/>
            </a:lvl4pPr>
            <a:lvl5pPr>
              <a:defRPr sz="1800"/>
            </a:lvl5pPr>
            <a:lvl6pPr>
              <a:defRPr sz="1800"/>
            </a:lvl6pPr>
            <a:lvl7pPr>
              <a:defRPr sz="1800"/>
            </a:lvl7pPr>
            <a:lvl8pPr>
              <a:defRPr sz="1800"/>
            </a:lvl8pPr>
            <a:lvl9pPr>
              <a:defRPr sz="18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Content Placeholder 3"/>
          <p:cNvSpPr>
            <a:spLocks noGrp="1"/>
          </p:cNvSpPr>
          <p:nvPr>
            <p:ph sz="half" idx="2"/>
          </p:nvPr>
        </p:nvSpPr>
        <p:spPr>
          <a:xfrm>
            <a:off x="4648200" y="1600200"/>
            <a:ext cx="4038600" cy="4525963"/>
          </a:xfrm>
        </p:spPr>
        <p:txBody>
          <a:bodyPr/>
          <a:lstStyle>
            <a:lvl1pPr>
              <a:defRPr sz="2800"/>
            </a:lvl1pPr>
            <a:lvl2pPr>
              <a:defRPr sz="2400"/>
            </a:lvl2pPr>
            <a:lvl3pPr>
              <a:defRPr sz="2000"/>
            </a:lvl3pPr>
            <a:lvl4pPr>
              <a:defRPr sz="1800"/>
            </a:lvl4pPr>
            <a:lvl5pPr>
              <a:defRPr sz="1800"/>
            </a:lvl5pPr>
            <a:lvl6pPr>
              <a:defRPr sz="1800"/>
            </a:lvl6pPr>
            <a:lvl7pPr>
              <a:defRPr sz="1800"/>
            </a:lvl7pPr>
            <a:lvl8pPr>
              <a:defRPr sz="1800"/>
            </a:lvl8pPr>
            <a:lvl9pPr>
              <a:defRPr sz="18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type="twoTxTwoObj" preserve="1">
  <p:cSld name="Comparis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>
            <a:lvl1pPr>
              <a:defRPr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457200" y="1535113"/>
            <a:ext cx="4040188" cy="63976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4" name="Content Placeholder 3"/>
          <p:cNvSpPr>
            <a:spLocks noGrp="1"/>
          </p:cNvSpPr>
          <p:nvPr>
            <p:ph sz="half" idx="2"/>
          </p:nvPr>
        </p:nvSpPr>
        <p:spPr>
          <a:xfrm>
            <a:off x="457200" y="2174875"/>
            <a:ext cx="4040188" cy="3951288"/>
          </a:xfrm>
        </p:spPr>
        <p:txBody>
          <a:bodyPr/>
          <a:lstStyle>
            <a:lvl1pPr>
              <a:defRPr sz="2400"/>
            </a:lvl1pPr>
            <a:lvl2pPr>
              <a:defRPr sz="2000"/>
            </a:lvl2pPr>
            <a:lvl3pPr>
              <a:defRPr sz="1800"/>
            </a:lvl3pPr>
            <a:lvl4pPr>
              <a:defRPr sz="1600"/>
            </a:lvl4pPr>
            <a:lvl5pPr>
              <a:defRPr sz="1600"/>
            </a:lvl5pPr>
            <a:lvl6pPr>
              <a:defRPr sz="1600"/>
            </a:lvl6pPr>
            <a:lvl7pPr>
              <a:defRPr sz="1600"/>
            </a:lvl7pPr>
            <a:lvl8pPr>
              <a:defRPr sz="1600"/>
            </a:lvl8pPr>
            <a:lvl9pPr>
              <a:defRPr sz="16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5" name="Text Placeholder 4"/>
          <p:cNvSpPr>
            <a:spLocks noGrp="1"/>
          </p:cNvSpPr>
          <p:nvPr>
            <p:ph type="body" sz="quarter" idx="3"/>
          </p:nvPr>
        </p:nvSpPr>
        <p:spPr>
          <a:xfrm>
            <a:off x="4645025" y="1535113"/>
            <a:ext cx="4041775" cy="63976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6" name="Content Placeholder 5"/>
          <p:cNvSpPr>
            <a:spLocks noGrp="1"/>
          </p:cNvSpPr>
          <p:nvPr>
            <p:ph sz="quarter" idx="4"/>
          </p:nvPr>
        </p:nvSpPr>
        <p:spPr>
          <a:xfrm>
            <a:off x="4645025" y="2174875"/>
            <a:ext cx="4041775" cy="3951288"/>
          </a:xfrm>
        </p:spPr>
        <p:txBody>
          <a:bodyPr/>
          <a:lstStyle>
            <a:lvl1pPr>
              <a:defRPr sz="2400"/>
            </a:lvl1pPr>
            <a:lvl2pPr>
              <a:defRPr sz="2000"/>
            </a:lvl2pPr>
            <a:lvl3pPr>
              <a:defRPr sz="1800"/>
            </a:lvl3pPr>
            <a:lvl4pPr>
              <a:defRPr sz="1600"/>
            </a:lvl4pPr>
            <a:lvl5pPr>
              <a:defRPr sz="1600"/>
            </a:lvl5pPr>
            <a:lvl6pPr>
              <a:defRPr sz="1600"/>
            </a:lvl6pPr>
            <a:lvl7pPr>
              <a:defRPr sz="1600"/>
            </a:lvl7pPr>
            <a:lvl8pPr>
              <a:defRPr sz="1600"/>
            </a:lvl8pPr>
            <a:lvl9pPr>
              <a:defRPr sz="16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7" name="Date Placeholder 6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8" name="Footer Placeholder 7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9" name="Slide Number Placeholder 8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>
  <p:cSld name="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4" name="Footer Placeholder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5" name="Slide Number Placeholder 4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3" name="Footer Placeholder 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type="objTx" preserve="1">
  <p:cSld name="Content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457200" y="273050"/>
            <a:ext cx="3008313" cy="1162050"/>
          </a:xfrm>
        </p:spPr>
        <p:txBody>
          <a:bodyPr anchor="b"/>
          <a:lstStyle>
            <a:lvl1pPr algn="l">
              <a:defRPr sz="2000" b="1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>
          <a:xfrm>
            <a:off x="3575050" y="273050"/>
            <a:ext cx="5111750" cy="5853113"/>
          </a:xfrm>
        </p:spPr>
        <p:txBody>
          <a:bodyPr/>
          <a:lstStyle>
            <a:lvl1pPr>
              <a:defRPr sz="3200"/>
            </a:lvl1pPr>
            <a:lvl2pPr>
              <a:defRPr sz="2800"/>
            </a:lvl2pPr>
            <a:lvl3pPr>
              <a:defRPr sz="2400"/>
            </a:lvl3pPr>
            <a:lvl4pPr>
              <a:defRPr sz="2000"/>
            </a:lvl4pPr>
            <a:lvl5pPr>
              <a:defRPr sz="20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457200" y="1435100"/>
            <a:ext cx="3008313" cy="4691063"/>
          </a:xfrm>
        </p:spPr>
        <p:txBody>
          <a:bodyPr/>
          <a:lstStyle>
            <a:lvl1pPr marL="0" indent="0">
              <a:buNone/>
              <a:defRPr sz="1400"/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type="picTx" preserve="1">
  <p:cSld name="Picture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1792288" y="4800600"/>
            <a:ext cx="5486400" cy="566738"/>
          </a:xfrm>
        </p:spPr>
        <p:txBody>
          <a:bodyPr anchor="b"/>
          <a:lstStyle>
            <a:lvl1pPr algn="l">
              <a:defRPr sz="2000" b="1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Picture Placeholder 2"/>
          <p:cNvSpPr>
            <a:spLocks noGrp="1"/>
          </p:cNvSpPr>
          <p:nvPr>
            <p:ph type="pic" idx="1"/>
          </p:nvPr>
        </p:nvSpPr>
        <p:spPr>
          <a:xfrm>
            <a:off x="1792288" y="612775"/>
            <a:ext cx="5486400" cy="4114800"/>
          </a:xfrm>
        </p:spPr>
        <p:txBody>
          <a:bodyPr/>
          <a:lstStyle>
            <a:lvl1pPr marL="0" indent="0">
              <a:buNone/>
              <a:defRPr sz="32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endParaRPr lang="en-US"/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1792288" y="5367338"/>
            <a:ext cx="5486400" cy="804862"/>
          </a:xfrm>
        </p:spPr>
        <p:txBody>
          <a:bodyPr/>
          <a:lstStyle>
            <a:lvl1pPr marL="0" indent="0">
              <a:buNone/>
              <a:defRPr sz="1400"/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type="vertTx" preserve="1">
  <p:cSld name="Title and Vertical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Vertical Text Placeholder 2"/>
          <p:cNvSpPr>
            <a:spLocks noGrp="1"/>
          </p:cNvSpPr>
          <p:nvPr>
            <p:ph type="body" orient="vert" idx="1"/>
          </p:nvPr>
        </p:nvSpPr>
        <p:spPr/>
        <p:txBody>
          <a:bodyPr vert="eaVert"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type="vertTitleAndTx" preserve="1">
  <p:cSld name="Vertical Title and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Vertical Title 1"/>
          <p:cNvSpPr>
            <a:spLocks noGrp="1"/>
          </p:cNvSpPr>
          <p:nvPr>
            <p:ph type="title" orient="vert"/>
          </p:nvPr>
        </p:nvSpPr>
        <p:spPr>
          <a:xfrm>
            <a:off x="6629400" y="274638"/>
            <a:ext cx="2057400" cy="5851525"/>
          </a:xfrm>
        </p:spPr>
        <p:txBody>
          <a:bodyPr vert="eaVert"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Vertical Text Placeholder 2"/>
          <p:cNvSpPr>
            <a:spLocks noGrp="1"/>
          </p:cNvSpPr>
          <p:nvPr>
            <p:ph type="body" orient="vert" idx="1"/>
          </p:nvPr>
        </p:nvSpPr>
        <p:spPr>
          <a:xfrm>
            <a:off x="457200" y="274638"/>
            <a:ext cx="6019800" cy="5851525"/>
          </a:xfrm>
        </p:spPr>
        <p:txBody>
          <a:bodyPr vert="eaVert"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Masters/_rels/slideMaster1.xml.rels><?xml version="1.0" encoding="UTF-8" standalone="no"?><Relationships xmlns="http://schemas.openxmlformats.org/package/2006/relationships"><Relationship Id="rId1" Target="../slideLayouts/slideLayout1.xml" Type="http://schemas.openxmlformats.org/officeDocument/2006/relationships/slideLayout"/><Relationship Id="rId10" Target="../slideLayouts/slideLayout10.xml" Type="http://schemas.openxmlformats.org/officeDocument/2006/relationships/slideLayout"/><Relationship Id="rId11" Target="../slideLayouts/slideLayout11.xml" Type="http://schemas.openxmlformats.org/officeDocument/2006/relationships/slideLayout"/><Relationship Id="rId12" Target="../theme/theme1.xml" Type="http://schemas.openxmlformats.org/officeDocument/2006/relationships/theme"/><Relationship Id="rId2" Target="../slideLayouts/slideLayout2.xml" Type="http://schemas.openxmlformats.org/officeDocument/2006/relationships/slideLayout"/><Relationship Id="rId3" Target="../slideLayouts/slideLayout3.xml" Type="http://schemas.openxmlformats.org/officeDocument/2006/relationships/slideLayout"/><Relationship Id="rId4" Target="../slideLayouts/slideLayout4.xml" Type="http://schemas.openxmlformats.org/officeDocument/2006/relationships/slideLayout"/><Relationship Id="rId5" Target="../slideLayouts/slideLayout5.xml" Type="http://schemas.openxmlformats.org/officeDocument/2006/relationships/slideLayout"/><Relationship Id="rId6" Target="../slideLayouts/slideLayout6.xml" Type="http://schemas.openxmlformats.org/officeDocument/2006/relationships/slideLayout"/><Relationship Id="rId7" Target="../slideLayouts/slideLayout7.xml" Type="http://schemas.openxmlformats.org/officeDocument/2006/relationships/slideLayout"/><Relationship Id="rId8" Target="../slideLayouts/slideLayout8.xml" Type="http://schemas.openxmlformats.org/officeDocument/2006/relationships/slideLayout"/><Relationship Id="rId9" Target="../slideLayouts/slideLayout9.xml" Type="http://schemas.openxmlformats.org/officeDocument/2006/relationships/slideLayout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457200" y="274638"/>
            <a:ext cx="8229600" cy="1143000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457200" y="1600200"/>
            <a:ext cx="8229600" cy="4525963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457200" y="6356350"/>
            <a:ext cx="2133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3124200" y="6356350"/>
            <a:ext cx="2895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6553200" y="6356350"/>
            <a:ext cx="2133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51" r:id="rId3"/>
    <p:sldLayoutId id="2147483652" r:id="rId4"/>
    <p:sldLayoutId id="2147483653" r:id="rId5"/>
    <p:sldLayoutId id="2147483654" r:id="rId6"/>
    <p:sldLayoutId id="2147483655" r:id="rId7"/>
    <p:sldLayoutId id="2147483656" r:id="rId8"/>
    <p:sldLayoutId id="2147483657" r:id="rId9"/>
    <p:sldLayoutId id="2147483658" r:id="rId10"/>
    <p:sldLayoutId id="2147483659" r:id="rId11"/>
  </p:sldLayoutIdLst>
  <p:txStyles>
    <p:titleStyle>
      <a:lvl1pPr algn="ctr" defTabSz="914400" rtl="0" eaLnBrk="1" latinLnBrk="0" hangingPunct="1"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342900" indent="-342900" algn="l" defTabSz="914400" rtl="0" eaLnBrk="1" latinLnBrk="0" hangingPunct="1">
        <a:spcBef>
          <a:spcPct val="20000"/>
        </a:spcBef>
        <a:buFont typeface="Arial" pitchFamily="34" charset="0"/>
        <a:buChar char="•"/>
        <a:defRPr sz="3200" kern="1200">
          <a:solidFill>
            <a:schemeClr val="tx1"/>
          </a:solidFill>
          <a:latin typeface="+mn-lt"/>
          <a:ea typeface="+mn-ea"/>
          <a:cs typeface="+mn-cs"/>
        </a:defRPr>
      </a:lvl1pPr>
      <a:lvl2pPr marL="742950" indent="-285750" algn="l" defTabSz="914400" rtl="0" eaLnBrk="1" latinLnBrk="0" hangingPunct="1">
        <a:spcBef>
          <a:spcPct val="20000"/>
        </a:spcBef>
        <a:buFont typeface="Arial" pitchFamily="34" charset="0"/>
        <a:buChar char="–"/>
        <a:defRPr sz="28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spcBef>
          <a:spcPct val="20000"/>
        </a:spcBef>
        <a:buFont typeface="Arial" pitchFamily="34" charset="0"/>
        <a:buChar char="–"/>
        <a:defRPr sz="20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spcBef>
          <a:spcPct val="20000"/>
        </a:spcBef>
        <a:buFont typeface="Arial" pitchFamily="34" charset="0"/>
        <a:buChar char="»"/>
        <a:defRPr sz="20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2.png" Type="http://schemas.openxmlformats.org/officeDocument/2006/relationships/image"/><Relationship Id="rId4" Target="../media/image3.gif" Type="http://schemas.openxmlformats.org/officeDocument/2006/relationships/image"/><Relationship Id="rId5" Target="../media/image4.gif" Type="http://schemas.openxmlformats.org/officeDocument/2006/relationships/image"/></Relationships>
</file>

<file path=ppt/slides/_rels/slide2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5.gif" Type="http://schemas.openxmlformats.org/officeDocument/2006/relationships/image"/></Relationships>
</file>

<file path=ppt/slides/_rels/slide3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6.gif" Type="http://schemas.openxmlformats.org/officeDocument/2006/relationships/image"/></Relationships>
</file>

<file path=ppt/slides/_rels/slide4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7.gif" Type="http://schemas.openxmlformats.org/officeDocument/2006/relationships/image"/></Relationships>
</file>

<file path=ppt/slides/_rels/slide5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8.gif" Type="http://schemas.openxmlformats.org/officeDocument/2006/relationships/image"/></Relationships>
</file>

<file path=ppt/slides/_rels/slide6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8.gif" Type="http://schemas.openxmlformats.org/officeDocument/2006/relationships/image"/><Relationship Id="rId4" Target="../media/image9.jpeg" Type="http://schemas.openxmlformats.org/officeDocument/2006/relationships/image"/></Relationships>
</file>

<file path=ppt/slides/_rels/slide7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10.jpeg" Type="http://schemas.openxmlformats.org/officeDocument/2006/relationships/image"/><Relationship Id="rId4" Target="../media/image11.gif" Type="http://schemas.openxmlformats.org/officeDocument/2006/relationships/image"/></Relationships>
</file>

<file path=ppt/slides/_rels/slide8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12.jpeg" Type="http://schemas.openxmlformats.org/officeDocument/2006/relationships/image"/><Relationship Id="rId4" Target="../media/image13.gif" Type="http://schemas.openxmlformats.org/officeDocument/2006/relationships/image"/></Relationships>
</file>

<file path=ppt/slides/_rels/slide9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14.gif" Type="http://schemas.openxmlformats.org/officeDocument/2006/relationships/image"/><Relationship Id="rId4" Target="../media/image15.gif" Type="http://schemas.openxmlformats.org/officeDocument/2006/relationships/image"/><Relationship Id="rId5" Target="../media/image16.gif" Type="http://schemas.openxmlformats.org/officeDocument/2006/relationships/image"/></Relationships>
</file>

<file path=ppt/slides/_rels/slide10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17.jpeg" Type="http://schemas.openxmlformats.org/officeDocument/2006/relationships/image"/><Relationship Id="rId4" Target="../media/image18.jpeg" Type="http://schemas.openxmlformats.org/officeDocument/2006/relationships/image"/><Relationship Id="rId5" Target="../media/image19.jpeg" Type="http://schemas.openxmlformats.org/officeDocument/2006/relationships/image"/><Relationship Id="rId6" Target="../media/image20.jpeg" Type="http://schemas.openxmlformats.org/officeDocument/2006/relationships/image"/><Relationship Id="rId7" Target="../media/image21.gif" Type="http://schemas.openxmlformats.org/officeDocument/2006/relationships/image"/><Relationship Id="rId8" Target="../media/image22.gif" Type="http://schemas.openxmlformats.org/officeDocument/2006/relationships/image"/></Relationships>
</file>

<file path=ppt/slides/_rels/slide11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23.jpeg" Type="http://schemas.openxmlformats.org/officeDocument/2006/relationships/image"/><Relationship Id="rId4" Target="../media/image24.jpeg" Type="http://schemas.openxmlformats.org/officeDocument/2006/relationships/image"/><Relationship Id="rId5" Target="../media/image25.jpeg" Type="http://schemas.openxmlformats.org/officeDocument/2006/relationships/image"/><Relationship Id="rId6" Target="../media/image26.gif" Type="http://schemas.openxmlformats.org/officeDocument/2006/relationships/image"/><Relationship Id="rId7" Target="../media/image27.gif" Type="http://schemas.openxmlformats.org/officeDocument/2006/relationships/image"/></Relationships>
</file>

<file path=ppt/slides/_rels/slide12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8.gif" Type="http://schemas.openxmlformats.org/officeDocument/2006/relationships/image"/><Relationship Id="rId4" Target="../media/image28.jpeg" Type="http://schemas.openxmlformats.org/officeDocument/2006/relationships/image"/><Relationship Id="rId5" Target="../media/image29.gif" Type="http://schemas.openxmlformats.org/officeDocument/2006/relationships/image"/></Relationships>
</file>

<file path=ppt/slides/_rels/slide13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30.jpeg" Type="http://schemas.openxmlformats.org/officeDocument/2006/relationships/image"/><Relationship Id="rId4" Target="../media/image31.gif" Type="http://schemas.openxmlformats.org/officeDocument/2006/relationships/image"/></Relationships>
</file>

<file path=ppt/slides/_rels/slide14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32.jpeg" Type="http://schemas.openxmlformats.org/officeDocument/2006/relationships/image"/><Relationship Id="rId4" Target="../media/image33.gif" Type="http://schemas.openxmlformats.org/officeDocument/2006/relationships/image"/></Relationships>
</file>

<file path=ppt/slides/_rels/slide15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34.gif" Type="http://schemas.openxmlformats.org/officeDocument/2006/relationships/image"/><Relationship Id="rId4" Target="../media/image35.gif" Type="http://schemas.openxmlformats.org/officeDocument/2006/relationships/image"/><Relationship Id="rId5" Target="../media/image36.gif" Type="http://schemas.openxmlformats.org/officeDocument/2006/relationships/image"/></Relationships>
</file>

<file path=ppt/slides/_rels/slide16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8.gif" Type="http://schemas.openxmlformats.org/officeDocument/2006/relationships/image"/><Relationship Id="rId4" Target="../media/image37.png" Type="http://schemas.openxmlformats.org/officeDocument/2006/relationships/image"/><Relationship Id="rId5" Target="../media/image38.svg" Type="http://schemas.openxmlformats.org/officeDocument/2006/relationships/image"/><Relationship Id="rId6" Target="../media/image29.gif" Type="http://schemas.openxmlformats.org/officeDocument/2006/relationships/image"/></Relationships>
</file>

<file path=ppt/slides/_rels/slide17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39.gif" Type="http://schemas.openxmlformats.org/officeDocument/2006/relationships/image"/><Relationship Id="rId4" Target="../media/image33.gif" Type="http://schemas.openxmlformats.org/officeDocument/2006/relationships/image"/></Relationships>
</file>

<file path=ppt/slides/_rels/slide18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40.gif" Type="http://schemas.openxmlformats.org/officeDocument/2006/relationships/image"/><Relationship Id="rId4" Target="../media/image15.gif" Type="http://schemas.openxmlformats.org/officeDocument/2006/relationships/image"/></Relationships>
</file>

<file path=ppt/slides/_rels/slide19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/Relationships>
</file>

<file path=ppt/slides/_rels/slide20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41.png" Type="http://schemas.openxmlformats.org/officeDocument/2006/relationships/image"/><Relationship Id="rId4" Target="../media/image42.svg" Type="http://schemas.openxmlformats.org/officeDocument/2006/relationships/image"/></Relationships>
</file>

<file path=ppt/slides/_rels/slide21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50.gif" Type="http://schemas.openxmlformats.org/officeDocument/2006/relationships/image"/><Relationship Id="rId2" Target="../media/image1.png" Type="http://schemas.openxmlformats.org/officeDocument/2006/relationships/image"/><Relationship Id="rId3" Target="../media/image43.gif" Type="http://schemas.openxmlformats.org/officeDocument/2006/relationships/image"/><Relationship Id="rId4" Target="../media/image44.gif" Type="http://schemas.openxmlformats.org/officeDocument/2006/relationships/image"/><Relationship Id="rId5" Target="../media/image45.gif" Type="http://schemas.openxmlformats.org/officeDocument/2006/relationships/image"/><Relationship Id="rId6" Target="../media/image46.gif" Type="http://schemas.openxmlformats.org/officeDocument/2006/relationships/image"/><Relationship Id="rId7" Target="../media/image47.gif" Type="http://schemas.openxmlformats.org/officeDocument/2006/relationships/image"/><Relationship Id="rId8" Target="../media/image48.gif" Type="http://schemas.openxmlformats.org/officeDocument/2006/relationships/image"/><Relationship Id="rId9" Target="../media/image49.gif" Type="http://schemas.openxmlformats.org/officeDocument/2006/relationships/image"/></Relationships>
</file>

<file path=ppt/slides/_rels/slide22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51.gif" Type="http://schemas.openxmlformats.org/officeDocument/2006/relationships/image"/></Relationships>
</file>

<file path=ppt/slides/_rels/slide23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52.gif" Type="http://schemas.openxmlformats.org/officeDocument/2006/relationships/image"/></Relationships>
</file>

<file path=ppt/slides/_rels/slide24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11.gif" Type="http://schemas.openxmlformats.org/officeDocument/2006/relationships/image"/><Relationship Id="rId4" Target="../media/image53.gif" Type="http://schemas.openxmlformats.org/officeDocument/2006/relationships/image"/></Relationships>
</file>

<file path=ppt/slides/_rels/slide25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54.png" Type="http://schemas.openxmlformats.org/officeDocument/2006/relationships/image"/><Relationship Id="rId4" Target="../media/image55.gif" Type="http://schemas.openxmlformats.org/officeDocument/2006/relationships/image"/></Relationships>
</file>

<file path=ppt/slides/_rels/slide26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16.gif" Type="http://schemas.openxmlformats.org/officeDocument/2006/relationships/image"/><Relationship Id="rId11" Target="../media/image14.gif" Type="http://schemas.openxmlformats.org/officeDocument/2006/relationships/image"/><Relationship Id="rId12" Target="../media/image21.gif" Type="http://schemas.openxmlformats.org/officeDocument/2006/relationships/image"/><Relationship Id="rId13" Target="../media/image22.gif" Type="http://schemas.openxmlformats.org/officeDocument/2006/relationships/image"/><Relationship Id="rId14" Target="../media/image26.gif" Type="http://schemas.openxmlformats.org/officeDocument/2006/relationships/image"/><Relationship Id="rId15" Target="../media/image27.gif" Type="http://schemas.openxmlformats.org/officeDocument/2006/relationships/image"/><Relationship Id="rId16" Target="../media/image29.gif" Type="http://schemas.openxmlformats.org/officeDocument/2006/relationships/image"/><Relationship Id="rId17" Target="../media/image31.gif" Type="http://schemas.openxmlformats.org/officeDocument/2006/relationships/image"/><Relationship Id="rId18" Target="../media/image56.gif" Type="http://schemas.openxmlformats.org/officeDocument/2006/relationships/image"/><Relationship Id="rId19" Target="../media/image33.gif" Type="http://schemas.openxmlformats.org/officeDocument/2006/relationships/image"/><Relationship Id="rId2" Target="../media/image1.png" Type="http://schemas.openxmlformats.org/officeDocument/2006/relationships/image"/><Relationship Id="rId20" Target="../media/image34.gif" Type="http://schemas.openxmlformats.org/officeDocument/2006/relationships/image"/><Relationship Id="rId21" Target="../media/image35.gif" Type="http://schemas.openxmlformats.org/officeDocument/2006/relationships/image"/><Relationship Id="rId22" Target="../media/image36.gif" Type="http://schemas.openxmlformats.org/officeDocument/2006/relationships/image"/><Relationship Id="rId23" Target="../media/image37.png" Type="http://schemas.openxmlformats.org/officeDocument/2006/relationships/image"/><Relationship Id="rId24" Target="../media/image38.svg" Type="http://schemas.openxmlformats.org/officeDocument/2006/relationships/image"/><Relationship Id="rId25" Target="../media/image39.gif" Type="http://schemas.openxmlformats.org/officeDocument/2006/relationships/image"/><Relationship Id="rId26" Target="../media/image40.gif" Type="http://schemas.openxmlformats.org/officeDocument/2006/relationships/image"/><Relationship Id="rId3" Target="../media/image5.gif" Type="http://schemas.openxmlformats.org/officeDocument/2006/relationships/image"/><Relationship Id="rId4" Target="../media/image6.gif" Type="http://schemas.openxmlformats.org/officeDocument/2006/relationships/image"/><Relationship Id="rId5" Target="../media/image7.gif" Type="http://schemas.openxmlformats.org/officeDocument/2006/relationships/image"/><Relationship Id="rId6" Target="../media/image8.gif" Type="http://schemas.openxmlformats.org/officeDocument/2006/relationships/image"/><Relationship Id="rId7" Target="../media/image11.gif" Type="http://schemas.openxmlformats.org/officeDocument/2006/relationships/image"/><Relationship Id="rId8" Target="../media/image13.gif" Type="http://schemas.openxmlformats.org/officeDocument/2006/relationships/image"/><Relationship Id="rId9" Target="../media/image15.gif" Type="http://schemas.openxmlformats.org/officeDocument/2006/relationships/image"/></Relationships>
</file>

<file path=ppt/slides/_rels/slide27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50.gif" Type="http://schemas.openxmlformats.org/officeDocument/2006/relationships/image"/><Relationship Id="rId11" Target="../media/image51.gif" Type="http://schemas.openxmlformats.org/officeDocument/2006/relationships/image"/><Relationship Id="rId12" Target="../media/image52.gif" Type="http://schemas.openxmlformats.org/officeDocument/2006/relationships/image"/><Relationship Id="rId13" Target="../media/image53.gif" Type="http://schemas.openxmlformats.org/officeDocument/2006/relationships/image"/><Relationship Id="rId14" Target="../media/image55.gif" Type="http://schemas.openxmlformats.org/officeDocument/2006/relationships/image"/><Relationship Id="rId2" Target="../media/image1.png" Type="http://schemas.openxmlformats.org/officeDocument/2006/relationships/image"/><Relationship Id="rId3" Target="../media/image43.gif" Type="http://schemas.openxmlformats.org/officeDocument/2006/relationships/image"/><Relationship Id="rId4" Target="../media/image44.gif" Type="http://schemas.openxmlformats.org/officeDocument/2006/relationships/image"/><Relationship Id="rId5" Target="../media/image45.gif" Type="http://schemas.openxmlformats.org/officeDocument/2006/relationships/image"/><Relationship Id="rId6" Target="../media/image46.gif" Type="http://schemas.openxmlformats.org/officeDocument/2006/relationships/image"/><Relationship Id="rId7" Target="../media/image47.gif" Type="http://schemas.openxmlformats.org/officeDocument/2006/relationships/image"/><Relationship Id="rId8" Target="../media/image48.gif" Type="http://schemas.openxmlformats.org/officeDocument/2006/relationships/image"/><Relationship Id="rId9" Target="../media/image49.gif" Type="http://schemas.openxmlformats.org/officeDocument/2006/relationships/image"/></Relationships>
</file>

<file path=ppt/slides/slide1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75" t="21336" r="0" b="22455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-275894">
            <a:off x="1028700" y="3642169"/>
            <a:ext cx="16230600" cy="3002661"/>
          </a:xfrm>
          <a:prstGeom prst="rect">
            <a:avLst/>
          </a:prstGeom>
        </p:spPr>
      </p:pic>
      <p:pic>
        <p:nvPicPr>
          <p:cNvPr name="Picture 4" id="4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0">
            <a:off x="823073" y="5900704"/>
            <a:ext cx="3149532" cy="4289879"/>
          </a:xfrm>
          <a:prstGeom prst="rect">
            <a:avLst/>
          </a:prstGeom>
        </p:spPr>
      </p:pic>
      <p:pic>
        <p:nvPicPr>
          <p:cNvPr name="Picture 5" id="5"/>
          <p:cNvPicPr>
            <a:picLocks noChangeAspect="true"/>
          </p:cNvPicPr>
          <p:nvPr/>
        </p:nvPicPr>
        <p:blipFill>
          <a:blip r:embed="rId5"/>
          <a:srcRect l="0" t="0" r="0" b="0"/>
          <a:stretch>
            <a:fillRect/>
          </a:stretch>
        </p:blipFill>
        <p:spPr>
          <a:xfrm flipH="false" flipV="false" rot="2875189">
            <a:off x="14283404" y="728733"/>
            <a:ext cx="2831067" cy="4028509"/>
          </a:xfrm>
          <a:prstGeom prst="rect">
            <a:avLst/>
          </a:prstGeom>
        </p:spPr>
      </p:pic>
      <p:sp>
        <p:nvSpPr>
          <p:cNvPr name="TextBox 6" id="6"/>
          <p:cNvSpPr txBox="true"/>
          <p:nvPr/>
        </p:nvSpPr>
        <p:spPr>
          <a:xfrm rot="0">
            <a:off x="1613952" y="4376771"/>
            <a:ext cx="15060095" cy="152393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1999"/>
              </a:lnSpc>
            </a:pPr>
            <a:r>
              <a:rPr lang="en-US" sz="9999">
                <a:solidFill>
                  <a:srgbClr val="FFFFFF"/>
                </a:solidFill>
                <a:latin typeface="Archivo Black"/>
              </a:rPr>
              <a:t>Cute Marketing Plan </a:t>
            </a:r>
          </a:p>
        </p:txBody>
      </p:sp>
    </p:spTree>
  </p:cSld>
  <p:clrMapOvr>
    <a:masterClrMapping/>
  </p:clrMapOvr>
</p:sld>
</file>

<file path=ppt/slides/slide2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75" t="21336" r="0" b="22455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1938834" y="5539585"/>
            <a:ext cx="3086100" cy="552758"/>
            <a:chOff x="0" y="0"/>
            <a:chExt cx="812800" cy="145582"/>
          </a:xfrm>
        </p:grpSpPr>
        <p:sp>
          <p:nvSpPr>
            <p:cNvPr name="Freeform 4" id="4"/>
            <p:cNvSpPr/>
            <p:nvPr/>
          </p:nvSpPr>
          <p:spPr>
            <a:xfrm>
              <a:off x="0" y="0"/>
              <a:ext cx="812800" cy="145582"/>
            </a:xfrm>
            <a:custGeom>
              <a:avLst/>
              <a:gdLst/>
              <a:ahLst/>
              <a:cxnLst/>
              <a:rect r="r" b="b" t="t" l="l"/>
              <a:pathLst>
                <a:path h="145582" w="812800">
                  <a:moveTo>
                    <a:pt x="0" y="0"/>
                  </a:moveTo>
                  <a:lnTo>
                    <a:pt x="812800" y="0"/>
                  </a:lnTo>
                  <a:lnTo>
                    <a:pt x="812800" y="145582"/>
                  </a:lnTo>
                  <a:lnTo>
                    <a:pt x="0" y="145582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</p:spPr>
        </p:sp>
        <p:sp>
          <p:nvSpPr>
            <p:cNvPr name="TextBox 5" id="5"/>
            <p:cNvSpPr txBox="true"/>
            <p:nvPr/>
          </p:nvSpPr>
          <p:spPr>
            <a:xfrm>
              <a:off x="0" y="-47625"/>
              <a:ext cx="812800" cy="8604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2940"/>
                </a:lnSpc>
                <a:spcBef>
                  <a:spcPct val="0"/>
                </a:spcBef>
              </a:pPr>
              <a:r>
                <a:rPr lang="en-US" sz="2100">
                  <a:solidFill>
                    <a:srgbClr val="242424"/>
                  </a:solidFill>
                  <a:latin typeface="Pangolin Bold"/>
                </a:rPr>
                <a:t>CANVA</a:t>
              </a:r>
            </a:p>
          </p:txBody>
        </p:sp>
      </p:grpSp>
      <p:grpSp>
        <p:nvGrpSpPr>
          <p:cNvPr name="Group 6" id="6"/>
          <p:cNvGrpSpPr/>
          <p:nvPr/>
        </p:nvGrpSpPr>
        <p:grpSpPr>
          <a:xfrm rot="0">
            <a:off x="7587105" y="5539585"/>
            <a:ext cx="3086100" cy="552758"/>
            <a:chOff x="0" y="0"/>
            <a:chExt cx="812800" cy="145582"/>
          </a:xfrm>
        </p:grpSpPr>
        <p:sp>
          <p:nvSpPr>
            <p:cNvPr name="Freeform 7" id="7"/>
            <p:cNvSpPr/>
            <p:nvPr/>
          </p:nvSpPr>
          <p:spPr>
            <a:xfrm>
              <a:off x="0" y="0"/>
              <a:ext cx="812800" cy="145582"/>
            </a:xfrm>
            <a:custGeom>
              <a:avLst/>
              <a:gdLst/>
              <a:ahLst/>
              <a:cxnLst/>
              <a:rect r="r" b="b" t="t" l="l"/>
              <a:pathLst>
                <a:path h="145582" w="812800">
                  <a:moveTo>
                    <a:pt x="0" y="0"/>
                  </a:moveTo>
                  <a:lnTo>
                    <a:pt x="812800" y="0"/>
                  </a:lnTo>
                  <a:lnTo>
                    <a:pt x="812800" y="145582"/>
                  </a:lnTo>
                  <a:lnTo>
                    <a:pt x="0" y="145582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  <a:ln>
              <a:noFill/>
            </a:ln>
          </p:spPr>
        </p:sp>
        <p:sp>
          <p:nvSpPr>
            <p:cNvPr name="TextBox 8" id="8"/>
            <p:cNvSpPr txBox="true"/>
            <p:nvPr/>
          </p:nvSpPr>
          <p:spPr>
            <a:xfrm>
              <a:off x="0" y="-47625"/>
              <a:ext cx="812800" cy="8604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2940"/>
                </a:lnSpc>
                <a:spcBef>
                  <a:spcPct val="0"/>
                </a:spcBef>
              </a:pPr>
              <a:r>
                <a:rPr lang="en-US" sz="2100" u="none">
                  <a:solidFill>
                    <a:srgbClr val="242424"/>
                  </a:solidFill>
                  <a:latin typeface="Pangolin Bold"/>
                </a:rPr>
                <a:t>POWERPOINT</a:t>
              </a:r>
            </a:p>
          </p:txBody>
        </p:sp>
      </p:grpSp>
      <p:grpSp>
        <p:nvGrpSpPr>
          <p:cNvPr name="Group 9" id="9"/>
          <p:cNvGrpSpPr/>
          <p:nvPr/>
        </p:nvGrpSpPr>
        <p:grpSpPr>
          <a:xfrm rot="0">
            <a:off x="13217609" y="5539585"/>
            <a:ext cx="3086100" cy="552758"/>
            <a:chOff x="0" y="0"/>
            <a:chExt cx="812800" cy="145582"/>
          </a:xfrm>
        </p:grpSpPr>
        <p:sp>
          <p:nvSpPr>
            <p:cNvPr name="Freeform 10" id="10"/>
            <p:cNvSpPr/>
            <p:nvPr/>
          </p:nvSpPr>
          <p:spPr>
            <a:xfrm>
              <a:off x="0" y="0"/>
              <a:ext cx="812800" cy="145582"/>
            </a:xfrm>
            <a:custGeom>
              <a:avLst/>
              <a:gdLst/>
              <a:ahLst/>
              <a:cxnLst/>
              <a:rect r="r" b="b" t="t" l="l"/>
              <a:pathLst>
                <a:path h="145582" w="812800">
                  <a:moveTo>
                    <a:pt x="0" y="0"/>
                  </a:moveTo>
                  <a:lnTo>
                    <a:pt x="812800" y="0"/>
                  </a:lnTo>
                  <a:lnTo>
                    <a:pt x="812800" y="145582"/>
                  </a:lnTo>
                  <a:lnTo>
                    <a:pt x="0" y="145582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  <a:ln>
              <a:noFill/>
            </a:ln>
          </p:spPr>
        </p:sp>
        <p:sp>
          <p:nvSpPr>
            <p:cNvPr name="TextBox 11" id="11"/>
            <p:cNvSpPr txBox="true"/>
            <p:nvPr/>
          </p:nvSpPr>
          <p:spPr>
            <a:xfrm>
              <a:off x="0" y="-47625"/>
              <a:ext cx="812800" cy="8604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2940"/>
                </a:lnSpc>
                <a:spcBef>
                  <a:spcPct val="0"/>
                </a:spcBef>
              </a:pPr>
              <a:r>
                <a:rPr lang="en-US" sz="2100">
                  <a:solidFill>
                    <a:srgbClr val="242424"/>
                  </a:solidFill>
                  <a:latin typeface="Pangolin Bold"/>
                </a:rPr>
                <a:t>GOOGLE SLIDES</a:t>
              </a:r>
            </a:p>
          </p:txBody>
        </p:sp>
      </p:grpSp>
      <p:grpSp>
        <p:nvGrpSpPr>
          <p:cNvPr name="Group 12" id="12"/>
          <p:cNvGrpSpPr/>
          <p:nvPr/>
        </p:nvGrpSpPr>
        <p:grpSpPr>
          <a:xfrm rot="0">
            <a:off x="368882" y="488122"/>
            <a:ext cx="17550236" cy="9310757"/>
            <a:chOff x="0" y="0"/>
            <a:chExt cx="4622284" cy="2452216"/>
          </a:xfrm>
        </p:grpSpPr>
        <p:sp>
          <p:nvSpPr>
            <p:cNvPr name="Freeform 13" id="13"/>
            <p:cNvSpPr/>
            <p:nvPr/>
          </p:nvSpPr>
          <p:spPr>
            <a:xfrm>
              <a:off x="0" y="0"/>
              <a:ext cx="4622285" cy="2452216"/>
            </a:xfrm>
            <a:custGeom>
              <a:avLst/>
              <a:gdLst/>
              <a:ahLst/>
              <a:cxnLst/>
              <a:rect r="r" b="b" t="t" l="l"/>
              <a:pathLst>
                <a:path h="2452216" w="4622285">
                  <a:moveTo>
                    <a:pt x="22498" y="0"/>
                  </a:moveTo>
                  <a:lnTo>
                    <a:pt x="4599787" y="0"/>
                  </a:lnTo>
                  <a:cubicBezTo>
                    <a:pt x="4605754" y="0"/>
                    <a:pt x="4611476" y="2370"/>
                    <a:pt x="4615695" y="6589"/>
                  </a:cubicBezTo>
                  <a:cubicBezTo>
                    <a:pt x="4619914" y="10809"/>
                    <a:pt x="4622285" y="16531"/>
                    <a:pt x="4622285" y="22498"/>
                  </a:cubicBezTo>
                  <a:lnTo>
                    <a:pt x="4622285" y="2429718"/>
                  </a:lnTo>
                  <a:cubicBezTo>
                    <a:pt x="4622285" y="2435685"/>
                    <a:pt x="4619914" y="2441407"/>
                    <a:pt x="4615695" y="2445626"/>
                  </a:cubicBezTo>
                  <a:cubicBezTo>
                    <a:pt x="4611476" y="2449845"/>
                    <a:pt x="4605754" y="2452216"/>
                    <a:pt x="4599787" y="2452216"/>
                  </a:cubicBezTo>
                  <a:lnTo>
                    <a:pt x="22498" y="2452216"/>
                  </a:lnTo>
                  <a:cubicBezTo>
                    <a:pt x="16531" y="2452216"/>
                    <a:pt x="10809" y="2449845"/>
                    <a:pt x="6589" y="2445626"/>
                  </a:cubicBezTo>
                  <a:cubicBezTo>
                    <a:pt x="2370" y="2441407"/>
                    <a:pt x="0" y="2435685"/>
                    <a:pt x="0" y="2429718"/>
                  </a:cubicBezTo>
                  <a:lnTo>
                    <a:pt x="0" y="22498"/>
                  </a:lnTo>
                  <a:cubicBezTo>
                    <a:pt x="0" y="16531"/>
                    <a:pt x="2370" y="10809"/>
                    <a:pt x="6589" y="6589"/>
                  </a:cubicBezTo>
                  <a:cubicBezTo>
                    <a:pt x="10809" y="2370"/>
                    <a:pt x="16531" y="0"/>
                    <a:pt x="22498" y="0"/>
                  </a:cubicBezTo>
                  <a:close/>
                </a:path>
              </a:pathLst>
            </a:custGeom>
            <a:solidFill>
              <a:srgbClr val="FFFFFF"/>
            </a:solidFill>
            <a:ln w="114300">
              <a:solidFill>
                <a:srgbClr val="F5C4C4"/>
              </a:solidFill>
            </a:ln>
          </p:spPr>
        </p:sp>
        <p:sp>
          <p:nvSpPr>
            <p:cNvPr name="TextBox 14" id="14"/>
            <p:cNvSpPr txBox="true"/>
            <p:nvPr/>
          </p:nvSpPr>
          <p:spPr>
            <a:xfrm>
              <a:off x="0" y="-47625"/>
              <a:ext cx="812800" cy="8604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  <p:pic>
        <p:nvPicPr>
          <p:cNvPr name="Picture 15" id="15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7427812">
            <a:off x="13335190" y="2008247"/>
            <a:ext cx="3027558" cy="2921594"/>
          </a:xfrm>
          <a:prstGeom prst="rect">
            <a:avLst/>
          </a:prstGeom>
        </p:spPr>
      </p:pic>
      <p:sp>
        <p:nvSpPr>
          <p:cNvPr name="TextBox 16" id="16"/>
          <p:cNvSpPr txBox="true"/>
          <p:nvPr/>
        </p:nvSpPr>
        <p:spPr>
          <a:xfrm rot="0">
            <a:off x="1028700" y="1019175"/>
            <a:ext cx="13010902" cy="27527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10800"/>
              </a:lnSpc>
              <a:spcBef>
                <a:spcPct val="0"/>
              </a:spcBef>
            </a:pPr>
            <a:r>
              <a:rPr lang="en-US" sz="9000">
                <a:solidFill>
                  <a:srgbClr val="FFBD59"/>
                </a:solidFill>
                <a:latin typeface="Archivo Black"/>
              </a:rPr>
              <a:t>How to Use This Presentation</a:t>
            </a:r>
          </a:p>
        </p:txBody>
      </p:sp>
      <p:sp>
        <p:nvSpPr>
          <p:cNvPr name="TextBox 17" id="17"/>
          <p:cNvSpPr txBox="true"/>
          <p:nvPr/>
        </p:nvSpPr>
        <p:spPr>
          <a:xfrm rot="0">
            <a:off x="1491693" y="6234757"/>
            <a:ext cx="3980381" cy="183578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940"/>
              </a:lnSpc>
              <a:spcBef>
                <a:spcPct val="0"/>
              </a:spcBef>
            </a:pPr>
            <a:r>
              <a:rPr lang="en-US" sz="2100">
                <a:solidFill>
                  <a:srgbClr val="000000"/>
                </a:solidFill>
                <a:latin typeface="Arimo"/>
              </a:rPr>
              <a:t>Click on the </a:t>
            </a:r>
            <a:r>
              <a:rPr lang="en-US" sz="2100">
                <a:solidFill>
                  <a:srgbClr val="000000"/>
                </a:solidFill>
                <a:latin typeface="Arimo Bold"/>
              </a:rPr>
              <a:t>"Canva"</a:t>
            </a:r>
            <a:r>
              <a:rPr lang="en-US" sz="2100">
                <a:solidFill>
                  <a:srgbClr val="000000"/>
                </a:solidFill>
                <a:latin typeface="Arimo"/>
              </a:rPr>
              <a:t> button under this presentation preview. Start editing your presentation. You need to sign in to your Canva account.</a:t>
            </a:r>
          </a:p>
        </p:txBody>
      </p:sp>
      <p:sp>
        <p:nvSpPr>
          <p:cNvPr name="TextBox 18" id="18"/>
          <p:cNvSpPr txBox="true"/>
          <p:nvPr/>
        </p:nvSpPr>
        <p:spPr>
          <a:xfrm rot="0">
            <a:off x="7072274" y="6234757"/>
            <a:ext cx="4115762" cy="257238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940"/>
              </a:lnSpc>
              <a:spcBef>
                <a:spcPct val="0"/>
              </a:spcBef>
            </a:pPr>
            <a:r>
              <a:rPr lang="en-US" sz="2100">
                <a:solidFill>
                  <a:srgbClr val="000000"/>
                </a:solidFill>
                <a:latin typeface="Arimo"/>
              </a:rPr>
              <a:t>Export this design from Canva as a </a:t>
            </a:r>
            <a:r>
              <a:rPr lang="en-US" sz="2100">
                <a:solidFill>
                  <a:srgbClr val="000000"/>
                </a:solidFill>
                <a:latin typeface="Arimo Bold"/>
              </a:rPr>
              <a:t>PowerPoint template</a:t>
            </a:r>
            <a:r>
              <a:rPr lang="en-US" sz="2100">
                <a:solidFill>
                  <a:srgbClr val="000000"/>
                </a:solidFill>
                <a:latin typeface="Arimo"/>
              </a:rPr>
              <a:t>. Open the design in </a:t>
            </a:r>
            <a:r>
              <a:rPr lang="en-US" sz="2100">
                <a:solidFill>
                  <a:srgbClr val="000000"/>
                </a:solidFill>
                <a:latin typeface="Arimo Bold"/>
              </a:rPr>
              <a:t>Canva</a:t>
            </a:r>
            <a:r>
              <a:rPr lang="en-US" sz="2100">
                <a:solidFill>
                  <a:srgbClr val="000000"/>
                </a:solidFill>
                <a:latin typeface="Arimo"/>
              </a:rPr>
              <a:t>. This will provide you with all the fonts used and elements used in this presentation as listed on page 21. Learn more on slide 3.</a:t>
            </a:r>
          </a:p>
        </p:txBody>
      </p:sp>
      <p:sp>
        <p:nvSpPr>
          <p:cNvPr name="TextBox 19" id="19"/>
          <p:cNvSpPr txBox="true"/>
          <p:nvPr/>
        </p:nvSpPr>
        <p:spPr>
          <a:xfrm rot="0">
            <a:off x="12792985" y="6234757"/>
            <a:ext cx="3935347" cy="220408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940"/>
              </a:lnSpc>
              <a:spcBef>
                <a:spcPct val="0"/>
              </a:spcBef>
            </a:pPr>
            <a:r>
              <a:rPr lang="en-US" sz="2100">
                <a:solidFill>
                  <a:srgbClr val="000000"/>
                </a:solidFill>
                <a:latin typeface="Arimo"/>
              </a:rPr>
              <a:t>Export this design from Canva as a </a:t>
            </a:r>
            <a:r>
              <a:rPr lang="en-US" sz="2100">
                <a:solidFill>
                  <a:srgbClr val="000000"/>
                </a:solidFill>
                <a:latin typeface="Arimo Bold"/>
              </a:rPr>
              <a:t>GoogleSlide template</a:t>
            </a:r>
            <a:r>
              <a:rPr lang="en-US" sz="2100">
                <a:solidFill>
                  <a:srgbClr val="000000"/>
                </a:solidFill>
                <a:latin typeface="Arimo"/>
              </a:rPr>
              <a:t>. This will provide you with all the fonts used and elements used in this presentation as listed on page 21. Learn more on slide 4.</a:t>
            </a:r>
          </a:p>
        </p:txBody>
      </p:sp>
    </p:spTree>
  </p:cSld>
  <p:clrMapOvr>
    <a:masterClrMapping/>
  </p:clrMapOvr>
</p:sld>
</file>

<file path=ppt/slides/slide3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75" t="21336" r="0" b="22455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368882" y="488122"/>
            <a:ext cx="17550236" cy="9310757"/>
            <a:chOff x="0" y="0"/>
            <a:chExt cx="4622284" cy="2452216"/>
          </a:xfrm>
        </p:grpSpPr>
        <p:sp>
          <p:nvSpPr>
            <p:cNvPr name="Freeform 4" id="4"/>
            <p:cNvSpPr/>
            <p:nvPr/>
          </p:nvSpPr>
          <p:spPr>
            <a:xfrm>
              <a:off x="0" y="0"/>
              <a:ext cx="4622285" cy="2452216"/>
            </a:xfrm>
            <a:custGeom>
              <a:avLst/>
              <a:gdLst/>
              <a:ahLst/>
              <a:cxnLst/>
              <a:rect r="r" b="b" t="t" l="l"/>
              <a:pathLst>
                <a:path h="2452216" w="4622285">
                  <a:moveTo>
                    <a:pt x="22498" y="0"/>
                  </a:moveTo>
                  <a:lnTo>
                    <a:pt x="4599787" y="0"/>
                  </a:lnTo>
                  <a:cubicBezTo>
                    <a:pt x="4605754" y="0"/>
                    <a:pt x="4611476" y="2370"/>
                    <a:pt x="4615695" y="6589"/>
                  </a:cubicBezTo>
                  <a:cubicBezTo>
                    <a:pt x="4619914" y="10809"/>
                    <a:pt x="4622285" y="16531"/>
                    <a:pt x="4622285" y="22498"/>
                  </a:cubicBezTo>
                  <a:lnTo>
                    <a:pt x="4622285" y="2429718"/>
                  </a:lnTo>
                  <a:cubicBezTo>
                    <a:pt x="4622285" y="2435685"/>
                    <a:pt x="4619914" y="2441407"/>
                    <a:pt x="4615695" y="2445626"/>
                  </a:cubicBezTo>
                  <a:cubicBezTo>
                    <a:pt x="4611476" y="2449845"/>
                    <a:pt x="4605754" y="2452216"/>
                    <a:pt x="4599787" y="2452216"/>
                  </a:cubicBezTo>
                  <a:lnTo>
                    <a:pt x="22498" y="2452216"/>
                  </a:lnTo>
                  <a:cubicBezTo>
                    <a:pt x="16531" y="2452216"/>
                    <a:pt x="10809" y="2449845"/>
                    <a:pt x="6589" y="2445626"/>
                  </a:cubicBezTo>
                  <a:cubicBezTo>
                    <a:pt x="2370" y="2441407"/>
                    <a:pt x="0" y="2435685"/>
                    <a:pt x="0" y="2429718"/>
                  </a:cubicBezTo>
                  <a:lnTo>
                    <a:pt x="0" y="22498"/>
                  </a:lnTo>
                  <a:cubicBezTo>
                    <a:pt x="0" y="16531"/>
                    <a:pt x="2370" y="10809"/>
                    <a:pt x="6589" y="6589"/>
                  </a:cubicBezTo>
                  <a:cubicBezTo>
                    <a:pt x="10809" y="2370"/>
                    <a:pt x="16531" y="0"/>
                    <a:pt x="22498" y="0"/>
                  </a:cubicBezTo>
                  <a:close/>
                </a:path>
              </a:pathLst>
            </a:custGeom>
            <a:solidFill>
              <a:srgbClr val="FFFFFF"/>
            </a:solidFill>
            <a:ln w="114300">
              <a:solidFill>
                <a:srgbClr val="F5C4C4"/>
              </a:solidFill>
            </a:ln>
          </p:spPr>
        </p:sp>
        <p:sp>
          <p:nvSpPr>
            <p:cNvPr name="TextBox 5" id="5"/>
            <p:cNvSpPr txBox="true"/>
            <p:nvPr/>
          </p:nvSpPr>
          <p:spPr>
            <a:xfrm>
              <a:off x="0" y="-47625"/>
              <a:ext cx="812800" cy="8604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  <p:pic>
        <p:nvPicPr>
          <p:cNvPr name="Picture 6" id="6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2321219">
            <a:off x="14345973" y="1467371"/>
            <a:ext cx="2048834" cy="1895172"/>
          </a:xfrm>
          <a:prstGeom prst="rect">
            <a:avLst/>
          </a:prstGeom>
        </p:spPr>
      </p:pic>
      <p:sp>
        <p:nvSpPr>
          <p:cNvPr name="TextBox 7" id="7"/>
          <p:cNvSpPr txBox="true"/>
          <p:nvPr/>
        </p:nvSpPr>
        <p:spPr>
          <a:xfrm rot="0">
            <a:off x="1358048" y="1009650"/>
            <a:ext cx="12620407" cy="15430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6000"/>
              </a:lnSpc>
              <a:spcBef>
                <a:spcPct val="0"/>
              </a:spcBef>
            </a:pPr>
            <a:r>
              <a:rPr lang="en-US" sz="5000">
                <a:solidFill>
                  <a:srgbClr val="FFBD59"/>
                </a:solidFill>
                <a:latin typeface="Archivo Black"/>
              </a:rPr>
              <a:t>Download this presentation as a Powerpoint template in 3 steps</a:t>
            </a:r>
          </a:p>
        </p:txBody>
      </p:sp>
      <p:grpSp>
        <p:nvGrpSpPr>
          <p:cNvPr name="Group 8" id="8"/>
          <p:cNvGrpSpPr/>
          <p:nvPr/>
        </p:nvGrpSpPr>
        <p:grpSpPr>
          <a:xfrm rot="0">
            <a:off x="1339778" y="3706865"/>
            <a:ext cx="15590174" cy="2873270"/>
            <a:chOff x="0" y="0"/>
            <a:chExt cx="20786899" cy="3831027"/>
          </a:xfrm>
        </p:grpSpPr>
        <p:grpSp>
          <p:nvGrpSpPr>
            <p:cNvPr name="Group 9" id="9"/>
            <p:cNvGrpSpPr/>
            <p:nvPr/>
          </p:nvGrpSpPr>
          <p:grpSpPr>
            <a:xfrm rot="0">
              <a:off x="0" y="0"/>
              <a:ext cx="1734680" cy="1734680"/>
              <a:chOff x="0" y="0"/>
              <a:chExt cx="812800" cy="812800"/>
            </a:xfrm>
          </p:grpSpPr>
          <p:sp>
            <p:nvSpPr>
              <p:cNvPr name="Freeform 10" id="10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94E3F8"/>
              </a:solidFill>
            </p:spPr>
          </p:sp>
          <p:sp>
            <p:nvSpPr>
              <p:cNvPr name="TextBox 11" id="11"/>
              <p:cNvSpPr txBox="true"/>
              <p:nvPr/>
            </p:nvSpPr>
            <p:spPr>
              <a:xfrm>
                <a:off x="76200" y="-28575"/>
                <a:ext cx="660400" cy="765175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6020"/>
                  </a:lnSpc>
                </a:pPr>
                <a:r>
                  <a:rPr lang="en-US" sz="4300">
                    <a:solidFill>
                      <a:srgbClr val="FFFFFF"/>
                    </a:solidFill>
                    <a:latin typeface="Arimo Bold"/>
                  </a:rPr>
                  <a:t>1.</a:t>
                </a:r>
              </a:p>
            </p:txBody>
          </p:sp>
        </p:grpSp>
        <p:grpSp>
          <p:nvGrpSpPr>
            <p:cNvPr name="Group 12" id="12"/>
            <p:cNvGrpSpPr/>
            <p:nvPr/>
          </p:nvGrpSpPr>
          <p:grpSpPr>
            <a:xfrm rot="0">
              <a:off x="7898681" y="0"/>
              <a:ext cx="1734680" cy="1734680"/>
              <a:chOff x="0" y="0"/>
              <a:chExt cx="812800" cy="812800"/>
            </a:xfrm>
          </p:grpSpPr>
          <p:sp>
            <p:nvSpPr>
              <p:cNvPr name="Freeform 13" id="13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94E3F8"/>
              </a:solidFill>
            </p:spPr>
          </p:sp>
          <p:sp>
            <p:nvSpPr>
              <p:cNvPr name="TextBox 14" id="14"/>
              <p:cNvSpPr txBox="true"/>
              <p:nvPr/>
            </p:nvSpPr>
            <p:spPr>
              <a:xfrm>
                <a:off x="76200" y="-28575"/>
                <a:ext cx="660400" cy="765175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6020"/>
                  </a:lnSpc>
                </a:pPr>
                <a:r>
                  <a:rPr lang="en-US" sz="4300">
                    <a:solidFill>
                      <a:srgbClr val="FFFFFF"/>
                    </a:solidFill>
                    <a:latin typeface="Arimo Bold"/>
                  </a:rPr>
                  <a:t>2.</a:t>
                </a:r>
              </a:p>
            </p:txBody>
          </p:sp>
        </p:grpSp>
        <p:grpSp>
          <p:nvGrpSpPr>
            <p:cNvPr name="Group 15" id="15"/>
            <p:cNvGrpSpPr/>
            <p:nvPr/>
          </p:nvGrpSpPr>
          <p:grpSpPr>
            <a:xfrm rot="0">
              <a:off x="15773002" y="0"/>
              <a:ext cx="1734680" cy="1734680"/>
              <a:chOff x="0" y="0"/>
              <a:chExt cx="812800" cy="812800"/>
            </a:xfrm>
          </p:grpSpPr>
          <p:sp>
            <p:nvSpPr>
              <p:cNvPr name="Freeform 16" id="16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94E3F8"/>
              </a:solidFill>
            </p:spPr>
          </p:sp>
          <p:sp>
            <p:nvSpPr>
              <p:cNvPr name="TextBox 17" id="17"/>
              <p:cNvSpPr txBox="true"/>
              <p:nvPr/>
            </p:nvSpPr>
            <p:spPr>
              <a:xfrm>
                <a:off x="76200" y="-28575"/>
                <a:ext cx="660400" cy="765175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6020"/>
                  </a:lnSpc>
                </a:pPr>
                <a:r>
                  <a:rPr lang="en-US" sz="4300">
                    <a:solidFill>
                      <a:srgbClr val="FFFFFF"/>
                    </a:solidFill>
                    <a:latin typeface="Arimo Bold"/>
                  </a:rPr>
                  <a:t>3.</a:t>
                </a:r>
              </a:p>
            </p:txBody>
          </p:sp>
        </p:grpSp>
        <p:sp>
          <p:nvSpPr>
            <p:cNvPr name="TextBox 18" id="18"/>
            <p:cNvSpPr txBox="true"/>
            <p:nvPr/>
          </p:nvSpPr>
          <p:spPr>
            <a:xfrm rot="0">
              <a:off x="7898681" y="1890255"/>
              <a:ext cx="5013897" cy="194077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2940"/>
                </a:lnSpc>
                <a:spcBef>
                  <a:spcPct val="0"/>
                </a:spcBef>
              </a:pPr>
              <a:r>
                <a:rPr lang="en-US" sz="2100" u="none">
                  <a:solidFill>
                    <a:srgbClr val="000000"/>
                  </a:solidFill>
                  <a:latin typeface="Arimo"/>
                </a:rPr>
                <a:t>Click on the "Share" button on the top right corner in Canva and click on "More" at the bottom of the menu.</a:t>
              </a:r>
            </a:p>
          </p:txBody>
        </p:sp>
        <p:sp>
          <p:nvSpPr>
            <p:cNvPr name="TextBox 19" id="19"/>
            <p:cNvSpPr txBox="true"/>
            <p:nvPr/>
          </p:nvSpPr>
          <p:spPr>
            <a:xfrm rot="0">
              <a:off x="24361" y="1890255"/>
              <a:ext cx="5329849" cy="194077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2940"/>
                </a:lnSpc>
                <a:spcBef>
                  <a:spcPct val="0"/>
                </a:spcBef>
              </a:pPr>
              <a:r>
                <a:rPr lang="en-US" sz="2100" u="none">
                  <a:solidFill>
                    <a:srgbClr val="000000"/>
                  </a:solidFill>
                  <a:latin typeface="Arimo"/>
                </a:rPr>
                <a:t>Click on the "Canva" button next to this presentation. Start editing your presentation. You may need to sign in to your Canva account.</a:t>
              </a:r>
            </a:p>
          </p:txBody>
        </p:sp>
        <p:sp>
          <p:nvSpPr>
            <p:cNvPr name="TextBox 20" id="20"/>
            <p:cNvSpPr txBox="true"/>
            <p:nvPr/>
          </p:nvSpPr>
          <p:spPr>
            <a:xfrm rot="0">
              <a:off x="15773002" y="1890255"/>
              <a:ext cx="5013897" cy="144970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2940"/>
                </a:lnSpc>
                <a:spcBef>
                  <a:spcPct val="0"/>
                </a:spcBef>
              </a:pPr>
              <a:r>
                <a:rPr lang="en-US" sz="2100" u="none">
                  <a:solidFill>
                    <a:srgbClr val="000000"/>
                  </a:solidFill>
                  <a:latin typeface="Arimo"/>
                </a:rPr>
                <a:t>Enter "PowerPoint" in the search bar and click on the PowerPoint icon to download.</a:t>
              </a:r>
            </a:p>
          </p:txBody>
        </p:sp>
      </p:grpSp>
    </p:spTree>
  </p:cSld>
  <p:clrMapOvr>
    <a:masterClrMapping/>
  </p:clrMapOvr>
</p:sld>
</file>

<file path=ppt/slides/slide4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75" t="21336" r="0" b="22455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368882" y="488122"/>
            <a:ext cx="17550236" cy="9310757"/>
            <a:chOff x="0" y="0"/>
            <a:chExt cx="4622284" cy="2452216"/>
          </a:xfrm>
        </p:grpSpPr>
        <p:sp>
          <p:nvSpPr>
            <p:cNvPr name="Freeform 4" id="4"/>
            <p:cNvSpPr/>
            <p:nvPr/>
          </p:nvSpPr>
          <p:spPr>
            <a:xfrm>
              <a:off x="0" y="0"/>
              <a:ext cx="4622285" cy="2452216"/>
            </a:xfrm>
            <a:custGeom>
              <a:avLst/>
              <a:gdLst/>
              <a:ahLst/>
              <a:cxnLst/>
              <a:rect r="r" b="b" t="t" l="l"/>
              <a:pathLst>
                <a:path h="2452216" w="4622285">
                  <a:moveTo>
                    <a:pt x="22498" y="0"/>
                  </a:moveTo>
                  <a:lnTo>
                    <a:pt x="4599787" y="0"/>
                  </a:lnTo>
                  <a:cubicBezTo>
                    <a:pt x="4605754" y="0"/>
                    <a:pt x="4611476" y="2370"/>
                    <a:pt x="4615695" y="6589"/>
                  </a:cubicBezTo>
                  <a:cubicBezTo>
                    <a:pt x="4619914" y="10809"/>
                    <a:pt x="4622285" y="16531"/>
                    <a:pt x="4622285" y="22498"/>
                  </a:cubicBezTo>
                  <a:lnTo>
                    <a:pt x="4622285" y="2429718"/>
                  </a:lnTo>
                  <a:cubicBezTo>
                    <a:pt x="4622285" y="2435685"/>
                    <a:pt x="4619914" y="2441407"/>
                    <a:pt x="4615695" y="2445626"/>
                  </a:cubicBezTo>
                  <a:cubicBezTo>
                    <a:pt x="4611476" y="2449845"/>
                    <a:pt x="4605754" y="2452216"/>
                    <a:pt x="4599787" y="2452216"/>
                  </a:cubicBezTo>
                  <a:lnTo>
                    <a:pt x="22498" y="2452216"/>
                  </a:lnTo>
                  <a:cubicBezTo>
                    <a:pt x="16531" y="2452216"/>
                    <a:pt x="10809" y="2449845"/>
                    <a:pt x="6589" y="2445626"/>
                  </a:cubicBezTo>
                  <a:cubicBezTo>
                    <a:pt x="2370" y="2441407"/>
                    <a:pt x="0" y="2435685"/>
                    <a:pt x="0" y="2429718"/>
                  </a:cubicBezTo>
                  <a:lnTo>
                    <a:pt x="0" y="22498"/>
                  </a:lnTo>
                  <a:cubicBezTo>
                    <a:pt x="0" y="16531"/>
                    <a:pt x="2370" y="10809"/>
                    <a:pt x="6589" y="6589"/>
                  </a:cubicBezTo>
                  <a:cubicBezTo>
                    <a:pt x="10809" y="2370"/>
                    <a:pt x="16531" y="0"/>
                    <a:pt x="22498" y="0"/>
                  </a:cubicBezTo>
                  <a:close/>
                </a:path>
              </a:pathLst>
            </a:custGeom>
            <a:solidFill>
              <a:srgbClr val="FFFFFF"/>
            </a:solidFill>
            <a:ln w="114300">
              <a:solidFill>
                <a:srgbClr val="F5C4C4"/>
              </a:solidFill>
            </a:ln>
          </p:spPr>
        </p:sp>
        <p:sp>
          <p:nvSpPr>
            <p:cNvPr name="TextBox 5" id="5"/>
            <p:cNvSpPr txBox="true"/>
            <p:nvPr/>
          </p:nvSpPr>
          <p:spPr>
            <a:xfrm>
              <a:off x="0" y="-47625"/>
              <a:ext cx="812800" cy="8604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  <p:pic>
        <p:nvPicPr>
          <p:cNvPr name="Picture 6" id="6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-10800000">
            <a:off x="8881512" y="2552700"/>
            <a:ext cx="3971303" cy="1985651"/>
          </a:xfrm>
          <a:prstGeom prst="rect">
            <a:avLst/>
          </a:prstGeom>
        </p:spPr>
      </p:pic>
      <p:sp>
        <p:nvSpPr>
          <p:cNvPr name="TextBox 7" id="7"/>
          <p:cNvSpPr txBox="true"/>
          <p:nvPr/>
        </p:nvSpPr>
        <p:spPr>
          <a:xfrm rot="0">
            <a:off x="1339778" y="1009650"/>
            <a:ext cx="16258488" cy="15430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6000"/>
              </a:lnSpc>
              <a:spcBef>
                <a:spcPct val="0"/>
              </a:spcBef>
            </a:pPr>
            <a:r>
              <a:rPr lang="en-US" sz="5000">
                <a:solidFill>
                  <a:srgbClr val="FFBD59"/>
                </a:solidFill>
                <a:latin typeface="Archivo Black"/>
              </a:rPr>
              <a:t>Use this presentation as a Google Slide template in 3 steps</a:t>
            </a:r>
          </a:p>
        </p:txBody>
      </p:sp>
      <p:grpSp>
        <p:nvGrpSpPr>
          <p:cNvPr name="Group 8" id="8"/>
          <p:cNvGrpSpPr/>
          <p:nvPr/>
        </p:nvGrpSpPr>
        <p:grpSpPr>
          <a:xfrm rot="0">
            <a:off x="1339778" y="3714968"/>
            <a:ext cx="15590174" cy="3978170"/>
            <a:chOff x="0" y="0"/>
            <a:chExt cx="20786899" cy="5304227"/>
          </a:xfrm>
        </p:grpSpPr>
        <p:grpSp>
          <p:nvGrpSpPr>
            <p:cNvPr name="Group 9" id="9"/>
            <p:cNvGrpSpPr/>
            <p:nvPr/>
          </p:nvGrpSpPr>
          <p:grpSpPr>
            <a:xfrm rot="0">
              <a:off x="0" y="0"/>
              <a:ext cx="1734680" cy="1734680"/>
              <a:chOff x="0" y="0"/>
              <a:chExt cx="812800" cy="812800"/>
            </a:xfrm>
          </p:grpSpPr>
          <p:sp>
            <p:nvSpPr>
              <p:cNvPr name="Freeform 10" id="10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94E3F8"/>
              </a:solidFill>
            </p:spPr>
          </p:sp>
          <p:sp>
            <p:nvSpPr>
              <p:cNvPr name="TextBox 11" id="11"/>
              <p:cNvSpPr txBox="true"/>
              <p:nvPr/>
            </p:nvSpPr>
            <p:spPr>
              <a:xfrm>
                <a:off x="76200" y="-28575"/>
                <a:ext cx="660400" cy="765175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6020"/>
                  </a:lnSpc>
                </a:pPr>
                <a:r>
                  <a:rPr lang="en-US" sz="4300">
                    <a:solidFill>
                      <a:srgbClr val="FFFFFF"/>
                    </a:solidFill>
                    <a:latin typeface="Arimo Bold"/>
                  </a:rPr>
                  <a:t>1.</a:t>
                </a:r>
              </a:p>
            </p:txBody>
          </p:sp>
        </p:grpSp>
        <p:grpSp>
          <p:nvGrpSpPr>
            <p:cNvPr name="Group 12" id="12"/>
            <p:cNvGrpSpPr/>
            <p:nvPr/>
          </p:nvGrpSpPr>
          <p:grpSpPr>
            <a:xfrm rot="0">
              <a:off x="7898681" y="0"/>
              <a:ext cx="1734680" cy="1734680"/>
              <a:chOff x="0" y="0"/>
              <a:chExt cx="812800" cy="812800"/>
            </a:xfrm>
          </p:grpSpPr>
          <p:sp>
            <p:nvSpPr>
              <p:cNvPr name="Freeform 13" id="13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94E3F8"/>
              </a:solidFill>
            </p:spPr>
          </p:sp>
          <p:sp>
            <p:nvSpPr>
              <p:cNvPr name="TextBox 14" id="14"/>
              <p:cNvSpPr txBox="true"/>
              <p:nvPr/>
            </p:nvSpPr>
            <p:spPr>
              <a:xfrm>
                <a:off x="76200" y="-28575"/>
                <a:ext cx="660400" cy="765175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6020"/>
                  </a:lnSpc>
                </a:pPr>
                <a:r>
                  <a:rPr lang="en-US" sz="4300">
                    <a:solidFill>
                      <a:srgbClr val="FFFFFF"/>
                    </a:solidFill>
                    <a:latin typeface="Arimo Bold"/>
                  </a:rPr>
                  <a:t>2.</a:t>
                </a:r>
              </a:p>
            </p:txBody>
          </p:sp>
        </p:grpSp>
        <p:grpSp>
          <p:nvGrpSpPr>
            <p:cNvPr name="Group 15" id="15"/>
            <p:cNvGrpSpPr/>
            <p:nvPr/>
          </p:nvGrpSpPr>
          <p:grpSpPr>
            <a:xfrm rot="0">
              <a:off x="15773002" y="0"/>
              <a:ext cx="1734680" cy="1734680"/>
              <a:chOff x="0" y="0"/>
              <a:chExt cx="812800" cy="812800"/>
            </a:xfrm>
          </p:grpSpPr>
          <p:sp>
            <p:nvSpPr>
              <p:cNvPr name="Freeform 16" id="16"/>
              <p:cNvSpPr/>
              <p:nvPr/>
            </p:nvSpPr>
            <p:spPr>
              <a:xfrm>
                <a:off x="1813" y="0"/>
                <a:ext cx="809173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09173">
                    <a:moveTo>
                      <a:pt x="404587" y="0"/>
                    </a:moveTo>
                    <a:cubicBezTo>
                      <a:pt x="628326" y="1001"/>
                      <a:pt x="809174" y="182659"/>
                      <a:pt x="809174" y="406400"/>
                    </a:cubicBezTo>
                    <a:cubicBezTo>
                      <a:pt x="809174" y="630141"/>
                      <a:pt x="628326" y="811799"/>
                      <a:pt x="404587" y="812800"/>
                    </a:cubicBezTo>
                    <a:cubicBezTo>
                      <a:pt x="180848" y="811799"/>
                      <a:pt x="0" y="630141"/>
                      <a:pt x="0" y="406400"/>
                    </a:cubicBezTo>
                    <a:cubicBezTo>
                      <a:pt x="0" y="182659"/>
                      <a:pt x="180848" y="1001"/>
                      <a:pt x="404587" y="0"/>
                    </a:cubicBezTo>
                    <a:close/>
                  </a:path>
                </a:pathLst>
              </a:custGeom>
              <a:solidFill>
                <a:srgbClr val="94E3F8"/>
              </a:solidFill>
            </p:spPr>
          </p:sp>
          <p:sp>
            <p:nvSpPr>
              <p:cNvPr name="TextBox 17" id="17"/>
              <p:cNvSpPr txBox="true"/>
              <p:nvPr/>
            </p:nvSpPr>
            <p:spPr>
              <a:xfrm>
                <a:off x="76200" y="-28575"/>
                <a:ext cx="660400" cy="765175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6020"/>
                  </a:lnSpc>
                </a:pPr>
                <a:r>
                  <a:rPr lang="en-US" sz="4300">
                    <a:solidFill>
                      <a:srgbClr val="FFFFFF"/>
                    </a:solidFill>
                    <a:latin typeface="Arimo Bold"/>
                  </a:rPr>
                  <a:t>3.</a:t>
                </a:r>
              </a:p>
            </p:txBody>
          </p:sp>
        </p:grpSp>
        <p:sp>
          <p:nvSpPr>
            <p:cNvPr name="TextBox 18" id="18"/>
            <p:cNvSpPr txBox="true"/>
            <p:nvPr/>
          </p:nvSpPr>
          <p:spPr>
            <a:xfrm rot="0">
              <a:off x="7898681" y="1890255"/>
              <a:ext cx="5013897" cy="194077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2940"/>
                </a:lnSpc>
                <a:spcBef>
                  <a:spcPct val="0"/>
                </a:spcBef>
              </a:pPr>
              <a:r>
                <a:rPr lang="en-US" sz="2100" u="none">
                  <a:solidFill>
                    <a:srgbClr val="000000"/>
                  </a:solidFill>
                  <a:latin typeface="Arimo"/>
                </a:rPr>
                <a:t>Click on the "Share" button on the top right corner in Canva and click on "More" at the bottom of the menu.</a:t>
              </a:r>
            </a:p>
          </p:txBody>
        </p:sp>
        <p:sp>
          <p:nvSpPr>
            <p:cNvPr name="TextBox 19" id="19"/>
            <p:cNvSpPr txBox="true"/>
            <p:nvPr/>
          </p:nvSpPr>
          <p:spPr>
            <a:xfrm rot="0">
              <a:off x="24361" y="1890255"/>
              <a:ext cx="5329849" cy="194077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2940"/>
                </a:lnSpc>
                <a:spcBef>
                  <a:spcPct val="0"/>
                </a:spcBef>
              </a:pPr>
              <a:r>
                <a:rPr lang="en-US" sz="2100" u="none">
                  <a:solidFill>
                    <a:srgbClr val="000000"/>
                  </a:solidFill>
                  <a:latin typeface="Arimo"/>
                </a:rPr>
                <a:t>Click on the "Canva" button next to this presentation. Start editing your presentation. You may need to sign in to your Canva account.</a:t>
              </a:r>
            </a:p>
          </p:txBody>
        </p:sp>
        <p:sp>
          <p:nvSpPr>
            <p:cNvPr name="TextBox 20" id="20"/>
            <p:cNvSpPr txBox="true"/>
            <p:nvPr/>
          </p:nvSpPr>
          <p:spPr>
            <a:xfrm rot="0">
              <a:off x="15773002" y="1890255"/>
              <a:ext cx="5013897" cy="341397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l" marL="0" indent="0" lvl="0">
                <a:lnSpc>
                  <a:spcPts val="2940"/>
                </a:lnSpc>
                <a:spcBef>
                  <a:spcPct val="0"/>
                </a:spcBef>
              </a:pPr>
              <a:r>
                <a:rPr lang="en-US" sz="2100">
                  <a:solidFill>
                    <a:srgbClr val="000000"/>
                  </a:solidFill>
                  <a:latin typeface="Arimo"/>
                </a:rPr>
                <a:t>Enter "Google Drive" in the search bar and click on the Google Drive icon to add this design as a Google slide in your G Drive. It will ask you to link your Google account to Canva the first time.</a:t>
              </a:r>
            </a:p>
          </p:txBody>
        </p:sp>
      </p:grpSp>
    </p:spTree>
  </p:cSld>
  <p:clrMapOvr>
    <a:masterClrMapping/>
  </p:clrMapOvr>
</p:sld>
</file>

<file path=ppt/slides/slide5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75" t="21336" r="0" b="22455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1028700" y="824894"/>
            <a:ext cx="16280644" cy="8637212"/>
            <a:chOff x="0" y="0"/>
            <a:chExt cx="4622284" cy="2452216"/>
          </a:xfrm>
        </p:grpSpPr>
        <p:sp>
          <p:nvSpPr>
            <p:cNvPr name="Freeform 4" id="4"/>
            <p:cNvSpPr/>
            <p:nvPr/>
          </p:nvSpPr>
          <p:spPr>
            <a:xfrm>
              <a:off x="0" y="0"/>
              <a:ext cx="4622285" cy="2452216"/>
            </a:xfrm>
            <a:custGeom>
              <a:avLst/>
              <a:gdLst/>
              <a:ahLst/>
              <a:cxnLst/>
              <a:rect r="r" b="b" t="t" l="l"/>
              <a:pathLst>
                <a:path h="2452216" w="4622285">
                  <a:moveTo>
                    <a:pt x="24252" y="0"/>
                  </a:moveTo>
                  <a:lnTo>
                    <a:pt x="4598033" y="0"/>
                  </a:lnTo>
                  <a:cubicBezTo>
                    <a:pt x="4604465" y="0"/>
                    <a:pt x="4610633" y="2555"/>
                    <a:pt x="4615181" y="7103"/>
                  </a:cubicBezTo>
                  <a:cubicBezTo>
                    <a:pt x="4619729" y="11651"/>
                    <a:pt x="4622285" y="17820"/>
                    <a:pt x="4622285" y="24252"/>
                  </a:cubicBezTo>
                  <a:lnTo>
                    <a:pt x="4622285" y="2427964"/>
                  </a:lnTo>
                  <a:cubicBezTo>
                    <a:pt x="4622285" y="2434396"/>
                    <a:pt x="4619729" y="2440564"/>
                    <a:pt x="4615181" y="2445112"/>
                  </a:cubicBezTo>
                  <a:cubicBezTo>
                    <a:pt x="4610633" y="2449661"/>
                    <a:pt x="4604465" y="2452216"/>
                    <a:pt x="4598033" y="2452216"/>
                  </a:cubicBezTo>
                  <a:lnTo>
                    <a:pt x="24252" y="2452216"/>
                  </a:lnTo>
                  <a:cubicBezTo>
                    <a:pt x="17820" y="2452216"/>
                    <a:pt x="11651" y="2449661"/>
                    <a:pt x="7103" y="2445112"/>
                  </a:cubicBezTo>
                  <a:cubicBezTo>
                    <a:pt x="2555" y="2440564"/>
                    <a:pt x="0" y="2434396"/>
                    <a:pt x="0" y="2427964"/>
                  </a:cubicBezTo>
                  <a:lnTo>
                    <a:pt x="0" y="24252"/>
                  </a:lnTo>
                  <a:cubicBezTo>
                    <a:pt x="0" y="17820"/>
                    <a:pt x="2555" y="11651"/>
                    <a:pt x="7103" y="7103"/>
                  </a:cubicBezTo>
                  <a:cubicBezTo>
                    <a:pt x="11651" y="2555"/>
                    <a:pt x="17820" y="0"/>
                    <a:pt x="24252" y="0"/>
                  </a:cubicBezTo>
                  <a:close/>
                </a:path>
              </a:pathLst>
            </a:custGeom>
            <a:solidFill>
              <a:srgbClr val="FFFFFF"/>
            </a:solidFill>
            <a:ln w="114300">
              <a:solidFill>
                <a:srgbClr val="F5C4C4"/>
              </a:solidFill>
            </a:ln>
          </p:spPr>
        </p:sp>
        <p:sp>
          <p:nvSpPr>
            <p:cNvPr name="TextBox 5" id="5"/>
            <p:cNvSpPr txBox="true"/>
            <p:nvPr/>
          </p:nvSpPr>
          <p:spPr>
            <a:xfrm>
              <a:off x="0" y="-47625"/>
              <a:ext cx="812800" cy="8604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  <p:pic>
        <p:nvPicPr>
          <p:cNvPr name="Picture 6" id="6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-5400000">
            <a:off x="2702743" y="4104173"/>
            <a:ext cx="1127185" cy="1863116"/>
          </a:xfrm>
          <a:prstGeom prst="rect">
            <a:avLst/>
          </a:prstGeom>
        </p:spPr>
      </p:pic>
      <p:sp>
        <p:nvSpPr>
          <p:cNvPr name="TextBox 7" id="7"/>
          <p:cNvSpPr txBox="true"/>
          <p:nvPr/>
        </p:nvSpPr>
        <p:spPr>
          <a:xfrm rot="0">
            <a:off x="7490963" y="6596437"/>
            <a:ext cx="3306074" cy="4953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>
                <a:solidFill>
                  <a:srgbClr val="000000"/>
                </a:solidFill>
                <a:latin typeface="Shadows Into Light Two"/>
              </a:rPr>
              <a:t>Our Projects</a:t>
            </a:r>
          </a:p>
        </p:txBody>
      </p:sp>
      <p:sp>
        <p:nvSpPr>
          <p:cNvPr name="TextBox 8" id="8"/>
          <p:cNvSpPr txBox="true"/>
          <p:nvPr/>
        </p:nvSpPr>
        <p:spPr>
          <a:xfrm rot="0">
            <a:off x="7490963" y="7387099"/>
            <a:ext cx="3306074" cy="83439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>
                <a:solidFill>
                  <a:srgbClr val="000000"/>
                </a:solidFill>
                <a:latin typeface="Arimo"/>
              </a:rPr>
              <a:t>Elaborate on what you want to discuss.</a:t>
            </a:r>
            <a:r>
              <a:rPr lang="en-US" sz="2400">
                <a:solidFill>
                  <a:srgbClr val="000000"/>
                </a:solidFill>
                <a:latin typeface="Arimo"/>
              </a:rPr>
              <a:t> </a:t>
            </a:r>
          </a:p>
        </p:txBody>
      </p:sp>
      <p:sp>
        <p:nvSpPr>
          <p:cNvPr name="TextBox 9" id="9"/>
          <p:cNvSpPr txBox="true"/>
          <p:nvPr/>
        </p:nvSpPr>
        <p:spPr>
          <a:xfrm rot="0">
            <a:off x="1613299" y="6596437"/>
            <a:ext cx="3306074" cy="4953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>
                <a:solidFill>
                  <a:srgbClr val="000000"/>
                </a:solidFill>
                <a:latin typeface="Shadows Into Light Two"/>
              </a:rPr>
              <a:t>About Us</a:t>
            </a:r>
          </a:p>
        </p:txBody>
      </p:sp>
      <p:sp>
        <p:nvSpPr>
          <p:cNvPr name="TextBox 10" id="10"/>
          <p:cNvSpPr txBox="true"/>
          <p:nvPr/>
        </p:nvSpPr>
        <p:spPr>
          <a:xfrm rot="0">
            <a:off x="1613299" y="7387099"/>
            <a:ext cx="3306074" cy="83439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>
                <a:solidFill>
                  <a:srgbClr val="000000"/>
                </a:solidFill>
                <a:latin typeface="Arimo"/>
              </a:rPr>
              <a:t>Elaborate on what you want to discuss.</a:t>
            </a:r>
            <a:r>
              <a:rPr lang="en-US" sz="2400">
                <a:solidFill>
                  <a:srgbClr val="000000"/>
                </a:solidFill>
                <a:latin typeface="Arimo"/>
              </a:rPr>
              <a:t> </a:t>
            </a:r>
          </a:p>
        </p:txBody>
      </p:sp>
      <p:sp>
        <p:nvSpPr>
          <p:cNvPr name="TextBox 11" id="11"/>
          <p:cNvSpPr txBox="true"/>
          <p:nvPr/>
        </p:nvSpPr>
        <p:spPr>
          <a:xfrm rot="0">
            <a:off x="13124425" y="6596437"/>
            <a:ext cx="3794478" cy="4953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>
                <a:solidFill>
                  <a:srgbClr val="000000"/>
                </a:solidFill>
                <a:latin typeface="Shadows Into Light Two"/>
              </a:rPr>
              <a:t>Stats &amp; Numbers</a:t>
            </a:r>
          </a:p>
        </p:txBody>
      </p:sp>
      <p:sp>
        <p:nvSpPr>
          <p:cNvPr name="TextBox 12" id="12"/>
          <p:cNvSpPr txBox="true"/>
          <p:nvPr/>
        </p:nvSpPr>
        <p:spPr>
          <a:xfrm rot="0">
            <a:off x="13368628" y="7387099"/>
            <a:ext cx="3306074" cy="83439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>
                <a:solidFill>
                  <a:srgbClr val="000000"/>
                </a:solidFill>
                <a:latin typeface="Arimo"/>
              </a:rPr>
              <a:t>Elaborate on what you want to discuss.</a:t>
            </a:r>
            <a:r>
              <a:rPr lang="en-US" sz="2400">
                <a:solidFill>
                  <a:srgbClr val="000000"/>
                </a:solidFill>
                <a:latin typeface="Arimo"/>
              </a:rPr>
              <a:t> </a:t>
            </a:r>
          </a:p>
        </p:txBody>
      </p:sp>
      <p:sp>
        <p:nvSpPr>
          <p:cNvPr name="TextBox 13" id="13"/>
          <p:cNvSpPr txBox="true"/>
          <p:nvPr/>
        </p:nvSpPr>
        <p:spPr>
          <a:xfrm rot="0">
            <a:off x="1854636" y="1860851"/>
            <a:ext cx="14578729" cy="12382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9600"/>
              </a:lnSpc>
              <a:spcBef>
                <a:spcPct val="0"/>
              </a:spcBef>
            </a:pPr>
            <a:r>
              <a:rPr lang="en-US" sz="8000" spc="-336">
                <a:solidFill>
                  <a:srgbClr val="FFBD59"/>
                </a:solidFill>
                <a:latin typeface="Archivo Black"/>
              </a:rPr>
              <a:t>Table Of Contents</a:t>
            </a:r>
          </a:p>
        </p:txBody>
      </p:sp>
      <p:sp>
        <p:nvSpPr>
          <p:cNvPr name="TextBox 14" id="14"/>
          <p:cNvSpPr txBox="true"/>
          <p:nvPr/>
        </p:nvSpPr>
        <p:spPr>
          <a:xfrm rot="0">
            <a:off x="2385968" y="4623616"/>
            <a:ext cx="1760735" cy="73850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6019"/>
              </a:lnSpc>
              <a:spcBef>
                <a:spcPct val="0"/>
              </a:spcBef>
            </a:pPr>
            <a:r>
              <a:rPr lang="en-US" sz="4299">
                <a:solidFill>
                  <a:srgbClr val="94E3F8"/>
                </a:solidFill>
                <a:latin typeface="Open Sauce Bold"/>
              </a:rPr>
              <a:t>01.</a:t>
            </a:r>
          </a:p>
        </p:txBody>
      </p:sp>
      <p:sp>
        <p:nvSpPr>
          <p:cNvPr name="TextBox 15" id="15"/>
          <p:cNvSpPr txBox="true"/>
          <p:nvPr/>
        </p:nvSpPr>
        <p:spPr>
          <a:xfrm rot="0">
            <a:off x="8263632" y="4623616"/>
            <a:ext cx="1760735" cy="73850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6019"/>
              </a:lnSpc>
              <a:spcBef>
                <a:spcPct val="0"/>
              </a:spcBef>
            </a:pPr>
            <a:r>
              <a:rPr lang="en-US" sz="4299">
                <a:solidFill>
                  <a:srgbClr val="94E3F8"/>
                </a:solidFill>
                <a:latin typeface="Open Sauce Bold"/>
              </a:rPr>
              <a:t>02.</a:t>
            </a:r>
          </a:p>
        </p:txBody>
      </p:sp>
      <p:sp>
        <p:nvSpPr>
          <p:cNvPr name="TextBox 16" id="16"/>
          <p:cNvSpPr txBox="true"/>
          <p:nvPr/>
        </p:nvSpPr>
        <p:spPr>
          <a:xfrm rot="0">
            <a:off x="14141297" y="4623616"/>
            <a:ext cx="1760735" cy="73850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6019"/>
              </a:lnSpc>
              <a:spcBef>
                <a:spcPct val="0"/>
              </a:spcBef>
            </a:pPr>
            <a:r>
              <a:rPr lang="en-US" sz="4299">
                <a:solidFill>
                  <a:srgbClr val="94E3F8"/>
                </a:solidFill>
                <a:latin typeface="Open Sauce Bold"/>
              </a:rPr>
              <a:t>03.</a:t>
            </a:r>
          </a:p>
        </p:txBody>
      </p:sp>
      <p:pic>
        <p:nvPicPr>
          <p:cNvPr name="Picture 17" id="17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-5400000">
            <a:off x="8580407" y="4104173"/>
            <a:ext cx="1127185" cy="1863116"/>
          </a:xfrm>
          <a:prstGeom prst="rect">
            <a:avLst/>
          </a:prstGeom>
        </p:spPr>
      </p:pic>
      <p:pic>
        <p:nvPicPr>
          <p:cNvPr name="Picture 18" id="18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-5400000">
            <a:off x="14458072" y="4104173"/>
            <a:ext cx="1127185" cy="1863116"/>
          </a:xfrm>
          <a:prstGeom prst="rect">
            <a:avLst/>
          </a:prstGeom>
        </p:spPr>
      </p:pic>
    </p:spTree>
  </p:cSld>
  <p:clrMapOvr>
    <a:masterClrMapping/>
  </p:clrMapOvr>
</p:sld>
</file>

<file path=ppt/slides/slide6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75" t="21336" r="0" b="22455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1028700" y="824894"/>
            <a:ext cx="16280644" cy="8637212"/>
            <a:chOff x="0" y="0"/>
            <a:chExt cx="4622284" cy="2452216"/>
          </a:xfrm>
        </p:grpSpPr>
        <p:sp>
          <p:nvSpPr>
            <p:cNvPr name="Freeform 4" id="4"/>
            <p:cNvSpPr/>
            <p:nvPr/>
          </p:nvSpPr>
          <p:spPr>
            <a:xfrm>
              <a:off x="0" y="0"/>
              <a:ext cx="4622285" cy="2452216"/>
            </a:xfrm>
            <a:custGeom>
              <a:avLst/>
              <a:gdLst/>
              <a:ahLst/>
              <a:cxnLst/>
              <a:rect r="r" b="b" t="t" l="l"/>
              <a:pathLst>
                <a:path h="2452216" w="4622285">
                  <a:moveTo>
                    <a:pt x="24252" y="0"/>
                  </a:moveTo>
                  <a:lnTo>
                    <a:pt x="4598033" y="0"/>
                  </a:lnTo>
                  <a:cubicBezTo>
                    <a:pt x="4604465" y="0"/>
                    <a:pt x="4610633" y="2555"/>
                    <a:pt x="4615181" y="7103"/>
                  </a:cubicBezTo>
                  <a:cubicBezTo>
                    <a:pt x="4619729" y="11651"/>
                    <a:pt x="4622285" y="17820"/>
                    <a:pt x="4622285" y="24252"/>
                  </a:cubicBezTo>
                  <a:lnTo>
                    <a:pt x="4622285" y="2427964"/>
                  </a:lnTo>
                  <a:cubicBezTo>
                    <a:pt x="4622285" y="2434396"/>
                    <a:pt x="4619729" y="2440564"/>
                    <a:pt x="4615181" y="2445112"/>
                  </a:cubicBezTo>
                  <a:cubicBezTo>
                    <a:pt x="4610633" y="2449661"/>
                    <a:pt x="4604465" y="2452216"/>
                    <a:pt x="4598033" y="2452216"/>
                  </a:cubicBezTo>
                  <a:lnTo>
                    <a:pt x="24252" y="2452216"/>
                  </a:lnTo>
                  <a:cubicBezTo>
                    <a:pt x="17820" y="2452216"/>
                    <a:pt x="11651" y="2449661"/>
                    <a:pt x="7103" y="2445112"/>
                  </a:cubicBezTo>
                  <a:cubicBezTo>
                    <a:pt x="2555" y="2440564"/>
                    <a:pt x="0" y="2434396"/>
                    <a:pt x="0" y="2427964"/>
                  </a:cubicBezTo>
                  <a:lnTo>
                    <a:pt x="0" y="24252"/>
                  </a:lnTo>
                  <a:cubicBezTo>
                    <a:pt x="0" y="17820"/>
                    <a:pt x="2555" y="11651"/>
                    <a:pt x="7103" y="7103"/>
                  </a:cubicBezTo>
                  <a:cubicBezTo>
                    <a:pt x="11651" y="2555"/>
                    <a:pt x="17820" y="0"/>
                    <a:pt x="24252" y="0"/>
                  </a:cubicBezTo>
                  <a:close/>
                </a:path>
              </a:pathLst>
            </a:custGeom>
            <a:solidFill>
              <a:srgbClr val="FFFFFF"/>
            </a:solidFill>
            <a:ln w="114300">
              <a:solidFill>
                <a:srgbClr val="F5C4C4"/>
              </a:solidFill>
            </a:ln>
          </p:spPr>
        </p:sp>
        <p:sp>
          <p:nvSpPr>
            <p:cNvPr name="TextBox 5" id="5"/>
            <p:cNvSpPr txBox="true"/>
            <p:nvPr/>
          </p:nvSpPr>
          <p:spPr>
            <a:xfrm>
              <a:off x="0" y="-47625"/>
              <a:ext cx="812800" cy="8604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  <p:grpSp>
        <p:nvGrpSpPr>
          <p:cNvPr name="Group 6" id="6"/>
          <p:cNvGrpSpPr/>
          <p:nvPr/>
        </p:nvGrpSpPr>
        <p:grpSpPr>
          <a:xfrm rot="0">
            <a:off x="2419686" y="2679355"/>
            <a:ext cx="1863116" cy="1127185"/>
            <a:chOff x="0" y="0"/>
            <a:chExt cx="2484155" cy="1502914"/>
          </a:xfrm>
        </p:grpSpPr>
        <p:pic>
          <p:nvPicPr>
            <p:cNvPr name="Picture 7" id="7"/>
            <p:cNvPicPr>
              <a:picLocks noChangeAspect="true"/>
            </p:cNvPicPr>
            <p:nvPr/>
          </p:nvPicPr>
          <p:blipFill>
            <a:blip r:embed="rId3"/>
            <a:srcRect l="0" t="0" r="0" b="0"/>
            <a:stretch>
              <a:fillRect/>
            </a:stretch>
          </p:blipFill>
          <p:spPr>
            <a:xfrm flipH="false" flipV="false" rot="-5400000">
              <a:off x="490621" y="-490621"/>
              <a:ext cx="1502914" cy="2484155"/>
            </a:xfrm>
            <a:prstGeom prst="rect">
              <a:avLst/>
            </a:prstGeom>
          </p:spPr>
        </p:pic>
        <p:sp>
          <p:nvSpPr>
            <p:cNvPr name="TextBox 8" id="8"/>
            <p:cNvSpPr txBox="true"/>
            <p:nvPr/>
          </p:nvSpPr>
          <p:spPr>
            <a:xfrm rot="0">
              <a:off x="68254" y="230545"/>
              <a:ext cx="2347647" cy="95609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6019"/>
                </a:lnSpc>
                <a:spcBef>
                  <a:spcPct val="0"/>
                </a:spcBef>
              </a:pPr>
              <a:r>
                <a:rPr lang="en-US" sz="4299">
                  <a:solidFill>
                    <a:srgbClr val="94E3F8"/>
                  </a:solidFill>
                  <a:latin typeface="Open Sauce Bold"/>
                </a:rPr>
                <a:t>01.</a:t>
              </a:r>
            </a:p>
          </p:txBody>
        </p:sp>
      </p:grpSp>
      <p:grpSp>
        <p:nvGrpSpPr>
          <p:cNvPr name="Group 9" id="9"/>
          <p:cNvGrpSpPr>
            <a:grpSpLocks noChangeAspect="true"/>
          </p:cNvGrpSpPr>
          <p:nvPr/>
        </p:nvGrpSpPr>
        <p:grpSpPr>
          <a:xfrm rot="0">
            <a:off x="9880641" y="2679355"/>
            <a:ext cx="6519699" cy="5246370"/>
            <a:chOff x="83820" y="1018540"/>
            <a:chExt cx="13037820" cy="10491470"/>
          </a:xfrm>
        </p:grpSpPr>
        <p:sp>
          <p:nvSpPr>
            <p:cNvPr name="Freeform 10" id="10"/>
            <p:cNvSpPr/>
            <p:nvPr/>
          </p:nvSpPr>
          <p:spPr>
            <a:xfrm>
              <a:off x="83820" y="1018540"/>
              <a:ext cx="13037821" cy="10491470"/>
            </a:xfrm>
            <a:custGeom>
              <a:avLst/>
              <a:gdLst/>
              <a:ahLst/>
              <a:cxnLst/>
              <a:rect r="r" b="b" t="t" l="l"/>
              <a:pathLst>
                <a:path h="10491470" w="13037821">
                  <a:moveTo>
                    <a:pt x="3798570" y="791210"/>
                  </a:moveTo>
                  <a:cubicBezTo>
                    <a:pt x="1548130" y="1852930"/>
                    <a:pt x="0" y="3540760"/>
                    <a:pt x="110490" y="6107430"/>
                  </a:cubicBezTo>
                  <a:cubicBezTo>
                    <a:pt x="134620" y="6667499"/>
                    <a:pt x="254000" y="7228840"/>
                    <a:pt x="515620" y="7724140"/>
                  </a:cubicBezTo>
                  <a:cubicBezTo>
                    <a:pt x="1178560" y="8980170"/>
                    <a:pt x="2620010" y="9602469"/>
                    <a:pt x="3995420" y="9954260"/>
                  </a:cubicBezTo>
                  <a:cubicBezTo>
                    <a:pt x="5419090" y="10318750"/>
                    <a:pt x="6921500" y="10491470"/>
                    <a:pt x="8359141" y="10189210"/>
                  </a:cubicBezTo>
                  <a:cubicBezTo>
                    <a:pt x="9796781" y="9885680"/>
                    <a:pt x="11168381" y="9057640"/>
                    <a:pt x="11893550" y="7780020"/>
                  </a:cubicBezTo>
                  <a:cubicBezTo>
                    <a:pt x="13037821" y="5765799"/>
                    <a:pt x="12245341" y="2998470"/>
                    <a:pt x="10411460" y="1581150"/>
                  </a:cubicBezTo>
                  <a:cubicBezTo>
                    <a:pt x="8577580" y="163830"/>
                    <a:pt x="5976620" y="0"/>
                    <a:pt x="3798570" y="791210"/>
                  </a:cubicBezTo>
                </a:path>
              </a:pathLst>
            </a:custGeom>
            <a:blipFill>
              <a:blip r:embed="rId4"/>
              <a:stretch>
                <a:fillRect l="-680" r="-21212" t="-10159" b="10159"/>
              </a:stretch>
            </a:blipFill>
          </p:spPr>
        </p:sp>
      </p:grpSp>
      <p:sp>
        <p:nvSpPr>
          <p:cNvPr name="TextBox 11" id="11"/>
          <p:cNvSpPr txBox="true"/>
          <p:nvPr/>
        </p:nvSpPr>
        <p:spPr>
          <a:xfrm rot="0">
            <a:off x="2419686" y="4295279"/>
            <a:ext cx="7378075" cy="13811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just" marL="0" indent="0" lvl="0">
              <a:lnSpc>
                <a:spcPts val="10800"/>
              </a:lnSpc>
              <a:spcBef>
                <a:spcPct val="0"/>
              </a:spcBef>
            </a:pPr>
            <a:r>
              <a:rPr lang="en-US" sz="9000">
                <a:solidFill>
                  <a:srgbClr val="FFBD59"/>
                </a:solidFill>
                <a:latin typeface="Archivo Black"/>
              </a:rPr>
              <a:t>About us</a:t>
            </a:r>
          </a:p>
        </p:txBody>
      </p:sp>
      <p:sp>
        <p:nvSpPr>
          <p:cNvPr name="TextBox 12" id="12"/>
          <p:cNvSpPr txBox="true"/>
          <p:nvPr/>
        </p:nvSpPr>
        <p:spPr>
          <a:xfrm rot="0">
            <a:off x="2419686" y="5933579"/>
            <a:ext cx="6774010" cy="52133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4160"/>
              </a:lnSpc>
              <a:spcBef>
                <a:spcPct val="0"/>
              </a:spcBef>
            </a:pPr>
            <a:r>
              <a:rPr lang="en-US" sz="3200" u="none">
                <a:solidFill>
                  <a:srgbClr val="000000"/>
                </a:solidFill>
                <a:latin typeface="Shadows Into Light Two"/>
              </a:rPr>
              <a:t>Elaborate on what you want to discuss. </a:t>
            </a:r>
          </a:p>
        </p:txBody>
      </p:sp>
    </p:spTree>
  </p:cSld>
  <p:clrMapOvr>
    <a:masterClrMapping/>
  </p:clrMapOvr>
</p:sld>
</file>

<file path=ppt/slides/slide7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75" t="21336" r="0" b="22455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1028700" y="824894"/>
            <a:ext cx="16280644" cy="8637212"/>
            <a:chOff x="0" y="0"/>
            <a:chExt cx="4622284" cy="2452216"/>
          </a:xfrm>
        </p:grpSpPr>
        <p:sp>
          <p:nvSpPr>
            <p:cNvPr name="Freeform 4" id="4"/>
            <p:cNvSpPr/>
            <p:nvPr/>
          </p:nvSpPr>
          <p:spPr>
            <a:xfrm>
              <a:off x="0" y="0"/>
              <a:ext cx="4622285" cy="2452216"/>
            </a:xfrm>
            <a:custGeom>
              <a:avLst/>
              <a:gdLst/>
              <a:ahLst/>
              <a:cxnLst/>
              <a:rect r="r" b="b" t="t" l="l"/>
              <a:pathLst>
                <a:path h="2452216" w="4622285">
                  <a:moveTo>
                    <a:pt x="24252" y="0"/>
                  </a:moveTo>
                  <a:lnTo>
                    <a:pt x="4598033" y="0"/>
                  </a:lnTo>
                  <a:cubicBezTo>
                    <a:pt x="4604465" y="0"/>
                    <a:pt x="4610633" y="2555"/>
                    <a:pt x="4615181" y="7103"/>
                  </a:cubicBezTo>
                  <a:cubicBezTo>
                    <a:pt x="4619729" y="11651"/>
                    <a:pt x="4622285" y="17820"/>
                    <a:pt x="4622285" y="24252"/>
                  </a:cubicBezTo>
                  <a:lnTo>
                    <a:pt x="4622285" y="2427964"/>
                  </a:lnTo>
                  <a:cubicBezTo>
                    <a:pt x="4622285" y="2434396"/>
                    <a:pt x="4619729" y="2440564"/>
                    <a:pt x="4615181" y="2445112"/>
                  </a:cubicBezTo>
                  <a:cubicBezTo>
                    <a:pt x="4610633" y="2449661"/>
                    <a:pt x="4604465" y="2452216"/>
                    <a:pt x="4598033" y="2452216"/>
                  </a:cubicBezTo>
                  <a:lnTo>
                    <a:pt x="24252" y="2452216"/>
                  </a:lnTo>
                  <a:cubicBezTo>
                    <a:pt x="17820" y="2452216"/>
                    <a:pt x="11651" y="2449661"/>
                    <a:pt x="7103" y="2445112"/>
                  </a:cubicBezTo>
                  <a:cubicBezTo>
                    <a:pt x="2555" y="2440564"/>
                    <a:pt x="0" y="2434396"/>
                    <a:pt x="0" y="2427964"/>
                  </a:cubicBezTo>
                  <a:lnTo>
                    <a:pt x="0" y="24252"/>
                  </a:lnTo>
                  <a:cubicBezTo>
                    <a:pt x="0" y="17820"/>
                    <a:pt x="2555" y="11651"/>
                    <a:pt x="7103" y="7103"/>
                  </a:cubicBezTo>
                  <a:cubicBezTo>
                    <a:pt x="11651" y="2555"/>
                    <a:pt x="17820" y="0"/>
                    <a:pt x="24252" y="0"/>
                  </a:cubicBezTo>
                  <a:close/>
                </a:path>
              </a:pathLst>
            </a:custGeom>
            <a:solidFill>
              <a:srgbClr val="FFFFFF"/>
            </a:solidFill>
            <a:ln w="114300">
              <a:solidFill>
                <a:srgbClr val="F5C4C4"/>
              </a:solidFill>
            </a:ln>
          </p:spPr>
        </p:sp>
        <p:sp>
          <p:nvSpPr>
            <p:cNvPr name="TextBox 5" id="5"/>
            <p:cNvSpPr txBox="true"/>
            <p:nvPr/>
          </p:nvSpPr>
          <p:spPr>
            <a:xfrm>
              <a:off x="0" y="-47625"/>
              <a:ext cx="812800" cy="8604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  <p:grpSp>
        <p:nvGrpSpPr>
          <p:cNvPr name="Group 6" id="6"/>
          <p:cNvGrpSpPr>
            <a:grpSpLocks noChangeAspect="true"/>
          </p:cNvGrpSpPr>
          <p:nvPr/>
        </p:nvGrpSpPr>
        <p:grpSpPr>
          <a:xfrm rot="0">
            <a:off x="6318590" y="1163646"/>
            <a:ext cx="4716575" cy="5246370"/>
            <a:chOff x="687070" y="247650"/>
            <a:chExt cx="11148060" cy="12400280"/>
          </a:xfrm>
        </p:grpSpPr>
        <p:sp>
          <p:nvSpPr>
            <p:cNvPr name="Freeform 7" id="7"/>
            <p:cNvSpPr/>
            <p:nvPr/>
          </p:nvSpPr>
          <p:spPr>
            <a:xfrm>
              <a:off x="687070" y="247650"/>
              <a:ext cx="11148061" cy="12400280"/>
            </a:xfrm>
            <a:custGeom>
              <a:avLst/>
              <a:gdLst/>
              <a:ahLst/>
              <a:cxnLst/>
              <a:rect r="r" b="b" t="t" l="l"/>
              <a:pathLst>
                <a:path h="12400280" w="11148061">
                  <a:moveTo>
                    <a:pt x="9215120" y="1497330"/>
                  </a:moveTo>
                  <a:cubicBezTo>
                    <a:pt x="8773160" y="972820"/>
                    <a:pt x="8234680" y="508000"/>
                    <a:pt x="7590790" y="252730"/>
                  </a:cubicBezTo>
                  <a:cubicBezTo>
                    <a:pt x="7132320" y="71120"/>
                    <a:pt x="6633210" y="0"/>
                    <a:pt x="6139180" y="6350"/>
                  </a:cubicBezTo>
                  <a:cubicBezTo>
                    <a:pt x="4053840" y="36830"/>
                    <a:pt x="2157730" y="1490980"/>
                    <a:pt x="1289050" y="3346450"/>
                  </a:cubicBezTo>
                  <a:cubicBezTo>
                    <a:pt x="527050" y="4977130"/>
                    <a:pt x="0" y="7792720"/>
                    <a:pt x="680720" y="9457690"/>
                  </a:cubicBezTo>
                  <a:cubicBezTo>
                    <a:pt x="1360170" y="11122661"/>
                    <a:pt x="2499360" y="12005311"/>
                    <a:pt x="4248150" y="12081511"/>
                  </a:cubicBezTo>
                  <a:cubicBezTo>
                    <a:pt x="7001510" y="12400280"/>
                    <a:pt x="9088120" y="10502901"/>
                    <a:pt x="10118091" y="8309611"/>
                  </a:cubicBezTo>
                  <a:cubicBezTo>
                    <a:pt x="11148061" y="6116320"/>
                    <a:pt x="10782300" y="3361691"/>
                    <a:pt x="9215121" y="1497330"/>
                  </a:cubicBezTo>
                  <a:close/>
                </a:path>
              </a:pathLst>
            </a:custGeom>
            <a:blipFill>
              <a:blip r:embed="rId3"/>
              <a:stretch>
                <a:fillRect l="-51740" r="-24192" t="-2044" b="2044"/>
              </a:stretch>
            </a:blipFill>
          </p:spPr>
        </p:sp>
      </p:grpSp>
      <p:pic>
        <p:nvPicPr>
          <p:cNvPr name="Picture 8" id="8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0">
            <a:off x="3912773" y="3947521"/>
            <a:ext cx="2236486" cy="2227772"/>
          </a:xfrm>
          <a:prstGeom prst="rect">
            <a:avLst/>
          </a:prstGeom>
        </p:spPr>
      </p:pic>
      <p:grpSp>
        <p:nvGrpSpPr>
          <p:cNvPr name="Group 9" id="9"/>
          <p:cNvGrpSpPr/>
          <p:nvPr/>
        </p:nvGrpSpPr>
        <p:grpSpPr>
          <a:xfrm rot="0">
            <a:off x="1365337" y="6336235"/>
            <a:ext cx="15557326" cy="2678225"/>
            <a:chOff x="0" y="0"/>
            <a:chExt cx="20743102" cy="3570967"/>
          </a:xfrm>
        </p:grpSpPr>
        <p:sp>
          <p:nvSpPr>
            <p:cNvPr name="TextBox 10" id="10"/>
            <p:cNvSpPr txBox="true"/>
            <p:nvPr/>
          </p:nvSpPr>
          <p:spPr>
            <a:xfrm rot="0">
              <a:off x="0" y="-19050"/>
              <a:ext cx="20743102" cy="164465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9600"/>
                </a:lnSpc>
              </a:pPr>
              <a:r>
                <a:rPr lang="en-US" sz="8000">
                  <a:solidFill>
                    <a:srgbClr val="FFBD59"/>
                  </a:solidFill>
                  <a:latin typeface="Archivo Black"/>
                </a:rPr>
                <a:t>Welcome T</a:t>
              </a:r>
              <a:r>
                <a:rPr lang="en-US" sz="8000">
                  <a:solidFill>
                    <a:srgbClr val="FFBD59"/>
                  </a:solidFill>
                  <a:latin typeface="Archivo Black"/>
                </a:rPr>
                <a:t>o Presentation</a:t>
              </a:r>
            </a:p>
          </p:txBody>
        </p:sp>
        <p:sp>
          <p:nvSpPr>
            <p:cNvPr name="TextBox 11" id="11"/>
            <p:cNvSpPr txBox="true"/>
            <p:nvPr/>
          </p:nvSpPr>
          <p:spPr>
            <a:xfrm rot="0">
              <a:off x="0" y="2190054"/>
              <a:ext cx="20743102" cy="138091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4160"/>
                </a:lnSpc>
              </a:pPr>
              <a:r>
                <a:rPr lang="en-US" sz="3200">
                  <a:solidFill>
                    <a:srgbClr val="000000"/>
                  </a:solidFill>
                  <a:latin typeface="Shadows Into Light Two"/>
                </a:rPr>
                <a:t>I'm Rain, and I'll be sharing with you my beautiful ideas. </a:t>
              </a:r>
            </a:p>
            <a:p>
              <a:pPr algn="ctr">
                <a:lnSpc>
                  <a:spcPts val="4160"/>
                </a:lnSpc>
              </a:pPr>
              <a:r>
                <a:rPr lang="en-US" sz="3200">
                  <a:solidFill>
                    <a:srgbClr val="000000"/>
                  </a:solidFill>
                  <a:latin typeface="Shadows Into Light Two"/>
                </a:rPr>
                <a:t>Follow me at @reallygreatsite to learn more.</a:t>
              </a:r>
              <a:r>
                <a:rPr lang="en-US" sz="3200">
                  <a:solidFill>
                    <a:srgbClr val="000000"/>
                  </a:solidFill>
                  <a:latin typeface="Shadows Into Light Two"/>
                </a:rPr>
                <a:t> </a:t>
              </a:r>
            </a:p>
          </p:txBody>
        </p:sp>
      </p:grpSp>
      <p:pic>
        <p:nvPicPr>
          <p:cNvPr name="Picture 12" id="12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0">
            <a:off x="11238095" y="1245285"/>
            <a:ext cx="2236486" cy="2227772"/>
          </a:xfrm>
          <a:prstGeom prst="rect">
            <a:avLst/>
          </a:prstGeom>
        </p:spPr>
      </p:pic>
    </p:spTree>
  </p:cSld>
  <p:clrMapOvr>
    <a:masterClrMapping/>
  </p:clrMapOvr>
</p:sld>
</file>

<file path=ppt/slides/slide8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75" t="21336" r="0" b="22455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1028700" y="824894"/>
            <a:ext cx="16280644" cy="8637212"/>
            <a:chOff x="0" y="0"/>
            <a:chExt cx="4622284" cy="2452216"/>
          </a:xfrm>
        </p:grpSpPr>
        <p:sp>
          <p:nvSpPr>
            <p:cNvPr name="Freeform 4" id="4"/>
            <p:cNvSpPr/>
            <p:nvPr/>
          </p:nvSpPr>
          <p:spPr>
            <a:xfrm>
              <a:off x="0" y="0"/>
              <a:ext cx="4622285" cy="2452216"/>
            </a:xfrm>
            <a:custGeom>
              <a:avLst/>
              <a:gdLst/>
              <a:ahLst/>
              <a:cxnLst/>
              <a:rect r="r" b="b" t="t" l="l"/>
              <a:pathLst>
                <a:path h="2452216" w="4622285">
                  <a:moveTo>
                    <a:pt x="24252" y="0"/>
                  </a:moveTo>
                  <a:lnTo>
                    <a:pt x="4598033" y="0"/>
                  </a:lnTo>
                  <a:cubicBezTo>
                    <a:pt x="4604465" y="0"/>
                    <a:pt x="4610633" y="2555"/>
                    <a:pt x="4615181" y="7103"/>
                  </a:cubicBezTo>
                  <a:cubicBezTo>
                    <a:pt x="4619729" y="11651"/>
                    <a:pt x="4622285" y="17820"/>
                    <a:pt x="4622285" y="24252"/>
                  </a:cubicBezTo>
                  <a:lnTo>
                    <a:pt x="4622285" y="2427964"/>
                  </a:lnTo>
                  <a:cubicBezTo>
                    <a:pt x="4622285" y="2434396"/>
                    <a:pt x="4619729" y="2440564"/>
                    <a:pt x="4615181" y="2445112"/>
                  </a:cubicBezTo>
                  <a:cubicBezTo>
                    <a:pt x="4610633" y="2449661"/>
                    <a:pt x="4604465" y="2452216"/>
                    <a:pt x="4598033" y="2452216"/>
                  </a:cubicBezTo>
                  <a:lnTo>
                    <a:pt x="24252" y="2452216"/>
                  </a:lnTo>
                  <a:cubicBezTo>
                    <a:pt x="17820" y="2452216"/>
                    <a:pt x="11651" y="2449661"/>
                    <a:pt x="7103" y="2445112"/>
                  </a:cubicBezTo>
                  <a:cubicBezTo>
                    <a:pt x="2555" y="2440564"/>
                    <a:pt x="0" y="2434396"/>
                    <a:pt x="0" y="2427964"/>
                  </a:cubicBezTo>
                  <a:lnTo>
                    <a:pt x="0" y="24252"/>
                  </a:lnTo>
                  <a:cubicBezTo>
                    <a:pt x="0" y="17820"/>
                    <a:pt x="2555" y="11651"/>
                    <a:pt x="7103" y="7103"/>
                  </a:cubicBezTo>
                  <a:cubicBezTo>
                    <a:pt x="11651" y="2555"/>
                    <a:pt x="17820" y="0"/>
                    <a:pt x="24252" y="0"/>
                  </a:cubicBezTo>
                  <a:close/>
                </a:path>
              </a:pathLst>
            </a:custGeom>
            <a:solidFill>
              <a:srgbClr val="FFFFFF"/>
            </a:solidFill>
            <a:ln w="114300">
              <a:solidFill>
                <a:srgbClr val="F5C4C4"/>
              </a:solidFill>
            </a:ln>
          </p:spPr>
        </p:sp>
        <p:sp>
          <p:nvSpPr>
            <p:cNvPr name="TextBox 5" id="5"/>
            <p:cNvSpPr txBox="true"/>
            <p:nvPr/>
          </p:nvSpPr>
          <p:spPr>
            <a:xfrm>
              <a:off x="0" y="-47625"/>
              <a:ext cx="812800" cy="8604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  <p:grpSp>
        <p:nvGrpSpPr>
          <p:cNvPr name="Group 6" id="6"/>
          <p:cNvGrpSpPr>
            <a:grpSpLocks noChangeAspect="true"/>
          </p:cNvGrpSpPr>
          <p:nvPr/>
        </p:nvGrpSpPr>
        <p:grpSpPr>
          <a:xfrm rot="0">
            <a:off x="8494737" y="1400142"/>
            <a:ext cx="7973420" cy="7674486"/>
            <a:chOff x="30480" y="591820"/>
            <a:chExt cx="12736830" cy="12259310"/>
          </a:xfrm>
        </p:grpSpPr>
        <p:sp>
          <p:nvSpPr>
            <p:cNvPr name="Freeform 7" id="7"/>
            <p:cNvSpPr/>
            <p:nvPr/>
          </p:nvSpPr>
          <p:spPr>
            <a:xfrm>
              <a:off x="30480" y="591820"/>
              <a:ext cx="12736830" cy="12259310"/>
            </a:xfrm>
            <a:custGeom>
              <a:avLst/>
              <a:gdLst/>
              <a:ahLst/>
              <a:cxnLst/>
              <a:rect r="r" b="b" t="t" l="l"/>
              <a:pathLst>
                <a:path h="12259310" w="12736830">
                  <a:moveTo>
                    <a:pt x="11925300" y="4271010"/>
                  </a:moveTo>
                  <a:cubicBezTo>
                    <a:pt x="10819131" y="2120900"/>
                    <a:pt x="8590281" y="544830"/>
                    <a:pt x="6215380" y="297180"/>
                  </a:cubicBezTo>
                  <a:cubicBezTo>
                    <a:pt x="4277360" y="0"/>
                    <a:pt x="3002280" y="913130"/>
                    <a:pt x="1960880" y="2170430"/>
                  </a:cubicBezTo>
                  <a:cubicBezTo>
                    <a:pt x="919480" y="3427730"/>
                    <a:pt x="365760" y="5030470"/>
                    <a:pt x="142240" y="6647180"/>
                  </a:cubicBezTo>
                  <a:cubicBezTo>
                    <a:pt x="24130" y="7500620"/>
                    <a:pt x="0" y="8406130"/>
                    <a:pt x="361950" y="9188450"/>
                  </a:cubicBezTo>
                  <a:cubicBezTo>
                    <a:pt x="820420" y="10180319"/>
                    <a:pt x="1822450" y="10811510"/>
                    <a:pt x="2842260" y="11203940"/>
                  </a:cubicBezTo>
                  <a:cubicBezTo>
                    <a:pt x="5585460" y="12259310"/>
                    <a:pt x="8953500" y="11850370"/>
                    <a:pt x="11088370" y="9828530"/>
                  </a:cubicBezTo>
                  <a:cubicBezTo>
                    <a:pt x="11756390" y="9196070"/>
                    <a:pt x="12303760" y="8403590"/>
                    <a:pt x="12499340" y="7504430"/>
                  </a:cubicBezTo>
                  <a:cubicBezTo>
                    <a:pt x="12736830" y="6413500"/>
                    <a:pt x="12435840" y="5264150"/>
                    <a:pt x="11925300" y="4271010"/>
                  </a:cubicBezTo>
                  <a:close/>
                </a:path>
              </a:pathLst>
            </a:custGeom>
            <a:blipFill>
              <a:blip r:embed="rId3"/>
              <a:stretch>
                <a:fillRect l="-19742" r="-19255" t="-5134" b="5134"/>
              </a:stretch>
            </a:blipFill>
          </p:spPr>
        </p:sp>
      </p:grpSp>
      <p:pic>
        <p:nvPicPr>
          <p:cNvPr name="Picture 8" id="8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279474">
            <a:off x="6649373" y="6034012"/>
            <a:ext cx="2519649" cy="1889737"/>
          </a:xfrm>
          <a:prstGeom prst="rect">
            <a:avLst/>
          </a:prstGeom>
        </p:spPr>
      </p:pic>
      <p:sp>
        <p:nvSpPr>
          <p:cNvPr name="TextBox 9" id="9"/>
          <p:cNvSpPr txBox="true"/>
          <p:nvPr/>
        </p:nvSpPr>
        <p:spPr>
          <a:xfrm rot="0">
            <a:off x="2419686" y="1860851"/>
            <a:ext cx="5300640" cy="12382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9600"/>
              </a:lnSpc>
              <a:spcBef>
                <a:spcPct val="0"/>
              </a:spcBef>
            </a:pPr>
            <a:r>
              <a:rPr lang="en-US" sz="8000">
                <a:solidFill>
                  <a:srgbClr val="FFBD59"/>
                </a:solidFill>
                <a:latin typeface="Archivo Black"/>
              </a:rPr>
              <a:t>About Us</a:t>
            </a:r>
          </a:p>
        </p:txBody>
      </p:sp>
      <p:sp>
        <p:nvSpPr>
          <p:cNvPr name="TextBox 10" id="10"/>
          <p:cNvSpPr txBox="true"/>
          <p:nvPr/>
        </p:nvSpPr>
        <p:spPr>
          <a:xfrm rot="0">
            <a:off x="2419686" y="7153656"/>
            <a:ext cx="4008894" cy="4953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>
                <a:solidFill>
                  <a:srgbClr val="000000"/>
                </a:solidFill>
                <a:latin typeface="Shadows Into Light Two"/>
              </a:rPr>
              <a:t>What we do? </a:t>
            </a:r>
          </a:p>
        </p:txBody>
      </p:sp>
      <p:grpSp>
        <p:nvGrpSpPr>
          <p:cNvPr name="Group 11" id="11"/>
          <p:cNvGrpSpPr/>
          <p:nvPr/>
        </p:nvGrpSpPr>
        <p:grpSpPr>
          <a:xfrm rot="0">
            <a:off x="2419686" y="4334065"/>
            <a:ext cx="4584125" cy="1618886"/>
            <a:chOff x="0" y="0"/>
            <a:chExt cx="6112166" cy="2158514"/>
          </a:xfrm>
        </p:grpSpPr>
        <p:sp>
          <p:nvSpPr>
            <p:cNvPr name="TextBox 12" id="12"/>
            <p:cNvSpPr txBox="true"/>
            <p:nvPr/>
          </p:nvSpPr>
          <p:spPr>
            <a:xfrm rot="0">
              <a:off x="0" y="-9525"/>
              <a:ext cx="6112166" cy="65722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3840"/>
                </a:lnSpc>
                <a:spcBef>
                  <a:spcPct val="0"/>
                </a:spcBef>
              </a:pPr>
              <a:r>
                <a:rPr lang="en-US" sz="3200">
                  <a:solidFill>
                    <a:srgbClr val="000000"/>
                  </a:solidFill>
                  <a:latin typeface="Shadows Into Light Two"/>
                </a:rPr>
                <a:t>Who we are?</a:t>
              </a:r>
            </a:p>
          </p:txBody>
        </p:sp>
        <p:sp>
          <p:nvSpPr>
            <p:cNvPr name="TextBox 13" id="13"/>
            <p:cNvSpPr txBox="true"/>
            <p:nvPr/>
          </p:nvSpPr>
          <p:spPr>
            <a:xfrm rot="0">
              <a:off x="0" y="1065044"/>
              <a:ext cx="6112166" cy="109347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3359"/>
                </a:lnSpc>
                <a:spcBef>
                  <a:spcPct val="0"/>
                </a:spcBef>
              </a:pPr>
              <a:r>
                <a:rPr lang="en-US" sz="2399" u="none">
                  <a:solidFill>
                    <a:srgbClr val="000000"/>
                  </a:solidFill>
                  <a:latin typeface="Arimo"/>
                </a:rPr>
                <a:t>Briefly elaborate on what you want to discuss. </a:t>
              </a:r>
            </a:p>
          </p:txBody>
        </p:sp>
      </p:grpSp>
      <p:sp>
        <p:nvSpPr>
          <p:cNvPr name="TextBox 14" id="14"/>
          <p:cNvSpPr txBox="true"/>
          <p:nvPr/>
        </p:nvSpPr>
        <p:spPr>
          <a:xfrm rot="0">
            <a:off x="2419686" y="7947660"/>
            <a:ext cx="4584125" cy="83439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399" u="none">
                <a:solidFill>
                  <a:srgbClr val="000000"/>
                </a:solidFill>
                <a:latin typeface="Arimo"/>
              </a:rPr>
              <a:t>Briefly elaborate on what you want to discuss. </a:t>
            </a:r>
          </a:p>
        </p:txBody>
      </p:sp>
    </p:spTree>
  </p:cSld>
  <p:clrMapOvr>
    <a:masterClrMapping/>
  </p:clrMapOvr>
</p:sld>
</file>

<file path=ppt/slides/slide9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75" t="21336" r="0" b="22455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1038225" y="815369"/>
            <a:ext cx="16280644" cy="8637212"/>
            <a:chOff x="0" y="0"/>
            <a:chExt cx="4622284" cy="2452216"/>
          </a:xfrm>
        </p:grpSpPr>
        <p:sp>
          <p:nvSpPr>
            <p:cNvPr name="Freeform 4" id="4"/>
            <p:cNvSpPr/>
            <p:nvPr/>
          </p:nvSpPr>
          <p:spPr>
            <a:xfrm>
              <a:off x="0" y="0"/>
              <a:ext cx="4622285" cy="2452216"/>
            </a:xfrm>
            <a:custGeom>
              <a:avLst/>
              <a:gdLst/>
              <a:ahLst/>
              <a:cxnLst/>
              <a:rect r="r" b="b" t="t" l="l"/>
              <a:pathLst>
                <a:path h="2452216" w="4622285">
                  <a:moveTo>
                    <a:pt x="24252" y="0"/>
                  </a:moveTo>
                  <a:lnTo>
                    <a:pt x="4598033" y="0"/>
                  </a:lnTo>
                  <a:cubicBezTo>
                    <a:pt x="4604465" y="0"/>
                    <a:pt x="4610633" y="2555"/>
                    <a:pt x="4615181" y="7103"/>
                  </a:cubicBezTo>
                  <a:cubicBezTo>
                    <a:pt x="4619729" y="11651"/>
                    <a:pt x="4622285" y="17820"/>
                    <a:pt x="4622285" y="24252"/>
                  </a:cubicBezTo>
                  <a:lnTo>
                    <a:pt x="4622285" y="2427964"/>
                  </a:lnTo>
                  <a:cubicBezTo>
                    <a:pt x="4622285" y="2434396"/>
                    <a:pt x="4619729" y="2440564"/>
                    <a:pt x="4615181" y="2445112"/>
                  </a:cubicBezTo>
                  <a:cubicBezTo>
                    <a:pt x="4610633" y="2449661"/>
                    <a:pt x="4604465" y="2452216"/>
                    <a:pt x="4598033" y="2452216"/>
                  </a:cubicBezTo>
                  <a:lnTo>
                    <a:pt x="24252" y="2452216"/>
                  </a:lnTo>
                  <a:cubicBezTo>
                    <a:pt x="17820" y="2452216"/>
                    <a:pt x="11651" y="2449661"/>
                    <a:pt x="7103" y="2445112"/>
                  </a:cubicBezTo>
                  <a:cubicBezTo>
                    <a:pt x="2555" y="2440564"/>
                    <a:pt x="0" y="2434396"/>
                    <a:pt x="0" y="2427964"/>
                  </a:cubicBezTo>
                  <a:lnTo>
                    <a:pt x="0" y="24252"/>
                  </a:lnTo>
                  <a:cubicBezTo>
                    <a:pt x="0" y="17820"/>
                    <a:pt x="2555" y="11651"/>
                    <a:pt x="7103" y="7103"/>
                  </a:cubicBezTo>
                  <a:cubicBezTo>
                    <a:pt x="11651" y="2555"/>
                    <a:pt x="17820" y="0"/>
                    <a:pt x="24252" y="0"/>
                  </a:cubicBezTo>
                  <a:close/>
                </a:path>
              </a:pathLst>
            </a:custGeom>
            <a:solidFill>
              <a:srgbClr val="FFFFFF"/>
            </a:solidFill>
            <a:ln w="114300">
              <a:solidFill>
                <a:srgbClr val="F5C4C4"/>
              </a:solidFill>
            </a:ln>
          </p:spPr>
        </p:sp>
        <p:sp>
          <p:nvSpPr>
            <p:cNvPr name="TextBox 5" id="5"/>
            <p:cNvSpPr txBox="true"/>
            <p:nvPr/>
          </p:nvSpPr>
          <p:spPr>
            <a:xfrm>
              <a:off x="0" y="-47625"/>
              <a:ext cx="812800" cy="8604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  <p:pic>
        <p:nvPicPr>
          <p:cNvPr name="Picture 6" id="6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0">
            <a:off x="11123190" y="7668975"/>
            <a:ext cx="6186154" cy="1360954"/>
          </a:xfrm>
          <a:prstGeom prst="rect">
            <a:avLst/>
          </a:prstGeom>
        </p:spPr>
      </p:pic>
      <p:grpSp>
        <p:nvGrpSpPr>
          <p:cNvPr name="Group 7" id="7"/>
          <p:cNvGrpSpPr/>
          <p:nvPr/>
        </p:nvGrpSpPr>
        <p:grpSpPr>
          <a:xfrm rot="0">
            <a:off x="1028700" y="824894"/>
            <a:ext cx="16280644" cy="8637212"/>
            <a:chOff x="0" y="0"/>
            <a:chExt cx="4622284" cy="2452216"/>
          </a:xfrm>
        </p:grpSpPr>
        <p:sp>
          <p:nvSpPr>
            <p:cNvPr name="Freeform 8" id="8"/>
            <p:cNvSpPr/>
            <p:nvPr/>
          </p:nvSpPr>
          <p:spPr>
            <a:xfrm>
              <a:off x="0" y="0"/>
              <a:ext cx="4622285" cy="2452216"/>
            </a:xfrm>
            <a:custGeom>
              <a:avLst/>
              <a:gdLst/>
              <a:ahLst/>
              <a:cxnLst/>
              <a:rect r="r" b="b" t="t" l="l"/>
              <a:pathLst>
                <a:path h="2452216" w="4622285">
                  <a:moveTo>
                    <a:pt x="24252" y="0"/>
                  </a:moveTo>
                  <a:lnTo>
                    <a:pt x="4598033" y="0"/>
                  </a:lnTo>
                  <a:cubicBezTo>
                    <a:pt x="4604465" y="0"/>
                    <a:pt x="4610633" y="2555"/>
                    <a:pt x="4615181" y="7103"/>
                  </a:cubicBezTo>
                  <a:cubicBezTo>
                    <a:pt x="4619729" y="11651"/>
                    <a:pt x="4622285" y="17820"/>
                    <a:pt x="4622285" y="24252"/>
                  </a:cubicBezTo>
                  <a:lnTo>
                    <a:pt x="4622285" y="2427964"/>
                  </a:lnTo>
                  <a:cubicBezTo>
                    <a:pt x="4622285" y="2434396"/>
                    <a:pt x="4619729" y="2440564"/>
                    <a:pt x="4615181" y="2445112"/>
                  </a:cubicBezTo>
                  <a:cubicBezTo>
                    <a:pt x="4610633" y="2449661"/>
                    <a:pt x="4604465" y="2452216"/>
                    <a:pt x="4598033" y="2452216"/>
                  </a:cubicBezTo>
                  <a:lnTo>
                    <a:pt x="24252" y="2452216"/>
                  </a:lnTo>
                  <a:cubicBezTo>
                    <a:pt x="17820" y="2452216"/>
                    <a:pt x="11651" y="2449661"/>
                    <a:pt x="7103" y="2445112"/>
                  </a:cubicBezTo>
                  <a:cubicBezTo>
                    <a:pt x="2555" y="2440564"/>
                    <a:pt x="0" y="2434396"/>
                    <a:pt x="0" y="2427964"/>
                  </a:cubicBezTo>
                  <a:lnTo>
                    <a:pt x="0" y="24252"/>
                  </a:lnTo>
                  <a:cubicBezTo>
                    <a:pt x="0" y="17820"/>
                    <a:pt x="2555" y="11651"/>
                    <a:pt x="7103" y="7103"/>
                  </a:cubicBezTo>
                  <a:cubicBezTo>
                    <a:pt x="11651" y="2555"/>
                    <a:pt x="17820" y="0"/>
                    <a:pt x="24252" y="0"/>
                  </a:cubicBezTo>
                  <a:close/>
                </a:path>
              </a:pathLst>
            </a:custGeom>
            <a:solidFill>
              <a:srgbClr val="000000">
                <a:alpha val="0"/>
              </a:srgbClr>
            </a:solidFill>
            <a:ln w="114300">
              <a:solidFill>
                <a:srgbClr val="F5C4C4"/>
              </a:solidFill>
            </a:ln>
          </p:spPr>
        </p:sp>
        <p:sp>
          <p:nvSpPr>
            <p:cNvPr name="TextBox 9" id="9"/>
            <p:cNvSpPr txBox="true"/>
            <p:nvPr/>
          </p:nvSpPr>
          <p:spPr>
            <a:xfrm>
              <a:off x="0" y="-47625"/>
              <a:ext cx="812800" cy="8604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  <p:pic>
        <p:nvPicPr>
          <p:cNvPr name="Picture 10" id="10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0">
            <a:off x="14747046" y="815369"/>
            <a:ext cx="2265225" cy="2265225"/>
          </a:xfrm>
          <a:prstGeom prst="rect">
            <a:avLst/>
          </a:prstGeom>
        </p:spPr>
      </p:pic>
      <p:pic>
        <p:nvPicPr>
          <p:cNvPr name="Picture 11" id="11"/>
          <p:cNvPicPr>
            <a:picLocks noChangeAspect="true"/>
          </p:cNvPicPr>
          <p:nvPr/>
        </p:nvPicPr>
        <p:blipFill>
          <a:blip r:embed="rId5"/>
          <a:srcRect l="0" t="0" r="0" b="0"/>
          <a:stretch>
            <a:fillRect/>
          </a:stretch>
        </p:blipFill>
        <p:spPr>
          <a:xfrm flipH="false" flipV="false" rot="0">
            <a:off x="1218809" y="915649"/>
            <a:ext cx="2164945" cy="2164945"/>
          </a:xfrm>
          <a:prstGeom prst="rect">
            <a:avLst/>
          </a:prstGeom>
        </p:spPr>
      </p:pic>
      <p:grpSp>
        <p:nvGrpSpPr>
          <p:cNvPr name="Group 12" id="12"/>
          <p:cNvGrpSpPr/>
          <p:nvPr/>
        </p:nvGrpSpPr>
        <p:grpSpPr>
          <a:xfrm rot="0">
            <a:off x="2741618" y="2365754"/>
            <a:ext cx="12804764" cy="5555492"/>
            <a:chOff x="0" y="0"/>
            <a:chExt cx="17073018" cy="7407322"/>
          </a:xfrm>
        </p:grpSpPr>
        <p:sp>
          <p:nvSpPr>
            <p:cNvPr name="TextBox 13" id="13"/>
            <p:cNvSpPr txBox="true"/>
            <p:nvPr/>
          </p:nvSpPr>
          <p:spPr>
            <a:xfrm rot="0">
              <a:off x="0" y="-19050"/>
              <a:ext cx="17073018" cy="489585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9600"/>
                </a:lnSpc>
              </a:pPr>
              <a:r>
                <a:rPr lang="en-US" sz="8000">
                  <a:solidFill>
                    <a:srgbClr val="FFBD59"/>
                  </a:solidFill>
                  <a:latin typeface="Archivo Black"/>
                </a:rPr>
                <a:t>Write an original statement or </a:t>
              </a:r>
            </a:p>
            <a:p>
              <a:pPr algn="ctr">
                <a:lnSpc>
                  <a:spcPts val="9600"/>
                </a:lnSpc>
              </a:pPr>
              <a:r>
                <a:rPr lang="en-US" sz="8000">
                  <a:solidFill>
                    <a:srgbClr val="FFBD59"/>
                  </a:solidFill>
                  <a:latin typeface="Archivo Black"/>
                </a:rPr>
                <a:t>inspiring quote</a:t>
              </a:r>
            </a:p>
          </p:txBody>
        </p:sp>
        <p:sp>
          <p:nvSpPr>
            <p:cNvPr name="TextBox 14" id="14"/>
            <p:cNvSpPr txBox="true"/>
            <p:nvPr/>
          </p:nvSpPr>
          <p:spPr>
            <a:xfrm rot="0">
              <a:off x="5758514" y="5950597"/>
              <a:ext cx="5555991" cy="145672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4480"/>
                </a:lnSpc>
              </a:pPr>
              <a:r>
                <a:rPr lang="en-US" sz="3200">
                  <a:solidFill>
                    <a:srgbClr val="000000"/>
                  </a:solidFill>
                  <a:latin typeface="Shadows Into Light Two"/>
                </a:rPr>
                <a:t>— Include a credit, citation,</a:t>
              </a:r>
            </a:p>
            <a:p>
              <a:pPr algn="ctr" marL="0" indent="0" lvl="0">
                <a:lnSpc>
                  <a:spcPts val="4480"/>
                </a:lnSpc>
                <a:spcBef>
                  <a:spcPct val="0"/>
                </a:spcBef>
              </a:pPr>
              <a:r>
                <a:rPr lang="en-US" sz="3200">
                  <a:solidFill>
                    <a:srgbClr val="000000"/>
                  </a:solidFill>
                  <a:latin typeface="Shadows Into Light Two"/>
                </a:rPr>
                <a:t>or supporting message</a:t>
              </a:r>
            </a:p>
          </p:txBody>
        </p:sp>
      </p:grpSp>
    </p:spTree>
  </p:cSld>
  <p:clrMapOvr>
    <a:masterClrMapping/>
  </p:clrMapOvr>
</p:sld>
</file>

<file path=ppt/slides/slide10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75" t="21336" r="0" b="22455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1028700" y="824894"/>
            <a:ext cx="16280644" cy="8637212"/>
            <a:chOff x="0" y="0"/>
            <a:chExt cx="4622284" cy="2452216"/>
          </a:xfrm>
        </p:grpSpPr>
        <p:sp>
          <p:nvSpPr>
            <p:cNvPr name="Freeform 4" id="4"/>
            <p:cNvSpPr/>
            <p:nvPr/>
          </p:nvSpPr>
          <p:spPr>
            <a:xfrm>
              <a:off x="0" y="0"/>
              <a:ext cx="4622285" cy="2452216"/>
            </a:xfrm>
            <a:custGeom>
              <a:avLst/>
              <a:gdLst/>
              <a:ahLst/>
              <a:cxnLst/>
              <a:rect r="r" b="b" t="t" l="l"/>
              <a:pathLst>
                <a:path h="2452216" w="4622285">
                  <a:moveTo>
                    <a:pt x="24252" y="0"/>
                  </a:moveTo>
                  <a:lnTo>
                    <a:pt x="4598033" y="0"/>
                  </a:lnTo>
                  <a:cubicBezTo>
                    <a:pt x="4604465" y="0"/>
                    <a:pt x="4610633" y="2555"/>
                    <a:pt x="4615181" y="7103"/>
                  </a:cubicBezTo>
                  <a:cubicBezTo>
                    <a:pt x="4619729" y="11651"/>
                    <a:pt x="4622285" y="17820"/>
                    <a:pt x="4622285" y="24252"/>
                  </a:cubicBezTo>
                  <a:lnTo>
                    <a:pt x="4622285" y="2427964"/>
                  </a:lnTo>
                  <a:cubicBezTo>
                    <a:pt x="4622285" y="2434396"/>
                    <a:pt x="4619729" y="2440564"/>
                    <a:pt x="4615181" y="2445112"/>
                  </a:cubicBezTo>
                  <a:cubicBezTo>
                    <a:pt x="4610633" y="2449661"/>
                    <a:pt x="4604465" y="2452216"/>
                    <a:pt x="4598033" y="2452216"/>
                  </a:cubicBezTo>
                  <a:lnTo>
                    <a:pt x="24252" y="2452216"/>
                  </a:lnTo>
                  <a:cubicBezTo>
                    <a:pt x="17820" y="2452216"/>
                    <a:pt x="11651" y="2449661"/>
                    <a:pt x="7103" y="2445112"/>
                  </a:cubicBezTo>
                  <a:cubicBezTo>
                    <a:pt x="2555" y="2440564"/>
                    <a:pt x="0" y="2434396"/>
                    <a:pt x="0" y="2427964"/>
                  </a:cubicBezTo>
                  <a:lnTo>
                    <a:pt x="0" y="24252"/>
                  </a:lnTo>
                  <a:cubicBezTo>
                    <a:pt x="0" y="17820"/>
                    <a:pt x="2555" y="11651"/>
                    <a:pt x="7103" y="7103"/>
                  </a:cubicBezTo>
                  <a:cubicBezTo>
                    <a:pt x="11651" y="2555"/>
                    <a:pt x="17820" y="0"/>
                    <a:pt x="24252" y="0"/>
                  </a:cubicBezTo>
                  <a:close/>
                </a:path>
              </a:pathLst>
            </a:custGeom>
            <a:solidFill>
              <a:srgbClr val="FFFFFF"/>
            </a:solidFill>
            <a:ln w="114300">
              <a:solidFill>
                <a:srgbClr val="F5C4C4"/>
              </a:solidFill>
            </a:ln>
          </p:spPr>
        </p:sp>
        <p:sp>
          <p:nvSpPr>
            <p:cNvPr name="TextBox 5" id="5"/>
            <p:cNvSpPr txBox="true"/>
            <p:nvPr/>
          </p:nvSpPr>
          <p:spPr>
            <a:xfrm>
              <a:off x="0" y="-47625"/>
              <a:ext cx="812800" cy="8604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  <p:grpSp>
        <p:nvGrpSpPr>
          <p:cNvPr name="Group 6" id="6"/>
          <p:cNvGrpSpPr>
            <a:grpSpLocks noChangeAspect="true"/>
          </p:cNvGrpSpPr>
          <p:nvPr/>
        </p:nvGrpSpPr>
        <p:grpSpPr>
          <a:xfrm rot="0">
            <a:off x="2935691" y="5057149"/>
            <a:ext cx="2412495" cy="2412495"/>
            <a:chOff x="0" y="0"/>
            <a:chExt cx="12700000" cy="12700000"/>
          </a:xfrm>
        </p:grpSpPr>
        <p:sp>
          <p:nvSpPr>
            <p:cNvPr name="Freeform 7" id="7"/>
            <p:cNvSpPr/>
            <p:nvPr/>
          </p:nvSpPr>
          <p:spPr>
            <a:xfrm>
              <a:off x="-11430" y="857250"/>
              <a:ext cx="13009880" cy="11644630"/>
            </a:xfrm>
            <a:custGeom>
              <a:avLst/>
              <a:gdLst/>
              <a:ahLst/>
              <a:cxnLst/>
              <a:rect r="r" b="b" t="t" l="l"/>
              <a:pathLst>
                <a:path h="11644630" w="13009880">
                  <a:moveTo>
                    <a:pt x="10152380" y="938530"/>
                  </a:moveTo>
                  <a:cubicBezTo>
                    <a:pt x="8962390" y="189230"/>
                    <a:pt x="8643620" y="154940"/>
                    <a:pt x="7245350" y="0"/>
                  </a:cubicBezTo>
                  <a:cubicBezTo>
                    <a:pt x="4039870" y="38100"/>
                    <a:pt x="1441450" y="1889760"/>
                    <a:pt x="435610" y="4933950"/>
                  </a:cubicBezTo>
                  <a:cubicBezTo>
                    <a:pt x="91440" y="5975350"/>
                    <a:pt x="0" y="7139940"/>
                    <a:pt x="403860" y="8159750"/>
                  </a:cubicBezTo>
                  <a:cubicBezTo>
                    <a:pt x="934720" y="9499600"/>
                    <a:pt x="2254250" y="10407650"/>
                    <a:pt x="3648710" y="10773410"/>
                  </a:cubicBezTo>
                  <a:cubicBezTo>
                    <a:pt x="5043170" y="11140440"/>
                    <a:pt x="6578600" y="11644630"/>
                    <a:pt x="8008619" y="11470640"/>
                  </a:cubicBezTo>
                  <a:cubicBezTo>
                    <a:pt x="9123679" y="11334750"/>
                    <a:pt x="10237469" y="10519410"/>
                    <a:pt x="11071860" y="9767570"/>
                  </a:cubicBezTo>
                  <a:cubicBezTo>
                    <a:pt x="11625579" y="9268460"/>
                    <a:pt x="11971019" y="8576310"/>
                    <a:pt x="12202160" y="7867650"/>
                  </a:cubicBezTo>
                  <a:cubicBezTo>
                    <a:pt x="13009880" y="5401310"/>
                    <a:pt x="12348210" y="2322830"/>
                    <a:pt x="10152380" y="938530"/>
                  </a:cubicBezTo>
                  <a:close/>
                </a:path>
              </a:pathLst>
            </a:custGeom>
            <a:blipFill>
              <a:blip r:embed="rId3"/>
              <a:stretch>
                <a:fillRect l="-38170" r="-1142" t="0" b="0"/>
              </a:stretch>
            </a:blipFill>
          </p:spPr>
        </p:sp>
      </p:grpSp>
      <p:grpSp>
        <p:nvGrpSpPr>
          <p:cNvPr name="Group 8" id="8"/>
          <p:cNvGrpSpPr>
            <a:grpSpLocks noChangeAspect="true"/>
          </p:cNvGrpSpPr>
          <p:nvPr/>
        </p:nvGrpSpPr>
        <p:grpSpPr>
          <a:xfrm rot="0">
            <a:off x="6281887" y="5057149"/>
            <a:ext cx="2412495" cy="2412495"/>
            <a:chOff x="0" y="0"/>
            <a:chExt cx="12700000" cy="12700000"/>
          </a:xfrm>
        </p:grpSpPr>
        <p:sp>
          <p:nvSpPr>
            <p:cNvPr name="Freeform 9" id="9"/>
            <p:cNvSpPr/>
            <p:nvPr/>
          </p:nvSpPr>
          <p:spPr>
            <a:xfrm>
              <a:off x="-11430" y="857250"/>
              <a:ext cx="13009880" cy="11644630"/>
            </a:xfrm>
            <a:custGeom>
              <a:avLst/>
              <a:gdLst/>
              <a:ahLst/>
              <a:cxnLst/>
              <a:rect r="r" b="b" t="t" l="l"/>
              <a:pathLst>
                <a:path h="11644630" w="13009880">
                  <a:moveTo>
                    <a:pt x="10152380" y="938530"/>
                  </a:moveTo>
                  <a:cubicBezTo>
                    <a:pt x="8962390" y="189230"/>
                    <a:pt x="8643620" y="154940"/>
                    <a:pt x="7245350" y="0"/>
                  </a:cubicBezTo>
                  <a:cubicBezTo>
                    <a:pt x="4039870" y="38100"/>
                    <a:pt x="1441450" y="1889760"/>
                    <a:pt x="435610" y="4933950"/>
                  </a:cubicBezTo>
                  <a:cubicBezTo>
                    <a:pt x="91440" y="5975350"/>
                    <a:pt x="0" y="7139940"/>
                    <a:pt x="403860" y="8159750"/>
                  </a:cubicBezTo>
                  <a:cubicBezTo>
                    <a:pt x="934720" y="9499600"/>
                    <a:pt x="2254250" y="10407650"/>
                    <a:pt x="3648710" y="10773410"/>
                  </a:cubicBezTo>
                  <a:cubicBezTo>
                    <a:pt x="5043170" y="11140440"/>
                    <a:pt x="6578600" y="11644630"/>
                    <a:pt x="8008619" y="11470640"/>
                  </a:cubicBezTo>
                  <a:cubicBezTo>
                    <a:pt x="9123679" y="11334750"/>
                    <a:pt x="10237469" y="10519410"/>
                    <a:pt x="11071860" y="9767570"/>
                  </a:cubicBezTo>
                  <a:cubicBezTo>
                    <a:pt x="11625579" y="9268460"/>
                    <a:pt x="11971019" y="8576310"/>
                    <a:pt x="12202160" y="7867650"/>
                  </a:cubicBezTo>
                  <a:cubicBezTo>
                    <a:pt x="13009880" y="5401310"/>
                    <a:pt x="12348210" y="2322830"/>
                    <a:pt x="10152380" y="938530"/>
                  </a:cubicBezTo>
                  <a:close/>
                </a:path>
              </a:pathLst>
            </a:custGeom>
            <a:blipFill>
              <a:blip r:embed="rId4"/>
              <a:stretch>
                <a:fillRect l="0" r="0" t="-30854" b="-30854"/>
              </a:stretch>
            </a:blipFill>
          </p:spPr>
        </p:sp>
      </p:grpSp>
      <p:grpSp>
        <p:nvGrpSpPr>
          <p:cNvPr name="Group 10" id="10"/>
          <p:cNvGrpSpPr>
            <a:grpSpLocks noChangeAspect="true"/>
          </p:cNvGrpSpPr>
          <p:nvPr/>
        </p:nvGrpSpPr>
        <p:grpSpPr>
          <a:xfrm rot="0">
            <a:off x="9545410" y="5057149"/>
            <a:ext cx="2412495" cy="2412495"/>
            <a:chOff x="0" y="0"/>
            <a:chExt cx="12700000" cy="12700000"/>
          </a:xfrm>
        </p:grpSpPr>
        <p:sp>
          <p:nvSpPr>
            <p:cNvPr name="Freeform 11" id="11"/>
            <p:cNvSpPr/>
            <p:nvPr/>
          </p:nvSpPr>
          <p:spPr>
            <a:xfrm>
              <a:off x="-11430" y="857250"/>
              <a:ext cx="13009880" cy="11644630"/>
            </a:xfrm>
            <a:custGeom>
              <a:avLst/>
              <a:gdLst/>
              <a:ahLst/>
              <a:cxnLst/>
              <a:rect r="r" b="b" t="t" l="l"/>
              <a:pathLst>
                <a:path h="11644630" w="13009880">
                  <a:moveTo>
                    <a:pt x="10152380" y="938530"/>
                  </a:moveTo>
                  <a:cubicBezTo>
                    <a:pt x="8962390" y="189230"/>
                    <a:pt x="8643620" y="154940"/>
                    <a:pt x="7245350" y="0"/>
                  </a:cubicBezTo>
                  <a:cubicBezTo>
                    <a:pt x="4039870" y="38100"/>
                    <a:pt x="1441450" y="1889760"/>
                    <a:pt x="435610" y="4933950"/>
                  </a:cubicBezTo>
                  <a:cubicBezTo>
                    <a:pt x="91440" y="5975350"/>
                    <a:pt x="0" y="7139940"/>
                    <a:pt x="403860" y="8159750"/>
                  </a:cubicBezTo>
                  <a:cubicBezTo>
                    <a:pt x="934720" y="9499600"/>
                    <a:pt x="2254250" y="10407650"/>
                    <a:pt x="3648710" y="10773410"/>
                  </a:cubicBezTo>
                  <a:cubicBezTo>
                    <a:pt x="5043170" y="11140440"/>
                    <a:pt x="6578600" y="11644630"/>
                    <a:pt x="8008619" y="11470640"/>
                  </a:cubicBezTo>
                  <a:cubicBezTo>
                    <a:pt x="9123679" y="11334750"/>
                    <a:pt x="10237469" y="10519410"/>
                    <a:pt x="11071860" y="9767570"/>
                  </a:cubicBezTo>
                  <a:cubicBezTo>
                    <a:pt x="11625579" y="9268460"/>
                    <a:pt x="11971019" y="8576310"/>
                    <a:pt x="12202160" y="7867650"/>
                  </a:cubicBezTo>
                  <a:cubicBezTo>
                    <a:pt x="13009880" y="5401310"/>
                    <a:pt x="12348210" y="2322830"/>
                    <a:pt x="10152380" y="938530"/>
                  </a:cubicBezTo>
                  <a:close/>
                </a:path>
              </a:pathLst>
            </a:custGeom>
            <a:blipFill>
              <a:blip r:embed="rId5"/>
              <a:stretch>
                <a:fillRect l="-19525" r="-19526" t="0" b="0"/>
              </a:stretch>
            </a:blipFill>
          </p:spPr>
        </p:sp>
      </p:grpSp>
      <p:grpSp>
        <p:nvGrpSpPr>
          <p:cNvPr name="Group 12" id="12"/>
          <p:cNvGrpSpPr>
            <a:grpSpLocks noChangeAspect="true"/>
          </p:cNvGrpSpPr>
          <p:nvPr/>
        </p:nvGrpSpPr>
        <p:grpSpPr>
          <a:xfrm rot="0">
            <a:off x="12939815" y="5057149"/>
            <a:ext cx="2412495" cy="2412495"/>
            <a:chOff x="0" y="0"/>
            <a:chExt cx="12700000" cy="12700000"/>
          </a:xfrm>
        </p:grpSpPr>
        <p:sp>
          <p:nvSpPr>
            <p:cNvPr name="Freeform 13" id="13"/>
            <p:cNvSpPr/>
            <p:nvPr/>
          </p:nvSpPr>
          <p:spPr>
            <a:xfrm>
              <a:off x="-11430" y="857250"/>
              <a:ext cx="13009880" cy="11644630"/>
            </a:xfrm>
            <a:custGeom>
              <a:avLst/>
              <a:gdLst/>
              <a:ahLst/>
              <a:cxnLst/>
              <a:rect r="r" b="b" t="t" l="l"/>
              <a:pathLst>
                <a:path h="11644630" w="13009880">
                  <a:moveTo>
                    <a:pt x="10152380" y="938530"/>
                  </a:moveTo>
                  <a:cubicBezTo>
                    <a:pt x="8962390" y="189230"/>
                    <a:pt x="8643620" y="154940"/>
                    <a:pt x="7245350" y="0"/>
                  </a:cubicBezTo>
                  <a:cubicBezTo>
                    <a:pt x="4039870" y="38100"/>
                    <a:pt x="1441450" y="1889760"/>
                    <a:pt x="435610" y="4933950"/>
                  </a:cubicBezTo>
                  <a:cubicBezTo>
                    <a:pt x="91440" y="5975350"/>
                    <a:pt x="0" y="7139940"/>
                    <a:pt x="403860" y="8159750"/>
                  </a:cubicBezTo>
                  <a:cubicBezTo>
                    <a:pt x="934720" y="9499600"/>
                    <a:pt x="2254250" y="10407650"/>
                    <a:pt x="3648710" y="10773410"/>
                  </a:cubicBezTo>
                  <a:cubicBezTo>
                    <a:pt x="5043170" y="11140440"/>
                    <a:pt x="6578600" y="11644630"/>
                    <a:pt x="8008619" y="11470640"/>
                  </a:cubicBezTo>
                  <a:cubicBezTo>
                    <a:pt x="9123679" y="11334750"/>
                    <a:pt x="10237469" y="10519410"/>
                    <a:pt x="11071860" y="9767570"/>
                  </a:cubicBezTo>
                  <a:cubicBezTo>
                    <a:pt x="11625579" y="9268460"/>
                    <a:pt x="11971019" y="8576310"/>
                    <a:pt x="12202160" y="7867650"/>
                  </a:cubicBezTo>
                  <a:cubicBezTo>
                    <a:pt x="13009880" y="5401310"/>
                    <a:pt x="12348210" y="2322830"/>
                    <a:pt x="10152380" y="938530"/>
                  </a:cubicBezTo>
                  <a:close/>
                </a:path>
              </a:pathLst>
            </a:custGeom>
            <a:blipFill>
              <a:blip r:embed="rId6"/>
              <a:stretch>
                <a:fillRect l="0" r="0" t="-17556" b="-44152"/>
              </a:stretch>
            </a:blipFill>
          </p:spPr>
        </p:sp>
      </p:grpSp>
      <p:pic>
        <p:nvPicPr>
          <p:cNvPr name="Picture 14" id="14"/>
          <p:cNvPicPr>
            <a:picLocks noChangeAspect="true"/>
          </p:cNvPicPr>
          <p:nvPr/>
        </p:nvPicPr>
        <p:blipFill>
          <a:blip r:embed="rId7"/>
          <a:srcRect l="0" t="0" r="0" b="0"/>
          <a:stretch>
            <a:fillRect/>
          </a:stretch>
        </p:blipFill>
        <p:spPr>
          <a:xfrm flipH="false" flipV="false" rot="1062245">
            <a:off x="14180513" y="3850672"/>
            <a:ext cx="1478287" cy="1271327"/>
          </a:xfrm>
          <a:prstGeom prst="rect">
            <a:avLst/>
          </a:prstGeom>
        </p:spPr>
      </p:pic>
      <p:pic>
        <p:nvPicPr>
          <p:cNvPr name="Picture 15" id="15"/>
          <p:cNvPicPr>
            <a:picLocks noChangeAspect="true"/>
          </p:cNvPicPr>
          <p:nvPr/>
        </p:nvPicPr>
        <p:blipFill>
          <a:blip r:embed="rId8"/>
          <a:srcRect l="0" t="0" r="0" b="0"/>
          <a:stretch>
            <a:fillRect/>
          </a:stretch>
        </p:blipFill>
        <p:spPr>
          <a:xfrm flipH="false" flipV="false" rot="-546285">
            <a:off x="1493576" y="3897423"/>
            <a:ext cx="2590681" cy="1774617"/>
          </a:xfrm>
          <a:prstGeom prst="rect">
            <a:avLst/>
          </a:prstGeom>
        </p:spPr>
      </p:pic>
      <p:sp>
        <p:nvSpPr>
          <p:cNvPr name="TextBox 16" id="16"/>
          <p:cNvSpPr txBox="true"/>
          <p:nvPr/>
        </p:nvSpPr>
        <p:spPr>
          <a:xfrm rot="0">
            <a:off x="1339778" y="1860851"/>
            <a:ext cx="15608445" cy="12382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9600"/>
              </a:lnSpc>
            </a:pPr>
            <a:r>
              <a:rPr lang="en-US" sz="8000">
                <a:solidFill>
                  <a:srgbClr val="FFBD59"/>
                </a:solidFill>
                <a:latin typeface="Archivo Black"/>
              </a:rPr>
              <a:t>Add a Team Members Page</a:t>
            </a:r>
          </a:p>
        </p:txBody>
      </p:sp>
      <p:sp>
        <p:nvSpPr>
          <p:cNvPr name="TextBox 17" id="17"/>
          <p:cNvSpPr txBox="true"/>
          <p:nvPr/>
        </p:nvSpPr>
        <p:spPr>
          <a:xfrm rot="0">
            <a:off x="1369489" y="3118157"/>
            <a:ext cx="15549023" cy="53779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4419"/>
              </a:lnSpc>
            </a:pPr>
            <a:r>
              <a:rPr lang="en-US" sz="3399">
                <a:solidFill>
                  <a:srgbClr val="000000"/>
                </a:solidFill>
                <a:latin typeface="Shadows Into Light Two"/>
              </a:rPr>
              <a:t>Elaborate on what you want to discuss. </a:t>
            </a:r>
          </a:p>
        </p:txBody>
      </p:sp>
      <p:grpSp>
        <p:nvGrpSpPr>
          <p:cNvPr name="Group 18" id="18"/>
          <p:cNvGrpSpPr/>
          <p:nvPr/>
        </p:nvGrpSpPr>
        <p:grpSpPr>
          <a:xfrm rot="0">
            <a:off x="2935691" y="7906448"/>
            <a:ext cx="2429727" cy="864885"/>
            <a:chOff x="0" y="0"/>
            <a:chExt cx="3239636" cy="1153180"/>
          </a:xfrm>
        </p:grpSpPr>
        <p:sp>
          <p:nvSpPr>
            <p:cNvPr name="TextBox 19" id="19"/>
            <p:cNvSpPr txBox="true"/>
            <p:nvPr/>
          </p:nvSpPr>
          <p:spPr>
            <a:xfrm rot="0">
              <a:off x="0" y="0"/>
              <a:ext cx="3239636" cy="4445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625"/>
                </a:lnSpc>
              </a:pPr>
              <a:r>
                <a:rPr lang="en-US" sz="2188" spc="109">
                  <a:solidFill>
                    <a:srgbClr val="191919"/>
                  </a:solidFill>
                  <a:latin typeface="Shadows Into Light Two Bold"/>
                </a:rPr>
                <a:t> Name</a:t>
              </a:r>
            </a:p>
          </p:txBody>
        </p:sp>
        <p:sp>
          <p:nvSpPr>
            <p:cNvPr name="TextBox 20" id="20"/>
            <p:cNvSpPr txBox="true"/>
            <p:nvPr/>
          </p:nvSpPr>
          <p:spPr>
            <a:xfrm rot="0">
              <a:off x="0" y="689630"/>
              <a:ext cx="3239636" cy="46355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639"/>
                </a:lnSpc>
              </a:pPr>
              <a:r>
                <a:rPr lang="en-US" sz="2199" spc="109">
                  <a:solidFill>
                    <a:srgbClr val="191919"/>
                  </a:solidFill>
                  <a:latin typeface="Arimo"/>
                </a:rPr>
                <a:t>Title or Position</a:t>
              </a:r>
            </a:p>
          </p:txBody>
        </p:sp>
      </p:grpSp>
      <p:grpSp>
        <p:nvGrpSpPr>
          <p:cNvPr name="Group 21" id="21"/>
          <p:cNvGrpSpPr/>
          <p:nvPr/>
        </p:nvGrpSpPr>
        <p:grpSpPr>
          <a:xfrm rot="0">
            <a:off x="6264655" y="7906448"/>
            <a:ext cx="2429727" cy="864885"/>
            <a:chOff x="0" y="0"/>
            <a:chExt cx="3239636" cy="1153180"/>
          </a:xfrm>
        </p:grpSpPr>
        <p:sp>
          <p:nvSpPr>
            <p:cNvPr name="TextBox 22" id="22"/>
            <p:cNvSpPr txBox="true"/>
            <p:nvPr/>
          </p:nvSpPr>
          <p:spPr>
            <a:xfrm rot="0">
              <a:off x="0" y="0"/>
              <a:ext cx="3239636" cy="4445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625"/>
                </a:lnSpc>
              </a:pPr>
              <a:r>
                <a:rPr lang="en-US" sz="2188" spc="109">
                  <a:solidFill>
                    <a:srgbClr val="191919"/>
                  </a:solidFill>
                  <a:latin typeface="Shadows Into Light Two Bold"/>
                </a:rPr>
                <a:t> Name</a:t>
              </a:r>
            </a:p>
          </p:txBody>
        </p:sp>
        <p:sp>
          <p:nvSpPr>
            <p:cNvPr name="TextBox 23" id="23"/>
            <p:cNvSpPr txBox="true"/>
            <p:nvPr/>
          </p:nvSpPr>
          <p:spPr>
            <a:xfrm rot="0">
              <a:off x="0" y="689630"/>
              <a:ext cx="3239636" cy="46355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639"/>
                </a:lnSpc>
              </a:pPr>
              <a:r>
                <a:rPr lang="en-US" sz="2199" spc="109">
                  <a:solidFill>
                    <a:srgbClr val="191919"/>
                  </a:solidFill>
                  <a:latin typeface="Arimo"/>
                </a:rPr>
                <a:t>Title or Position</a:t>
              </a:r>
            </a:p>
          </p:txBody>
        </p:sp>
      </p:grpSp>
      <p:grpSp>
        <p:nvGrpSpPr>
          <p:cNvPr name="Group 24" id="24"/>
          <p:cNvGrpSpPr/>
          <p:nvPr/>
        </p:nvGrpSpPr>
        <p:grpSpPr>
          <a:xfrm rot="0">
            <a:off x="9528177" y="7906448"/>
            <a:ext cx="2429727" cy="864885"/>
            <a:chOff x="0" y="0"/>
            <a:chExt cx="3239636" cy="1153180"/>
          </a:xfrm>
        </p:grpSpPr>
        <p:sp>
          <p:nvSpPr>
            <p:cNvPr name="TextBox 25" id="25"/>
            <p:cNvSpPr txBox="true"/>
            <p:nvPr/>
          </p:nvSpPr>
          <p:spPr>
            <a:xfrm rot="0">
              <a:off x="0" y="0"/>
              <a:ext cx="3239636" cy="4445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625"/>
                </a:lnSpc>
              </a:pPr>
              <a:r>
                <a:rPr lang="en-US" sz="2188" spc="109">
                  <a:solidFill>
                    <a:srgbClr val="191919"/>
                  </a:solidFill>
                  <a:latin typeface="Shadows Into Light Two Bold"/>
                </a:rPr>
                <a:t> Name</a:t>
              </a:r>
            </a:p>
          </p:txBody>
        </p:sp>
        <p:sp>
          <p:nvSpPr>
            <p:cNvPr name="TextBox 26" id="26"/>
            <p:cNvSpPr txBox="true"/>
            <p:nvPr/>
          </p:nvSpPr>
          <p:spPr>
            <a:xfrm rot="0">
              <a:off x="0" y="689630"/>
              <a:ext cx="3239636" cy="46355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639"/>
                </a:lnSpc>
              </a:pPr>
              <a:r>
                <a:rPr lang="en-US" sz="2199" spc="109">
                  <a:solidFill>
                    <a:srgbClr val="191919"/>
                  </a:solidFill>
                  <a:latin typeface="Arimo"/>
                </a:rPr>
                <a:t>Title or Position</a:t>
              </a:r>
            </a:p>
          </p:txBody>
        </p:sp>
      </p:grpSp>
      <p:grpSp>
        <p:nvGrpSpPr>
          <p:cNvPr name="Group 27" id="27"/>
          <p:cNvGrpSpPr/>
          <p:nvPr/>
        </p:nvGrpSpPr>
        <p:grpSpPr>
          <a:xfrm rot="0">
            <a:off x="12922582" y="7906448"/>
            <a:ext cx="2429727" cy="864885"/>
            <a:chOff x="0" y="0"/>
            <a:chExt cx="3239636" cy="1153180"/>
          </a:xfrm>
        </p:grpSpPr>
        <p:sp>
          <p:nvSpPr>
            <p:cNvPr name="TextBox 28" id="28"/>
            <p:cNvSpPr txBox="true"/>
            <p:nvPr/>
          </p:nvSpPr>
          <p:spPr>
            <a:xfrm rot="0">
              <a:off x="0" y="0"/>
              <a:ext cx="3239636" cy="4445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625"/>
                </a:lnSpc>
              </a:pPr>
              <a:r>
                <a:rPr lang="en-US" sz="2188" spc="109">
                  <a:solidFill>
                    <a:srgbClr val="191919"/>
                  </a:solidFill>
                  <a:latin typeface="Shadows Into Light Two Bold"/>
                </a:rPr>
                <a:t> Name</a:t>
              </a:r>
            </a:p>
          </p:txBody>
        </p:sp>
        <p:sp>
          <p:nvSpPr>
            <p:cNvPr name="TextBox 29" id="29"/>
            <p:cNvSpPr txBox="true"/>
            <p:nvPr/>
          </p:nvSpPr>
          <p:spPr>
            <a:xfrm rot="0">
              <a:off x="0" y="689630"/>
              <a:ext cx="3239636" cy="46355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639"/>
                </a:lnSpc>
              </a:pPr>
              <a:r>
                <a:rPr lang="en-US" sz="2199" spc="109">
                  <a:solidFill>
                    <a:srgbClr val="191919"/>
                  </a:solidFill>
                  <a:latin typeface="Arimo"/>
                </a:rPr>
                <a:t>Title or Position</a:t>
              </a:r>
            </a:p>
          </p:txBody>
        </p:sp>
      </p:grpSp>
    </p:spTree>
  </p:cSld>
  <p:clrMapOvr>
    <a:masterClrMapping/>
  </p:clrMapOvr>
</p:sld>
</file>

<file path=ppt/slides/slide11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75" t="21336" r="0" b="22455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1028700" y="824894"/>
            <a:ext cx="16280644" cy="8637212"/>
            <a:chOff x="0" y="0"/>
            <a:chExt cx="4622284" cy="2452216"/>
          </a:xfrm>
        </p:grpSpPr>
        <p:sp>
          <p:nvSpPr>
            <p:cNvPr name="Freeform 4" id="4"/>
            <p:cNvSpPr/>
            <p:nvPr/>
          </p:nvSpPr>
          <p:spPr>
            <a:xfrm>
              <a:off x="0" y="0"/>
              <a:ext cx="4622285" cy="2452216"/>
            </a:xfrm>
            <a:custGeom>
              <a:avLst/>
              <a:gdLst/>
              <a:ahLst/>
              <a:cxnLst/>
              <a:rect r="r" b="b" t="t" l="l"/>
              <a:pathLst>
                <a:path h="2452216" w="4622285">
                  <a:moveTo>
                    <a:pt x="24252" y="0"/>
                  </a:moveTo>
                  <a:lnTo>
                    <a:pt x="4598033" y="0"/>
                  </a:lnTo>
                  <a:cubicBezTo>
                    <a:pt x="4604465" y="0"/>
                    <a:pt x="4610633" y="2555"/>
                    <a:pt x="4615181" y="7103"/>
                  </a:cubicBezTo>
                  <a:cubicBezTo>
                    <a:pt x="4619729" y="11651"/>
                    <a:pt x="4622285" y="17820"/>
                    <a:pt x="4622285" y="24252"/>
                  </a:cubicBezTo>
                  <a:lnTo>
                    <a:pt x="4622285" y="2427964"/>
                  </a:lnTo>
                  <a:cubicBezTo>
                    <a:pt x="4622285" y="2434396"/>
                    <a:pt x="4619729" y="2440564"/>
                    <a:pt x="4615181" y="2445112"/>
                  </a:cubicBezTo>
                  <a:cubicBezTo>
                    <a:pt x="4610633" y="2449661"/>
                    <a:pt x="4604465" y="2452216"/>
                    <a:pt x="4598033" y="2452216"/>
                  </a:cubicBezTo>
                  <a:lnTo>
                    <a:pt x="24252" y="2452216"/>
                  </a:lnTo>
                  <a:cubicBezTo>
                    <a:pt x="17820" y="2452216"/>
                    <a:pt x="11651" y="2449661"/>
                    <a:pt x="7103" y="2445112"/>
                  </a:cubicBezTo>
                  <a:cubicBezTo>
                    <a:pt x="2555" y="2440564"/>
                    <a:pt x="0" y="2434396"/>
                    <a:pt x="0" y="2427964"/>
                  </a:cubicBezTo>
                  <a:lnTo>
                    <a:pt x="0" y="24252"/>
                  </a:lnTo>
                  <a:cubicBezTo>
                    <a:pt x="0" y="17820"/>
                    <a:pt x="2555" y="11651"/>
                    <a:pt x="7103" y="7103"/>
                  </a:cubicBezTo>
                  <a:cubicBezTo>
                    <a:pt x="11651" y="2555"/>
                    <a:pt x="17820" y="0"/>
                    <a:pt x="24252" y="0"/>
                  </a:cubicBezTo>
                  <a:close/>
                </a:path>
              </a:pathLst>
            </a:custGeom>
            <a:solidFill>
              <a:srgbClr val="FFFFFF"/>
            </a:solidFill>
            <a:ln w="114300">
              <a:solidFill>
                <a:srgbClr val="F5C4C4"/>
              </a:solidFill>
            </a:ln>
          </p:spPr>
        </p:sp>
        <p:sp>
          <p:nvSpPr>
            <p:cNvPr name="TextBox 5" id="5"/>
            <p:cNvSpPr txBox="true"/>
            <p:nvPr/>
          </p:nvSpPr>
          <p:spPr>
            <a:xfrm>
              <a:off x="0" y="-47625"/>
              <a:ext cx="812800" cy="8604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  <p:grpSp>
        <p:nvGrpSpPr>
          <p:cNvPr name="Group 6" id="6"/>
          <p:cNvGrpSpPr>
            <a:grpSpLocks noChangeAspect="true"/>
          </p:cNvGrpSpPr>
          <p:nvPr/>
        </p:nvGrpSpPr>
        <p:grpSpPr>
          <a:xfrm rot="0">
            <a:off x="7680896" y="3423349"/>
            <a:ext cx="2926208" cy="2926196"/>
            <a:chOff x="0" y="0"/>
            <a:chExt cx="6350000" cy="6349975"/>
          </a:xfrm>
        </p:grpSpPr>
        <p:sp>
          <p:nvSpPr>
            <p:cNvPr name="Freeform 7" id="7"/>
            <p:cNvSpPr/>
            <p:nvPr/>
          </p:nvSpPr>
          <p:spPr>
            <a:xfrm>
              <a:off x="0" y="0"/>
              <a:ext cx="6350000" cy="6349974"/>
            </a:xfrm>
            <a:custGeom>
              <a:avLst/>
              <a:gdLst/>
              <a:ahLst/>
              <a:cxnLst/>
              <a:rect r="r" b="b" t="t" l="l"/>
              <a:pathLst>
                <a:path h="6349974" w="6350000">
                  <a:moveTo>
                    <a:pt x="6350000" y="3175025"/>
                  </a:moveTo>
                  <a:cubicBezTo>
                    <a:pt x="6350000" y="4928451"/>
                    <a:pt x="4928476" y="6349974"/>
                    <a:pt x="3175000" y="6349974"/>
                  </a:cubicBezTo>
                  <a:cubicBezTo>
                    <a:pt x="1421498" y="6349974"/>
                    <a:pt x="0" y="4928451"/>
                    <a:pt x="0" y="3175025"/>
                  </a:cubicBezTo>
                  <a:cubicBezTo>
                    <a:pt x="0" y="1421511"/>
                    <a:pt x="1421498" y="0"/>
                    <a:pt x="3175000" y="0"/>
                  </a:cubicBezTo>
                  <a:cubicBezTo>
                    <a:pt x="4928501" y="0"/>
                    <a:pt x="6350000" y="1421511"/>
                    <a:pt x="6350000" y="3175025"/>
                  </a:cubicBezTo>
                  <a:close/>
                </a:path>
              </a:pathLst>
            </a:custGeom>
            <a:blipFill>
              <a:blip r:embed="rId3"/>
              <a:stretch>
                <a:fillRect l="0" r="0" t="-25000" b="-25000"/>
              </a:stretch>
            </a:blipFill>
          </p:spPr>
        </p:sp>
      </p:grpSp>
      <p:grpSp>
        <p:nvGrpSpPr>
          <p:cNvPr name="Group 8" id="8"/>
          <p:cNvGrpSpPr>
            <a:grpSpLocks noChangeAspect="true"/>
          </p:cNvGrpSpPr>
          <p:nvPr/>
        </p:nvGrpSpPr>
        <p:grpSpPr>
          <a:xfrm rot="0">
            <a:off x="1803232" y="3423349"/>
            <a:ext cx="2926208" cy="2926196"/>
            <a:chOff x="0" y="0"/>
            <a:chExt cx="6350000" cy="6349975"/>
          </a:xfrm>
        </p:grpSpPr>
        <p:sp>
          <p:nvSpPr>
            <p:cNvPr name="Freeform 9" id="9"/>
            <p:cNvSpPr/>
            <p:nvPr/>
          </p:nvSpPr>
          <p:spPr>
            <a:xfrm>
              <a:off x="0" y="0"/>
              <a:ext cx="6350000" cy="6349974"/>
            </a:xfrm>
            <a:custGeom>
              <a:avLst/>
              <a:gdLst/>
              <a:ahLst/>
              <a:cxnLst/>
              <a:rect r="r" b="b" t="t" l="l"/>
              <a:pathLst>
                <a:path h="6349974" w="6350000">
                  <a:moveTo>
                    <a:pt x="6350000" y="3175025"/>
                  </a:moveTo>
                  <a:cubicBezTo>
                    <a:pt x="6350000" y="4928451"/>
                    <a:pt x="4928476" y="6349974"/>
                    <a:pt x="3175000" y="6349974"/>
                  </a:cubicBezTo>
                  <a:cubicBezTo>
                    <a:pt x="1421498" y="6349974"/>
                    <a:pt x="0" y="4928451"/>
                    <a:pt x="0" y="3175025"/>
                  </a:cubicBezTo>
                  <a:cubicBezTo>
                    <a:pt x="0" y="1421511"/>
                    <a:pt x="1421498" y="0"/>
                    <a:pt x="3175000" y="0"/>
                  </a:cubicBezTo>
                  <a:cubicBezTo>
                    <a:pt x="4928501" y="0"/>
                    <a:pt x="6350000" y="1421511"/>
                    <a:pt x="6350000" y="3175025"/>
                  </a:cubicBezTo>
                  <a:close/>
                </a:path>
              </a:pathLst>
            </a:custGeom>
            <a:blipFill>
              <a:blip r:embed="rId4"/>
              <a:stretch>
                <a:fillRect l="0" r="0" t="0" b="0"/>
              </a:stretch>
            </a:blipFill>
          </p:spPr>
        </p:sp>
      </p:grpSp>
      <p:grpSp>
        <p:nvGrpSpPr>
          <p:cNvPr name="Group 10" id="10"/>
          <p:cNvGrpSpPr>
            <a:grpSpLocks noChangeAspect="true"/>
          </p:cNvGrpSpPr>
          <p:nvPr/>
        </p:nvGrpSpPr>
        <p:grpSpPr>
          <a:xfrm rot="0">
            <a:off x="13558561" y="3423349"/>
            <a:ext cx="2926208" cy="2926196"/>
            <a:chOff x="0" y="0"/>
            <a:chExt cx="6350000" cy="6349975"/>
          </a:xfrm>
        </p:grpSpPr>
        <p:sp>
          <p:nvSpPr>
            <p:cNvPr name="Freeform 11" id="11"/>
            <p:cNvSpPr/>
            <p:nvPr/>
          </p:nvSpPr>
          <p:spPr>
            <a:xfrm>
              <a:off x="0" y="0"/>
              <a:ext cx="6350000" cy="6349974"/>
            </a:xfrm>
            <a:custGeom>
              <a:avLst/>
              <a:gdLst/>
              <a:ahLst/>
              <a:cxnLst/>
              <a:rect r="r" b="b" t="t" l="l"/>
              <a:pathLst>
                <a:path h="6349974" w="6350000">
                  <a:moveTo>
                    <a:pt x="6350000" y="3175025"/>
                  </a:moveTo>
                  <a:cubicBezTo>
                    <a:pt x="6350000" y="4928451"/>
                    <a:pt x="4928476" y="6349974"/>
                    <a:pt x="3175000" y="6349974"/>
                  </a:cubicBezTo>
                  <a:cubicBezTo>
                    <a:pt x="1421498" y="6349974"/>
                    <a:pt x="0" y="4928451"/>
                    <a:pt x="0" y="3175025"/>
                  </a:cubicBezTo>
                  <a:cubicBezTo>
                    <a:pt x="0" y="1421511"/>
                    <a:pt x="1421498" y="0"/>
                    <a:pt x="3175000" y="0"/>
                  </a:cubicBezTo>
                  <a:cubicBezTo>
                    <a:pt x="4928501" y="0"/>
                    <a:pt x="6350000" y="1421511"/>
                    <a:pt x="6350000" y="3175025"/>
                  </a:cubicBezTo>
                  <a:close/>
                </a:path>
              </a:pathLst>
            </a:custGeom>
            <a:blipFill>
              <a:blip r:embed="rId5"/>
              <a:stretch>
                <a:fillRect l="-25046" r="-25046" t="0" b="0"/>
              </a:stretch>
            </a:blipFill>
          </p:spPr>
        </p:sp>
      </p:grpSp>
      <p:pic>
        <p:nvPicPr>
          <p:cNvPr name="Picture 12" id="12"/>
          <p:cNvPicPr>
            <a:picLocks noChangeAspect="true"/>
          </p:cNvPicPr>
          <p:nvPr/>
        </p:nvPicPr>
        <p:blipFill>
          <a:blip r:embed="rId6"/>
          <a:srcRect l="0" t="0" r="0" b="0"/>
          <a:stretch>
            <a:fillRect/>
          </a:stretch>
        </p:blipFill>
        <p:spPr>
          <a:xfrm flipH="false" flipV="false" rot="-607713">
            <a:off x="5248889" y="5923908"/>
            <a:ext cx="1542108" cy="1434160"/>
          </a:xfrm>
          <a:prstGeom prst="rect">
            <a:avLst/>
          </a:prstGeom>
        </p:spPr>
      </p:pic>
      <p:pic>
        <p:nvPicPr>
          <p:cNvPr name="Picture 13" id="13"/>
          <p:cNvPicPr>
            <a:picLocks noChangeAspect="true"/>
          </p:cNvPicPr>
          <p:nvPr/>
        </p:nvPicPr>
        <p:blipFill>
          <a:blip r:embed="rId7"/>
          <a:srcRect l="0" t="0" r="0" b="0"/>
          <a:stretch>
            <a:fillRect/>
          </a:stretch>
        </p:blipFill>
        <p:spPr>
          <a:xfrm flipH="false" flipV="false" rot="0">
            <a:off x="11387587" y="5450155"/>
            <a:ext cx="1569008" cy="1460801"/>
          </a:xfrm>
          <a:prstGeom prst="rect">
            <a:avLst/>
          </a:prstGeom>
        </p:spPr>
      </p:pic>
      <p:sp>
        <p:nvSpPr>
          <p:cNvPr name="TextBox 14" id="14"/>
          <p:cNvSpPr txBox="true"/>
          <p:nvPr/>
        </p:nvSpPr>
        <p:spPr>
          <a:xfrm rot="0">
            <a:off x="7490963" y="6810114"/>
            <a:ext cx="3306074" cy="4953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 u="none">
                <a:solidFill>
                  <a:srgbClr val="000000"/>
                </a:solidFill>
                <a:latin typeface="Shadows Into Light Two"/>
              </a:rPr>
              <a:t>Client name</a:t>
            </a:r>
          </a:p>
        </p:txBody>
      </p:sp>
      <p:sp>
        <p:nvSpPr>
          <p:cNvPr name="TextBox 15" id="15"/>
          <p:cNvSpPr txBox="true"/>
          <p:nvPr/>
        </p:nvSpPr>
        <p:spPr>
          <a:xfrm rot="0">
            <a:off x="7490963" y="7600776"/>
            <a:ext cx="3306074" cy="83439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>
                <a:solidFill>
                  <a:srgbClr val="000000"/>
                </a:solidFill>
                <a:latin typeface="Arimo"/>
              </a:rPr>
              <a:t>Elaborate on what you want to discuss.</a:t>
            </a:r>
            <a:r>
              <a:rPr lang="en-US" sz="2400">
                <a:solidFill>
                  <a:srgbClr val="000000"/>
                </a:solidFill>
                <a:latin typeface="Arimo"/>
              </a:rPr>
              <a:t> </a:t>
            </a:r>
          </a:p>
        </p:txBody>
      </p:sp>
      <p:sp>
        <p:nvSpPr>
          <p:cNvPr name="TextBox 16" id="16"/>
          <p:cNvSpPr txBox="true"/>
          <p:nvPr/>
        </p:nvSpPr>
        <p:spPr>
          <a:xfrm rot="0">
            <a:off x="1613299" y="6810114"/>
            <a:ext cx="3306074" cy="4953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 u="none">
                <a:solidFill>
                  <a:srgbClr val="000000"/>
                </a:solidFill>
                <a:latin typeface="Shadows Into Light Two"/>
              </a:rPr>
              <a:t>Client name</a:t>
            </a:r>
          </a:p>
        </p:txBody>
      </p:sp>
      <p:sp>
        <p:nvSpPr>
          <p:cNvPr name="TextBox 17" id="17"/>
          <p:cNvSpPr txBox="true"/>
          <p:nvPr/>
        </p:nvSpPr>
        <p:spPr>
          <a:xfrm rot="0">
            <a:off x="1613299" y="7600776"/>
            <a:ext cx="3306074" cy="83439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>
                <a:solidFill>
                  <a:srgbClr val="000000"/>
                </a:solidFill>
                <a:latin typeface="Arimo"/>
              </a:rPr>
              <a:t>Elaborate on what you want to discuss.</a:t>
            </a:r>
            <a:r>
              <a:rPr lang="en-US" sz="2400">
                <a:solidFill>
                  <a:srgbClr val="000000"/>
                </a:solidFill>
                <a:latin typeface="Arimo"/>
              </a:rPr>
              <a:t> </a:t>
            </a:r>
          </a:p>
        </p:txBody>
      </p:sp>
      <p:sp>
        <p:nvSpPr>
          <p:cNvPr name="TextBox 18" id="18"/>
          <p:cNvSpPr txBox="true"/>
          <p:nvPr/>
        </p:nvSpPr>
        <p:spPr>
          <a:xfrm rot="0">
            <a:off x="13368628" y="6810114"/>
            <a:ext cx="3306074" cy="4953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 u="none">
                <a:solidFill>
                  <a:srgbClr val="000000"/>
                </a:solidFill>
                <a:latin typeface="Shadows Into Light Two"/>
              </a:rPr>
              <a:t>Client name</a:t>
            </a:r>
          </a:p>
        </p:txBody>
      </p:sp>
      <p:sp>
        <p:nvSpPr>
          <p:cNvPr name="TextBox 19" id="19"/>
          <p:cNvSpPr txBox="true"/>
          <p:nvPr/>
        </p:nvSpPr>
        <p:spPr>
          <a:xfrm rot="0">
            <a:off x="13368628" y="7600776"/>
            <a:ext cx="3306074" cy="83439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>
                <a:solidFill>
                  <a:srgbClr val="000000"/>
                </a:solidFill>
                <a:latin typeface="Arimo"/>
              </a:rPr>
              <a:t>Elaborate on what you want to discuss.</a:t>
            </a:r>
            <a:r>
              <a:rPr lang="en-US" sz="2400">
                <a:solidFill>
                  <a:srgbClr val="000000"/>
                </a:solidFill>
                <a:latin typeface="Arimo"/>
              </a:rPr>
              <a:t> </a:t>
            </a:r>
          </a:p>
        </p:txBody>
      </p:sp>
      <p:sp>
        <p:nvSpPr>
          <p:cNvPr name="TextBox 20" id="20"/>
          <p:cNvSpPr txBox="true"/>
          <p:nvPr/>
        </p:nvSpPr>
        <p:spPr>
          <a:xfrm rot="0">
            <a:off x="1803232" y="1860851"/>
            <a:ext cx="14681536" cy="12382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9600"/>
              </a:lnSpc>
              <a:spcBef>
                <a:spcPct val="0"/>
              </a:spcBef>
            </a:pPr>
            <a:r>
              <a:rPr lang="en-US" sz="8000" spc="-336">
                <a:solidFill>
                  <a:srgbClr val="FFBD59"/>
                </a:solidFill>
                <a:latin typeface="Archivo Black"/>
              </a:rPr>
              <a:t>Testi</a:t>
            </a:r>
            <a:r>
              <a:rPr lang="en-US" sz="8000" spc="-336">
                <a:solidFill>
                  <a:srgbClr val="FFBD59"/>
                </a:solidFill>
                <a:latin typeface="Archivo Black"/>
              </a:rPr>
              <a:t>monials</a:t>
            </a:r>
          </a:p>
        </p:txBody>
      </p:sp>
    </p:spTree>
  </p:cSld>
  <p:clrMapOvr>
    <a:masterClrMapping/>
  </p:clrMapOvr>
</p:sld>
</file>

<file path=ppt/slides/slide12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75" t="21336" r="0" b="22455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1028700" y="824894"/>
            <a:ext cx="16280644" cy="8637212"/>
            <a:chOff x="0" y="0"/>
            <a:chExt cx="4622284" cy="2452216"/>
          </a:xfrm>
        </p:grpSpPr>
        <p:sp>
          <p:nvSpPr>
            <p:cNvPr name="Freeform 4" id="4"/>
            <p:cNvSpPr/>
            <p:nvPr/>
          </p:nvSpPr>
          <p:spPr>
            <a:xfrm>
              <a:off x="0" y="0"/>
              <a:ext cx="4622285" cy="2452216"/>
            </a:xfrm>
            <a:custGeom>
              <a:avLst/>
              <a:gdLst/>
              <a:ahLst/>
              <a:cxnLst/>
              <a:rect r="r" b="b" t="t" l="l"/>
              <a:pathLst>
                <a:path h="2452216" w="4622285">
                  <a:moveTo>
                    <a:pt x="24252" y="0"/>
                  </a:moveTo>
                  <a:lnTo>
                    <a:pt x="4598033" y="0"/>
                  </a:lnTo>
                  <a:cubicBezTo>
                    <a:pt x="4604465" y="0"/>
                    <a:pt x="4610633" y="2555"/>
                    <a:pt x="4615181" y="7103"/>
                  </a:cubicBezTo>
                  <a:cubicBezTo>
                    <a:pt x="4619729" y="11651"/>
                    <a:pt x="4622285" y="17820"/>
                    <a:pt x="4622285" y="24252"/>
                  </a:cubicBezTo>
                  <a:lnTo>
                    <a:pt x="4622285" y="2427964"/>
                  </a:lnTo>
                  <a:cubicBezTo>
                    <a:pt x="4622285" y="2434396"/>
                    <a:pt x="4619729" y="2440564"/>
                    <a:pt x="4615181" y="2445112"/>
                  </a:cubicBezTo>
                  <a:cubicBezTo>
                    <a:pt x="4610633" y="2449661"/>
                    <a:pt x="4604465" y="2452216"/>
                    <a:pt x="4598033" y="2452216"/>
                  </a:cubicBezTo>
                  <a:lnTo>
                    <a:pt x="24252" y="2452216"/>
                  </a:lnTo>
                  <a:cubicBezTo>
                    <a:pt x="17820" y="2452216"/>
                    <a:pt x="11651" y="2449661"/>
                    <a:pt x="7103" y="2445112"/>
                  </a:cubicBezTo>
                  <a:cubicBezTo>
                    <a:pt x="2555" y="2440564"/>
                    <a:pt x="0" y="2434396"/>
                    <a:pt x="0" y="2427964"/>
                  </a:cubicBezTo>
                  <a:lnTo>
                    <a:pt x="0" y="24252"/>
                  </a:lnTo>
                  <a:cubicBezTo>
                    <a:pt x="0" y="17820"/>
                    <a:pt x="2555" y="11651"/>
                    <a:pt x="7103" y="7103"/>
                  </a:cubicBezTo>
                  <a:cubicBezTo>
                    <a:pt x="11651" y="2555"/>
                    <a:pt x="17820" y="0"/>
                    <a:pt x="24252" y="0"/>
                  </a:cubicBezTo>
                  <a:close/>
                </a:path>
              </a:pathLst>
            </a:custGeom>
            <a:solidFill>
              <a:srgbClr val="FFFFFF"/>
            </a:solidFill>
            <a:ln w="114300">
              <a:solidFill>
                <a:srgbClr val="F5C4C4"/>
              </a:solidFill>
            </a:ln>
          </p:spPr>
        </p:sp>
        <p:sp>
          <p:nvSpPr>
            <p:cNvPr name="TextBox 5" id="5"/>
            <p:cNvSpPr txBox="true"/>
            <p:nvPr/>
          </p:nvSpPr>
          <p:spPr>
            <a:xfrm>
              <a:off x="0" y="-47625"/>
              <a:ext cx="812800" cy="8604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  <p:grpSp>
        <p:nvGrpSpPr>
          <p:cNvPr name="Group 6" id="6"/>
          <p:cNvGrpSpPr/>
          <p:nvPr/>
        </p:nvGrpSpPr>
        <p:grpSpPr>
          <a:xfrm rot="0">
            <a:off x="2419686" y="2679355"/>
            <a:ext cx="1863116" cy="1127185"/>
            <a:chOff x="0" y="0"/>
            <a:chExt cx="2484155" cy="1502914"/>
          </a:xfrm>
        </p:grpSpPr>
        <p:pic>
          <p:nvPicPr>
            <p:cNvPr name="Picture 7" id="7"/>
            <p:cNvPicPr>
              <a:picLocks noChangeAspect="true"/>
            </p:cNvPicPr>
            <p:nvPr/>
          </p:nvPicPr>
          <p:blipFill>
            <a:blip r:embed="rId3"/>
            <a:srcRect l="0" t="0" r="0" b="0"/>
            <a:stretch>
              <a:fillRect/>
            </a:stretch>
          </p:blipFill>
          <p:spPr>
            <a:xfrm flipH="false" flipV="false" rot="-5400000">
              <a:off x="490621" y="-490621"/>
              <a:ext cx="1502914" cy="2484155"/>
            </a:xfrm>
            <a:prstGeom prst="rect">
              <a:avLst/>
            </a:prstGeom>
          </p:spPr>
        </p:pic>
        <p:sp>
          <p:nvSpPr>
            <p:cNvPr name="TextBox 8" id="8"/>
            <p:cNvSpPr txBox="true"/>
            <p:nvPr/>
          </p:nvSpPr>
          <p:spPr>
            <a:xfrm rot="0">
              <a:off x="68254" y="230545"/>
              <a:ext cx="2347647" cy="95609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6019"/>
                </a:lnSpc>
                <a:spcBef>
                  <a:spcPct val="0"/>
                </a:spcBef>
              </a:pPr>
              <a:r>
                <a:rPr lang="en-US" sz="4299">
                  <a:solidFill>
                    <a:srgbClr val="94E3F8"/>
                  </a:solidFill>
                  <a:latin typeface="Open Sauce Bold"/>
                </a:rPr>
                <a:t>02.</a:t>
              </a:r>
            </a:p>
          </p:txBody>
        </p:sp>
      </p:grpSp>
      <p:grpSp>
        <p:nvGrpSpPr>
          <p:cNvPr name="Group 9" id="9"/>
          <p:cNvGrpSpPr>
            <a:grpSpLocks noChangeAspect="true"/>
          </p:cNvGrpSpPr>
          <p:nvPr/>
        </p:nvGrpSpPr>
        <p:grpSpPr>
          <a:xfrm rot="0">
            <a:off x="10517301" y="2109410"/>
            <a:ext cx="6139556" cy="6829190"/>
            <a:chOff x="687070" y="247650"/>
            <a:chExt cx="11148060" cy="12400280"/>
          </a:xfrm>
        </p:grpSpPr>
        <p:sp>
          <p:nvSpPr>
            <p:cNvPr name="Freeform 10" id="10"/>
            <p:cNvSpPr/>
            <p:nvPr/>
          </p:nvSpPr>
          <p:spPr>
            <a:xfrm>
              <a:off x="687070" y="247650"/>
              <a:ext cx="11148061" cy="12400280"/>
            </a:xfrm>
            <a:custGeom>
              <a:avLst/>
              <a:gdLst/>
              <a:ahLst/>
              <a:cxnLst/>
              <a:rect r="r" b="b" t="t" l="l"/>
              <a:pathLst>
                <a:path h="12400280" w="11148061">
                  <a:moveTo>
                    <a:pt x="9215120" y="1497330"/>
                  </a:moveTo>
                  <a:cubicBezTo>
                    <a:pt x="8773160" y="972820"/>
                    <a:pt x="8234680" y="508000"/>
                    <a:pt x="7590790" y="252730"/>
                  </a:cubicBezTo>
                  <a:cubicBezTo>
                    <a:pt x="7132320" y="71120"/>
                    <a:pt x="6633210" y="0"/>
                    <a:pt x="6139180" y="6350"/>
                  </a:cubicBezTo>
                  <a:cubicBezTo>
                    <a:pt x="4053840" y="36830"/>
                    <a:pt x="2157730" y="1490980"/>
                    <a:pt x="1289050" y="3346450"/>
                  </a:cubicBezTo>
                  <a:cubicBezTo>
                    <a:pt x="527050" y="4977130"/>
                    <a:pt x="0" y="7792720"/>
                    <a:pt x="680720" y="9457690"/>
                  </a:cubicBezTo>
                  <a:cubicBezTo>
                    <a:pt x="1360170" y="11122661"/>
                    <a:pt x="2499360" y="12005311"/>
                    <a:pt x="4248150" y="12081511"/>
                  </a:cubicBezTo>
                  <a:cubicBezTo>
                    <a:pt x="7001510" y="12400280"/>
                    <a:pt x="9088120" y="10502901"/>
                    <a:pt x="10118091" y="8309611"/>
                  </a:cubicBezTo>
                  <a:cubicBezTo>
                    <a:pt x="11148061" y="6116320"/>
                    <a:pt x="10782300" y="3361691"/>
                    <a:pt x="9215121" y="1497330"/>
                  </a:cubicBezTo>
                  <a:close/>
                </a:path>
              </a:pathLst>
            </a:custGeom>
            <a:blipFill>
              <a:blip r:embed="rId4"/>
              <a:stretch>
                <a:fillRect l="-44616" r="-31316" t="-2044" b="2044"/>
              </a:stretch>
            </a:blipFill>
          </p:spPr>
        </p:sp>
      </p:grpSp>
      <p:pic>
        <p:nvPicPr>
          <p:cNvPr name="Picture 11" id="11"/>
          <p:cNvPicPr>
            <a:picLocks noChangeAspect="true"/>
          </p:cNvPicPr>
          <p:nvPr/>
        </p:nvPicPr>
        <p:blipFill>
          <a:blip r:embed="rId5"/>
          <a:srcRect l="0" t="0" r="0" b="0"/>
          <a:stretch>
            <a:fillRect/>
          </a:stretch>
        </p:blipFill>
        <p:spPr>
          <a:xfrm flipH="false" flipV="false" rot="0">
            <a:off x="2025228" y="7066913"/>
            <a:ext cx="8234960" cy="1935216"/>
          </a:xfrm>
          <a:prstGeom prst="rect">
            <a:avLst/>
          </a:prstGeom>
        </p:spPr>
      </p:pic>
      <p:sp>
        <p:nvSpPr>
          <p:cNvPr name="TextBox 12" id="12"/>
          <p:cNvSpPr txBox="true"/>
          <p:nvPr/>
        </p:nvSpPr>
        <p:spPr>
          <a:xfrm rot="0">
            <a:off x="2419686" y="4285754"/>
            <a:ext cx="7378075" cy="12382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just" marL="0" indent="0" lvl="0">
              <a:lnSpc>
                <a:spcPts val="9600"/>
              </a:lnSpc>
              <a:spcBef>
                <a:spcPct val="0"/>
              </a:spcBef>
            </a:pPr>
            <a:r>
              <a:rPr lang="en-US" sz="8000">
                <a:solidFill>
                  <a:srgbClr val="FFBD59"/>
                </a:solidFill>
                <a:latin typeface="Archivo Black"/>
              </a:rPr>
              <a:t>Our Projects</a:t>
            </a:r>
          </a:p>
        </p:txBody>
      </p:sp>
      <p:sp>
        <p:nvSpPr>
          <p:cNvPr name="TextBox 13" id="13"/>
          <p:cNvSpPr txBox="true"/>
          <p:nvPr/>
        </p:nvSpPr>
        <p:spPr>
          <a:xfrm rot="0">
            <a:off x="2419686" y="5933579"/>
            <a:ext cx="6774010" cy="52133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4160"/>
              </a:lnSpc>
              <a:spcBef>
                <a:spcPct val="0"/>
              </a:spcBef>
            </a:pPr>
            <a:r>
              <a:rPr lang="en-US" sz="3200" u="none">
                <a:solidFill>
                  <a:srgbClr val="000000"/>
                </a:solidFill>
                <a:latin typeface="Shadows Into Light Two"/>
              </a:rPr>
              <a:t>Elaborate on what you want to discuss. </a:t>
            </a:r>
          </a:p>
        </p:txBody>
      </p:sp>
    </p:spTree>
  </p:cSld>
  <p:clrMapOvr>
    <a:masterClrMapping/>
  </p:clrMapOvr>
</p:sld>
</file>

<file path=ppt/slides/slide13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75" t="21336" r="0" b="22455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1028700" y="824894"/>
            <a:ext cx="16280644" cy="8637212"/>
            <a:chOff x="0" y="0"/>
            <a:chExt cx="4622284" cy="2452216"/>
          </a:xfrm>
        </p:grpSpPr>
        <p:sp>
          <p:nvSpPr>
            <p:cNvPr name="Freeform 4" id="4"/>
            <p:cNvSpPr/>
            <p:nvPr/>
          </p:nvSpPr>
          <p:spPr>
            <a:xfrm>
              <a:off x="0" y="0"/>
              <a:ext cx="4622285" cy="2452216"/>
            </a:xfrm>
            <a:custGeom>
              <a:avLst/>
              <a:gdLst/>
              <a:ahLst/>
              <a:cxnLst/>
              <a:rect r="r" b="b" t="t" l="l"/>
              <a:pathLst>
                <a:path h="2452216" w="4622285">
                  <a:moveTo>
                    <a:pt x="24252" y="0"/>
                  </a:moveTo>
                  <a:lnTo>
                    <a:pt x="4598033" y="0"/>
                  </a:lnTo>
                  <a:cubicBezTo>
                    <a:pt x="4604465" y="0"/>
                    <a:pt x="4610633" y="2555"/>
                    <a:pt x="4615181" y="7103"/>
                  </a:cubicBezTo>
                  <a:cubicBezTo>
                    <a:pt x="4619729" y="11651"/>
                    <a:pt x="4622285" y="17820"/>
                    <a:pt x="4622285" y="24252"/>
                  </a:cubicBezTo>
                  <a:lnTo>
                    <a:pt x="4622285" y="2427964"/>
                  </a:lnTo>
                  <a:cubicBezTo>
                    <a:pt x="4622285" y="2434396"/>
                    <a:pt x="4619729" y="2440564"/>
                    <a:pt x="4615181" y="2445112"/>
                  </a:cubicBezTo>
                  <a:cubicBezTo>
                    <a:pt x="4610633" y="2449661"/>
                    <a:pt x="4604465" y="2452216"/>
                    <a:pt x="4598033" y="2452216"/>
                  </a:cubicBezTo>
                  <a:lnTo>
                    <a:pt x="24252" y="2452216"/>
                  </a:lnTo>
                  <a:cubicBezTo>
                    <a:pt x="17820" y="2452216"/>
                    <a:pt x="11651" y="2449661"/>
                    <a:pt x="7103" y="2445112"/>
                  </a:cubicBezTo>
                  <a:cubicBezTo>
                    <a:pt x="2555" y="2440564"/>
                    <a:pt x="0" y="2434396"/>
                    <a:pt x="0" y="2427964"/>
                  </a:cubicBezTo>
                  <a:lnTo>
                    <a:pt x="0" y="24252"/>
                  </a:lnTo>
                  <a:cubicBezTo>
                    <a:pt x="0" y="17820"/>
                    <a:pt x="2555" y="11651"/>
                    <a:pt x="7103" y="7103"/>
                  </a:cubicBezTo>
                  <a:cubicBezTo>
                    <a:pt x="11651" y="2555"/>
                    <a:pt x="17820" y="0"/>
                    <a:pt x="24252" y="0"/>
                  </a:cubicBezTo>
                  <a:close/>
                </a:path>
              </a:pathLst>
            </a:custGeom>
            <a:solidFill>
              <a:srgbClr val="FFFFFF"/>
            </a:solidFill>
            <a:ln w="114300">
              <a:solidFill>
                <a:srgbClr val="F5C4C4"/>
              </a:solidFill>
            </a:ln>
          </p:spPr>
        </p:sp>
        <p:sp>
          <p:nvSpPr>
            <p:cNvPr name="TextBox 5" id="5"/>
            <p:cNvSpPr txBox="true"/>
            <p:nvPr/>
          </p:nvSpPr>
          <p:spPr>
            <a:xfrm>
              <a:off x="0" y="-47625"/>
              <a:ext cx="812800" cy="8604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  <p:grpSp>
        <p:nvGrpSpPr>
          <p:cNvPr name="Group 6" id="6"/>
          <p:cNvGrpSpPr>
            <a:grpSpLocks noChangeAspect="true"/>
          </p:cNvGrpSpPr>
          <p:nvPr/>
        </p:nvGrpSpPr>
        <p:grpSpPr>
          <a:xfrm rot="0">
            <a:off x="10013602" y="1274560"/>
            <a:ext cx="7245698" cy="8059580"/>
            <a:chOff x="687070" y="247650"/>
            <a:chExt cx="11148060" cy="12400280"/>
          </a:xfrm>
        </p:grpSpPr>
        <p:sp>
          <p:nvSpPr>
            <p:cNvPr name="Freeform 7" id="7"/>
            <p:cNvSpPr/>
            <p:nvPr/>
          </p:nvSpPr>
          <p:spPr>
            <a:xfrm>
              <a:off x="687070" y="247650"/>
              <a:ext cx="11148061" cy="12400280"/>
            </a:xfrm>
            <a:custGeom>
              <a:avLst/>
              <a:gdLst/>
              <a:ahLst/>
              <a:cxnLst/>
              <a:rect r="r" b="b" t="t" l="l"/>
              <a:pathLst>
                <a:path h="12400280" w="11148061">
                  <a:moveTo>
                    <a:pt x="9215120" y="1497330"/>
                  </a:moveTo>
                  <a:cubicBezTo>
                    <a:pt x="8773160" y="972820"/>
                    <a:pt x="8234680" y="508000"/>
                    <a:pt x="7590790" y="252730"/>
                  </a:cubicBezTo>
                  <a:cubicBezTo>
                    <a:pt x="7132320" y="71120"/>
                    <a:pt x="6633210" y="0"/>
                    <a:pt x="6139180" y="6350"/>
                  </a:cubicBezTo>
                  <a:cubicBezTo>
                    <a:pt x="4053840" y="36830"/>
                    <a:pt x="2157730" y="1490980"/>
                    <a:pt x="1289050" y="3346450"/>
                  </a:cubicBezTo>
                  <a:cubicBezTo>
                    <a:pt x="527050" y="4977130"/>
                    <a:pt x="0" y="7792720"/>
                    <a:pt x="680720" y="9457690"/>
                  </a:cubicBezTo>
                  <a:cubicBezTo>
                    <a:pt x="1360170" y="11122661"/>
                    <a:pt x="2499360" y="12005311"/>
                    <a:pt x="4248150" y="12081511"/>
                  </a:cubicBezTo>
                  <a:cubicBezTo>
                    <a:pt x="7001510" y="12400280"/>
                    <a:pt x="9088120" y="10502901"/>
                    <a:pt x="10118091" y="8309611"/>
                  </a:cubicBezTo>
                  <a:cubicBezTo>
                    <a:pt x="11148061" y="6116320"/>
                    <a:pt x="10782300" y="3361691"/>
                    <a:pt x="9215121" y="1497330"/>
                  </a:cubicBezTo>
                  <a:close/>
                </a:path>
              </a:pathLst>
            </a:custGeom>
            <a:blipFill>
              <a:blip r:embed="rId3"/>
              <a:stretch>
                <a:fillRect l="-45114" r="-31814" t="-2044" b="2044"/>
              </a:stretch>
            </a:blipFill>
          </p:spPr>
        </p:sp>
      </p:grpSp>
      <p:pic>
        <p:nvPicPr>
          <p:cNvPr name="Picture 8" id="8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9578559">
            <a:off x="7542776" y="7055390"/>
            <a:ext cx="3593658" cy="1706988"/>
          </a:xfrm>
          <a:prstGeom prst="rect">
            <a:avLst/>
          </a:prstGeom>
        </p:spPr>
      </p:pic>
      <p:sp>
        <p:nvSpPr>
          <p:cNvPr name="TextBox 9" id="9"/>
          <p:cNvSpPr txBox="true"/>
          <p:nvPr/>
        </p:nvSpPr>
        <p:spPr>
          <a:xfrm rot="0">
            <a:off x="2419686" y="1860851"/>
            <a:ext cx="7508828" cy="12382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9600"/>
              </a:lnSpc>
            </a:pPr>
            <a:r>
              <a:rPr lang="en-US" sz="8000">
                <a:solidFill>
                  <a:srgbClr val="FFBD59"/>
                </a:solidFill>
                <a:latin typeface="Archivo Black"/>
              </a:rPr>
              <a:t>Your </a:t>
            </a:r>
            <a:r>
              <a:rPr lang="en-US" sz="8000">
                <a:solidFill>
                  <a:srgbClr val="FFBD59"/>
                </a:solidFill>
                <a:latin typeface="Archivo Black"/>
              </a:rPr>
              <a:t>Project</a:t>
            </a:r>
          </a:p>
        </p:txBody>
      </p:sp>
      <p:sp>
        <p:nvSpPr>
          <p:cNvPr name="TextBox 10" id="10"/>
          <p:cNvSpPr txBox="true"/>
          <p:nvPr/>
        </p:nvSpPr>
        <p:spPr>
          <a:xfrm rot="0">
            <a:off x="2419686" y="7308675"/>
            <a:ext cx="4787156" cy="83439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 u="none">
                <a:solidFill>
                  <a:srgbClr val="000000"/>
                </a:solidFill>
                <a:latin typeface="Shadows Into Light Two Bold"/>
              </a:rPr>
              <a:t>YEAR: 2022</a:t>
            </a:r>
          </a:p>
          <a:p>
            <a:pPr algn="l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 u="none">
                <a:solidFill>
                  <a:srgbClr val="000000"/>
                </a:solidFill>
                <a:latin typeface="Shadows Into Light Two Bold"/>
              </a:rPr>
              <a:t>ROLE: WRITE YOUR ROLE</a:t>
            </a:r>
          </a:p>
        </p:txBody>
      </p:sp>
      <p:sp>
        <p:nvSpPr>
          <p:cNvPr name="TextBox 11" id="11"/>
          <p:cNvSpPr txBox="true"/>
          <p:nvPr/>
        </p:nvSpPr>
        <p:spPr>
          <a:xfrm rot="0">
            <a:off x="2419686" y="3928024"/>
            <a:ext cx="7278000" cy="209169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 u="none">
                <a:solidFill>
                  <a:srgbClr val="000000"/>
                </a:solidFill>
                <a:latin typeface="Arimo"/>
              </a:rPr>
              <a:t>Presentations are communication tools that can be used as demonstrations, lectures, speeches, reports, and more. It is mostly presented before an audience. It serves a variety of purposes, making presentations powerful tools for convincing and teaching.</a:t>
            </a:r>
          </a:p>
        </p:txBody>
      </p:sp>
    </p:spTree>
  </p:cSld>
  <p:clrMapOvr>
    <a:masterClrMapping/>
  </p:clrMapOvr>
</p:sld>
</file>

<file path=ppt/slides/slide14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75" t="21336" r="0" b="22455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1028700" y="824894"/>
            <a:ext cx="16280644" cy="8637212"/>
            <a:chOff x="0" y="0"/>
            <a:chExt cx="4622284" cy="2452216"/>
          </a:xfrm>
        </p:grpSpPr>
        <p:sp>
          <p:nvSpPr>
            <p:cNvPr name="Freeform 4" id="4"/>
            <p:cNvSpPr/>
            <p:nvPr/>
          </p:nvSpPr>
          <p:spPr>
            <a:xfrm>
              <a:off x="0" y="0"/>
              <a:ext cx="4622285" cy="2452216"/>
            </a:xfrm>
            <a:custGeom>
              <a:avLst/>
              <a:gdLst/>
              <a:ahLst/>
              <a:cxnLst/>
              <a:rect r="r" b="b" t="t" l="l"/>
              <a:pathLst>
                <a:path h="2452216" w="4622285">
                  <a:moveTo>
                    <a:pt x="24252" y="0"/>
                  </a:moveTo>
                  <a:lnTo>
                    <a:pt x="4598033" y="0"/>
                  </a:lnTo>
                  <a:cubicBezTo>
                    <a:pt x="4604465" y="0"/>
                    <a:pt x="4610633" y="2555"/>
                    <a:pt x="4615181" y="7103"/>
                  </a:cubicBezTo>
                  <a:cubicBezTo>
                    <a:pt x="4619729" y="11651"/>
                    <a:pt x="4622285" y="17820"/>
                    <a:pt x="4622285" y="24252"/>
                  </a:cubicBezTo>
                  <a:lnTo>
                    <a:pt x="4622285" y="2427964"/>
                  </a:lnTo>
                  <a:cubicBezTo>
                    <a:pt x="4622285" y="2434396"/>
                    <a:pt x="4619729" y="2440564"/>
                    <a:pt x="4615181" y="2445112"/>
                  </a:cubicBezTo>
                  <a:cubicBezTo>
                    <a:pt x="4610633" y="2449661"/>
                    <a:pt x="4604465" y="2452216"/>
                    <a:pt x="4598033" y="2452216"/>
                  </a:cubicBezTo>
                  <a:lnTo>
                    <a:pt x="24252" y="2452216"/>
                  </a:lnTo>
                  <a:cubicBezTo>
                    <a:pt x="17820" y="2452216"/>
                    <a:pt x="11651" y="2449661"/>
                    <a:pt x="7103" y="2445112"/>
                  </a:cubicBezTo>
                  <a:cubicBezTo>
                    <a:pt x="2555" y="2440564"/>
                    <a:pt x="0" y="2434396"/>
                    <a:pt x="0" y="2427964"/>
                  </a:cubicBezTo>
                  <a:lnTo>
                    <a:pt x="0" y="24252"/>
                  </a:lnTo>
                  <a:cubicBezTo>
                    <a:pt x="0" y="17820"/>
                    <a:pt x="2555" y="11651"/>
                    <a:pt x="7103" y="7103"/>
                  </a:cubicBezTo>
                  <a:cubicBezTo>
                    <a:pt x="11651" y="2555"/>
                    <a:pt x="17820" y="0"/>
                    <a:pt x="24252" y="0"/>
                  </a:cubicBezTo>
                  <a:close/>
                </a:path>
              </a:pathLst>
            </a:custGeom>
            <a:solidFill>
              <a:srgbClr val="FFFFFF"/>
            </a:solidFill>
            <a:ln w="114300">
              <a:solidFill>
                <a:srgbClr val="F5C4C4"/>
              </a:solidFill>
            </a:ln>
          </p:spPr>
        </p:sp>
        <p:sp>
          <p:nvSpPr>
            <p:cNvPr name="TextBox 5" id="5"/>
            <p:cNvSpPr txBox="true"/>
            <p:nvPr/>
          </p:nvSpPr>
          <p:spPr>
            <a:xfrm>
              <a:off x="0" y="-47625"/>
              <a:ext cx="812800" cy="8604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  <p:grpSp>
        <p:nvGrpSpPr>
          <p:cNvPr name="Group 6" id="6"/>
          <p:cNvGrpSpPr>
            <a:grpSpLocks noChangeAspect="true"/>
          </p:cNvGrpSpPr>
          <p:nvPr/>
        </p:nvGrpSpPr>
        <p:grpSpPr>
          <a:xfrm rot="0">
            <a:off x="10991479" y="2404397"/>
            <a:ext cx="6047115" cy="6726365"/>
            <a:chOff x="687070" y="247650"/>
            <a:chExt cx="11148060" cy="12400280"/>
          </a:xfrm>
        </p:grpSpPr>
        <p:sp>
          <p:nvSpPr>
            <p:cNvPr name="Freeform 7" id="7"/>
            <p:cNvSpPr/>
            <p:nvPr/>
          </p:nvSpPr>
          <p:spPr>
            <a:xfrm>
              <a:off x="687070" y="247650"/>
              <a:ext cx="11148061" cy="12400280"/>
            </a:xfrm>
            <a:custGeom>
              <a:avLst/>
              <a:gdLst/>
              <a:ahLst/>
              <a:cxnLst/>
              <a:rect r="r" b="b" t="t" l="l"/>
              <a:pathLst>
                <a:path h="12400280" w="11148061">
                  <a:moveTo>
                    <a:pt x="9215120" y="1497330"/>
                  </a:moveTo>
                  <a:cubicBezTo>
                    <a:pt x="8773160" y="972820"/>
                    <a:pt x="8234680" y="508000"/>
                    <a:pt x="7590790" y="252730"/>
                  </a:cubicBezTo>
                  <a:cubicBezTo>
                    <a:pt x="7132320" y="71120"/>
                    <a:pt x="6633210" y="0"/>
                    <a:pt x="6139180" y="6350"/>
                  </a:cubicBezTo>
                  <a:cubicBezTo>
                    <a:pt x="4053840" y="36830"/>
                    <a:pt x="2157730" y="1490980"/>
                    <a:pt x="1289050" y="3346450"/>
                  </a:cubicBezTo>
                  <a:cubicBezTo>
                    <a:pt x="527050" y="4977130"/>
                    <a:pt x="0" y="7792720"/>
                    <a:pt x="680720" y="9457690"/>
                  </a:cubicBezTo>
                  <a:cubicBezTo>
                    <a:pt x="1360170" y="11122661"/>
                    <a:pt x="2499360" y="12005311"/>
                    <a:pt x="4248150" y="12081511"/>
                  </a:cubicBezTo>
                  <a:cubicBezTo>
                    <a:pt x="7001510" y="12400280"/>
                    <a:pt x="9088120" y="10502901"/>
                    <a:pt x="10118091" y="8309611"/>
                  </a:cubicBezTo>
                  <a:cubicBezTo>
                    <a:pt x="11148061" y="6116320"/>
                    <a:pt x="10782300" y="3361691"/>
                    <a:pt x="9215121" y="1497330"/>
                  </a:cubicBezTo>
                  <a:close/>
                </a:path>
              </a:pathLst>
            </a:custGeom>
            <a:blipFill>
              <a:blip r:embed="rId3"/>
              <a:stretch>
                <a:fillRect l="-6649" r="6649" t="-16069" b="-11979"/>
              </a:stretch>
            </a:blipFill>
          </p:spPr>
        </p:sp>
      </p:grpSp>
      <p:pic>
        <p:nvPicPr>
          <p:cNvPr name="Picture 8" id="8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0">
            <a:off x="11798932" y="1734877"/>
            <a:ext cx="1638658" cy="1680675"/>
          </a:xfrm>
          <a:prstGeom prst="rect">
            <a:avLst/>
          </a:prstGeom>
        </p:spPr>
      </p:pic>
      <p:sp>
        <p:nvSpPr>
          <p:cNvPr name="TextBox 9" id="9"/>
          <p:cNvSpPr txBox="true"/>
          <p:nvPr/>
        </p:nvSpPr>
        <p:spPr>
          <a:xfrm rot="0">
            <a:off x="2419686" y="1864538"/>
            <a:ext cx="7815168" cy="12382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9600"/>
              </a:lnSpc>
            </a:pPr>
            <a:r>
              <a:rPr lang="en-US" sz="8000">
                <a:solidFill>
                  <a:srgbClr val="FFBD59"/>
                </a:solidFill>
                <a:latin typeface="Archivo Black"/>
              </a:rPr>
              <a:t>Our Services</a:t>
            </a:r>
          </a:p>
        </p:txBody>
      </p:sp>
      <p:sp>
        <p:nvSpPr>
          <p:cNvPr name="TextBox 10" id="10"/>
          <p:cNvSpPr txBox="true"/>
          <p:nvPr/>
        </p:nvSpPr>
        <p:spPr>
          <a:xfrm rot="0">
            <a:off x="2419686" y="4251633"/>
            <a:ext cx="3870752" cy="4953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>
                <a:solidFill>
                  <a:srgbClr val="000000"/>
                </a:solidFill>
                <a:latin typeface="Shadows Into Light Two"/>
              </a:rPr>
              <a:t>Service One</a:t>
            </a:r>
          </a:p>
        </p:txBody>
      </p:sp>
      <p:sp>
        <p:nvSpPr>
          <p:cNvPr name="TextBox 11" id="11"/>
          <p:cNvSpPr txBox="true"/>
          <p:nvPr/>
        </p:nvSpPr>
        <p:spPr>
          <a:xfrm rot="0">
            <a:off x="6958726" y="4251633"/>
            <a:ext cx="4032753" cy="4953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>
                <a:solidFill>
                  <a:srgbClr val="000000"/>
                </a:solidFill>
                <a:latin typeface="Shadows Into Light Two"/>
              </a:rPr>
              <a:t>Service Two</a:t>
            </a:r>
          </a:p>
        </p:txBody>
      </p:sp>
      <p:sp>
        <p:nvSpPr>
          <p:cNvPr name="TextBox 12" id="12"/>
          <p:cNvSpPr txBox="true"/>
          <p:nvPr/>
        </p:nvSpPr>
        <p:spPr>
          <a:xfrm rot="0">
            <a:off x="2419686" y="6887634"/>
            <a:ext cx="3870752" cy="4953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>
                <a:solidFill>
                  <a:srgbClr val="000000"/>
                </a:solidFill>
                <a:latin typeface="Shadows Into Light Two"/>
              </a:rPr>
              <a:t>Service Three</a:t>
            </a:r>
          </a:p>
        </p:txBody>
      </p:sp>
      <p:sp>
        <p:nvSpPr>
          <p:cNvPr name="TextBox 13" id="13"/>
          <p:cNvSpPr txBox="true"/>
          <p:nvPr/>
        </p:nvSpPr>
        <p:spPr>
          <a:xfrm rot="0">
            <a:off x="6958726" y="6887634"/>
            <a:ext cx="4032753" cy="4953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>
                <a:solidFill>
                  <a:srgbClr val="000000"/>
                </a:solidFill>
                <a:latin typeface="Shadows Into Light Two"/>
              </a:rPr>
              <a:t>Service Four</a:t>
            </a:r>
          </a:p>
        </p:txBody>
      </p:sp>
      <p:sp>
        <p:nvSpPr>
          <p:cNvPr name="TextBox 14" id="14"/>
          <p:cNvSpPr txBox="true"/>
          <p:nvPr/>
        </p:nvSpPr>
        <p:spPr>
          <a:xfrm rot="0">
            <a:off x="2419686" y="4933190"/>
            <a:ext cx="3870752" cy="83439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>
                <a:solidFill>
                  <a:srgbClr val="000000"/>
                </a:solidFill>
                <a:latin typeface="Arimo"/>
              </a:rPr>
              <a:t>Elaborate on what you want to discuss.</a:t>
            </a:r>
            <a:r>
              <a:rPr lang="en-US" sz="2400">
                <a:solidFill>
                  <a:srgbClr val="000000"/>
                </a:solidFill>
                <a:latin typeface="Arimo"/>
              </a:rPr>
              <a:t> </a:t>
            </a:r>
          </a:p>
        </p:txBody>
      </p:sp>
      <p:sp>
        <p:nvSpPr>
          <p:cNvPr name="TextBox 15" id="15"/>
          <p:cNvSpPr txBox="true"/>
          <p:nvPr/>
        </p:nvSpPr>
        <p:spPr>
          <a:xfrm rot="0">
            <a:off x="6958726" y="4933190"/>
            <a:ext cx="3870752" cy="83439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>
                <a:solidFill>
                  <a:srgbClr val="000000"/>
                </a:solidFill>
                <a:latin typeface="Arimo"/>
              </a:rPr>
              <a:t>Elaborate on what you want to discuss.</a:t>
            </a:r>
            <a:r>
              <a:rPr lang="en-US" sz="2400">
                <a:solidFill>
                  <a:srgbClr val="000000"/>
                </a:solidFill>
                <a:latin typeface="Arimo"/>
              </a:rPr>
              <a:t> </a:t>
            </a:r>
          </a:p>
        </p:txBody>
      </p:sp>
      <p:sp>
        <p:nvSpPr>
          <p:cNvPr name="TextBox 16" id="16"/>
          <p:cNvSpPr txBox="true"/>
          <p:nvPr/>
        </p:nvSpPr>
        <p:spPr>
          <a:xfrm rot="0">
            <a:off x="2419686" y="7569191"/>
            <a:ext cx="3980117" cy="83439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>
                <a:solidFill>
                  <a:srgbClr val="000000"/>
                </a:solidFill>
                <a:latin typeface="Arimo"/>
              </a:rPr>
              <a:t>Elaborate on what you want to discuss.</a:t>
            </a:r>
            <a:r>
              <a:rPr lang="en-US" sz="2400">
                <a:solidFill>
                  <a:srgbClr val="000000"/>
                </a:solidFill>
                <a:latin typeface="Arimo"/>
              </a:rPr>
              <a:t> </a:t>
            </a:r>
          </a:p>
        </p:txBody>
      </p:sp>
      <p:sp>
        <p:nvSpPr>
          <p:cNvPr name="TextBox 17" id="17"/>
          <p:cNvSpPr txBox="true"/>
          <p:nvPr/>
        </p:nvSpPr>
        <p:spPr>
          <a:xfrm rot="0">
            <a:off x="6958726" y="7569191"/>
            <a:ext cx="3980117" cy="83439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>
                <a:solidFill>
                  <a:srgbClr val="000000"/>
                </a:solidFill>
                <a:latin typeface="Arimo"/>
              </a:rPr>
              <a:t>Elaborate on what you want to discuss.</a:t>
            </a:r>
            <a:r>
              <a:rPr lang="en-US" sz="2400">
                <a:solidFill>
                  <a:srgbClr val="000000"/>
                </a:solidFill>
                <a:latin typeface="Arimo"/>
              </a:rPr>
              <a:t> </a:t>
            </a:r>
          </a:p>
        </p:txBody>
      </p:sp>
      <p:pic>
        <p:nvPicPr>
          <p:cNvPr name="Picture 18" id="18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0">
            <a:off x="15233848" y="7245449"/>
            <a:ext cx="1638658" cy="1680675"/>
          </a:xfrm>
          <a:prstGeom prst="rect">
            <a:avLst/>
          </a:prstGeom>
        </p:spPr>
      </p:pic>
      <p:pic>
        <p:nvPicPr>
          <p:cNvPr name="Picture 19" id="19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0">
            <a:off x="15918405" y="2266640"/>
            <a:ext cx="1120189" cy="1148911"/>
          </a:xfrm>
          <a:prstGeom prst="rect">
            <a:avLst/>
          </a:prstGeom>
        </p:spPr>
      </p:pic>
    </p:spTree>
  </p:cSld>
  <p:clrMapOvr>
    <a:masterClrMapping/>
  </p:clrMapOvr>
</p:sld>
</file>

<file path=ppt/slides/slide15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75" t="21336" r="0" b="22455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1028700" y="824894"/>
            <a:ext cx="16280644" cy="8637212"/>
            <a:chOff x="0" y="0"/>
            <a:chExt cx="4622284" cy="2452216"/>
          </a:xfrm>
        </p:grpSpPr>
        <p:sp>
          <p:nvSpPr>
            <p:cNvPr name="Freeform 4" id="4"/>
            <p:cNvSpPr/>
            <p:nvPr/>
          </p:nvSpPr>
          <p:spPr>
            <a:xfrm>
              <a:off x="0" y="0"/>
              <a:ext cx="4622285" cy="2452216"/>
            </a:xfrm>
            <a:custGeom>
              <a:avLst/>
              <a:gdLst/>
              <a:ahLst/>
              <a:cxnLst/>
              <a:rect r="r" b="b" t="t" l="l"/>
              <a:pathLst>
                <a:path h="2452216" w="4622285">
                  <a:moveTo>
                    <a:pt x="24252" y="0"/>
                  </a:moveTo>
                  <a:lnTo>
                    <a:pt x="4598033" y="0"/>
                  </a:lnTo>
                  <a:cubicBezTo>
                    <a:pt x="4604465" y="0"/>
                    <a:pt x="4610633" y="2555"/>
                    <a:pt x="4615181" y="7103"/>
                  </a:cubicBezTo>
                  <a:cubicBezTo>
                    <a:pt x="4619729" y="11651"/>
                    <a:pt x="4622285" y="17820"/>
                    <a:pt x="4622285" y="24252"/>
                  </a:cubicBezTo>
                  <a:lnTo>
                    <a:pt x="4622285" y="2427964"/>
                  </a:lnTo>
                  <a:cubicBezTo>
                    <a:pt x="4622285" y="2434396"/>
                    <a:pt x="4619729" y="2440564"/>
                    <a:pt x="4615181" y="2445112"/>
                  </a:cubicBezTo>
                  <a:cubicBezTo>
                    <a:pt x="4610633" y="2449661"/>
                    <a:pt x="4604465" y="2452216"/>
                    <a:pt x="4598033" y="2452216"/>
                  </a:cubicBezTo>
                  <a:lnTo>
                    <a:pt x="24252" y="2452216"/>
                  </a:lnTo>
                  <a:cubicBezTo>
                    <a:pt x="17820" y="2452216"/>
                    <a:pt x="11651" y="2449661"/>
                    <a:pt x="7103" y="2445112"/>
                  </a:cubicBezTo>
                  <a:cubicBezTo>
                    <a:pt x="2555" y="2440564"/>
                    <a:pt x="0" y="2434396"/>
                    <a:pt x="0" y="2427964"/>
                  </a:cubicBezTo>
                  <a:lnTo>
                    <a:pt x="0" y="24252"/>
                  </a:lnTo>
                  <a:cubicBezTo>
                    <a:pt x="0" y="17820"/>
                    <a:pt x="2555" y="11651"/>
                    <a:pt x="7103" y="7103"/>
                  </a:cubicBezTo>
                  <a:cubicBezTo>
                    <a:pt x="11651" y="2555"/>
                    <a:pt x="17820" y="0"/>
                    <a:pt x="24252" y="0"/>
                  </a:cubicBezTo>
                  <a:close/>
                </a:path>
              </a:pathLst>
            </a:custGeom>
            <a:solidFill>
              <a:srgbClr val="FFFFFF"/>
            </a:solidFill>
            <a:ln w="114300">
              <a:solidFill>
                <a:srgbClr val="F5C4C4"/>
              </a:solidFill>
            </a:ln>
          </p:spPr>
        </p:sp>
        <p:sp>
          <p:nvSpPr>
            <p:cNvPr name="TextBox 5" id="5"/>
            <p:cNvSpPr txBox="true"/>
            <p:nvPr/>
          </p:nvSpPr>
          <p:spPr>
            <a:xfrm>
              <a:off x="0" y="-47625"/>
              <a:ext cx="812800" cy="8604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  <p:pic>
        <p:nvPicPr>
          <p:cNvPr name="Picture 6" id="6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true" flipV="false" rot="1100195">
            <a:off x="2211992" y="4410699"/>
            <a:ext cx="2030594" cy="1644781"/>
          </a:xfrm>
          <a:prstGeom prst="rect">
            <a:avLst/>
          </a:prstGeom>
        </p:spPr>
      </p:pic>
      <p:pic>
        <p:nvPicPr>
          <p:cNvPr name="Picture 7" id="7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257743">
            <a:off x="14590641" y="4059696"/>
            <a:ext cx="2100375" cy="2346788"/>
          </a:xfrm>
          <a:prstGeom prst="rect">
            <a:avLst/>
          </a:prstGeom>
        </p:spPr>
      </p:pic>
      <p:pic>
        <p:nvPicPr>
          <p:cNvPr name="Picture 8" id="8"/>
          <p:cNvPicPr>
            <a:picLocks noChangeAspect="true"/>
          </p:cNvPicPr>
          <p:nvPr/>
        </p:nvPicPr>
        <p:blipFill>
          <a:blip r:embed="rId5"/>
          <a:srcRect l="0" t="0" r="0" b="0"/>
          <a:stretch>
            <a:fillRect/>
          </a:stretch>
        </p:blipFill>
        <p:spPr>
          <a:xfrm flipH="false" flipV="false" rot="0">
            <a:off x="8561210" y="7950919"/>
            <a:ext cx="1215624" cy="1185234"/>
          </a:xfrm>
          <a:prstGeom prst="rect">
            <a:avLst/>
          </a:prstGeom>
        </p:spPr>
      </p:pic>
      <p:sp>
        <p:nvSpPr>
          <p:cNvPr name="TextBox 9" id="9"/>
          <p:cNvSpPr txBox="true"/>
          <p:nvPr/>
        </p:nvSpPr>
        <p:spPr>
          <a:xfrm rot="0">
            <a:off x="3608646" y="1860851"/>
            <a:ext cx="11070707" cy="24574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9600"/>
              </a:lnSpc>
            </a:pPr>
            <a:r>
              <a:rPr lang="en-US" sz="8000">
                <a:solidFill>
                  <a:srgbClr val="FFBD59"/>
                </a:solidFill>
                <a:latin typeface="Archivo Black"/>
              </a:rPr>
              <a:t>Write Your Big Topic or Idea</a:t>
            </a:r>
          </a:p>
        </p:txBody>
      </p:sp>
      <p:grpSp>
        <p:nvGrpSpPr>
          <p:cNvPr name="Group 10" id="10"/>
          <p:cNvGrpSpPr/>
          <p:nvPr/>
        </p:nvGrpSpPr>
        <p:grpSpPr>
          <a:xfrm rot="0">
            <a:off x="2755321" y="6422684"/>
            <a:ext cx="12777357" cy="1196340"/>
            <a:chOff x="0" y="0"/>
            <a:chExt cx="17036477" cy="1595120"/>
          </a:xfrm>
        </p:grpSpPr>
        <p:sp>
          <p:nvSpPr>
            <p:cNvPr name="TextBox 11" id="11"/>
            <p:cNvSpPr txBox="true"/>
            <p:nvPr/>
          </p:nvSpPr>
          <p:spPr>
            <a:xfrm rot="0">
              <a:off x="0" y="-57150"/>
              <a:ext cx="7743769" cy="165227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359"/>
                </a:lnSpc>
                <a:spcBef>
                  <a:spcPct val="0"/>
                </a:spcBef>
              </a:pPr>
              <a:r>
                <a:rPr lang="en-US" sz="2400" u="none">
                  <a:solidFill>
                    <a:srgbClr val="000000"/>
                  </a:solidFill>
                  <a:latin typeface="Arimo"/>
                </a:rPr>
                <a:t>Presentations are communication tools that can be used as demonstrations, lectures, speeches, reports, and more. </a:t>
              </a:r>
            </a:p>
          </p:txBody>
        </p:sp>
        <p:sp>
          <p:nvSpPr>
            <p:cNvPr name="TextBox 12" id="12"/>
            <p:cNvSpPr txBox="true"/>
            <p:nvPr/>
          </p:nvSpPr>
          <p:spPr>
            <a:xfrm rot="0">
              <a:off x="9478561" y="-57150"/>
              <a:ext cx="7557915" cy="165227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359"/>
                </a:lnSpc>
                <a:spcBef>
                  <a:spcPct val="0"/>
                </a:spcBef>
              </a:pPr>
              <a:r>
                <a:rPr lang="en-US" sz="2400">
                  <a:solidFill>
                    <a:srgbClr val="000000"/>
                  </a:solidFill>
                  <a:latin typeface="Arimo"/>
                </a:rPr>
                <a:t>It serves a variety of purposes, making presentations powerful tools for convincing and teaching.</a:t>
              </a:r>
            </a:p>
          </p:txBody>
        </p:sp>
      </p:grpSp>
    </p:spTree>
  </p:cSld>
  <p:clrMapOvr>
    <a:masterClrMapping/>
  </p:clrMapOvr>
</p:sld>
</file>

<file path=ppt/slides/slide16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75" t="21336" r="0" b="22455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1028700" y="824894"/>
            <a:ext cx="16280644" cy="8637212"/>
            <a:chOff x="0" y="0"/>
            <a:chExt cx="4622284" cy="2452216"/>
          </a:xfrm>
        </p:grpSpPr>
        <p:sp>
          <p:nvSpPr>
            <p:cNvPr name="Freeform 4" id="4"/>
            <p:cNvSpPr/>
            <p:nvPr/>
          </p:nvSpPr>
          <p:spPr>
            <a:xfrm>
              <a:off x="0" y="0"/>
              <a:ext cx="4622285" cy="2452216"/>
            </a:xfrm>
            <a:custGeom>
              <a:avLst/>
              <a:gdLst/>
              <a:ahLst/>
              <a:cxnLst/>
              <a:rect r="r" b="b" t="t" l="l"/>
              <a:pathLst>
                <a:path h="2452216" w="4622285">
                  <a:moveTo>
                    <a:pt x="24252" y="0"/>
                  </a:moveTo>
                  <a:lnTo>
                    <a:pt x="4598033" y="0"/>
                  </a:lnTo>
                  <a:cubicBezTo>
                    <a:pt x="4604465" y="0"/>
                    <a:pt x="4610633" y="2555"/>
                    <a:pt x="4615181" y="7103"/>
                  </a:cubicBezTo>
                  <a:cubicBezTo>
                    <a:pt x="4619729" y="11651"/>
                    <a:pt x="4622285" y="17820"/>
                    <a:pt x="4622285" y="24252"/>
                  </a:cubicBezTo>
                  <a:lnTo>
                    <a:pt x="4622285" y="2427964"/>
                  </a:lnTo>
                  <a:cubicBezTo>
                    <a:pt x="4622285" y="2434396"/>
                    <a:pt x="4619729" y="2440564"/>
                    <a:pt x="4615181" y="2445112"/>
                  </a:cubicBezTo>
                  <a:cubicBezTo>
                    <a:pt x="4610633" y="2449661"/>
                    <a:pt x="4604465" y="2452216"/>
                    <a:pt x="4598033" y="2452216"/>
                  </a:cubicBezTo>
                  <a:lnTo>
                    <a:pt x="24252" y="2452216"/>
                  </a:lnTo>
                  <a:cubicBezTo>
                    <a:pt x="17820" y="2452216"/>
                    <a:pt x="11651" y="2449661"/>
                    <a:pt x="7103" y="2445112"/>
                  </a:cubicBezTo>
                  <a:cubicBezTo>
                    <a:pt x="2555" y="2440564"/>
                    <a:pt x="0" y="2434396"/>
                    <a:pt x="0" y="2427964"/>
                  </a:cubicBezTo>
                  <a:lnTo>
                    <a:pt x="0" y="24252"/>
                  </a:lnTo>
                  <a:cubicBezTo>
                    <a:pt x="0" y="17820"/>
                    <a:pt x="2555" y="11651"/>
                    <a:pt x="7103" y="7103"/>
                  </a:cubicBezTo>
                  <a:cubicBezTo>
                    <a:pt x="11651" y="2555"/>
                    <a:pt x="17820" y="0"/>
                    <a:pt x="24252" y="0"/>
                  </a:cubicBezTo>
                  <a:close/>
                </a:path>
              </a:pathLst>
            </a:custGeom>
            <a:solidFill>
              <a:srgbClr val="FFFFFF"/>
            </a:solidFill>
            <a:ln w="114300">
              <a:solidFill>
                <a:srgbClr val="F5C4C4"/>
              </a:solidFill>
            </a:ln>
          </p:spPr>
        </p:sp>
        <p:sp>
          <p:nvSpPr>
            <p:cNvPr name="TextBox 5" id="5"/>
            <p:cNvSpPr txBox="true"/>
            <p:nvPr/>
          </p:nvSpPr>
          <p:spPr>
            <a:xfrm>
              <a:off x="0" y="-47625"/>
              <a:ext cx="812800" cy="8604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  <p:grpSp>
        <p:nvGrpSpPr>
          <p:cNvPr name="Group 6" id="6"/>
          <p:cNvGrpSpPr/>
          <p:nvPr/>
        </p:nvGrpSpPr>
        <p:grpSpPr>
          <a:xfrm rot="0">
            <a:off x="2419686" y="2679355"/>
            <a:ext cx="1863116" cy="1127185"/>
            <a:chOff x="0" y="0"/>
            <a:chExt cx="2484155" cy="1502914"/>
          </a:xfrm>
        </p:grpSpPr>
        <p:pic>
          <p:nvPicPr>
            <p:cNvPr name="Picture 7" id="7"/>
            <p:cNvPicPr>
              <a:picLocks noChangeAspect="true"/>
            </p:cNvPicPr>
            <p:nvPr/>
          </p:nvPicPr>
          <p:blipFill>
            <a:blip r:embed="rId3"/>
            <a:srcRect l="0" t="0" r="0" b="0"/>
            <a:stretch>
              <a:fillRect/>
            </a:stretch>
          </p:blipFill>
          <p:spPr>
            <a:xfrm flipH="false" flipV="false" rot="-5400000">
              <a:off x="490621" y="-490621"/>
              <a:ext cx="1502914" cy="2484155"/>
            </a:xfrm>
            <a:prstGeom prst="rect">
              <a:avLst/>
            </a:prstGeom>
          </p:spPr>
        </p:pic>
        <p:sp>
          <p:nvSpPr>
            <p:cNvPr name="TextBox 8" id="8"/>
            <p:cNvSpPr txBox="true"/>
            <p:nvPr/>
          </p:nvSpPr>
          <p:spPr>
            <a:xfrm rot="0">
              <a:off x="68254" y="230545"/>
              <a:ext cx="2347647" cy="95609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6019"/>
                </a:lnSpc>
                <a:spcBef>
                  <a:spcPct val="0"/>
                </a:spcBef>
              </a:pPr>
              <a:r>
                <a:rPr lang="en-US" sz="4299">
                  <a:solidFill>
                    <a:srgbClr val="94E3F8"/>
                  </a:solidFill>
                  <a:latin typeface="Open Sauce Bold"/>
                </a:rPr>
                <a:t>03.</a:t>
              </a:r>
            </a:p>
          </p:txBody>
        </p:sp>
      </p:grpSp>
      <p:pic>
        <p:nvPicPr>
          <p:cNvPr name="Picture 9" id="9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2165714" y="4155897"/>
            <a:ext cx="4254023" cy="4114800"/>
          </a:xfrm>
          <a:prstGeom prst="rect">
            <a:avLst/>
          </a:prstGeom>
        </p:spPr>
      </p:pic>
      <p:pic>
        <p:nvPicPr>
          <p:cNvPr name="Picture 10" id="10"/>
          <p:cNvPicPr>
            <a:picLocks noChangeAspect="true"/>
          </p:cNvPicPr>
          <p:nvPr/>
        </p:nvPicPr>
        <p:blipFill>
          <a:blip r:embed="rId6"/>
          <a:srcRect l="0" t="0" r="0" b="0"/>
          <a:stretch>
            <a:fillRect/>
          </a:stretch>
        </p:blipFill>
        <p:spPr>
          <a:xfrm flipH="false" flipV="false" rot="0">
            <a:off x="1661910" y="6454914"/>
            <a:ext cx="10177750" cy="2391771"/>
          </a:xfrm>
          <a:prstGeom prst="rect">
            <a:avLst/>
          </a:prstGeom>
        </p:spPr>
      </p:pic>
      <p:sp>
        <p:nvSpPr>
          <p:cNvPr name="TextBox 11" id="11"/>
          <p:cNvSpPr txBox="true"/>
          <p:nvPr/>
        </p:nvSpPr>
        <p:spPr>
          <a:xfrm rot="0">
            <a:off x="2419686" y="4285754"/>
            <a:ext cx="9746028" cy="12382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just" marL="0" indent="0" lvl="0">
              <a:lnSpc>
                <a:spcPts val="9600"/>
              </a:lnSpc>
              <a:spcBef>
                <a:spcPct val="0"/>
              </a:spcBef>
            </a:pPr>
            <a:r>
              <a:rPr lang="en-US" sz="8000">
                <a:solidFill>
                  <a:srgbClr val="FFBD59"/>
                </a:solidFill>
                <a:latin typeface="Archivo Black"/>
              </a:rPr>
              <a:t>Stats &amp; Numbers</a:t>
            </a:r>
          </a:p>
        </p:txBody>
      </p:sp>
      <p:sp>
        <p:nvSpPr>
          <p:cNvPr name="TextBox 12" id="12"/>
          <p:cNvSpPr txBox="true"/>
          <p:nvPr/>
        </p:nvSpPr>
        <p:spPr>
          <a:xfrm rot="0">
            <a:off x="2419686" y="5933579"/>
            <a:ext cx="6774010" cy="52133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4160"/>
              </a:lnSpc>
              <a:spcBef>
                <a:spcPct val="0"/>
              </a:spcBef>
            </a:pPr>
            <a:r>
              <a:rPr lang="en-US" sz="3200" u="none">
                <a:solidFill>
                  <a:srgbClr val="000000"/>
                </a:solidFill>
                <a:latin typeface="Shadows Into Light Two"/>
              </a:rPr>
              <a:t>Elaborate on what you want to discuss. </a:t>
            </a:r>
          </a:p>
        </p:txBody>
      </p:sp>
    </p:spTree>
  </p:cSld>
  <p:clrMapOvr>
    <a:masterClrMapping/>
  </p:clrMapOvr>
</p:sld>
</file>

<file path=ppt/slides/slide17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75" t="21336" r="0" b="22455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1028700" y="824894"/>
            <a:ext cx="16280644" cy="8637212"/>
            <a:chOff x="0" y="0"/>
            <a:chExt cx="4622284" cy="2452216"/>
          </a:xfrm>
        </p:grpSpPr>
        <p:sp>
          <p:nvSpPr>
            <p:cNvPr name="Freeform 4" id="4"/>
            <p:cNvSpPr/>
            <p:nvPr/>
          </p:nvSpPr>
          <p:spPr>
            <a:xfrm>
              <a:off x="0" y="0"/>
              <a:ext cx="4622285" cy="2452216"/>
            </a:xfrm>
            <a:custGeom>
              <a:avLst/>
              <a:gdLst/>
              <a:ahLst/>
              <a:cxnLst/>
              <a:rect r="r" b="b" t="t" l="l"/>
              <a:pathLst>
                <a:path h="2452216" w="4622285">
                  <a:moveTo>
                    <a:pt x="24252" y="0"/>
                  </a:moveTo>
                  <a:lnTo>
                    <a:pt x="4598033" y="0"/>
                  </a:lnTo>
                  <a:cubicBezTo>
                    <a:pt x="4604465" y="0"/>
                    <a:pt x="4610633" y="2555"/>
                    <a:pt x="4615181" y="7103"/>
                  </a:cubicBezTo>
                  <a:cubicBezTo>
                    <a:pt x="4619729" y="11651"/>
                    <a:pt x="4622285" y="17820"/>
                    <a:pt x="4622285" y="24252"/>
                  </a:cubicBezTo>
                  <a:lnTo>
                    <a:pt x="4622285" y="2427964"/>
                  </a:lnTo>
                  <a:cubicBezTo>
                    <a:pt x="4622285" y="2434396"/>
                    <a:pt x="4619729" y="2440564"/>
                    <a:pt x="4615181" y="2445112"/>
                  </a:cubicBezTo>
                  <a:cubicBezTo>
                    <a:pt x="4610633" y="2449661"/>
                    <a:pt x="4604465" y="2452216"/>
                    <a:pt x="4598033" y="2452216"/>
                  </a:cubicBezTo>
                  <a:lnTo>
                    <a:pt x="24252" y="2452216"/>
                  </a:lnTo>
                  <a:cubicBezTo>
                    <a:pt x="17820" y="2452216"/>
                    <a:pt x="11651" y="2449661"/>
                    <a:pt x="7103" y="2445112"/>
                  </a:cubicBezTo>
                  <a:cubicBezTo>
                    <a:pt x="2555" y="2440564"/>
                    <a:pt x="0" y="2434396"/>
                    <a:pt x="0" y="2427964"/>
                  </a:cubicBezTo>
                  <a:lnTo>
                    <a:pt x="0" y="24252"/>
                  </a:lnTo>
                  <a:cubicBezTo>
                    <a:pt x="0" y="17820"/>
                    <a:pt x="2555" y="11651"/>
                    <a:pt x="7103" y="7103"/>
                  </a:cubicBezTo>
                  <a:cubicBezTo>
                    <a:pt x="11651" y="2555"/>
                    <a:pt x="17820" y="0"/>
                    <a:pt x="24252" y="0"/>
                  </a:cubicBezTo>
                  <a:close/>
                </a:path>
              </a:pathLst>
            </a:custGeom>
            <a:solidFill>
              <a:srgbClr val="FFFFFF"/>
            </a:solidFill>
            <a:ln w="114300">
              <a:solidFill>
                <a:srgbClr val="F5C4C4"/>
              </a:solidFill>
            </a:ln>
          </p:spPr>
        </p:sp>
        <p:sp>
          <p:nvSpPr>
            <p:cNvPr name="TextBox 5" id="5"/>
            <p:cNvSpPr txBox="true"/>
            <p:nvPr/>
          </p:nvSpPr>
          <p:spPr>
            <a:xfrm>
              <a:off x="0" y="-47625"/>
              <a:ext cx="812800" cy="8604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  <p:grpSp>
        <p:nvGrpSpPr>
          <p:cNvPr name="Group 6" id="6"/>
          <p:cNvGrpSpPr/>
          <p:nvPr/>
        </p:nvGrpSpPr>
        <p:grpSpPr>
          <a:xfrm rot="0">
            <a:off x="2085075" y="3793738"/>
            <a:ext cx="3306074" cy="3176504"/>
            <a:chOff x="0" y="0"/>
            <a:chExt cx="4408098" cy="4235339"/>
          </a:xfrm>
        </p:grpSpPr>
        <p:sp>
          <p:nvSpPr>
            <p:cNvPr name="TextBox 7" id="7"/>
            <p:cNvSpPr txBox="true"/>
            <p:nvPr/>
          </p:nvSpPr>
          <p:spPr>
            <a:xfrm rot="0">
              <a:off x="0" y="1943443"/>
              <a:ext cx="4408098" cy="65722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840"/>
                </a:lnSpc>
                <a:spcBef>
                  <a:spcPct val="0"/>
                </a:spcBef>
              </a:pPr>
              <a:r>
                <a:rPr lang="en-US" sz="3200">
                  <a:solidFill>
                    <a:srgbClr val="000000"/>
                  </a:solidFill>
                  <a:latin typeface="Shadows Into Light Two"/>
                </a:rPr>
                <a:t>MONTHLY</a:t>
              </a:r>
            </a:p>
          </p:txBody>
        </p:sp>
        <p:sp>
          <p:nvSpPr>
            <p:cNvPr name="TextBox 8" id="8"/>
            <p:cNvSpPr txBox="true"/>
            <p:nvPr/>
          </p:nvSpPr>
          <p:spPr>
            <a:xfrm rot="0">
              <a:off x="0" y="-238125"/>
              <a:ext cx="4408098" cy="1863724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12000"/>
                </a:lnSpc>
                <a:spcBef>
                  <a:spcPct val="0"/>
                </a:spcBef>
              </a:pPr>
              <a:r>
                <a:rPr lang="en-US" sz="8000" u="none">
                  <a:solidFill>
                    <a:srgbClr val="000000"/>
                  </a:solidFill>
                  <a:latin typeface="Shadows Into Light Two"/>
                </a:rPr>
                <a:t>20$</a:t>
              </a:r>
            </a:p>
          </p:txBody>
        </p:sp>
        <p:sp>
          <p:nvSpPr>
            <p:cNvPr name="TextBox 9" id="9"/>
            <p:cNvSpPr txBox="true"/>
            <p:nvPr/>
          </p:nvSpPr>
          <p:spPr>
            <a:xfrm rot="0">
              <a:off x="0" y="3013533"/>
              <a:ext cx="4408098" cy="53467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359"/>
                </a:lnSpc>
                <a:spcBef>
                  <a:spcPct val="0"/>
                </a:spcBef>
              </a:pPr>
              <a:r>
                <a:rPr lang="en-US" sz="2400">
                  <a:solidFill>
                    <a:srgbClr val="000000"/>
                  </a:solidFill>
                  <a:latin typeface="Arimo"/>
                </a:rPr>
                <a:t>Add a feature</a:t>
              </a:r>
            </a:p>
          </p:txBody>
        </p:sp>
        <p:sp>
          <p:nvSpPr>
            <p:cNvPr name="TextBox 10" id="10"/>
            <p:cNvSpPr txBox="true"/>
            <p:nvPr/>
          </p:nvSpPr>
          <p:spPr>
            <a:xfrm rot="0">
              <a:off x="0" y="3700669"/>
              <a:ext cx="4408098" cy="53467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359"/>
                </a:lnSpc>
                <a:spcBef>
                  <a:spcPct val="0"/>
                </a:spcBef>
              </a:pPr>
              <a:r>
                <a:rPr lang="en-US" sz="2400">
                  <a:solidFill>
                    <a:srgbClr val="000000"/>
                  </a:solidFill>
                  <a:latin typeface="Arimo"/>
                </a:rPr>
                <a:t>Add a feature</a:t>
              </a:r>
            </a:p>
          </p:txBody>
        </p:sp>
        <p:sp>
          <p:nvSpPr>
            <p:cNvPr name="AutoShape 11" id="11"/>
            <p:cNvSpPr/>
            <p:nvPr/>
          </p:nvSpPr>
          <p:spPr>
            <a:xfrm rot="0">
              <a:off x="152565" y="1625599"/>
              <a:ext cx="4102968" cy="0"/>
            </a:xfrm>
            <a:prstGeom prst="line">
              <a:avLst/>
            </a:prstGeom>
            <a:ln cap="flat" w="50800">
              <a:solidFill>
                <a:srgbClr val="000000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12" id="12"/>
            <p:cNvSpPr/>
            <p:nvPr/>
          </p:nvSpPr>
          <p:spPr>
            <a:xfrm rot="0">
              <a:off x="152565" y="2816683"/>
              <a:ext cx="4102968" cy="0"/>
            </a:xfrm>
            <a:prstGeom prst="line">
              <a:avLst/>
            </a:prstGeom>
            <a:ln cap="flat" w="50800">
              <a:solidFill>
                <a:srgbClr val="000000"/>
              </a:solidFill>
              <a:prstDash val="solid"/>
              <a:headEnd type="none" len="sm" w="sm"/>
              <a:tailEnd type="none" len="sm" w="sm"/>
            </a:ln>
          </p:spPr>
        </p:sp>
      </p:grpSp>
      <p:grpSp>
        <p:nvGrpSpPr>
          <p:cNvPr name="Group 13" id="13"/>
          <p:cNvGrpSpPr/>
          <p:nvPr/>
        </p:nvGrpSpPr>
        <p:grpSpPr>
          <a:xfrm rot="0">
            <a:off x="12896851" y="3793738"/>
            <a:ext cx="3306074" cy="5256500"/>
            <a:chOff x="0" y="0"/>
            <a:chExt cx="4408098" cy="7008666"/>
          </a:xfrm>
        </p:grpSpPr>
        <p:sp>
          <p:nvSpPr>
            <p:cNvPr name="TextBox 14" id="14"/>
            <p:cNvSpPr txBox="true"/>
            <p:nvPr/>
          </p:nvSpPr>
          <p:spPr>
            <a:xfrm rot="0">
              <a:off x="0" y="1943443"/>
              <a:ext cx="4408098" cy="65722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840"/>
                </a:lnSpc>
                <a:spcBef>
                  <a:spcPct val="0"/>
                </a:spcBef>
              </a:pPr>
              <a:r>
                <a:rPr lang="en-US" sz="3200">
                  <a:solidFill>
                    <a:srgbClr val="000000"/>
                  </a:solidFill>
                  <a:latin typeface="Shadows Into Light Two"/>
                </a:rPr>
                <a:t>YEARLY</a:t>
              </a:r>
            </a:p>
          </p:txBody>
        </p:sp>
        <p:sp>
          <p:nvSpPr>
            <p:cNvPr name="TextBox 15" id="15"/>
            <p:cNvSpPr txBox="true"/>
            <p:nvPr/>
          </p:nvSpPr>
          <p:spPr>
            <a:xfrm rot="0">
              <a:off x="0" y="-238125"/>
              <a:ext cx="4408098" cy="1863724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12000"/>
                </a:lnSpc>
                <a:spcBef>
                  <a:spcPct val="0"/>
                </a:spcBef>
              </a:pPr>
              <a:r>
                <a:rPr lang="en-US" sz="8000">
                  <a:solidFill>
                    <a:srgbClr val="000000"/>
                  </a:solidFill>
                  <a:latin typeface="Shadows Into Light Two"/>
                </a:rPr>
                <a:t>300</a:t>
              </a:r>
              <a:r>
                <a:rPr lang="en-US" sz="8000" u="none">
                  <a:solidFill>
                    <a:srgbClr val="000000"/>
                  </a:solidFill>
                  <a:latin typeface="Shadows Into Light Two"/>
                </a:rPr>
                <a:t>$</a:t>
              </a:r>
            </a:p>
          </p:txBody>
        </p:sp>
        <p:sp>
          <p:nvSpPr>
            <p:cNvPr name="TextBox 16" id="16"/>
            <p:cNvSpPr txBox="true"/>
            <p:nvPr/>
          </p:nvSpPr>
          <p:spPr>
            <a:xfrm rot="0">
              <a:off x="0" y="3013533"/>
              <a:ext cx="4408098" cy="53467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359"/>
                </a:lnSpc>
                <a:spcBef>
                  <a:spcPct val="0"/>
                </a:spcBef>
              </a:pPr>
              <a:r>
                <a:rPr lang="en-US" sz="2400">
                  <a:solidFill>
                    <a:srgbClr val="000000"/>
                  </a:solidFill>
                  <a:latin typeface="Arimo"/>
                </a:rPr>
                <a:t>Add a feature</a:t>
              </a:r>
            </a:p>
          </p:txBody>
        </p:sp>
        <p:sp>
          <p:nvSpPr>
            <p:cNvPr name="TextBox 17" id="17"/>
            <p:cNvSpPr txBox="true"/>
            <p:nvPr/>
          </p:nvSpPr>
          <p:spPr>
            <a:xfrm rot="0">
              <a:off x="0" y="3700669"/>
              <a:ext cx="4408098" cy="53467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359"/>
                </a:lnSpc>
                <a:spcBef>
                  <a:spcPct val="0"/>
                </a:spcBef>
              </a:pPr>
              <a:r>
                <a:rPr lang="en-US" sz="2400">
                  <a:solidFill>
                    <a:srgbClr val="000000"/>
                  </a:solidFill>
                  <a:latin typeface="Arimo"/>
                </a:rPr>
                <a:t>Add a feature</a:t>
              </a:r>
            </a:p>
          </p:txBody>
        </p:sp>
        <p:sp>
          <p:nvSpPr>
            <p:cNvPr name="TextBox 18" id="18"/>
            <p:cNvSpPr txBox="true"/>
            <p:nvPr/>
          </p:nvSpPr>
          <p:spPr>
            <a:xfrm rot="0">
              <a:off x="0" y="5087333"/>
              <a:ext cx="4408098" cy="53467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359"/>
                </a:lnSpc>
                <a:spcBef>
                  <a:spcPct val="0"/>
                </a:spcBef>
              </a:pPr>
              <a:r>
                <a:rPr lang="en-US" sz="2400">
                  <a:solidFill>
                    <a:srgbClr val="000000"/>
                  </a:solidFill>
                  <a:latin typeface="Arimo"/>
                </a:rPr>
                <a:t>Add a feature</a:t>
              </a:r>
            </a:p>
          </p:txBody>
        </p:sp>
        <p:sp>
          <p:nvSpPr>
            <p:cNvPr name="TextBox 19" id="19"/>
            <p:cNvSpPr txBox="true"/>
            <p:nvPr/>
          </p:nvSpPr>
          <p:spPr>
            <a:xfrm rot="0">
              <a:off x="0" y="6473996"/>
              <a:ext cx="4408098" cy="53467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359"/>
                </a:lnSpc>
                <a:spcBef>
                  <a:spcPct val="0"/>
                </a:spcBef>
              </a:pPr>
              <a:r>
                <a:rPr lang="en-US" sz="2400">
                  <a:solidFill>
                    <a:srgbClr val="000000"/>
                  </a:solidFill>
                  <a:latin typeface="Arimo"/>
                </a:rPr>
                <a:t>Add a feature</a:t>
              </a:r>
            </a:p>
          </p:txBody>
        </p:sp>
        <p:sp>
          <p:nvSpPr>
            <p:cNvPr name="TextBox 20" id="20"/>
            <p:cNvSpPr txBox="true"/>
            <p:nvPr/>
          </p:nvSpPr>
          <p:spPr>
            <a:xfrm rot="0">
              <a:off x="0" y="4394001"/>
              <a:ext cx="4408098" cy="53467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359"/>
                </a:lnSpc>
                <a:spcBef>
                  <a:spcPct val="0"/>
                </a:spcBef>
              </a:pPr>
              <a:r>
                <a:rPr lang="en-US" sz="2400">
                  <a:solidFill>
                    <a:srgbClr val="000000"/>
                  </a:solidFill>
                  <a:latin typeface="Arimo"/>
                </a:rPr>
                <a:t>Add a feature</a:t>
              </a:r>
            </a:p>
          </p:txBody>
        </p:sp>
        <p:sp>
          <p:nvSpPr>
            <p:cNvPr name="TextBox 21" id="21"/>
            <p:cNvSpPr txBox="true"/>
            <p:nvPr/>
          </p:nvSpPr>
          <p:spPr>
            <a:xfrm rot="0">
              <a:off x="0" y="5780665"/>
              <a:ext cx="4408098" cy="53467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359"/>
                </a:lnSpc>
                <a:spcBef>
                  <a:spcPct val="0"/>
                </a:spcBef>
              </a:pPr>
              <a:r>
                <a:rPr lang="en-US" sz="2400">
                  <a:solidFill>
                    <a:srgbClr val="000000"/>
                  </a:solidFill>
                  <a:latin typeface="Arimo"/>
                </a:rPr>
                <a:t>Add a feature</a:t>
              </a:r>
            </a:p>
          </p:txBody>
        </p:sp>
        <p:sp>
          <p:nvSpPr>
            <p:cNvPr name="AutoShape 22" id="22"/>
            <p:cNvSpPr/>
            <p:nvPr/>
          </p:nvSpPr>
          <p:spPr>
            <a:xfrm rot="0">
              <a:off x="152565" y="1625599"/>
              <a:ext cx="4102968" cy="0"/>
            </a:xfrm>
            <a:prstGeom prst="line">
              <a:avLst/>
            </a:prstGeom>
            <a:ln cap="flat" w="50800">
              <a:solidFill>
                <a:srgbClr val="000000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23" id="23"/>
            <p:cNvSpPr/>
            <p:nvPr/>
          </p:nvSpPr>
          <p:spPr>
            <a:xfrm rot="0">
              <a:off x="152565" y="2816683"/>
              <a:ext cx="4102968" cy="0"/>
            </a:xfrm>
            <a:prstGeom prst="line">
              <a:avLst/>
            </a:prstGeom>
            <a:ln cap="flat" w="50800">
              <a:solidFill>
                <a:srgbClr val="000000"/>
              </a:solidFill>
              <a:prstDash val="solid"/>
              <a:headEnd type="none" len="sm" w="sm"/>
              <a:tailEnd type="none" len="sm" w="sm"/>
            </a:ln>
          </p:spPr>
        </p:sp>
      </p:grpSp>
      <p:grpSp>
        <p:nvGrpSpPr>
          <p:cNvPr name="Group 24" id="24"/>
          <p:cNvGrpSpPr/>
          <p:nvPr/>
        </p:nvGrpSpPr>
        <p:grpSpPr>
          <a:xfrm rot="0">
            <a:off x="7490963" y="3793738"/>
            <a:ext cx="3306074" cy="4064118"/>
            <a:chOff x="0" y="0"/>
            <a:chExt cx="4408098" cy="5418823"/>
          </a:xfrm>
        </p:grpSpPr>
        <p:sp>
          <p:nvSpPr>
            <p:cNvPr name="TextBox 25" id="25"/>
            <p:cNvSpPr txBox="true"/>
            <p:nvPr/>
          </p:nvSpPr>
          <p:spPr>
            <a:xfrm rot="0">
              <a:off x="0" y="1943443"/>
              <a:ext cx="4408098" cy="65722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840"/>
                </a:lnSpc>
                <a:spcBef>
                  <a:spcPct val="0"/>
                </a:spcBef>
              </a:pPr>
              <a:r>
                <a:rPr lang="en-US" sz="3200">
                  <a:solidFill>
                    <a:srgbClr val="000000"/>
                  </a:solidFill>
                  <a:latin typeface="Shadows Into Light Two"/>
                </a:rPr>
                <a:t>MONTHLY</a:t>
              </a:r>
            </a:p>
          </p:txBody>
        </p:sp>
        <p:sp>
          <p:nvSpPr>
            <p:cNvPr name="TextBox 26" id="26"/>
            <p:cNvSpPr txBox="true"/>
            <p:nvPr/>
          </p:nvSpPr>
          <p:spPr>
            <a:xfrm rot="0">
              <a:off x="0" y="-238125"/>
              <a:ext cx="4408098" cy="1863724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12000"/>
                </a:lnSpc>
                <a:spcBef>
                  <a:spcPct val="0"/>
                </a:spcBef>
              </a:pPr>
              <a:r>
                <a:rPr lang="en-US" sz="8000">
                  <a:solidFill>
                    <a:srgbClr val="000000"/>
                  </a:solidFill>
                  <a:latin typeface="Shadows Into Light Two"/>
                </a:rPr>
                <a:t>30</a:t>
              </a:r>
              <a:r>
                <a:rPr lang="en-US" sz="8000" u="none">
                  <a:solidFill>
                    <a:srgbClr val="000000"/>
                  </a:solidFill>
                  <a:latin typeface="Shadows Into Light Two"/>
                </a:rPr>
                <a:t>$</a:t>
              </a:r>
            </a:p>
          </p:txBody>
        </p:sp>
        <p:sp>
          <p:nvSpPr>
            <p:cNvPr name="TextBox 27" id="27"/>
            <p:cNvSpPr txBox="true"/>
            <p:nvPr/>
          </p:nvSpPr>
          <p:spPr>
            <a:xfrm rot="0">
              <a:off x="0" y="2810354"/>
              <a:ext cx="4408098" cy="53467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359"/>
                </a:lnSpc>
                <a:spcBef>
                  <a:spcPct val="0"/>
                </a:spcBef>
              </a:pPr>
              <a:r>
                <a:rPr lang="en-US" sz="2400">
                  <a:solidFill>
                    <a:srgbClr val="000000"/>
                  </a:solidFill>
                  <a:latin typeface="Arimo"/>
                </a:rPr>
                <a:t>Add a feature</a:t>
              </a:r>
            </a:p>
          </p:txBody>
        </p:sp>
        <p:sp>
          <p:nvSpPr>
            <p:cNvPr name="TextBox 28" id="28"/>
            <p:cNvSpPr txBox="true"/>
            <p:nvPr/>
          </p:nvSpPr>
          <p:spPr>
            <a:xfrm rot="0">
              <a:off x="0" y="3497490"/>
              <a:ext cx="4408098" cy="53467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359"/>
                </a:lnSpc>
                <a:spcBef>
                  <a:spcPct val="0"/>
                </a:spcBef>
              </a:pPr>
              <a:r>
                <a:rPr lang="en-US" sz="2400">
                  <a:solidFill>
                    <a:srgbClr val="000000"/>
                  </a:solidFill>
                  <a:latin typeface="Arimo"/>
                </a:rPr>
                <a:t>Add a feature</a:t>
              </a:r>
            </a:p>
          </p:txBody>
        </p:sp>
        <p:sp>
          <p:nvSpPr>
            <p:cNvPr name="TextBox 29" id="29"/>
            <p:cNvSpPr txBox="true"/>
            <p:nvPr/>
          </p:nvSpPr>
          <p:spPr>
            <a:xfrm rot="0">
              <a:off x="0" y="4884153"/>
              <a:ext cx="4408098" cy="53467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359"/>
                </a:lnSpc>
                <a:spcBef>
                  <a:spcPct val="0"/>
                </a:spcBef>
              </a:pPr>
              <a:r>
                <a:rPr lang="en-US" sz="2400">
                  <a:solidFill>
                    <a:srgbClr val="000000"/>
                  </a:solidFill>
                  <a:latin typeface="Arimo"/>
                </a:rPr>
                <a:t>Add a feature</a:t>
              </a:r>
            </a:p>
          </p:txBody>
        </p:sp>
        <p:sp>
          <p:nvSpPr>
            <p:cNvPr name="TextBox 30" id="30"/>
            <p:cNvSpPr txBox="true"/>
            <p:nvPr/>
          </p:nvSpPr>
          <p:spPr>
            <a:xfrm rot="0">
              <a:off x="0" y="4190822"/>
              <a:ext cx="4408098" cy="53467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3359"/>
                </a:lnSpc>
                <a:spcBef>
                  <a:spcPct val="0"/>
                </a:spcBef>
              </a:pPr>
              <a:r>
                <a:rPr lang="en-US" sz="2400">
                  <a:solidFill>
                    <a:srgbClr val="000000"/>
                  </a:solidFill>
                  <a:latin typeface="Arimo"/>
                </a:rPr>
                <a:t>Add a feature</a:t>
              </a:r>
            </a:p>
          </p:txBody>
        </p:sp>
        <p:sp>
          <p:nvSpPr>
            <p:cNvPr name="AutoShape 31" id="31"/>
            <p:cNvSpPr/>
            <p:nvPr/>
          </p:nvSpPr>
          <p:spPr>
            <a:xfrm rot="0">
              <a:off x="152565" y="1625599"/>
              <a:ext cx="4102968" cy="0"/>
            </a:xfrm>
            <a:prstGeom prst="line">
              <a:avLst/>
            </a:prstGeom>
            <a:ln cap="flat" w="50800">
              <a:solidFill>
                <a:srgbClr val="000000"/>
              </a:solidFill>
              <a:prstDash val="solid"/>
              <a:headEnd type="none" len="sm" w="sm"/>
              <a:tailEnd type="none" len="sm" w="sm"/>
            </a:ln>
          </p:spPr>
        </p:sp>
        <p:sp>
          <p:nvSpPr>
            <p:cNvPr name="AutoShape 32" id="32"/>
            <p:cNvSpPr/>
            <p:nvPr/>
          </p:nvSpPr>
          <p:spPr>
            <a:xfrm rot="0">
              <a:off x="152565" y="2816683"/>
              <a:ext cx="4102968" cy="0"/>
            </a:xfrm>
            <a:prstGeom prst="line">
              <a:avLst/>
            </a:prstGeom>
            <a:ln cap="flat" w="50800">
              <a:solidFill>
                <a:srgbClr val="000000"/>
              </a:solidFill>
              <a:prstDash val="solid"/>
              <a:headEnd type="none" len="sm" w="sm"/>
              <a:tailEnd type="none" len="sm" w="sm"/>
            </a:ln>
          </p:spPr>
        </p:sp>
      </p:grpSp>
      <p:pic>
        <p:nvPicPr>
          <p:cNvPr name="Picture 33" id="33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876783">
            <a:off x="10942046" y="6701942"/>
            <a:ext cx="1945125" cy="2137500"/>
          </a:xfrm>
          <a:prstGeom prst="rect">
            <a:avLst/>
          </a:prstGeom>
        </p:spPr>
      </p:pic>
      <p:pic>
        <p:nvPicPr>
          <p:cNvPr name="Picture 34" id="34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0">
            <a:off x="2578468" y="7259791"/>
            <a:ext cx="1948546" cy="1998509"/>
          </a:xfrm>
          <a:prstGeom prst="rect">
            <a:avLst/>
          </a:prstGeom>
        </p:spPr>
      </p:pic>
      <p:sp>
        <p:nvSpPr>
          <p:cNvPr name="TextBox 35" id="35"/>
          <p:cNvSpPr txBox="true"/>
          <p:nvPr/>
        </p:nvSpPr>
        <p:spPr>
          <a:xfrm rot="0">
            <a:off x="2085075" y="1860851"/>
            <a:ext cx="14117850" cy="12382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9600"/>
              </a:lnSpc>
              <a:spcBef>
                <a:spcPct val="0"/>
              </a:spcBef>
            </a:pPr>
            <a:r>
              <a:rPr lang="en-US" sz="8000">
                <a:solidFill>
                  <a:srgbClr val="FFBD59"/>
                </a:solidFill>
                <a:latin typeface="Archivo Black"/>
              </a:rPr>
              <a:t>Add a Pricing Page</a:t>
            </a:r>
          </a:p>
        </p:txBody>
      </p:sp>
    </p:spTree>
  </p:cSld>
  <p:clrMapOvr>
    <a:masterClrMapping/>
  </p:clrMapOvr>
</p:sld>
</file>

<file path=ppt/slides/slide18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75" t="21336" r="0" b="22455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1028700" y="824894"/>
            <a:ext cx="16280644" cy="8637212"/>
            <a:chOff x="0" y="0"/>
            <a:chExt cx="4622284" cy="2452216"/>
          </a:xfrm>
        </p:grpSpPr>
        <p:sp>
          <p:nvSpPr>
            <p:cNvPr name="Freeform 4" id="4"/>
            <p:cNvSpPr/>
            <p:nvPr/>
          </p:nvSpPr>
          <p:spPr>
            <a:xfrm>
              <a:off x="0" y="0"/>
              <a:ext cx="4622285" cy="2452216"/>
            </a:xfrm>
            <a:custGeom>
              <a:avLst/>
              <a:gdLst/>
              <a:ahLst/>
              <a:cxnLst/>
              <a:rect r="r" b="b" t="t" l="l"/>
              <a:pathLst>
                <a:path h="2452216" w="4622285">
                  <a:moveTo>
                    <a:pt x="24252" y="0"/>
                  </a:moveTo>
                  <a:lnTo>
                    <a:pt x="4598033" y="0"/>
                  </a:lnTo>
                  <a:cubicBezTo>
                    <a:pt x="4604465" y="0"/>
                    <a:pt x="4610633" y="2555"/>
                    <a:pt x="4615181" y="7103"/>
                  </a:cubicBezTo>
                  <a:cubicBezTo>
                    <a:pt x="4619729" y="11651"/>
                    <a:pt x="4622285" y="17820"/>
                    <a:pt x="4622285" y="24252"/>
                  </a:cubicBezTo>
                  <a:lnTo>
                    <a:pt x="4622285" y="2427964"/>
                  </a:lnTo>
                  <a:cubicBezTo>
                    <a:pt x="4622285" y="2434396"/>
                    <a:pt x="4619729" y="2440564"/>
                    <a:pt x="4615181" y="2445112"/>
                  </a:cubicBezTo>
                  <a:cubicBezTo>
                    <a:pt x="4610633" y="2449661"/>
                    <a:pt x="4604465" y="2452216"/>
                    <a:pt x="4598033" y="2452216"/>
                  </a:cubicBezTo>
                  <a:lnTo>
                    <a:pt x="24252" y="2452216"/>
                  </a:lnTo>
                  <a:cubicBezTo>
                    <a:pt x="17820" y="2452216"/>
                    <a:pt x="11651" y="2449661"/>
                    <a:pt x="7103" y="2445112"/>
                  </a:cubicBezTo>
                  <a:cubicBezTo>
                    <a:pt x="2555" y="2440564"/>
                    <a:pt x="0" y="2434396"/>
                    <a:pt x="0" y="2427964"/>
                  </a:cubicBezTo>
                  <a:lnTo>
                    <a:pt x="0" y="24252"/>
                  </a:lnTo>
                  <a:cubicBezTo>
                    <a:pt x="0" y="17820"/>
                    <a:pt x="2555" y="11651"/>
                    <a:pt x="7103" y="7103"/>
                  </a:cubicBezTo>
                  <a:cubicBezTo>
                    <a:pt x="11651" y="2555"/>
                    <a:pt x="17820" y="0"/>
                    <a:pt x="24252" y="0"/>
                  </a:cubicBezTo>
                  <a:close/>
                </a:path>
              </a:pathLst>
            </a:custGeom>
            <a:solidFill>
              <a:srgbClr val="FFFFFF"/>
            </a:solidFill>
            <a:ln w="114300">
              <a:solidFill>
                <a:srgbClr val="F5C4C4"/>
              </a:solidFill>
            </a:ln>
          </p:spPr>
        </p:sp>
        <p:sp>
          <p:nvSpPr>
            <p:cNvPr name="TextBox 5" id="5"/>
            <p:cNvSpPr txBox="true"/>
            <p:nvPr/>
          </p:nvSpPr>
          <p:spPr>
            <a:xfrm>
              <a:off x="0" y="-47625"/>
              <a:ext cx="812800" cy="8604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  <p:grpSp>
        <p:nvGrpSpPr>
          <p:cNvPr name="Group 6" id="6"/>
          <p:cNvGrpSpPr/>
          <p:nvPr/>
        </p:nvGrpSpPr>
        <p:grpSpPr>
          <a:xfrm rot="0">
            <a:off x="4930324" y="3635413"/>
            <a:ext cx="8427352" cy="1952753"/>
            <a:chOff x="0" y="0"/>
            <a:chExt cx="2219549" cy="514305"/>
          </a:xfrm>
        </p:grpSpPr>
        <p:sp>
          <p:nvSpPr>
            <p:cNvPr name="Freeform 7" id="7"/>
            <p:cNvSpPr/>
            <p:nvPr/>
          </p:nvSpPr>
          <p:spPr>
            <a:xfrm>
              <a:off x="0" y="0"/>
              <a:ext cx="2219549" cy="514305"/>
            </a:xfrm>
            <a:custGeom>
              <a:avLst/>
              <a:gdLst/>
              <a:ahLst/>
              <a:cxnLst/>
              <a:rect r="r" b="b" t="t" l="l"/>
              <a:pathLst>
                <a:path h="514305" w="2219549">
                  <a:moveTo>
                    <a:pt x="0" y="0"/>
                  </a:moveTo>
                  <a:lnTo>
                    <a:pt x="2219549" y="0"/>
                  </a:lnTo>
                  <a:lnTo>
                    <a:pt x="2219549" y="514305"/>
                  </a:lnTo>
                  <a:lnTo>
                    <a:pt x="0" y="514305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</p:spPr>
        </p:sp>
        <p:sp>
          <p:nvSpPr>
            <p:cNvPr name="TextBox 8" id="8"/>
            <p:cNvSpPr txBox="true"/>
            <p:nvPr/>
          </p:nvSpPr>
          <p:spPr>
            <a:xfrm>
              <a:off x="0" y="-247650"/>
              <a:ext cx="812800" cy="1060450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 algn="ctr">
                <a:lnSpc>
                  <a:spcPts val="12000"/>
                </a:lnSpc>
              </a:pPr>
              <a:r>
                <a:rPr lang="en-US" sz="8000">
                  <a:solidFill>
                    <a:srgbClr val="FFBD59"/>
                  </a:solidFill>
                  <a:latin typeface="Archivo Black"/>
                </a:rPr>
                <a:t>123,456,789</a:t>
              </a:r>
            </a:p>
          </p:txBody>
        </p:sp>
      </p:grpSp>
      <p:pic>
        <p:nvPicPr>
          <p:cNvPr name="Picture 9" id="9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0">
            <a:off x="15404896" y="6921563"/>
            <a:ext cx="1904448" cy="1983800"/>
          </a:xfrm>
          <a:prstGeom prst="rect">
            <a:avLst/>
          </a:prstGeom>
        </p:spPr>
      </p:pic>
      <p:sp>
        <p:nvSpPr>
          <p:cNvPr name="TextBox 10" id="10"/>
          <p:cNvSpPr txBox="true"/>
          <p:nvPr/>
        </p:nvSpPr>
        <p:spPr>
          <a:xfrm rot="0">
            <a:off x="4930324" y="6095480"/>
            <a:ext cx="8427352" cy="5048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4079"/>
              </a:lnSpc>
            </a:pPr>
            <a:r>
              <a:rPr lang="en-US" sz="3399">
                <a:solidFill>
                  <a:srgbClr val="000000"/>
                </a:solidFill>
                <a:latin typeface="Shadows Into Light Two"/>
              </a:rPr>
              <a:t>Elaborate on the featured statistic.</a:t>
            </a:r>
          </a:p>
        </p:txBody>
      </p:sp>
      <p:pic>
        <p:nvPicPr>
          <p:cNvPr name="Picture 11" id="11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1204147">
            <a:off x="2515451" y="1954015"/>
            <a:ext cx="2794812" cy="2794812"/>
          </a:xfrm>
          <a:prstGeom prst="rect">
            <a:avLst/>
          </a:prstGeom>
        </p:spPr>
      </p:pic>
    </p:spTree>
  </p:cSld>
  <p:clrMapOvr>
    <a:masterClrMapping/>
  </p:clrMapOvr>
</p:sld>
</file>

<file path=ppt/slides/slide19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75" t="21336" r="0" b="22455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1028700" y="824894"/>
            <a:ext cx="16280644" cy="8637212"/>
            <a:chOff x="0" y="0"/>
            <a:chExt cx="4622284" cy="2452216"/>
          </a:xfrm>
        </p:grpSpPr>
        <p:sp>
          <p:nvSpPr>
            <p:cNvPr name="Freeform 4" id="4"/>
            <p:cNvSpPr/>
            <p:nvPr/>
          </p:nvSpPr>
          <p:spPr>
            <a:xfrm>
              <a:off x="0" y="0"/>
              <a:ext cx="4622285" cy="2452216"/>
            </a:xfrm>
            <a:custGeom>
              <a:avLst/>
              <a:gdLst/>
              <a:ahLst/>
              <a:cxnLst/>
              <a:rect r="r" b="b" t="t" l="l"/>
              <a:pathLst>
                <a:path h="2452216" w="4622285">
                  <a:moveTo>
                    <a:pt x="24252" y="0"/>
                  </a:moveTo>
                  <a:lnTo>
                    <a:pt x="4598033" y="0"/>
                  </a:lnTo>
                  <a:cubicBezTo>
                    <a:pt x="4604465" y="0"/>
                    <a:pt x="4610633" y="2555"/>
                    <a:pt x="4615181" y="7103"/>
                  </a:cubicBezTo>
                  <a:cubicBezTo>
                    <a:pt x="4619729" y="11651"/>
                    <a:pt x="4622285" y="17820"/>
                    <a:pt x="4622285" y="24252"/>
                  </a:cubicBezTo>
                  <a:lnTo>
                    <a:pt x="4622285" y="2427964"/>
                  </a:lnTo>
                  <a:cubicBezTo>
                    <a:pt x="4622285" y="2434396"/>
                    <a:pt x="4619729" y="2440564"/>
                    <a:pt x="4615181" y="2445112"/>
                  </a:cubicBezTo>
                  <a:cubicBezTo>
                    <a:pt x="4610633" y="2449661"/>
                    <a:pt x="4604465" y="2452216"/>
                    <a:pt x="4598033" y="2452216"/>
                  </a:cubicBezTo>
                  <a:lnTo>
                    <a:pt x="24252" y="2452216"/>
                  </a:lnTo>
                  <a:cubicBezTo>
                    <a:pt x="17820" y="2452216"/>
                    <a:pt x="11651" y="2449661"/>
                    <a:pt x="7103" y="2445112"/>
                  </a:cubicBezTo>
                  <a:cubicBezTo>
                    <a:pt x="2555" y="2440564"/>
                    <a:pt x="0" y="2434396"/>
                    <a:pt x="0" y="2427964"/>
                  </a:cubicBezTo>
                  <a:lnTo>
                    <a:pt x="0" y="24252"/>
                  </a:lnTo>
                  <a:cubicBezTo>
                    <a:pt x="0" y="17820"/>
                    <a:pt x="2555" y="11651"/>
                    <a:pt x="7103" y="7103"/>
                  </a:cubicBezTo>
                  <a:cubicBezTo>
                    <a:pt x="11651" y="2555"/>
                    <a:pt x="17820" y="0"/>
                    <a:pt x="24252" y="0"/>
                  </a:cubicBezTo>
                  <a:close/>
                </a:path>
              </a:pathLst>
            </a:custGeom>
            <a:solidFill>
              <a:srgbClr val="FFFFFF"/>
            </a:solidFill>
            <a:ln w="114300">
              <a:solidFill>
                <a:srgbClr val="F5C4C4"/>
              </a:solidFill>
            </a:ln>
          </p:spPr>
        </p:sp>
        <p:sp>
          <p:nvSpPr>
            <p:cNvPr name="TextBox 5" id="5"/>
            <p:cNvSpPr txBox="true"/>
            <p:nvPr/>
          </p:nvSpPr>
          <p:spPr>
            <a:xfrm>
              <a:off x="0" y="-47625"/>
              <a:ext cx="812800" cy="8604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  <p:grpSp>
        <p:nvGrpSpPr>
          <p:cNvPr name="Group 6" id="6"/>
          <p:cNvGrpSpPr/>
          <p:nvPr/>
        </p:nvGrpSpPr>
        <p:grpSpPr>
          <a:xfrm rot="0">
            <a:off x="1562618" y="4514131"/>
            <a:ext cx="3208061" cy="3208061"/>
            <a:chOff x="0" y="0"/>
            <a:chExt cx="4277414" cy="4277414"/>
          </a:xfrm>
        </p:grpSpPr>
        <p:sp>
          <p:nvSpPr>
            <p:cNvPr name="TextBox 7" id="7"/>
            <p:cNvSpPr txBox="true"/>
            <p:nvPr/>
          </p:nvSpPr>
          <p:spPr>
            <a:xfrm rot="0">
              <a:off x="1520776" y="1547530"/>
              <a:ext cx="1235862" cy="107757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6719"/>
                </a:lnSpc>
              </a:pPr>
              <a:r>
                <a:rPr lang="en-US" sz="4799">
                  <a:solidFill>
                    <a:srgbClr val="000000"/>
                  </a:solidFill>
                  <a:latin typeface="Shadows Into Light Two"/>
                </a:rPr>
                <a:t>43%</a:t>
              </a:r>
            </a:p>
          </p:txBody>
        </p:sp>
        <p:grpSp>
          <p:nvGrpSpPr>
            <p:cNvPr name="Group 8" id="8"/>
            <p:cNvGrpSpPr>
              <a:grpSpLocks noChangeAspect="true"/>
            </p:cNvGrpSpPr>
            <p:nvPr/>
          </p:nvGrpSpPr>
          <p:grpSpPr>
            <a:xfrm rot="0">
              <a:off x="0" y="0"/>
              <a:ext cx="4277414" cy="4277414"/>
              <a:chOff x="0" y="0"/>
              <a:chExt cx="2540000" cy="2540000"/>
            </a:xfrm>
          </p:grpSpPr>
          <p:sp>
            <p:nvSpPr>
              <p:cNvPr name="Freeform 9" id="9"/>
              <p:cNvSpPr/>
              <p:nvPr/>
            </p:nvSpPr>
            <p:spPr>
              <a:xfrm>
                <a:off x="-62725" y="-2035"/>
                <a:ext cx="2665449" cy="2544070"/>
              </a:xfrm>
              <a:custGeom>
                <a:avLst/>
                <a:gdLst/>
                <a:ahLst/>
                <a:cxnLst/>
                <a:rect r="r" b="b" t="t" l="l"/>
                <a:pathLst>
                  <a:path h="2544070" w="2665449">
                    <a:moveTo>
                      <a:pt x="1332725" y="2035"/>
                    </a:moveTo>
                    <a:cubicBezTo>
                      <a:pt x="1787805" y="0"/>
                      <a:pt x="2209190" y="241614"/>
                      <a:pt x="2437320" y="635390"/>
                    </a:cubicBezTo>
                    <a:cubicBezTo>
                      <a:pt x="2665450" y="1029165"/>
                      <a:pt x="2665450" y="1514905"/>
                      <a:pt x="2437320" y="1908680"/>
                    </a:cubicBezTo>
                    <a:cubicBezTo>
                      <a:pt x="2209190" y="2302456"/>
                      <a:pt x="1787805" y="2544070"/>
                      <a:pt x="1332725" y="2542035"/>
                    </a:cubicBezTo>
                    <a:cubicBezTo>
                      <a:pt x="877645" y="2544070"/>
                      <a:pt x="456260" y="2302456"/>
                      <a:pt x="228130" y="1908680"/>
                    </a:cubicBezTo>
                    <a:cubicBezTo>
                      <a:pt x="0" y="1514905"/>
                      <a:pt x="0" y="1029165"/>
                      <a:pt x="228130" y="635390"/>
                    </a:cubicBezTo>
                    <a:cubicBezTo>
                      <a:pt x="456260" y="241614"/>
                      <a:pt x="877645" y="0"/>
                      <a:pt x="1332725" y="2035"/>
                    </a:cubicBezTo>
                    <a:lnTo>
                      <a:pt x="1332725" y="510035"/>
                    </a:lnTo>
                    <a:cubicBezTo>
                      <a:pt x="1059677" y="508814"/>
                      <a:pt x="806846" y="653783"/>
                      <a:pt x="669968" y="890048"/>
                    </a:cubicBezTo>
                    <a:cubicBezTo>
                      <a:pt x="533090" y="1126313"/>
                      <a:pt x="533090" y="1417757"/>
                      <a:pt x="669968" y="1654022"/>
                    </a:cubicBezTo>
                    <a:cubicBezTo>
                      <a:pt x="806846" y="1890287"/>
                      <a:pt x="1059677" y="2035256"/>
                      <a:pt x="1332725" y="2034035"/>
                    </a:cubicBezTo>
                    <a:cubicBezTo>
                      <a:pt x="1605773" y="2035256"/>
                      <a:pt x="1858604" y="1890287"/>
                      <a:pt x="1995482" y="1654022"/>
                    </a:cubicBezTo>
                    <a:cubicBezTo>
                      <a:pt x="2132360" y="1417757"/>
                      <a:pt x="2132360" y="1126313"/>
                      <a:pt x="1995482" y="890048"/>
                    </a:cubicBezTo>
                    <a:cubicBezTo>
                      <a:pt x="1858604" y="653783"/>
                      <a:pt x="1605773" y="508814"/>
                      <a:pt x="1332725" y="510035"/>
                    </a:cubicBezTo>
                    <a:close/>
                  </a:path>
                </a:pathLst>
              </a:custGeom>
              <a:solidFill>
                <a:srgbClr val="EDE8E1"/>
              </a:solidFill>
            </p:spPr>
          </p:sp>
          <p:sp>
            <p:nvSpPr>
              <p:cNvPr name="Freeform 10" id="10"/>
              <p:cNvSpPr/>
              <p:nvPr/>
            </p:nvSpPr>
            <p:spPr>
              <a:xfrm>
                <a:off x="1253776" y="17180"/>
                <a:ext cx="1359682" cy="2305316"/>
              </a:xfrm>
              <a:custGeom>
                <a:avLst/>
                <a:gdLst/>
                <a:ahLst/>
                <a:cxnLst/>
                <a:rect r="r" b="b" t="t" l="l"/>
                <a:pathLst>
                  <a:path h="2305316" w="1359682">
                    <a:moveTo>
                      <a:pt x="333724" y="23148"/>
                    </a:moveTo>
                    <a:cubicBezTo>
                      <a:pt x="795530" y="142386"/>
                      <a:pt x="1151595" y="510313"/>
                      <a:pt x="1255638" y="975778"/>
                    </a:cubicBezTo>
                    <a:cubicBezTo>
                      <a:pt x="1359682" y="1441243"/>
                      <a:pt x="1194161" y="1925759"/>
                      <a:pt x="827075" y="2230276"/>
                    </a:cubicBezTo>
                    <a:cubicBezTo>
                      <a:pt x="757285" y="2288700"/>
                      <a:pt x="661569" y="2305316"/>
                      <a:pt x="576170" y="2273833"/>
                    </a:cubicBezTo>
                    <a:cubicBezTo>
                      <a:pt x="490772" y="2242349"/>
                      <a:pt x="428746" y="2167579"/>
                      <a:pt x="413580" y="2077835"/>
                    </a:cubicBezTo>
                    <a:cubicBezTo>
                      <a:pt x="398413" y="1988091"/>
                      <a:pt x="432425" y="1897091"/>
                      <a:pt x="502735" y="1839294"/>
                    </a:cubicBezTo>
                    <a:cubicBezTo>
                      <a:pt x="722986" y="1656583"/>
                      <a:pt x="822299" y="1365874"/>
                      <a:pt x="759873" y="1086595"/>
                    </a:cubicBezTo>
                    <a:cubicBezTo>
                      <a:pt x="697446" y="807316"/>
                      <a:pt x="483808" y="586559"/>
                      <a:pt x="206724" y="515017"/>
                    </a:cubicBezTo>
                    <a:cubicBezTo>
                      <a:pt x="118496" y="492657"/>
                      <a:pt x="48976" y="424799"/>
                      <a:pt x="24488" y="337138"/>
                    </a:cubicBezTo>
                    <a:cubicBezTo>
                      <a:pt x="0" y="249478"/>
                      <a:pt x="24286" y="155414"/>
                      <a:pt x="88152" y="90567"/>
                    </a:cubicBezTo>
                    <a:cubicBezTo>
                      <a:pt x="152018" y="25719"/>
                      <a:pt x="245700" y="0"/>
                      <a:pt x="333724" y="23148"/>
                    </a:cubicBezTo>
                    <a:close/>
                  </a:path>
                </a:pathLst>
              </a:custGeom>
              <a:solidFill>
                <a:srgbClr val="EDA2A2"/>
              </a:solidFill>
            </p:spPr>
          </p:sp>
        </p:grpSp>
      </p:grpSp>
      <p:grpSp>
        <p:nvGrpSpPr>
          <p:cNvPr name="Group 11" id="11"/>
          <p:cNvGrpSpPr/>
          <p:nvPr/>
        </p:nvGrpSpPr>
        <p:grpSpPr>
          <a:xfrm rot="0">
            <a:off x="7539970" y="4514131"/>
            <a:ext cx="3208061" cy="3208061"/>
            <a:chOff x="0" y="0"/>
            <a:chExt cx="4277414" cy="4277414"/>
          </a:xfrm>
        </p:grpSpPr>
        <p:sp>
          <p:nvSpPr>
            <p:cNvPr name="TextBox 12" id="12"/>
            <p:cNvSpPr txBox="true"/>
            <p:nvPr/>
          </p:nvSpPr>
          <p:spPr>
            <a:xfrm rot="0">
              <a:off x="1596563" y="1547530"/>
              <a:ext cx="1084288" cy="107757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6719"/>
                </a:lnSpc>
              </a:pPr>
              <a:r>
                <a:rPr lang="en-US" sz="4799">
                  <a:solidFill>
                    <a:srgbClr val="000000"/>
                  </a:solidFill>
                  <a:latin typeface="Shadows Into Light Two"/>
                </a:rPr>
                <a:t>60%</a:t>
              </a:r>
            </a:p>
          </p:txBody>
        </p:sp>
        <p:grpSp>
          <p:nvGrpSpPr>
            <p:cNvPr name="Group 13" id="13"/>
            <p:cNvGrpSpPr>
              <a:grpSpLocks noChangeAspect="true"/>
            </p:cNvGrpSpPr>
            <p:nvPr/>
          </p:nvGrpSpPr>
          <p:grpSpPr>
            <a:xfrm rot="0">
              <a:off x="0" y="0"/>
              <a:ext cx="4277414" cy="4277414"/>
              <a:chOff x="0" y="0"/>
              <a:chExt cx="2540000" cy="2540000"/>
            </a:xfrm>
          </p:grpSpPr>
          <p:sp>
            <p:nvSpPr>
              <p:cNvPr name="Freeform 14" id="14"/>
              <p:cNvSpPr/>
              <p:nvPr/>
            </p:nvSpPr>
            <p:spPr>
              <a:xfrm>
                <a:off x="-62725" y="-2035"/>
                <a:ext cx="2665449" cy="2544070"/>
              </a:xfrm>
              <a:custGeom>
                <a:avLst/>
                <a:gdLst/>
                <a:ahLst/>
                <a:cxnLst/>
                <a:rect r="r" b="b" t="t" l="l"/>
                <a:pathLst>
                  <a:path h="2544070" w="2665449">
                    <a:moveTo>
                      <a:pt x="1332725" y="2035"/>
                    </a:moveTo>
                    <a:cubicBezTo>
                      <a:pt x="1787805" y="0"/>
                      <a:pt x="2209190" y="241614"/>
                      <a:pt x="2437320" y="635390"/>
                    </a:cubicBezTo>
                    <a:cubicBezTo>
                      <a:pt x="2665450" y="1029165"/>
                      <a:pt x="2665450" y="1514905"/>
                      <a:pt x="2437320" y="1908680"/>
                    </a:cubicBezTo>
                    <a:cubicBezTo>
                      <a:pt x="2209190" y="2302456"/>
                      <a:pt x="1787805" y="2544070"/>
                      <a:pt x="1332725" y="2542035"/>
                    </a:cubicBezTo>
                    <a:cubicBezTo>
                      <a:pt x="877645" y="2544070"/>
                      <a:pt x="456260" y="2302456"/>
                      <a:pt x="228130" y="1908680"/>
                    </a:cubicBezTo>
                    <a:cubicBezTo>
                      <a:pt x="0" y="1514905"/>
                      <a:pt x="0" y="1029165"/>
                      <a:pt x="228130" y="635390"/>
                    </a:cubicBezTo>
                    <a:cubicBezTo>
                      <a:pt x="456260" y="241614"/>
                      <a:pt x="877645" y="0"/>
                      <a:pt x="1332725" y="2035"/>
                    </a:cubicBezTo>
                    <a:lnTo>
                      <a:pt x="1332725" y="510035"/>
                    </a:lnTo>
                    <a:cubicBezTo>
                      <a:pt x="1059677" y="508814"/>
                      <a:pt x="806846" y="653783"/>
                      <a:pt x="669968" y="890048"/>
                    </a:cubicBezTo>
                    <a:cubicBezTo>
                      <a:pt x="533090" y="1126313"/>
                      <a:pt x="533090" y="1417757"/>
                      <a:pt x="669968" y="1654022"/>
                    </a:cubicBezTo>
                    <a:cubicBezTo>
                      <a:pt x="806846" y="1890287"/>
                      <a:pt x="1059677" y="2035256"/>
                      <a:pt x="1332725" y="2034035"/>
                    </a:cubicBezTo>
                    <a:cubicBezTo>
                      <a:pt x="1605773" y="2035256"/>
                      <a:pt x="1858604" y="1890287"/>
                      <a:pt x="1995482" y="1654022"/>
                    </a:cubicBezTo>
                    <a:cubicBezTo>
                      <a:pt x="2132360" y="1417757"/>
                      <a:pt x="2132360" y="1126313"/>
                      <a:pt x="1995482" y="890048"/>
                    </a:cubicBezTo>
                    <a:cubicBezTo>
                      <a:pt x="1858604" y="653783"/>
                      <a:pt x="1605773" y="508814"/>
                      <a:pt x="1332725" y="510035"/>
                    </a:cubicBezTo>
                    <a:close/>
                  </a:path>
                </a:pathLst>
              </a:custGeom>
              <a:solidFill>
                <a:srgbClr val="EDE8E1"/>
              </a:solidFill>
            </p:spPr>
          </p:sp>
          <p:sp>
            <p:nvSpPr>
              <p:cNvPr name="Freeform 15" id="15"/>
              <p:cNvSpPr/>
              <p:nvPr/>
            </p:nvSpPr>
            <p:spPr>
              <a:xfrm>
                <a:off x="631484" y="17180"/>
                <a:ext cx="1982752" cy="2607567"/>
              </a:xfrm>
              <a:custGeom>
                <a:avLst/>
                <a:gdLst/>
                <a:ahLst/>
                <a:cxnLst/>
                <a:rect r="r" b="b" t="t" l="l"/>
                <a:pathLst>
                  <a:path h="2607567" w="1982752">
                    <a:moveTo>
                      <a:pt x="956016" y="23148"/>
                    </a:moveTo>
                    <a:cubicBezTo>
                      <a:pt x="1413392" y="141242"/>
                      <a:pt x="1767432" y="503428"/>
                      <a:pt x="1875092" y="963372"/>
                    </a:cubicBezTo>
                    <a:cubicBezTo>
                      <a:pt x="1982752" y="1423316"/>
                      <a:pt x="1826241" y="1905008"/>
                      <a:pt x="1468794" y="2213830"/>
                    </a:cubicBezTo>
                    <a:cubicBezTo>
                      <a:pt x="1111347" y="2522651"/>
                      <a:pt x="612034" y="2607566"/>
                      <a:pt x="172596" y="2434267"/>
                    </a:cubicBezTo>
                    <a:cubicBezTo>
                      <a:pt x="87777" y="2401255"/>
                      <a:pt x="27104" y="2325383"/>
                      <a:pt x="13552" y="2235381"/>
                    </a:cubicBezTo>
                    <a:cubicBezTo>
                      <a:pt x="0" y="2145379"/>
                      <a:pt x="35640" y="2055005"/>
                      <a:pt x="106977" y="1998480"/>
                    </a:cubicBezTo>
                    <a:cubicBezTo>
                      <a:pt x="178315" y="1941954"/>
                      <a:pt x="274443" y="1927919"/>
                      <a:pt x="358964" y="1961689"/>
                    </a:cubicBezTo>
                    <a:cubicBezTo>
                      <a:pt x="622627" y="2065668"/>
                      <a:pt x="922214" y="2014718"/>
                      <a:pt x="1136682" y="1829426"/>
                    </a:cubicBezTo>
                    <a:cubicBezTo>
                      <a:pt x="1351150" y="1644133"/>
                      <a:pt x="1445057" y="1355117"/>
                      <a:pt x="1380461" y="1079151"/>
                    </a:cubicBezTo>
                    <a:cubicBezTo>
                      <a:pt x="1315865" y="803185"/>
                      <a:pt x="1103441" y="585873"/>
                      <a:pt x="829016" y="515017"/>
                    </a:cubicBezTo>
                    <a:cubicBezTo>
                      <a:pt x="740788" y="492657"/>
                      <a:pt x="671268" y="424799"/>
                      <a:pt x="646780" y="337138"/>
                    </a:cubicBezTo>
                    <a:cubicBezTo>
                      <a:pt x="622292" y="249478"/>
                      <a:pt x="646578" y="155414"/>
                      <a:pt x="710444" y="90567"/>
                    </a:cubicBezTo>
                    <a:cubicBezTo>
                      <a:pt x="774310" y="25719"/>
                      <a:pt x="867992" y="0"/>
                      <a:pt x="956016" y="23148"/>
                    </a:cubicBezTo>
                    <a:close/>
                  </a:path>
                </a:pathLst>
              </a:custGeom>
              <a:solidFill>
                <a:srgbClr val="75C8CC"/>
              </a:solidFill>
            </p:spPr>
          </p:sp>
        </p:grpSp>
      </p:grpSp>
      <p:grpSp>
        <p:nvGrpSpPr>
          <p:cNvPr name="Group 16" id="16"/>
          <p:cNvGrpSpPr/>
          <p:nvPr/>
        </p:nvGrpSpPr>
        <p:grpSpPr>
          <a:xfrm rot="0">
            <a:off x="13517322" y="4514131"/>
            <a:ext cx="3208061" cy="3208061"/>
            <a:chOff x="0" y="0"/>
            <a:chExt cx="4277414" cy="4277414"/>
          </a:xfrm>
        </p:grpSpPr>
        <p:sp>
          <p:nvSpPr>
            <p:cNvPr name="TextBox 17" id="17"/>
            <p:cNvSpPr txBox="true"/>
            <p:nvPr/>
          </p:nvSpPr>
          <p:spPr>
            <a:xfrm rot="0">
              <a:off x="1562073" y="1547530"/>
              <a:ext cx="1153268" cy="107757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6719"/>
                </a:lnSpc>
              </a:pPr>
              <a:r>
                <a:rPr lang="en-US" sz="4799">
                  <a:solidFill>
                    <a:srgbClr val="000000"/>
                  </a:solidFill>
                  <a:latin typeface="Shadows Into Light Two"/>
                </a:rPr>
                <a:t>35%</a:t>
              </a:r>
            </a:p>
          </p:txBody>
        </p:sp>
        <p:grpSp>
          <p:nvGrpSpPr>
            <p:cNvPr name="Group 18" id="18"/>
            <p:cNvGrpSpPr>
              <a:grpSpLocks noChangeAspect="true"/>
            </p:cNvGrpSpPr>
            <p:nvPr/>
          </p:nvGrpSpPr>
          <p:grpSpPr>
            <a:xfrm rot="0">
              <a:off x="0" y="0"/>
              <a:ext cx="4277414" cy="4277414"/>
              <a:chOff x="0" y="0"/>
              <a:chExt cx="2540000" cy="2540000"/>
            </a:xfrm>
          </p:grpSpPr>
          <p:sp>
            <p:nvSpPr>
              <p:cNvPr name="Freeform 19" id="19"/>
              <p:cNvSpPr/>
              <p:nvPr/>
            </p:nvSpPr>
            <p:spPr>
              <a:xfrm>
                <a:off x="-62725" y="-2035"/>
                <a:ext cx="2665449" cy="2544070"/>
              </a:xfrm>
              <a:custGeom>
                <a:avLst/>
                <a:gdLst/>
                <a:ahLst/>
                <a:cxnLst/>
                <a:rect r="r" b="b" t="t" l="l"/>
                <a:pathLst>
                  <a:path h="2544070" w="2665449">
                    <a:moveTo>
                      <a:pt x="1332725" y="2035"/>
                    </a:moveTo>
                    <a:cubicBezTo>
                      <a:pt x="1787805" y="0"/>
                      <a:pt x="2209190" y="241614"/>
                      <a:pt x="2437320" y="635390"/>
                    </a:cubicBezTo>
                    <a:cubicBezTo>
                      <a:pt x="2665450" y="1029165"/>
                      <a:pt x="2665450" y="1514905"/>
                      <a:pt x="2437320" y="1908680"/>
                    </a:cubicBezTo>
                    <a:cubicBezTo>
                      <a:pt x="2209190" y="2302456"/>
                      <a:pt x="1787805" y="2544070"/>
                      <a:pt x="1332725" y="2542035"/>
                    </a:cubicBezTo>
                    <a:cubicBezTo>
                      <a:pt x="877645" y="2544070"/>
                      <a:pt x="456260" y="2302456"/>
                      <a:pt x="228130" y="1908680"/>
                    </a:cubicBezTo>
                    <a:cubicBezTo>
                      <a:pt x="0" y="1514905"/>
                      <a:pt x="0" y="1029165"/>
                      <a:pt x="228130" y="635390"/>
                    </a:cubicBezTo>
                    <a:cubicBezTo>
                      <a:pt x="456260" y="241614"/>
                      <a:pt x="877645" y="0"/>
                      <a:pt x="1332725" y="2035"/>
                    </a:cubicBezTo>
                    <a:lnTo>
                      <a:pt x="1332725" y="510035"/>
                    </a:lnTo>
                    <a:cubicBezTo>
                      <a:pt x="1059677" y="508814"/>
                      <a:pt x="806846" y="653783"/>
                      <a:pt x="669968" y="890048"/>
                    </a:cubicBezTo>
                    <a:cubicBezTo>
                      <a:pt x="533090" y="1126313"/>
                      <a:pt x="533090" y="1417757"/>
                      <a:pt x="669968" y="1654022"/>
                    </a:cubicBezTo>
                    <a:cubicBezTo>
                      <a:pt x="806846" y="1890287"/>
                      <a:pt x="1059677" y="2035256"/>
                      <a:pt x="1332725" y="2034035"/>
                    </a:cubicBezTo>
                    <a:cubicBezTo>
                      <a:pt x="1605773" y="2035256"/>
                      <a:pt x="1858604" y="1890287"/>
                      <a:pt x="1995482" y="1654022"/>
                    </a:cubicBezTo>
                    <a:cubicBezTo>
                      <a:pt x="2132360" y="1417757"/>
                      <a:pt x="2132360" y="1126313"/>
                      <a:pt x="1995482" y="890048"/>
                    </a:cubicBezTo>
                    <a:cubicBezTo>
                      <a:pt x="1858604" y="653783"/>
                      <a:pt x="1605773" y="508814"/>
                      <a:pt x="1332725" y="510035"/>
                    </a:cubicBezTo>
                    <a:close/>
                  </a:path>
                </a:pathLst>
              </a:custGeom>
              <a:solidFill>
                <a:srgbClr val="EDE8E1"/>
              </a:solidFill>
            </p:spPr>
          </p:sp>
          <p:sp>
            <p:nvSpPr>
              <p:cNvPr name="Freeform 20" id="20"/>
              <p:cNvSpPr/>
              <p:nvPr/>
            </p:nvSpPr>
            <p:spPr>
              <a:xfrm>
                <a:off x="1253776" y="17180"/>
                <a:ext cx="1331199" cy="1891336"/>
              </a:xfrm>
              <a:custGeom>
                <a:avLst/>
                <a:gdLst/>
                <a:ahLst/>
                <a:cxnLst/>
                <a:rect r="r" b="b" t="t" l="l"/>
                <a:pathLst>
                  <a:path h="1891336" w="1331199">
                    <a:moveTo>
                      <a:pt x="333724" y="23148"/>
                    </a:moveTo>
                    <a:cubicBezTo>
                      <a:pt x="686133" y="114139"/>
                      <a:pt x="982565" y="351956"/>
                      <a:pt x="1147802" y="676252"/>
                    </a:cubicBezTo>
                    <a:cubicBezTo>
                      <a:pt x="1313039" y="1000548"/>
                      <a:pt x="1331198" y="1380152"/>
                      <a:pt x="1197671" y="1718740"/>
                    </a:cubicBezTo>
                    <a:cubicBezTo>
                      <a:pt x="1164659" y="1803560"/>
                      <a:pt x="1088787" y="1864232"/>
                      <a:pt x="998785" y="1877784"/>
                    </a:cubicBezTo>
                    <a:cubicBezTo>
                      <a:pt x="908783" y="1891336"/>
                      <a:pt x="818409" y="1855696"/>
                      <a:pt x="761883" y="1784359"/>
                    </a:cubicBezTo>
                    <a:cubicBezTo>
                      <a:pt x="705358" y="1713021"/>
                      <a:pt x="691323" y="1616893"/>
                      <a:pt x="725093" y="1532372"/>
                    </a:cubicBezTo>
                    <a:cubicBezTo>
                      <a:pt x="805209" y="1329220"/>
                      <a:pt x="794313" y="1101457"/>
                      <a:pt x="695171" y="906879"/>
                    </a:cubicBezTo>
                    <a:cubicBezTo>
                      <a:pt x="596029" y="712302"/>
                      <a:pt x="418169" y="569612"/>
                      <a:pt x="206724" y="515017"/>
                    </a:cubicBezTo>
                    <a:cubicBezTo>
                      <a:pt x="118496" y="492657"/>
                      <a:pt x="48976" y="424799"/>
                      <a:pt x="24488" y="337138"/>
                    </a:cubicBezTo>
                    <a:cubicBezTo>
                      <a:pt x="0" y="249478"/>
                      <a:pt x="24286" y="155414"/>
                      <a:pt x="88152" y="90567"/>
                    </a:cubicBezTo>
                    <a:cubicBezTo>
                      <a:pt x="152018" y="25719"/>
                      <a:pt x="245700" y="0"/>
                      <a:pt x="333724" y="23148"/>
                    </a:cubicBezTo>
                    <a:close/>
                  </a:path>
                </a:pathLst>
              </a:custGeom>
              <a:solidFill>
                <a:srgbClr val="B1BA88"/>
              </a:solidFill>
            </p:spPr>
          </p:sp>
        </p:grpSp>
      </p:grpSp>
      <p:sp>
        <p:nvSpPr>
          <p:cNvPr name="TextBox 21" id="21"/>
          <p:cNvSpPr txBox="true"/>
          <p:nvPr/>
        </p:nvSpPr>
        <p:spPr>
          <a:xfrm rot="0">
            <a:off x="1397209" y="8054340"/>
            <a:ext cx="3538878" cy="83439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359"/>
              </a:lnSpc>
            </a:pPr>
            <a:r>
              <a:rPr lang="en-US" sz="2400">
                <a:solidFill>
                  <a:srgbClr val="000000"/>
                </a:solidFill>
                <a:latin typeface="Arimo"/>
              </a:rPr>
              <a:t>Elaborate on the </a:t>
            </a:r>
          </a:p>
          <a:p>
            <a:pPr algn="ct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>
                <a:solidFill>
                  <a:srgbClr val="000000"/>
                </a:solidFill>
                <a:latin typeface="Arimo"/>
              </a:rPr>
              <a:t>featured statistic.</a:t>
            </a:r>
          </a:p>
        </p:txBody>
      </p:sp>
      <p:sp>
        <p:nvSpPr>
          <p:cNvPr name="TextBox 22" id="22"/>
          <p:cNvSpPr txBox="true"/>
          <p:nvPr/>
        </p:nvSpPr>
        <p:spPr>
          <a:xfrm rot="0">
            <a:off x="13351913" y="8054340"/>
            <a:ext cx="3538878" cy="83439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359"/>
              </a:lnSpc>
            </a:pPr>
            <a:r>
              <a:rPr lang="en-US" sz="2400">
                <a:solidFill>
                  <a:srgbClr val="000000"/>
                </a:solidFill>
                <a:latin typeface="Arimo"/>
              </a:rPr>
              <a:t>Elaborate on the </a:t>
            </a:r>
          </a:p>
          <a:p>
            <a:pPr algn="ct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>
                <a:solidFill>
                  <a:srgbClr val="000000"/>
                </a:solidFill>
                <a:latin typeface="Arimo"/>
              </a:rPr>
              <a:t>featured statistic.</a:t>
            </a:r>
          </a:p>
        </p:txBody>
      </p:sp>
      <p:sp>
        <p:nvSpPr>
          <p:cNvPr name="TextBox 23" id="23"/>
          <p:cNvSpPr txBox="true"/>
          <p:nvPr/>
        </p:nvSpPr>
        <p:spPr>
          <a:xfrm rot="0">
            <a:off x="7374561" y="8054340"/>
            <a:ext cx="3538878" cy="83439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359"/>
              </a:lnSpc>
            </a:pPr>
            <a:r>
              <a:rPr lang="en-US" sz="2400">
                <a:solidFill>
                  <a:srgbClr val="000000"/>
                </a:solidFill>
                <a:latin typeface="Arimo"/>
              </a:rPr>
              <a:t>Elaborate on the </a:t>
            </a:r>
          </a:p>
          <a:p>
            <a:pPr algn="ct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>
                <a:solidFill>
                  <a:srgbClr val="000000"/>
                </a:solidFill>
                <a:latin typeface="Arimo"/>
              </a:rPr>
              <a:t>featured statistic.</a:t>
            </a:r>
          </a:p>
        </p:txBody>
      </p:sp>
      <p:sp>
        <p:nvSpPr>
          <p:cNvPr name="TextBox 24" id="24"/>
          <p:cNvSpPr txBox="true"/>
          <p:nvPr/>
        </p:nvSpPr>
        <p:spPr>
          <a:xfrm rot="0">
            <a:off x="2171684" y="1864587"/>
            <a:ext cx="13944632" cy="12382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9600"/>
              </a:lnSpc>
            </a:pPr>
            <a:r>
              <a:rPr lang="en-US" sz="8000">
                <a:solidFill>
                  <a:srgbClr val="FFBD59"/>
                </a:solidFill>
                <a:latin typeface="Archivo Black"/>
              </a:rPr>
              <a:t>Infographic Slide Report</a:t>
            </a:r>
          </a:p>
        </p:txBody>
      </p:sp>
      <p:sp>
        <p:nvSpPr>
          <p:cNvPr name="TextBox 25" id="25"/>
          <p:cNvSpPr txBox="true"/>
          <p:nvPr/>
        </p:nvSpPr>
        <p:spPr>
          <a:xfrm rot="0">
            <a:off x="2982803" y="3323344"/>
            <a:ext cx="12322393" cy="5378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4419"/>
              </a:lnSpc>
            </a:pPr>
            <a:r>
              <a:rPr lang="en-US" sz="3399">
                <a:solidFill>
                  <a:srgbClr val="000000"/>
                </a:solidFill>
                <a:latin typeface="Shadows Into Light Two"/>
              </a:rPr>
              <a:t>Elaborate on the featured statistic</a:t>
            </a:r>
          </a:p>
        </p:txBody>
      </p:sp>
    </p:spTree>
  </p:cSld>
  <p:clrMapOvr>
    <a:masterClrMapping/>
  </p:clrMapOvr>
</p:sld>
</file>

<file path=ppt/slides/slide20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75" t="21336" r="0" b="22455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1028700" y="824894"/>
            <a:ext cx="16280644" cy="8637212"/>
            <a:chOff x="0" y="0"/>
            <a:chExt cx="4622284" cy="2452216"/>
          </a:xfrm>
        </p:grpSpPr>
        <p:sp>
          <p:nvSpPr>
            <p:cNvPr name="Freeform 4" id="4"/>
            <p:cNvSpPr/>
            <p:nvPr/>
          </p:nvSpPr>
          <p:spPr>
            <a:xfrm>
              <a:off x="0" y="0"/>
              <a:ext cx="4622285" cy="2452216"/>
            </a:xfrm>
            <a:custGeom>
              <a:avLst/>
              <a:gdLst/>
              <a:ahLst/>
              <a:cxnLst/>
              <a:rect r="r" b="b" t="t" l="l"/>
              <a:pathLst>
                <a:path h="2452216" w="4622285">
                  <a:moveTo>
                    <a:pt x="24252" y="0"/>
                  </a:moveTo>
                  <a:lnTo>
                    <a:pt x="4598033" y="0"/>
                  </a:lnTo>
                  <a:cubicBezTo>
                    <a:pt x="4604465" y="0"/>
                    <a:pt x="4610633" y="2555"/>
                    <a:pt x="4615181" y="7103"/>
                  </a:cubicBezTo>
                  <a:cubicBezTo>
                    <a:pt x="4619729" y="11651"/>
                    <a:pt x="4622285" y="17820"/>
                    <a:pt x="4622285" y="24252"/>
                  </a:cubicBezTo>
                  <a:lnTo>
                    <a:pt x="4622285" y="2427964"/>
                  </a:lnTo>
                  <a:cubicBezTo>
                    <a:pt x="4622285" y="2434396"/>
                    <a:pt x="4619729" y="2440564"/>
                    <a:pt x="4615181" y="2445112"/>
                  </a:cubicBezTo>
                  <a:cubicBezTo>
                    <a:pt x="4610633" y="2449661"/>
                    <a:pt x="4604465" y="2452216"/>
                    <a:pt x="4598033" y="2452216"/>
                  </a:cubicBezTo>
                  <a:lnTo>
                    <a:pt x="24252" y="2452216"/>
                  </a:lnTo>
                  <a:cubicBezTo>
                    <a:pt x="17820" y="2452216"/>
                    <a:pt x="11651" y="2449661"/>
                    <a:pt x="7103" y="2445112"/>
                  </a:cubicBezTo>
                  <a:cubicBezTo>
                    <a:pt x="2555" y="2440564"/>
                    <a:pt x="0" y="2434396"/>
                    <a:pt x="0" y="2427964"/>
                  </a:cubicBezTo>
                  <a:lnTo>
                    <a:pt x="0" y="24252"/>
                  </a:lnTo>
                  <a:cubicBezTo>
                    <a:pt x="0" y="17820"/>
                    <a:pt x="2555" y="11651"/>
                    <a:pt x="7103" y="7103"/>
                  </a:cubicBezTo>
                  <a:cubicBezTo>
                    <a:pt x="11651" y="2555"/>
                    <a:pt x="17820" y="0"/>
                    <a:pt x="24252" y="0"/>
                  </a:cubicBezTo>
                  <a:close/>
                </a:path>
              </a:pathLst>
            </a:custGeom>
            <a:solidFill>
              <a:srgbClr val="FFFFFF"/>
            </a:solidFill>
            <a:ln w="114300">
              <a:solidFill>
                <a:srgbClr val="F5C4C4"/>
              </a:solidFill>
            </a:ln>
          </p:spPr>
        </p:sp>
        <p:sp>
          <p:nvSpPr>
            <p:cNvPr name="TextBox 5" id="5"/>
            <p:cNvSpPr txBox="true"/>
            <p:nvPr/>
          </p:nvSpPr>
          <p:spPr>
            <a:xfrm>
              <a:off x="0" y="-47625"/>
              <a:ext cx="812800" cy="8604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  <p:pic>
        <p:nvPicPr>
          <p:cNvPr name="Picture 6" id="6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5016810" y="4396964"/>
            <a:ext cx="8254381" cy="4088738"/>
          </a:xfrm>
          <a:prstGeom prst="rect">
            <a:avLst/>
          </a:prstGeom>
        </p:spPr>
      </p:pic>
      <p:sp>
        <p:nvSpPr>
          <p:cNvPr name="TextBox 7" id="7"/>
          <p:cNvSpPr txBox="true"/>
          <p:nvPr/>
        </p:nvSpPr>
        <p:spPr>
          <a:xfrm rot="0">
            <a:off x="1435571" y="4144551"/>
            <a:ext cx="3581239" cy="4953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>
                <a:solidFill>
                  <a:srgbClr val="000000"/>
                </a:solidFill>
                <a:latin typeface="Shadows Into Light Two"/>
              </a:rPr>
              <a:t>Ste</a:t>
            </a:r>
            <a:r>
              <a:rPr lang="en-US" sz="3200" u="none">
                <a:solidFill>
                  <a:srgbClr val="000000"/>
                </a:solidFill>
                <a:latin typeface="Shadows Into Light Two"/>
              </a:rPr>
              <a:t>p One</a:t>
            </a:r>
          </a:p>
        </p:txBody>
      </p:sp>
      <p:sp>
        <p:nvSpPr>
          <p:cNvPr name="TextBox 8" id="8"/>
          <p:cNvSpPr txBox="true"/>
          <p:nvPr/>
        </p:nvSpPr>
        <p:spPr>
          <a:xfrm rot="0">
            <a:off x="1435571" y="7164929"/>
            <a:ext cx="3581239" cy="4953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 u="none">
                <a:solidFill>
                  <a:srgbClr val="000000"/>
                </a:solidFill>
                <a:latin typeface="Shadows Into Light Two"/>
              </a:rPr>
              <a:t>Step Three</a:t>
            </a:r>
          </a:p>
        </p:txBody>
      </p:sp>
      <p:sp>
        <p:nvSpPr>
          <p:cNvPr name="TextBox 9" id="9"/>
          <p:cNvSpPr txBox="true"/>
          <p:nvPr/>
        </p:nvSpPr>
        <p:spPr>
          <a:xfrm rot="0">
            <a:off x="1435571" y="4904952"/>
            <a:ext cx="3581239" cy="83439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 u="none">
                <a:solidFill>
                  <a:srgbClr val="000000"/>
                </a:solidFill>
                <a:latin typeface="Arimo"/>
              </a:rPr>
              <a:t>Presentations are</a:t>
            </a:r>
          </a:p>
          <a:p>
            <a:pPr algn="l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 u="none">
                <a:solidFill>
                  <a:srgbClr val="000000"/>
                </a:solidFill>
                <a:latin typeface="Arimo"/>
              </a:rPr>
              <a:t>communication tools</a:t>
            </a:r>
          </a:p>
        </p:txBody>
      </p:sp>
      <p:sp>
        <p:nvSpPr>
          <p:cNvPr name="TextBox 10" id="10"/>
          <p:cNvSpPr txBox="true"/>
          <p:nvPr/>
        </p:nvSpPr>
        <p:spPr>
          <a:xfrm rot="0">
            <a:off x="1435571" y="7894332"/>
            <a:ext cx="3581239" cy="83439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 u="none">
                <a:solidFill>
                  <a:srgbClr val="000000"/>
                </a:solidFill>
                <a:latin typeface="Arimo"/>
              </a:rPr>
              <a:t>Presentations are</a:t>
            </a:r>
          </a:p>
          <a:p>
            <a:pPr algn="l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 u="none">
                <a:solidFill>
                  <a:srgbClr val="000000"/>
                </a:solidFill>
                <a:latin typeface="Arimo"/>
              </a:rPr>
              <a:t>communication tools</a:t>
            </a:r>
          </a:p>
        </p:txBody>
      </p:sp>
      <p:sp>
        <p:nvSpPr>
          <p:cNvPr name="TextBox 11" id="11"/>
          <p:cNvSpPr txBox="true"/>
          <p:nvPr/>
        </p:nvSpPr>
        <p:spPr>
          <a:xfrm rot="0">
            <a:off x="13271190" y="4144551"/>
            <a:ext cx="3581239" cy="4953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>
                <a:solidFill>
                  <a:srgbClr val="000000"/>
                </a:solidFill>
                <a:latin typeface="Shadows Into Light Two"/>
              </a:rPr>
              <a:t>S</a:t>
            </a:r>
            <a:r>
              <a:rPr lang="en-US" sz="3200" u="none">
                <a:solidFill>
                  <a:srgbClr val="000000"/>
                </a:solidFill>
                <a:latin typeface="Shadows Into Light Two"/>
              </a:rPr>
              <a:t>tep Two</a:t>
            </a:r>
          </a:p>
        </p:txBody>
      </p:sp>
      <p:sp>
        <p:nvSpPr>
          <p:cNvPr name="TextBox 12" id="12"/>
          <p:cNvSpPr txBox="true"/>
          <p:nvPr/>
        </p:nvSpPr>
        <p:spPr>
          <a:xfrm rot="0">
            <a:off x="13271190" y="7164929"/>
            <a:ext cx="3581239" cy="4953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 u="none">
                <a:solidFill>
                  <a:srgbClr val="000000"/>
                </a:solidFill>
                <a:latin typeface="Shadows Into Light Two"/>
              </a:rPr>
              <a:t>Step Four</a:t>
            </a:r>
          </a:p>
        </p:txBody>
      </p:sp>
      <p:sp>
        <p:nvSpPr>
          <p:cNvPr name="TextBox 13" id="13"/>
          <p:cNvSpPr txBox="true"/>
          <p:nvPr/>
        </p:nvSpPr>
        <p:spPr>
          <a:xfrm rot="0">
            <a:off x="13271190" y="4873954"/>
            <a:ext cx="3581239" cy="83439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 u="none">
                <a:solidFill>
                  <a:srgbClr val="000000"/>
                </a:solidFill>
                <a:latin typeface="Arimo"/>
              </a:rPr>
              <a:t>Presentations are</a:t>
            </a:r>
          </a:p>
          <a:p>
            <a:pPr algn="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 u="none">
                <a:solidFill>
                  <a:srgbClr val="000000"/>
                </a:solidFill>
                <a:latin typeface="Arimo"/>
              </a:rPr>
              <a:t>communication tools</a:t>
            </a:r>
          </a:p>
        </p:txBody>
      </p:sp>
      <p:sp>
        <p:nvSpPr>
          <p:cNvPr name="TextBox 14" id="14"/>
          <p:cNvSpPr txBox="true"/>
          <p:nvPr/>
        </p:nvSpPr>
        <p:spPr>
          <a:xfrm rot="0">
            <a:off x="13271190" y="7894332"/>
            <a:ext cx="3581239" cy="83439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 u="none">
                <a:solidFill>
                  <a:srgbClr val="000000"/>
                </a:solidFill>
                <a:latin typeface="Arimo"/>
              </a:rPr>
              <a:t>Presentations are</a:t>
            </a:r>
          </a:p>
          <a:p>
            <a:pPr algn="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 u="none">
                <a:solidFill>
                  <a:srgbClr val="000000"/>
                </a:solidFill>
                <a:latin typeface="Arimo"/>
              </a:rPr>
              <a:t>communication tools</a:t>
            </a:r>
          </a:p>
        </p:txBody>
      </p:sp>
      <p:sp>
        <p:nvSpPr>
          <p:cNvPr name="TextBox 15" id="15"/>
          <p:cNvSpPr txBox="true"/>
          <p:nvPr/>
        </p:nvSpPr>
        <p:spPr>
          <a:xfrm rot="0">
            <a:off x="2171684" y="1860851"/>
            <a:ext cx="13944632" cy="12382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9600"/>
              </a:lnSpc>
            </a:pPr>
            <a:r>
              <a:rPr lang="en-US" sz="8000">
                <a:solidFill>
                  <a:srgbClr val="FFBD59"/>
                </a:solidFill>
                <a:latin typeface="Archivo Black"/>
              </a:rPr>
              <a:t>World Map Report</a:t>
            </a:r>
          </a:p>
        </p:txBody>
      </p:sp>
    </p:spTree>
  </p:cSld>
  <p:clrMapOvr>
    <a:masterClrMapping/>
  </p:clrMapOvr>
</p:sld>
</file>

<file path=ppt/slides/slide21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75" t="21336" r="0" b="22455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1028700" y="824894"/>
            <a:ext cx="16280644" cy="8637212"/>
            <a:chOff x="0" y="0"/>
            <a:chExt cx="4622284" cy="2452216"/>
          </a:xfrm>
        </p:grpSpPr>
        <p:sp>
          <p:nvSpPr>
            <p:cNvPr name="Freeform 4" id="4"/>
            <p:cNvSpPr/>
            <p:nvPr/>
          </p:nvSpPr>
          <p:spPr>
            <a:xfrm>
              <a:off x="0" y="0"/>
              <a:ext cx="4622285" cy="2452216"/>
            </a:xfrm>
            <a:custGeom>
              <a:avLst/>
              <a:gdLst/>
              <a:ahLst/>
              <a:cxnLst/>
              <a:rect r="r" b="b" t="t" l="l"/>
              <a:pathLst>
                <a:path h="2452216" w="4622285">
                  <a:moveTo>
                    <a:pt x="24252" y="0"/>
                  </a:moveTo>
                  <a:lnTo>
                    <a:pt x="4598033" y="0"/>
                  </a:lnTo>
                  <a:cubicBezTo>
                    <a:pt x="4604465" y="0"/>
                    <a:pt x="4610633" y="2555"/>
                    <a:pt x="4615181" y="7103"/>
                  </a:cubicBezTo>
                  <a:cubicBezTo>
                    <a:pt x="4619729" y="11651"/>
                    <a:pt x="4622285" y="17820"/>
                    <a:pt x="4622285" y="24252"/>
                  </a:cubicBezTo>
                  <a:lnTo>
                    <a:pt x="4622285" y="2427964"/>
                  </a:lnTo>
                  <a:cubicBezTo>
                    <a:pt x="4622285" y="2434396"/>
                    <a:pt x="4619729" y="2440564"/>
                    <a:pt x="4615181" y="2445112"/>
                  </a:cubicBezTo>
                  <a:cubicBezTo>
                    <a:pt x="4610633" y="2449661"/>
                    <a:pt x="4604465" y="2452216"/>
                    <a:pt x="4598033" y="2452216"/>
                  </a:cubicBezTo>
                  <a:lnTo>
                    <a:pt x="24252" y="2452216"/>
                  </a:lnTo>
                  <a:cubicBezTo>
                    <a:pt x="17820" y="2452216"/>
                    <a:pt x="11651" y="2449661"/>
                    <a:pt x="7103" y="2445112"/>
                  </a:cubicBezTo>
                  <a:cubicBezTo>
                    <a:pt x="2555" y="2440564"/>
                    <a:pt x="0" y="2434396"/>
                    <a:pt x="0" y="2427964"/>
                  </a:cubicBezTo>
                  <a:lnTo>
                    <a:pt x="0" y="24252"/>
                  </a:lnTo>
                  <a:cubicBezTo>
                    <a:pt x="0" y="17820"/>
                    <a:pt x="2555" y="11651"/>
                    <a:pt x="7103" y="7103"/>
                  </a:cubicBezTo>
                  <a:cubicBezTo>
                    <a:pt x="11651" y="2555"/>
                    <a:pt x="17820" y="0"/>
                    <a:pt x="24252" y="0"/>
                  </a:cubicBezTo>
                  <a:close/>
                </a:path>
              </a:pathLst>
            </a:custGeom>
            <a:solidFill>
              <a:srgbClr val="FFFFFF"/>
            </a:solidFill>
            <a:ln w="114300">
              <a:solidFill>
                <a:srgbClr val="F5C4C4"/>
              </a:solidFill>
            </a:ln>
          </p:spPr>
        </p:sp>
        <p:sp>
          <p:nvSpPr>
            <p:cNvPr name="TextBox 5" id="5"/>
            <p:cNvSpPr txBox="true"/>
            <p:nvPr/>
          </p:nvSpPr>
          <p:spPr>
            <a:xfrm>
              <a:off x="0" y="-47625"/>
              <a:ext cx="812800" cy="8604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  <p:pic>
        <p:nvPicPr>
          <p:cNvPr name="Picture 6" id="6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0">
            <a:off x="9607457" y="1720577"/>
            <a:ext cx="2134388" cy="1995653"/>
          </a:xfrm>
          <a:prstGeom prst="rect">
            <a:avLst/>
          </a:prstGeom>
        </p:spPr>
      </p:pic>
      <p:pic>
        <p:nvPicPr>
          <p:cNvPr name="Picture 7" id="7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-495807">
            <a:off x="2077970" y="1743356"/>
            <a:ext cx="1946258" cy="1842576"/>
          </a:xfrm>
          <a:prstGeom prst="rect">
            <a:avLst/>
          </a:prstGeom>
        </p:spPr>
      </p:pic>
      <p:pic>
        <p:nvPicPr>
          <p:cNvPr name="Picture 8" id="8"/>
          <p:cNvPicPr>
            <a:picLocks noChangeAspect="true"/>
          </p:cNvPicPr>
          <p:nvPr/>
        </p:nvPicPr>
        <p:blipFill>
          <a:blip r:embed="rId5"/>
          <a:srcRect l="0" t="0" r="0" b="0"/>
          <a:stretch>
            <a:fillRect/>
          </a:stretch>
        </p:blipFill>
        <p:spPr>
          <a:xfrm flipH="false" flipV="false" rot="0">
            <a:off x="9955104" y="6398840"/>
            <a:ext cx="1786741" cy="2219554"/>
          </a:xfrm>
          <a:prstGeom prst="rect">
            <a:avLst/>
          </a:prstGeom>
        </p:spPr>
      </p:pic>
      <p:pic>
        <p:nvPicPr>
          <p:cNvPr name="Picture 9" id="9"/>
          <p:cNvPicPr>
            <a:picLocks noChangeAspect="true"/>
          </p:cNvPicPr>
          <p:nvPr/>
        </p:nvPicPr>
        <p:blipFill>
          <a:blip r:embed="rId6"/>
          <a:srcRect l="0" t="0" r="0" b="0"/>
          <a:stretch>
            <a:fillRect/>
          </a:stretch>
        </p:blipFill>
        <p:spPr>
          <a:xfrm flipH="false" flipV="false" rot="8100000">
            <a:off x="2104519" y="6541125"/>
            <a:ext cx="1893159" cy="1791376"/>
          </a:xfrm>
          <a:prstGeom prst="rect">
            <a:avLst/>
          </a:prstGeom>
        </p:spPr>
      </p:pic>
      <p:pic>
        <p:nvPicPr>
          <p:cNvPr name="Picture 10" id="10"/>
          <p:cNvPicPr>
            <a:picLocks noChangeAspect="true"/>
          </p:cNvPicPr>
          <p:nvPr/>
        </p:nvPicPr>
        <p:blipFill>
          <a:blip r:embed="rId7"/>
          <a:srcRect l="0" t="0" r="0" b="0"/>
          <a:stretch>
            <a:fillRect/>
          </a:stretch>
        </p:blipFill>
        <p:spPr>
          <a:xfrm flipH="false" flipV="false" rot="0">
            <a:off x="8486691" y="7370101"/>
            <a:ext cx="1314619" cy="1452617"/>
          </a:xfrm>
          <a:prstGeom prst="rect">
            <a:avLst/>
          </a:prstGeom>
        </p:spPr>
      </p:pic>
      <p:pic>
        <p:nvPicPr>
          <p:cNvPr name="Picture 11" id="11"/>
          <p:cNvPicPr>
            <a:picLocks noChangeAspect="true"/>
          </p:cNvPicPr>
          <p:nvPr/>
        </p:nvPicPr>
        <p:blipFill>
          <a:blip r:embed="rId8"/>
          <a:srcRect l="0" t="0" r="0" b="0"/>
          <a:stretch>
            <a:fillRect/>
          </a:stretch>
        </p:blipFill>
        <p:spPr>
          <a:xfrm flipH="false" flipV="false" rot="-1289029">
            <a:off x="15077239" y="4290929"/>
            <a:ext cx="1421761" cy="1361745"/>
          </a:xfrm>
          <a:prstGeom prst="rect">
            <a:avLst/>
          </a:prstGeom>
        </p:spPr>
      </p:pic>
      <p:pic>
        <p:nvPicPr>
          <p:cNvPr name="Picture 12" id="12"/>
          <p:cNvPicPr>
            <a:picLocks noChangeAspect="true"/>
          </p:cNvPicPr>
          <p:nvPr/>
        </p:nvPicPr>
        <p:blipFill>
          <a:blip r:embed="rId9"/>
          <a:srcRect l="0" t="0" r="0" b="0"/>
          <a:stretch>
            <a:fillRect/>
          </a:stretch>
        </p:blipFill>
        <p:spPr>
          <a:xfrm flipH="false" flipV="false" rot="-1908307">
            <a:off x="4892576" y="4144797"/>
            <a:ext cx="1490071" cy="1654008"/>
          </a:xfrm>
          <a:prstGeom prst="rect">
            <a:avLst/>
          </a:prstGeom>
        </p:spPr>
      </p:pic>
      <p:pic>
        <p:nvPicPr>
          <p:cNvPr name="Picture 13" id="13"/>
          <p:cNvPicPr>
            <a:picLocks noChangeAspect="true"/>
          </p:cNvPicPr>
          <p:nvPr/>
        </p:nvPicPr>
        <p:blipFill>
          <a:blip r:embed="rId10"/>
          <a:srcRect l="0" t="0" r="0" b="0"/>
          <a:stretch>
            <a:fillRect/>
          </a:stretch>
        </p:blipFill>
        <p:spPr>
          <a:xfrm flipH="false" flipV="false" rot="0">
            <a:off x="9193801" y="3876318"/>
            <a:ext cx="1322087" cy="1427854"/>
          </a:xfrm>
          <a:prstGeom prst="rect">
            <a:avLst/>
          </a:prstGeom>
        </p:spPr>
      </p:pic>
      <p:sp>
        <p:nvSpPr>
          <p:cNvPr name="TextBox 14" id="14"/>
          <p:cNvSpPr txBox="true"/>
          <p:nvPr/>
        </p:nvSpPr>
        <p:spPr>
          <a:xfrm rot="0">
            <a:off x="12091326" y="2491729"/>
            <a:ext cx="4669927" cy="11728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079"/>
              </a:lnSpc>
              <a:spcBef>
                <a:spcPct val="0"/>
              </a:spcBef>
            </a:pPr>
            <a:r>
              <a:rPr lang="en-US" sz="2199">
                <a:solidFill>
                  <a:srgbClr val="000000"/>
                </a:solidFill>
                <a:latin typeface="Arimo"/>
              </a:rPr>
              <a:t>Where do you need to improve? </a:t>
            </a:r>
          </a:p>
          <a:p>
            <a:pPr>
              <a:lnSpc>
                <a:spcPts val="3079"/>
              </a:lnSpc>
              <a:spcBef>
                <a:spcPct val="0"/>
              </a:spcBef>
            </a:pPr>
            <a:r>
              <a:rPr lang="en-US" sz="2199">
                <a:solidFill>
                  <a:srgbClr val="000000"/>
                </a:solidFill>
                <a:latin typeface="Arimo"/>
              </a:rPr>
              <a:t>Are resources adequate? </a:t>
            </a:r>
          </a:p>
          <a:p>
            <a:pPr>
              <a:lnSpc>
                <a:spcPts val="3079"/>
              </a:lnSpc>
              <a:spcBef>
                <a:spcPct val="0"/>
              </a:spcBef>
            </a:pPr>
            <a:r>
              <a:rPr lang="en-US" sz="2199">
                <a:solidFill>
                  <a:srgbClr val="000000"/>
                </a:solidFill>
                <a:latin typeface="Arimo"/>
              </a:rPr>
              <a:t>What do others do better than you?</a:t>
            </a:r>
          </a:p>
        </p:txBody>
      </p:sp>
      <p:sp>
        <p:nvSpPr>
          <p:cNvPr name="TextBox 15" id="15"/>
          <p:cNvSpPr txBox="true"/>
          <p:nvPr/>
        </p:nvSpPr>
        <p:spPr>
          <a:xfrm rot="0">
            <a:off x="12091326" y="1830280"/>
            <a:ext cx="2657921" cy="48133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919"/>
              </a:lnSpc>
              <a:spcBef>
                <a:spcPct val="0"/>
              </a:spcBef>
            </a:pPr>
            <a:r>
              <a:rPr lang="en-US" sz="2799">
                <a:solidFill>
                  <a:srgbClr val="000000"/>
                </a:solidFill>
                <a:latin typeface="Shadows Into Light Two"/>
              </a:rPr>
              <a:t>WEAKNESSES</a:t>
            </a:r>
          </a:p>
        </p:txBody>
      </p:sp>
      <p:sp>
        <p:nvSpPr>
          <p:cNvPr name="TextBox 16" id="16"/>
          <p:cNvSpPr txBox="true"/>
          <p:nvPr/>
        </p:nvSpPr>
        <p:spPr>
          <a:xfrm rot="0">
            <a:off x="9955104" y="1649305"/>
            <a:ext cx="781794" cy="20669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6800"/>
              </a:lnSpc>
              <a:spcBef>
                <a:spcPct val="0"/>
              </a:spcBef>
            </a:pPr>
            <a:r>
              <a:rPr lang="en-US" sz="12000">
                <a:solidFill>
                  <a:srgbClr val="FFFFFF"/>
                </a:solidFill>
                <a:latin typeface="Archivo Black"/>
              </a:rPr>
              <a:t>W</a:t>
            </a:r>
          </a:p>
        </p:txBody>
      </p:sp>
      <p:sp>
        <p:nvSpPr>
          <p:cNvPr name="TextBox 17" id="17"/>
          <p:cNvSpPr txBox="true"/>
          <p:nvPr/>
        </p:nvSpPr>
        <p:spPr>
          <a:xfrm rot="0">
            <a:off x="4154778" y="7126713"/>
            <a:ext cx="4319936" cy="11728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079"/>
              </a:lnSpc>
              <a:spcBef>
                <a:spcPct val="0"/>
              </a:spcBef>
            </a:pPr>
            <a:r>
              <a:rPr lang="en-US" sz="2199">
                <a:solidFill>
                  <a:srgbClr val="000000"/>
                </a:solidFill>
                <a:latin typeface="Arimo"/>
              </a:rPr>
              <a:t>What are your goals? </a:t>
            </a:r>
          </a:p>
          <a:p>
            <a:pPr>
              <a:lnSpc>
                <a:spcPts val="3079"/>
              </a:lnSpc>
              <a:spcBef>
                <a:spcPct val="0"/>
              </a:spcBef>
            </a:pPr>
            <a:r>
              <a:rPr lang="en-US" sz="2199">
                <a:solidFill>
                  <a:srgbClr val="000000"/>
                </a:solidFill>
                <a:latin typeface="Arimo"/>
              </a:rPr>
              <a:t>Are demands shifting? </a:t>
            </a:r>
          </a:p>
          <a:p>
            <a:pPr>
              <a:lnSpc>
                <a:spcPts val="3079"/>
              </a:lnSpc>
              <a:spcBef>
                <a:spcPct val="0"/>
              </a:spcBef>
            </a:pPr>
            <a:r>
              <a:rPr lang="en-US" sz="2199">
                <a:solidFill>
                  <a:srgbClr val="000000"/>
                </a:solidFill>
                <a:latin typeface="Arimo"/>
              </a:rPr>
              <a:t>How can it be improved?</a:t>
            </a:r>
          </a:p>
        </p:txBody>
      </p:sp>
      <p:sp>
        <p:nvSpPr>
          <p:cNvPr name="TextBox 18" id="18"/>
          <p:cNvSpPr txBox="true"/>
          <p:nvPr/>
        </p:nvSpPr>
        <p:spPr>
          <a:xfrm rot="0">
            <a:off x="4154778" y="6465263"/>
            <a:ext cx="3110657" cy="48133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919"/>
              </a:lnSpc>
              <a:spcBef>
                <a:spcPct val="0"/>
              </a:spcBef>
            </a:pPr>
            <a:r>
              <a:rPr lang="en-US" sz="2799">
                <a:solidFill>
                  <a:srgbClr val="000000"/>
                </a:solidFill>
                <a:latin typeface="Shadows Into Light Two"/>
              </a:rPr>
              <a:t>OPPORTUNITIES</a:t>
            </a:r>
          </a:p>
        </p:txBody>
      </p:sp>
      <p:sp>
        <p:nvSpPr>
          <p:cNvPr name="TextBox 19" id="19"/>
          <p:cNvSpPr txBox="true"/>
          <p:nvPr/>
        </p:nvSpPr>
        <p:spPr>
          <a:xfrm rot="0">
            <a:off x="2419686" y="6284288"/>
            <a:ext cx="495300" cy="20669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6800"/>
              </a:lnSpc>
              <a:spcBef>
                <a:spcPct val="0"/>
              </a:spcBef>
            </a:pPr>
            <a:r>
              <a:rPr lang="en-US" sz="12000">
                <a:solidFill>
                  <a:srgbClr val="FFFFFF"/>
                </a:solidFill>
                <a:latin typeface="Archivo Black"/>
              </a:rPr>
              <a:t>O</a:t>
            </a:r>
          </a:p>
        </p:txBody>
      </p:sp>
      <p:sp>
        <p:nvSpPr>
          <p:cNvPr name="TextBox 20" id="20"/>
          <p:cNvSpPr txBox="true"/>
          <p:nvPr/>
        </p:nvSpPr>
        <p:spPr>
          <a:xfrm rot="0">
            <a:off x="12091326" y="7126713"/>
            <a:ext cx="4607644" cy="11728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079"/>
              </a:lnSpc>
              <a:spcBef>
                <a:spcPct val="0"/>
              </a:spcBef>
            </a:pPr>
            <a:r>
              <a:rPr lang="en-US" sz="2199">
                <a:solidFill>
                  <a:srgbClr val="000000"/>
                </a:solidFill>
                <a:latin typeface="Arimo"/>
              </a:rPr>
              <a:t>What are the blockers you're facing? </a:t>
            </a:r>
          </a:p>
          <a:p>
            <a:pPr>
              <a:lnSpc>
                <a:spcPts val="3079"/>
              </a:lnSpc>
              <a:spcBef>
                <a:spcPct val="0"/>
              </a:spcBef>
            </a:pPr>
            <a:r>
              <a:rPr lang="en-US" sz="2199">
                <a:solidFill>
                  <a:srgbClr val="000000"/>
                </a:solidFill>
                <a:latin typeface="Arimo"/>
              </a:rPr>
              <a:t>What are factors outside of </a:t>
            </a:r>
          </a:p>
          <a:p>
            <a:pPr>
              <a:lnSpc>
                <a:spcPts val="3079"/>
              </a:lnSpc>
              <a:spcBef>
                <a:spcPct val="0"/>
              </a:spcBef>
            </a:pPr>
            <a:r>
              <a:rPr lang="en-US" sz="2199">
                <a:solidFill>
                  <a:srgbClr val="000000"/>
                </a:solidFill>
                <a:latin typeface="Arimo"/>
              </a:rPr>
              <a:t>your control?</a:t>
            </a:r>
          </a:p>
        </p:txBody>
      </p:sp>
      <p:sp>
        <p:nvSpPr>
          <p:cNvPr name="TextBox 21" id="21"/>
          <p:cNvSpPr txBox="true"/>
          <p:nvPr/>
        </p:nvSpPr>
        <p:spPr>
          <a:xfrm rot="0">
            <a:off x="12091326" y="6465263"/>
            <a:ext cx="1830884" cy="48133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919"/>
              </a:lnSpc>
              <a:spcBef>
                <a:spcPct val="0"/>
              </a:spcBef>
            </a:pPr>
            <a:r>
              <a:rPr lang="en-US" sz="2799">
                <a:solidFill>
                  <a:srgbClr val="000000"/>
                </a:solidFill>
                <a:latin typeface="Shadows Into Light Two"/>
              </a:rPr>
              <a:t>THREATS</a:t>
            </a:r>
          </a:p>
        </p:txBody>
      </p:sp>
      <p:sp>
        <p:nvSpPr>
          <p:cNvPr name="TextBox 22" id="22"/>
          <p:cNvSpPr txBox="true"/>
          <p:nvPr/>
        </p:nvSpPr>
        <p:spPr>
          <a:xfrm rot="0">
            <a:off x="10294878" y="6284288"/>
            <a:ext cx="442020" cy="20669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6800"/>
              </a:lnSpc>
              <a:spcBef>
                <a:spcPct val="0"/>
              </a:spcBef>
            </a:pPr>
            <a:r>
              <a:rPr lang="en-US" sz="12000">
                <a:solidFill>
                  <a:srgbClr val="FFFFFF"/>
                </a:solidFill>
                <a:latin typeface="Archivo Black"/>
              </a:rPr>
              <a:t>T</a:t>
            </a:r>
          </a:p>
        </p:txBody>
      </p:sp>
      <p:sp>
        <p:nvSpPr>
          <p:cNvPr name="TextBox 23" id="23"/>
          <p:cNvSpPr txBox="true"/>
          <p:nvPr/>
        </p:nvSpPr>
        <p:spPr>
          <a:xfrm rot="0">
            <a:off x="4146537" y="2491729"/>
            <a:ext cx="4336420" cy="11728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080"/>
              </a:lnSpc>
              <a:spcBef>
                <a:spcPct val="0"/>
              </a:spcBef>
            </a:pPr>
            <a:r>
              <a:rPr lang="en-US" sz="2200">
                <a:solidFill>
                  <a:srgbClr val="000000"/>
                </a:solidFill>
                <a:latin typeface="Arimo"/>
              </a:rPr>
              <a:t>What are you doing well? </a:t>
            </a:r>
          </a:p>
          <a:p>
            <a:pPr>
              <a:lnSpc>
                <a:spcPts val="3080"/>
              </a:lnSpc>
              <a:spcBef>
                <a:spcPct val="0"/>
              </a:spcBef>
            </a:pPr>
            <a:r>
              <a:rPr lang="en-US" sz="2200">
                <a:solidFill>
                  <a:srgbClr val="000000"/>
                </a:solidFill>
                <a:latin typeface="Arimo"/>
              </a:rPr>
              <a:t>What sets you apart? What are your good qualities?</a:t>
            </a:r>
          </a:p>
        </p:txBody>
      </p:sp>
      <p:sp>
        <p:nvSpPr>
          <p:cNvPr name="TextBox 24" id="24"/>
          <p:cNvSpPr txBox="true"/>
          <p:nvPr/>
        </p:nvSpPr>
        <p:spPr>
          <a:xfrm rot="0">
            <a:off x="4146537" y="1830280"/>
            <a:ext cx="2326928" cy="48133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919"/>
              </a:lnSpc>
              <a:spcBef>
                <a:spcPct val="0"/>
              </a:spcBef>
            </a:pPr>
            <a:r>
              <a:rPr lang="en-US" sz="2799">
                <a:solidFill>
                  <a:srgbClr val="000000"/>
                </a:solidFill>
                <a:latin typeface="Shadows Into Light Two"/>
              </a:rPr>
              <a:t>STRENGTHS</a:t>
            </a:r>
          </a:p>
        </p:txBody>
      </p:sp>
      <p:sp>
        <p:nvSpPr>
          <p:cNvPr name="TextBox 25" id="25"/>
          <p:cNvSpPr txBox="true"/>
          <p:nvPr/>
        </p:nvSpPr>
        <p:spPr>
          <a:xfrm rot="0">
            <a:off x="2419686" y="1649305"/>
            <a:ext cx="457200" cy="20669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6800"/>
              </a:lnSpc>
              <a:spcBef>
                <a:spcPct val="0"/>
              </a:spcBef>
            </a:pPr>
            <a:r>
              <a:rPr lang="en-US" sz="12000">
                <a:solidFill>
                  <a:srgbClr val="FFFFFF"/>
                </a:solidFill>
                <a:latin typeface="Archivo Black"/>
              </a:rPr>
              <a:t>S</a:t>
            </a:r>
          </a:p>
        </p:txBody>
      </p:sp>
    </p:spTree>
  </p:cSld>
  <p:clrMapOvr>
    <a:masterClrMapping/>
  </p:clrMapOvr>
</p:sld>
</file>

<file path=ppt/slides/slide22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75" t="21336" r="0" b="22455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1028700" y="824894"/>
            <a:ext cx="16280644" cy="8637212"/>
            <a:chOff x="0" y="0"/>
            <a:chExt cx="4622284" cy="2452216"/>
          </a:xfrm>
        </p:grpSpPr>
        <p:sp>
          <p:nvSpPr>
            <p:cNvPr name="Freeform 4" id="4"/>
            <p:cNvSpPr/>
            <p:nvPr/>
          </p:nvSpPr>
          <p:spPr>
            <a:xfrm>
              <a:off x="0" y="0"/>
              <a:ext cx="4622285" cy="2452216"/>
            </a:xfrm>
            <a:custGeom>
              <a:avLst/>
              <a:gdLst/>
              <a:ahLst/>
              <a:cxnLst/>
              <a:rect r="r" b="b" t="t" l="l"/>
              <a:pathLst>
                <a:path h="2452216" w="4622285">
                  <a:moveTo>
                    <a:pt x="24252" y="0"/>
                  </a:moveTo>
                  <a:lnTo>
                    <a:pt x="4598033" y="0"/>
                  </a:lnTo>
                  <a:cubicBezTo>
                    <a:pt x="4604465" y="0"/>
                    <a:pt x="4610633" y="2555"/>
                    <a:pt x="4615181" y="7103"/>
                  </a:cubicBezTo>
                  <a:cubicBezTo>
                    <a:pt x="4619729" y="11651"/>
                    <a:pt x="4622285" y="17820"/>
                    <a:pt x="4622285" y="24252"/>
                  </a:cubicBezTo>
                  <a:lnTo>
                    <a:pt x="4622285" y="2427964"/>
                  </a:lnTo>
                  <a:cubicBezTo>
                    <a:pt x="4622285" y="2434396"/>
                    <a:pt x="4619729" y="2440564"/>
                    <a:pt x="4615181" y="2445112"/>
                  </a:cubicBezTo>
                  <a:cubicBezTo>
                    <a:pt x="4610633" y="2449661"/>
                    <a:pt x="4604465" y="2452216"/>
                    <a:pt x="4598033" y="2452216"/>
                  </a:cubicBezTo>
                  <a:lnTo>
                    <a:pt x="24252" y="2452216"/>
                  </a:lnTo>
                  <a:cubicBezTo>
                    <a:pt x="17820" y="2452216"/>
                    <a:pt x="11651" y="2449661"/>
                    <a:pt x="7103" y="2445112"/>
                  </a:cubicBezTo>
                  <a:cubicBezTo>
                    <a:pt x="2555" y="2440564"/>
                    <a:pt x="0" y="2434396"/>
                    <a:pt x="0" y="2427964"/>
                  </a:cubicBezTo>
                  <a:lnTo>
                    <a:pt x="0" y="24252"/>
                  </a:lnTo>
                  <a:cubicBezTo>
                    <a:pt x="0" y="17820"/>
                    <a:pt x="2555" y="11651"/>
                    <a:pt x="7103" y="7103"/>
                  </a:cubicBezTo>
                  <a:cubicBezTo>
                    <a:pt x="11651" y="2555"/>
                    <a:pt x="17820" y="0"/>
                    <a:pt x="24252" y="0"/>
                  </a:cubicBezTo>
                  <a:close/>
                </a:path>
              </a:pathLst>
            </a:custGeom>
            <a:solidFill>
              <a:srgbClr val="FFFFFF"/>
            </a:solidFill>
            <a:ln w="114300">
              <a:solidFill>
                <a:srgbClr val="F5C4C4"/>
              </a:solidFill>
            </a:ln>
          </p:spPr>
        </p:sp>
        <p:sp>
          <p:nvSpPr>
            <p:cNvPr name="TextBox 5" id="5"/>
            <p:cNvSpPr txBox="true"/>
            <p:nvPr/>
          </p:nvSpPr>
          <p:spPr>
            <a:xfrm>
              <a:off x="0" y="-47625"/>
              <a:ext cx="812800" cy="8604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  <p:sp>
        <p:nvSpPr>
          <p:cNvPr name="TextBox 6" id="6"/>
          <p:cNvSpPr txBox="true"/>
          <p:nvPr/>
        </p:nvSpPr>
        <p:spPr>
          <a:xfrm rot="0">
            <a:off x="5391149" y="3755487"/>
            <a:ext cx="7505702" cy="12382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9600"/>
              </a:lnSpc>
            </a:pPr>
            <a:r>
              <a:rPr lang="en-US" sz="8000">
                <a:solidFill>
                  <a:srgbClr val="FFBD59"/>
                </a:solidFill>
                <a:latin typeface="Archivo Black"/>
              </a:rPr>
              <a:t>Thank you!</a:t>
            </a:r>
          </a:p>
        </p:txBody>
      </p:sp>
      <p:sp>
        <p:nvSpPr>
          <p:cNvPr name="TextBox 7" id="7"/>
          <p:cNvSpPr txBox="true"/>
          <p:nvPr/>
        </p:nvSpPr>
        <p:spPr>
          <a:xfrm rot="0">
            <a:off x="5703818" y="5385338"/>
            <a:ext cx="6880363" cy="109029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4419"/>
              </a:lnSpc>
            </a:pPr>
            <a:r>
              <a:rPr lang="en-US" sz="3399">
                <a:solidFill>
                  <a:srgbClr val="000000"/>
                </a:solidFill>
                <a:latin typeface="Shadows Into Light Two"/>
              </a:rPr>
              <a:t>Write a closing statement or </a:t>
            </a:r>
          </a:p>
          <a:p>
            <a:pPr algn="ctr">
              <a:lnSpc>
                <a:spcPts val="4419"/>
              </a:lnSpc>
            </a:pPr>
            <a:r>
              <a:rPr lang="en-US" sz="3399">
                <a:solidFill>
                  <a:srgbClr val="000000"/>
                </a:solidFill>
                <a:latin typeface="Shadows Into Light Two"/>
              </a:rPr>
              <a:t>call-to-action here.</a:t>
            </a:r>
          </a:p>
        </p:txBody>
      </p:sp>
      <p:pic>
        <p:nvPicPr>
          <p:cNvPr name="Picture 8" id="8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-2800924">
            <a:off x="1949161" y="3489636"/>
            <a:ext cx="3045556" cy="3307728"/>
          </a:xfrm>
          <a:prstGeom prst="rect">
            <a:avLst/>
          </a:prstGeom>
        </p:spPr>
      </p:pic>
      <p:pic>
        <p:nvPicPr>
          <p:cNvPr name="Picture 9" id="9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true" flipV="true" rot="-2800924">
            <a:off x="13293283" y="3489636"/>
            <a:ext cx="3045556" cy="3307728"/>
          </a:xfrm>
          <a:prstGeom prst="rect">
            <a:avLst/>
          </a:prstGeom>
        </p:spPr>
      </p:pic>
    </p:spTree>
  </p:cSld>
  <p:clrMapOvr>
    <a:masterClrMapping/>
  </p:clrMapOvr>
</p:sld>
</file>

<file path=ppt/slides/slide23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75" t="21336" r="0" b="22455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1028700" y="824894"/>
            <a:ext cx="16280644" cy="8637212"/>
            <a:chOff x="0" y="0"/>
            <a:chExt cx="4622284" cy="2452216"/>
          </a:xfrm>
        </p:grpSpPr>
        <p:sp>
          <p:nvSpPr>
            <p:cNvPr name="Freeform 4" id="4"/>
            <p:cNvSpPr/>
            <p:nvPr/>
          </p:nvSpPr>
          <p:spPr>
            <a:xfrm>
              <a:off x="0" y="0"/>
              <a:ext cx="4622285" cy="2452216"/>
            </a:xfrm>
            <a:custGeom>
              <a:avLst/>
              <a:gdLst/>
              <a:ahLst/>
              <a:cxnLst/>
              <a:rect r="r" b="b" t="t" l="l"/>
              <a:pathLst>
                <a:path h="2452216" w="4622285">
                  <a:moveTo>
                    <a:pt x="24252" y="0"/>
                  </a:moveTo>
                  <a:lnTo>
                    <a:pt x="4598033" y="0"/>
                  </a:lnTo>
                  <a:cubicBezTo>
                    <a:pt x="4604465" y="0"/>
                    <a:pt x="4610633" y="2555"/>
                    <a:pt x="4615181" y="7103"/>
                  </a:cubicBezTo>
                  <a:cubicBezTo>
                    <a:pt x="4619729" y="11651"/>
                    <a:pt x="4622285" y="17820"/>
                    <a:pt x="4622285" y="24252"/>
                  </a:cubicBezTo>
                  <a:lnTo>
                    <a:pt x="4622285" y="2427964"/>
                  </a:lnTo>
                  <a:cubicBezTo>
                    <a:pt x="4622285" y="2434396"/>
                    <a:pt x="4619729" y="2440564"/>
                    <a:pt x="4615181" y="2445112"/>
                  </a:cubicBezTo>
                  <a:cubicBezTo>
                    <a:pt x="4610633" y="2449661"/>
                    <a:pt x="4604465" y="2452216"/>
                    <a:pt x="4598033" y="2452216"/>
                  </a:cubicBezTo>
                  <a:lnTo>
                    <a:pt x="24252" y="2452216"/>
                  </a:lnTo>
                  <a:cubicBezTo>
                    <a:pt x="17820" y="2452216"/>
                    <a:pt x="11651" y="2449661"/>
                    <a:pt x="7103" y="2445112"/>
                  </a:cubicBezTo>
                  <a:cubicBezTo>
                    <a:pt x="2555" y="2440564"/>
                    <a:pt x="0" y="2434396"/>
                    <a:pt x="0" y="2427964"/>
                  </a:cubicBezTo>
                  <a:lnTo>
                    <a:pt x="0" y="24252"/>
                  </a:lnTo>
                  <a:cubicBezTo>
                    <a:pt x="0" y="17820"/>
                    <a:pt x="2555" y="11651"/>
                    <a:pt x="7103" y="7103"/>
                  </a:cubicBezTo>
                  <a:cubicBezTo>
                    <a:pt x="11651" y="2555"/>
                    <a:pt x="17820" y="0"/>
                    <a:pt x="24252" y="0"/>
                  </a:cubicBezTo>
                  <a:close/>
                </a:path>
              </a:pathLst>
            </a:custGeom>
            <a:solidFill>
              <a:srgbClr val="FFFFFF"/>
            </a:solidFill>
            <a:ln w="114300">
              <a:solidFill>
                <a:srgbClr val="F5C4C4"/>
              </a:solidFill>
            </a:ln>
          </p:spPr>
        </p:sp>
        <p:sp>
          <p:nvSpPr>
            <p:cNvPr name="TextBox 5" id="5"/>
            <p:cNvSpPr txBox="true"/>
            <p:nvPr/>
          </p:nvSpPr>
          <p:spPr>
            <a:xfrm>
              <a:off x="0" y="-47625"/>
              <a:ext cx="812800" cy="8604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  <p:sp>
        <p:nvSpPr>
          <p:cNvPr name="TextBox 6" id="6"/>
          <p:cNvSpPr txBox="true"/>
          <p:nvPr/>
        </p:nvSpPr>
        <p:spPr>
          <a:xfrm rot="0">
            <a:off x="3947214" y="1860851"/>
            <a:ext cx="10393573" cy="12382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9600"/>
              </a:lnSpc>
              <a:spcBef>
                <a:spcPct val="0"/>
              </a:spcBef>
            </a:pPr>
            <a:r>
              <a:rPr lang="en-US" sz="8000">
                <a:solidFill>
                  <a:srgbClr val="FFBD59"/>
                </a:solidFill>
                <a:latin typeface="Archivo Black"/>
              </a:rPr>
              <a:t>Credits</a:t>
            </a:r>
          </a:p>
        </p:txBody>
      </p:sp>
      <p:sp>
        <p:nvSpPr>
          <p:cNvPr name="TextBox 7" id="7"/>
          <p:cNvSpPr txBox="true"/>
          <p:nvPr/>
        </p:nvSpPr>
        <p:spPr>
          <a:xfrm rot="0">
            <a:off x="2818025" y="4492662"/>
            <a:ext cx="12651949" cy="11271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4550"/>
              </a:lnSpc>
            </a:pPr>
            <a:r>
              <a:rPr lang="en-US" sz="3500">
                <a:solidFill>
                  <a:srgbClr val="000000"/>
                </a:solidFill>
                <a:latin typeface="Shadows Into Light Two"/>
              </a:rPr>
              <a:t>This presentation template is free for everyone to use thanks </a:t>
            </a:r>
          </a:p>
          <a:p>
            <a:pPr algn="ctr" marL="0" indent="0" lvl="0">
              <a:lnSpc>
                <a:spcPts val="4550"/>
              </a:lnSpc>
              <a:spcBef>
                <a:spcPct val="0"/>
              </a:spcBef>
            </a:pPr>
            <a:r>
              <a:rPr lang="en-US" sz="3500">
                <a:solidFill>
                  <a:srgbClr val="000000"/>
                </a:solidFill>
                <a:latin typeface="Shadows Into Light Two"/>
              </a:rPr>
              <a:t>to the following:</a:t>
            </a:r>
          </a:p>
        </p:txBody>
      </p:sp>
      <p:sp>
        <p:nvSpPr>
          <p:cNvPr name="TextBox 8" id="8"/>
          <p:cNvSpPr txBox="true"/>
          <p:nvPr/>
        </p:nvSpPr>
        <p:spPr>
          <a:xfrm rot="0">
            <a:off x="5075968" y="5882744"/>
            <a:ext cx="8136065" cy="8699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499"/>
              </a:lnSpc>
            </a:pPr>
            <a:r>
              <a:rPr lang="en-US" sz="2499">
                <a:solidFill>
                  <a:srgbClr val="000000"/>
                </a:solidFill>
                <a:latin typeface="Arimo"/>
              </a:rPr>
              <a:t>SlidesCarnival for the presentation template</a:t>
            </a:r>
          </a:p>
          <a:p>
            <a:pPr algn="ctr">
              <a:lnSpc>
                <a:spcPts val="3500"/>
              </a:lnSpc>
            </a:pPr>
            <a:r>
              <a:rPr lang="en-US" sz="2500">
                <a:solidFill>
                  <a:srgbClr val="000000"/>
                </a:solidFill>
                <a:latin typeface="Arimo"/>
              </a:rPr>
              <a:t>Pexels for the photos</a:t>
            </a:r>
          </a:p>
        </p:txBody>
      </p:sp>
      <p:sp>
        <p:nvSpPr>
          <p:cNvPr name="TextBox 9" id="9"/>
          <p:cNvSpPr txBox="true"/>
          <p:nvPr/>
        </p:nvSpPr>
        <p:spPr>
          <a:xfrm rot="0">
            <a:off x="5363151" y="7441342"/>
            <a:ext cx="7561699" cy="5556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550"/>
              </a:lnSpc>
              <a:spcBef>
                <a:spcPct val="0"/>
              </a:spcBef>
            </a:pPr>
            <a:r>
              <a:rPr lang="en-US" sz="3500">
                <a:solidFill>
                  <a:srgbClr val="000000"/>
                </a:solidFill>
                <a:latin typeface="Shadows Into Light Two"/>
              </a:rPr>
              <a:t>Happy designing! </a:t>
            </a:r>
          </a:p>
        </p:txBody>
      </p:sp>
      <p:pic>
        <p:nvPicPr>
          <p:cNvPr name="Picture 10" id="10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0">
            <a:off x="3020722" y="6442248"/>
            <a:ext cx="1672138" cy="1788383"/>
          </a:xfrm>
          <a:prstGeom prst="rect">
            <a:avLst/>
          </a:prstGeom>
        </p:spPr>
      </p:pic>
      <p:pic>
        <p:nvPicPr>
          <p:cNvPr name="Picture 11" id="11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true" flipV="false" rot="0">
            <a:off x="13595140" y="6442248"/>
            <a:ext cx="1672138" cy="1788383"/>
          </a:xfrm>
          <a:prstGeom prst="rect">
            <a:avLst/>
          </a:prstGeom>
        </p:spPr>
      </p:pic>
    </p:spTree>
  </p:cSld>
  <p:clrMapOvr>
    <a:masterClrMapping/>
  </p:clrMapOvr>
</p:sld>
</file>

<file path=ppt/slides/slide24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75" t="21336" r="0" b="22455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1028700" y="824894"/>
            <a:ext cx="16280644" cy="8637212"/>
            <a:chOff x="0" y="0"/>
            <a:chExt cx="4622284" cy="2452216"/>
          </a:xfrm>
        </p:grpSpPr>
        <p:sp>
          <p:nvSpPr>
            <p:cNvPr name="Freeform 4" id="4"/>
            <p:cNvSpPr/>
            <p:nvPr/>
          </p:nvSpPr>
          <p:spPr>
            <a:xfrm>
              <a:off x="0" y="0"/>
              <a:ext cx="4622285" cy="2452216"/>
            </a:xfrm>
            <a:custGeom>
              <a:avLst/>
              <a:gdLst/>
              <a:ahLst/>
              <a:cxnLst/>
              <a:rect r="r" b="b" t="t" l="l"/>
              <a:pathLst>
                <a:path h="2452216" w="4622285">
                  <a:moveTo>
                    <a:pt x="24252" y="0"/>
                  </a:moveTo>
                  <a:lnTo>
                    <a:pt x="4598033" y="0"/>
                  </a:lnTo>
                  <a:cubicBezTo>
                    <a:pt x="4604465" y="0"/>
                    <a:pt x="4610633" y="2555"/>
                    <a:pt x="4615181" y="7103"/>
                  </a:cubicBezTo>
                  <a:cubicBezTo>
                    <a:pt x="4619729" y="11651"/>
                    <a:pt x="4622285" y="17820"/>
                    <a:pt x="4622285" y="24252"/>
                  </a:cubicBezTo>
                  <a:lnTo>
                    <a:pt x="4622285" y="2427964"/>
                  </a:lnTo>
                  <a:cubicBezTo>
                    <a:pt x="4622285" y="2434396"/>
                    <a:pt x="4619729" y="2440564"/>
                    <a:pt x="4615181" y="2445112"/>
                  </a:cubicBezTo>
                  <a:cubicBezTo>
                    <a:pt x="4610633" y="2449661"/>
                    <a:pt x="4604465" y="2452216"/>
                    <a:pt x="4598033" y="2452216"/>
                  </a:cubicBezTo>
                  <a:lnTo>
                    <a:pt x="24252" y="2452216"/>
                  </a:lnTo>
                  <a:cubicBezTo>
                    <a:pt x="17820" y="2452216"/>
                    <a:pt x="11651" y="2449661"/>
                    <a:pt x="7103" y="2445112"/>
                  </a:cubicBezTo>
                  <a:cubicBezTo>
                    <a:pt x="2555" y="2440564"/>
                    <a:pt x="0" y="2434396"/>
                    <a:pt x="0" y="2427964"/>
                  </a:cubicBezTo>
                  <a:lnTo>
                    <a:pt x="0" y="24252"/>
                  </a:lnTo>
                  <a:cubicBezTo>
                    <a:pt x="0" y="17820"/>
                    <a:pt x="2555" y="11651"/>
                    <a:pt x="7103" y="7103"/>
                  </a:cubicBezTo>
                  <a:cubicBezTo>
                    <a:pt x="11651" y="2555"/>
                    <a:pt x="17820" y="0"/>
                    <a:pt x="24252" y="0"/>
                  </a:cubicBezTo>
                  <a:close/>
                </a:path>
              </a:pathLst>
            </a:custGeom>
            <a:solidFill>
              <a:srgbClr val="FFFFFF"/>
            </a:solidFill>
            <a:ln w="114300">
              <a:solidFill>
                <a:srgbClr val="F5C4C4"/>
              </a:solidFill>
            </a:ln>
          </p:spPr>
        </p:sp>
        <p:sp>
          <p:nvSpPr>
            <p:cNvPr name="TextBox 5" id="5"/>
            <p:cNvSpPr txBox="true"/>
            <p:nvPr/>
          </p:nvSpPr>
          <p:spPr>
            <a:xfrm>
              <a:off x="0" y="-47625"/>
              <a:ext cx="812800" cy="8604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  <p:pic>
        <p:nvPicPr>
          <p:cNvPr name="Picture 6" id="6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-3125122">
            <a:off x="13403462" y="7136919"/>
            <a:ext cx="1865429" cy="1858161"/>
          </a:xfrm>
          <a:prstGeom prst="rect">
            <a:avLst/>
          </a:prstGeom>
        </p:spPr>
      </p:pic>
      <p:pic>
        <p:nvPicPr>
          <p:cNvPr name="Picture 7" id="7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true" flipV="false" rot="0">
            <a:off x="2481969" y="7957171"/>
            <a:ext cx="1199423" cy="1194750"/>
          </a:xfrm>
          <a:prstGeom prst="rect">
            <a:avLst/>
          </a:prstGeom>
        </p:spPr>
      </p:pic>
      <p:pic>
        <p:nvPicPr>
          <p:cNvPr name="Picture 8" id="8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3355011">
            <a:off x="14575657" y="6700564"/>
            <a:ext cx="1795666" cy="2229657"/>
          </a:xfrm>
          <a:prstGeom prst="rect">
            <a:avLst/>
          </a:prstGeom>
        </p:spPr>
      </p:pic>
      <p:sp>
        <p:nvSpPr>
          <p:cNvPr name="TextBox 9" id="9"/>
          <p:cNvSpPr txBox="true"/>
          <p:nvPr/>
        </p:nvSpPr>
        <p:spPr>
          <a:xfrm rot="0">
            <a:off x="1783830" y="1860851"/>
            <a:ext cx="14720340" cy="12382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9600"/>
              </a:lnSpc>
            </a:pPr>
            <a:r>
              <a:rPr lang="en-US" sz="8000">
                <a:solidFill>
                  <a:srgbClr val="FFBD59"/>
                </a:solidFill>
                <a:latin typeface="Archivo Black"/>
              </a:rPr>
              <a:t>Fonts In this Presentation</a:t>
            </a:r>
          </a:p>
        </p:txBody>
      </p:sp>
      <p:sp>
        <p:nvSpPr>
          <p:cNvPr name="TextBox 10" id="10"/>
          <p:cNvSpPr txBox="true"/>
          <p:nvPr/>
        </p:nvSpPr>
        <p:spPr>
          <a:xfrm rot="0">
            <a:off x="2419686" y="4107065"/>
            <a:ext cx="13323506" cy="5556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4550"/>
              </a:lnSpc>
            </a:pPr>
            <a:r>
              <a:rPr lang="en-US" sz="3500">
                <a:solidFill>
                  <a:srgbClr val="000000"/>
                </a:solidFill>
                <a:latin typeface="Shadows Into Light Two"/>
              </a:rPr>
              <a:t>This presentation template uses the following free fonts:</a:t>
            </a:r>
          </a:p>
        </p:txBody>
      </p:sp>
      <p:sp>
        <p:nvSpPr>
          <p:cNvPr name="TextBox 11" id="11"/>
          <p:cNvSpPr txBox="true"/>
          <p:nvPr/>
        </p:nvSpPr>
        <p:spPr>
          <a:xfrm rot="0">
            <a:off x="2419686" y="5110365"/>
            <a:ext cx="12651949" cy="13080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499"/>
              </a:lnSpc>
            </a:pPr>
            <a:r>
              <a:rPr lang="en-US" sz="2499">
                <a:solidFill>
                  <a:srgbClr val="000000"/>
                </a:solidFill>
                <a:latin typeface="Arimo"/>
              </a:rPr>
              <a:t>Titles: </a:t>
            </a:r>
            <a:r>
              <a:rPr lang="en-US" sz="2499">
                <a:solidFill>
                  <a:srgbClr val="000000"/>
                </a:solidFill>
                <a:latin typeface="Arimo Italics"/>
              </a:rPr>
              <a:t>Archivo Black</a:t>
            </a:r>
          </a:p>
          <a:p>
            <a:pPr>
              <a:lnSpc>
                <a:spcPts val="3499"/>
              </a:lnSpc>
            </a:pPr>
            <a:r>
              <a:rPr lang="en-US" sz="2499">
                <a:solidFill>
                  <a:srgbClr val="000000"/>
                </a:solidFill>
                <a:latin typeface="Arimo"/>
              </a:rPr>
              <a:t>Headers: </a:t>
            </a:r>
            <a:r>
              <a:rPr lang="en-US" sz="2499">
                <a:solidFill>
                  <a:srgbClr val="000000"/>
                </a:solidFill>
                <a:latin typeface="Arimo Italics"/>
              </a:rPr>
              <a:t>Shadows Into Light Two</a:t>
            </a:r>
          </a:p>
          <a:p>
            <a:pPr>
              <a:lnSpc>
                <a:spcPts val="3500"/>
              </a:lnSpc>
            </a:pPr>
            <a:r>
              <a:rPr lang="en-US" sz="2500">
                <a:solidFill>
                  <a:srgbClr val="000000"/>
                </a:solidFill>
                <a:latin typeface="Arimo"/>
              </a:rPr>
              <a:t>Body Copy:</a:t>
            </a:r>
            <a:r>
              <a:rPr lang="en-US" sz="2500">
                <a:solidFill>
                  <a:srgbClr val="000000"/>
                </a:solidFill>
                <a:latin typeface="Arimo Italics"/>
              </a:rPr>
              <a:t> Arimo</a:t>
            </a:r>
          </a:p>
        </p:txBody>
      </p:sp>
      <p:sp>
        <p:nvSpPr>
          <p:cNvPr name="TextBox 12" id="12"/>
          <p:cNvSpPr txBox="true"/>
          <p:nvPr/>
        </p:nvSpPr>
        <p:spPr>
          <a:xfrm rot="0">
            <a:off x="2419686" y="6896721"/>
            <a:ext cx="11143325" cy="5556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4550"/>
              </a:lnSpc>
            </a:pPr>
            <a:r>
              <a:rPr lang="en-US" sz="3500">
                <a:solidFill>
                  <a:srgbClr val="000000"/>
                </a:solidFill>
                <a:latin typeface="Shadows Into Light Two"/>
              </a:rPr>
              <a:t>You can find these fonts online too. Happy designing! </a:t>
            </a:r>
          </a:p>
        </p:txBody>
      </p:sp>
    </p:spTree>
  </p:cSld>
  <p:clrMapOvr>
    <a:masterClrMapping/>
  </p:clrMapOvr>
</p:sld>
</file>

<file path=ppt/slides/slide25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75" t="21336" r="0" b="22455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1028700" y="824894"/>
            <a:ext cx="16280644" cy="8637212"/>
            <a:chOff x="0" y="0"/>
            <a:chExt cx="4622284" cy="2452216"/>
          </a:xfrm>
        </p:grpSpPr>
        <p:sp>
          <p:nvSpPr>
            <p:cNvPr name="Freeform 4" id="4"/>
            <p:cNvSpPr/>
            <p:nvPr/>
          </p:nvSpPr>
          <p:spPr>
            <a:xfrm>
              <a:off x="0" y="0"/>
              <a:ext cx="4622285" cy="2452216"/>
            </a:xfrm>
            <a:custGeom>
              <a:avLst/>
              <a:gdLst/>
              <a:ahLst/>
              <a:cxnLst/>
              <a:rect r="r" b="b" t="t" l="l"/>
              <a:pathLst>
                <a:path h="2452216" w="4622285">
                  <a:moveTo>
                    <a:pt x="24252" y="0"/>
                  </a:moveTo>
                  <a:lnTo>
                    <a:pt x="4598033" y="0"/>
                  </a:lnTo>
                  <a:cubicBezTo>
                    <a:pt x="4604465" y="0"/>
                    <a:pt x="4610633" y="2555"/>
                    <a:pt x="4615181" y="7103"/>
                  </a:cubicBezTo>
                  <a:cubicBezTo>
                    <a:pt x="4619729" y="11651"/>
                    <a:pt x="4622285" y="17820"/>
                    <a:pt x="4622285" y="24252"/>
                  </a:cubicBezTo>
                  <a:lnTo>
                    <a:pt x="4622285" y="2427964"/>
                  </a:lnTo>
                  <a:cubicBezTo>
                    <a:pt x="4622285" y="2434396"/>
                    <a:pt x="4619729" y="2440564"/>
                    <a:pt x="4615181" y="2445112"/>
                  </a:cubicBezTo>
                  <a:cubicBezTo>
                    <a:pt x="4610633" y="2449661"/>
                    <a:pt x="4604465" y="2452216"/>
                    <a:pt x="4598033" y="2452216"/>
                  </a:cubicBezTo>
                  <a:lnTo>
                    <a:pt x="24252" y="2452216"/>
                  </a:lnTo>
                  <a:cubicBezTo>
                    <a:pt x="17820" y="2452216"/>
                    <a:pt x="11651" y="2449661"/>
                    <a:pt x="7103" y="2445112"/>
                  </a:cubicBezTo>
                  <a:cubicBezTo>
                    <a:pt x="2555" y="2440564"/>
                    <a:pt x="0" y="2434396"/>
                    <a:pt x="0" y="2427964"/>
                  </a:cubicBezTo>
                  <a:lnTo>
                    <a:pt x="0" y="24252"/>
                  </a:lnTo>
                  <a:cubicBezTo>
                    <a:pt x="0" y="17820"/>
                    <a:pt x="2555" y="11651"/>
                    <a:pt x="7103" y="7103"/>
                  </a:cubicBezTo>
                  <a:cubicBezTo>
                    <a:pt x="11651" y="2555"/>
                    <a:pt x="17820" y="0"/>
                    <a:pt x="24252" y="0"/>
                  </a:cubicBezTo>
                  <a:close/>
                </a:path>
              </a:pathLst>
            </a:custGeom>
            <a:solidFill>
              <a:srgbClr val="FFFFFF"/>
            </a:solidFill>
            <a:ln w="114300">
              <a:solidFill>
                <a:srgbClr val="F5C4C4"/>
              </a:solidFill>
            </a:ln>
          </p:spPr>
        </p:sp>
        <p:sp>
          <p:nvSpPr>
            <p:cNvPr name="TextBox 5" id="5"/>
            <p:cNvSpPr txBox="true"/>
            <p:nvPr/>
          </p:nvSpPr>
          <p:spPr>
            <a:xfrm>
              <a:off x="0" y="-47625"/>
              <a:ext cx="812800" cy="8604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  <p:pic>
        <p:nvPicPr>
          <p:cNvPr name="Picture 6" id="6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0">
            <a:off x="7010481" y="2135864"/>
            <a:ext cx="3775424" cy="896112"/>
          </a:xfrm>
          <a:prstGeom prst="rect">
            <a:avLst/>
          </a:prstGeom>
        </p:spPr>
      </p:pic>
      <p:pic>
        <p:nvPicPr>
          <p:cNvPr name="Picture 7" id="7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-7574235">
            <a:off x="14073885" y="2703864"/>
            <a:ext cx="1984982" cy="2405641"/>
          </a:xfrm>
          <a:prstGeom prst="rect">
            <a:avLst/>
          </a:prstGeom>
        </p:spPr>
      </p:pic>
      <p:sp>
        <p:nvSpPr>
          <p:cNvPr name="TextBox 8" id="8"/>
          <p:cNvSpPr txBox="true"/>
          <p:nvPr/>
        </p:nvSpPr>
        <p:spPr>
          <a:xfrm rot="0">
            <a:off x="3956425" y="4484778"/>
            <a:ext cx="10393573" cy="18478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7200"/>
              </a:lnSpc>
              <a:spcBef>
                <a:spcPct val="0"/>
              </a:spcBef>
            </a:pPr>
            <a:r>
              <a:rPr lang="en-US" sz="6000">
                <a:solidFill>
                  <a:srgbClr val="FFBD59"/>
                </a:solidFill>
                <a:latin typeface="Archivo Black"/>
              </a:rPr>
              <a:t>Free templates for all your presentation needs</a:t>
            </a:r>
          </a:p>
        </p:txBody>
      </p:sp>
      <p:grpSp>
        <p:nvGrpSpPr>
          <p:cNvPr name="Group 9" id="9"/>
          <p:cNvGrpSpPr/>
          <p:nvPr/>
        </p:nvGrpSpPr>
        <p:grpSpPr>
          <a:xfrm rot="0">
            <a:off x="1337496" y="7214305"/>
            <a:ext cx="15613007" cy="1343025"/>
            <a:chOff x="0" y="0"/>
            <a:chExt cx="20817343" cy="1790700"/>
          </a:xfrm>
        </p:grpSpPr>
        <p:sp>
          <p:nvSpPr>
            <p:cNvPr name="TextBox 10" id="10"/>
            <p:cNvSpPr txBox="true"/>
            <p:nvPr/>
          </p:nvSpPr>
          <p:spPr>
            <a:xfrm rot="0">
              <a:off x="0" y="-19050"/>
              <a:ext cx="5118723" cy="180975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564"/>
                </a:lnSpc>
              </a:pPr>
              <a:r>
                <a:rPr lang="en-US" sz="2970">
                  <a:solidFill>
                    <a:srgbClr val="000000"/>
                  </a:solidFill>
                  <a:latin typeface="Arimo"/>
                </a:rPr>
                <a:t>For PowerPoint, Google Slides, </a:t>
              </a:r>
            </a:p>
            <a:p>
              <a:pPr algn="ctr">
                <a:lnSpc>
                  <a:spcPts val="3564"/>
                </a:lnSpc>
              </a:pPr>
              <a:r>
                <a:rPr lang="en-US" sz="2970">
                  <a:solidFill>
                    <a:srgbClr val="000000"/>
                  </a:solidFill>
                  <a:latin typeface="Arimo"/>
                </a:rPr>
                <a:t>and Canva</a:t>
              </a:r>
            </a:p>
          </p:txBody>
        </p:sp>
        <p:sp>
          <p:nvSpPr>
            <p:cNvPr name="TextBox 11" id="11"/>
            <p:cNvSpPr txBox="true"/>
            <p:nvPr/>
          </p:nvSpPr>
          <p:spPr>
            <a:xfrm rot="0">
              <a:off x="5232873" y="-19050"/>
              <a:ext cx="5118723" cy="121285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564"/>
                </a:lnSpc>
              </a:pPr>
              <a:r>
                <a:rPr lang="en-US" sz="2970">
                  <a:solidFill>
                    <a:srgbClr val="000000"/>
                  </a:solidFill>
                  <a:latin typeface="Arimo"/>
                </a:rPr>
                <a:t>100% free for personal or commercial use</a:t>
              </a:r>
            </a:p>
          </p:txBody>
        </p:sp>
        <p:sp>
          <p:nvSpPr>
            <p:cNvPr name="TextBox 12" id="12"/>
            <p:cNvSpPr txBox="true"/>
            <p:nvPr/>
          </p:nvSpPr>
          <p:spPr>
            <a:xfrm rot="0">
              <a:off x="10465747" y="-19050"/>
              <a:ext cx="5118723" cy="180975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564"/>
                </a:lnSpc>
              </a:pPr>
              <a:r>
                <a:rPr lang="en-US" sz="2970">
                  <a:solidFill>
                    <a:srgbClr val="000000"/>
                  </a:solidFill>
                  <a:latin typeface="Arimo"/>
                </a:rPr>
                <a:t>Ready to use, professional, </a:t>
              </a:r>
            </a:p>
            <a:p>
              <a:pPr algn="ctr">
                <a:lnSpc>
                  <a:spcPts val="3564"/>
                </a:lnSpc>
              </a:pPr>
              <a:r>
                <a:rPr lang="en-US" sz="2970">
                  <a:solidFill>
                    <a:srgbClr val="000000"/>
                  </a:solidFill>
                  <a:latin typeface="Arimo"/>
                </a:rPr>
                <a:t>and customizable</a:t>
              </a:r>
            </a:p>
          </p:txBody>
        </p:sp>
        <p:sp>
          <p:nvSpPr>
            <p:cNvPr name="TextBox 13" id="13"/>
            <p:cNvSpPr txBox="true"/>
            <p:nvPr/>
          </p:nvSpPr>
          <p:spPr>
            <a:xfrm rot="0">
              <a:off x="15698620" y="-19050"/>
              <a:ext cx="5118723" cy="180975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564"/>
                </a:lnSpc>
              </a:pPr>
              <a:r>
                <a:rPr lang="en-US" sz="2970">
                  <a:solidFill>
                    <a:srgbClr val="000000"/>
                  </a:solidFill>
                  <a:latin typeface="Arimo"/>
                </a:rPr>
                <a:t>Blow your audience away with </a:t>
              </a:r>
            </a:p>
            <a:p>
              <a:pPr algn="ctr">
                <a:lnSpc>
                  <a:spcPts val="3564"/>
                </a:lnSpc>
              </a:pPr>
              <a:r>
                <a:rPr lang="en-US" sz="2970">
                  <a:solidFill>
                    <a:srgbClr val="000000"/>
                  </a:solidFill>
                  <a:latin typeface="Arimo"/>
                </a:rPr>
                <a:t>attractive visuals</a:t>
              </a:r>
            </a:p>
          </p:txBody>
        </p:sp>
      </p:grpSp>
    </p:spTree>
  </p:cSld>
  <p:clrMapOvr>
    <a:masterClrMapping/>
  </p:clrMapOvr>
</p:sld>
</file>

<file path=ppt/slides/slide26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75" t="21336" r="0" b="22455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1028700" y="824894"/>
            <a:ext cx="16280644" cy="8637212"/>
            <a:chOff x="0" y="0"/>
            <a:chExt cx="4622284" cy="2452216"/>
          </a:xfrm>
        </p:grpSpPr>
        <p:sp>
          <p:nvSpPr>
            <p:cNvPr name="Freeform 4" id="4"/>
            <p:cNvSpPr/>
            <p:nvPr/>
          </p:nvSpPr>
          <p:spPr>
            <a:xfrm>
              <a:off x="0" y="0"/>
              <a:ext cx="4622285" cy="2452216"/>
            </a:xfrm>
            <a:custGeom>
              <a:avLst/>
              <a:gdLst/>
              <a:ahLst/>
              <a:cxnLst/>
              <a:rect r="r" b="b" t="t" l="l"/>
              <a:pathLst>
                <a:path h="2452216" w="4622285">
                  <a:moveTo>
                    <a:pt x="24252" y="0"/>
                  </a:moveTo>
                  <a:lnTo>
                    <a:pt x="4598033" y="0"/>
                  </a:lnTo>
                  <a:cubicBezTo>
                    <a:pt x="4604465" y="0"/>
                    <a:pt x="4610633" y="2555"/>
                    <a:pt x="4615181" y="7103"/>
                  </a:cubicBezTo>
                  <a:cubicBezTo>
                    <a:pt x="4619729" y="11651"/>
                    <a:pt x="4622285" y="17820"/>
                    <a:pt x="4622285" y="24252"/>
                  </a:cubicBezTo>
                  <a:lnTo>
                    <a:pt x="4622285" y="2427964"/>
                  </a:lnTo>
                  <a:cubicBezTo>
                    <a:pt x="4622285" y="2434396"/>
                    <a:pt x="4619729" y="2440564"/>
                    <a:pt x="4615181" y="2445112"/>
                  </a:cubicBezTo>
                  <a:cubicBezTo>
                    <a:pt x="4610633" y="2449661"/>
                    <a:pt x="4604465" y="2452216"/>
                    <a:pt x="4598033" y="2452216"/>
                  </a:cubicBezTo>
                  <a:lnTo>
                    <a:pt x="24252" y="2452216"/>
                  </a:lnTo>
                  <a:cubicBezTo>
                    <a:pt x="17820" y="2452216"/>
                    <a:pt x="11651" y="2449661"/>
                    <a:pt x="7103" y="2445112"/>
                  </a:cubicBezTo>
                  <a:cubicBezTo>
                    <a:pt x="2555" y="2440564"/>
                    <a:pt x="0" y="2434396"/>
                    <a:pt x="0" y="2427964"/>
                  </a:cubicBezTo>
                  <a:lnTo>
                    <a:pt x="0" y="24252"/>
                  </a:lnTo>
                  <a:cubicBezTo>
                    <a:pt x="0" y="17820"/>
                    <a:pt x="2555" y="11651"/>
                    <a:pt x="7103" y="7103"/>
                  </a:cubicBezTo>
                  <a:cubicBezTo>
                    <a:pt x="11651" y="2555"/>
                    <a:pt x="17820" y="0"/>
                    <a:pt x="24252" y="0"/>
                  </a:cubicBezTo>
                  <a:close/>
                </a:path>
              </a:pathLst>
            </a:custGeom>
            <a:solidFill>
              <a:srgbClr val="FFFFFF"/>
            </a:solidFill>
            <a:ln w="114300">
              <a:solidFill>
                <a:srgbClr val="F5C4C4"/>
              </a:solidFill>
            </a:ln>
          </p:spPr>
        </p:sp>
        <p:sp>
          <p:nvSpPr>
            <p:cNvPr name="TextBox 5" id="5"/>
            <p:cNvSpPr txBox="true"/>
            <p:nvPr/>
          </p:nvSpPr>
          <p:spPr>
            <a:xfrm>
              <a:off x="0" y="-47625"/>
              <a:ext cx="812800" cy="8604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  <p:sp>
        <p:nvSpPr>
          <p:cNvPr name="AutoShape 6" id="6"/>
          <p:cNvSpPr/>
          <p:nvPr/>
        </p:nvSpPr>
        <p:spPr>
          <a:xfrm rot="-5400000">
            <a:off x="3370329" y="5138737"/>
            <a:ext cx="8637212" cy="0"/>
          </a:xfrm>
          <a:prstGeom prst="line">
            <a:avLst/>
          </a:prstGeom>
          <a:ln cap="rnd" w="9525">
            <a:solidFill>
              <a:srgbClr val="000000">
                <a:alpha val="29804"/>
              </a:srgbClr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TextBox 7" id="7"/>
          <p:cNvSpPr txBox="true"/>
          <p:nvPr/>
        </p:nvSpPr>
        <p:spPr>
          <a:xfrm rot="0">
            <a:off x="1746322" y="1478329"/>
            <a:ext cx="5585426" cy="23050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9000"/>
              </a:lnSpc>
            </a:pPr>
            <a:r>
              <a:rPr lang="en-US" sz="7500">
                <a:solidFill>
                  <a:srgbClr val="FFBD59"/>
                </a:solidFill>
                <a:latin typeface="Archivo Black"/>
              </a:rPr>
              <a:t>Resource </a:t>
            </a:r>
          </a:p>
          <a:p>
            <a:pPr>
              <a:lnSpc>
                <a:spcPts val="9000"/>
              </a:lnSpc>
            </a:pPr>
            <a:r>
              <a:rPr lang="en-US" sz="7500">
                <a:solidFill>
                  <a:srgbClr val="FFBD59"/>
                </a:solidFill>
                <a:latin typeface="Archivo Black"/>
              </a:rPr>
              <a:t>Page</a:t>
            </a:r>
          </a:p>
        </p:txBody>
      </p:sp>
      <p:sp>
        <p:nvSpPr>
          <p:cNvPr name="TextBox 8" id="8"/>
          <p:cNvSpPr txBox="true"/>
          <p:nvPr/>
        </p:nvSpPr>
        <p:spPr>
          <a:xfrm rot="0">
            <a:off x="1746322" y="6453471"/>
            <a:ext cx="5059131" cy="235077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120"/>
              </a:lnSpc>
            </a:pPr>
            <a:r>
              <a:rPr lang="en-US" sz="2400">
                <a:solidFill>
                  <a:srgbClr val="000000"/>
                </a:solidFill>
                <a:latin typeface="Arimo"/>
              </a:rPr>
              <a:t>Use these design resources in your Canva Presentation. </a:t>
            </a:r>
          </a:p>
          <a:p>
            <a:pPr>
              <a:lnSpc>
                <a:spcPts val="3120"/>
              </a:lnSpc>
            </a:pPr>
            <a:r>
              <a:rPr lang="en-US" sz="2400">
                <a:solidFill>
                  <a:srgbClr val="000000"/>
                </a:solidFill>
                <a:latin typeface="Arimo"/>
              </a:rPr>
              <a:t>Happy designing! </a:t>
            </a:r>
          </a:p>
          <a:p>
            <a:pPr>
              <a:lnSpc>
                <a:spcPts val="3120"/>
              </a:lnSpc>
            </a:pPr>
          </a:p>
          <a:p>
            <a:pPr>
              <a:lnSpc>
                <a:spcPts val="3120"/>
              </a:lnSpc>
            </a:pPr>
            <a:r>
              <a:rPr lang="en-US" sz="2400">
                <a:solidFill>
                  <a:srgbClr val="000000"/>
                </a:solidFill>
                <a:latin typeface="Arimo"/>
              </a:rPr>
              <a:t>Don't forget to delete this page before presenting.</a:t>
            </a:r>
            <a:r>
              <a:rPr lang="en-US" sz="2400">
                <a:solidFill>
                  <a:srgbClr val="000000"/>
                </a:solidFill>
                <a:latin typeface="Arimo"/>
              </a:rPr>
              <a:t> </a:t>
            </a:r>
          </a:p>
        </p:txBody>
      </p:sp>
      <p:pic>
        <p:nvPicPr>
          <p:cNvPr name="Picture 9" id="9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7427812">
            <a:off x="8197487" y="1714716"/>
            <a:ext cx="1326245" cy="1279826"/>
          </a:xfrm>
          <a:prstGeom prst="rect">
            <a:avLst/>
          </a:prstGeom>
        </p:spPr>
      </p:pic>
      <p:pic>
        <p:nvPicPr>
          <p:cNvPr name="Picture 10" id="10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2321219">
            <a:off x="10454029" y="1672110"/>
            <a:ext cx="1475717" cy="1365038"/>
          </a:xfrm>
          <a:prstGeom prst="rect">
            <a:avLst/>
          </a:prstGeom>
        </p:spPr>
      </p:pic>
      <p:pic>
        <p:nvPicPr>
          <p:cNvPr name="Picture 11" id="11"/>
          <p:cNvPicPr>
            <a:picLocks noChangeAspect="true"/>
          </p:cNvPicPr>
          <p:nvPr/>
        </p:nvPicPr>
        <p:blipFill>
          <a:blip r:embed="rId5"/>
          <a:srcRect l="0" t="0" r="0" b="0"/>
          <a:stretch>
            <a:fillRect/>
          </a:stretch>
        </p:blipFill>
        <p:spPr>
          <a:xfrm flipH="false" flipV="false" rot="-10124488">
            <a:off x="12697414" y="1876872"/>
            <a:ext cx="1911026" cy="955513"/>
          </a:xfrm>
          <a:prstGeom prst="rect">
            <a:avLst/>
          </a:prstGeom>
        </p:spPr>
      </p:pic>
      <p:pic>
        <p:nvPicPr>
          <p:cNvPr name="Picture 12" id="12"/>
          <p:cNvPicPr>
            <a:picLocks noChangeAspect="true"/>
          </p:cNvPicPr>
          <p:nvPr/>
        </p:nvPicPr>
        <p:blipFill>
          <a:blip r:embed="rId6"/>
          <a:srcRect l="0" t="0" r="0" b="0"/>
          <a:stretch>
            <a:fillRect/>
          </a:stretch>
        </p:blipFill>
        <p:spPr>
          <a:xfrm flipH="false" flipV="false" rot="-5400000">
            <a:off x="13892788" y="6191282"/>
            <a:ext cx="886188" cy="1464774"/>
          </a:xfrm>
          <a:prstGeom prst="rect">
            <a:avLst/>
          </a:prstGeom>
        </p:spPr>
      </p:pic>
      <p:pic>
        <p:nvPicPr>
          <p:cNvPr name="Picture 13" id="13"/>
          <p:cNvPicPr>
            <a:picLocks noChangeAspect="true"/>
          </p:cNvPicPr>
          <p:nvPr/>
        </p:nvPicPr>
        <p:blipFill>
          <a:blip r:embed="rId7"/>
          <a:srcRect l="0" t="0" r="0" b="0"/>
          <a:stretch>
            <a:fillRect/>
          </a:stretch>
        </p:blipFill>
        <p:spPr>
          <a:xfrm flipH="false" flipV="false" rot="0">
            <a:off x="15111396" y="1556799"/>
            <a:ext cx="1601900" cy="1595659"/>
          </a:xfrm>
          <a:prstGeom prst="rect">
            <a:avLst/>
          </a:prstGeom>
        </p:spPr>
      </p:pic>
      <p:pic>
        <p:nvPicPr>
          <p:cNvPr name="Picture 14" id="14"/>
          <p:cNvPicPr>
            <a:picLocks noChangeAspect="true"/>
          </p:cNvPicPr>
          <p:nvPr/>
        </p:nvPicPr>
        <p:blipFill>
          <a:blip r:embed="rId8"/>
          <a:srcRect l="0" t="0" r="0" b="0"/>
          <a:stretch>
            <a:fillRect/>
          </a:stretch>
        </p:blipFill>
        <p:spPr>
          <a:xfrm flipH="false" flipV="false" rot="203367">
            <a:off x="7900572" y="3679222"/>
            <a:ext cx="1242000" cy="931500"/>
          </a:xfrm>
          <a:prstGeom prst="rect">
            <a:avLst/>
          </a:prstGeom>
        </p:spPr>
      </p:pic>
      <p:pic>
        <p:nvPicPr>
          <p:cNvPr name="Picture 15" id="15"/>
          <p:cNvPicPr>
            <a:picLocks noChangeAspect="true"/>
          </p:cNvPicPr>
          <p:nvPr/>
        </p:nvPicPr>
        <p:blipFill>
          <a:blip r:embed="rId9"/>
          <a:srcRect l="0" t="0" r="0" b="0"/>
          <a:stretch>
            <a:fillRect/>
          </a:stretch>
        </p:blipFill>
        <p:spPr>
          <a:xfrm flipH="false" flipV="false" rot="1204147">
            <a:off x="11329664" y="3397564"/>
            <a:ext cx="1494816" cy="1494816"/>
          </a:xfrm>
          <a:prstGeom prst="rect">
            <a:avLst/>
          </a:prstGeom>
        </p:spPr>
      </p:pic>
      <p:pic>
        <p:nvPicPr>
          <p:cNvPr name="Picture 16" id="16"/>
          <p:cNvPicPr>
            <a:picLocks noChangeAspect="true"/>
          </p:cNvPicPr>
          <p:nvPr/>
        </p:nvPicPr>
        <p:blipFill>
          <a:blip r:embed="rId10"/>
          <a:srcRect l="0" t="0" r="0" b="0"/>
          <a:stretch>
            <a:fillRect/>
          </a:stretch>
        </p:blipFill>
        <p:spPr>
          <a:xfrm flipH="false" flipV="false" rot="-2412662">
            <a:off x="9419130" y="3420305"/>
            <a:ext cx="1449333" cy="1449333"/>
          </a:xfrm>
          <a:prstGeom prst="rect">
            <a:avLst/>
          </a:prstGeom>
        </p:spPr>
      </p:pic>
      <p:pic>
        <p:nvPicPr>
          <p:cNvPr name="Picture 17" id="17"/>
          <p:cNvPicPr>
            <a:picLocks noChangeAspect="true"/>
          </p:cNvPicPr>
          <p:nvPr/>
        </p:nvPicPr>
        <p:blipFill>
          <a:blip r:embed="rId11"/>
          <a:srcRect l="0" t="0" r="0" b="0"/>
          <a:stretch>
            <a:fillRect/>
          </a:stretch>
        </p:blipFill>
        <p:spPr>
          <a:xfrm flipH="false" flipV="false" rot="0">
            <a:off x="12989092" y="3914724"/>
            <a:ext cx="2093165" cy="460496"/>
          </a:xfrm>
          <a:prstGeom prst="rect">
            <a:avLst/>
          </a:prstGeom>
        </p:spPr>
      </p:pic>
      <p:pic>
        <p:nvPicPr>
          <p:cNvPr name="Picture 18" id="18"/>
          <p:cNvPicPr>
            <a:picLocks noChangeAspect="true"/>
          </p:cNvPicPr>
          <p:nvPr/>
        </p:nvPicPr>
        <p:blipFill>
          <a:blip r:embed="rId12"/>
          <a:srcRect l="0" t="0" r="0" b="0"/>
          <a:stretch>
            <a:fillRect/>
          </a:stretch>
        </p:blipFill>
        <p:spPr>
          <a:xfrm flipH="false" flipV="false" rot="1062245">
            <a:off x="7893354" y="5022068"/>
            <a:ext cx="1053119" cy="905682"/>
          </a:xfrm>
          <a:prstGeom prst="rect">
            <a:avLst/>
          </a:prstGeom>
        </p:spPr>
      </p:pic>
      <p:pic>
        <p:nvPicPr>
          <p:cNvPr name="Picture 19" id="19"/>
          <p:cNvPicPr>
            <a:picLocks noChangeAspect="true"/>
          </p:cNvPicPr>
          <p:nvPr/>
        </p:nvPicPr>
        <p:blipFill>
          <a:blip r:embed="rId13"/>
          <a:srcRect l="0" t="0" r="0" b="0"/>
          <a:stretch>
            <a:fillRect/>
          </a:stretch>
        </p:blipFill>
        <p:spPr>
          <a:xfrm flipH="false" flipV="false" rot="-546285">
            <a:off x="15109101" y="3620649"/>
            <a:ext cx="1530869" cy="1048645"/>
          </a:xfrm>
          <a:prstGeom prst="rect">
            <a:avLst/>
          </a:prstGeom>
        </p:spPr>
      </p:pic>
      <p:pic>
        <p:nvPicPr>
          <p:cNvPr name="Picture 20" id="20"/>
          <p:cNvPicPr>
            <a:picLocks noChangeAspect="true"/>
          </p:cNvPicPr>
          <p:nvPr/>
        </p:nvPicPr>
        <p:blipFill>
          <a:blip r:embed="rId14"/>
          <a:srcRect l="0" t="0" r="0" b="0"/>
          <a:stretch>
            <a:fillRect/>
          </a:stretch>
        </p:blipFill>
        <p:spPr>
          <a:xfrm flipH="false" flipV="false" rot="-607713">
            <a:off x="9320355" y="5017687"/>
            <a:ext cx="983272" cy="914443"/>
          </a:xfrm>
          <a:prstGeom prst="rect">
            <a:avLst/>
          </a:prstGeom>
        </p:spPr>
      </p:pic>
      <p:pic>
        <p:nvPicPr>
          <p:cNvPr name="Picture 21" id="21"/>
          <p:cNvPicPr>
            <a:picLocks noChangeAspect="true"/>
          </p:cNvPicPr>
          <p:nvPr/>
        </p:nvPicPr>
        <p:blipFill>
          <a:blip r:embed="rId15"/>
          <a:srcRect l="0" t="0" r="0" b="0"/>
          <a:stretch>
            <a:fillRect/>
          </a:stretch>
        </p:blipFill>
        <p:spPr>
          <a:xfrm flipH="false" flipV="false" rot="0">
            <a:off x="10564739" y="5009194"/>
            <a:ext cx="1000425" cy="931430"/>
          </a:xfrm>
          <a:prstGeom prst="rect">
            <a:avLst/>
          </a:prstGeom>
        </p:spPr>
      </p:pic>
      <p:pic>
        <p:nvPicPr>
          <p:cNvPr name="Picture 22" id="22"/>
          <p:cNvPicPr>
            <a:picLocks noChangeAspect="true"/>
          </p:cNvPicPr>
          <p:nvPr/>
        </p:nvPicPr>
        <p:blipFill>
          <a:blip r:embed="rId16"/>
          <a:srcRect l="0" t="0" r="0" b="0"/>
          <a:stretch>
            <a:fillRect/>
          </a:stretch>
        </p:blipFill>
        <p:spPr>
          <a:xfrm flipH="false" flipV="false" rot="0">
            <a:off x="11753531" y="5052617"/>
            <a:ext cx="3593976" cy="844584"/>
          </a:xfrm>
          <a:prstGeom prst="rect">
            <a:avLst/>
          </a:prstGeom>
        </p:spPr>
      </p:pic>
      <p:pic>
        <p:nvPicPr>
          <p:cNvPr name="Picture 23" id="23"/>
          <p:cNvPicPr>
            <a:picLocks noChangeAspect="true"/>
          </p:cNvPicPr>
          <p:nvPr/>
        </p:nvPicPr>
        <p:blipFill>
          <a:blip r:embed="rId17"/>
          <a:srcRect l="0" t="0" r="0" b="0"/>
          <a:stretch>
            <a:fillRect/>
          </a:stretch>
        </p:blipFill>
        <p:spPr>
          <a:xfrm flipH="false" flipV="false" rot="9578559">
            <a:off x="7962050" y="6517313"/>
            <a:ext cx="1710973" cy="812712"/>
          </a:xfrm>
          <a:prstGeom prst="rect">
            <a:avLst/>
          </a:prstGeom>
        </p:spPr>
      </p:pic>
      <p:pic>
        <p:nvPicPr>
          <p:cNvPr name="Picture 24" id="24"/>
          <p:cNvPicPr>
            <a:picLocks noChangeAspect="true"/>
          </p:cNvPicPr>
          <p:nvPr/>
        </p:nvPicPr>
        <p:blipFill>
          <a:blip r:embed="rId18"/>
          <a:srcRect l="0" t="0" r="0" b="0"/>
          <a:stretch>
            <a:fillRect/>
          </a:stretch>
        </p:blipFill>
        <p:spPr>
          <a:xfrm flipH="false" flipV="false" rot="2525739">
            <a:off x="10450869" y="6402548"/>
            <a:ext cx="984837" cy="1042241"/>
          </a:xfrm>
          <a:prstGeom prst="rect">
            <a:avLst/>
          </a:prstGeom>
        </p:spPr>
      </p:pic>
      <p:pic>
        <p:nvPicPr>
          <p:cNvPr name="Picture 25" id="25"/>
          <p:cNvPicPr>
            <a:picLocks noChangeAspect="true"/>
          </p:cNvPicPr>
          <p:nvPr/>
        </p:nvPicPr>
        <p:blipFill>
          <a:blip r:embed="rId19"/>
          <a:srcRect l="0" t="0" r="0" b="0"/>
          <a:stretch>
            <a:fillRect/>
          </a:stretch>
        </p:blipFill>
        <p:spPr>
          <a:xfrm flipH="false" flipV="false" rot="0">
            <a:off x="12125624" y="6405583"/>
            <a:ext cx="1010266" cy="1036171"/>
          </a:xfrm>
          <a:prstGeom prst="rect">
            <a:avLst/>
          </a:prstGeom>
        </p:spPr>
      </p:pic>
      <p:pic>
        <p:nvPicPr>
          <p:cNvPr name="Picture 26" id="26"/>
          <p:cNvPicPr>
            <a:picLocks noChangeAspect="true"/>
          </p:cNvPicPr>
          <p:nvPr/>
        </p:nvPicPr>
        <p:blipFill>
          <a:blip r:embed="rId20"/>
          <a:srcRect l="0" t="0" r="0" b="0"/>
          <a:stretch>
            <a:fillRect/>
          </a:stretch>
        </p:blipFill>
        <p:spPr>
          <a:xfrm flipH="true" flipV="false" rot="1100195">
            <a:off x="8021442" y="7903077"/>
            <a:ext cx="1142128" cy="925124"/>
          </a:xfrm>
          <a:prstGeom prst="rect">
            <a:avLst/>
          </a:prstGeom>
        </p:spPr>
      </p:pic>
      <p:pic>
        <p:nvPicPr>
          <p:cNvPr name="Picture 27" id="27"/>
          <p:cNvPicPr>
            <a:picLocks noChangeAspect="true"/>
          </p:cNvPicPr>
          <p:nvPr/>
        </p:nvPicPr>
        <p:blipFill>
          <a:blip r:embed="rId21"/>
          <a:srcRect l="0" t="0" r="0" b="0"/>
          <a:stretch>
            <a:fillRect/>
          </a:stretch>
        </p:blipFill>
        <p:spPr>
          <a:xfrm flipH="false" flipV="false" rot="838094">
            <a:off x="15370931" y="7760706"/>
            <a:ext cx="1082829" cy="1209864"/>
          </a:xfrm>
          <a:prstGeom prst="rect">
            <a:avLst/>
          </a:prstGeom>
        </p:spPr>
      </p:pic>
      <p:pic>
        <p:nvPicPr>
          <p:cNvPr name="Picture 28" id="28"/>
          <p:cNvPicPr>
            <a:picLocks noChangeAspect="true"/>
          </p:cNvPicPr>
          <p:nvPr/>
        </p:nvPicPr>
        <p:blipFill>
          <a:blip r:embed="rId22"/>
          <a:srcRect l="0" t="0" r="0" b="0"/>
          <a:stretch>
            <a:fillRect/>
          </a:stretch>
        </p:blipFill>
        <p:spPr>
          <a:xfrm flipH="false" flipV="false" rot="0">
            <a:off x="15535874" y="6385769"/>
            <a:ext cx="1103383" cy="1075799"/>
          </a:xfrm>
          <a:prstGeom prst="rect">
            <a:avLst/>
          </a:prstGeom>
        </p:spPr>
      </p:pic>
      <p:pic>
        <p:nvPicPr>
          <p:cNvPr name="Picture 29" id="29"/>
          <p:cNvPicPr>
            <a:picLocks noChangeAspect="true"/>
          </p:cNvPicPr>
          <p:nvPr/>
        </p:nvPicPr>
        <p:blipFill>
          <a:blip r:embed="rId2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0336676" y="7737568"/>
            <a:ext cx="1298642" cy="1256141"/>
          </a:xfrm>
          <a:prstGeom prst="rect">
            <a:avLst/>
          </a:prstGeom>
        </p:spPr>
      </p:pic>
      <p:pic>
        <p:nvPicPr>
          <p:cNvPr name="Picture 30" id="30"/>
          <p:cNvPicPr>
            <a:picLocks noChangeAspect="true"/>
          </p:cNvPicPr>
          <p:nvPr/>
        </p:nvPicPr>
        <p:blipFill>
          <a:blip r:embed="rId25"/>
          <a:srcRect l="0" t="0" r="0" b="0"/>
          <a:stretch>
            <a:fillRect/>
          </a:stretch>
        </p:blipFill>
        <p:spPr>
          <a:xfrm flipH="false" flipV="false" rot="876783">
            <a:off x="12838693" y="7706929"/>
            <a:ext cx="1198851" cy="1317419"/>
          </a:xfrm>
          <a:prstGeom prst="rect">
            <a:avLst/>
          </a:prstGeom>
        </p:spPr>
      </p:pic>
      <p:pic>
        <p:nvPicPr>
          <p:cNvPr name="Picture 31" id="31"/>
          <p:cNvPicPr>
            <a:picLocks noChangeAspect="true"/>
          </p:cNvPicPr>
          <p:nvPr/>
        </p:nvPicPr>
        <p:blipFill>
          <a:blip r:embed="rId26"/>
          <a:srcRect l="0" t="0" r="0" b="0"/>
          <a:stretch>
            <a:fillRect/>
          </a:stretch>
        </p:blipFill>
        <p:spPr>
          <a:xfrm flipH="false" flipV="false" rot="0">
            <a:off x="15535874" y="4872826"/>
            <a:ext cx="1156000" cy="1204167"/>
          </a:xfrm>
          <a:prstGeom prst="rect">
            <a:avLst/>
          </a:prstGeom>
        </p:spPr>
      </p:pic>
    </p:spTree>
  </p:cSld>
  <p:clrMapOvr>
    <a:masterClrMapping/>
  </p:clrMapOvr>
</p:sld>
</file>

<file path=ppt/slides/slide27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75" t="21336" r="0" b="22455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1028700" y="824894"/>
            <a:ext cx="16280644" cy="8637212"/>
            <a:chOff x="0" y="0"/>
            <a:chExt cx="4622284" cy="2452216"/>
          </a:xfrm>
        </p:grpSpPr>
        <p:sp>
          <p:nvSpPr>
            <p:cNvPr name="Freeform 4" id="4"/>
            <p:cNvSpPr/>
            <p:nvPr/>
          </p:nvSpPr>
          <p:spPr>
            <a:xfrm>
              <a:off x="0" y="0"/>
              <a:ext cx="4622285" cy="2452216"/>
            </a:xfrm>
            <a:custGeom>
              <a:avLst/>
              <a:gdLst/>
              <a:ahLst/>
              <a:cxnLst/>
              <a:rect r="r" b="b" t="t" l="l"/>
              <a:pathLst>
                <a:path h="2452216" w="4622285">
                  <a:moveTo>
                    <a:pt x="24252" y="0"/>
                  </a:moveTo>
                  <a:lnTo>
                    <a:pt x="4598033" y="0"/>
                  </a:lnTo>
                  <a:cubicBezTo>
                    <a:pt x="4604465" y="0"/>
                    <a:pt x="4610633" y="2555"/>
                    <a:pt x="4615181" y="7103"/>
                  </a:cubicBezTo>
                  <a:cubicBezTo>
                    <a:pt x="4619729" y="11651"/>
                    <a:pt x="4622285" y="17820"/>
                    <a:pt x="4622285" y="24252"/>
                  </a:cubicBezTo>
                  <a:lnTo>
                    <a:pt x="4622285" y="2427964"/>
                  </a:lnTo>
                  <a:cubicBezTo>
                    <a:pt x="4622285" y="2434396"/>
                    <a:pt x="4619729" y="2440564"/>
                    <a:pt x="4615181" y="2445112"/>
                  </a:cubicBezTo>
                  <a:cubicBezTo>
                    <a:pt x="4610633" y="2449661"/>
                    <a:pt x="4604465" y="2452216"/>
                    <a:pt x="4598033" y="2452216"/>
                  </a:cubicBezTo>
                  <a:lnTo>
                    <a:pt x="24252" y="2452216"/>
                  </a:lnTo>
                  <a:cubicBezTo>
                    <a:pt x="17820" y="2452216"/>
                    <a:pt x="11651" y="2449661"/>
                    <a:pt x="7103" y="2445112"/>
                  </a:cubicBezTo>
                  <a:cubicBezTo>
                    <a:pt x="2555" y="2440564"/>
                    <a:pt x="0" y="2434396"/>
                    <a:pt x="0" y="2427964"/>
                  </a:cubicBezTo>
                  <a:lnTo>
                    <a:pt x="0" y="24252"/>
                  </a:lnTo>
                  <a:cubicBezTo>
                    <a:pt x="0" y="17820"/>
                    <a:pt x="2555" y="11651"/>
                    <a:pt x="7103" y="7103"/>
                  </a:cubicBezTo>
                  <a:cubicBezTo>
                    <a:pt x="11651" y="2555"/>
                    <a:pt x="17820" y="0"/>
                    <a:pt x="24252" y="0"/>
                  </a:cubicBezTo>
                  <a:close/>
                </a:path>
              </a:pathLst>
            </a:custGeom>
            <a:solidFill>
              <a:srgbClr val="FFFFFF"/>
            </a:solidFill>
            <a:ln w="114300">
              <a:solidFill>
                <a:srgbClr val="F5C4C4"/>
              </a:solidFill>
            </a:ln>
          </p:spPr>
        </p:sp>
        <p:sp>
          <p:nvSpPr>
            <p:cNvPr name="TextBox 5" id="5"/>
            <p:cNvSpPr txBox="true"/>
            <p:nvPr/>
          </p:nvSpPr>
          <p:spPr>
            <a:xfrm>
              <a:off x="0" y="-47625"/>
              <a:ext cx="812800" cy="8604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940"/>
                </a:lnSpc>
              </a:pPr>
            </a:p>
          </p:txBody>
        </p:sp>
      </p:grpSp>
      <p:sp>
        <p:nvSpPr>
          <p:cNvPr name="AutoShape 6" id="6"/>
          <p:cNvSpPr/>
          <p:nvPr/>
        </p:nvSpPr>
        <p:spPr>
          <a:xfrm rot="-5400000">
            <a:off x="3370329" y="5138737"/>
            <a:ext cx="8637212" cy="0"/>
          </a:xfrm>
          <a:prstGeom prst="line">
            <a:avLst/>
          </a:prstGeom>
          <a:ln cap="rnd" w="9525">
            <a:solidFill>
              <a:srgbClr val="000000">
                <a:alpha val="29804"/>
              </a:srgbClr>
            </a:solidFill>
            <a:prstDash val="solid"/>
            <a:headEnd type="none" len="sm" w="sm"/>
            <a:tailEnd type="none" len="sm" w="sm"/>
          </a:ln>
        </p:spPr>
      </p:sp>
      <p:pic>
        <p:nvPicPr>
          <p:cNvPr name="Picture 7" id="7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0">
            <a:off x="10293617" y="1801092"/>
            <a:ext cx="1360941" cy="1272480"/>
          </a:xfrm>
          <a:prstGeom prst="rect">
            <a:avLst/>
          </a:prstGeom>
        </p:spPr>
      </p:pic>
      <p:pic>
        <p:nvPicPr>
          <p:cNvPr name="Picture 8" id="8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-495807">
            <a:off x="7920090" y="1812202"/>
            <a:ext cx="1320612" cy="1250260"/>
          </a:xfrm>
          <a:prstGeom prst="rect">
            <a:avLst/>
          </a:prstGeom>
        </p:spPr>
      </p:pic>
      <p:pic>
        <p:nvPicPr>
          <p:cNvPr name="Picture 9" id="9"/>
          <p:cNvPicPr>
            <a:picLocks noChangeAspect="true"/>
          </p:cNvPicPr>
          <p:nvPr/>
        </p:nvPicPr>
        <p:blipFill>
          <a:blip r:embed="rId5"/>
          <a:srcRect l="0" t="0" r="0" b="0"/>
          <a:stretch>
            <a:fillRect/>
          </a:stretch>
        </p:blipFill>
        <p:spPr>
          <a:xfrm flipH="false" flipV="false" rot="0">
            <a:off x="15373010" y="1729318"/>
            <a:ext cx="1139903" cy="1416028"/>
          </a:xfrm>
          <a:prstGeom prst="rect">
            <a:avLst/>
          </a:prstGeom>
        </p:spPr>
      </p:pic>
      <p:pic>
        <p:nvPicPr>
          <p:cNvPr name="Picture 10" id="10"/>
          <p:cNvPicPr>
            <a:picLocks noChangeAspect="true"/>
          </p:cNvPicPr>
          <p:nvPr/>
        </p:nvPicPr>
        <p:blipFill>
          <a:blip r:embed="rId6"/>
          <a:srcRect l="0" t="0" r="0" b="0"/>
          <a:stretch>
            <a:fillRect/>
          </a:stretch>
        </p:blipFill>
        <p:spPr>
          <a:xfrm flipH="false" flipV="false" rot="8100000">
            <a:off x="12867581" y="1825871"/>
            <a:ext cx="1292406" cy="1222922"/>
          </a:xfrm>
          <a:prstGeom prst="rect">
            <a:avLst/>
          </a:prstGeom>
        </p:spPr>
      </p:pic>
      <p:pic>
        <p:nvPicPr>
          <p:cNvPr name="Picture 11" id="11"/>
          <p:cNvPicPr>
            <a:picLocks noChangeAspect="true"/>
          </p:cNvPicPr>
          <p:nvPr/>
        </p:nvPicPr>
        <p:blipFill>
          <a:blip r:embed="rId7"/>
          <a:srcRect l="0" t="0" r="0" b="0"/>
          <a:stretch>
            <a:fillRect/>
          </a:stretch>
        </p:blipFill>
        <p:spPr>
          <a:xfrm flipH="false" flipV="false" rot="1613957">
            <a:off x="12950662" y="4338448"/>
            <a:ext cx="1107606" cy="1223874"/>
          </a:xfrm>
          <a:prstGeom prst="rect">
            <a:avLst/>
          </a:prstGeom>
        </p:spPr>
      </p:pic>
      <p:pic>
        <p:nvPicPr>
          <p:cNvPr name="Picture 12" id="12"/>
          <p:cNvPicPr>
            <a:picLocks noChangeAspect="true"/>
          </p:cNvPicPr>
          <p:nvPr/>
        </p:nvPicPr>
        <p:blipFill>
          <a:blip r:embed="rId8"/>
          <a:srcRect l="0" t="0" r="0" b="0"/>
          <a:stretch>
            <a:fillRect/>
          </a:stretch>
        </p:blipFill>
        <p:spPr>
          <a:xfrm flipH="false" flipV="false" rot="-1289029">
            <a:off x="15498678" y="4370573"/>
            <a:ext cx="1210732" cy="1159624"/>
          </a:xfrm>
          <a:prstGeom prst="rect">
            <a:avLst/>
          </a:prstGeom>
        </p:spPr>
      </p:pic>
      <p:pic>
        <p:nvPicPr>
          <p:cNvPr name="Picture 13" id="13"/>
          <p:cNvPicPr>
            <a:picLocks noChangeAspect="true"/>
          </p:cNvPicPr>
          <p:nvPr/>
        </p:nvPicPr>
        <p:blipFill>
          <a:blip r:embed="rId9"/>
          <a:srcRect l="0" t="0" r="0" b="0"/>
          <a:stretch>
            <a:fillRect/>
          </a:stretch>
        </p:blipFill>
        <p:spPr>
          <a:xfrm flipH="false" flipV="false" rot="-1908307">
            <a:off x="7961001" y="4271597"/>
            <a:ext cx="1223020" cy="1357576"/>
          </a:xfrm>
          <a:prstGeom prst="rect">
            <a:avLst/>
          </a:prstGeom>
        </p:spPr>
      </p:pic>
      <p:pic>
        <p:nvPicPr>
          <p:cNvPr name="Picture 14" id="14"/>
          <p:cNvPicPr>
            <a:picLocks noChangeAspect="true"/>
          </p:cNvPicPr>
          <p:nvPr/>
        </p:nvPicPr>
        <p:blipFill>
          <a:blip r:embed="rId10"/>
          <a:srcRect l="0" t="0" r="0" b="0"/>
          <a:stretch>
            <a:fillRect/>
          </a:stretch>
        </p:blipFill>
        <p:spPr>
          <a:xfrm flipH="false" flipV="false" rot="0">
            <a:off x="10503128" y="4314582"/>
            <a:ext cx="1177413" cy="1271606"/>
          </a:xfrm>
          <a:prstGeom prst="rect">
            <a:avLst/>
          </a:prstGeom>
        </p:spPr>
      </p:pic>
      <p:pic>
        <p:nvPicPr>
          <p:cNvPr name="Picture 15" id="15"/>
          <p:cNvPicPr>
            <a:picLocks noChangeAspect="true"/>
          </p:cNvPicPr>
          <p:nvPr/>
        </p:nvPicPr>
        <p:blipFill>
          <a:blip r:embed="rId11"/>
          <a:srcRect l="0" t="0" r="0" b="0"/>
          <a:stretch>
            <a:fillRect/>
          </a:stretch>
        </p:blipFill>
        <p:spPr>
          <a:xfrm flipH="true" flipV="true" rot="-2800924">
            <a:off x="8176777" y="6559730"/>
            <a:ext cx="1409293" cy="1530609"/>
          </a:xfrm>
          <a:prstGeom prst="rect">
            <a:avLst/>
          </a:prstGeom>
        </p:spPr>
      </p:pic>
      <p:pic>
        <p:nvPicPr>
          <p:cNvPr name="Picture 16" id="16"/>
          <p:cNvPicPr>
            <a:picLocks noChangeAspect="true"/>
          </p:cNvPicPr>
          <p:nvPr/>
        </p:nvPicPr>
        <p:blipFill>
          <a:blip r:embed="rId12"/>
          <a:srcRect l="0" t="0" r="0" b="0"/>
          <a:stretch>
            <a:fillRect/>
          </a:stretch>
        </p:blipFill>
        <p:spPr>
          <a:xfrm flipH="true" flipV="false" rot="0">
            <a:off x="10268449" y="6430843"/>
            <a:ext cx="1672138" cy="1788383"/>
          </a:xfrm>
          <a:prstGeom prst="rect">
            <a:avLst/>
          </a:prstGeom>
        </p:spPr>
      </p:pic>
      <p:pic>
        <p:nvPicPr>
          <p:cNvPr name="Picture 17" id="17"/>
          <p:cNvPicPr>
            <a:picLocks noChangeAspect="true"/>
          </p:cNvPicPr>
          <p:nvPr/>
        </p:nvPicPr>
        <p:blipFill>
          <a:blip r:embed="rId13"/>
          <a:srcRect l="0" t="0" r="0" b="0"/>
          <a:stretch>
            <a:fillRect/>
          </a:stretch>
        </p:blipFill>
        <p:spPr>
          <a:xfrm flipH="false" flipV="false" rot="3355011">
            <a:off x="12658580" y="6542241"/>
            <a:ext cx="1260854" cy="1565587"/>
          </a:xfrm>
          <a:prstGeom prst="rect">
            <a:avLst/>
          </a:prstGeom>
        </p:spPr>
      </p:pic>
      <p:pic>
        <p:nvPicPr>
          <p:cNvPr name="Picture 18" id="18"/>
          <p:cNvPicPr>
            <a:picLocks noChangeAspect="true"/>
          </p:cNvPicPr>
          <p:nvPr/>
        </p:nvPicPr>
        <p:blipFill>
          <a:blip r:embed="rId14"/>
          <a:srcRect l="0" t="0" r="0" b="0"/>
          <a:stretch>
            <a:fillRect/>
          </a:stretch>
        </p:blipFill>
        <p:spPr>
          <a:xfrm flipH="false" flipV="false" rot="-4367168">
            <a:off x="14975714" y="6421151"/>
            <a:ext cx="1491654" cy="1807766"/>
          </a:xfrm>
          <a:prstGeom prst="rect">
            <a:avLst/>
          </a:prstGeom>
        </p:spPr>
      </p:pic>
      <p:sp>
        <p:nvSpPr>
          <p:cNvPr name="TextBox 19" id="19"/>
          <p:cNvSpPr txBox="true"/>
          <p:nvPr/>
        </p:nvSpPr>
        <p:spPr>
          <a:xfrm rot="0">
            <a:off x="1746322" y="1478329"/>
            <a:ext cx="5585426" cy="23050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9000"/>
              </a:lnSpc>
            </a:pPr>
            <a:r>
              <a:rPr lang="en-US" sz="7500">
                <a:solidFill>
                  <a:srgbClr val="FFBD59"/>
                </a:solidFill>
                <a:latin typeface="Archivo Black"/>
              </a:rPr>
              <a:t>Resource </a:t>
            </a:r>
          </a:p>
          <a:p>
            <a:pPr>
              <a:lnSpc>
                <a:spcPts val="9000"/>
              </a:lnSpc>
            </a:pPr>
            <a:r>
              <a:rPr lang="en-US" sz="7500">
                <a:solidFill>
                  <a:srgbClr val="FFBD59"/>
                </a:solidFill>
                <a:latin typeface="Archivo Black"/>
              </a:rPr>
              <a:t>Page</a:t>
            </a:r>
          </a:p>
        </p:txBody>
      </p:sp>
      <p:sp>
        <p:nvSpPr>
          <p:cNvPr name="TextBox 20" id="20"/>
          <p:cNvSpPr txBox="true"/>
          <p:nvPr/>
        </p:nvSpPr>
        <p:spPr>
          <a:xfrm rot="0">
            <a:off x="1746322" y="6453471"/>
            <a:ext cx="5059131" cy="235077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120"/>
              </a:lnSpc>
            </a:pPr>
            <a:r>
              <a:rPr lang="en-US" sz="2400">
                <a:solidFill>
                  <a:srgbClr val="000000"/>
                </a:solidFill>
                <a:latin typeface="Arimo"/>
              </a:rPr>
              <a:t>Use these design resources in your Canva Presentation. </a:t>
            </a:r>
          </a:p>
          <a:p>
            <a:pPr>
              <a:lnSpc>
                <a:spcPts val="3120"/>
              </a:lnSpc>
            </a:pPr>
            <a:r>
              <a:rPr lang="en-US" sz="2400">
                <a:solidFill>
                  <a:srgbClr val="000000"/>
                </a:solidFill>
                <a:latin typeface="Arimo"/>
              </a:rPr>
              <a:t>Happy designing! </a:t>
            </a:r>
          </a:p>
          <a:p>
            <a:pPr>
              <a:lnSpc>
                <a:spcPts val="3120"/>
              </a:lnSpc>
            </a:pPr>
          </a:p>
          <a:p>
            <a:pPr>
              <a:lnSpc>
                <a:spcPts val="3120"/>
              </a:lnSpc>
            </a:pPr>
            <a:r>
              <a:rPr lang="en-US" sz="2400">
                <a:solidFill>
                  <a:srgbClr val="000000"/>
                </a:solidFill>
                <a:latin typeface="Arimo"/>
              </a:rPr>
              <a:t>Don't forget to delete this page before presenting.</a:t>
            </a:r>
            <a:r>
              <a:rPr lang="en-US" sz="2400">
                <a:solidFill>
                  <a:srgbClr val="000000"/>
                </a:solidFill>
                <a:latin typeface="Arimo"/>
              </a:rPr>
              <a:t> </a:t>
            </a:r>
          </a:p>
        </p:txBody>
      </p:sp>
    </p:spTree>
  </p:cSld>
  <p:clrMapOvr>
    <a:masterClrMapping/>
  </p:clrMapOvr>
</p:sld>
</file>

<file path=ppt/theme/theme1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shade val="51000"/>
                <a:satMod val="130000"/>
              </a:schemeClr>
            </a:gs>
            <a:gs pos="80000">
              <a:schemeClr val="phClr">
                <a:shade val="93000"/>
                <a:satMod val="130000"/>
              </a:schemeClr>
            </a:gs>
            <a:gs pos="100000">
              <a:schemeClr val="phClr">
                <a:shade val="94000"/>
                <a:satMod val="135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/>
  <a:extraClrSchemeLst/>
</a:theme>
</file>

<file path=docProps/app.xml><?xml version="1.0" encoding="utf-8"?>
<Properties xmlns="http://schemas.openxmlformats.org/officeDocument/2006/extended-properties" xmlns:vt="http://schemas.openxmlformats.org/officeDocument/2006/docPropsVTypes">
  <TotalTime>0</TotalTime>
  <Words>0</Words>
  <Application>Microsoft Office PowerPoint</Application>
  <PresentationFormat>On-screen Show (4:3)</PresentationFormat>
  <Paragraphs>0</Paragraphs>
  <Slides>0</Slides>
  <Notes>0</Notes>
  <HiddenSlides>0</HiddenSlides>
  <MMClips>0</MMClips>
  <ScaleCrop>false</ScaleCrop>
  <HeadingPairs>
    <vt:vector size="4" baseType="variant">
      <vt:variant>
        <vt:lpstr>Theme</vt:lpstr>
      </vt:variant>
      <vt:variant>
        <vt:i4>1</vt:i4>
      </vt:variant>
      <vt:variant>
        <vt:lpstr>Slide Titles</vt:lpstr>
      </vt:variant>
      <vt:variant>
        <vt:i4>0</vt:i4>
      </vt:variant>
    </vt:vector>
  </HeadingPairs>
  <TitlesOfParts>
    <vt:vector size="1" baseType="lpstr">
      <vt:lpstr>Office Theme</vt:lpstr>
    </vt:vector>
  </TitlesOfParts>
  <Company/>
  <LinksUpToDate>false</LinksUpToDate>
  <SharedDoc>false</SharedDoc>
  <HyperlinksChanged>false</HyperlinksChanged>
  <AppVersion>14.0000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xsi="http://www.w3.org/2001/XMLSchema-instance">
  <dcterms:created xsi:type="dcterms:W3CDTF">2006-08-16T00:00:00Z</dcterms:created>
  <dc:identifier>DAFcbFPqfi4</dc:identifier>
  <dcterms:modified xsi:type="dcterms:W3CDTF">2011-08-01T06:04:30Z</dcterms:modified>
  <cp:revision>1</cp:revision>
  <dc:title>Copia de Cute Marketing Plan Orange and Pink Animated Creative Presentation</dc:title>
</cp:coreProperties>
</file>