
<file path=[Content_Types].xml><?xml version="1.0" encoding="utf-8"?>
<Types xmlns="http://schemas.openxmlformats.org/package/2006/content-types">
  <Default Extension="jpeg" ContentType="image/jpeg"/>
  <Default Extension="jp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DEB796"/>
    <a:srgbClr val="BD8C64"/>
    <a:srgbClr val="9C6D4C"/>
    <a:srgbClr val="74482B"/>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6014" autoAdjust="0"/>
    <p:restoredTop sz="95363" autoAdjust="0"/>
  </p:normalViewPr>
  <p:slideViewPr>
    <p:cSldViewPr snapToGrid="0">
      <p:cViewPr>
        <p:scale>
          <a:sx n="113" d="100"/>
          <a:sy n="113" d="100"/>
        </p:scale>
        <p:origin x="816" y="-96"/>
      </p:cViewPr>
      <p:guideLst/>
    </p:cSldViewPr>
  </p:slideViewPr>
  <p:notesTextViewPr>
    <p:cViewPr>
      <p:scale>
        <a:sx n="1" d="1"/>
        <a:sy n="1" d="1"/>
      </p:scale>
      <p:origin x="0" y="0"/>
    </p:cViewPr>
  </p:notesTextViewPr>
  <p:sorterViewPr>
    <p:cViewPr varScale="1">
      <p:scale>
        <a:sx n="1" d="1"/>
        <a:sy n="1" d="1"/>
      </p:scale>
      <p:origin x="0" y="0"/>
    </p:cViewPr>
  </p:sorter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4/30/2025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2236573" y="2083843"/>
            <a:ext cx="7722973" cy="1895633"/>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2236572" y="4262052"/>
            <a:ext cx="7722974" cy="980848"/>
          </a:xfrm>
        </p:spPr>
        <p:txBody>
          <a:bodyPr>
            <a:normAutofit/>
          </a:bodyPr>
          <a:lstStyle>
            <a:lvl1pPr marL="0" indent="0" algn="ctr">
              <a:buNone/>
              <a:defRPr sz="2800">
                <a:solidFill>
                  <a:schemeClr val="tx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2236572" y="6356350"/>
            <a:ext cx="1344828"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1210294"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7315200"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7315200" cy="4389824"/>
          </a:xfrm>
        </p:spPr>
        <p:txBody>
          <a:bodyPr/>
          <a:lstStyle>
            <a:lvl1pPr>
              <a:defRPr>
                <a:solidFill>
                  <a:schemeClr val="tx1"/>
                </a:solidFill>
              </a:defRPr>
            </a:lvl1pPr>
            <a:lvl2pPr>
              <a:defRPr>
                <a:solidFill>
                  <a:schemeClr val="tx1"/>
                </a:solidFill>
              </a:defRPr>
            </a:lvl2pPr>
            <a:lvl3pPr>
              <a:defRPr>
                <a:solidFill>
                  <a:schemeClr val="tx1"/>
                </a:solidFill>
              </a:defRPr>
            </a:lvl3pPr>
            <a:lvl4pPr>
              <a:defRPr>
                <a:solidFill>
                  <a:schemeClr val="tx1"/>
                </a:solidFill>
              </a:defRPr>
            </a:lvl4pPr>
            <a:lvl5pPr>
              <a:defRPr>
                <a:solidFill>
                  <a:schemeClr val="tx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199" y="365125"/>
            <a:ext cx="7119551"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199" y="1825625"/>
            <a:ext cx="7119551" cy="4328040"/>
          </a:xfrm>
        </p:spPr>
        <p:txBody>
          <a:bodyPr/>
          <a:lstStyle>
            <a:lvl1pPr>
              <a:defRPr>
                <a:solidFill>
                  <a:schemeClr val="tx1"/>
                </a:solidFill>
              </a:defRPr>
            </a:lvl1pPr>
            <a:lvl2pPr>
              <a:defRPr>
                <a:solidFill>
                  <a:schemeClr val="tx1"/>
                </a:solidFill>
              </a:defRPr>
            </a:lvl2pPr>
            <a:lvl3pPr>
              <a:defRPr>
                <a:solidFill>
                  <a:schemeClr val="tx1"/>
                </a:solidFill>
              </a:defRPr>
            </a:lvl3pPr>
            <a:lvl4pPr>
              <a:defRPr>
                <a:solidFill>
                  <a:schemeClr val="tx1"/>
                </a:solidFill>
              </a:defRPr>
            </a:lvl4pPr>
            <a:lvl5pPr>
              <a:defRPr>
                <a:solidFill>
                  <a:schemeClr val="tx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8200" y="2913085"/>
            <a:ext cx="7772400" cy="1807546"/>
          </a:xfrm>
        </p:spPr>
        <p:txBody>
          <a:bodyPr anchor="b"/>
          <a:lstStyle>
            <a:lvl1pPr algn="l">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8200" y="4747619"/>
            <a:ext cx="7772400" cy="632663"/>
          </a:xfrm>
        </p:spPr>
        <p:txBody>
          <a:bodyPr/>
          <a:lstStyle>
            <a:lvl1pPr marL="0" indent="0" algn="l">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1649681"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8200" y="2476141"/>
            <a:ext cx="7082481" cy="1905718"/>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8200" y="4542792"/>
            <a:ext cx="7082481" cy="807178"/>
          </a:xfrm>
        </p:spPr>
        <p:txBody>
          <a:bodyPr/>
          <a:lstStyle>
            <a:lvl1pPr marL="0" indent="0">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8200" y="1082041"/>
            <a:ext cx="4779745" cy="3223260"/>
          </a:xfrm>
        </p:spPr>
        <p:txBody>
          <a:bodyPr anchor="b"/>
          <a:lstStyle>
            <a:lvl1pPr algn="l">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8200" y="4533901"/>
            <a:ext cx="4779745" cy="1592580"/>
          </a:xfrm>
        </p:spPr>
        <p:txBody>
          <a:bodyPr/>
          <a:lstStyle>
            <a:lvl1pPr marL="0" indent="0" algn="l">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9136381" y="2759590"/>
            <a:ext cx="1312152" cy="1312152"/>
          </a:xfrm>
          <a:prstGeom prst="ellipse">
            <a:avLst/>
          </a:prstGeom>
          <a:gradFill flip="none" rotWithShape="1">
            <a:gsLst>
              <a:gs pos="0">
                <a:srgbClr val="DEB796"/>
              </a:gs>
              <a:gs pos="60000">
                <a:srgbClr val="BD8C64"/>
              </a:gs>
              <a:gs pos="78000">
                <a:srgbClr val="9C6D4C"/>
              </a:gs>
              <a:gs pos="100000">
                <a:srgbClr val="74482B"/>
              </a:gs>
            </a:gsLst>
            <a:lin ang="13500000" scaled="1"/>
            <a:tileRect/>
          </a:gradFill>
        </p:spPr>
        <p:txBody>
          <a:bodyPr anchor="ctr">
            <a:normAutofit/>
          </a:bodyPr>
          <a:lstStyle>
            <a:lvl1pPr marL="0" indent="0" algn="ctr">
              <a:buNone/>
              <a:defRPr sz="1400">
                <a:solidFill>
                  <a:schemeClr val="tx1">
                    <a:lumMod val="50000"/>
                  </a:schemeClr>
                </a:solidFill>
              </a:defRPr>
            </a:lvl1pPr>
          </a:lstStyle>
          <a:p>
            <a:r>
              <a:rPr lang="es-ES"/>
              <a:t>Haga clic en el icono para agregar una imagen</a:t>
            </a:r>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7147984" y="2955756"/>
            <a:ext cx="1701800" cy="305739"/>
          </a:xfrm>
          <a:noFill/>
        </p:spPr>
        <p:txBody>
          <a:bodyPr anchor="ctr">
            <a:noAutofit/>
          </a:bodyPr>
          <a:lstStyle>
            <a:lvl1pPr marL="0" indent="0" algn="r">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7147984" y="3261495"/>
            <a:ext cx="1701800" cy="305739"/>
          </a:xfrm>
          <a:noFill/>
        </p:spPr>
        <p:txBody>
          <a:bodyPr anchor="ctr">
            <a:noAutofit/>
          </a:bodyPr>
          <a:lstStyle>
            <a:lvl1pPr marL="0" indent="0" algn="r">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7147984" y="3567234"/>
            <a:ext cx="1701800" cy="305739"/>
          </a:xfrm>
          <a:noFill/>
        </p:spPr>
        <p:txBody>
          <a:bodyPr anchor="ctr">
            <a:noAutofit/>
          </a:bodyPr>
          <a:lstStyle>
            <a:lvl1pPr marL="0" indent="0" algn="r">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tx1"/>
                </a:solidFill>
                <a:latin typeface="+mn-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tx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tx1"/>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bg2">
            <a:lumMod val="90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lumMod val="50000"/>
                  </a:schemeClr>
                </a:solidFill>
                <a:effectLst/>
                <a:latin typeface="Open Sans" panose="020B0606030504020204" pitchFamily="34" charset="0"/>
              </a:rPr>
              <a:t>© </a:t>
            </a:r>
            <a:r>
              <a:rPr lang="en-US" sz="1100" b="0" i="0" u="none" strike="noStrike" dirty="0">
                <a:solidFill>
                  <a:schemeClr val="accent1">
                    <a:lumMod val="50000"/>
                  </a:schemeClr>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lumMod val="50000"/>
                </a:schemeClr>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tx1"/>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a:xfrm>
            <a:off x="2236573" y="2083843"/>
            <a:ext cx="7722973" cy="1895633"/>
          </a:xfrm>
        </p:spPr>
        <p:txBody>
          <a:bodyPr>
            <a:normAutofit/>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a:xfrm>
            <a:off x="2236572" y="4071552"/>
            <a:ext cx="7722974" cy="980848"/>
          </a:xfrm>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rm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rm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normAutofit/>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t>6</a:t>
            </a:fld>
            <a:endParaRPr lang="en-US"/>
          </a:p>
        </p:txBody>
      </p:sp>
      <p:sp>
        <p:nvSpPr>
          <p:cNvPr id="13" name="Picture Placeholder 12">
            <a:extLst>
              <a:ext uri="{FF2B5EF4-FFF2-40B4-BE49-F238E27FC236}">
                <a16:creationId xmlns:a16="http://schemas.microsoft.com/office/drawing/2014/main" id="{BC1374AA-0885-E4C9-83B7-AA5486CDC043}"/>
              </a:ext>
            </a:extLst>
          </p:cNvPr>
          <p:cNvSpPr>
            <a:spLocks noGrp="1"/>
          </p:cNvSpPr>
          <p:nvPr>
            <p:ph type="pic" sz="quarter" idx="13"/>
          </p:nvPr>
        </p:nvSpPr>
        <p:spPr/>
        <p:txBody>
          <a:bodyPr/>
          <a:lstStyle/>
          <a:p>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normAutofit/>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normAutofit/>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normAutofit/>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ASTEL LIGHT">
      <a:dk1>
        <a:srgbClr val="484848"/>
      </a:dk1>
      <a:lt1>
        <a:srgbClr val="FFFFFF"/>
      </a:lt1>
      <a:dk2>
        <a:srgbClr val="494949"/>
      </a:dk2>
      <a:lt2>
        <a:srgbClr val="FFEFE0"/>
      </a:lt2>
      <a:accent1>
        <a:srgbClr val="DDECEA"/>
      </a:accent1>
      <a:accent2>
        <a:srgbClr val="D7D8FB"/>
      </a:accent2>
      <a:accent3>
        <a:srgbClr val="F6F2F0"/>
      </a:accent3>
      <a:accent4>
        <a:srgbClr val="D6EACD"/>
      </a:accent4>
      <a:accent5>
        <a:srgbClr val="E3E2A5"/>
      </a:accent5>
      <a:accent6>
        <a:srgbClr val="F6D2B5"/>
      </a:accent6>
      <a:hlink>
        <a:srgbClr val="E3C459"/>
      </a:hlink>
      <a:folHlink>
        <a:srgbClr val="E3C459"/>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19_T_PGO_Harmony-Workspace.pptx" id="{70209900-7F5C-45FB-BC0E-71E8EAD6D988}" vid="{A5311772-1A35-436E-9EDC-BD4ED6BC78AD}"/>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19_T_PGO_Harmony-Workspace.pptx" id="{70209900-7F5C-45FB-BC0E-71E8EAD6D988}" vid="{70C01ED2-A477-4AF2-BEF5-90C772C8D821}"/>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0319_T_PGO_Harmony-Workspace</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Office</dc:creator>
  <dc:description>© Copyright PresentationGo.com</dc:description>
  <cp:lastModifiedBy>Office</cp:lastModifiedBy>
  <cp:revision>1</cp:revision>
  <dcterms:created xsi:type="dcterms:W3CDTF">2025-04-30T10:49:40Z</dcterms:created>
  <dcterms:modified xsi:type="dcterms:W3CDTF">2025-04-30T10:49:59Z</dcterms:modified>
  <cp:category>Templates</cp:category>
</cp:coreProperties>
</file>