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15"/>
    <p:sldId id="257" r:id="rId16"/>
    <p:sldId id="258" r:id="rId17"/>
    <p:sldId id="259" r:id="rId18"/>
    <p:sldId id="260" r:id="rId19"/>
    <p:sldId id="261" r:id="rId20"/>
    <p:sldId id="262" r:id="rId21"/>
    <p:sldId id="263" r:id="rId22"/>
    <p:sldId id="264" r:id="rId23"/>
    <p:sldId id="265" r:id="rId24"/>
    <p:sldId id="266" r:id="rId25"/>
    <p:sldId id="267" r:id="rId26"/>
    <p:sldId id="268" r:id="rId27"/>
    <p:sldId id="269" r:id="rId28"/>
    <p:sldId id="270" r:id="rId29"/>
    <p:sldId id="271" r:id="rId30"/>
    <p:sldId id="272" r:id="rId31"/>
    <p:sldId id="273" r:id="rId32"/>
    <p:sldId id="274" r:id="rId33"/>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Nagayama Kai" charset="1" panose="02000600000000000000"/>
      <p:regular r:id="rId10"/>
    </p:embeddedFont>
    <p:embeddedFont>
      <p:font typeface="Kaisei Tokumin" charset="1" panose="00000000000000000000"/>
      <p:regular r:id="rId11"/>
    </p:embeddedFont>
    <p:embeddedFont>
      <p:font typeface="Kaisei Tokumin Bold" charset="1" panose="00000000000000000000"/>
      <p:regular r:id="rId12"/>
    </p:embeddedFont>
    <p:embeddedFont>
      <p:font typeface="Kaisei Tokumin Medium" charset="1" panose="00000000000000000000"/>
      <p:regular r:id="rId13"/>
    </p:embeddedFont>
    <p:embeddedFont>
      <p:font typeface="Kaisei Tokumin Ultra-Bold" charset="1" panose="00000000000000000000"/>
      <p:regular r:id="rId14"/>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slides/slide1.xml" Type="http://schemas.openxmlformats.org/officeDocument/2006/relationships/slide"/><Relationship Id="rId16" Target="slides/slide2.xml" Type="http://schemas.openxmlformats.org/officeDocument/2006/relationships/slide"/><Relationship Id="rId17" Target="slides/slide3.xml" Type="http://schemas.openxmlformats.org/officeDocument/2006/relationships/slide"/><Relationship Id="rId18" Target="slides/slide4.xml" Type="http://schemas.openxmlformats.org/officeDocument/2006/relationships/slide"/><Relationship Id="rId19" Target="slides/slide5.xml" Type="http://schemas.openxmlformats.org/officeDocument/2006/relationships/slide"/><Relationship Id="rId2" Target="presProps.xml" Type="http://schemas.openxmlformats.org/officeDocument/2006/relationships/presProps"/><Relationship Id="rId20" Target="slides/slide6.xml" Type="http://schemas.openxmlformats.org/officeDocument/2006/relationships/slide"/><Relationship Id="rId21" Target="slides/slide7.xml" Type="http://schemas.openxmlformats.org/officeDocument/2006/relationships/slide"/><Relationship Id="rId22" Target="slides/slide8.xml" Type="http://schemas.openxmlformats.org/officeDocument/2006/relationships/slide"/><Relationship Id="rId23" Target="slides/slide9.xml" Type="http://schemas.openxmlformats.org/officeDocument/2006/relationships/slide"/><Relationship Id="rId24" Target="slides/slide10.xml" Type="http://schemas.openxmlformats.org/officeDocument/2006/relationships/slide"/><Relationship Id="rId25" Target="slides/slide11.xml" Type="http://schemas.openxmlformats.org/officeDocument/2006/relationships/slide"/><Relationship Id="rId26" Target="slides/slide12.xml" Type="http://schemas.openxmlformats.org/officeDocument/2006/relationships/slide"/><Relationship Id="rId27" Target="slides/slide13.xml" Type="http://schemas.openxmlformats.org/officeDocument/2006/relationships/slide"/><Relationship Id="rId28" Target="slides/slide14.xml" Type="http://schemas.openxmlformats.org/officeDocument/2006/relationships/slide"/><Relationship Id="rId29" Target="slides/slide15.xml" Type="http://schemas.openxmlformats.org/officeDocument/2006/relationships/slide"/><Relationship Id="rId3" Target="viewProps.xml" Type="http://schemas.openxmlformats.org/officeDocument/2006/relationships/viewProps"/><Relationship Id="rId30" Target="slides/slide16.xml" Type="http://schemas.openxmlformats.org/officeDocument/2006/relationships/slide"/><Relationship Id="rId31" Target="slides/slide17.xml" Type="http://schemas.openxmlformats.org/officeDocument/2006/relationships/slide"/><Relationship Id="rId32" Target="slides/slide18.xml" Type="http://schemas.openxmlformats.org/officeDocument/2006/relationships/slide"/><Relationship Id="rId33" Target="slides/slide19.xml" Type="http://schemas.openxmlformats.org/officeDocument/2006/relationships/slide"/><Relationship Id="rId4" Target="theme/theme1.xml" Type="http://schemas.openxmlformats.org/officeDocument/2006/relationships/them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8.png" Type="http://schemas.openxmlformats.org/officeDocument/2006/relationships/image"/><Relationship Id="rId5" Target="../media/image9.svg" Type="http://schemas.openxmlformats.org/officeDocument/2006/relationships/image"/><Relationship Id="rId6" Target="../media/image10.png" Type="http://schemas.openxmlformats.org/officeDocument/2006/relationships/image"/><Relationship Id="rId7" Target="../media/image11.sv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2.png" Type="http://schemas.openxmlformats.org/officeDocument/2006/relationships/image"/><Relationship Id="rId5" Target="../media/image13.svg" Type="http://schemas.openxmlformats.org/officeDocument/2006/relationships/image"/><Relationship Id="rId6" Target="../media/image14.png" Type="http://schemas.openxmlformats.org/officeDocument/2006/relationships/image"/><Relationship Id="rId7" Target="../media/image15.svg" Type="http://schemas.openxmlformats.org/officeDocument/2006/relationships/image"/><Relationship Id="rId8" Target="../media/image16.pn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7.jpeg" Type="http://schemas.openxmlformats.org/officeDocument/2006/relationships/image"/><Relationship Id="rId5" Target="../media/image18.png" Type="http://schemas.openxmlformats.org/officeDocument/2006/relationships/image"/><Relationship Id="rId6" Target="../media/image19.sv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20.jpeg" Type="http://schemas.openxmlformats.org/officeDocument/2006/relationships/image"/><Relationship Id="rId5" Target="../media/image21.png" Type="http://schemas.openxmlformats.org/officeDocument/2006/relationships/image"/><Relationship Id="rId6" Target="../media/image22.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9.png" Type="http://schemas.openxmlformats.org/officeDocument/2006/relationships/image"/><Relationship Id="rId11" Target="../media/image30.svg" Type="http://schemas.openxmlformats.org/officeDocument/2006/relationships/image"/><Relationship Id="rId12" Target="../media/image31.png" Type="http://schemas.openxmlformats.org/officeDocument/2006/relationships/image"/><Relationship Id="rId13" Target="../media/image32.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23.png" Type="http://schemas.openxmlformats.org/officeDocument/2006/relationships/image"/><Relationship Id="rId5" Target="../media/image24.svg" Type="http://schemas.openxmlformats.org/officeDocument/2006/relationships/image"/><Relationship Id="rId6" Target="../media/image25.png" Type="http://schemas.openxmlformats.org/officeDocument/2006/relationships/image"/><Relationship Id="rId7" Target="../media/image26.svg" Type="http://schemas.openxmlformats.org/officeDocument/2006/relationships/image"/><Relationship Id="rId8" Target="../media/image27.png" Type="http://schemas.openxmlformats.org/officeDocument/2006/relationships/image"/><Relationship Id="rId9" Target="../media/image28.sv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svg" Type="http://schemas.openxmlformats.org/officeDocument/2006/relationships/image"/><Relationship Id="rId7" Target="../media/image36.pn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3.jpe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7.png" Type="http://schemas.openxmlformats.org/officeDocument/2006/relationships/image"/><Relationship Id="rId5" Target="../media/image38.svg" Type="http://schemas.openxmlformats.org/officeDocument/2006/relationships/image"/><Relationship Id="rId6" Target="../media/image39.png" Type="http://schemas.openxmlformats.org/officeDocument/2006/relationships/image"/><Relationship Id="rId7" Target="../media/image40.svg" Type="http://schemas.openxmlformats.org/officeDocument/2006/relationships/image"/><Relationship Id="rId8" Target="../media/image41.jpeg" Type="http://schemas.openxmlformats.org/officeDocument/2006/relationships/image"/><Relationship Id="rId9" Target="../media/image42.jpe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0.png" Type="http://schemas.openxmlformats.org/officeDocument/2006/relationships/image"/><Relationship Id="rId11" Target="../media/image51.svg" Type="http://schemas.openxmlformats.org/officeDocument/2006/relationships/image"/><Relationship Id="rId12" Target="../media/image52.png" Type="http://schemas.openxmlformats.org/officeDocument/2006/relationships/image"/><Relationship Id="rId13" Target="../media/image53.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44.png" Type="http://schemas.openxmlformats.org/officeDocument/2006/relationships/image"/><Relationship Id="rId5" Target="../media/image45.svg" Type="http://schemas.openxmlformats.org/officeDocument/2006/relationships/image"/><Relationship Id="rId6" Target="../media/image46.png" Type="http://schemas.openxmlformats.org/officeDocument/2006/relationships/image"/><Relationship Id="rId7" Target="../media/image47.png" Type="http://schemas.openxmlformats.org/officeDocument/2006/relationships/image"/><Relationship Id="rId8" Target="../media/image48.png" Type="http://schemas.openxmlformats.org/officeDocument/2006/relationships/image"/><Relationship Id="rId9" Target="../media/image49.pn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0.png" Type="http://schemas.openxmlformats.org/officeDocument/2006/relationships/image"/><Relationship Id="rId11" Target="../media/image61.svg" Type="http://schemas.openxmlformats.org/officeDocument/2006/relationships/image"/><Relationship Id="rId12" Target="../media/image62.png" Type="http://schemas.openxmlformats.org/officeDocument/2006/relationships/image"/><Relationship Id="rId13" Target="../media/image63.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54.png" Type="http://schemas.openxmlformats.org/officeDocument/2006/relationships/image"/><Relationship Id="rId5" Target="../media/image55.svg" Type="http://schemas.openxmlformats.org/officeDocument/2006/relationships/image"/><Relationship Id="rId6" Target="../media/image56.jpeg" Type="http://schemas.openxmlformats.org/officeDocument/2006/relationships/image"/><Relationship Id="rId7" Target="../media/image57.jpeg" Type="http://schemas.openxmlformats.org/officeDocument/2006/relationships/image"/><Relationship Id="rId8" Target="../media/image58.jpeg" Type="http://schemas.openxmlformats.org/officeDocument/2006/relationships/image"/><Relationship Id="rId9" Target="../media/image59.jpe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4.jpe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65.png" Type="http://schemas.openxmlformats.org/officeDocument/2006/relationships/image"/><Relationship Id="rId5" Target="../media/image66.png" Type="http://schemas.openxmlformats.org/officeDocument/2006/relationships/image"/><Relationship Id="rId6" Target="../media/image67.png" Type="http://schemas.openxmlformats.org/officeDocument/2006/relationships/image"/><Relationship Id="rId7" Target="../media/image68.sv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69.png" Type="http://schemas.openxmlformats.org/officeDocument/2006/relationships/image"/><Relationship Id="rId5" Target="../media/image70.png" Type="http://schemas.openxmlformats.org/officeDocument/2006/relationships/image"/><Relationship Id="rId6" Target="../media/image71.png" Type="http://schemas.openxmlformats.org/officeDocument/2006/relationships/image"/><Relationship Id="rId7" Target="../media/image72.png" Type="http://schemas.openxmlformats.org/officeDocument/2006/relationships/image"/><Relationship Id="rId8" Target="../media/image73.sv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74.jpeg" Type="http://schemas.openxmlformats.org/officeDocument/2006/relationships/image"/><Relationship Id="rId5" Target="../media/image6.png" Type="http://schemas.openxmlformats.org/officeDocument/2006/relationships/image"/><Relationship Id="rId6" Target="../media/image7.sv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7.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7.png" Type="http://schemas.openxmlformats.org/officeDocument/2006/relationships/image"/><Relationship Id="rId5" Target="../media/image38.svg" Type="http://schemas.openxmlformats.org/officeDocument/2006/relationships/image"/><Relationship Id="rId6" Target="../media/image39.png" Type="http://schemas.openxmlformats.org/officeDocument/2006/relationships/image"/><Relationship Id="rId7" Target="../media/image40.svg" Type="http://schemas.openxmlformats.org/officeDocument/2006/relationships/image"/><Relationship Id="rId8" Target="../media/image75.png" Type="http://schemas.openxmlformats.org/officeDocument/2006/relationships/image"/><Relationship Id="rId9" Target="../media/image76.pn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1.png" Type="http://schemas.openxmlformats.org/officeDocument/2006/relationships/image"/><Relationship Id="rId11" Target="../media/image22.svg" Type="http://schemas.openxmlformats.org/officeDocument/2006/relationships/image"/><Relationship Id="rId12" Target="../media/image23.png" Type="http://schemas.openxmlformats.org/officeDocument/2006/relationships/image"/><Relationship Id="rId13" Target="../media/image24.svg" Type="http://schemas.openxmlformats.org/officeDocument/2006/relationships/image"/><Relationship Id="rId14" Target="../media/image34.png" Type="http://schemas.openxmlformats.org/officeDocument/2006/relationships/image"/><Relationship Id="rId15" Target="../media/image35.svg" Type="http://schemas.openxmlformats.org/officeDocument/2006/relationships/image"/><Relationship Id="rId16" Target="../media/image37.png" Type="http://schemas.openxmlformats.org/officeDocument/2006/relationships/image"/><Relationship Id="rId17" Target="../media/image38.svg" Type="http://schemas.openxmlformats.org/officeDocument/2006/relationships/image"/><Relationship Id="rId18" Target="../media/image39.png" Type="http://schemas.openxmlformats.org/officeDocument/2006/relationships/image"/><Relationship Id="rId19" Target="../media/image40.svg" Type="http://schemas.openxmlformats.org/officeDocument/2006/relationships/image"/><Relationship Id="rId2" Target="../media/image1.png" Type="http://schemas.openxmlformats.org/officeDocument/2006/relationships/image"/><Relationship Id="rId20" Target="../media/image50.png" Type="http://schemas.openxmlformats.org/officeDocument/2006/relationships/image"/><Relationship Id="rId21" Target="../media/image51.svg" Type="http://schemas.openxmlformats.org/officeDocument/2006/relationships/image"/><Relationship Id="rId22" Target="../media/image52.png" Type="http://schemas.openxmlformats.org/officeDocument/2006/relationships/image"/><Relationship Id="rId23" Target="../media/image53.svg" Type="http://schemas.openxmlformats.org/officeDocument/2006/relationships/image"/><Relationship Id="rId24" Target="../media/image62.png" Type="http://schemas.openxmlformats.org/officeDocument/2006/relationships/image"/><Relationship Id="rId25" Target="../media/image63.svg" Type="http://schemas.openxmlformats.org/officeDocument/2006/relationships/image"/><Relationship Id="rId26" Target="../media/image6.png" Type="http://schemas.openxmlformats.org/officeDocument/2006/relationships/image"/><Relationship Id="rId27" Target="../media/image7.svg" Type="http://schemas.openxmlformats.org/officeDocument/2006/relationships/image"/><Relationship Id="rId28" Target="../media/image78.png" Type="http://schemas.openxmlformats.org/officeDocument/2006/relationships/image"/><Relationship Id="rId29" Target="../media/image18.png" Type="http://schemas.openxmlformats.org/officeDocument/2006/relationships/image"/><Relationship Id="rId3" Target="../media/image2.svg" Type="http://schemas.openxmlformats.org/officeDocument/2006/relationships/image"/><Relationship Id="rId30" Target="../media/image19.svg" Type="http://schemas.openxmlformats.org/officeDocument/2006/relationships/image"/><Relationship Id="rId31" Target="../media/image79.png" Type="http://schemas.openxmlformats.org/officeDocument/2006/relationships/image"/><Relationship Id="rId32" Target="../media/image80.png" Type="http://schemas.openxmlformats.org/officeDocument/2006/relationships/image"/><Relationship Id="rId4" Target="../media/image8.png" Type="http://schemas.openxmlformats.org/officeDocument/2006/relationships/image"/><Relationship Id="rId5" Target="../media/image9.svg" Type="http://schemas.openxmlformats.org/officeDocument/2006/relationships/image"/><Relationship Id="rId6" Target="../media/image10.png" Type="http://schemas.openxmlformats.org/officeDocument/2006/relationships/image"/><Relationship Id="rId7" Target="../media/image11.svg" Type="http://schemas.openxmlformats.org/officeDocument/2006/relationships/image"/><Relationship Id="rId8" Target="../media/image14.png" Type="http://schemas.openxmlformats.org/officeDocument/2006/relationships/image"/><Relationship Id="rId9" Target="../media/image15.sv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81.png" Type="http://schemas.openxmlformats.org/officeDocument/2006/relationships/image"/><Relationship Id="rId11" Target="../media/image82.png" Type="http://schemas.openxmlformats.org/officeDocument/2006/relationships/image"/><Relationship Id="rId12" Target="../media/image3.png" Type="http://schemas.openxmlformats.org/officeDocument/2006/relationships/image"/><Relationship Id="rId13" Target="../media/image4.svg" Type="http://schemas.openxmlformats.org/officeDocument/2006/relationships/image"/><Relationship Id="rId14" Target="../media/image83.png" Type="http://schemas.openxmlformats.org/officeDocument/2006/relationships/image"/><Relationship Id="rId15" Target="../media/image84.png" Type="http://schemas.openxmlformats.org/officeDocument/2006/relationships/image"/><Relationship Id="rId16" Target="../media/image85.png" Type="http://schemas.openxmlformats.org/officeDocument/2006/relationships/image"/><Relationship Id="rId17" Target="../media/image66.pn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46.png" Type="http://schemas.openxmlformats.org/officeDocument/2006/relationships/image"/><Relationship Id="rId5" Target="../media/image47.png" Type="http://schemas.openxmlformats.org/officeDocument/2006/relationships/image"/><Relationship Id="rId6" Target="../media/image48.png" Type="http://schemas.openxmlformats.org/officeDocument/2006/relationships/image"/><Relationship Id="rId7" Target="../media/image49.png" Type="http://schemas.openxmlformats.org/officeDocument/2006/relationships/image"/><Relationship Id="rId8" Target="../media/image75.png" Type="http://schemas.openxmlformats.org/officeDocument/2006/relationships/image"/><Relationship Id="rId9" Target="../media/image5.pn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86.png" Type="http://schemas.openxmlformats.org/officeDocument/2006/relationships/image"/><Relationship Id="rId5" Target="../media/image87.svg" Type="http://schemas.openxmlformats.org/officeDocument/2006/relationships/image"/><Relationship Id="rId6" Target="../media/image23.png" Type="http://schemas.openxmlformats.org/officeDocument/2006/relationships/image"/><Relationship Id="rId7" Target="../media/image24.svg" Type="http://schemas.openxmlformats.org/officeDocument/2006/relationships/image"/><Relationship Id="rId8" Target="../media/image52.png" Type="http://schemas.openxmlformats.org/officeDocument/2006/relationships/image"/><Relationship Id="rId9" Target="../media/image53.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59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6885291" y="-10114154"/>
            <a:ext cx="23204723" cy="24035024"/>
          </a:xfrm>
          <a:custGeom>
            <a:avLst/>
            <a:gdLst/>
            <a:ahLst/>
            <a:cxnLst/>
            <a:rect r="r" b="b" t="t" l="l"/>
            <a:pathLst>
              <a:path h="24035024" w="23204723">
                <a:moveTo>
                  <a:pt x="0" y="0"/>
                </a:moveTo>
                <a:lnTo>
                  <a:pt x="23204724" y="0"/>
                </a:lnTo>
                <a:lnTo>
                  <a:pt x="23204724" y="24035024"/>
                </a:lnTo>
                <a:lnTo>
                  <a:pt x="0" y="2403502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594822" y="2757968"/>
            <a:ext cx="8192168" cy="8192168"/>
          </a:xfrm>
          <a:custGeom>
            <a:avLst/>
            <a:gdLst/>
            <a:ahLst/>
            <a:cxnLst/>
            <a:rect r="r" b="b" t="t" l="l"/>
            <a:pathLst>
              <a:path h="8192168" w="8192168">
                <a:moveTo>
                  <a:pt x="0" y="0"/>
                </a:moveTo>
                <a:lnTo>
                  <a:pt x="8192168" y="0"/>
                </a:lnTo>
                <a:lnTo>
                  <a:pt x="8192168" y="8192169"/>
                </a:lnTo>
                <a:lnTo>
                  <a:pt x="0" y="8192169"/>
                </a:lnTo>
                <a:lnTo>
                  <a:pt x="0" y="0"/>
                </a:lnTo>
                <a:close/>
              </a:path>
            </a:pathLst>
          </a:custGeom>
          <a:blipFill>
            <a:blip r:embed="rId6"/>
            <a:stretch>
              <a:fillRect l="0" t="0" r="0" b="0"/>
            </a:stretch>
          </a:blipFill>
        </p:spPr>
      </p:sp>
      <p:sp>
        <p:nvSpPr>
          <p:cNvPr name="TextBox 5" id="5"/>
          <p:cNvSpPr txBox="true"/>
          <p:nvPr/>
        </p:nvSpPr>
        <p:spPr>
          <a:xfrm rot="0">
            <a:off x="7142171" y="3386194"/>
            <a:ext cx="7541551" cy="4826428"/>
          </a:xfrm>
          <a:prstGeom prst="rect">
            <a:avLst/>
          </a:prstGeom>
        </p:spPr>
        <p:txBody>
          <a:bodyPr anchor="t" rtlCol="false" tIns="0" lIns="0" bIns="0" rIns="0">
            <a:spAutoFit/>
          </a:bodyPr>
          <a:lstStyle/>
          <a:p>
            <a:pPr algn="r">
              <a:lnSpc>
                <a:spcPts val="19042"/>
              </a:lnSpc>
            </a:pPr>
            <a:r>
              <a:rPr lang="en-US" sz="15868">
                <a:solidFill>
                  <a:srgbClr val="000000"/>
                </a:solidFill>
                <a:latin typeface="Nagayama Kai"/>
              </a:rPr>
              <a:t>Samurai Anime</a:t>
            </a:r>
          </a:p>
        </p:txBody>
      </p:sp>
      <p:sp>
        <p:nvSpPr>
          <p:cNvPr name="Freeform 6" id="6"/>
          <p:cNvSpPr/>
          <p:nvPr/>
        </p:nvSpPr>
        <p:spPr>
          <a:xfrm flipH="false" flipV="false" rot="0">
            <a:off x="14152519" y="-399044"/>
            <a:ext cx="4198897" cy="11085088"/>
          </a:xfrm>
          <a:custGeom>
            <a:avLst/>
            <a:gdLst/>
            <a:ahLst/>
            <a:cxnLst/>
            <a:rect r="r" b="b" t="t" l="l"/>
            <a:pathLst>
              <a:path h="11085088" w="4198897">
                <a:moveTo>
                  <a:pt x="0" y="0"/>
                </a:moveTo>
                <a:lnTo>
                  <a:pt x="4198897" y="0"/>
                </a:lnTo>
                <a:lnTo>
                  <a:pt x="4198897" y="11085088"/>
                </a:lnTo>
                <a:lnTo>
                  <a:pt x="0" y="1108508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59000"/>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0" y="687367"/>
            <a:ext cx="18288000" cy="8912265"/>
            <a:chOff x="0" y="0"/>
            <a:chExt cx="4816593" cy="2347263"/>
          </a:xfrm>
        </p:grpSpPr>
        <p:sp>
          <p:nvSpPr>
            <p:cNvPr name="Freeform 4" id="4"/>
            <p:cNvSpPr/>
            <p:nvPr/>
          </p:nvSpPr>
          <p:spPr>
            <a:xfrm flipH="false" flipV="false" rot="0">
              <a:off x="0" y="0"/>
              <a:ext cx="4816592" cy="2347263"/>
            </a:xfrm>
            <a:custGeom>
              <a:avLst/>
              <a:gdLst/>
              <a:ahLst/>
              <a:cxnLst/>
              <a:rect r="r" b="b" t="t" l="l"/>
              <a:pathLst>
                <a:path h="2347263" w="4816592">
                  <a:moveTo>
                    <a:pt x="0" y="0"/>
                  </a:moveTo>
                  <a:lnTo>
                    <a:pt x="4816592" y="0"/>
                  </a:lnTo>
                  <a:lnTo>
                    <a:pt x="4816592" y="2347263"/>
                  </a:lnTo>
                  <a:lnTo>
                    <a:pt x="0" y="2347263"/>
                  </a:lnTo>
                  <a:close/>
                </a:path>
              </a:pathLst>
            </a:custGeom>
            <a:solidFill>
              <a:srgbClr val="FFFFFF"/>
            </a:solidFill>
          </p:spPr>
        </p:sp>
        <p:sp>
          <p:nvSpPr>
            <p:cNvPr name="TextBox 5" id="5"/>
            <p:cNvSpPr txBox="true"/>
            <p:nvPr/>
          </p:nvSpPr>
          <p:spPr>
            <a:xfrm>
              <a:off x="0" y="-47625"/>
              <a:ext cx="4816593" cy="2394888"/>
            </a:xfrm>
            <a:prstGeom prst="rect">
              <a:avLst/>
            </a:prstGeom>
          </p:spPr>
          <p:txBody>
            <a:bodyPr anchor="ctr" rtlCol="false" tIns="50800" lIns="50800" bIns="50800" rIns="50800"/>
            <a:lstStyle/>
            <a:p>
              <a:pPr algn="ctr">
                <a:lnSpc>
                  <a:spcPts val="3359"/>
                </a:lnSpc>
              </a:pPr>
            </a:p>
          </p:txBody>
        </p:sp>
      </p:grpSp>
      <p:sp>
        <p:nvSpPr>
          <p:cNvPr name="TextBox 6" id="6"/>
          <p:cNvSpPr txBox="true"/>
          <p:nvPr/>
        </p:nvSpPr>
        <p:spPr>
          <a:xfrm rot="0">
            <a:off x="0" y="1131001"/>
            <a:ext cx="18288000" cy="1381125"/>
          </a:xfrm>
          <a:prstGeom prst="rect">
            <a:avLst/>
          </a:prstGeom>
        </p:spPr>
        <p:txBody>
          <a:bodyPr anchor="t" rtlCol="false" tIns="0" lIns="0" bIns="0" rIns="0">
            <a:spAutoFit/>
          </a:bodyPr>
          <a:lstStyle/>
          <a:p>
            <a:pPr algn="ctr" marL="0" indent="0" lvl="0">
              <a:lnSpc>
                <a:spcPts val="10800"/>
              </a:lnSpc>
              <a:spcBef>
                <a:spcPct val="0"/>
              </a:spcBef>
            </a:pPr>
            <a:r>
              <a:rPr lang="en-US" sz="9000">
                <a:solidFill>
                  <a:srgbClr val="000000"/>
                </a:solidFill>
                <a:latin typeface="Nagayama Kai"/>
              </a:rPr>
              <a:t>How to Use This Presentation</a:t>
            </a:r>
          </a:p>
        </p:txBody>
      </p:sp>
      <p:sp>
        <p:nvSpPr>
          <p:cNvPr name="TextBox 7" id="7"/>
          <p:cNvSpPr txBox="true"/>
          <p:nvPr/>
        </p:nvSpPr>
        <p:spPr>
          <a:xfrm rot="0">
            <a:off x="812683" y="3914074"/>
            <a:ext cx="5758592" cy="4404360"/>
          </a:xfrm>
          <a:prstGeom prst="rect">
            <a:avLst/>
          </a:prstGeom>
        </p:spPr>
        <p:txBody>
          <a:bodyPr anchor="t" rtlCol="false" tIns="0" lIns="0" bIns="0" rIns="0">
            <a:spAutoFit/>
          </a:bodyPr>
          <a:lstStyle/>
          <a:p>
            <a:pPr marL="453392" indent="-226696" lvl="1">
              <a:lnSpc>
                <a:spcPts val="2940"/>
              </a:lnSpc>
              <a:buFont typeface="Arial"/>
              <a:buChar char="•"/>
            </a:pPr>
            <a:r>
              <a:rPr lang="en-US" sz="2100">
                <a:solidFill>
                  <a:srgbClr val="000000"/>
                </a:solidFill>
                <a:latin typeface="Kaisei Tokumin"/>
              </a:rPr>
              <a:t>Click on the "Google Slides" button below this presentation preview. Make sure to sign in to your Google account. </a:t>
            </a:r>
            <a:r>
              <a:rPr lang="en-US" sz="2100">
                <a:solidFill>
                  <a:srgbClr val="000000"/>
                </a:solidFill>
                <a:latin typeface="Kaisei Tokumin"/>
              </a:rPr>
              <a:t>Click on "Make a copy." Start editing your presentation.</a:t>
            </a:r>
          </a:p>
          <a:p>
            <a:pPr marL="453392" indent="-226696" lvl="1">
              <a:lnSpc>
                <a:spcPts val="2940"/>
              </a:lnSpc>
              <a:buFont typeface="Arial"/>
              <a:buChar char="•"/>
            </a:pPr>
            <a:r>
              <a:rPr lang="en-US" sz="2100" u="sng">
                <a:solidFill>
                  <a:srgbClr val="000000"/>
                </a:solidFill>
                <a:latin typeface="Kaisei Tokumin"/>
              </a:rPr>
              <a:t>Alternative:</a:t>
            </a:r>
            <a:r>
              <a:rPr lang="en-US" sz="2100">
                <a:solidFill>
                  <a:srgbClr val="000000"/>
                </a:solidFill>
                <a:latin typeface="Kaisei Tokumin"/>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8" id="8"/>
          <p:cNvSpPr txBox="true"/>
          <p:nvPr/>
        </p:nvSpPr>
        <p:spPr>
          <a:xfrm rot="0">
            <a:off x="1028700" y="2801295"/>
            <a:ext cx="5141301" cy="555625"/>
          </a:xfrm>
          <a:prstGeom prst="rect">
            <a:avLst/>
          </a:prstGeom>
        </p:spPr>
        <p:txBody>
          <a:bodyPr anchor="t" rtlCol="false" tIns="0" lIns="0" bIns="0" rIns="0">
            <a:spAutoFit/>
          </a:bodyPr>
          <a:lstStyle/>
          <a:p>
            <a:pPr algn="l" marL="0" indent="0" lvl="0">
              <a:lnSpc>
                <a:spcPts val="4550"/>
              </a:lnSpc>
              <a:spcBef>
                <a:spcPct val="0"/>
              </a:spcBef>
            </a:pPr>
            <a:r>
              <a:rPr lang="en-US" sz="3500">
                <a:solidFill>
                  <a:srgbClr val="000000"/>
                </a:solidFill>
                <a:latin typeface="Kaisei Tokumin"/>
              </a:rPr>
              <a:t>Google Slides</a:t>
            </a:r>
          </a:p>
        </p:txBody>
      </p:sp>
      <p:sp>
        <p:nvSpPr>
          <p:cNvPr name="TextBox 9" id="9"/>
          <p:cNvSpPr txBox="true"/>
          <p:nvPr/>
        </p:nvSpPr>
        <p:spPr>
          <a:xfrm rot="0">
            <a:off x="7243554" y="3914074"/>
            <a:ext cx="4868658" cy="3667760"/>
          </a:xfrm>
          <a:prstGeom prst="rect">
            <a:avLst/>
          </a:prstGeom>
        </p:spPr>
        <p:txBody>
          <a:bodyPr anchor="t" rtlCol="false" tIns="0" lIns="0" bIns="0" rIns="0">
            <a:spAutoFit/>
          </a:bodyPr>
          <a:lstStyle/>
          <a:p>
            <a:pPr marL="453392" indent="-226696" lvl="1">
              <a:lnSpc>
                <a:spcPts val="2940"/>
              </a:lnSpc>
              <a:buFont typeface="Arial"/>
              <a:buChar char="•"/>
            </a:pPr>
            <a:r>
              <a:rPr lang="en-US" sz="2100">
                <a:solidFill>
                  <a:srgbClr val="000000"/>
                </a:solidFill>
                <a:latin typeface="Kaisei Tokumin"/>
              </a:rPr>
              <a:t>Click on the "PowerPoint" button below this presentation preview. </a:t>
            </a:r>
            <a:r>
              <a:rPr lang="en-US" sz="2100">
                <a:solidFill>
                  <a:srgbClr val="000000"/>
                </a:solidFill>
                <a:latin typeface="Kaisei Tokumin"/>
              </a:rPr>
              <a:t>Start editing your presentation.</a:t>
            </a:r>
          </a:p>
          <a:p>
            <a:pPr marL="453392" indent="-226696" lvl="1">
              <a:lnSpc>
                <a:spcPts val="2940"/>
              </a:lnSpc>
              <a:buFont typeface="Arial"/>
              <a:buChar char="•"/>
            </a:pPr>
            <a:r>
              <a:rPr lang="en-US" sz="2100" u="sng">
                <a:solidFill>
                  <a:srgbClr val="000000"/>
                </a:solidFill>
                <a:latin typeface="Kaisei Tokumin"/>
              </a:rPr>
              <a:t>Alternative:</a:t>
            </a:r>
            <a:r>
              <a:rPr lang="en-US" sz="2100">
                <a:solidFill>
                  <a:srgbClr val="000000"/>
                </a:solidFill>
                <a:latin typeface="Kaisei Tokumin"/>
              </a:rPr>
              <a:t> From Canva template file, Click on the "Share" button on the top right corner in Canva and click on "More" at the bottom of the menu. Enter "PowerPoint" in the search bar and click on the PowerPoint icon to download.</a:t>
            </a:r>
          </a:p>
        </p:txBody>
      </p:sp>
      <p:sp>
        <p:nvSpPr>
          <p:cNvPr name="TextBox 10" id="10"/>
          <p:cNvSpPr txBox="true"/>
          <p:nvPr/>
        </p:nvSpPr>
        <p:spPr>
          <a:xfrm rot="0">
            <a:off x="7537020" y="2801295"/>
            <a:ext cx="5141301" cy="555625"/>
          </a:xfrm>
          <a:prstGeom prst="rect">
            <a:avLst/>
          </a:prstGeom>
        </p:spPr>
        <p:txBody>
          <a:bodyPr anchor="t" rtlCol="false" tIns="0" lIns="0" bIns="0" rIns="0">
            <a:spAutoFit/>
          </a:bodyPr>
          <a:lstStyle/>
          <a:p>
            <a:pPr algn="l" marL="0" indent="0" lvl="0">
              <a:lnSpc>
                <a:spcPts val="4550"/>
              </a:lnSpc>
              <a:spcBef>
                <a:spcPct val="0"/>
              </a:spcBef>
            </a:pPr>
            <a:r>
              <a:rPr lang="en-US" sz="3500">
                <a:solidFill>
                  <a:srgbClr val="000000"/>
                </a:solidFill>
                <a:latin typeface="Kaisei Tokumin"/>
              </a:rPr>
              <a:t>PowerPoint</a:t>
            </a:r>
          </a:p>
        </p:txBody>
      </p:sp>
      <p:sp>
        <p:nvSpPr>
          <p:cNvPr name="TextBox 11" id="11"/>
          <p:cNvSpPr txBox="true"/>
          <p:nvPr/>
        </p:nvSpPr>
        <p:spPr>
          <a:xfrm rot="0">
            <a:off x="13134295" y="3914074"/>
            <a:ext cx="4020144" cy="2194560"/>
          </a:xfrm>
          <a:prstGeom prst="rect">
            <a:avLst/>
          </a:prstGeom>
        </p:spPr>
        <p:txBody>
          <a:bodyPr anchor="t" rtlCol="false" tIns="0" lIns="0" bIns="0" rIns="0">
            <a:spAutoFit/>
          </a:bodyPr>
          <a:lstStyle/>
          <a:p>
            <a:pPr marL="453392" indent="-226696" lvl="1">
              <a:lnSpc>
                <a:spcPts val="2940"/>
              </a:lnSpc>
              <a:buFont typeface="Arial"/>
              <a:buChar char="•"/>
            </a:pPr>
            <a:r>
              <a:rPr lang="en-US" sz="2100">
                <a:solidFill>
                  <a:srgbClr val="000000"/>
                </a:solidFill>
                <a:latin typeface="Kaisei Tokumin"/>
              </a:rPr>
              <a:t>Click on the "Canva" button under this presentation preview. </a:t>
            </a:r>
            <a:r>
              <a:rPr lang="en-US" sz="2100">
                <a:solidFill>
                  <a:srgbClr val="000000"/>
                </a:solidFill>
                <a:latin typeface="Kaisei Tokumin"/>
              </a:rPr>
              <a:t>Start editing your presentation. You need to sign in to your Canva account.</a:t>
            </a:r>
          </a:p>
        </p:txBody>
      </p:sp>
      <p:sp>
        <p:nvSpPr>
          <p:cNvPr name="TextBox 12" id="12"/>
          <p:cNvSpPr txBox="true"/>
          <p:nvPr/>
        </p:nvSpPr>
        <p:spPr>
          <a:xfrm rot="0">
            <a:off x="13328391" y="2801295"/>
            <a:ext cx="5141301" cy="555625"/>
          </a:xfrm>
          <a:prstGeom prst="rect">
            <a:avLst/>
          </a:prstGeom>
        </p:spPr>
        <p:txBody>
          <a:bodyPr anchor="t" rtlCol="false" tIns="0" lIns="0" bIns="0" rIns="0">
            <a:spAutoFit/>
          </a:bodyPr>
          <a:lstStyle/>
          <a:p>
            <a:pPr algn="l" marL="0" indent="0" lvl="0">
              <a:lnSpc>
                <a:spcPts val="4550"/>
              </a:lnSpc>
              <a:spcBef>
                <a:spcPct val="0"/>
              </a:spcBef>
            </a:pPr>
            <a:r>
              <a:rPr lang="en-US" sz="3500">
                <a:solidFill>
                  <a:srgbClr val="000000"/>
                </a:solidFill>
                <a:latin typeface="Kaisei Tokumin"/>
              </a:rPr>
              <a:t>Canva</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578851"/>
            <a:ext cx="18288000" cy="1708149"/>
          </a:xfrm>
          <a:custGeom>
            <a:avLst/>
            <a:gdLst/>
            <a:ahLst/>
            <a:cxnLst/>
            <a:rect r="r" b="b" t="t" l="l"/>
            <a:pathLst>
              <a:path h="1708149" w="18288000">
                <a:moveTo>
                  <a:pt x="0" y="0"/>
                </a:moveTo>
                <a:lnTo>
                  <a:pt x="18288000" y="0"/>
                </a:lnTo>
                <a:lnTo>
                  <a:pt x="18288000" y="1708149"/>
                </a:lnTo>
                <a:lnTo>
                  <a:pt x="0" y="1708149"/>
                </a:lnTo>
                <a:lnTo>
                  <a:pt x="0" y="0"/>
                </a:lnTo>
                <a:close/>
              </a:path>
            </a:pathLst>
          </a:custGeom>
          <a:blipFill>
            <a:blip r:embed="rId2">
              <a:alphaModFix amt="59000"/>
              <a:extLst>
                <a:ext uri="{96DAC541-7B7A-43D3-8B79-37D633B846F1}">
                  <asvg:svgBlip xmlns:asvg="http://schemas.microsoft.com/office/drawing/2016/SVG/main" r:embed="rId3"/>
                </a:ext>
              </a:extLst>
            </a:blip>
            <a:stretch>
              <a:fillRect l="0" t="-530118" r="0" b="-440514"/>
            </a:stretch>
          </a:blipFill>
        </p:spPr>
      </p:sp>
      <p:grpSp>
        <p:nvGrpSpPr>
          <p:cNvPr name="Group 3" id="3"/>
          <p:cNvGrpSpPr/>
          <p:nvPr/>
        </p:nvGrpSpPr>
        <p:grpSpPr>
          <a:xfrm rot="0">
            <a:off x="2408528" y="4613713"/>
            <a:ext cx="1544574" cy="1544574"/>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30613"/>
            </a:solidFill>
            <a:ln w="19050" cap="sq">
              <a:solidFill>
                <a:srgbClr val="FFFFFF"/>
              </a:solidFill>
              <a:prstDash val="solid"/>
              <a:miter/>
            </a:ln>
          </p:spPr>
        </p:sp>
        <p:sp>
          <p:nvSpPr>
            <p:cNvPr name="TextBox 5" id="5"/>
            <p:cNvSpPr txBox="true"/>
            <p:nvPr/>
          </p:nvSpPr>
          <p:spPr>
            <a:xfrm>
              <a:off x="76200" y="66675"/>
              <a:ext cx="660400" cy="669925"/>
            </a:xfrm>
            <a:prstGeom prst="rect">
              <a:avLst/>
            </a:prstGeom>
          </p:spPr>
          <p:txBody>
            <a:bodyPr anchor="ctr" rtlCol="false" tIns="50800" lIns="50800" bIns="50800" rIns="50800"/>
            <a:lstStyle/>
            <a:p>
              <a:pPr algn="ctr" marL="0" indent="0" lvl="0">
                <a:lnSpc>
                  <a:spcPts val="3840"/>
                </a:lnSpc>
                <a:spcBef>
                  <a:spcPct val="0"/>
                </a:spcBef>
              </a:pPr>
              <a:r>
                <a:rPr lang="en-US" sz="3200" u="none">
                  <a:solidFill>
                    <a:srgbClr val="FFFFFF"/>
                  </a:solidFill>
                  <a:latin typeface="Nagayama Kai"/>
                </a:rPr>
                <a:t>01.</a:t>
              </a:r>
            </a:p>
          </p:txBody>
        </p:sp>
      </p:grpSp>
      <p:grpSp>
        <p:nvGrpSpPr>
          <p:cNvPr name="Group 6" id="6"/>
          <p:cNvGrpSpPr/>
          <p:nvPr/>
        </p:nvGrpSpPr>
        <p:grpSpPr>
          <a:xfrm rot="0">
            <a:off x="8371713" y="4613713"/>
            <a:ext cx="1544574" cy="1544574"/>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30613"/>
            </a:solidFill>
            <a:ln w="19050" cap="sq">
              <a:solidFill>
                <a:srgbClr val="FFFFFF"/>
              </a:solidFill>
              <a:prstDash val="solid"/>
              <a:miter/>
            </a:ln>
          </p:spPr>
        </p:sp>
        <p:sp>
          <p:nvSpPr>
            <p:cNvPr name="TextBox 8" id="8"/>
            <p:cNvSpPr txBox="true"/>
            <p:nvPr/>
          </p:nvSpPr>
          <p:spPr>
            <a:xfrm>
              <a:off x="76200" y="66675"/>
              <a:ext cx="660400" cy="669925"/>
            </a:xfrm>
            <a:prstGeom prst="rect">
              <a:avLst/>
            </a:prstGeom>
          </p:spPr>
          <p:txBody>
            <a:bodyPr anchor="ctr" rtlCol="false" tIns="50800" lIns="50800" bIns="50800" rIns="50800"/>
            <a:lstStyle/>
            <a:p>
              <a:pPr algn="ctr" marL="0" indent="0" lvl="0">
                <a:lnSpc>
                  <a:spcPts val="3840"/>
                </a:lnSpc>
                <a:spcBef>
                  <a:spcPct val="0"/>
                </a:spcBef>
              </a:pPr>
              <a:r>
                <a:rPr lang="en-US" sz="3200" strike="noStrike" u="none">
                  <a:solidFill>
                    <a:srgbClr val="FFFFFF"/>
                  </a:solidFill>
                  <a:latin typeface="Nagayama Kai"/>
                </a:rPr>
                <a:t>02.</a:t>
              </a:r>
            </a:p>
          </p:txBody>
        </p:sp>
      </p:grpSp>
      <p:grpSp>
        <p:nvGrpSpPr>
          <p:cNvPr name="Group 9" id="9"/>
          <p:cNvGrpSpPr/>
          <p:nvPr/>
        </p:nvGrpSpPr>
        <p:grpSpPr>
          <a:xfrm rot="0">
            <a:off x="14249377" y="4613713"/>
            <a:ext cx="1544574" cy="1544574"/>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30613"/>
            </a:solidFill>
            <a:ln w="19050" cap="sq">
              <a:solidFill>
                <a:srgbClr val="FFFFFF"/>
              </a:solidFill>
              <a:prstDash val="solid"/>
              <a:miter/>
            </a:ln>
          </p:spPr>
        </p:sp>
        <p:sp>
          <p:nvSpPr>
            <p:cNvPr name="TextBox 11" id="11"/>
            <p:cNvSpPr txBox="true"/>
            <p:nvPr/>
          </p:nvSpPr>
          <p:spPr>
            <a:xfrm>
              <a:off x="76200" y="66675"/>
              <a:ext cx="660400" cy="669925"/>
            </a:xfrm>
            <a:prstGeom prst="rect">
              <a:avLst/>
            </a:prstGeom>
          </p:spPr>
          <p:txBody>
            <a:bodyPr anchor="ctr" rtlCol="false" tIns="50800" lIns="50800" bIns="50800" rIns="50800"/>
            <a:lstStyle/>
            <a:p>
              <a:pPr algn="ctr" marL="0" indent="0" lvl="0">
                <a:lnSpc>
                  <a:spcPts val="3840"/>
                </a:lnSpc>
                <a:spcBef>
                  <a:spcPct val="0"/>
                </a:spcBef>
              </a:pPr>
              <a:r>
                <a:rPr lang="en-US" sz="3200" strike="noStrike" u="none">
                  <a:solidFill>
                    <a:srgbClr val="FFFFFF"/>
                  </a:solidFill>
                  <a:latin typeface="Nagayama Kai"/>
                </a:rPr>
                <a:t>03.</a:t>
              </a:r>
            </a:p>
          </p:txBody>
        </p:sp>
      </p:grpSp>
      <p:sp>
        <p:nvSpPr>
          <p:cNvPr name="TextBox 12" id="12"/>
          <p:cNvSpPr txBox="true"/>
          <p:nvPr/>
        </p:nvSpPr>
        <p:spPr>
          <a:xfrm rot="0">
            <a:off x="7490963" y="6424987"/>
            <a:ext cx="3306074" cy="47625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000000"/>
                </a:solidFill>
                <a:latin typeface="Kaisei Tokumin Semi-Bold"/>
              </a:rPr>
              <a:t>About Us</a:t>
            </a:r>
          </a:p>
        </p:txBody>
      </p:sp>
      <p:sp>
        <p:nvSpPr>
          <p:cNvPr name="TextBox 13" id="13"/>
          <p:cNvSpPr txBox="true"/>
          <p:nvPr/>
        </p:nvSpPr>
        <p:spPr>
          <a:xfrm rot="0">
            <a:off x="7490963" y="7120399"/>
            <a:ext cx="3306074"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what you want to discuss.</a:t>
            </a:r>
            <a:r>
              <a:rPr lang="en-US" sz="2100">
                <a:solidFill>
                  <a:srgbClr val="000000"/>
                </a:solidFill>
                <a:latin typeface="Kaisei Tokumin"/>
              </a:rPr>
              <a:t> </a:t>
            </a:r>
          </a:p>
        </p:txBody>
      </p:sp>
      <p:sp>
        <p:nvSpPr>
          <p:cNvPr name="TextBox 14" id="14"/>
          <p:cNvSpPr txBox="true"/>
          <p:nvPr/>
        </p:nvSpPr>
        <p:spPr>
          <a:xfrm rot="0">
            <a:off x="1613299" y="6424987"/>
            <a:ext cx="3306074" cy="47625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000000"/>
                </a:solidFill>
                <a:latin typeface="Kaisei Tokumin Semi-Bold"/>
              </a:rPr>
              <a:t>Introduction</a:t>
            </a:r>
          </a:p>
        </p:txBody>
      </p:sp>
      <p:sp>
        <p:nvSpPr>
          <p:cNvPr name="TextBox 15" id="15"/>
          <p:cNvSpPr txBox="true"/>
          <p:nvPr/>
        </p:nvSpPr>
        <p:spPr>
          <a:xfrm rot="0">
            <a:off x="1613299" y="7215649"/>
            <a:ext cx="3306074"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what you want to discuss.</a:t>
            </a:r>
            <a:r>
              <a:rPr lang="en-US" sz="2100">
                <a:solidFill>
                  <a:srgbClr val="000000"/>
                </a:solidFill>
                <a:latin typeface="Kaisei Tokumin"/>
              </a:rPr>
              <a:t> </a:t>
            </a:r>
          </a:p>
        </p:txBody>
      </p:sp>
      <p:sp>
        <p:nvSpPr>
          <p:cNvPr name="TextBox 16" id="16"/>
          <p:cNvSpPr txBox="true"/>
          <p:nvPr/>
        </p:nvSpPr>
        <p:spPr>
          <a:xfrm rot="0">
            <a:off x="13124425" y="6424987"/>
            <a:ext cx="3794478" cy="47625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000000"/>
                </a:solidFill>
                <a:latin typeface="Kaisei Tokumin Semi-Bold"/>
              </a:rPr>
              <a:t>Our Projects</a:t>
            </a:r>
          </a:p>
        </p:txBody>
      </p:sp>
      <p:sp>
        <p:nvSpPr>
          <p:cNvPr name="TextBox 17" id="17"/>
          <p:cNvSpPr txBox="true"/>
          <p:nvPr/>
        </p:nvSpPr>
        <p:spPr>
          <a:xfrm rot="0">
            <a:off x="13368628" y="7215649"/>
            <a:ext cx="3306074"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what you want to discuss.</a:t>
            </a:r>
            <a:r>
              <a:rPr lang="en-US" sz="2100">
                <a:solidFill>
                  <a:srgbClr val="000000"/>
                </a:solidFill>
                <a:latin typeface="Kaisei Tokumin"/>
              </a:rPr>
              <a:t> </a:t>
            </a:r>
          </a:p>
        </p:txBody>
      </p:sp>
      <p:sp>
        <p:nvSpPr>
          <p:cNvPr name="TextBox 18" id="18"/>
          <p:cNvSpPr txBox="true"/>
          <p:nvPr/>
        </p:nvSpPr>
        <p:spPr>
          <a:xfrm rot="0">
            <a:off x="890224" y="2798448"/>
            <a:ext cx="16507551" cy="1343025"/>
          </a:xfrm>
          <a:prstGeom prst="rect">
            <a:avLst/>
          </a:prstGeom>
        </p:spPr>
        <p:txBody>
          <a:bodyPr anchor="t" rtlCol="false" tIns="0" lIns="0" bIns="0" rIns="0">
            <a:spAutoFit/>
          </a:bodyPr>
          <a:lstStyle/>
          <a:p>
            <a:pPr algn="ctr" marL="0" indent="0" lvl="0">
              <a:lnSpc>
                <a:spcPts val="10560"/>
              </a:lnSpc>
              <a:spcBef>
                <a:spcPct val="0"/>
              </a:spcBef>
            </a:pPr>
            <a:r>
              <a:rPr lang="en-US" sz="8800" spc="-369">
                <a:solidFill>
                  <a:srgbClr val="000000"/>
                </a:solidFill>
                <a:latin typeface="Nagayama Kai"/>
              </a:rPr>
              <a:t>Table Of Contents</a:t>
            </a:r>
          </a:p>
        </p:txBody>
      </p:sp>
      <p:sp>
        <p:nvSpPr>
          <p:cNvPr name="Freeform 19" id="19"/>
          <p:cNvSpPr/>
          <p:nvPr/>
        </p:nvSpPr>
        <p:spPr>
          <a:xfrm flipH="false" flipV="false" rot="0">
            <a:off x="0" y="0"/>
            <a:ext cx="18288000" cy="1708149"/>
          </a:xfrm>
          <a:custGeom>
            <a:avLst/>
            <a:gdLst/>
            <a:ahLst/>
            <a:cxnLst/>
            <a:rect r="r" b="b" t="t" l="l"/>
            <a:pathLst>
              <a:path h="1708149" w="18288000">
                <a:moveTo>
                  <a:pt x="0" y="0"/>
                </a:moveTo>
                <a:lnTo>
                  <a:pt x="18288000" y="0"/>
                </a:lnTo>
                <a:lnTo>
                  <a:pt x="18288000" y="1708149"/>
                </a:lnTo>
                <a:lnTo>
                  <a:pt x="0" y="1708149"/>
                </a:lnTo>
                <a:lnTo>
                  <a:pt x="0" y="0"/>
                </a:lnTo>
                <a:close/>
              </a:path>
            </a:pathLst>
          </a:custGeom>
          <a:blipFill>
            <a:blip r:embed="rId2">
              <a:alphaModFix amt="59000"/>
              <a:extLst>
                <a:ext uri="{96DAC541-7B7A-43D3-8B79-37D633B846F1}">
                  <asvg:svgBlip xmlns:asvg="http://schemas.microsoft.com/office/drawing/2016/SVG/main" r:embed="rId3"/>
                </a:ext>
              </a:extLst>
            </a:blip>
            <a:stretch>
              <a:fillRect l="0" t="-530118" r="0" b="-440514"/>
            </a:stretch>
          </a:blipFill>
        </p:spPr>
      </p:sp>
      <p:sp>
        <p:nvSpPr>
          <p:cNvPr name="Freeform 20" id="20"/>
          <p:cNvSpPr/>
          <p:nvPr/>
        </p:nvSpPr>
        <p:spPr>
          <a:xfrm flipH="false" flipV="false" rot="0">
            <a:off x="13957652" y="854074"/>
            <a:ext cx="4330348" cy="2240955"/>
          </a:xfrm>
          <a:custGeom>
            <a:avLst/>
            <a:gdLst/>
            <a:ahLst/>
            <a:cxnLst/>
            <a:rect r="r" b="b" t="t" l="l"/>
            <a:pathLst>
              <a:path h="2240955" w="4330348">
                <a:moveTo>
                  <a:pt x="0" y="0"/>
                </a:moveTo>
                <a:lnTo>
                  <a:pt x="4330348" y="0"/>
                </a:lnTo>
                <a:lnTo>
                  <a:pt x="4330348" y="2240955"/>
                </a:lnTo>
                <a:lnTo>
                  <a:pt x="0" y="224095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21" id="21"/>
          <p:cNvSpPr/>
          <p:nvPr/>
        </p:nvSpPr>
        <p:spPr>
          <a:xfrm flipH="false" flipV="false" rot="0">
            <a:off x="-1009426" y="854074"/>
            <a:ext cx="5390164" cy="4440148"/>
          </a:xfrm>
          <a:custGeom>
            <a:avLst/>
            <a:gdLst/>
            <a:ahLst/>
            <a:cxnLst/>
            <a:rect r="r" b="b" t="t" l="l"/>
            <a:pathLst>
              <a:path h="4440148" w="5390164">
                <a:moveTo>
                  <a:pt x="0" y="0"/>
                </a:moveTo>
                <a:lnTo>
                  <a:pt x="5390164" y="0"/>
                </a:lnTo>
                <a:lnTo>
                  <a:pt x="5390164" y="4440148"/>
                </a:lnTo>
                <a:lnTo>
                  <a:pt x="0" y="444014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2228506" y="-974270"/>
            <a:ext cx="7414742" cy="11407295"/>
          </a:xfrm>
          <a:custGeom>
            <a:avLst/>
            <a:gdLst/>
            <a:ahLst/>
            <a:cxnLst/>
            <a:rect r="r" b="b" t="t" l="l"/>
            <a:pathLst>
              <a:path h="11407295" w="7414742">
                <a:moveTo>
                  <a:pt x="0" y="0"/>
                </a:moveTo>
                <a:lnTo>
                  <a:pt x="7414742" y="0"/>
                </a:lnTo>
                <a:lnTo>
                  <a:pt x="7414742" y="11407296"/>
                </a:lnTo>
                <a:lnTo>
                  <a:pt x="0" y="1140729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765925" y="4076571"/>
            <a:ext cx="1544574" cy="1544574"/>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30613"/>
            </a:solidFill>
            <a:ln w="19050" cap="sq">
              <a:solidFill>
                <a:srgbClr val="FFFFFF"/>
              </a:solidFill>
              <a:prstDash val="solid"/>
              <a:miter/>
            </a:ln>
          </p:spPr>
        </p:sp>
        <p:sp>
          <p:nvSpPr>
            <p:cNvPr name="TextBox 6" id="6"/>
            <p:cNvSpPr txBox="true"/>
            <p:nvPr/>
          </p:nvSpPr>
          <p:spPr>
            <a:xfrm>
              <a:off x="76200" y="66675"/>
              <a:ext cx="660400" cy="669925"/>
            </a:xfrm>
            <a:prstGeom prst="rect">
              <a:avLst/>
            </a:prstGeom>
          </p:spPr>
          <p:txBody>
            <a:bodyPr anchor="ctr" rtlCol="false" tIns="50800" lIns="50800" bIns="50800" rIns="50800"/>
            <a:lstStyle/>
            <a:p>
              <a:pPr algn="ctr" marL="0" indent="0" lvl="0">
                <a:lnSpc>
                  <a:spcPts val="3840"/>
                </a:lnSpc>
                <a:spcBef>
                  <a:spcPct val="0"/>
                </a:spcBef>
              </a:pPr>
              <a:r>
                <a:rPr lang="en-US" sz="3200" u="none">
                  <a:solidFill>
                    <a:srgbClr val="FFFFFF"/>
                  </a:solidFill>
                  <a:latin typeface="Nagayama Kai"/>
                </a:rPr>
                <a:t>01.</a:t>
              </a:r>
            </a:p>
          </p:txBody>
        </p:sp>
      </p:grpSp>
      <p:sp>
        <p:nvSpPr>
          <p:cNvPr name="Freeform 7" id="7"/>
          <p:cNvSpPr/>
          <p:nvPr/>
        </p:nvSpPr>
        <p:spPr>
          <a:xfrm flipH="false" flipV="false" rot="0">
            <a:off x="-1083590" y="-402958"/>
            <a:ext cx="9289295" cy="5132336"/>
          </a:xfrm>
          <a:custGeom>
            <a:avLst/>
            <a:gdLst/>
            <a:ahLst/>
            <a:cxnLst/>
            <a:rect r="r" b="b" t="t" l="l"/>
            <a:pathLst>
              <a:path h="5132336" w="9289295">
                <a:moveTo>
                  <a:pt x="0" y="0"/>
                </a:moveTo>
                <a:lnTo>
                  <a:pt x="9289295" y="0"/>
                </a:lnTo>
                <a:lnTo>
                  <a:pt x="9289295" y="5132336"/>
                </a:lnTo>
                <a:lnTo>
                  <a:pt x="0" y="513233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8" id="8"/>
          <p:cNvSpPr txBox="true"/>
          <p:nvPr/>
        </p:nvSpPr>
        <p:spPr>
          <a:xfrm rot="0">
            <a:off x="1765925" y="5611621"/>
            <a:ext cx="7378075" cy="1381125"/>
          </a:xfrm>
          <a:prstGeom prst="rect">
            <a:avLst/>
          </a:prstGeom>
        </p:spPr>
        <p:txBody>
          <a:bodyPr anchor="t" rtlCol="false" tIns="0" lIns="0" bIns="0" rIns="0">
            <a:spAutoFit/>
          </a:bodyPr>
          <a:lstStyle/>
          <a:p>
            <a:pPr algn="just" marL="0" indent="0" lvl="0">
              <a:lnSpc>
                <a:spcPts val="10800"/>
              </a:lnSpc>
              <a:spcBef>
                <a:spcPct val="0"/>
              </a:spcBef>
            </a:pPr>
            <a:r>
              <a:rPr lang="en-US" sz="9000">
                <a:solidFill>
                  <a:srgbClr val="E30613"/>
                </a:solidFill>
                <a:latin typeface="Nagayama Kai"/>
              </a:rPr>
              <a:t>Introduction</a:t>
            </a:r>
          </a:p>
        </p:txBody>
      </p:sp>
      <p:sp>
        <p:nvSpPr>
          <p:cNvPr name="TextBox 9" id="9"/>
          <p:cNvSpPr txBox="true"/>
          <p:nvPr/>
        </p:nvSpPr>
        <p:spPr>
          <a:xfrm rot="0">
            <a:off x="1765925" y="7249921"/>
            <a:ext cx="5320741" cy="989330"/>
          </a:xfrm>
          <a:prstGeom prst="rect">
            <a:avLst/>
          </a:prstGeom>
        </p:spPr>
        <p:txBody>
          <a:bodyPr anchor="t" rtlCol="false" tIns="0" lIns="0" bIns="0" rIns="0">
            <a:spAutoFit/>
          </a:bodyPr>
          <a:lstStyle/>
          <a:p>
            <a:pPr marL="0" indent="0" lvl="0">
              <a:lnSpc>
                <a:spcPts val="4030"/>
              </a:lnSpc>
              <a:spcBef>
                <a:spcPct val="0"/>
              </a:spcBef>
            </a:pPr>
            <a:r>
              <a:rPr lang="en-US" sz="3100" u="none">
                <a:solidFill>
                  <a:srgbClr val="000000"/>
                </a:solidFill>
                <a:latin typeface="Kaisei Tokumin"/>
              </a:rPr>
              <a:t>Elaborate on what you want to discuss. </a:t>
            </a:r>
          </a:p>
        </p:txBody>
      </p:sp>
      <p:sp>
        <p:nvSpPr>
          <p:cNvPr name="Freeform 10" id="10"/>
          <p:cNvSpPr/>
          <p:nvPr/>
        </p:nvSpPr>
        <p:spPr>
          <a:xfrm flipH="true" flipV="false" rot="0">
            <a:off x="9153525" y="1143000"/>
            <a:ext cx="9144000" cy="9144000"/>
          </a:xfrm>
          <a:custGeom>
            <a:avLst/>
            <a:gdLst/>
            <a:ahLst/>
            <a:cxnLst/>
            <a:rect r="r" b="b" t="t" l="l"/>
            <a:pathLst>
              <a:path h="9144000" w="9144000">
                <a:moveTo>
                  <a:pt x="9144000" y="0"/>
                </a:moveTo>
                <a:lnTo>
                  <a:pt x="0" y="0"/>
                </a:lnTo>
                <a:lnTo>
                  <a:pt x="0" y="9144000"/>
                </a:lnTo>
                <a:lnTo>
                  <a:pt x="9144000" y="9144000"/>
                </a:lnTo>
                <a:lnTo>
                  <a:pt x="9144000" y="0"/>
                </a:lnTo>
                <a:close/>
              </a:path>
            </a:pathLst>
          </a:custGeom>
          <a:blipFill>
            <a:blip r:embed="rId8"/>
            <a:stretch>
              <a:fillRect l="0" t="0" r="0" b="0"/>
            </a:stretch>
          </a:blipFill>
        </p:spPr>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grpSp>
        <p:nvGrpSpPr>
          <p:cNvPr name="Group 3" id="3"/>
          <p:cNvGrpSpPr>
            <a:grpSpLocks noChangeAspect="true"/>
          </p:cNvGrpSpPr>
          <p:nvPr/>
        </p:nvGrpSpPr>
        <p:grpSpPr>
          <a:xfrm rot="0">
            <a:off x="4572000" y="508557"/>
            <a:ext cx="9144000" cy="6287678"/>
            <a:chOff x="0" y="0"/>
            <a:chExt cx="6159500" cy="4235450"/>
          </a:xfrm>
        </p:grpSpPr>
        <p:sp>
          <p:nvSpPr>
            <p:cNvPr name="Freeform 4" id="4"/>
            <p:cNvSpPr/>
            <p:nvPr/>
          </p:nvSpPr>
          <p:spPr>
            <a:xfrm flipH="false" flipV="false" rot="0">
              <a:off x="0" y="0"/>
              <a:ext cx="6159500" cy="4235450"/>
            </a:xfrm>
            <a:custGeom>
              <a:avLst/>
              <a:gdLst/>
              <a:ahLst/>
              <a:cxnLst/>
              <a:rect r="r" b="b" t="t" l="l"/>
              <a:pathLst>
                <a:path h="4235450" w="6159500">
                  <a:moveTo>
                    <a:pt x="6159500" y="4235450"/>
                  </a:moveTo>
                  <a:lnTo>
                    <a:pt x="0" y="3696970"/>
                  </a:lnTo>
                  <a:lnTo>
                    <a:pt x="0" y="0"/>
                  </a:lnTo>
                  <a:lnTo>
                    <a:pt x="6159500" y="538480"/>
                  </a:lnTo>
                  <a:close/>
                </a:path>
              </a:pathLst>
            </a:custGeom>
            <a:blipFill>
              <a:blip r:embed="rId4"/>
              <a:stretch>
                <a:fillRect l="-15178" t="0" r="-15178" b="0"/>
              </a:stretch>
            </a:blipFill>
          </p:spPr>
        </p:sp>
      </p:grpSp>
      <p:sp>
        <p:nvSpPr>
          <p:cNvPr name="TextBox 5" id="5"/>
          <p:cNvSpPr txBox="true"/>
          <p:nvPr/>
        </p:nvSpPr>
        <p:spPr>
          <a:xfrm rot="0">
            <a:off x="1781716" y="6786711"/>
            <a:ext cx="14724568" cy="1381125"/>
          </a:xfrm>
          <a:prstGeom prst="rect">
            <a:avLst/>
          </a:prstGeom>
        </p:spPr>
        <p:txBody>
          <a:bodyPr anchor="t" rtlCol="false" tIns="0" lIns="0" bIns="0" rIns="0">
            <a:spAutoFit/>
          </a:bodyPr>
          <a:lstStyle/>
          <a:p>
            <a:pPr algn="ctr">
              <a:lnSpc>
                <a:spcPts val="10800"/>
              </a:lnSpc>
            </a:pPr>
            <a:r>
              <a:rPr lang="en-US" sz="9000">
                <a:solidFill>
                  <a:srgbClr val="E30613"/>
                </a:solidFill>
                <a:latin typeface="Nagayama Kai"/>
              </a:rPr>
              <a:t>Welcome T</a:t>
            </a:r>
            <a:r>
              <a:rPr lang="en-US" sz="9000">
                <a:solidFill>
                  <a:srgbClr val="E30613"/>
                </a:solidFill>
                <a:latin typeface="Nagayama Kai"/>
              </a:rPr>
              <a:t>o Presentation</a:t>
            </a:r>
          </a:p>
        </p:txBody>
      </p:sp>
      <p:sp>
        <p:nvSpPr>
          <p:cNvPr name="TextBox 6" id="6"/>
          <p:cNvSpPr txBox="true"/>
          <p:nvPr/>
        </p:nvSpPr>
        <p:spPr>
          <a:xfrm rot="0">
            <a:off x="5252406" y="8600701"/>
            <a:ext cx="7783188" cy="678180"/>
          </a:xfrm>
          <a:prstGeom prst="rect">
            <a:avLst/>
          </a:prstGeom>
        </p:spPr>
        <p:txBody>
          <a:bodyPr anchor="t" rtlCol="false" tIns="0" lIns="0" bIns="0" rIns="0">
            <a:spAutoFit/>
          </a:bodyPr>
          <a:lstStyle/>
          <a:p>
            <a:pPr algn="ctr">
              <a:lnSpc>
                <a:spcPts val="2730"/>
              </a:lnSpc>
            </a:pPr>
            <a:r>
              <a:rPr lang="en-US" sz="2100">
                <a:solidFill>
                  <a:srgbClr val="000000"/>
                </a:solidFill>
                <a:latin typeface="Kaisei Tokumin"/>
              </a:rPr>
              <a:t>I'm Rain, and I'll be sharing with you my beautiful ideas. Follow me at @reallygreatsite to learn more.</a:t>
            </a:r>
            <a:r>
              <a:rPr lang="en-US" sz="2100">
                <a:solidFill>
                  <a:srgbClr val="000000"/>
                </a:solidFill>
                <a:latin typeface="Kaisei Tokumin"/>
              </a:rPr>
              <a:t> </a:t>
            </a:r>
          </a:p>
        </p:txBody>
      </p:sp>
      <p:sp>
        <p:nvSpPr>
          <p:cNvPr name="Freeform 7" id="7"/>
          <p:cNvSpPr/>
          <p:nvPr/>
        </p:nvSpPr>
        <p:spPr>
          <a:xfrm flipH="false" flipV="false" rot="0">
            <a:off x="-9286345" y="-979773"/>
            <a:ext cx="10877561" cy="13367202"/>
          </a:xfrm>
          <a:custGeom>
            <a:avLst/>
            <a:gdLst/>
            <a:ahLst/>
            <a:cxnLst/>
            <a:rect r="r" b="b" t="t" l="l"/>
            <a:pathLst>
              <a:path h="13367202" w="10877561">
                <a:moveTo>
                  <a:pt x="0" y="0"/>
                </a:moveTo>
                <a:lnTo>
                  <a:pt x="10877561" y="0"/>
                </a:lnTo>
                <a:lnTo>
                  <a:pt x="10877561" y="13367202"/>
                </a:lnTo>
                <a:lnTo>
                  <a:pt x="0" y="1336720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6696784" y="-695608"/>
            <a:ext cx="10877561" cy="13367202"/>
          </a:xfrm>
          <a:custGeom>
            <a:avLst/>
            <a:gdLst/>
            <a:ahLst/>
            <a:cxnLst/>
            <a:rect r="r" b="b" t="t" l="l"/>
            <a:pathLst>
              <a:path h="13367202" w="10877561">
                <a:moveTo>
                  <a:pt x="0" y="0"/>
                </a:moveTo>
                <a:lnTo>
                  <a:pt x="10877561" y="0"/>
                </a:lnTo>
                <a:lnTo>
                  <a:pt x="10877561" y="13367202"/>
                </a:lnTo>
                <a:lnTo>
                  <a:pt x="0" y="1336720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9440823" y="0"/>
            <a:ext cx="8847177" cy="10287000"/>
            <a:chOff x="0" y="0"/>
            <a:chExt cx="11796236" cy="13716000"/>
          </a:xfrm>
        </p:grpSpPr>
        <p:pic>
          <p:nvPicPr>
            <p:cNvPr name="Picture 4" id="4"/>
            <p:cNvPicPr>
              <a:picLocks noChangeAspect="true"/>
            </p:cNvPicPr>
            <p:nvPr/>
          </p:nvPicPr>
          <p:blipFill>
            <a:blip r:embed="rId4"/>
            <a:srcRect l="6998" t="0" r="6998" b="0"/>
            <a:stretch>
              <a:fillRect/>
            </a:stretch>
          </p:blipFill>
          <p:spPr>
            <a:xfrm flipH="false" flipV="false">
              <a:off x="0" y="0"/>
              <a:ext cx="11796236" cy="13716000"/>
            </a:xfrm>
            <a:prstGeom prst="rect">
              <a:avLst/>
            </a:prstGeom>
          </p:spPr>
        </p:pic>
      </p:grpSp>
      <p:sp>
        <p:nvSpPr>
          <p:cNvPr name="Freeform 5" id="5"/>
          <p:cNvSpPr/>
          <p:nvPr/>
        </p:nvSpPr>
        <p:spPr>
          <a:xfrm flipH="false" flipV="false" rot="0">
            <a:off x="715092" y="-248399"/>
            <a:ext cx="4829284" cy="4654222"/>
          </a:xfrm>
          <a:custGeom>
            <a:avLst/>
            <a:gdLst/>
            <a:ahLst/>
            <a:cxnLst/>
            <a:rect r="r" b="b" t="t" l="l"/>
            <a:pathLst>
              <a:path h="4654222" w="4829284">
                <a:moveTo>
                  <a:pt x="0" y="0"/>
                </a:moveTo>
                <a:lnTo>
                  <a:pt x="4829284" y="0"/>
                </a:lnTo>
                <a:lnTo>
                  <a:pt x="4829284" y="4654222"/>
                </a:lnTo>
                <a:lnTo>
                  <a:pt x="0" y="465422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6" id="6"/>
          <p:cNvSpPr txBox="true"/>
          <p:nvPr/>
        </p:nvSpPr>
        <p:spPr>
          <a:xfrm rot="0">
            <a:off x="1028700" y="4708024"/>
            <a:ext cx="7637836" cy="2305050"/>
          </a:xfrm>
          <a:prstGeom prst="rect">
            <a:avLst/>
          </a:prstGeom>
        </p:spPr>
        <p:txBody>
          <a:bodyPr anchor="t" rtlCol="false" tIns="0" lIns="0" bIns="0" rIns="0">
            <a:spAutoFit/>
          </a:bodyPr>
          <a:lstStyle/>
          <a:p>
            <a:pPr>
              <a:lnSpc>
                <a:spcPts val="9000"/>
              </a:lnSpc>
            </a:pPr>
            <a:r>
              <a:rPr lang="en-US" sz="7500">
                <a:solidFill>
                  <a:srgbClr val="E30613"/>
                </a:solidFill>
                <a:latin typeface="Nagayama Kai"/>
              </a:rPr>
              <a:t>Write Your Topic or Idea </a:t>
            </a:r>
          </a:p>
        </p:txBody>
      </p:sp>
      <p:sp>
        <p:nvSpPr>
          <p:cNvPr name="TextBox 7" id="7"/>
          <p:cNvSpPr txBox="true"/>
          <p:nvPr/>
        </p:nvSpPr>
        <p:spPr>
          <a:xfrm rot="0">
            <a:off x="1028700" y="7531452"/>
            <a:ext cx="6509475" cy="335280"/>
          </a:xfrm>
          <a:prstGeom prst="rect">
            <a:avLst/>
          </a:prstGeom>
        </p:spPr>
        <p:txBody>
          <a:bodyPr anchor="t" rtlCol="false" tIns="0" lIns="0" bIns="0" rIns="0">
            <a:spAutoFit/>
          </a:bodyPr>
          <a:lstStyle/>
          <a:p>
            <a:pPr>
              <a:lnSpc>
                <a:spcPts val="2730"/>
              </a:lnSpc>
            </a:pPr>
            <a:r>
              <a:rPr lang="en-US" sz="2100">
                <a:solidFill>
                  <a:srgbClr val="000000"/>
                </a:solidFill>
                <a:latin typeface="Kaisei Tokumin"/>
              </a:rPr>
              <a:t>Elaborate on what you want to discuss.</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2245166" y="188959"/>
            <a:ext cx="8087013" cy="5630583"/>
          </a:xfrm>
          <a:custGeom>
            <a:avLst/>
            <a:gdLst/>
            <a:ahLst/>
            <a:cxnLst/>
            <a:rect r="r" b="b" t="t" l="l"/>
            <a:pathLst>
              <a:path h="5630583" w="8087013">
                <a:moveTo>
                  <a:pt x="0" y="0"/>
                </a:moveTo>
                <a:lnTo>
                  <a:pt x="8087013" y="0"/>
                </a:lnTo>
                <a:lnTo>
                  <a:pt x="8087013" y="5630583"/>
                </a:lnTo>
                <a:lnTo>
                  <a:pt x="0" y="563058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1028700" y="2937470"/>
            <a:ext cx="15091226" cy="1343025"/>
          </a:xfrm>
          <a:prstGeom prst="rect">
            <a:avLst/>
          </a:prstGeom>
        </p:spPr>
        <p:txBody>
          <a:bodyPr anchor="t" rtlCol="false" tIns="0" lIns="0" bIns="0" rIns="0">
            <a:spAutoFit/>
          </a:bodyPr>
          <a:lstStyle/>
          <a:p>
            <a:pPr algn="l" marL="0" indent="0" lvl="0">
              <a:lnSpc>
                <a:spcPts val="10560"/>
              </a:lnSpc>
              <a:spcBef>
                <a:spcPct val="0"/>
              </a:spcBef>
            </a:pPr>
            <a:r>
              <a:rPr lang="en-US" sz="8800" u="none">
                <a:solidFill>
                  <a:srgbClr val="E30613"/>
                </a:solidFill>
                <a:latin typeface="Nagayama Kai"/>
              </a:rPr>
              <a:t>Write your topic or idea</a:t>
            </a:r>
          </a:p>
        </p:txBody>
      </p:sp>
      <p:sp>
        <p:nvSpPr>
          <p:cNvPr name="Freeform 5" id="5"/>
          <p:cNvSpPr/>
          <p:nvPr/>
        </p:nvSpPr>
        <p:spPr>
          <a:xfrm flipH="false" flipV="false" rot="0">
            <a:off x="1028700" y="4669424"/>
            <a:ext cx="1999673" cy="1924416"/>
          </a:xfrm>
          <a:custGeom>
            <a:avLst/>
            <a:gdLst/>
            <a:ahLst/>
            <a:cxnLst/>
            <a:rect r="r" b="b" t="t" l="l"/>
            <a:pathLst>
              <a:path h="1924416" w="1999673">
                <a:moveTo>
                  <a:pt x="0" y="0"/>
                </a:moveTo>
                <a:lnTo>
                  <a:pt x="1999673" y="0"/>
                </a:lnTo>
                <a:lnTo>
                  <a:pt x="1999673" y="1924417"/>
                </a:lnTo>
                <a:lnTo>
                  <a:pt x="0" y="192441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6851938" y="4669424"/>
            <a:ext cx="1635496" cy="1924416"/>
          </a:xfrm>
          <a:custGeom>
            <a:avLst/>
            <a:gdLst/>
            <a:ahLst/>
            <a:cxnLst/>
            <a:rect r="r" b="b" t="t" l="l"/>
            <a:pathLst>
              <a:path h="1924416" w="1635496">
                <a:moveTo>
                  <a:pt x="0" y="0"/>
                </a:moveTo>
                <a:lnTo>
                  <a:pt x="1635496" y="0"/>
                </a:lnTo>
                <a:lnTo>
                  <a:pt x="1635496" y="1924417"/>
                </a:lnTo>
                <a:lnTo>
                  <a:pt x="0" y="192441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12675175" y="4669424"/>
            <a:ext cx="1825258" cy="2035604"/>
          </a:xfrm>
          <a:custGeom>
            <a:avLst/>
            <a:gdLst/>
            <a:ahLst/>
            <a:cxnLst/>
            <a:rect r="r" b="b" t="t" l="l"/>
            <a:pathLst>
              <a:path h="2035604" w="1825258">
                <a:moveTo>
                  <a:pt x="0" y="0"/>
                </a:moveTo>
                <a:lnTo>
                  <a:pt x="1825258" y="0"/>
                </a:lnTo>
                <a:lnTo>
                  <a:pt x="1825258" y="2035604"/>
                </a:lnTo>
                <a:lnTo>
                  <a:pt x="0" y="203560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8" id="8"/>
          <p:cNvSpPr txBox="true"/>
          <p:nvPr/>
        </p:nvSpPr>
        <p:spPr>
          <a:xfrm rot="0">
            <a:off x="1028700" y="6801392"/>
            <a:ext cx="4584125" cy="4762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000000"/>
                </a:solidFill>
                <a:latin typeface="Kaisei Tokumin Semi-Bold"/>
              </a:rPr>
              <a:t>Add a main point</a:t>
            </a:r>
          </a:p>
        </p:txBody>
      </p:sp>
      <p:sp>
        <p:nvSpPr>
          <p:cNvPr name="TextBox 9" id="9"/>
          <p:cNvSpPr txBox="true"/>
          <p:nvPr/>
        </p:nvSpPr>
        <p:spPr>
          <a:xfrm rot="0">
            <a:off x="6851938" y="6801392"/>
            <a:ext cx="4584125" cy="4762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000000"/>
                </a:solidFill>
                <a:latin typeface="Kaisei Tokumin Semi-Bold"/>
              </a:rPr>
              <a:t>Add a main point</a:t>
            </a:r>
          </a:p>
        </p:txBody>
      </p:sp>
      <p:sp>
        <p:nvSpPr>
          <p:cNvPr name="TextBox 10" id="10"/>
          <p:cNvSpPr txBox="true"/>
          <p:nvPr/>
        </p:nvSpPr>
        <p:spPr>
          <a:xfrm rot="0">
            <a:off x="12675175" y="6801392"/>
            <a:ext cx="4584125" cy="4762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000000"/>
                </a:solidFill>
                <a:latin typeface="Kaisei Tokumin Semi-Bold"/>
              </a:rPr>
              <a:t>Add a main point</a:t>
            </a:r>
          </a:p>
        </p:txBody>
      </p:sp>
      <p:sp>
        <p:nvSpPr>
          <p:cNvPr name="TextBox 11" id="11"/>
          <p:cNvSpPr txBox="true"/>
          <p:nvPr/>
        </p:nvSpPr>
        <p:spPr>
          <a:xfrm rot="0">
            <a:off x="1028700" y="7595396"/>
            <a:ext cx="4584125" cy="721360"/>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000000"/>
                </a:solidFill>
                <a:latin typeface="Kaisei Tokumin"/>
              </a:rPr>
              <a:t>Briefly elaborate on what you want to discuss. </a:t>
            </a:r>
          </a:p>
        </p:txBody>
      </p:sp>
      <p:sp>
        <p:nvSpPr>
          <p:cNvPr name="TextBox 12" id="12"/>
          <p:cNvSpPr txBox="true"/>
          <p:nvPr/>
        </p:nvSpPr>
        <p:spPr>
          <a:xfrm rot="0">
            <a:off x="6851938" y="7595396"/>
            <a:ext cx="4584125" cy="721360"/>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000000"/>
                </a:solidFill>
                <a:latin typeface="Kaisei Tokumin"/>
              </a:rPr>
              <a:t>Briefly elaborate on what you want to discuss. </a:t>
            </a:r>
          </a:p>
        </p:txBody>
      </p:sp>
      <p:sp>
        <p:nvSpPr>
          <p:cNvPr name="TextBox 13" id="13"/>
          <p:cNvSpPr txBox="true"/>
          <p:nvPr/>
        </p:nvSpPr>
        <p:spPr>
          <a:xfrm rot="0">
            <a:off x="12675175" y="7595396"/>
            <a:ext cx="4584125" cy="721360"/>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000000"/>
                </a:solidFill>
                <a:latin typeface="Kaisei Tokumin"/>
              </a:rPr>
              <a:t>Briefly elaborate on what you want to discuss. </a:t>
            </a:r>
          </a:p>
        </p:txBody>
      </p:sp>
      <p:sp>
        <p:nvSpPr>
          <p:cNvPr name="Freeform 14" id="14"/>
          <p:cNvSpPr/>
          <p:nvPr/>
        </p:nvSpPr>
        <p:spPr>
          <a:xfrm flipH="false" flipV="false" rot="0">
            <a:off x="238055" y="-2890170"/>
            <a:ext cx="4654971" cy="4798939"/>
          </a:xfrm>
          <a:custGeom>
            <a:avLst/>
            <a:gdLst/>
            <a:ahLst/>
            <a:cxnLst/>
            <a:rect r="r" b="b" t="t" l="l"/>
            <a:pathLst>
              <a:path h="4798939" w="4654971">
                <a:moveTo>
                  <a:pt x="0" y="0"/>
                </a:moveTo>
                <a:lnTo>
                  <a:pt x="4654971" y="0"/>
                </a:lnTo>
                <a:lnTo>
                  <a:pt x="4654971" y="4798940"/>
                </a:lnTo>
                <a:lnTo>
                  <a:pt x="0" y="479894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0382687" y="-753083"/>
            <a:ext cx="10600872" cy="10340599"/>
          </a:xfrm>
          <a:custGeom>
            <a:avLst/>
            <a:gdLst/>
            <a:ahLst/>
            <a:cxnLst/>
            <a:rect r="r" b="b" t="t" l="l"/>
            <a:pathLst>
              <a:path h="10340599" w="10600872">
                <a:moveTo>
                  <a:pt x="10600872" y="0"/>
                </a:moveTo>
                <a:lnTo>
                  <a:pt x="0" y="0"/>
                </a:lnTo>
                <a:lnTo>
                  <a:pt x="0" y="10340599"/>
                </a:lnTo>
                <a:lnTo>
                  <a:pt x="10600872" y="10340599"/>
                </a:lnTo>
                <a:lnTo>
                  <a:pt x="10600872" y="0"/>
                </a:lnTo>
                <a:close/>
              </a:path>
            </a:pathLst>
          </a:custGeom>
          <a:blipFill>
            <a:blip r:embed="rId4"/>
            <a:stretch>
              <a:fillRect l="0" t="0" r="0" b="-20608"/>
            </a:stretch>
          </a:blipFill>
        </p:spPr>
      </p:sp>
      <p:grpSp>
        <p:nvGrpSpPr>
          <p:cNvPr name="Group 4" id="4"/>
          <p:cNvGrpSpPr/>
          <p:nvPr/>
        </p:nvGrpSpPr>
        <p:grpSpPr>
          <a:xfrm rot="0">
            <a:off x="1765925" y="4076571"/>
            <a:ext cx="1544574" cy="1544574"/>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30613"/>
            </a:solidFill>
            <a:ln w="19050" cap="sq">
              <a:solidFill>
                <a:srgbClr val="FFFFFF"/>
              </a:solidFill>
              <a:prstDash val="solid"/>
              <a:miter/>
            </a:ln>
          </p:spPr>
        </p:sp>
        <p:sp>
          <p:nvSpPr>
            <p:cNvPr name="TextBox 6" id="6"/>
            <p:cNvSpPr txBox="true"/>
            <p:nvPr/>
          </p:nvSpPr>
          <p:spPr>
            <a:xfrm>
              <a:off x="76200" y="66675"/>
              <a:ext cx="660400" cy="669925"/>
            </a:xfrm>
            <a:prstGeom prst="rect">
              <a:avLst/>
            </a:prstGeom>
          </p:spPr>
          <p:txBody>
            <a:bodyPr anchor="ctr" rtlCol="false" tIns="50800" lIns="50800" bIns="50800" rIns="50800"/>
            <a:lstStyle/>
            <a:p>
              <a:pPr algn="ctr" marL="0" indent="0" lvl="0">
                <a:lnSpc>
                  <a:spcPts val="3840"/>
                </a:lnSpc>
                <a:spcBef>
                  <a:spcPct val="0"/>
                </a:spcBef>
              </a:pPr>
              <a:r>
                <a:rPr lang="en-US" sz="3200" u="none">
                  <a:solidFill>
                    <a:srgbClr val="FFFFFF"/>
                  </a:solidFill>
                  <a:latin typeface="Nagayama Kai"/>
                </a:rPr>
                <a:t>02.</a:t>
              </a:r>
            </a:p>
          </p:txBody>
        </p:sp>
      </p:grpSp>
      <p:sp>
        <p:nvSpPr>
          <p:cNvPr name="Freeform 7" id="7"/>
          <p:cNvSpPr/>
          <p:nvPr/>
        </p:nvSpPr>
        <p:spPr>
          <a:xfrm flipH="false" flipV="false" rot="0">
            <a:off x="-221769" y="78347"/>
            <a:ext cx="8097934" cy="4221048"/>
          </a:xfrm>
          <a:custGeom>
            <a:avLst/>
            <a:gdLst/>
            <a:ahLst/>
            <a:cxnLst/>
            <a:rect r="r" b="b" t="t" l="l"/>
            <a:pathLst>
              <a:path h="4221048" w="8097934">
                <a:moveTo>
                  <a:pt x="0" y="0"/>
                </a:moveTo>
                <a:lnTo>
                  <a:pt x="8097934" y="0"/>
                </a:lnTo>
                <a:lnTo>
                  <a:pt x="8097934" y="4221048"/>
                </a:lnTo>
                <a:lnTo>
                  <a:pt x="0" y="422104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8" id="8"/>
          <p:cNvSpPr txBox="true"/>
          <p:nvPr/>
        </p:nvSpPr>
        <p:spPr>
          <a:xfrm rot="0">
            <a:off x="1765925" y="5611621"/>
            <a:ext cx="7378075" cy="1381125"/>
          </a:xfrm>
          <a:prstGeom prst="rect">
            <a:avLst/>
          </a:prstGeom>
        </p:spPr>
        <p:txBody>
          <a:bodyPr anchor="t" rtlCol="false" tIns="0" lIns="0" bIns="0" rIns="0">
            <a:spAutoFit/>
          </a:bodyPr>
          <a:lstStyle/>
          <a:p>
            <a:pPr algn="just" marL="0" indent="0" lvl="0">
              <a:lnSpc>
                <a:spcPts val="10800"/>
              </a:lnSpc>
              <a:spcBef>
                <a:spcPct val="0"/>
              </a:spcBef>
            </a:pPr>
            <a:r>
              <a:rPr lang="en-US" sz="9000">
                <a:solidFill>
                  <a:srgbClr val="E30613"/>
                </a:solidFill>
                <a:latin typeface="Nagayama Kai"/>
              </a:rPr>
              <a:t>About Us</a:t>
            </a:r>
          </a:p>
        </p:txBody>
      </p:sp>
      <p:sp>
        <p:nvSpPr>
          <p:cNvPr name="TextBox 9" id="9"/>
          <p:cNvSpPr txBox="true"/>
          <p:nvPr/>
        </p:nvSpPr>
        <p:spPr>
          <a:xfrm rot="0">
            <a:off x="1765925" y="7268971"/>
            <a:ext cx="5320741" cy="1026160"/>
          </a:xfrm>
          <a:prstGeom prst="rect">
            <a:avLst/>
          </a:prstGeom>
        </p:spPr>
        <p:txBody>
          <a:bodyPr anchor="t" rtlCol="false" tIns="0" lIns="0" bIns="0" rIns="0">
            <a:spAutoFit/>
          </a:bodyPr>
          <a:lstStyle/>
          <a:p>
            <a:pPr marL="0" indent="0" lvl="0">
              <a:lnSpc>
                <a:spcPts val="4160"/>
              </a:lnSpc>
              <a:spcBef>
                <a:spcPct val="0"/>
              </a:spcBef>
            </a:pPr>
            <a:r>
              <a:rPr lang="en-US" sz="3200" u="none">
                <a:solidFill>
                  <a:srgbClr val="000000"/>
                </a:solidFill>
                <a:latin typeface="Kaisei Tokumin"/>
              </a:rPr>
              <a:t>Elaborate on what you want to discuss. </a:t>
            </a:r>
          </a:p>
        </p:txBody>
      </p:sp>
      <p:sp>
        <p:nvSpPr>
          <p:cNvPr name="Freeform 10" id="10"/>
          <p:cNvSpPr/>
          <p:nvPr/>
        </p:nvSpPr>
        <p:spPr>
          <a:xfrm flipH="true" flipV="false" rot="0">
            <a:off x="9144000" y="1143000"/>
            <a:ext cx="9144000" cy="9144000"/>
          </a:xfrm>
          <a:custGeom>
            <a:avLst/>
            <a:gdLst/>
            <a:ahLst/>
            <a:cxnLst/>
            <a:rect r="r" b="b" t="t" l="l"/>
            <a:pathLst>
              <a:path h="9144000" w="9144000">
                <a:moveTo>
                  <a:pt x="9144000" y="0"/>
                </a:moveTo>
                <a:lnTo>
                  <a:pt x="0" y="0"/>
                </a:lnTo>
                <a:lnTo>
                  <a:pt x="0" y="9144000"/>
                </a:lnTo>
                <a:lnTo>
                  <a:pt x="9144000" y="9144000"/>
                </a:lnTo>
                <a:lnTo>
                  <a:pt x="9144000" y="0"/>
                </a:lnTo>
                <a:close/>
              </a:path>
            </a:pathLst>
          </a:custGeom>
          <a:blipFill>
            <a:blip r:embed="rId7"/>
            <a:stretch>
              <a:fillRect l="0" t="0" r="0" b="0"/>
            </a:stretch>
          </a:blipFill>
        </p:spPr>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1116880">
            <a:off x="13154481" y="-1597294"/>
            <a:ext cx="6367195" cy="4114800"/>
          </a:xfrm>
          <a:custGeom>
            <a:avLst/>
            <a:gdLst/>
            <a:ahLst/>
            <a:cxnLst/>
            <a:rect r="r" b="b" t="t" l="l"/>
            <a:pathLst>
              <a:path h="4114800" w="6367195">
                <a:moveTo>
                  <a:pt x="0" y="0"/>
                </a:moveTo>
                <a:lnTo>
                  <a:pt x="6367196" y="0"/>
                </a:lnTo>
                <a:lnTo>
                  <a:pt x="6367196"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363402" y="-749917"/>
            <a:ext cx="7315200" cy="3813048"/>
          </a:xfrm>
          <a:custGeom>
            <a:avLst/>
            <a:gdLst/>
            <a:ahLst/>
            <a:cxnLst/>
            <a:rect r="r" b="b" t="t" l="l"/>
            <a:pathLst>
              <a:path h="3813048" w="7315200">
                <a:moveTo>
                  <a:pt x="0" y="0"/>
                </a:moveTo>
                <a:lnTo>
                  <a:pt x="7315200" y="0"/>
                </a:lnTo>
                <a:lnTo>
                  <a:pt x="7315200" y="3813048"/>
                </a:lnTo>
                <a:lnTo>
                  <a:pt x="0" y="381304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5" id="5"/>
          <p:cNvSpPr txBox="true"/>
          <p:nvPr/>
        </p:nvSpPr>
        <p:spPr>
          <a:xfrm rot="0">
            <a:off x="4423011" y="1377223"/>
            <a:ext cx="9441978" cy="1381125"/>
          </a:xfrm>
          <a:prstGeom prst="rect">
            <a:avLst/>
          </a:prstGeom>
        </p:spPr>
        <p:txBody>
          <a:bodyPr anchor="t" rtlCol="false" tIns="0" lIns="0" bIns="0" rIns="0">
            <a:spAutoFit/>
          </a:bodyPr>
          <a:lstStyle/>
          <a:p>
            <a:pPr algn="ctr">
              <a:lnSpc>
                <a:spcPts val="10800"/>
              </a:lnSpc>
            </a:pPr>
            <a:r>
              <a:rPr lang="en-US" sz="9000">
                <a:solidFill>
                  <a:srgbClr val="E30613"/>
                </a:solidFill>
                <a:latin typeface="Nagayama Kai"/>
              </a:rPr>
              <a:t>Gallery Image</a:t>
            </a:r>
          </a:p>
        </p:txBody>
      </p:sp>
      <p:sp>
        <p:nvSpPr>
          <p:cNvPr name="TextBox 6" id="6"/>
          <p:cNvSpPr txBox="true"/>
          <p:nvPr/>
        </p:nvSpPr>
        <p:spPr>
          <a:xfrm rot="0">
            <a:off x="2515867" y="3044081"/>
            <a:ext cx="13054070" cy="335280"/>
          </a:xfrm>
          <a:prstGeom prst="rect">
            <a:avLst/>
          </a:prstGeom>
        </p:spPr>
        <p:txBody>
          <a:bodyPr anchor="t" rtlCol="false" tIns="0" lIns="0" bIns="0" rIns="0">
            <a:spAutoFit/>
          </a:bodyPr>
          <a:lstStyle/>
          <a:p>
            <a:pPr algn="ctr">
              <a:lnSpc>
                <a:spcPts val="2730"/>
              </a:lnSpc>
            </a:pPr>
            <a:r>
              <a:rPr lang="en-US" sz="2100">
                <a:solidFill>
                  <a:srgbClr val="000000"/>
                </a:solidFill>
                <a:latin typeface="Kaisei Tokumin"/>
              </a:rPr>
              <a:t>What can you say about your projects? Share it here!</a:t>
            </a:r>
          </a:p>
        </p:txBody>
      </p:sp>
      <p:grpSp>
        <p:nvGrpSpPr>
          <p:cNvPr name="Group 7" id="7"/>
          <p:cNvGrpSpPr>
            <a:grpSpLocks noChangeAspect="true"/>
          </p:cNvGrpSpPr>
          <p:nvPr/>
        </p:nvGrpSpPr>
        <p:grpSpPr>
          <a:xfrm rot="0">
            <a:off x="695552" y="4384182"/>
            <a:ext cx="5246391" cy="5246370"/>
            <a:chOff x="0" y="0"/>
            <a:chExt cx="6350000" cy="6349975"/>
          </a:xfrm>
        </p:grpSpPr>
        <p:sp>
          <p:nvSpPr>
            <p:cNvPr name="Freeform 8" id="8"/>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0" t="0" r="0" b="0"/>
              </a:stretch>
            </a:blipFill>
          </p:spPr>
        </p:sp>
      </p:grpSp>
      <p:grpSp>
        <p:nvGrpSpPr>
          <p:cNvPr name="Group 9" id="9"/>
          <p:cNvGrpSpPr>
            <a:grpSpLocks noChangeAspect="true"/>
          </p:cNvGrpSpPr>
          <p:nvPr/>
        </p:nvGrpSpPr>
        <p:grpSpPr>
          <a:xfrm rot="0">
            <a:off x="6520805" y="4384182"/>
            <a:ext cx="5246391" cy="5246370"/>
            <a:chOff x="0" y="0"/>
            <a:chExt cx="6350000" cy="6349975"/>
          </a:xfrm>
        </p:grpSpPr>
        <p:sp>
          <p:nvSpPr>
            <p:cNvPr name="Freeform 10" id="10"/>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9"/>
              <a:stretch>
                <a:fillRect l="0" t="0" r="0" b="0"/>
              </a:stretch>
            </a:blipFill>
          </p:spPr>
        </p:sp>
      </p:grpSp>
      <p:grpSp>
        <p:nvGrpSpPr>
          <p:cNvPr name="Group 11" id="11"/>
          <p:cNvGrpSpPr>
            <a:grpSpLocks noChangeAspect="true"/>
          </p:cNvGrpSpPr>
          <p:nvPr/>
        </p:nvGrpSpPr>
        <p:grpSpPr>
          <a:xfrm rot="0">
            <a:off x="12346057" y="4384182"/>
            <a:ext cx="5246391" cy="5246370"/>
            <a:chOff x="0" y="0"/>
            <a:chExt cx="6350000" cy="6349975"/>
          </a:xfrm>
        </p:grpSpPr>
        <p:sp>
          <p:nvSpPr>
            <p:cNvPr name="Freeform 12" id="12"/>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10"/>
              <a:stretch>
                <a:fillRect l="0" t="0" r="0" b="0"/>
              </a:stretch>
            </a:blipFill>
          </p:spPr>
        </p:sp>
      </p:gr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249720" y="4255209"/>
            <a:ext cx="2948372" cy="3255358"/>
            <a:chOff x="0" y="0"/>
            <a:chExt cx="3931163" cy="4340477"/>
          </a:xfrm>
        </p:grpSpPr>
        <p:sp>
          <p:nvSpPr>
            <p:cNvPr name="Freeform 4" id="4"/>
            <p:cNvSpPr/>
            <p:nvPr/>
          </p:nvSpPr>
          <p:spPr>
            <a:xfrm flipH="false" flipV="false" rot="0">
              <a:off x="0" y="287733"/>
              <a:ext cx="3931163" cy="4052745"/>
            </a:xfrm>
            <a:custGeom>
              <a:avLst/>
              <a:gdLst/>
              <a:ahLst/>
              <a:cxnLst/>
              <a:rect r="r" b="b" t="t" l="l"/>
              <a:pathLst>
                <a:path h="4052745" w="3931163">
                  <a:moveTo>
                    <a:pt x="0" y="0"/>
                  </a:moveTo>
                  <a:lnTo>
                    <a:pt x="3931163" y="0"/>
                  </a:lnTo>
                  <a:lnTo>
                    <a:pt x="3931163" y="4052744"/>
                  </a:lnTo>
                  <a:lnTo>
                    <a:pt x="0" y="405274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367581" y="0"/>
              <a:ext cx="3196000" cy="4177172"/>
            </a:xfrm>
            <a:custGeom>
              <a:avLst/>
              <a:gdLst/>
              <a:ahLst/>
              <a:cxnLst/>
              <a:rect r="r" b="b" t="t" l="l"/>
              <a:pathLst>
                <a:path h="4177172" w="3196000">
                  <a:moveTo>
                    <a:pt x="0" y="0"/>
                  </a:moveTo>
                  <a:lnTo>
                    <a:pt x="3196000" y="0"/>
                  </a:lnTo>
                  <a:lnTo>
                    <a:pt x="3196000" y="4177172"/>
                  </a:lnTo>
                  <a:lnTo>
                    <a:pt x="0" y="4177172"/>
                  </a:lnTo>
                  <a:lnTo>
                    <a:pt x="0" y="0"/>
                  </a:lnTo>
                  <a:close/>
                </a:path>
              </a:pathLst>
            </a:custGeom>
            <a:blipFill>
              <a:blip r:embed="rId6"/>
              <a:stretch>
                <a:fillRect l="-14795" t="0" r="-15904" b="0"/>
              </a:stretch>
            </a:blipFill>
            <a:ln cap="sq">
              <a:noFill/>
              <a:prstDash val="solid"/>
              <a:miter/>
            </a:ln>
          </p:spPr>
        </p:sp>
      </p:grpSp>
      <p:grpSp>
        <p:nvGrpSpPr>
          <p:cNvPr name="Group 6" id="6"/>
          <p:cNvGrpSpPr/>
          <p:nvPr/>
        </p:nvGrpSpPr>
        <p:grpSpPr>
          <a:xfrm rot="0">
            <a:off x="5173121" y="3541284"/>
            <a:ext cx="4012366" cy="3969283"/>
            <a:chOff x="0" y="0"/>
            <a:chExt cx="5349822" cy="5292378"/>
          </a:xfrm>
        </p:grpSpPr>
        <p:sp>
          <p:nvSpPr>
            <p:cNvPr name="Freeform 7" id="7"/>
            <p:cNvSpPr/>
            <p:nvPr/>
          </p:nvSpPr>
          <p:spPr>
            <a:xfrm flipH="false" flipV="false" rot="-3871019">
              <a:off x="709330" y="619816"/>
              <a:ext cx="3931163" cy="4052745"/>
            </a:xfrm>
            <a:custGeom>
              <a:avLst/>
              <a:gdLst/>
              <a:ahLst/>
              <a:cxnLst/>
              <a:rect r="r" b="b" t="t" l="l"/>
              <a:pathLst>
                <a:path h="4052745" w="3931163">
                  <a:moveTo>
                    <a:pt x="0" y="0"/>
                  </a:moveTo>
                  <a:lnTo>
                    <a:pt x="3931162" y="0"/>
                  </a:lnTo>
                  <a:lnTo>
                    <a:pt x="3931162" y="4052745"/>
                  </a:lnTo>
                  <a:lnTo>
                    <a:pt x="0" y="405274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1246116" y="258876"/>
              <a:ext cx="2861968" cy="4236418"/>
            </a:xfrm>
            <a:custGeom>
              <a:avLst/>
              <a:gdLst/>
              <a:ahLst/>
              <a:cxnLst/>
              <a:rect r="r" b="b" t="t" l="l"/>
              <a:pathLst>
                <a:path h="4236418" w="2861968">
                  <a:moveTo>
                    <a:pt x="0" y="0"/>
                  </a:moveTo>
                  <a:lnTo>
                    <a:pt x="2861968" y="0"/>
                  </a:lnTo>
                  <a:lnTo>
                    <a:pt x="2861968" y="4236418"/>
                  </a:lnTo>
                  <a:lnTo>
                    <a:pt x="0" y="4236418"/>
                  </a:lnTo>
                  <a:lnTo>
                    <a:pt x="0" y="0"/>
                  </a:lnTo>
                  <a:close/>
                </a:path>
              </a:pathLst>
            </a:custGeom>
            <a:blipFill>
              <a:blip r:embed="rId7"/>
              <a:stretch>
                <a:fillRect l="-23462" t="0" r="-24562" b="0"/>
              </a:stretch>
            </a:blipFill>
          </p:spPr>
        </p:sp>
      </p:grpSp>
      <p:grpSp>
        <p:nvGrpSpPr>
          <p:cNvPr name="Group 9" id="9"/>
          <p:cNvGrpSpPr/>
          <p:nvPr/>
        </p:nvGrpSpPr>
        <p:grpSpPr>
          <a:xfrm rot="0">
            <a:off x="9434617" y="3672136"/>
            <a:ext cx="4117817" cy="4085835"/>
            <a:chOff x="0" y="0"/>
            <a:chExt cx="5490423" cy="5447779"/>
          </a:xfrm>
        </p:grpSpPr>
        <p:sp>
          <p:nvSpPr>
            <p:cNvPr name="Freeform 10" id="10"/>
            <p:cNvSpPr/>
            <p:nvPr/>
          </p:nvSpPr>
          <p:spPr>
            <a:xfrm flipH="false" flipV="false" rot="-7238424">
              <a:off x="779630" y="697517"/>
              <a:ext cx="3931163" cy="4052745"/>
            </a:xfrm>
            <a:custGeom>
              <a:avLst/>
              <a:gdLst/>
              <a:ahLst/>
              <a:cxnLst/>
              <a:rect r="r" b="b" t="t" l="l"/>
              <a:pathLst>
                <a:path h="4052745" w="3931163">
                  <a:moveTo>
                    <a:pt x="0" y="0"/>
                  </a:moveTo>
                  <a:lnTo>
                    <a:pt x="3931163" y="0"/>
                  </a:lnTo>
                  <a:lnTo>
                    <a:pt x="3931163" y="4052745"/>
                  </a:lnTo>
                  <a:lnTo>
                    <a:pt x="0" y="405274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0">
              <a:off x="1271387" y="626351"/>
              <a:ext cx="2456446" cy="4324468"/>
            </a:xfrm>
            <a:custGeom>
              <a:avLst/>
              <a:gdLst/>
              <a:ahLst/>
              <a:cxnLst/>
              <a:rect r="r" b="b" t="t" l="l"/>
              <a:pathLst>
                <a:path h="4324468" w="2456446">
                  <a:moveTo>
                    <a:pt x="0" y="0"/>
                  </a:moveTo>
                  <a:lnTo>
                    <a:pt x="2456446" y="0"/>
                  </a:lnTo>
                  <a:lnTo>
                    <a:pt x="2456446" y="4324468"/>
                  </a:lnTo>
                  <a:lnTo>
                    <a:pt x="0" y="4324468"/>
                  </a:lnTo>
                  <a:lnTo>
                    <a:pt x="0" y="0"/>
                  </a:lnTo>
                  <a:close/>
                </a:path>
              </a:pathLst>
            </a:custGeom>
            <a:blipFill>
              <a:blip r:embed="rId8"/>
              <a:stretch>
                <a:fillRect l="-32737" t="0" r="-43308" b="0"/>
              </a:stretch>
            </a:blipFill>
            <a:ln cap="sq">
              <a:noFill/>
              <a:prstDash val="solid"/>
              <a:miter/>
            </a:ln>
          </p:spPr>
        </p:sp>
      </p:grpSp>
      <p:sp>
        <p:nvSpPr>
          <p:cNvPr name="TextBox 12" id="12"/>
          <p:cNvSpPr txBox="true"/>
          <p:nvPr/>
        </p:nvSpPr>
        <p:spPr>
          <a:xfrm rot="0">
            <a:off x="9660474" y="7767496"/>
            <a:ext cx="3666102" cy="47625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000000"/>
                </a:solidFill>
                <a:latin typeface="Kaisei Tokumin"/>
              </a:rPr>
              <a:t>Add a main point</a:t>
            </a:r>
          </a:p>
        </p:txBody>
      </p:sp>
      <p:sp>
        <p:nvSpPr>
          <p:cNvPr name="TextBox 13" id="13"/>
          <p:cNvSpPr txBox="true"/>
          <p:nvPr/>
        </p:nvSpPr>
        <p:spPr>
          <a:xfrm rot="0">
            <a:off x="9811063" y="8561500"/>
            <a:ext cx="3364925"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what you want to discuss.</a:t>
            </a:r>
            <a:r>
              <a:rPr lang="en-US" sz="2100">
                <a:solidFill>
                  <a:srgbClr val="000000"/>
                </a:solidFill>
                <a:latin typeface="Kaisei Tokumin"/>
              </a:rPr>
              <a:t> </a:t>
            </a:r>
          </a:p>
        </p:txBody>
      </p:sp>
      <p:grpSp>
        <p:nvGrpSpPr>
          <p:cNvPr name="Group 14" id="14"/>
          <p:cNvGrpSpPr/>
          <p:nvPr/>
        </p:nvGrpSpPr>
        <p:grpSpPr>
          <a:xfrm rot="0">
            <a:off x="13918392" y="3862958"/>
            <a:ext cx="3580421" cy="3647610"/>
            <a:chOff x="0" y="0"/>
            <a:chExt cx="4773895" cy="4863480"/>
          </a:xfrm>
        </p:grpSpPr>
        <p:sp>
          <p:nvSpPr>
            <p:cNvPr name="Freeform 15" id="15"/>
            <p:cNvSpPr/>
            <p:nvPr/>
          </p:nvSpPr>
          <p:spPr>
            <a:xfrm flipH="false" flipV="false" rot="815985">
              <a:off x="421366" y="405367"/>
              <a:ext cx="3931163" cy="4052745"/>
            </a:xfrm>
            <a:custGeom>
              <a:avLst/>
              <a:gdLst/>
              <a:ahLst/>
              <a:cxnLst/>
              <a:rect r="r" b="b" t="t" l="l"/>
              <a:pathLst>
                <a:path h="4052745" w="3931163">
                  <a:moveTo>
                    <a:pt x="0" y="0"/>
                  </a:moveTo>
                  <a:lnTo>
                    <a:pt x="3931163" y="0"/>
                  </a:lnTo>
                  <a:lnTo>
                    <a:pt x="3931163" y="4052745"/>
                  </a:lnTo>
                  <a:lnTo>
                    <a:pt x="0" y="405274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false" flipV="false" rot="0">
              <a:off x="754102" y="333070"/>
              <a:ext cx="3265692" cy="3927045"/>
            </a:xfrm>
            <a:custGeom>
              <a:avLst/>
              <a:gdLst/>
              <a:ahLst/>
              <a:cxnLst/>
              <a:rect r="r" b="b" t="t" l="l"/>
              <a:pathLst>
                <a:path h="3927045" w="3265692">
                  <a:moveTo>
                    <a:pt x="0" y="0"/>
                  </a:moveTo>
                  <a:lnTo>
                    <a:pt x="3265691" y="0"/>
                  </a:lnTo>
                  <a:lnTo>
                    <a:pt x="3265691" y="3927045"/>
                  </a:lnTo>
                  <a:lnTo>
                    <a:pt x="0" y="3927045"/>
                  </a:lnTo>
                  <a:lnTo>
                    <a:pt x="0" y="0"/>
                  </a:lnTo>
                  <a:close/>
                </a:path>
              </a:pathLst>
            </a:custGeom>
            <a:blipFill>
              <a:blip r:embed="rId9"/>
              <a:stretch>
                <a:fillRect l="-16082" t="0" r="-4169" b="0"/>
              </a:stretch>
            </a:blipFill>
            <a:ln cap="sq">
              <a:noFill/>
              <a:prstDash val="solid"/>
              <a:miter/>
            </a:ln>
          </p:spPr>
        </p:sp>
      </p:grpSp>
      <p:sp>
        <p:nvSpPr>
          <p:cNvPr name="Freeform 17" id="17"/>
          <p:cNvSpPr/>
          <p:nvPr/>
        </p:nvSpPr>
        <p:spPr>
          <a:xfrm flipH="false" flipV="false" rot="-118773">
            <a:off x="-1733501" y="-1090072"/>
            <a:ext cx="7315200" cy="3163824"/>
          </a:xfrm>
          <a:custGeom>
            <a:avLst/>
            <a:gdLst/>
            <a:ahLst/>
            <a:cxnLst/>
            <a:rect r="r" b="b" t="t" l="l"/>
            <a:pathLst>
              <a:path h="3163824" w="7315200">
                <a:moveTo>
                  <a:pt x="0" y="0"/>
                </a:moveTo>
                <a:lnTo>
                  <a:pt x="7315200" y="0"/>
                </a:lnTo>
                <a:lnTo>
                  <a:pt x="7315200" y="3163824"/>
                </a:lnTo>
                <a:lnTo>
                  <a:pt x="0" y="316382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8" id="18"/>
          <p:cNvSpPr/>
          <p:nvPr/>
        </p:nvSpPr>
        <p:spPr>
          <a:xfrm flipH="false" flipV="false" rot="0">
            <a:off x="12051003" y="-1231527"/>
            <a:ext cx="7315200" cy="4041648"/>
          </a:xfrm>
          <a:custGeom>
            <a:avLst/>
            <a:gdLst/>
            <a:ahLst/>
            <a:cxnLst/>
            <a:rect r="r" b="b" t="t" l="l"/>
            <a:pathLst>
              <a:path h="4041648" w="7315200">
                <a:moveTo>
                  <a:pt x="0" y="0"/>
                </a:moveTo>
                <a:lnTo>
                  <a:pt x="7315200" y="0"/>
                </a:lnTo>
                <a:lnTo>
                  <a:pt x="7315200" y="4041648"/>
                </a:lnTo>
                <a:lnTo>
                  <a:pt x="0" y="404164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19" id="19"/>
          <p:cNvSpPr txBox="true"/>
          <p:nvPr/>
        </p:nvSpPr>
        <p:spPr>
          <a:xfrm rot="0">
            <a:off x="1028700" y="1819521"/>
            <a:ext cx="16230600" cy="1343025"/>
          </a:xfrm>
          <a:prstGeom prst="rect">
            <a:avLst/>
          </a:prstGeom>
        </p:spPr>
        <p:txBody>
          <a:bodyPr anchor="t" rtlCol="false" tIns="0" lIns="0" bIns="0" rIns="0">
            <a:spAutoFit/>
          </a:bodyPr>
          <a:lstStyle/>
          <a:p>
            <a:pPr algn="ctr" marL="0" indent="0" lvl="0">
              <a:lnSpc>
                <a:spcPts val="10560"/>
              </a:lnSpc>
              <a:spcBef>
                <a:spcPct val="0"/>
              </a:spcBef>
            </a:pPr>
            <a:r>
              <a:rPr lang="en-US" sz="8800">
                <a:solidFill>
                  <a:srgbClr val="000000"/>
                </a:solidFill>
                <a:latin typeface="Nagayama Kai"/>
              </a:rPr>
              <a:t>Add a Timeline Page</a:t>
            </a:r>
          </a:p>
        </p:txBody>
      </p:sp>
      <p:sp>
        <p:nvSpPr>
          <p:cNvPr name="TextBox 20" id="20"/>
          <p:cNvSpPr txBox="true"/>
          <p:nvPr/>
        </p:nvSpPr>
        <p:spPr>
          <a:xfrm rot="0">
            <a:off x="749678" y="7767496"/>
            <a:ext cx="3948456" cy="47625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000000"/>
                </a:solidFill>
                <a:latin typeface="Kaisei Tokumin"/>
              </a:rPr>
              <a:t>Add a main point</a:t>
            </a:r>
          </a:p>
        </p:txBody>
      </p:sp>
      <p:sp>
        <p:nvSpPr>
          <p:cNvPr name="TextBox 21" id="21"/>
          <p:cNvSpPr txBox="true"/>
          <p:nvPr/>
        </p:nvSpPr>
        <p:spPr>
          <a:xfrm rot="0">
            <a:off x="1041443" y="8561500"/>
            <a:ext cx="3364925"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a:t>
            </a:r>
            <a:r>
              <a:rPr lang="en-US" sz="2100" u="none">
                <a:solidFill>
                  <a:srgbClr val="000000"/>
                </a:solidFill>
                <a:latin typeface="Kaisei Tokumin"/>
              </a:rPr>
              <a:t>laborate on what you want to discuss. </a:t>
            </a:r>
          </a:p>
        </p:txBody>
      </p:sp>
      <p:sp>
        <p:nvSpPr>
          <p:cNvPr name="TextBox 22" id="22"/>
          <p:cNvSpPr txBox="true"/>
          <p:nvPr/>
        </p:nvSpPr>
        <p:spPr>
          <a:xfrm rot="0">
            <a:off x="5265933" y="7378876"/>
            <a:ext cx="3826742" cy="47625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000000"/>
                </a:solidFill>
                <a:latin typeface="Kaisei Tokumin"/>
              </a:rPr>
              <a:t>Add a main point</a:t>
            </a:r>
          </a:p>
        </p:txBody>
      </p:sp>
      <p:sp>
        <p:nvSpPr>
          <p:cNvPr name="TextBox 23" id="23"/>
          <p:cNvSpPr txBox="true"/>
          <p:nvPr/>
        </p:nvSpPr>
        <p:spPr>
          <a:xfrm rot="0">
            <a:off x="5496841" y="8172880"/>
            <a:ext cx="3364925"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what you want to discuss.</a:t>
            </a:r>
            <a:r>
              <a:rPr lang="en-US" sz="2100">
                <a:solidFill>
                  <a:srgbClr val="000000"/>
                </a:solidFill>
                <a:latin typeface="Kaisei Tokumin"/>
              </a:rPr>
              <a:t> </a:t>
            </a:r>
          </a:p>
        </p:txBody>
      </p:sp>
      <p:sp>
        <p:nvSpPr>
          <p:cNvPr name="TextBox 24" id="24"/>
          <p:cNvSpPr txBox="true"/>
          <p:nvPr/>
        </p:nvSpPr>
        <p:spPr>
          <a:xfrm rot="0">
            <a:off x="13894375" y="7378876"/>
            <a:ext cx="3628455" cy="47625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000000"/>
                </a:solidFill>
                <a:latin typeface="Kaisei Tokumin"/>
              </a:rPr>
              <a:t>Add a main point</a:t>
            </a:r>
          </a:p>
        </p:txBody>
      </p:sp>
      <p:sp>
        <p:nvSpPr>
          <p:cNvPr name="TextBox 25" id="25"/>
          <p:cNvSpPr txBox="true"/>
          <p:nvPr/>
        </p:nvSpPr>
        <p:spPr>
          <a:xfrm rot="0">
            <a:off x="14026141" y="8172880"/>
            <a:ext cx="3364925"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what you want to discuss.</a:t>
            </a:r>
            <a:r>
              <a:rPr lang="en-US" sz="2100">
                <a:solidFill>
                  <a:srgbClr val="000000"/>
                </a:solidFill>
                <a:latin typeface="Kaisei Tokumin"/>
              </a:rPr>
              <a:t> </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235622" y="4598500"/>
            <a:ext cx="3906494" cy="3792851"/>
            <a:chOff x="0" y="0"/>
            <a:chExt cx="5208659" cy="5057134"/>
          </a:xfrm>
        </p:grpSpPr>
        <p:grpSp>
          <p:nvGrpSpPr>
            <p:cNvPr name="Group 4" id="4"/>
            <p:cNvGrpSpPr/>
            <p:nvPr/>
          </p:nvGrpSpPr>
          <p:grpSpPr>
            <a:xfrm rot="0">
              <a:off x="273130" y="394735"/>
              <a:ext cx="4662399" cy="4662399"/>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1515"/>
              </a:solidFill>
              <a:ln cap="sq">
                <a:noFill/>
                <a:prstDash val="solid"/>
                <a:miter/>
              </a:ln>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0">
              <a:off x="0" y="0"/>
              <a:ext cx="5208659" cy="5057134"/>
            </a:xfrm>
            <a:custGeom>
              <a:avLst/>
              <a:gdLst/>
              <a:ahLst/>
              <a:cxnLst/>
              <a:rect r="r" b="b" t="t" l="l"/>
              <a:pathLst>
                <a:path h="5057134" w="5208659">
                  <a:moveTo>
                    <a:pt x="0" y="0"/>
                  </a:moveTo>
                  <a:lnTo>
                    <a:pt x="5208659" y="0"/>
                  </a:lnTo>
                  <a:lnTo>
                    <a:pt x="5208659" y="5057134"/>
                  </a:lnTo>
                  <a:lnTo>
                    <a:pt x="0" y="50571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grpSp>
        <p:nvGrpSpPr>
          <p:cNvPr name="Group 8" id="8"/>
          <p:cNvGrpSpPr>
            <a:grpSpLocks noChangeAspect="true"/>
          </p:cNvGrpSpPr>
          <p:nvPr/>
        </p:nvGrpSpPr>
        <p:grpSpPr>
          <a:xfrm rot="0">
            <a:off x="1738089" y="5143500"/>
            <a:ext cx="2901560" cy="2901549"/>
            <a:chOff x="0" y="0"/>
            <a:chExt cx="6350000" cy="6349975"/>
          </a:xfrm>
        </p:grpSpPr>
        <p:sp>
          <p:nvSpPr>
            <p:cNvPr name="Freeform 9" id="9"/>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29882" t="0" r="-20117" b="0"/>
              </a:stretch>
            </a:blipFill>
          </p:spPr>
        </p:sp>
      </p:grpSp>
      <p:grpSp>
        <p:nvGrpSpPr>
          <p:cNvPr name="Group 10" id="10"/>
          <p:cNvGrpSpPr/>
          <p:nvPr/>
        </p:nvGrpSpPr>
        <p:grpSpPr>
          <a:xfrm rot="2594230">
            <a:off x="5408479" y="4636226"/>
            <a:ext cx="3906494" cy="3792851"/>
            <a:chOff x="0" y="0"/>
            <a:chExt cx="5208659" cy="5057134"/>
          </a:xfrm>
        </p:grpSpPr>
        <p:grpSp>
          <p:nvGrpSpPr>
            <p:cNvPr name="Group 11" id="11"/>
            <p:cNvGrpSpPr/>
            <p:nvPr/>
          </p:nvGrpSpPr>
          <p:grpSpPr>
            <a:xfrm rot="0">
              <a:off x="273130" y="394735"/>
              <a:ext cx="4662399" cy="4662399"/>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1515"/>
              </a:solidFill>
              <a:ln cap="sq">
                <a:noFill/>
                <a:prstDash val="solid"/>
                <a:miter/>
              </a:ln>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14" id="14"/>
            <p:cNvSpPr/>
            <p:nvPr/>
          </p:nvSpPr>
          <p:spPr>
            <a:xfrm flipH="false" flipV="false" rot="0">
              <a:off x="0" y="0"/>
              <a:ext cx="5208659" cy="5057134"/>
            </a:xfrm>
            <a:custGeom>
              <a:avLst/>
              <a:gdLst/>
              <a:ahLst/>
              <a:cxnLst/>
              <a:rect r="r" b="b" t="t" l="l"/>
              <a:pathLst>
                <a:path h="5057134" w="5208659">
                  <a:moveTo>
                    <a:pt x="0" y="0"/>
                  </a:moveTo>
                  <a:lnTo>
                    <a:pt x="5208659" y="0"/>
                  </a:lnTo>
                  <a:lnTo>
                    <a:pt x="5208659" y="5057134"/>
                  </a:lnTo>
                  <a:lnTo>
                    <a:pt x="0" y="50571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grpSp>
        <p:nvGrpSpPr>
          <p:cNvPr name="Group 15" id="15"/>
          <p:cNvGrpSpPr/>
          <p:nvPr/>
        </p:nvGrpSpPr>
        <p:grpSpPr>
          <a:xfrm rot="7932164">
            <a:off x="9214095" y="4935239"/>
            <a:ext cx="3906494" cy="3792851"/>
            <a:chOff x="0" y="0"/>
            <a:chExt cx="5208659" cy="5057134"/>
          </a:xfrm>
        </p:grpSpPr>
        <p:grpSp>
          <p:nvGrpSpPr>
            <p:cNvPr name="Group 16" id="16"/>
            <p:cNvGrpSpPr/>
            <p:nvPr/>
          </p:nvGrpSpPr>
          <p:grpSpPr>
            <a:xfrm rot="0">
              <a:off x="273130" y="394735"/>
              <a:ext cx="4662399" cy="4662399"/>
              <a:chOff x="0" y="0"/>
              <a:chExt cx="812800" cy="812800"/>
            </a:xfrm>
          </p:grpSpPr>
          <p:sp>
            <p:nvSpPr>
              <p:cNvPr name="Freeform 17" id="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1515"/>
              </a:solidFill>
              <a:ln cap="sq">
                <a:noFill/>
                <a:prstDash val="solid"/>
                <a:miter/>
              </a:ln>
            </p:spPr>
          </p:sp>
          <p:sp>
            <p:nvSpPr>
              <p:cNvPr name="TextBox 18" id="1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19" id="19"/>
            <p:cNvSpPr/>
            <p:nvPr/>
          </p:nvSpPr>
          <p:spPr>
            <a:xfrm flipH="false" flipV="false" rot="0">
              <a:off x="0" y="0"/>
              <a:ext cx="5208659" cy="5057134"/>
            </a:xfrm>
            <a:custGeom>
              <a:avLst/>
              <a:gdLst/>
              <a:ahLst/>
              <a:cxnLst/>
              <a:rect r="r" b="b" t="t" l="l"/>
              <a:pathLst>
                <a:path h="5057134" w="5208659">
                  <a:moveTo>
                    <a:pt x="0" y="0"/>
                  </a:moveTo>
                  <a:lnTo>
                    <a:pt x="5208659" y="0"/>
                  </a:lnTo>
                  <a:lnTo>
                    <a:pt x="5208659" y="5057134"/>
                  </a:lnTo>
                  <a:lnTo>
                    <a:pt x="0" y="50571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grpSp>
        <p:nvGrpSpPr>
          <p:cNvPr name="Group 20" id="20"/>
          <p:cNvGrpSpPr>
            <a:grpSpLocks noChangeAspect="true"/>
          </p:cNvGrpSpPr>
          <p:nvPr/>
        </p:nvGrpSpPr>
        <p:grpSpPr>
          <a:xfrm rot="0">
            <a:off x="5708176" y="5143500"/>
            <a:ext cx="2901560" cy="2901549"/>
            <a:chOff x="0" y="0"/>
            <a:chExt cx="6350000" cy="6349975"/>
          </a:xfrm>
        </p:grpSpPr>
        <p:sp>
          <p:nvSpPr>
            <p:cNvPr name="Freeform 21" id="21"/>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0" t="0" r="0" b="0"/>
              </a:stretch>
            </a:blipFill>
          </p:spPr>
        </p:sp>
      </p:grpSp>
      <p:grpSp>
        <p:nvGrpSpPr>
          <p:cNvPr name="Group 22" id="22"/>
          <p:cNvGrpSpPr>
            <a:grpSpLocks noChangeAspect="true"/>
          </p:cNvGrpSpPr>
          <p:nvPr/>
        </p:nvGrpSpPr>
        <p:grpSpPr>
          <a:xfrm rot="0">
            <a:off x="9678264" y="5143500"/>
            <a:ext cx="2901560" cy="2901549"/>
            <a:chOff x="0" y="0"/>
            <a:chExt cx="6350000" cy="6349975"/>
          </a:xfrm>
        </p:grpSpPr>
        <p:sp>
          <p:nvSpPr>
            <p:cNvPr name="Freeform 23" id="23"/>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29788" t="0" r="-20023" b="0"/>
              </a:stretch>
            </a:blipFill>
          </p:spPr>
        </p:sp>
      </p:grpSp>
      <p:grpSp>
        <p:nvGrpSpPr>
          <p:cNvPr name="Group 24" id="24"/>
          <p:cNvGrpSpPr/>
          <p:nvPr/>
        </p:nvGrpSpPr>
        <p:grpSpPr>
          <a:xfrm rot="-8524755">
            <a:off x="13096990" y="4697849"/>
            <a:ext cx="3906494" cy="3792851"/>
            <a:chOff x="0" y="0"/>
            <a:chExt cx="5208659" cy="5057134"/>
          </a:xfrm>
        </p:grpSpPr>
        <p:grpSp>
          <p:nvGrpSpPr>
            <p:cNvPr name="Group 25" id="25"/>
            <p:cNvGrpSpPr/>
            <p:nvPr/>
          </p:nvGrpSpPr>
          <p:grpSpPr>
            <a:xfrm rot="0">
              <a:off x="273130" y="394735"/>
              <a:ext cx="4662399" cy="4662399"/>
              <a:chOff x="0" y="0"/>
              <a:chExt cx="812800" cy="812800"/>
            </a:xfrm>
          </p:grpSpPr>
          <p:sp>
            <p:nvSpPr>
              <p:cNvPr name="Freeform 26" id="2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1515"/>
              </a:solidFill>
              <a:ln cap="sq">
                <a:noFill/>
                <a:prstDash val="solid"/>
                <a:miter/>
              </a:ln>
            </p:spPr>
          </p:sp>
          <p:sp>
            <p:nvSpPr>
              <p:cNvPr name="TextBox 27" id="2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28" id="28"/>
            <p:cNvSpPr/>
            <p:nvPr/>
          </p:nvSpPr>
          <p:spPr>
            <a:xfrm flipH="false" flipV="false" rot="0">
              <a:off x="0" y="0"/>
              <a:ext cx="5208659" cy="5057134"/>
            </a:xfrm>
            <a:custGeom>
              <a:avLst/>
              <a:gdLst/>
              <a:ahLst/>
              <a:cxnLst/>
              <a:rect r="r" b="b" t="t" l="l"/>
              <a:pathLst>
                <a:path h="5057134" w="5208659">
                  <a:moveTo>
                    <a:pt x="0" y="0"/>
                  </a:moveTo>
                  <a:lnTo>
                    <a:pt x="5208659" y="0"/>
                  </a:lnTo>
                  <a:lnTo>
                    <a:pt x="5208659" y="5057134"/>
                  </a:lnTo>
                  <a:lnTo>
                    <a:pt x="0" y="50571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grpSp>
        <p:nvGrpSpPr>
          <p:cNvPr name="Group 29" id="29"/>
          <p:cNvGrpSpPr>
            <a:grpSpLocks noChangeAspect="true"/>
          </p:cNvGrpSpPr>
          <p:nvPr/>
        </p:nvGrpSpPr>
        <p:grpSpPr>
          <a:xfrm rot="0">
            <a:off x="13648351" y="5143500"/>
            <a:ext cx="2901560" cy="2901549"/>
            <a:chOff x="0" y="0"/>
            <a:chExt cx="6350000" cy="6349975"/>
          </a:xfrm>
        </p:grpSpPr>
        <p:sp>
          <p:nvSpPr>
            <p:cNvPr name="Freeform 30" id="30"/>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9"/>
              <a:stretch>
                <a:fillRect l="0" t="-25047" r="0" b="-25047"/>
              </a:stretch>
            </a:blipFill>
          </p:spPr>
        </p:sp>
      </p:grpSp>
      <p:sp>
        <p:nvSpPr>
          <p:cNvPr name="Freeform 31" id="31"/>
          <p:cNvSpPr/>
          <p:nvPr/>
        </p:nvSpPr>
        <p:spPr>
          <a:xfrm flipH="false" flipV="false" rot="0">
            <a:off x="-3472919" y="-498348"/>
            <a:ext cx="7315200" cy="3054096"/>
          </a:xfrm>
          <a:custGeom>
            <a:avLst/>
            <a:gdLst/>
            <a:ahLst/>
            <a:cxnLst/>
            <a:rect r="r" b="b" t="t" l="l"/>
            <a:pathLst>
              <a:path h="3054096" w="7315200">
                <a:moveTo>
                  <a:pt x="0" y="0"/>
                </a:moveTo>
                <a:lnTo>
                  <a:pt x="7315200" y="0"/>
                </a:lnTo>
                <a:lnTo>
                  <a:pt x="7315200" y="3054096"/>
                </a:lnTo>
                <a:lnTo>
                  <a:pt x="0" y="305409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2" id="32"/>
          <p:cNvSpPr/>
          <p:nvPr/>
        </p:nvSpPr>
        <p:spPr>
          <a:xfrm flipH="false" flipV="false" rot="0">
            <a:off x="14012909" y="-1200031"/>
            <a:ext cx="6492781" cy="4114800"/>
          </a:xfrm>
          <a:custGeom>
            <a:avLst/>
            <a:gdLst/>
            <a:ahLst/>
            <a:cxnLst/>
            <a:rect r="r" b="b" t="t" l="l"/>
            <a:pathLst>
              <a:path h="4114800" w="6492781">
                <a:moveTo>
                  <a:pt x="0" y="0"/>
                </a:moveTo>
                <a:lnTo>
                  <a:pt x="6492782" y="0"/>
                </a:lnTo>
                <a:lnTo>
                  <a:pt x="6492782" y="4114800"/>
                </a:lnTo>
                <a:lnTo>
                  <a:pt x="0" y="41148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33" id="33"/>
          <p:cNvSpPr txBox="true"/>
          <p:nvPr/>
        </p:nvSpPr>
        <p:spPr>
          <a:xfrm rot="0">
            <a:off x="1974006" y="8587614"/>
            <a:ext cx="2429727" cy="533400"/>
          </a:xfrm>
          <a:prstGeom prst="rect">
            <a:avLst/>
          </a:prstGeom>
        </p:spPr>
        <p:txBody>
          <a:bodyPr anchor="t" rtlCol="false" tIns="0" lIns="0" bIns="0" rIns="0">
            <a:spAutoFit/>
          </a:bodyPr>
          <a:lstStyle/>
          <a:p>
            <a:pPr algn="ctr">
              <a:lnSpc>
                <a:spcPts val="4200"/>
              </a:lnSpc>
            </a:pPr>
            <a:r>
              <a:rPr lang="en-US" sz="3500" spc="175">
                <a:solidFill>
                  <a:srgbClr val="191919"/>
                </a:solidFill>
                <a:latin typeface="Kaisei Tokumin Bold"/>
              </a:rPr>
              <a:t> Name</a:t>
            </a:r>
          </a:p>
        </p:txBody>
      </p:sp>
      <p:sp>
        <p:nvSpPr>
          <p:cNvPr name="TextBox 34" id="34"/>
          <p:cNvSpPr txBox="true"/>
          <p:nvPr/>
        </p:nvSpPr>
        <p:spPr>
          <a:xfrm rot="0">
            <a:off x="1974006" y="9233424"/>
            <a:ext cx="2429727" cy="304800"/>
          </a:xfrm>
          <a:prstGeom prst="rect">
            <a:avLst/>
          </a:prstGeom>
        </p:spPr>
        <p:txBody>
          <a:bodyPr anchor="t" rtlCol="false" tIns="0" lIns="0" bIns="0" rIns="0">
            <a:spAutoFit/>
          </a:bodyPr>
          <a:lstStyle/>
          <a:p>
            <a:pPr algn="ctr">
              <a:lnSpc>
                <a:spcPts val="2520"/>
              </a:lnSpc>
            </a:pPr>
            <a:r>
              <a:rPr lang="en-US" sz="2100" spc="105">
                <a:solidFill>
                  <a:srgbClr val="191919"/>
                </a:solidFill>
                <a:latin typeface="Kaisei Tokumin"/>
              </a:rPr>
              <a:t>Title or Position</a:t>
            </a:r>
          </a:p>
        </p:txBody>
      </p:sp>
      <p:sp>
        <p:nvSpPr>
          <p:cNvPr name="TextBox 35" id="35"/>
          <p:cNvSpPr txBox="true"/>
          <p:nvPr/>
        </p:nvSpPr>
        <p:spPr>
          <a:xfrm rot="0">
            <a:off x="5944093" y="8587614"/>
            <a:ext cx="2429727" cy="533400"/>
          </a:xfrm>
          <a:prstGeom prst="rect">
            <a:avLst/>
          </a:prstGeom>
        </p:spPr>
        <p:txBody>
          <a:bodyPr anchor="t" rtlCol="false" tIns="0" lIns="0" bIns="0" rIns="0">
            <a:spAutoFit/>
          </a:bodyPr>
          <a:lstStyle/>
          <a:p>
            <a:pPr algn="ctr">
              <a:lnSpc>
                <a:spcPts val="4200"/>
              </a:lnSpc>
            </a:pPr>
            <a:r>
              <a:rPr lang="en-US" sz="3500" spc="175">
                <a:solidFill>
                  <a:srgbClr val="191919"/>
                </a:solidFill>
                <a:latin typeface="Kaisei Tokumin Bold"/>
              </a:rPr>
              <a:t> Name</a:t>
            </a:r>
          </a:p>
        </p:txBody>
      </p:sp>
      <p:sp>
        <p:nvSpPr>
          <p:cNvPr name="TextBox 36" id="36"/>
          <p:cNvSpPr txBox="true"/>
          <p:nvPr/>
        </p:nvSpPr>
        <p:spPr>
          <a:xfrm rot="0">
            <a:off x="5944093" y="9233424"/>
            <a:ext cx="2429727" cy="304800"/>
          </a:xfrm>
          <a:prstGeom prst="rect">
            <a:avLst/>
          </a:prstGeom>
        </p:spPr>
        <p:txBody>
          <a:bodyPr anchor="t" rtlCol="false" tIns="0" lIns="0" bIns="0" rIns="0">
            <a:spAutoFit/>
          </a:bodyPr>
          <a:lstStyle/>
          <a:p>
            <a:pPr algn="ctr">
              <a:lnSpc>
                <a:spcPts val="2520"/>
              </a:lnSpc>
            </a:pPr>
            <a:r>
              <a:rPr lang="en-US" sz="2100" spc="105">
                <a:solidFill>
                  <a:srgbClr val="191919"/>
                </a:solidFill>
                <a:latin typeface="Kaisei Tokumin"/>
              </a:rPr>
              <a:t>Title or Position</a:t>
            </a:r>
          </a:p>
        </p:txBody>
      </p:sp>
      <p:sp>
        <p:nvSpPr>
          <p:cNvPr name="TextBox 37" id="37"/>
          <p:cNvSpPr txBox="true"/>
          <p:nvPr/>
        </p:nvSpPr>
        <p:spPr>
          <a:xfrm rot="0">
            <a:off x="9914180" y="8587614"/>
            <a:ext cx="2429727" cy="533400"/>
          </a:xfrm>
          <a:prstGeom prst="rect">
            <a:avLst/>
          </a:prstGeom>
        </p:spPr>
        <p:txBody>
          <a:bodyPr anchor="t" rtlCol="false" tIns="0" lIns="0" bIns="0" rIns="0">
            <a:spAutoFit/>
          </a:bodyPr>
          <a:lstStyle/>
          <a:p>
            <a:pPr algn="ctr">
              <a:lnSpc>
                <a:spcPts val="4200"/>
              </a:lnSpc>
            </a:pPr>
            <a:r>
              <a:rPr lang="en-US" sz="3500" spc="175">
                <a:solidFill>
                  <a:srgbClr val="191919"/>
                </a:solidFill>
                <a:latin typeface="Kaisei Tokumin Bold"/>
              </a:rPr>
              <a:t> Name</a:t>
            </a:r>
          </a:p>
        </p:txBody>
      </p:sp>
      <p:sp>
        <p:nvSpPr>
          <p:cNvPr name="TextBox 38" id="38"/>
          <p:cNvSpPr txBox="true"/>
          <p:nvPr/>
        </p:nvSpPr>
        <p:spPr>
          <a:xfrm rot="0">
            <a:off x="9914180" y="9233424"/>
            <a:ext cx="2429727" cy="304800"/>
          </a:xfrm>
          <a:prstGeom prst="rect">
            <a:avLst/>
          </a:prstGeom>
        </p:spPr>
        <p:txBody>
          <a:bodyPr anchor="t" rtlCol="false" tIns="0" lIns="0" bIns="0" rIns="0">
            <a:spAutoFit/>
          </a:bodyPr>
          <a:lstStyle/>
          <a:p>
            <a:pPr algn="ctr">
              <a:lnSpc>
                <a:spcPts val="2520"/>
              </a:lnSpc>
            </a:pPr>
            <a:r>
              <a:rPr lang="en-US" sz="2100" spc="105">
                <a:solidFill>
                  <a:srgbClr val="191919"/>
                </a:solidFill>
                <a:latin typeface="Kaisei Tokumin"/>
              </a:rPr>
              <a:t>Title or Position</a:t>
            </a:r>
          </a:p>
        </p:txBody>
      </p:sp>
      <p:sp>
        <p:nvSpPr>
          <p:cNvPr name="TextBox 39" id="39"/>
          <p:cNvSpPr txBox="true"/>
          <p:nvPr/>
        </p:nvSpPr>
        <p:spPr>
          <a:xfrm rot="0">
            <a:off x="13884267" y="8587614"/>
            <a:ext cx="2429727" cy="533400"/>
          </a:xfrm>
          <a:prstGeom prst="rect">
            <a:avLst/>
          </a:prstGeom>
        </p:spPr>
        <p:txBody>
          <a:bodyPr anchor="t" rtlCol="false" tIns="0" lIns="0" bIns="0" rIns="0">
            <a:spAutoFit/>
          </a:bodyPr>
          <a:lstStyle/>
          <a:p>
            <a:pPr algn="ctr">
              <a:lnSpc>
                <a:spcPts val="4200"/>
              </a:lnSpc>
            </a:pPr>
            <a:r>
              <a:rPr lang="en-US" sz="3500" spc="175">
                <a:solidFill>
                  <a:srgbClr val="191919"/>
                </a:solidFill>
                <a:latin typeface="Kaisei Tokumin Bold"/>
              </a:rPr>
              <a:t> Name</a:t>
            </a:r>
          </a:p>
        </p:txBody>
      </p:sp>
      <p:sp>
        <p:nvSpPr>
          <p:cNvPr name="TextBox 40" id="40"/>
          <p:cNvSpPr txBox="true"/>
          <p:nvPr/>
        </p:nvSpPr>
        <p:spPr>
          <a:xfrm rot="0">
            <a:off x="13884267" y="9233424"/>
            <a:ext cx="2429727" cy="304800"/>
          </a:xfrm>
          <a:prstGeom prst="rect">
            <a:avLst/>
          </a:prstGeom>
        </p:spPr>
        <p:txBody>
          <a:bodyPr anchor="t" rtlCol="false" tIns="0" lIns="0" bIns="0" rIns="0">
            <a:spAutoFit/>
          </a:bodyPr>
          <a:lstStyle/>
          <a:p>
            <a:pPr algn="ctr">
              <a:lnSpc>
                <a:spcPts val="2520"/>
              </a:lnSpc>
            </a:pPr>
            <a:r>
              <a:rPr lang="en-US" sz="2100" spc="105">
                <a:solidFill>
                  <a:srgbClr val="191919"/>
                </a:solidFill>
                <a:latin typeface="Kaisei Tokumin"/>
              </a:rPr>
              <a:t>Title or Position</a:t>
            </a:r>
          </a:p>
        </p:txBody>
      </p:sp>
      <p:sp>
        <p:nvSpPr>
          <p:cNvPr name="TextBox 41" id="41"/>
          <p:cNvSpPr txBox="true"/>
          <p:nvPr/>
        </p:nvSpPr>
        <p:spPr>
          <a:xfrm rot="0">
            <a:off x="2171684" y="2082665"/>
            <a:ext cx="13944632" cy="1228725"/>
          </a:xfrm>
          <a:prstGeom prst="rect">
            <a:avLst/>
          </a:prstGeom>
        </p:spPr>
        <p:txBody>
          <a:bodyPr anchor="t" rtlCol="false" tIns="0" lIns="0" bIns="0" rIns="0">
            <a:spAutoFit/>
          </a:bodyPr>
          <a:lstStyle/>
          <a:p>
            <a:pPr algn="ctr">
              <a:lnSpc>
                <a:spcPts val="9600"/>
              </a:lnSpc>
            </a:pPr>
            <a:r>
              <a:rPr lang="en-US" sz="8000">
                <a:solidFill>
                  <a:srgbClr val="E30613"/>
                </a:solidFill>
                <a:latin typeface="Nagayama Kai"/>
              </a:rPr>
              <a:t>Add a Team Members Page</a:t>
            </a:r>
          </a:p>
        </p:txBody>
      </p:sp>
      <p:sp>
        <p:nvSpPr>
          <p:cNvPr name="TextBox 42" id="42"/>
          <p:cNvSpPr txBox="true"/>
          <p:nvPr/>
        </p:nvSpPr>
        <p:spPr>
          <a:xfrm rot="0">
            <a:off x="2982803" y="3520946"/>
            <a:ext cx="12322393" cy="555625"/>
          </a:xfrm>
          <a:prstGeom prst="rect">
            <a:avLst/>
          </a:prstGeom>
        </p:spPr>
        <p:txBody>
          <a:bodyPr anchor="t" rtlCol="false" tIns="0" lIns="0" bIns="0" rIns="0">
            <a:spAutoFit/>
          </a:bodyPr>
          <a:lstStyle/>
          <a:p>
            <a:pPr algn="ctr">
              <a:lnSpc>
                <a:spcPts val="4550"/>
              </a:lnSpc>
            </a:pPr>
            <a:r>
              <a:rPr lang="en-US" sz="3500">
                <a:solidFill>
                  <a:srgbClr val="000000"/>
                </a:solidFill>
                <a:latin typeface="Kaisei Tokumin"/>
              </a:rPr>
              <a:t>Elaborate on what you want to discuss. </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2475724" y="0"/>
            <a:ext cx="20763724" cy="15371552"/>
            <a:chOff x="0" y="0"/>
            <a:chExt cx="27684966" cy="20495403"/>
          </a:xfrm>
        </p:grpSpPr>
        <p:pic>
          <p:nvPicPr>
            <p:cNvPr name="Picture 3" id="3"/>
            <p:cNvPicPr>
              <a:picLocks noChangeAspect="true"/>
            </p:cNvPicPr>
            <p:nvPr/>
          </p:nvPicPr>
          <p:blipFill>
            <a:blip r:embed="rId2"/>
            <a:srcRect l="0" t="12984" r="0" b="12984"/>
            <a:stretch>
              <a:fillRect/>
            </a:stretch>
          </p:blipFill>
          <p:spPr>
            <a:xfrm flipH="false" flipV="false">
              <a:off x="0" y="0"/>
              <a:ext cx="27684966" cy="20495403"/>
            </a:xfrm>
            <a:prstGeom prst="rect">
              <a:avLst/>
            </a:prstGeom>
          </p:spPr>
        </p:pic>
      </p:grpSp>
      <p:sp>
        <p:nvSpPr>
          <p:cNvPr name="TextBox 4" id="4"/>
          <p:cNvSpPr txBox="true"/>
          <p:nvPr/>
        </p:nvSpPr>
        <p:spPr>
          <a:xfrm rot="0">
            <a:off x="11483492" y="1019175"/>
            <a:ext cx="5775808" cy="5495925"/>
          </a:xfrm>
          <a:prstGeom prst="rect">
            <a:avLst/>
          </a:prstGeom>
        </p:spPr>
        <p:txBody>
          <a:bodyPr anchor="t" rtlCol="false" tIns="0" lIns="0" bIns="0" rIns="0">
            <a:spAutoFit/>
          </a:bodyPr>
          <a:lstStyle/>
          <a:p>
            <a:pPr algn="r">
              <a:lnSpc>
                <a:spcPts val="10800"/>
              </a:lnSpc>
            </a:pPr>
            <a:r>
              <a:rPr lang="en-US" sz="9000">
                <a:solidFill>
                  <a:srgbClr val="FFFFFF"/>
                </a:solidFill>
                <a:latin typeface="Nagayama Kai"/>
              </a:rPr>
              <a:t>A picture is worth a thousand words</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1366087" y="-5849541"/>
            <a:ext cx="9698613" cy="15107841"/>
          </a:xfrm>
          <a:custGeom>
            <a:avLst/>
            <a:gdLst/>
            <a:ahLst/>
            <a:cxnLst/>
            <a:rect r="r" b="b" t="t" l="l"/>
            <a:pathLst>
              <a:path h="15107841" w="9698613">
                <a:moveTo>
                  <a:pt x="0" y="0"/>
                </a:moveTo>
                <a:lnTo>
                  <a:pt x="9698613" y="0"/>
                </a:lnTo>
                <a:lnTo>
                  <a:pt x="9698613" y="15107841"/>
                </a:lnTo>
                <a:lnTo>
                  <a:pt x="0" y="15107841"/>
                </a:lnTo>
                <a:lnTo>
                  <a:pt x="0" y="0"/>
                </a:lnTo>
                <a:close/>
              </a:path>
            </a:pathLst>
          </a:custGeom>
          <a:blipFill>
            <a:blip r:embed="rId4"/>
            <a:stretch>
              <a:fillRect l="0" t="-2085" r="0" b="-2085"/>
            </a:stretch>
          </a:blipFill>
        </p:spPr>
      </p:sp>
      <p:grpSp>
        <p:nvGrpSpPr>
          <p:cNvPr name="Group 4" id="4"/>
          <p:cNvGrpSpPr/>
          <p:nvPr/>
        </p:nvGrpSpPr>
        <p:grpSpPr>
          <a:xfrm rot="0">
            <a:off x="3409755" y="4076571"/>
            <a:ext cx="1544574" cy="1544574"/>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30613"/>
            </a:solidFill>
            <a:ln w="19050" cap="sq">
              <a:solidFill>
                <a:srgbClr val="FFFFFF"/>
              </a:solidFill>
              <a:prstDash val="solid"/>
              <a:miter/>
            </a:ln>
          </p:spPr>
        </p:sp>
        <p:sp>
          <p:nvSpPr>
            <p:cNvPr name="TextBox 6" id="6"/>
            <p:cNvSpPr txBox="true"/>
            <p:nvPr/>
          </p:nvSpPr>
          <p:spPr>
            <a:xfrm>
              <a:off x="76200" y="66675"/>
              <a:ext cx="660400" cy="669925"/>
            </a:xfrm>
            <a:prstGeom prst="rect">
              <a:avLst/>
            </a:prstGeom>
          </p:spPr>
          <p:txBody>
            <a:bodyPr anchor="ctr" rtlCol="false" tIns="50800" lIns="50800" bIns="50800" rIns="50800"/>
            <a:lstStyle/>
            <a:p>
              <a:pPr algn="ctr" marL="0" indent="0" lvl="0">
                <a:lnSpc>
                  <a:spcPts val="3840"/>
                </a:lnSpc>
                <a:spcBef>
                  <a:spcPct val="0"/>
                </a:spcBef>
              </a:pPr>
              <a:r>
                <a:rPr lang="en-US" sz="3200" u="none">
                  <a:solidFill>
                    <a:srgbClr val="FFFFFF"/>
                  </a:solidFill>
                  <a:latin typeface="Nagayama Kai"/>
                </a:rPr>
                <a:t>03.</a:t>
              </a:r>
            </a:p>
          </p:txBody>
        </p:sp>
      </p:grpSp>
      <p:grpSp>
        <p:nvGrpSpPr>
          <p:cNvPr name="Group 7" id="7"/>
          <p:cNvGrpSpPr/>
          <p:nvPr/>
        </p:nvGrpSpPr>
        <p:grpSpPr>
          <a:xfrm rot="0">
            <a:off x="3409755" y="5621146"/>
            <a:ext cx="7378075" cy="2673985"/>
            <a:chOff x="0" y="0"/>
            <a:chExt cx="9837433" cy="3565313"/>
          </a:xfrm>
        </p:grpSpPr>
        <p:sp>
          <p:nvSpPr>
            <p:cNvPr name="TextBox 8" id="8"/>
            <p:cNvSpPr txBox="true"/>
            <p:nvPr/>
          </p:nvSpPr>
          <p:spPr>
            <a:xfrm rot="0">
              <a:off x="0" y="-9525"/>
              <a:ext cx="9837433" cy="1838325"/>
            </a:xfrm>
            <a:prstGeom prst="rect">
              <a:avLst/>
            </a:prstGeom>
          </p:spPr>
          <p:txBody>
            <a:bodyPr anchor="t" rtlCol="false" tIns="0" lIns="0" bIns="0" rIns="0">
              <a:spAutoFit/>
            </a:bodyPr>
            <a:lstStyle/>
            <a:p>
              <a:pPr marL="0" indent="0" lvl="0">
                <a:lnSpc>
                  <a:spcPts val="10800"/>
                </a:lnSpc>
                <a:spcBef>
                  <a:spcPct val="0"/>
                </a:spcBef>
              </a:pPr>
              <a:r>
                <a:rPr lang="en-US" sz="9000">
                  <a:solidFill>
                    <a:srgbClr val="000000"/>
                  </a:solidFill>
                  <a:latin typeface="Nagayama Kai"/>
                </a:rPr>
                <a:t>Our Projects </a:t>
              </a:r>
            </a:p>
          </p:txBody>
        </p:sp>
        <p:sp>
          <p:nvSpPr>
            <p:cNvPr name="TextBox 9" id="9"/>
            <p:cNvSpPr txBox="true"/>
            <p:nvPr/>
          </p:nvSpPr>
          <p:spPr>
            <a:xfrm rot="0">
              <a:off x="0" y="2203450"/>
              <a:ext cx="7094321" cy="1361863"/>
            </a:xfrm>
            <a:prstGeom prst="rect">
              <a:avLst/>
            </a:prstGeom>
          </p:spPr>
          <p:txBody>
            <a:bodyPr anchor="t" rtlCol="false" tIns="0" lIns="0" bIns="0" rIns="0">
              <a:spAutoFit/>
            </a:bodyPr>
            <a:lstStyle/>
            <a:p>
              <a:pPr marL="0" indent="0" lvl="0">
                <a:lnSpc>
                  <a:spcPts val="4160"/>
                </a:lnSpc>
                <a:spcBef>
                  <a:spcPct val="0"/>
                </a:spcBef>
              </a:pPr>
              <a:r>
                <a:rPr lang="en-US" sz="3200" u="none">
                  <a:solidFill>
                    <a:srgbClr val="000000"/>
                  </a:solidFill>
                  <a:latin typeface="Kaisei Tokumin"/>
                </a:rPr>
                <a:t>Elaborate on what you want to discuss. </a:t>
              </a:r>
            </a:p>
          </p:txBody>
        </p:sp>
      </p:grpSp>
      <p:sp>
        <p:nvSpPr>
          <p:cNvPr name="Freeform 10" id="10"/>
          <p:cNvSpPr/>
          <p:nvPr/>
        </p:nvSpPr>
        <p:spPr>
          <a:xfrm flipH="false" flipV="false" rot="0">
            <a:off x="9752209" y="0"/>
            <a:ext cx="10223668" cy="10223668"/>
          </a:xfrm>
          <a:custGeom>
            <a:avLst/>
            <a:gdLst/>
            <a:ahLst/>
            <a:cxnLst/>
            <a:rect r="r" b="b" t="t" l="l"/>
            <a:pathLst>
              <a:path h="10223668" w="10223668">
                <a:moveTo>
                  <a:pt x="0" y="0"/>
                </a:moveTo>
                <a:lnTo>
                  <a:pt x="10223668" y="0"/>
                </a:lnTo>
                <a:lnTo>
                  <a:pt x="10223668" y="10223668"/>
                </a:lnTo>
                <a:lnTo>
                  <a:pt x="0" y="10223668"/>
                </a:lnTo>
                <a:lnTo>
                  <a:pt x="0" y="0"/>
                </a:lnTo>
                <a:close/>
              </a:path>
            </a:pathLst>
          </a:custGeom>
          <a:blipFill>
            <a:blip r:embed="rId5"/>
            <a:stretch>
              <a:fillRect l="0" t="0" r="0" b="0"/>
            </a:stretch>
          </a:blipFill>
        </p:spPr>
      </p:sp>
      <p:sp>
        <p:nvSpPr>
          <p:cNvPr name="Freeform 11" id="11"/>
          <p:cNvSpPr/>
          <p:nvPr/>
        </p:nvSpPr>
        <p:spPr>
          <a:xfrm flipH="false" flipV="false" rot="0">
            <a:off x="295032" y="252894"/>
            <a:ext cx="7189756" cy="3540955"/>
          </a:xfrm>
          <a:custGeom>
            <a:avLst/>
            <a:gdLst/>
            <a:ahLst/>
            <a:cxnLst/>
            <a:rect r="r" b="b" t="t" l="l"/>
            <a:pathLst>
              <a:path h="3540955" w="7189756">
                <a:moveTo>
                  <a:pt x="0" y="0"/>
                </a:moveTo>
                <a:lnTo>
                  <a:pt x="7189756" y="0"/>
                </a:lnTo>
                <a:lnTo>
                  <a:pt x="7189756" y="3540954"/>
                </a:lnTo>
                <a:lnTo>
                  <a:pt x="0" y="354095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pic>
        <p:nvPicPr>
          <p:cNvPr name="Picture 3" id="3"/>
          <p:cNvPicPr>
            <a:picLocks noChangeAspect="true"/>
          </p:cNvPicPr>
          <p:nvPr/>
        </p:nvPicPr>
        <p:blipFill>
          <a:blip r:embed="rId4"/>
          <a:stretch>
            <a:fillRect/>
          </a:stretch>
        </p:blipFill>
        <p:spPr>
          <a:xfrm rot="0">
            <a:off x="1241812" y="4669575"/>
            <a:ext cx="3849673" cy="3849673"/>
          </a:xfrm>
          <a:prstGeom prst="rect">
            <a:avLst/>
          </a:prstGeom>
        </p:spPr>
      </p:pic>
      <p:pic>
        <p:nvPicPr>
          <p:cNvPr name="Picture 4" id="4"/>
          <p:cNvPicPr>
            <a:picLocks noChangeAspect="true"/>
          </p:cNvPicPr>
          <p:nvPr/>
        </p:nvPicPr>
        <p:blipFill>
          <a:blip r:embed="rId5"/>
          <a:stretch>
            <a:fillRect/>
          </a:stretch>
        </p:blipFill>
        <p:spPr>
          <a:xfrm rot="0">
            <a:off x="7219164" y="4669575"/>
            <a:ext cx="3849673" cy="3849673"/>
          </a:xfrm>
          <a:prstGeom prst="rect">
            <a:avLst/>
          </a:prstGeom>
        </p:spPr>
      </p:pic>
      <p:pic>
        <p:nvPicPr>
          <p:cNvPr name="Picture 5" id="5"/>
          <p:cNvPicPr>
            <a:picLocks noChangeAspect="true"/>
          </p:cNvPicPr>
          <p:nvPr/>
        </p:nvPicPr>
        <p:blipFill>
          <a:blip r:embed="rId6"/>
          <a:stretch>
            <a:fillRect/>
          </a:stretch>
        </p:blipFill>
        <p:spPr>
          <a:xfrm rot="0">
            <a:off x="13196516" y="4669575"/>
            <a:ext cx="3849673" cy="3849673"/>
          </a:xfrm>
          <a:prstGeom prst="rect">
            <a:avLst/>
          </a:prstGeom>
        </p:spPr>
      </p:pic>
      <p:sp>
        <p:nvSpPr>
          <p:cNvPr name="TextBox 6" id="6"/>
          <p:cNvSpPr txBox="true"/>
          <p:nvPr/>
        </p:nvSpPr>
        <p:spPr>
          <a:xfrm rot="0">
            <a:off x="2171684" y="1019175"/>
            <a:ext cx="13944632" cy="1228725"/>
          </a:xfrm>
          <a:prstGeom prst="rect">
            <a:avLst/>
          </a:prstGeom>
        </p:spPr>
        <p:txBody>
          <a:bodyPr anchor="t" rtlCol="false" tIns="0" lIns="0" bIns="0" rIns="0">
            <a:spAutoFit/>
          </a:bodyPr>
          <a:lstStyle/>
          <a:p>
            <a:pPr algn="ctr">
              <a:lnSpc>
                <a:spcPts val="9600"/>
              </a:lnSpc>
            </a:pPr>
            <a:r>
              <a:rPr lang="en-US" sz="8000">
                <a:solidFill>
                  <a:srgbClr val="E30613"/>
                </a:solidFill>
                <a:latin typeface="Nagayama Kai"/>
              </a:rPr>
              <a:t>Market Research</a:t>
            </a:r>
          </a:p>
        </p:txBody>
      </p:sp>
      <p:sp>
        <p:nvSpPr>
          <p:cNvPr name="TextBox 7" id="7"/>
          <p:cNvSpPr txBox="true"/>
          <p:nvPr/>
        </p:nvSpPr>
        <p:spPr>
          <a:xfrm rot="0">
            <a:off x="2982803" y="2457407"/>
            <a:ext cx="12322393" cy="555625"/>
          </a:xfrm>
          <a:prstGeom prst="rect">
            <a:avLst/>
          </a:prstGeom>
        </p:spPr>
        <p:txBody>
          <a:bodyPr anchor="t" rtlCol="false" tIns="0" lIns="0" bIns="0" rIns="0">
            <a:spAutoFit/>
          </a:bodyPr>
          <a:lstStyle/>
          <a:p>
            <a:pPr algn="ctr">
              <a:lnSpc>
                <a:spcPts val="4550"/>
              </a:lnSpc>
            </a:pPr>
            <a:r>
              <a:rPr lang="en-US" sz="3500">
                <a:solidFill>
                  <a:srgbClr val="000000"/>
                </a:solidFill>
                <a:latin typeface="Kaisei Tokumin"/>
              </a:rPr>
              <a:t>Elaborate on the featured statistic</a:t>
            </a:r>
          </a:p>
        </p:txBody>
      </p:sp>
      <p:sp>
        <p:nvSpPr>
          <p:cNvPr name="TextBox 8" id="8"/>
          <p:cNvSpPr txBox="true"/>
          <p:nvPr/>
        </p:nvSpPr>
        <p:spPr>
          <a:xfrm rot="0">
            <a:off x="1397209" y="8549640"/>
            <a:ext cx="3538878"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the featured statistic.</a:t>
            </a:r>
          </a:p>
        </p:txBody>
      </p:sp>
      <p:sp>
        <p:nvSpPr>
          <p:cNvPr name="TextBox 9" id="9"/>
          <p:cNvSpPr txBox="true"/>
          <p:nvPr/>
        </p:nvSpPr>
        <p:spPr>
          <a:xfrm rot="0">
            <a:off x="13351913" y="8549640"/>
            <a:ext cx="3538878"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the featured statistic.</a:t>
            </a:r>
          </a:p>
        </p:txBody>
      </p:sp>
      <p:sp>
        <p:nvSpPr>
          <p:cNvPr name="TextBox 10" id="10"/>
          <p:cNvSpPr txBox="true"/>
          <p:nvPr/>
        </p:nvSpPr>
        <p:spPr>
          <a:xfrm rot="0">
            <a:off x="7374561" y="8549640"/>
            <a:ext cx="3538878" cy="7213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000000"/>
                </a:solidFill>
                <a:latin typeface="Kaisei Tokumin"/>
              </a:rPr>
              <a:t>Elaborate on the featured statistic.</a:t>
            </a:r>
          </a:p>
        </p:txBody>
      </p:sp>
      <p:sp>
        <p:nvSpPr>
          <p:cNvPr name="Freeform 11" id="11"/>
          <p:cNvSpPr/>
          <p:nvPr/>
        </p:nvSpPr>
        <p:spPr>
          <a:xfrm flipH="false" flipV="false" rot="0">
            <a:off x="1956734" y="476250"/>
            <a:ext cx="2052138" cy="4114800"/>
          </a:xfrm>
          <a:custGeom>
            <a:avLst/>
            <a:gdLst/>
            <a:ahLst/>
            <a:cxnLst/>
            <a:rect r="r" b="b" t="t" l="l"/>
            <a:pathLst>
              <a:path h="4114800" w="2052138">
                <a:moveTo>
                  <a:pt x="0" y="0"/>
                </a:moveTo>
                <a:lnTo>
                  <a:pt x="2052138" y="0"/>
                </a:lnTo>
                <a:lnTo>
                  <a:pt x="2052138"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0">
            <a:off x="14279128" y="476250"/>
            <a:ext cx="2052138" cy="4114800"/>
          </a:xfrm>
          <a:custGeom>
            <a:avLst/>
            <a:gdLst/>
            <a:ahLst/>
            <a:cxnLst/>
            <a:rect r="r" b="b" t="t" l="l"/>
            <a:pathLst>
              <a:path h="4114800" w="2052138">
                <a:moveTo>
                  <a:pt x="0" y="0"/>
                </a:moveTo>
                <a:lnTo>
                  <a:pt x="2052138" y="0"/>
                </a:lnTo>
                <a:lnTo>
                  <a:pt x="2052138"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1593097" y="0"/>
            <a:ext cx="6694903" cy="10287000"/>
            <a:chOff x="0" y="0"/>
            <a:chExt cx="8926538" cy="13716000"/>
          </a:xfrm>
        </p:grpSpPr>
        <p:pic>
          <p:nvPicPr>
            <p:cNvPr name="Picture 4" id="4"/>
            <p:cNvPicPr>
              <a:picLocks noChangeAspect="true"/>
            </p:cNvPicPr>
            <p:nvPr/>
          </p:nvPicPr>
          <p:blipFill>
            <a:blip r:embed="rId4"/>
            <a:srcRect l="17459" t="0" r="17459" b="0"/>
            <a:stretch>
              <a:fillRect/>
            </a:stretch>
          </p:blipFill>
          <p:spPr>
            <a:xfrm flipH="false" flipV="false">
              <a:off x="0" y="0"/>
              <a:ext cx="8926538" cy="13716000"/>
            </a:xfrm>
            <a:prstGeom prst="rect">
              <a:avLst/>
            </a:prstGeom>
          </p:spPr>
        </p:pic>
      </p:grpSp>
      <p:sp>
        <p:nvSpPr>
          <p:cNvPr name="TextBox 5" id="5"/>
          <p:cNvSpPr txBox="true"/>
          <p:nvPr/>
        </p:nvSpPr>
        <p:spPr>
          <a:xfrm rot="0">
            <a:off x="3874587" y="2934199"/>
            <a:ext cx="5562600" cy="1152525"/>
          </a:xfrm>
          <a:prstGeom prst="rect">
            <a:avLst/>
          </a:prstGeom>
        </p:spPr>
        <p:txBody>
          <a:bodyPr anchor="t" rtlCol="false" tIns="0" lIns="0" bIns="0" rIns="0">
            <a:spAutoFit/>
          </a:bodyPr>
          <a:lstStyle/>
          <a:p>
            <a:pPr algn="ctr">
              <a:lnSpc>
                <a:spcPts val="9000"/>
              </a:lnSpc>
            </a:pPr>
            <a:r>
              <a:rPr lang="en-US" sz="7500">
                <a:solidFill>
                  <a:srgbClr val="E30613"/>
                </a:solidFill>
                <a:latin typeface="Nagayama Kai"/>
              </a:rPr>
              <a:t>Contact Us</a:t>
            </a:r>
          </a:p>
        </p:txBody>
      </p:sp>
      <p:sp>
        <p:nvSpPr>
          <p:cNvPr name="TextBox 6" id="6"/>
          <p:cNvSpPr txBox="true"/>
          <p:nvPr/>
        </p:nvSpPr>
        <p:spPr>
          <a:xfrm rot="0">
            <a:off x="3755158" y="4610599"/>
            <a:ext cx="5801458"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000000"/>
                </a:solidFill>
                <a:latin typeface="Kaisei Tokumin"/>
              </a:rPr>
              <a:t>123 Anywhere St., Any City,ST 12345</a:t>
            </a:r>
          </a:p>
        </p:txBody>
      </p:sp>
      <p:sp>
        <p:nvSpPr>
          <p:cNvPr name="TextBox 7" id="7"/>
          <p:cNvSpPr txBox="true"/>
          <p:nvPr/>
        </p:nvSpPr>
        <p:spPr>
          <a:xfrm rot="0">
            <a:off x="4209410" y="5536221"/>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000000"/>
                </a:solidFill>
                <a:latin typeface="Kaisei Tokumin"/>
              </a:rPr>
              <a:t>123-456-7890</a:t>
            </a:r>
          </a:p>
        </p:txBody>
      </p:sp>
      <p:sp>
        <p:nvSpPr>
          <p:cNvPr name="TextBox 8" id="8"/>
          <p:cNvSpPr txBox="true"/>
          <p:nvPr/>
        </p:nvSpPr>
        <p:spPr>
          <a:xfrm rot="0">
            <a:off x="4209410" y="6424781"/>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000000"/>
                </a:solidFill>
                <a:latin typeface="Kaisei Tokumin"/>
              </a:rPr>
              <a:t>hello@reallygreatsite.com</a:t>
            </a:r>
          </a:p>
        </p:txBody>
      </p:sp>
      <p:sp>
        <p:nvSpPr>
          <p:cNvPr name="TextBox 9" id="9"/>
          <p:cNvSpPr txBox="true"/>
          <p:nvPr/>
        </p:nvSpPr>
        <p:spPr>
          <a:xfrm rot="0">
            <a:off x="4209410" y="8206426"/>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000000"/>
                </a:solidFill>
                <a:latin typeface="Kaisei Tokumin"/>
              </a:rPr>
              <a:t>reallygreatsite.com</a:t>
            </a:r>
          </a:p>
        </p:txBody>
      </p:sp>
      <p:sp>
        <p:nvSpPr>
          <p:cNvPr name="TextBox 10" id="10"/>
          <p:cNvSpPr txBox="true"/>
          <p:nvPr/>
        </p:nvSpPr>
        <p:spPr>
          <a:xfrm rot="0">
            <a:off x="4209410" y="7302125"/>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000000"/>
                </a:solidFill>
                <a:latin typeface="Kaisei Tokumin"/>
              </a:rPr>
              <a:t>@reallygreatsite</a:t>
            </a:r>
          </a:p>
        </p:txBody>
      </p:sp>
      <p:sp>
        <p:nvSpPr>
          <p:cNvPr name="Freeform 11" id="11"/>
          <p:cNvSpPr/>
          <p:nvPr/>
        </p:nvSpPr>
        <p:spPr>
          <a:xfrm flipH="true" flipV="false" rot="0">
            <a:off x="0" y="-539491"/>
            <a:ext cx="4198897" cy="11085088"/>
          </a:xfrm>
          <a:custGeom>
            <a:avLst/>
            <a:gdLst/>
            <a:ahLst/>
            <a:cxnLst/>
            <a:rect r="r" b="b" t="t" l="l"/>
            <a:pathLst>
              <a:path h="11085088" w="4198897">
                <a:moveTo>
                  <a:pt x="4198897" y="0"/>
                </a:moveTo>
                <a:lnTo>
                  <a:pt x="0" y="0"/>
                </a:lnTo>
                <a:lnTo>
                  <a:pt x="0" y="11085088"/>
                </a:lnTo>
                <a:lnTo>
                  <a:pt x="4198897" y="11085088"/>
                </a:lnTo>
                <a:lnTo>
                  <a:pt x="4198897"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1652683" y="4067046"/>
            <a:ext cx="10829854" cy="1381125"/>
          </a:xfrm>
          <a:prstGeom prst="rect">
            <a:avLst/>
          </a:prstGeom>
        </p:spPr>
        <p:txBody>
          <a:bodyPr anchor="t" rtlCol="false" tIns="0" lIns="0" bIns="0" rIns="0">
            <a:spAutoFit/>
          </a:bodyPr>
          <a:lstStyle/>
          <a:p>
            <a:pPr algn="ctr">
              <a:lnSpc>
                <a:spcPts val="10800"/>
              </a:lnSpc>
            </a:pPr>
            <a:r>
              <a:rPr lang="en-US" sz="9000">
                <a:solidFill>
                  <a:srgbClr val="E30613"/>
                </a:solidFill>
                <a:latin typeface="Nagayama Kai"/>
              </a:rPr>
              <a:t>Thank you!</a:t>
            </a:r>
          </a:p>
        </p:txBody>
      </p:sp>
      <p:sp>
        <p:nvSpPr>
          <p:cNvPr name="TextBox 4" id="4"/>
          <p:cNvSpPr txBox="true"/>
          <p:nvPr/>
        </p:nvSpPr>
        <p:spPr>
          <a:xfrm rot="0">
            <a:off x="3627428" y="5687373"/>
            <a:ext cx="6880363" cy="1127125"/>
          </a:xfrm>
          <a:prstGeom prst="rect">
            <a:avLst/>
          </a:prstGeom>
        </p:spPr>
        <p:txBody>
          <a:bodyPr anchor="t" rtlCol="false" tIns="0" lIns="0" bIns="0" rIns="0">
            <a:spAutoFit/>
          </a:bodyPr>
          <a:lstStyle/>
          <a:p>
            <a:pPr algn="ctr">
              <a:lnSpc>
                <a:spcPts val="4550"/>
              </a:lnSpc>
            </a:pPr>
            <a:r>
              <a:rPr lang="en-US" sz="3500">
                <a:solidFill>
                  <a:srgbClr val="000000"/>
                </a:solidFill>
                <a:latin typeface="Kaisei Tokumin"/>
              </a:rPr>
              <a:t>Write a closing statement or call-to-action here.</a:t>
            </a:r>
          </a:p>
        </p:txBody>
      </p:sp>
      <p:sp>
        <p:nvSpPr>
          <p:cNvPr name="Freeform 5" id="5"/>
          <p:cNvSpPr/>
          <p:nvPr/>
        </p:nvSpPr>
        <p:spPr>
          <a:xfrm flipH="false" flipV="false" rot="-1116880">
            <a:off x="13154481" y="-1597294"/>
            <a:ext cx="6367195" cy="4114800"/>
          </a:xfrm>
          <a:custGeom>
            <a:avLst/>
            <a:gdLst/>
            <a:ahLst/>
            <a:cxnLst/>
            <a:rect r="r" b="b" t="t" l="l"/>
            <a:pathLst>
              <a:path h="4114800" w="6367195">
                <a:moveTo>
                  <a:pt x="0" y="0"/>
                </a:moveTo>
                <a:lnTo>
                  <a:pt x="6367196" y="0"/>
                </a:lnTo>
                <a:lnTo>
                  <a:pt x="6367196"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6" id="6"/>
          <p:cNvSpPr/>
          <p:nvPr/>
        </p:nvSpPr>
        <p:spPr>
          <a:xfrm flipH="false" flipV="false" rot="0">
            <a:off x="-1363402" y="-749917"/>
            <a:ext cx="7315200" cy="3813048"/>
          </a:xfrm>
          <a:custGeom>
            <a:avLst/>
            <a:gdLst/>
            <a:ahLst/>
            <a:cxnLst/>
            <a:rect r="r" b="b" t="t" l="l"/>
            <a:pathLst>
              <a:path h="3813048" w="7315200">
                <a:moveTo>
                  <a:pt x="0" y="0"/>
                </a:moveTo>
                <a:lnTo>
                  <a:pt x="7315200" y="0"/>
                </a:lnTo>
                <a:lnTo>
                  <a:pt x="7315200" y="3813048"/>
                </a:lnTo>
                <a:lnTo>
                  <a:pt x="0" y="381304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9049287" y="-514195"/>
            <a:ext cx="12338714" cy="11986233"/>
          </a:xfrm>
          <a:custGeom>
            <a:avLst/>
            <a:gdLst/>
            <a:ahLst/>
            <a:cxnLst/>
            <a:rect r="r" b="b" t="t" l="l"/>
            <a:pathLst>
              <a:path h="11986233" w="12338714">
                <a:moveTo>
                  <a:pt x="0" y="0"/>
                </a:moveTo>
                <a:lnTo>
                  <a:pt x="12338714" y="0"/>
                </a:lnTo>
                <a:lnTo>
                  <a:pt x="12338714" y="11986234"/>
                </a:lnTo>
                <a:lnTo>
                  <a:pt x="0" y="11986234"/>
                </a:lnTo>
                <a:lnTo>
                  <a:pt x="0" y="0"/>
                </a:lnTo>
                <a:close/>
              </a:path>
            </a:pathLst>
          </a:custGeom>
          <a:blipFill>
            <a:blip r:embed="rId8"/>
            <a:stretch>
              <a:fillRect l="0" t="0" r="0" b="-2940"/>
            </a:stretch>
          </a:blipFill>
          <a:ln cap="sq">
            <a:noFill/>
            <a:prstDash val="solid"/>
            <a:miter/>
          </a:ln>
        </p:spPr>
      </p:sp>
      <p:sp>
        <p:nvSpPr>
          <p:cNvPr name="Freeform 8" id="8"/>
          <p:cNvSpPr/>
          <p:nvPr/>
        </p:nvSpPr>
        <p:spPr>
          <a:xfrm flipH="false" flipV="false" rot="0">
            <a:off x="-1035596" y="7824148"/>
            <a:ext cx="7315200" cy="4041648"/>
          </a:xfrm>
          <a:custGeom>
            <a:avLst/>
            <a:gdLst/>
            <a:ahLst/>
            <a:cxnLst/>
            <a:rect r="r" b="b" t="t" l="l"/>
            <a:pathLst>
              <a:path h="4041648" w="7315200">
                <a:moveTo>
                  <a:pt x="0" y="0"/>
                </a:moveTo>
                <a:lnTo>
                  <a:pt x="7315200" y="0"/>
                </a:lnTo>
                <a:lnTo>
                  <a:pt x="7315200" y="4041648"/>
                </a:lnTo>
                <a:lnTo>
                  <a:pt x="0" y="4041648"/>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AutoShape 3" id="3"/>
          <p:cNvSpPr/>
          <p:nvPr/>
        </p:nvSpPr>
        <p:spPr>
          <a:xfrm rot="-5400000">
            <a:off x="1792016" y="5146282"/>
            <a:ext cx="10257527" cy="0"/>
          </a:xfrm>
          <a:prstGeom prst="line">
            <a:avLst/>
          </a:prstGeom>
          <a:ln cap="rnd" w="9525">
            <a:solidFill>
              <a:srgbClr val="000000">
                <a:alpha val="29804"/>
              </a:srgbClr>
            </a:solidFill>
            <a:prstDash val="solid"/>
            <a:headEnd type="none" len="sm" w="sm"/>
            <a:tailEnd type="none" len="sm" w="sm"/>
          </a:ln>
        </p:spPr>
      </p:sp>
      <p:sp>
        <p:nvSpPr>
          <p:cNvPr name="TextBox 4" id="4"/>
          <p:cNvSpPr txBox="true"/>
          <p:nvPr/>
        </p:nvSpPr>
        <p:spPr>
          <a:xfrm rot="0">
            <a:off x="1028700" y="756226"/>
            <a:ext cx="5059131" cy="2305050"/>
          </a:xfrm>
          <a:prstGeom prst="rect">
            <a:avLst/>
          </a:prstGeom>
        </p:spPr>
        <p:txBody>
          <a:bodyPr anchor="t" rtlCol="false" tIns="0" lIns="0" bIns="0" rIns="0">
            <a:spAutoFit/>
          </a:bodyPr>
          <a:lstStyle/>
          <a:p>
            <a:pPr>
              <a:lnSpc>
                <a:spcPts val="9000"/>
              </a:lnSpc>
            </a:pPr>
            <a:r>
              <a:rPr lang="en-US" sz="7500">
                <a:solidFill>
                  <a:srgbClr val="000000"/>
                </a:solidFill>
                <a:latin typeface="Nagayama Kai"/>
              </a:rPr>
              <a:t>Resource </a:t>
            </a:r>
          </a:p>
          <a:p>
            <a:pPr>
              <a:lnSpc>
                <a:spcPts val="9000"/>
              </a:lnSpc>
            </a:pPr>
            <a:r>
              <a:rPr lang="en-US" sz="7500">
                <a:solidFill>
                  <a:srgbClr val="000000"/>
                </a:solidFill>
                <a:latin typeface="Nagayama Kai"/>
              </a:rPr>
              <a:t>Page</a:t>
            </a:r>
          </a:p>
        </p:txBody>
      </p:sp>
      <p:sp>
        <p:nvSpPr>
          <p:cNvPr name="TextBox 5" id="5"/>
          <p:cNvSpPr txBox="true"/>
          <p:nvPr/>
        </p:nvSpPr>
        <p:spPr>
          <a:xfrm rot="0">
            <a:off x="1028700" y="3402330"/>
            <a:ext cx="5059131" cy="5855970"/>
          </a:xfrm>
          <a:prstGeom prst="rect">
            <a:avLst/>
          </a:prstGeom>
        </p:spPr>
        <p:txBody>
          <a:bodyPr anchor="t" rtlCol="false" tIns="0" lIns="0" bIns="0" rIns="0">
            <a:spAutoFit/>
          </a:bodyPr>
          <a:lstStyle/>
          <a:p>
            <a:pPr>
              <a:lnSpc>
                <a:spcPts val="3120"/>
              </a:lnSpc>
            </a:pPr>
            <a:r>
              <a:rPr lang="en-US" sz="2400">
                <a:solidFill>
                  <a:srgbClr val="000000"/>
                </a:solidFill>
                <a:latin typeface="Kaisei Tokumin"/>
              </a:rPr>
              <a:t>Use these design resources in your Canva Presentation.</a:t>
            </a: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r>
              <a:rPr lang="en-US" sz="2400">
                <a:solidFill>
                  <a:srgbClr val="000000"/>
                </a:solidFill>
                <a:latin typeface="Kaisei Tokumin"/>
              </a:rPr>
              <a:t>You can find these fonts online too. Happy designing! </a:t>
            </a:r>
          </a:p>
          <a:p>
            <a:pPr>
              <a:lnSpc>
                <a:spcPts val="3120"/>
              </a:lnSpc>
            </a:pPr>
          </a:p>
          <a:p>
            <a:pPr>
              <a:lnSpc>
                <a:spcPts val="3120"/>
              </a:lnSpc>
            </a:pPr>
            <a:r>
              <a:rPr lang="en-US" sz="2400">
                <a:solidFill>
                  <a:srgbClr val="000000"/>
                </a:solidFill>
                <a:latin typeface="Kaisei Tokumin"/>
              </a:rPr>
              <a:t>Don't forget to delete this page before presenting.</a:t>
            </a:r>
            <a:r>
              <a:rPr lang="en-US" sz="2400">
                <a:solidFill>
                  <a:srgbClr val="000000"/>
                </a:solidFill>
                <a:latin typeface="Kaisei Tokumin"/>
              </a:rPr>
              <a:t> </a:t>
            </a:r>
          </a:p>
        </p:txBody>
      </p:sp>
      <p:sp>
        <p:nvSpPr>
          <p:cNvPr name="TextBox 6" id="6"/>
          <p:cNvSpPr txBox="true"/>
          <p:nvPr/>
        </p:nvSpPr>
        <p:spPr>
          <a:xfrm rot="0">
            <a:off x="1028700" y="4694491"/>
            <a:ext cx="4676765" cy="758974"/>
          </a:xfrm>
          <a:prstGeom prst="rect">
            <a:avLst/>
          </a:prstGeom>
        </p:spPr>
        <p:txBody>
          <a:bodyPr anchor="t" rtlCol="false" tIns="0" lIns="0" bIns="0" rIns="0">
            <a:spAutoFit/>
          </a:bodyPr>
          <a:lstStyle/>
          <a:p>
            <a:pPr algn="l" marL="0" indent="0" lvl="0">
              <a:lnSpc>
                <a:spcPts val="3025"/>
              </a:lnSpc>
              <a:spcBef>
                <a:spcPct val="0"/>
              </a:spcBef>
            </a:pPr>
            <a:r>
              <a:rPr lang="en-US" sz="2327">
                <a:solidFill>
                  <a:srgbClr val="000000"/>
                </a:solidFill>
                <a:latin typeface="Kaisei Tokumin"/>
              </a:rPr>
              <a:t>This presentation template uses the following free fonts:</a:t>
            </a:r>
          </a:p>
        </p:txBody>
      </p:sp>
      <p:sp>
        <p:nvSpPr>
          <p:cNvPr name="TextBox 7" id="7"/>
          <p:cNvSpPr txBox="true"/>
          <p:nvPr/>
        </p:nvSpPr>
        <p:spPr>
          <a:xfrm rot="0">
            <a:off x="1028700" y="5955744"/>
            <a:ext cx="5059131" cy="881705"/>
          </a:xfrm>
          <a:prstGeom prst="rect">
            <a:avLst/>
          </a:prstGeom>
        </p:spPr>
        <p:txBody>
          <a:bodyPr anchor="t" rtlCol="false" tIns="0" lIns="0" bIns="0" rIns="0">
            <a:spAutoFit/>
          </a:bodyPr>
          <a:lstStyle/>
          <a:p>
            <a:pPr marL="358866" indent="-179433" lvl="1">
              <a:lnSpc>
                <a:spcPts val="2327"/>
              </a:lnSpc>
              <a:buFont typeface="Arial"/>
              <a:buChar char="•"/>
            </a:pPr>
            <a:r>
              <a:rPr lang="en-US" sz="1662">
                <a:solidFill>
                  <a:srgbClr val="000000"/>
                </a:solidFill>
                <a:latin typeface="Kaisei Tokumin"/>
              </a:rPr>
              <a:t>Titles: </a:t>
            </a:r>
            <a:r>
              <a:rPr lang="en-US" sz="1662">
                <a:solidFill>
                  <a:srgbClr val="FF4F63"/>
                </a:solidFill>
                <a:latin typeface="Kaisei Tokumin Italics"/>
              </a:rPr>
              <a:t>Nagayama Kai</a:t>
            </a:r>
          </a:p>
          <a:p>
            <a:pPr marL="358866" indent="-179433" lvl="1">
              <a:lnSpc>
                <a:spcPts val="2327"/>
              </a:lnSpc>
              <a:buFont typeface="Arial"/>
              <a:buChar char="•"/>
            </a:pPr>
            <a:r>
              <a:rPr lang="en-US" sz="1662">
                <a:solidFill>
                  <a:srgbClr val="000000"/>
                </a:solidFill>
                <a:latin typeface="Kaisei Tokumin"/>
              </a:rPr>
              <a:t>Headers: </a:t>
            </a:r>
            <a:r>
              <a:rPr lang="en-US" sz="1662">
                <a:solidFill>
                  <a:srgbClr val="FF4F63"/>
                </a:solidFill>
                <a:latin typeface="Kaisei Tokumin"/>
              </a:rPr>
              <a:t>Kaisei Tokumin</a:t>
            </a:r>
          </a:p>
          <a:p>
            <a:pPr marL="358866" indent="-179433" lvl="1">
              <a:lnSpc>
                <a:spcPts val="2327"/>
              </a:lnSpc>
              <a:buFont typeface="Arial"/>
              <a:buChar char="•"/>
            </a:pPr>
            <a:r>
              <a:rPr lang="en-US" sz="1662">
                <a:solidFill>
                  <a:srgbClr val="000000"/>
                </a:solidFill>
                <a:latin typeface="Kaisei Tokumin"/>
              </a:rPr>
              <a:t>Body Copy:</a:t>
            </a:r>
            <a:r>
              <a:rPr lang="en-US" sz="1662">
                <a:solidFill>
                  <a:srgbClr val="000000"/>
                </a:solidFill>
                <a:latin typeface="Kaisei Tokumin Italics"/>
              </a:rPr>
              <a:t> </a:t>
            </a:r>
            <a:r>
              <a:rPr lang="en-US" sz="1662">
                <a:solidFill>
                  <a:srgbClr val="FF4F63"/>
                </a:solidFill>
                <a:latin typeface="Kaisei Tokumin Italics"/>
              </a:rPr>
              <a:t>Kaisei Tokumin</a:t>
            </a:r>
          </a:p>
        </p:txBody>
      </p:sp>
      <p:sp>
        <p:nvSpPr>
          <p:cNvPr name="Freeform 8" id="8"/>
          <p:cNvSpPr/>
          <p:nvPr/>
        </p:nvSpPr>
        <p:spPr>
          <a:xfrm flipH="false" flipV="false" rot="0">
            <a:off x="10068325" y="944000"/>
            <a:ext cx="2226035" cy="1151973"/>
          </a:xfrm>
          <a:custGeom>
            <a:avLst/>
            <a:gdLst/>
            <a:ahLst/>
            <a:cxnLst/>
            <a:rect r="r" b="b" t="t" l="l"/>
            <a:pathLst>
              <a:path h="1151973" w="2226035">
                <a:moveTo>
                  <a:pt x="0" y="0"/>
                </a:moveTo>
                <a:lnTo>
                  <a:pt x="2226035" y="0"/>
                </a:lnTo>
                <a:lnTo>
                  <a:pt x="2226035" y="1151973"/>
                </a:lnTo>
                <a:lnTo>
                  <a:pt x="0" y="115197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0">
            <a:off x="7330196" y="378747"/>
            <a:ext cx="2770839" cy="2282479"/>
          </a:xfrm>
          <a:custGeom>
            <a:avLst/>
            <a:gdLst/>
            <a:ahLst/>
            <a:cxnLst/>
            <a:rect r="r" b="b" t="t" l="l"/>
            <a:pathLst>
              <a:path h="2282479" w="2770839">
                <a:moveTo>
                  <a:pt x="0" y="0"/>
                </a:moveTo>
                <a:lnTo>
                  <a:pt x="2770839" y="0"/>
                </a:lnTo>
                <a:lnTo>
                  <a:pt x="2770839" y="2282479"/>
                </a:lnTo>
                <a:lnTo>
                  <a:pt x="0" y="228247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0" id="10"/>
          <p:cNvSpPr/>
          <p:nvPr/>
        </p:nvSpPr>
        <p:spPr>
          <a:xfrm flipH="false" flipV="false" rot="0">
            <a:off x="12261649" y="655817"/>
            <a:ext cx="3128215" cy="1728339"/>
          </a:xfrm>
          <a:custGeom>
            <a:avLst/>
            <a:gdLst/>
            <a:ahLst/>
            <a:cxnLst/>
            <a:rect r="r" b="b" t="t" l="l"/>
            <a:pathLst>
              <a:path h="1728339" w="3128215">
                <a:moveTo>
                  <a:pt x="0" y="0"/>
                </a:moveTo>
                <a:lnTo>
                  <a:pt x="3128215" y="0"/>
                </a:lnTo>
                <a:lnTo>
                  <a:pt x="3128215" y="1728339"/>
                </a:lnTo>
                <a:lnTo>
                  <a:pt x="0" y="172833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false" flipV="false" rot="0">
            <a:off x="6925541" y="3061276"/>
            <a:ext cx="2343994" cy="2259024"/>
          </a:xfrm>
          <a:custGeom>
            <a:avLst/>
            <a:gdLst/>
            <a:ahLst/>
            <a:cxnLst/>
            <a:rect r="r" b="b" t="t" l="l"/>
            <a:pathLst>
              <a:path h="2259024" w="2343994">
                <a:moveTo>
                  <a:pt x="0" y="0"/>
                </a:moveTo>
                <a:lnTo>
                  <a:pt x="2343994" y="0"/>
                </a:lnTo>
                <a:lnTo>
                  <a:pt x="2343994" y="2259024"/>
                </a:lnTo>
                <a:lnTo>
                  <a:pt x="0" y="225902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2" id="12"/>
          <p:cNvSpPr/>
          <p:nvPr/>
        </p:nvSpPr>
        <p:spPr>
          <a:xfrm flipH="false" flipV="false" rot="0">
            <a:off x="9269535" y="3149207"/>
            <a:ext cx="2991973" cy="2083161"/>
          </a:xfrm>
          <a:custGeom>
            <a:avLst/>
            <a:gdLst/>
            <a:ahLst/>
            <a:cxnLst/>
            <a:rect r="r" b="b" t="t" l="l"/>
            <a:pathLst>
              <a:path h="2083161" w="2991973">
                <a:moveTo>
                  <a:pt x="0" y="0"/>
                </a:moveTo>
                <a:lnTo>
                  <a:pt x="2991973" y="0"/>
                </a:lnTo>
                <a:lnTo>
                  <a:pt x="2991973" y="2083161"/>
                </a:lnTo>
                <a:lnTo>
                  <a:pt x="0" y="2083161"/>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3" id="13"/>
          <p:cNvSpPr/>
          <p:nvPr/>
        </p:nvSpPr>
        <p:spPr>
          <a:xfrm flipH="false" flipV="false" rot="0">
            <a:off x="12261508" y="3333895"/>
            <a:ext cx="3287839" cy="1713786"/>
          </a:xfrm>
          <a:custGeom>
            <a:avLst/>
            <a:gdLst/>
            <a:ahLst/>
            <a:cxnLst/>
            <a:rect r="r" b="b" t="t" l="l"/>
            <a:pathLst>
              <a:path h="1713786" w="3287839">
                <a:moveTo>
                  <a:pt x="0" y="0"/>
                </a:moveTo>
                <a:lnTo>
                  <a:pt x="3287839" y="0"/>
                </a:lnTo>
                <a:lnTo>
                  <a:pt x="3287839" y="1713786"/>
                </a:lnTo>
                <a:lnTo>
                  <a:pt x="0" y="1713786"/>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4" id="14"/>
          <p:cNvSpPr/>
          <p:nvPr/>
        </p:nvSpPr>
        <p:spPr>
          <a:xfrm flipH="false" flipV="false" rot="0">
            <a:off x="11064883" y="5548168"/>
            <a:ext cx="3203372" cy="2070179"/>
          </a:xfrm>
          <a:custGeom>
            <a:avLst/>
            <a:gdLst/>
            <a:ahLst/>
            <a:cxnLst/>
            <a:rect r="r" b="b" t="t" l="l"/>
            <a:pathLst>
              <a:path h="2070179" w="3203372">
                <a:moveTo>
                  <a:pt x="0" y="0"/>
                </a:moveTo>
                <a:lnTo>
                  <a:pt x="3203373" y="0"/>
                </a:lnTo>
                <a:lnTo>
                  <a:pt x="3203373" y="2070179"/>
                </a:lnTo>
                <a:lnTo>
                  <a:pt x="0" y="2070179"/>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5" id="15"/>
          <p:cNvSpPr/>
          <p:nvPr/>
        </p:nvSpPr>
        <p:spPr>
          <a:xfrm flipH="false" flipV="false" rot="0">
            <a:off x="7302926" y="5624075"/>
            <a:ext cx="3680319" cy="1918366"/>
          </a:xfrm>
          <a:custGeom>
            <a:avLst/>
            <a:gdLst/>
            <a:ahLst/>
            <a:cxnLst/>
            <a:rect r="r" b="b" t="t" l="l"/>
            <a:pathLst>
              <a:path h="1918366" w="3680319">
                <a:moveTo>
                  <a:pt x="0" y="0"/>
                </a:moveTo>
                <a:lnTo>
                  <a:pt x="3680319" y="0"/>
                </a:lnTo>
                <a:lnTo>
                  <a:pt x="3680319" y="1918366"/>
                </a:lnTo>
                <a:lnTo>
                  <a:pt x="0" y="1918366"/>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6" id="16"/>
          <p:cNvSpPr/>
          <p:nvPr/>
        </p:nvSpPr>
        <p:spPr>
          <a:xfrm flipH="false" flipV="false" rot="0">
            <a:off x="15357154" y="938484"/>
            <a:ext cx="2689029" cy="1163005"/>
          </a:xfrm>
          <a:custGeom>
            <a:avLst/>
            <a:gdLst/>
            <a:ahLst/>
            <a:cxnLst/>
            <a:rect r="r" b="b" t="t" l="l"/>
            <a:pathLst>
              <a:path h="1163005" w="2689029">
                <a:moveTo>
                  <a:pt x="0" y="0"/>
                </a:moveTo>
                <a:lnTo>
                  <a:pt x="2689029" y="0"/>
                </a:lnTo>
                <a:lnTo>
                  <a:pt x="2689029" y="1163005"/>
                </a:lnTo>
                <a:lnTo>
                  <a:pt x="0" y="1163005"/>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7" id="17"/>
          <p:cNvSpPr/>
          <p:nvPr/>
        </p:nvSpPr>
        <p:spPr>
          <a:xfrm flipH="false" flipV="false" rot="0">
            <a:off x="15549347" y="3447943"/>
            <a:ext cx="2689029" cy="1485689"/>
          </a:xfrm>
          <a:custGeom>
            <a:avLst/>
            <a:gdLst/>
            <a:ahLst/>
            <a:cxnLst/>
            <a:rect r="r" b="b" t="t" l="l"/>
            <a:pathLst>
              <a:path h="1485689" w="2689029">
                <a:moveTo>
                  <a:pt x="0" y="0"/>
                </a:moveTo>
                <a:lnTo>
                  <a:pt x="2689029" y="0"/>
                </a:lnTo>
                <a:lnTo>
                  <a:pt x="2689029" y="1485689"/>
                </a:lnTo>
                <a:lnTo>
                  <a:pt x="0" y="1485689"/>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Freeform 18" id="18"/>
          <p:cNvSpPr/>
          <p:nvPr/>
        </p:nvSpPr>
        <p:spPr>
          <a:xfrm flipH="false" flipV="false" rot="0">
            <a:off x="14349894" y="5527799"/>
            <a:ext cx="3330835" cy="2110917"/>
          </a:xfrm>
          <a:custGeom>
            <a:avLst/>
            <a:gdLst/>
            <a:ahLst/>
            <a:cxnLst/>
            <a:rect r="r" b="b" t="t" l="l"/>
            <a:pathLst>
              <a:path h="2110917" w="3330835">
                <a:moveTo>
                  <a:pt x="0" y="0"/>
                </a:moveTo>
                <a:lnTo>
                  <a:pt x="3330835" y="0"/>
                </a:lnTo>
                <a:lnTo>
                  <a:pt x="3330835" y="2110917"/>
                </a:lnTo>
                <a:lnTo>
                  <a:pt x="0" y="2110917"/>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19" id="19"/>
          <p:cNvSpPr/>
          <p:nvPr/>
        </p:nvSpPr>
        <p:spPr>
          <a:xfrm flipH="false" flipV="false" rot="0">
            <a:off x="9613221" y="7704691"/>
            <a:ext cx="861816" cy="2275194"/>
          </a:xfrm>
          <a:custGeom>
            <a:avLst/>
            <a:gdLst/>
            <a:ahLst/>
            <a:cxnLst/>
            <a:rect r="r" b="b" t="t" l="l"/>
            <a:pathLst>
              <a:path h="2275194" w="861816">
                <a:moveTo>
                  <a:pt x="0" y="0"/>
                </a:moveTo>
                <a:lnTo>
                  <a:pt x="861816" y="0"/>
                </a:lnTo>
                <a:lnTo>
                  <a:pt x="861816" y="2275194"/>
                </a:lnTo>
                <a:lnTo>
                  <a:pt x="0" y="2275194"/>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20" id="20"/>
          <p:cNvSpPr/>
          <p:nvPr/>
        </p:nvSpPr>
        <p:spPr>
          <a:xfrm flipH="false" flipV="false" rot="0">
            <a:off x="7302926" y="7972140"/>
            <a:ext cx="2373130" cy="1740296"/>
          </a:xfrm>
          <a:custGeom>
            <a:avLst/>
            <a:gdLst/>
            <a:ahLst/>
            <a:cxnLst/>
            <a:rect r="r" b="b" t="t" l="l"/>
            <a:pathLst>
              <a:path h="1740296" w="2373130">
                <a:moveTo>
                  <a:pt x="0" y="0"/>
                </a:moveTo>
                <a:lnTo>
                  <a:pt x="2373130" y="0"/>
                </a:lnTo>
                <a:lnTo>
                  <a:pt x="2373130" y="1740296"/>
                </a:lnTo>
                <a:lnTo>
                  <a:pt x="0" y="1740296"/>
                </a:lnTo>
                <a:lnTo>
                  <a:pt x="0" y="0"/>
                </a:lnTo>
                <a:close/>
              </a:path>
            </a:pathLst>
          </a:custGeom>
          <a:blipFill>
            <a:blip r:embed="rId28"/>
            <a:stretch>
              <a:fillRect l="0" t="0" r="0" b="0"/>
            </a:stretch>
          </a:blipFill>
        </p:spPr>
      </p:sp>
      <p:sp>
        <p:nvSpPr>
          <p:cNvPr name="Freeform 21" id="21"/>
          <p:cNvSpPr/>
          <p:nvPr/>
        </p:nvSpPr>
        <p:spPr>
          <a:xfrm flipH="false" flipV="false" rot="0">
            <a:off x="16105827" y="7775985"/>
            <a:ext cx="1603377" cy="1970356"/>
          </a:xfrm>
          <a:custGeom>
            <a:avLst/>
            <a:gdLst/>
            <a:ahLst/>
            <a:cxnLst/>
            <a:rect r="r" b="b" t="t" l="l"/>
            <a:pathLst>
              <a:path h="1970356" w="1603377">
                <a:moveTo>
                  <a:pt x="0" y="0"/>
                </a:moveTo>
                <a:lnTo>
                  <a:pt x="1603377" y="0"/>
                </a:lnTo>
                <a:lnTo>
                  <a:pt x="1603377" y="1970356"/>
                </a:lnTo>
                <a:lnTo>
                  <a:pt x="0" y="1970356"/>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22" id="22"/>
          <p:cNvSpPr/>
          <p:nvPr/>
        </p:nvSpPr>
        <p:spPr>
          <a:xfrm flipH="false" flipV="false" rot="0">
            <a:off x="10475037" y="7775985"/>
            <a:ext cx="2886776" cy="2132606"/>
          </a:xfrm>
          <a:custGeom>
            <a:avLst/>
            <a:gdLst/>
            <a:ahLst/>
            <a:cxnLst/>
            <a:rect r="r" b="b" t="t" l="l"/>
            <a:pathLst>
              <a:path h="2132606" w="2886776">
                <a:moveTo>
                  <a:pt x="0" y="0"/>
                </a:moveTo>
                <a:lnTo>
                  <a:pt x="2886777" y="0"/>
                </a:lnTo>
                <a:lnTo>
                  <a:pt x="2886777" y="2132606"/>
                </a:lnTo>
                <a:lnTo>
                  <a:pt x="0" y="2132606"/>
                </a:lnTo>
                <a:lnTo>
                  <a:pt x="0" y="0"/>
                </a:lnTo>
                <a:close/>
              </a:path>
            </a:pathLst>
          </a:custGeom>
          <a:blipFill>
            <a:blip r:embed="rId31"/>
            <a:stretch>
              <a:fillRect l="0" t="0" r="0" b="0"/>
            </a:stretch>
          </a:blipFill>
        </p:spPr>
      </p:sp>
      <p:sp>
        <p:nvSpPr>
          <p:cNvPr name="Freeform 23" id="23"/>
          <p:cNvSpPr/>
          <p:nvPr/>
        </p:nvSpPr>
        <p:spPr>
          <a:xfrm flipH="false" flipV="false" rot="0">
            <a:off x="13311215" y="7702241"/>
            <a:ext cx="2704096" cy="2280094"/>
          </a:xfrm>
          <a:custGeom>
            <a:avLst/>
            <a:gdLst/>
            <a:ahLst/>
            <a:cxnLst/>
            <a:rect r="r" b="b" t="t" l="l"/>
            <a:pathLst>
              <a:path h="2280094" w="2704096">
                <a:moveTo>
                  <a:pt x="0" y="0"/>
                </a:moveTo>
                <a:lnTo>
                  <a:pt x="2704097" y="0"/>
                </a:lnTo>
                <a:lnTo>
                  <a:pt x="2704097" y="2280094"/>
                </a:lnTo>
                <a:lnTo>
                  <a:pt x="0" y="2280094"/>
                </a:lnTo>
                <a:lnTo>
                  <a:pt x="0" y="0"/>
                </a:lnTo>
                <a:close/>
              </a:path>
            </a:pathLst>
          </a:custGeom>
          <a:blipFill>
            <a:blip r:embed="rId32"/>
            <a:stretch>
              <a:fillRect l="-1215" t="-7813" r="-1215" b="0"/>
            </a:stretch>
          </a:blipFill>
        </p:spPr>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AutoShape 3" id="3"/>
          <p:cNvSpPr/>
          <p:nvPr/>
        </p:nvSpPr>
        <p:spPr>
          <a:xfrm rot="-5400000">
            <a:off x="1792016" y="5146282"/>
            <a:ext cx="10257527" cy="0"/>
          </a:xfrm>
          <a:prstGeom prst="line">
            <a:avLst/>
          </a:prstGeom>
          <a:ln cap="rnd" w="9525">
            <a:solidFill>
              <a:srgbClr val="000000">
                <a:alpha val="29804"/>
              </a:srgbClr>
            </a:solidFill>
            <a:prstDash val="solid"/>
            <a:headEnd type="none" len="sm" w="sm"/>
            <a:tailEnd type="none" len="sm" w="sm"/>
          </a:ln>
        </p:spPr>
      </p:sp>
      <p:sp>
        <p:nvSpPr>
          <p:cNvPr name="Freeform 4" id="4"/>
          <p:cNvSpPr/>
          <p:nvPr/>
        </p:nvSpPr>
        <p:spPr>
          <a:xfrm flipH="false" flipV="false" rot="0">
            <a:off x="7065434" y="816711"/>
            <a:ext cx="2078566" cy="2716685"/>
          </a:xfrm>
          <a:custGeom>
            <a:avLst/>
            <a:gdLst/>
            <a:ahLst/>
            <a:cxnLst/>
            <a:rect r="r" b="b" t="t" l="l"/>
            <a:pathLst>
              <a:path h="2716685" w="2078566">
                <a:moveTo>
                  <a:pt x="0" y="0"/>
                </a:moveTo>
                <a:lnTo>
                  <a:pt x="2078566" y="0"/>
                </a:lnTo>
                <a:lnTo>
                  <a:pt x="2078566" y="2716686"/>
                </a:lnTo>
                <a:lnTo>
                  <a:pt x="0" y="2716686"/>
                </a:lnTo>
                <a:lnTo>
                  <a:pt x="0" y="0"/>
                </a:lnTo>
                <a:close/>
              </a:path>
            </a:pathLst>
          </a:custGeom>
          <a:blipFill>
            <a:blip r:embed="rId4"/>
            <a:stretch>
              <a:fillRect l="-14795" t="0" r="-15904" b="0"/>
            </a:stretch>
          </a:blipFill>
          <a:ln cap="sq">
            <a:noFill/>
            <a:prstDash val="solid"/>
            <a:miter/>
          </a:ln>
        </p:spPr>
      </p:sp>
      <p:sp>
        <p:nvSpPr>
          <p:cNvPr name="Freeform 5" id="5"/>
          <p:cNvSpPr/>
          <p:nvPr/>
        </p:nvSpPr>
        <p:spPr>
          <a:xfrm flipH="false" flipV="false" rot="0">
            <a:off x="9325614" y="797446"/>
            <a:ext cx="1861323" cy="2755217"/>
          </a:xfrm>
          <a:custGeom>
            <a:avLst/>
            <a:gdLst/>
            <a:ahLst/>
            <a:cxnLst/>
            <a:rect r="r" b="b" t="t" l="l"/>
            <a:pathLst>
              <a:path h="2755217" w="1861323">
                <a:moveTo>
                  <a:pt x="0" y="0"/>
                </a:moveTo>
                <a:lnTo>
                  <a:pt x="1861323" y="0"/>
                </a:lnTo>
                <a:lnTo>
                  <a:pt x="1861323" y="2755216"/>
                </a:lnTo>
                <a:lnTo>
                  <a:pt x="0" y="2755216"/>
                </a:lnTo>
                <a:lnTo>
                  <a:pt x="0" y="0"/>
                </a:lnTo>
                <a:close/>
              </a:path>
            </a:pathLst>
          </a:custGeom>
          <a:blipFill>
            <a:blip r:embed="rId5"/>
            <a:stretch>
              <a:fillRect l="-23462" t="0" r="-24562" b="0"/>
            </a:stretch>
          </a:blipFill>
        </p:spPr>
      </p:sp>
      <p:sp>
        <p:nvSpPr>
          <p:cNvPr name="Freeform 6" id="6"/>
          <p:cNvSpPr/>
          <p:nvPr/>
        </p:nvSpPr>
        <p:spPr>
          <a:xfrm flipH="false" flipV="false" rot="0">
            <a:off x="11368551" y="768813"/>
            <a:ext cx="1597586" cy="2812481"/>
          </a:xfrm>
          <a:custGeom>
            <a:avLst/>
            <a:gdLst/>
            <a:ahLst/>
            <a:cxnLst/>
            <a:rect r="r" b="b" t="t" l="l"/>
            <a:pathLst>
              <a:path h="2812481" w="1597586">
                <a:moveTo>
                  <a:pt x="0" y="0"/>
                </a:moveTo>
                <a:lnTo>
                  <a:pt x="1597586" y="0"/>
                </a:lnTo>
                <a:lnTo>
                  <a:pt x="1597586" y="2812481"/>
                </a:lnTo>
                <a:lnTo>
                  <a:pt x="0" y="2812481"/>
                </a:lnTo>
                <a:lnTo>
                  <a:pt x="0" y="0"/>
                </a:lnTo>
                <a:close/>
              </a:path>
            </a:pathLst>
          </a:custGeom>
          <a:blipFill>
            <a:blip r:embed="rId6"/>
            <a:stretch>
              <a:fillRect l="-32737" t="0" r="-43308" b="0"/>
            </a:stretch>
          </a:blipFill>
          <a:ln cap="sq">
            <a:noFill/>
            <a:prstDash val="solid"/>
            <a:miter/>
          </a:ln>
        </p:spPr>
      </p:sp>
      <p:sp>
        <p:nvSpPr>
          <p:cNvPr name="Freeform 7" id="7"/>
          <p:cNvSpPr/>
          <p:nvPr/>
        </p:nvSpPr>
        <p:spPr>
          <a:xfrm flipH="false" flipV="false" rot="0">
            <a:off x="13147751" y="898048"/>
            <a:ext cx="2123891" cy="2554012"/>
          </a:xfrm>
          <a:custGeom>
            <a:avLst/>
            <a:gdLst/>
            <a:ahLst/>
            <a:cxnLst/>
            <a:rect r="r" b="b" t="t" l="l"/>
            <a:pathLst>
              <a:path h="2554012" w="2123891">
                <a:moveTo>
                  <a:pt x="0" y="0"/>
                </a:moveTo>
                <a:lnTo>
                  <a:pt x="2123891" y="0"/>
                </a:lnTo>
                <a:lnTo>
                  <a:pt x="2123891" y="2554012"/>
                </a:lnTo>
                <a:lnTo>
                  <a:pt x="0" y="2554012"/>
                </a:lnTo>
                <a:lnTo>
                  <a:pt x="0" y="0"/>
                </a:lnTo>
                <a:close/>
              </a:path>
            </a:pathLst>
          </a:custGeom>
          <a:blipFill>
            <a:blip r:embed="rId7"/>
            <a:stretch>
              <a:fillRect l="-16082" t="0" r="-4169" b="0"/>
            </a:stretch>
          </a:blipFill>
          <a:ln cap="sq">
            <a:noFill/>
            <a:prstDash val="solid"/>
            <a:miter/>
          </a:ln>
        </p:spPr>
      </p:sp>
      <p:sp>
        <p:nvSpPr>
          <p:cNvPr name="Freeform 8" id="8"/>
          <p:cNvSpPr/>
          <p:nvPr/>
        </p:nvSpPr>
        <p:spPr>
          <a:xfrm flipH="false" flipV="false" rot="0">
            <a:off x="15453256" y="798172"/>
            <a:ext cx="2834744" cy="2753764"/>
          </a:xfrm>
          <a:custGeom>
            <a:avLst/>
            <a:gdLst/>
            <a:ahLst/>
            <a:cxnLst/>
            <a:rect r="r" b="b" t="t" l="l"/>
            <a:pathLst>
              <a:path h="2753764" w="2834744">
                <a:moveTo>
                  <a:pt x="0" y="0"/>
                </a:moveTo>
                <a:lnTo>
                  <a:pt x="2834744" y="0"/>
                </a:lnTo>
                <a:lnTo>
                  <a:pt x="2834744" y="2753764"/>
                </a:lnTo>
                <a:lnTo>
                  <a:pt x="0" y="2753764"/>
                </a:lnTo>
                <a:lnTo>
                  <a:pt x="0" y="0"/>
                </a:lnTo>
                <a:close/>
              </a:path>
            </a:pathLst>
          </a:custGeom>
          <a:blipFill>
            <a:blip r:embed="rId8"/>
            <a:stretch>
              <a:fillRect l="0" t="0" r="0" b="-2940"/>
            </a:stretch>
          </a:blipFill>
          <a:ln cap="sq">
            <a:noFill/>
            <a:prstDash val="solid"/>
            <a:miter/>
          </a:ln>
        </p:spPr>
      </p:sp>
      <p:sp>
        <p:nvSpPr>
          <p:cNvPr name="Freeform 9" id="9"/>
          <p:cNvSpPr/>
          <p:nvPr/>
        </p:nvSpPr>
        <p:spPr>
          <a:xfrm flipH="false" flipV="false" rot="0">
            <a:off x="7065434" y="4429287"/>
            <a:ext cx="2396283" cy="2396283"/>
          </a:xfrm>
          <a:custGeom>
            <a:avLst/>
            <a:gdLst/>
            <a:ahLst/>
            <a:cxnLst/>
            <a:rect r="r" b="b" t="t" l="l"/>
            <a:pathLst>
              <a:path h="2396283" w="2396283">
                <a:moveTo>
                  <a:pt x="0" y="0"/>
                </a:moveTo>
                <a:lnTo>
                  <a:pt x="2396284" y="0"/>
                </a:lnTo>
                <a:lnTo>
                  <a:pt x="2396284" y="2396283"/>
                </a:lnTo>
                <a:lnTo>
                  <a:pt x="0" y="2396283"/>
                </a:lnTo>
                <a:lnTo>
                  <a:pt x="0" y="0"/>
                </a:lnTo>
                <a:close/>
              </a:path>
            </a:pathLst>
          </a:custGeom>
          <a:blipFill>
            <a:blip r:embed="rId9"/>
            <a:stretch>
              <a:fillRect l="0" t="0" r="0" b="0"/>
            </a:stretch>
          </a:blipFill>
        </p:spPr>
      </p:sp>
      <p:sp>
        <p:nvSpPr>
          <p:cNvPr name="Freeform 10" id="10"/>
          <p:cNvSpPr/>
          <p:nvPr/>
        </p:nvSpPr>
        <p:spPr>
          <a:xfrm flipH="false" flipV="false" rot="0">
            <a:off x="9871667" y="4312158"/>
            <a:ext cx="2630541" cy="2630541"/>
          </a:xfrm>
          <a:custGeom>
            <a:avLst/>
            <a:gdLst/>
            <a:ahLst/>
            <a:cxnLst/>
            <a:rect r="r" b="b" t="t" l="l"/>
            <a:pathLst>
              <a:path h="2630541" w="2630541">
                <a:moveTo>
                  <a:pt x="0" y="0"/>
                </a:moveTo>
                <a:lnTo>
                  <a:pt x="2630541" y="0"/>
                </a:lnTo>
                <a:lnTo>
                  <a:pt x="2630541" y="2630541"/>
                </a:lnTo>
                <a:lnTo>
                  <a:pt x="0" y="2630541"/>
                </a:lnTo>
                <a:lnTo>
                  <a:pt x="0" y="0"/>
                </a:lnTo>
                <a:close/>
              </a:path>
            </a:pathLst>
          </a:custGeom>
          <a:blipFill>
            <a:blip r:embed="rId10"/>
            <a:stretch>
              <a:fillRect l="0" t="0" r="0" b="0"/>
            </a:stretch>
          </a:blipFill>
        </p:spPr>
      </p:sp>
      <p:sp>
        <p:nvSpPr>
          <p:cNvPr name="Freeform 11" id="11"/>
          <p:cNvSpPr/>
          <p:nvPr/>
        </p:nvSpPr>
        <p:spPr>
          <a:xfrm flipH="true" flipV="false" rot="0">
            <a:off x="12645083" y="4236883"/>
            <a:ext cx="2705816" cy="2705816"/>
          </a:xfrm>
          <a:custGeom>
            <a:avLst/>
            <a:gdLst/>
            <a:ahLst/>
            <a:cxnLst/>
            <a:rect r="r" b="b" t="t" l="l"/>
            <a:pathLst>
              <a:path h="2705816" w="2705816">
                <a:moveTo>
                  <a:pt x="2705815" y="0"/>
                </a:moveTo>
                <a:lnTo>
                  <a:pt x="0" y="0"/>
                </a:lnTo>
                <a:lnTo>
                  <a:pt x="0" y="2705816"/>
                </a:lnTo>
                <a:lnTo>
                  <a:pt x="2705815" y="2705816"/>
                </a:lnTo>
                <a:lnTo>
                  <a:pt x="2705815" y="0"/>
                </a:lnTo>
                <a:close/>
              </a:path>
            </a:pathLst>
          </a:custGeom>
          <a:blipFill>
            <a:blip r:embed="rId11"/>
            <a:stretch>
              <a:fillRect l="0" t="0" r="0" b="0"/>
            </a:stretch>
          </a:blipFill>
        </p:spPr>
      </p:sp>
      <p:sp>
        <p:nvSpPr>
          <p:cNvPr name="Freeform 12" id="12"/>
          <p:cNvSpPr/>
          <p:nvPr/>
        </p:nvSpPr>
        <p:spPr>
          <a:xfrm flipH="false" flipV="false" rot="0">
            <a:off x="12086879" y="7236271"/>
            <a:ext cx="2398471" cy="2484292"/>
          </a:xfrm>
          <a:custGeom>
            <a:avLst/>
            <a:gdLst/>
            <a:ahLst/>
            <a:cxnLst/>
            <a:rect r="r" b="b" t="t" l="l"/>
            <a:pathLst>
              <a:path h="2484292" w="2398471">
                <a:moveTo>
                  <a:pt x="0" y="0"/>
                </a:moveTo>
                <a:lnTo>
                  <a:pt x="2398471" y="0"/>
                </a:lnTo>
                <a:lnTo>
                  <a:pt x="2398471" y="2484292"/>
                </a:lnTo>
                <a:lnTo>
                  <a:pt x="0" y="248429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3" id="13"/>
          <p:cNvSpPr/>
          <p:nvPr/>
        </p:nvSpPr>
        <p:spPr>
          <a:xfrm flipH="false" flipV="false" rot="0">
            <a:off x="9708241" y="7508064"/>
            <a:ext cx="1957836" cy="1940705"/>
          </a:xfrm>
          <a:custGeom>
            <a:avLst/>
            <a:gdLst/>
            <a:ahLst/>
            <a:cxnLst/>
            <a:rect r="r" b="b" t="t" l="l"/>
            <a:pathLst>
              <a:path h="1940705" w="1957836">
                <a:moveTo>
                  <a:pt x="0" y="0"/>
                </a:moveTo>
                <a:lnTo>
                  <a:pt x="1957836" y="0"/>
                </a:lnTo>
                <a:lnTo>
                  <a:pt x="1957836" y="1940705"/>
                </a:lnTo>
                <a:lnTo>
                  <a:pt x="0" y="1940705"/>
                </a:lnTo>
                <a:lnTo>
                  <a:pt x="0" y="0"/>
                </a:lnTo>
                <a:close/>
              </a:path>
            </a:pathLst>
          </a:custGeom>
          <a:blipFill>
            <a:blip r:embed="rId14"/>
            <a:stretch>
              <a:fillRect l="0" t="0" r="0" b="0"/>
            </a:stretch>
          </a:blipFill>
        </p:spPr>
      </p:sp>
      <p:sp>
        <p:nvSpPr>
          <p:cNvPr name="Freeform 14" id="14"/>
          <p:cNvSpPr/>
          <p:nvPr/>
        </p:nvSpPr>
        <p:spPr>
          <a:xfrm flipH="true" flipV="false" rot="0">
            <a:off x="7238642" y="7513562"/>
            <a:ext cx="2048796" cy="1929710"/>
          </a:xfrm>
          <a:custGeom>
            <a:avLst/>
            <a:gdLst/>
            <a:ahLst/>
            <a:cxnLst/>
            <a:rect r="r" b="b" t="t" l="l"/>
            <a:pathLst>
              <a:path h="1929710" w="2048796">
                <a:moveTo>
                  <a:pt x="2048796" y="0"/>
                </a:moveTo>
                <a:lnTo>
                  <a:pt x="0" y="0"/>
                </a:lnTo>
                <a:lnTo>
                  <a:pt x="0" y="1929710"/>
                </a:lnTo>
                <a:lnTo>
                  <a:pt x="2048796" y="1929710"/>
                </a:lnTo>
                <a:lnTo>
                  <a:pt x="2048796" y="0"/>
                </a:lnTo>
                <a:close/>
              </a:path>
            </a:pathLst>
          </a:custGeom>
          <a:blipFill>
            <a:blip r:embed="rId15"/>
            <a:stretch>
              <a:fillRect l="0" t="0" r="0" b="0"/>
            </a:stretch>
          </a:blipFill>
        </p:spPr>
      </p:sp>
      <p:sp>
        <p:nvSpPr>
          <p:cNvPr name="Freeform 15" id="15"/>
          <p:cNvSpPr/>
          <p:nvPr/>
        </p:nvSpPr>
        <p:spPr>
          <a:xfrm flipH="false" flipV="false" rot="0">
            <a:off x="14906153" y="7192779"/>
            <a:ext cx="2859620" cy="2571275"/>
          </a:xfrm>
          <a:custGeom>
            <a:avLst/>
            <a:gdLst/>
            <a:ahLst/>
            <a:cxnLst/>
            <a:rect r="r" b="b" t="t" l="l"/>
            <a:pathLst>
              <a:path h="2571275" w="2859620">
                <a:moveTo>
                  <a:pt x="0" y="0"/>
                </a:moveTo>
                <a:lnTo>
                  <a:pt x="2859620" y="0"/>
                </a:lnTo>
                <a:lnTo>
                  <a:pt x="2859620" y="2571275"/>
                </a:lnTo>
                <a:lnTo>
                  <a:pt x="0" y="2571275"/>
                </a:lnTo>
                <a:lnTo>
                  <a:pt x="0" y="0"/>
                </a:lnTo>
                <a:close/>
              </a:path>
            </a:pathLst>
          </a:custGeom>
          <a:blipFill>
            <a:blip r:embed="rId16"/>
            <a:stretch>
              <a:fillRect l="0" t="0" r="0" b="0"/>
            </a:stretch>
          </a:blipFill>
        </p:spPr>
      </p:sp>
      <p:sp>
        <p:nvSpPr>
          <p:cNvPr name="Freeform 16" id="16"/>
          <p:cNvSpPr/>
          <p:nvPr/>
        </p:nvSpPr>
        <p:spPr>
          <a:xfrm flipH="false" flipV="false" rot="0">
            <a:off x="15453256" y="4415172"/>
            <a:ext cx="2527527" cy="2527527"/>
          </a:xfrm>
          <a:custGeom>
            <a:avLst/>
            <a:gdLst/>
            <a:ahLst/>
            <a:cxnLst/>
            <a:rect r="r" b="b" t="t" l="l"/>
            <a:pathLst>
              <a:path h="2527527" w="2527527">
                <a:moveTo>
                  <a:pt x="0" y="0"/>
                </a:moveTo>
                <a:lnTo>
                  <a:pt x="2527526" y="0"/>
                </a:lnTo>
                <a:lnTo>
                  <a:pt x="2527526" y="2527527"/>
                </a:lnTo>
                <a:lnTo>
                  <a:pt x="0" y="2527527"/>
                </a:lnTo>
                <a:lnTo>
                  <a:pt x="0" y="0"/>
                </a:lnTo>
                <a:close/>
              </a:path>
            </a:pathLst>
          </a:custGeom>
          <a:blipFill>
            <a:blip r:embed="rId17"/>
            <a:stretch>
              <a:fillRect l="0" t="0" r="0" b="0"/>
            </a:stretch>
          </a:blipFill>
        </p:spPr>
      </p:sp>
      <p:sp>
        <p:nvSpPr>
          <p:cNvPr name="TextBox 17" id="17"/>
          <p:cNvSpPr txBox="true"/>
          <p:nvPr/>
        </p:nvSpPr>
        <p:spPr>
          <a:xfrm rot="0">
            <a:off x="1028700" y="756226"/>
            <a:ext cx="5059131" cy="2305050"/>
          </a:xfrm>
          <a:prstGeom prst="rect">
            <a:avLst/>
          </a:prstGeom>
        </p:spPr>
        <p:txBody>
          <a:bodyPr anchor="t" rtlCol="false" tIns="0" lIns="0" bIns="0" rIns="0">
            <a:spAutoFit/>
          </a:bodyPr>
          <a:lstStyle/>
          <a:p>
            <a:pPr>
              <a:lnSpc>
                <a:spcPts val="9000"/>
              </a:lnSpc>
            </a:pPr>
            <a:r>
              <a:rPr lang="en-US" sz="7500">
                <a:solidFill>
                  <a:srgbClr val="000000"/>
                </a:solidFill>
                <a:latin typeface="Nagayama Kai"/>
              </a:rPr>
              <a:t>Resource </a:t>
            </a:r>
          </a:p>
          <a:p>
            <a:pPr>
              <a:lnSpc>
                <a:spcPts val="9000"/>
              </a:lnSpc>
            </a:pPr>
            <a:r>
              <a:rPr lang="en-US" sz="7500">
                <a:solidFill>
                  <a:srgbClr val="000000"/>
                </a:solidFill>
                <a:latin typeface="Nagayama Kai"/>
              </a:rPr>
              <a:t>Page</a:t>
            </a:r>
          </a:p>
        </p:txBody>
      </p:sp>
      <p:sp>
        <p:nvSpPr>
          <p:cNvPr name="TextBox 18" id="18"/>
          <p:cNvSpPr txBox="true"/>
          <p:nvPr/>
        </p:nvSpPr>
        <p:spPr>
          <a:xfrm rot="0">
            <a:off x="1028700" y="3402330"/>
            <a:ext cx="5059131" cy="5855970"/>
          </a:xfrm>
          <a:prstGeom prst="rect">
            <a:avLst/>
          </a:prstGeom>
        </p:spPr>
        <p:txBody>
          <a:bodyPr anchor="t" rtlCol="false" tIns="0" lIns="0" bIns="0" rIns="0">
            <a:spAutoFit/>
          </a:bodyPr>
          <a:lstStyle/>
          <a:p>
            <a:pPr>
              <a:lnSpc>
                <a:spcPts val="3120"/>
              </a:lnSpc>
            </a:pPr>
            <a:r>
              <a:rPr lang="en-US" sz="2400">
                <a:solidFill>
                  <a:srgbClr val="000000"/>
                </a:solidFill>
                <a:latin typeface="Kaisei Tokumin"/>
              </a:rPr>
              <a:t>Use these design resources in your Canva Presentation.</a:t>
            </a: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r>
              <a:rPr lang="en-US" sz="2400">
                <a:solidFill>
                  <a:srgbClr val="000000"/>
                </a:solidFill>
                <a:latin typeface="Kaisei Tokumin"/>
              </a:rPr>
              <a:t>You can find these fonts online too. Happy designing! </a:t>
            </a:r>
          </a:p>
          <a:p>
            <a:pPr>
              <a:lnSpc>
                <a:spcPts val="3120"/>
              </a:lnSpc>
            </a:pPr>
          </a:p>
          <a:p>
            <a:pPr>
              <a:lnSpc>
                <a:spcPts val="3120"/>
              </a:lnSpc>
            </a:pPr>
            <a:r>
              <a:rPr lang="en-US" sz="2400">
                <a:solidFill>
                  <a:srgbClr val="000000"/>
                </a:solidFill>
                <a:latin typeface="Kaisei Tokumin"/>
              </a:rPr>
              <a:t>Don't forget to delete this page before presenting.</a:t>
            </a:r>
            <a:r>
              <a:rPr lang="en-US" sz="2400">
                <a:solidFill>
                  <a:srgbClr val="000000"/>
                </a:solidFill>
                <a:latin typeface="Kaisei Tokumin"/>
              </a:rPr>
              <a:t> </a:t>
            </a:r>
          </a:p>
        </p:txBody>
      </p:sp>
      <p:sp>
        <p:nvSpPr>
          <p:cNvPr name="TextBox 19" id="19"/>
          <p:cNvSpPr txBox="true"/>
          <p:nvPr/>
        </p:nvSpPr>
        <p:spPr>
          <a:xfrm rot="0">
            <a:off x="1028700" y="4694491"/>
            <a:ext cx="4676765" cy="758974"/>
          </a:xfrm>
          <a:prstGeom prst="rect">
            <a:avLst/>
          </a:prstGeom>
        </p:spPr>
        <p:txBody>
          <a:bodyPr anchor="t" rtlCol="false" tIns="0" lIns="0" bIns="0" rIns="0">
            <a:spAutoFit/>
          </a:bodyPr>
          <a:lstStyle/>
          <a:p>
            <a:pPr algn="l" marL="0" indent="0" lvl="0">
              <a:lnSpc>
                <a:spcPts val="3025"/>
              </a:lnSpc>
              <a:spcBef>
                <a:spcPct val="0"/>
              </a:spcBef>
            </a:pPr>
            <a:r>
              <a:rPr lang="en-US" sz="2327">
                <a:solidFill>
                  <a:srgbClr val="000000"/>
                </a:solidFill>
                <a:latin typeface="Kaisei Tokumin"/>
              </a:rPr>
              <a:t>This presentation template uses the following free fonts:</a:t>
            </a:r>
          </a:p>
        </p:txBody>
      </p:sp>
      <p:sp>
        <p:nvSpPr>
          <p:cNvPr name="TextBox 20" id="20"/>
          <p:cNvSpPr txBox="true"/>
          <p:nvPr/>
        </p:nvSpPr>
        <p:spPr>
          <a:xfrm rot="0">
            <a:off x="1028700" y="5955744"/>
            <a:ext cx="5059131" cy="881705"/>
          </a:xfrm>
          <a:prstGeom prst="rect">
            <a:avLst/>
          </a:prstGeom>
        </p:spPr>
        <p:txBody>
          <a:bodyPr anchor="t" rtlCol="false" tIns="0" lIns="0" bIns="0" rIns="0">
            <a:spAutoFit/>
          </a:bodyPr>
          <a:lstStyle/>
          <a:p>
            <a:pPr marL="358866" indent="-179433" lvl="1">
              <a:lnSpc>
                <a:spcPts val="2327"/>
              </a:lnSpc>
              <a:buFont typeface="Arial"/>
              <a:buChar char="•"/>
            </a:pPr>
            <a:r>
              <a:rPr lang="en-US" sz="1662">
                <a:solidFill>
                  <a:srgbClr val="000000"/>
                </a:solidFill>
                <a:latin typeface="Kaisei Tokumin"/>
              </a:rPr>
              <a:t>Titles: </a:t>
            </a:r>
            <a:r>
              <a:rPr lang="en-US" sz="1662">
                <a:solidFill>
                  <a:srgbClr val="FF4F63"/>
                </a:solidFill>
                <a:latin typeface="Kaisei Tokumin Italics"/>
              </a:rPr>
              <a:t>Nagayama Kai</a:t>
            </a:r>
          </a:p>
          <a:p>
            <a:pPr marL="358866" indent="-179433" lvl="1">
              <a:lnSpc>
                <a:spcPts val="2327"/>
              </a:lnSpc>
              <a:buFont typeface="Arial"/>
              <a:buChar char="•"/>
            </a:pPr>
            <a:r>
              <a:rPr lang="en-US" sz="1662">
                <a:solidFill>
                  <a:srgbClr val="000000"/>
                </a:solidFill>
                <a:latin typeface="Kaisei Tokumin"/>
              </a:rPr>
              <a:t>Headers: </a:t>
            </a:r>
            <a:r>
              <a:rPr lang="en-US" sz="1662">
                <a:solidFill>
                  <a:srgbClr val="FF4F63"/>
                </a:solidFill>
                <a:latin typeface="Kaisei Tokumin"/>
              </a:rPr>
              <a:t>Kaisei Tokumin</a:t>
            </a:r>
          </a:p>
          <a:p>
            <a:pPr marL="358866" indent="-179433" lvl="1">
              <a:lnSpc>
                <a:spcPts val="2327"/>
              </a:lnSpc>
              <a:buFont typeface="Arial"/>
              <a:buChar char="•"/>
            </a:pPr>
            <a:r>
              <a:rPr lang="en-US" sz="1662">
                <a:solidFill>
                  <a:srgbClr val="000000"/>
                </a:solidFill>
                <a:latin typeface="Kaisei Tokumin"/>
              </a:rPr>
              <a:t>Body Copy:</a:t>
            </a:r>
            <a:r>
              <a:rPr lang="en-US" sz="1662">
                <a:solidFill>
                  <a:srgbClr val="000000"/>
                </a:solidFill>
                <a:latin typeface="Kaisei Tokumin Italics"/>
              </a:rPr>
              <a:t> </a:t>
            </a:r>
            <a:r>
              <a:rPr lang="en-US" sz="1662">
                <a:solidFill>
                  <a:srgbClr val="FF4F63"/>
                </a:solidFill>
                <a:latin typeface="Kaisei Tokumin Italics"/>
              </a:rPr>
              <a:t>Kaisei Tokumin</a:t>
            </a: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80010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alphaModFix amt="10999"/>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5280936" y="1195181"/>
            <a:ext cx="7726128" cy="1028700"/>
          </a:xfrm>
          <a:prstGeom prst="rect">
            <a:avLst/>
          </a:prstGeom>
        </p:spPr>
        <p:txBody>
          <a:bodyPr anchor="t" rtlCol="false" tIns="0" lIns="0" bIns="0" rIns="0">
            <a:spAutoFit/>
          </a:bodyPr>
          <a:lstStyle/>
          <a:p>
            <a:pPr algn="ctr" marL="0" indent="0" lvl="0">
              <a:lnSpc>
                <a:spcPts val="8028"/>
              </a:lnSpc>
              <a:spcBef>
                <a:spcPct val="0"/>
              </a:spcBef>
            </a:pPr>
            <a:r>
              <a:rPr lang="en-US" sz="6690">
                <a:solidFill>
                  <a:srgbClr val="000000"/>
                </a:solidFill>
                <a:latin typeface="Nagayama Kai"/>
              </a:rPr>
              <a:t>Credits</a:t>
            </a:r>
          </a:p>
        </p:txBody>
      </p:sp>
      <p:sp>
        <p:nvSpPr>
          <p:cNvPr name="TextBox 4" id="4"/>
          <p:cNvSpPr txBox="true"/>
          <p:nvPr/>
        </p:nvSpPr>
        <p:spPr>
          <a:xfrm rot="0">
            <a:off x="3143698" y="5102950"/>
            <a:ext cx="11810379" cy="1393190"/>
          </a:xfrm>
          <a:prstGeom prst="rect">
            <a:avLst/>
          </a:prstGeom>
        </p:spPr>
        <p:txBody>
          <a:bodyPr anchor="t" rtlCol="false" tIns="0" lIns="0" bIns="0" rIns="0">
            <a:spAutoFit/>
          </a:bodyPr>
          <a:lstStyle/>
          <a:p>
            <a:pPr algn="ctr" marL="0" indent="0" lvl="0">
              <a:lnSpc>
                <a:spcPts val="5589"/>
              </a:lnSpc>
              <a:spcBef>
                <a:spcPct val="0"/>
              </a:spcBef>
            </a:pPr>
            <a:r>
              <a:rPr lang="en-US" sz="4299">
                <a:solidFill>
                  <a:srgbClr val="000000"/>
                </a:solidFill>
                <a:latin typeface="Kaisei Tokumin"/>
              </a:rPr>
              <a:t>This presentation template is free for everyone to use thanks to the following:</a:t>
            </a:r>
          </a:p>
        </p:txBody>
      </p:sp>
      <p:sp>
        <p:nvSpPr>
          <p:cNvPr name="TextBox 5" id="5"/>
          <p:cNvSpPr txBox="true"/>
          <p:nvPr/>
        </p:nvSpPr>
        <p:spPr>
          <a:xfrm rot="0">
            <a:off x="2818025" y="7261888"/>
            <a:ext cx="12651949" cy="860425"/>
          </a:xfrm>
          <a:prstGeom prst="rect">
            <a:avLst/>
          </a:prstGeom>
        </p:spPr>
        <p:txBody>
          <a:bodyPr anchor="t" rtlCol="false" tIns="0" lIns="0" bIns="0" rIns="0">
            <a:spAutoFit/>
          </a:bodyPr>
          <a:lstStyle/>
          <a:p>
            <a:pPr algn="ctr">
              <a:lnSpc>
                <a:spcPts val="3499"/>
              </a:lnSpc>
            </a:pPr>
            <a:r>
              <a:rPr lang="en-US" sz="2499">
                <a:solidFill>
                  <a:srgbClr val="000000"/>
                </a:solidFill>
                <a:latin typeface="Kaisei Tokumin"/>
              </a:rPr>
              <a:t>SlidesCarnival for the presentation template</a:t>
            </a:r>
          </a:p>
          <a:p>
            <a:pPr algn="ctr">
              <a:lnSpc>
                <a:spcPts val="3500"/>
              </a:lnSpc>
            </a:pPr>
            <a:r>
              <a:rPr lang="en-US" sz="2500">
                <a:solidFill>
                  <a:srgbClr val="000000"/>
                </a:solidFill>
                <a:latin typeface="Kaisei Tokumin"/>
              </a:rPr>
              <a:t>Pexels for the photos</a:t>
            </a:r>
          </a:p>
        </p:txBody>
      </p:sp>
      <p:sp>
        <p:nvSpPr>
          <p:cNvPr name="TextBox 6" id="6"/>
          <p:cNvSpPr txBox="true"/>
          <p:nvPr/>
        </p:nvSpPr>
        <p:spPr>
          <a:xfrm rot="0">
            <a:off x="2818025" y="8681113"/>
            <a:ext cx="12651949" cy="574675"/>
          </a:xfrm>
          <a:prstGeom prst="rect">
            <a:avLst/>
          </a:prstGeom>
        </p:spPr>
        <p:txBody>
          <a:bodyPr anchor="t" rtlCol="false" tIns="0" lIns="0" bIns="0" rIns="0">
            <a:spAutoFit/>
          </a:bodyPr>
          <a:lstStyle/>
          <a:p>
            <a:pPr algn="ctr" marL="0" indent="0" lvl="0">
              <a:lnSpc>
                <a:spcPts val="4550"/>
              </a:lnSpc>
              <a:spcBef>
                <a:spcPct val="0"/>
              </a:spcBef>
            </a:pPr>
            <a:r>
              <a:rPr lang="en-US" sz="3500">
                <a:solidFill>
                  <a:srgbClr val="000000"/>
                </a:solidFill>
                <a:latin typeface="Nagayama Kai"/>
              </a:rPr>
              <a:t>Happy designing! </a:t>
            </a:r>
          </a:p>
        </p:txBody>
      </p:sp>
      <p:sp>
        <p:nvSpPr>
          <p:cNvPr name="Freeform 7" id="7"/>
          <p:cNvSpPr/>
          <p:nvPr/>
        </p:nvSpPr>
        <p:spPr>
          <a:xfrm flipH="false" flipV="false" rot="0">
            <a:off x="6131256" y="2929828"/>
            <a:ext cx="6025487" cy="1506372"/>
          </a:xfrm>
          <a:custGeom>
            <a:avLst/>
            <a:gdLst/>
            <a:ahLst/>
            <a:cxnLst/>
            <a:rect r="r" b="b" t="t" l="l"/>
            <a:pathLst>
              <a:path h="1506372" w="6025487">
                <a:moveTo>
                  <a:pt x="0" y="0"/>
                </a:moveTo>
                <a:lnTo>
                  <a:pt x="6025488" y="0"/>
                </a:lnTo>
                <a:lnTo>
                  <a:pt x="6025488" y="1506372"/>
                </a:lnTo>
                <a:lnTo>
                  <a:pt x="0" y="150637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2001300" y="7065653"/>
            <a:ext cx="5838238" cy="4064873"/>
          </a:xfrm>
          <a:custGeom>
            <a:avLst/>
            <a:gdLst/>
            <a:ahLst/>
            <a:cxnLst/>
            <a:rect r="r" b="b" t="t" l="l"/>
            <a:pathLst>
              <a:path h="4064873" w="5838238">
                <a:moveTo>
                  <a:pt x="0" y="0"/>
                </a:moveTo>
                <a:lnTo>
                  <a:pt x="5838238" y="0"/>
                </a:lnTo>
                <a:lnTo>
                  <a:pt x="5838238" y="4064873"/>
                </a:lnTo>
                <a:lnTo>
                  <a:pt x="0" y="40648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9" id="9"/>
          <p:cNvSpPr/>
          <p:nvPr/>
        </p:nvSpPr>
        <p:spPr>
          <a:xfrm flipH="false" flipV="false" rot="0">
            <a:off x="11414419" y="334811"/>
            <a:ext cx="6271042" cy="3464751"/>
          </a:xfrm>
          <a:custGeom>
            <a:avLst/>
            <a:gdLst/>
            <a:ahLst/>
            <a:cxnLst/>
            <a:rect r="r" b="b" t="t" l="l"/>
            <a:pathLst>
              <a:path h="3464751" w="6271042">
                <a:moveTo>
                  <a:pt x="0" y="0"/>
                </a:moveTo>
                <a:lnTo>
                  <a:pt x="6271042" y="0"/>
                </a:lnTo>
                <a:lnTo>
                  <a:pt x="6271042" y="3464751"/>
                </a:lnTo>
                <a:lnTo>
                  <a:pt x="0" y="346475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DAF6y00UwuU</dc:identifier>
  <dcterms:modified xsi:type="dcterms:W3CDTF">2011-08-01T06:04:30Z</dcterms:modified>
  <cp:revision>1</cp:revision>
  <dc:title>Copia de Samurai Anime Minitheme Illustrative Presentation</dc:title>
</cp:coreProperties>
</file>