
<file path=[Content_Types].xml><?xml version="1.0" encoding="utf-8"?>
<Types xmlns="http://schemas.openxmlformats.org/package/2006/content-types">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59" r:id="rId6"/>
    <p:sldId id="260" r:id="rId7"/>
    <p:sldId id="261" r:id="rId8"/>
    <p:sldId id="276" r:id="rId9"/>
    <p:sldId id="277" r:id="rId10"/>
    <p:sldId id="278" r:id="rId11"/>
    <p:sldId id="279" r:id="rId12"/>
    <p:sldId id="280" r:id="rId13"/>
    <p:sldId id="281" r:id="rId14"/>
    <p:sldId id="282" r:id="rId15"/>
    <p:sldId id="283" r:id="rId16"/>
    <p:sldId id="274"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FCB330"/>
    <a:srgbClr val="FEDEA4"/>
    <a:srgbClr val="4D596B"/>
    <a:srgbClr val="FDB127"/>
    <a:srgbClr val="E6E6E6"/>
    <a:srgbClr val="434D56"/>
    <a:srgbClr val="363E47"/>
    <a:srgbClr val="252B33"/>
    <a:srgbClr val="3D4755"/>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9590" autoAdjust="0"/>
    <p:restoredTop sz="94660"/>
  </p:normalViewPr>
  <p:slideViewPr>
    <p:cSldViewPr snapToGrid="0">
      <p:cViewPr varScale="1">
        <p:scale>
          <a:sx n="64" d="100"/>
          <a:sy n="64" d="100"/>
        </p:scale>
        <p:origin x="714" y="8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rgbClr val="FDB127"/>
            </a:solidFill>
            <a:ln>
              <a:noFill/>
            </a:ln>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D484-405E-8A35-3F8937D85154}"/>
            </c:ext>
          </c:extLst>
        </c:ser>
        <c:ser>
          <c:idx val="1"/>
          <c:order val="1"/>
          <c:tx>
            <c:strRef>
              <c:f>Sheet1!$C$1</c:f>
              <c:strCache>
                <c:ptCount val="1"/>
                <c:pt idx="0">
                  <c:v>Series 2</c:v>
                </c:pt>
              </c:strCache>
            </c:strRef>
          </c:tx>
          <c:spPr>
            <a:solidFill>
              <a:srgbClr val="4D596B"/>
            </a:solidFill>
            <a:ln>
              <a:noFill/>
            </a:ln>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D484-405E-8A35-3F8937D85154}"/>
            </c:ext>
          </c:extLst>
        </c:ser>
        <c:ser>
          <c:idx val="2"/>
          <c:order val="2"/>
          <c:tx>
            <c:strRef>
              <c:f>Sheet1!$D$1</c:f>
              <c:strCache>
                <c:ptCount val="1"/>
                <c:pt idx="0">
                  <c:v>Series 3</c:v>
                </c:pt>
              </c:strCache>
            </c:strRef>
          </c:tx>
          <c:spPr>
            <a:solidFill>
              <a:srgbClr val="E6E6E6"/>
            </a:solidFill>
            <a:ln>
              <a:noFill/>
            </a:ln>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D484-405E-8A35-3F8937D85154}"/>
            </c:ext>
          </c:extLst>
        </c:ser>
        <c:dLbls>
          <c:showLegendKey val="0"/>
          <c:showVal val="0"/>
          <c:showCatName val="0"/>
          <c:showSerName val="0"/>
          <c:showPercent val="0"/>
          <c:showBubbleSize val="0"/>
        </c:dLbls>
        <c:gapWidth val="219"/>
        <c:overlap val="-27"/>
        <c:axId val="214646688"/>
        <c:axId val="344336480"/>
      </c:barChart>
      <c:catAx>
        <c:axId val="214646688"/>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344336480"/>
        <c:crosses val="autoZero"/>
        <c:auto val="1"/>
        <c:lblAlgn val="ctr"/>
        <c:lblOffset val="100"/>
        <c:noMultiLvlLbl val="0"/>
      </c:catAx>
      <c:valAx>
        <c:axId val="344336480"/>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214646688"/>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5_2">
  <dgm:title val=""/>
  <dgm:desc val=""/>
  <dgm:catLst>
    <dgm:cat type="accent5" pri="11200"/>
  </dgm:catLst>
  <dgm:styleLbl name="node0">
    <dgm:fillClrLst meth="repeat">
      <a:schemeClr val="accent5"/>
    </dgm:fillClrLst>
    <dgm:linClrLst meth="repeat">
      <a:schemeClr val="lt1"/>
    </dgm:linClrLst>
    <dgm:effectClrLst/>
    <dgm:txLinClrLst/>
    <dgm:txFillClrLst/>
    <dgm:txEffectClrLst/>
  </dgm:styleLbl>
  <dgm:styleLbl name="node1">
    <dgm:fillClrLst meth="repeat">
      <a:schemeClr val="accent5"/>
    </dgm:fillClrLst>
    <dgm:linClrLst meth="repeat">
      <a:schemeClr val="lt1"/>
    </dgm:linClrLst>
    <dgm:effectClrLst/>
    <dgm:txLinClrLst/>
    <dgm:txFillClrLst/>
    <dgm:txEffectClrLst/>
  </dgm:styleLbl>
  <dgm:styleLbl name="alignNode1">
    <dgm:fillClrLst meth="repeat">
      <a:schemeClr val="accent5"/>
    </dgm:fillClrLst>
    <dgm:linClrLst meth="repeat">
      <a:schemeClr val="accent5"/>
    </dgm:linClrLst>
    <dgm:effectClrLst/>
    <dgm:txLinClrLst/>
    <dgm:txFillClrLst/>
    <dgm:txEffectClrLst/>
  </dgm:styleLbl>
  <dgm:styleLbl name="lnNode1">
    <dgm:fillClrLst meth="repeat">
      <a:schemeClr val="accent5"/>
    </dgm:fillClrLst>
    <dgm:linClrLst meth="repeat">
      <a:schemeClr val="lt1"/>
    </dgm:linClrLst>
    <dgm:effectClrLst/>
    <dgm:txLinClrLst/>
    <dgm:txFillClrLst/>
    <dgm:txEffectClrLst/>
  </dgm:styleLbl>
  <dgm:styleLbl name="vennNode1">
    <dgm:fillClrLst meth="repeat">
      <a:schemeClr val="accent5">
        <a:alpha val="50000"/>
      </a:schemeClr>
    </dgm:fillClrLst>
    <dgm:linClrLst meth="repeat">
      <a:schemeClr val="lt1"/>
    </dgm:linClrLst>
    <dgm:effectClrLst/>
    <dgm:txLinClrLst/>
    <dgm:txFillClrLst/>
    <dgm:txEffectClrLst/>
  </dgm:styleLbl>
  <dgm:styleLbl name="node2">
    <dgm:fillClrLst meth="repeat">
      <a:schemeClr val="accent5"/>
    </dgm:fillClrLst>
    <dgm:linClrLst meth="repeat">
      <a:schemeClr val="lt1"/>
    </dgm:linClrLst>
    <dgm:effectClrLst/>
    <dgm:txLinClrLst/>
    <dgm:txFillClrLst/>
    <dgm:txEffectClrLst/>
  </dgm:styleLbl>
  <dgm:styleLbl name="node3">
    <dgm:fillClrLst meth="repeat">
      <a:schemeClr val="accent5"/>
    </dgm:fillClrLst>
    <dgm:linClrLst meth="repeat">
      <a:schemeClr val="lt1"/>
    </dgm:linClrLst>
    <dgm:effectClrLst/>
    <dgm:txLinClrLst/>
    <dgm:txFillClrLst/>
    <dgm:txEffectClrLst/>
  </dgm:styleLbl>
  <dgm:styleLbl name="node4">
    <dgm:fillClrLst meth="repeat">
      <a:schemeClr val="accent5"/>
    </dgm:fillClrLst>
    <dgm:linClrLst meth="repeat">
      <a:schemeClr val="lt1"/>
    </dgm:linClrLst>
    <dgm:effectClrLst/>
    <dgm:txLinClrLst/>
    <dgm:txFillClrLst/>
    <dgm:txEffectClrLst/>
  </dgm:styleLbl>
  <dgm:styleLbl name="fgImgPlace1">
    <dgm:fillClrLst meth="repeat">
      <a:schemeClr val="accent5">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5">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5">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5">
        <a:tint val="60000"/>
      </a:schemeClr>
    </dgm:fillClrLst>
    <dgm:linClrLst meth="repeat">
      <a:schemeClr val="accent5">
        <a:tint val="60000"/>
      </a:schemeClr>
    </dgm:linClrLst>
    <dgm:effectClrLst/>
    <dgm:txLinClrLst/>
    <dgm:txFillClrLst/>
    <dgm:txEffectClrLst/>
  </dgm:styleLbl>
  <dgm:styleLbl name="fgSibTrans2D1">
    <dgm:fillClrLst meth="repeat">
      <a:schemeClr val="accent5">
        <a:tint val="60000"/>
      </a:schemeClr>
    </dgm:fillClrLst>
    <dgm:linClrLst meth="repeat">
      <a:schemeClr val="accent5">
        <a:tint val="60000"/>
      </a:schemeClr>
    </dgm:linClrLst>
    <dgm:effectClrLst/>
    <dgm:txLinClrLst/>
    <dgm:txFillClrLst/>
    <dgm:txEffectClrLst/>
  </dgm:styleLbl>
  <dgm:styleLbl name="bgSibTrans2D1">
    <dgm:fillClrLst meth="repeat">
      <a:schemeClr val="accent5">
        <a:tint val="60000"/>
      </a:schemeClr>
    </dgm:fillClrLst>
    <dgm:linClrLst meth="repeat">
      <a:schemeClr val="accent5">
        <a:tint val="60000"/>
      </a:schemeClr>
    </dgm:linClrLst>
    <dgm:effectClrLst/>
    <dgm:txLinClrLst/>
    <dgm:txFillClrLst/>
    <dgm:txEffectClrLst/>
  </dgm:styleLbl>
  <dgm:styleLbl name="sibTrans1D1">
    <dgm:fillClrLst meth="repeat">
      <a:schemeClr val="accent5"/>
    </dgm:fillClrLst>
    <dgm:linClrLst meth="repeat">
      <a:schemeClr val="accent5"/>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dgm:linClrLst>
    <dgm:effectClrLst/>
    <dgm:txLinClrLst/>
    <dgm:txFillClrLst/>
    <dgm:txEffectClrLst/>
  </dgm:styleLbl>
  <dgm:styleLbl name="asst1">
    <dgm:fillClrLst meth="repeat">
      <a:schemeClr val="accent5"/>
    </dgm:fillClrLst>
    <dgm:linClrLst meth="repeat">
      <a:schemeClr val="lt1"/>
    </dgm:linClrLst>
    <dgm:effectClrLst/>
    <dgm:txLinClrLst/>
    <dgm:txFillClrLst/>
    <dgm:txEffectClrLst/>
  </dgm:styleLbl>
  <dgm:styleLbl name="asst2">
    <dgm:fillClrLst meth="repeat">
      <a:schemeClr val="accent5"/>
    </dgm:fillClrLst>
    <dgm:linClrLst meth="repeat">
      <a:schemeClr val="lt1"/>
    </dgm:linClrLst>
    <dgm:effectClrLst/>
    <dgm:txLinClrLst/>
    <dgm:txFillClrLst/>
    <dgm:txEffectClrLst/>
  </dgm:styleLbl>
  <dgm:styleLbl name="asst3">
    <dgm:fillClrLst meth="repeat">
      <a:schemeClr val="accent5"/>
    </dgm:fillClrLst>
    <dgm:linClrLst meth="repeat">
      <a:schemeClr val="lt1"/>
    </dgm:linClrLst>
    <dgm:effectClrLst/>
    <dgm:txLinClrLst/>
    <dgm:txFillClrLst/>
    <dgm:txEffectClrLst/>
  </dgm:styleLbl>
  <dgm:styleLbl name="asst4">
    <dgm:fillClrLst meth="repeat">
      <a:schemeClr val="accent5"/>
    </dgm:fillClrLst>
    <dgm:linClrLst meth="repeat">
      <a:schemeClr val="lt1"/>
    </dgm:linClrLst>
    <dgm:effectClrLst/>
    <dgm:txLinClrLst/>
    <dgm:txFillClrLst/>
    <dgm:txEffectClrLst/>
  </dgm:styleLbl>
  <dgm:styleLbl name="parChTrans2D1">
    <dgm:fillClrLst meth="repeat">
      <a:schemeClr val="accent5">
        <a:tint val="60000"/>
      </a:schemeClr>
    </dgm:fillClrLst>
    <dgm:linClrLst meth="repeat">
      <a:schemeClr val="accent5">
        <a:tint val="60000"/>
      </a:schemeClr>
    </dgm:linClrLst>
    <dgm:effectClrLst/>
    <dgm:txLinClrLst/>
    <dgm:txFillClrLst meth="repeat">
      <a:schemeClr val="lt1"/>
    </dgm:txFillClrLst>
    <dgm:txEffectClrLst/>
  </dgm:styleLbl>
  <dgm:styleLbl name="parChTrans2D2">
    <dgm:fillClrLst meth="repeat">
      <a:schemeClr val="accent5"/>
    </dgm:fillClrLst>
    <dgm:linClrLst meth="repeat">
      <a:schemeClr val="accent5"/>
    </dgm:linClrLst>
    <dgm:effectClrLst/>
    <dgm:txLinClrLst/>
    <dgm:txFillClrLst meth="repeat">
      <a:schemeClr val="lt1"/>
    </dgm:txFillClrLst>
    <dgm:txEffectClrLst/>
  </dgm:styleLbl>
  <dgm:styleLbl name="parChTrans2D3">
    <dgm:fillClrLst meth="repeat">
      <a:schemeClr val="accent5"/>
    </dgm:fillClrLst>
    <dgm:linClrLst meth="repeat">
      <a:schemeClr val="accent5"/>
    </dgm:linClrLst>
    <dgm:effectClrLst/>
    <dgm:txLinClrLst/>
    <dgm:txFillClrLst meth="repeat">
      <a:schemeClr val="lt1"/>
    </dgm:txFillClrLst>
    <dgm:txEffectClrLst/>
  </dgm:styleLbl>
  <dgm:styleLbl name="parChTrans2D4">
    <dgm:fillClrLst meth="repeat">
      <a:schemeClr val="accent5"/>
    </dgm:fillClrLst>
    <dgm:linClrLst meth="repeat">
      <a:schemeClr val="accent5"/>
    </dgm:linClrLst>
    <dgm:effectClrLst/>
    <dgm:txLinClrLst/>
    <dgm:txFillClrLst meth="repeat">
      <a:schemeClr val="lt1"/>
    </dgm:txFillClrLst>
    <dgm:txEffectClrLst/>
  </dgm:styleLbl>
  <dgm:styleLbl name="parChTrans1D1">
    <dgm:fillClrLst meth="repeat">
      <a:schemeClr val="accent5"/>
    </dgm:fillClrLst>
    <dgm:linClrLst meth="repeat">
      <a:schemeClr val="accent5">
        <a:shade val="60000"/>
      </a:schemeClr>
    </dgm:linClrLst>
    <dgm:effectClrLst/>
    <dgm:txLinClrLst/>
    <dgm:txFillClrLst meth="repeat">
      <a:schemeClr val="tx1"/>
    </dgm:txFillClrLst>
    <dgm:txEffectClrLst/>
  </dgm:styleLbl>
  <dgm:styleLbl name="parChTrans1D2">
    <dgm:fillClrLst meth="repeat">
      <a:schemeClr val="accent5"/>
    </dgm:fillClrLst>
    <dgm:linClrLst meth="repeat">
      <a:schemeClr val="accent5">
        <a:shade val="60000"/>
      </a:schemeClr>
    </dgm:linClrLst>
    <dgm:effectClrLst/>
    <dgm:txLinClrLst/>
    <dgm:txFillClrLst meth="repeat">
      <a:schemeClr val="tx1"/>
    </dgm:txFillClrLst>
    <dgm:txEffectClrLst/>
  </dgm:styleLbl>
  <dgm:styleLbl name="parChTrans1D3">
    <dgm:fillClrLst meth="repeat">
      <a:schemeClr val="accent5"/>
    </dgm:fillClrLst>
    <dgm:linClrLst meth="repeat">
      <a:schemeClr val="accent5">
        <a:shade val="80000"/>
      </a:schemeClr>
    </dgm:linClrLst>
    <dgm:effectClrLst/>
    <dgm:txLinClrLst/>
    <dgm:txFillClrLst meth="repeat">
      <a:schemeClr val="tx1"/>
    </dgm:txFillClrLst>
    <dgm:txEffectClrLst/>
  </dgm:styleLbl>
  <dgm:styleLbl name="parChTrans1D4">
    <dgm:fillClrLst meth="repeat">
      <a:schemeClr val="accent5"/>
    </dgm:fillClrLst>
    <dgm:linClrLst meth="repeat">
      <a:schemeClr val="accent5">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solidFgAcc1">
    <dgm:fillClrLst meth="repeat">
      <a:schemeClr val="lt1"/>
    </dgm:fillClrLst>
    <dgm:linClrLst meth="repeat">
      <a:schemeClr val="accent5"/>
    </dgm:linClrLst>
    <dgm:effectClrLst/>
    <dgm:txLinClrLst/>
    <dgm:txFillClrLst meth="repeat">
      <a:schemeClr val="dk1"/>
    </dgm:txFillClrLst>
    <dgm:txEffectClrLst/>
  </dgm:styleLbl>
  <dgm:styleLbl name="solidAlignAcc1">
    <dgm:fillClrLst meth="repeat">
      <a:schemeClr val="lt1"/>
    </dgm:fillClrLst>
    <dgm:linClrLst meth="repeat">
      <a:schemeClr val="accent5"/>
    </dgm:linClrLst>
    <dgm:effectClrLst/>
    <dgm:txLinClrLst/>
    <dgm:txFillClrLst meth="repeat">
      <a:schemeClr val="dk1"/>
    </dgm:txFillClrLst>
    <dgm:txEffectClrLst/>
  </dgm:styleLbl>
  <dgm:styleLbl name="solidBgAcc1">
    <dgm:fillClrLst meth="repeat">
      <a:schemeClr val="lt1"/>
    </dgm:fillClrLst>
    <dgm:linClrLst meth="repeat">
      <a:schemeClr val="accent5"/>
    </dgm:linClrLst>
    <dgm:effectClrLst/>
    <dgm:txLinClrLst/>
    <dgm:txFillClrLst meth="repeat">
      <a:schemeClr val="dk1"/>
    </dgm:txFillClrLst>
    <dgm:txEffectClrLst/>
  </dgm:styleLbl>
  <dgm:styleLbl name="fgAccFollowNode1">
    <dgm:fillClrLst meth="repeat">
      <a:schemeClr val="accent5">
        <a:alpha val="90000"/>
        <a:tint val="40000"/>
      </a:schemeClr>
    </dgm:fillClrLst>
    <dgm:linClrLst meth="repeat">
      <a:schemeClr val="accent5">
        <a:alpha val="90000"/>
        <a:tint val="40000"/>
      </a:schemeClr>
    </dgm:linClrLst>
    <dgm:effectClrLst/>
    <dgm:txLinClrLst/>
    <dgm:txFillClrLst meth="repeat">
      <a:schemeClr val="dk1"/>
    </dgm:txFillClrLst>
    <dgm:txEffectClrLst/>
  </dgm:styleLbl>
  <dgm:styleLbl name="alignAccFollowNode1">
    <dgm:fillClrLst meth="repeat">
      <a:schemeClr val="accent5">
        <a:alpha val="90000"/>
        <a:tint val="40000"/>
      </a:schemeClr>
    </dgm:fillClrLst>
    <dgm:linClrLst meth="repeat">
      <a:schemeClr val="accent5">
        <a:alpha val="90000"/>
        <a:tint val="40000"/>
      </a:schemeClr>
    </dgm:linClrLst>
    <dgm:effectClrLst/>
    <dgm:txLinClrLst/>
    <dgm:txFillClrLst meth="repeat">
      <a:schemeClr val="dk1"/>
    </dgm:txFillClrLst>
    <dgm:txEffectClrLst/>
  </dgm:styleLbl>
  <dgm:styleLbl name="bgAccFollowNode1">
    <dgm:fillClrLst meth="repeat">
      <a:schemeClr val="accent5">
        <a:alpha val="90000"/>
        <a:tint val="40000"/>
      </a:schemeClr>
    </dgm:fillClrLst>
    <dgm:linClrLst meth="repeat">
      <a:schemeClr val="accent5">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5"/>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accent5"/>
    </dgm:linClrLst>
    <dgm:effectClrLst/>
    <dgm:txLinClrLst/>
    <dgm:txFillClrLst meth="repeat">
      <a:schemeClr val="dk1"/>
    </dgm:txFillClrLst>
    <dgm:txEffectClrLst/>
  </dgm:styleLbl>
  <dgm:styleLbl name="dkBgShp">
    <dgm:fillClrLst meth="repeat">
      <a:schemeClr val="accent5">
        <a:shade val="80000"/>
      </a:schemeClr>
    </dgm:fillClrLst>
    <dgm:linClrLst meth="repeat">
      <a:schemeClr val="accent5"/>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AD571B94-4664-4A37-9D37-FBE71531CA8B}" type="doc">
      <dgm:prSet loTypeId="urn:microsoft.com/office/officeart/2011/layout/CircleProcess" loCatId="process" qsTypeId="urn:microsoft.com/office/officeart/2005/8/quickstyle/simple1" qsCatId="simple" csTypeId="urn:microsoft.com/office/officeart/2005/8/colors/accent5_2" csCatId="accent5" phldr="1"/>
      <dgm:spPr/>
      <dgm:t>
        <a:bodyPr/>
        <a:lstStyle/>
        <a:p>
          <a:endParaRPr lang="en-US"/>
        </a:p>
      </dgm:t>
    </dgm:pt>
    <dgm:pt modelId="{6473ECC0-FBE5-4540-AB4C-830D9A1414E7}">
      <dgm:prSet phldrT="[Text]" custT="1"/>
      <dgm:spPr/>
      <dgm:t>
        <a:bodyPr/>
        <a:lstStyle/>
        <a:p>
          <a:r>
            <a:rPr lang="en-US" sz="4400" dirty="0"/>
            <a:t>Step 1</a:t>
          </a:r>
        </a:p>
      </dgm:t>
    </dgm:pt>
    <dgm:pt modelId="{5B7134D4-9CFF-4647-88E1-72905E0CD463}" type="parTrans" cxnId="{433F8C20-1A18-4627-8E23-3FFDB47686A3}">
      <dgm:prSet/>
      <dgm:spPr/>
      <dgm:t>
        <a:bodyPr/>
        <a:lstStyle/>
        <a:p>
          <a:endParaRPr lang="en-US"/>
        </a:p>
      </dgm:t>
    </dgm:pt>
    <dgm:pt modelId="{6B5070E8-C57C-4CED-B517-8576EE7857BE}" type="sibTrans" cxnId="{433F8C20-1A18-4627-8E23-3FFDB47686A3}">
      <dgm:prSet/>
      <dgm:spPr/>
      <dgm:t>
        <a:bodyPr/>
        <a:lstStyle/>
        <a:p>
          <a:endParaRPr lang="en-US"/>
        </a:p>
      </dgm:t>
    </dgm:pt>
    <dgm:pt modelId="{E14DD1E7-DC91-410E-827E-C76C46C0736B}">
      <dgm:prSet phldrT="[Text]" custT="1"/>
      <dgm:spPr/>
      <dgm:t>
        <a:bodyPr/>
        <a:lstStyle/>
        <a:p>
          <a:r>
            <a:rPr lang="en-US" sz="4400" dirty="0"/>
            <a:t>Step 2</a:t>
          </a:r>
        </a:p>
      </dgm:t>
    </dgm:pt>
    <dgm:pt modelId="{FCF0C0C8-8AF1-4C6D-8833-20404586947A}" type="parTrans" cxnId="{849E2108-EEBE-4B1D-A8FF-9967A3DE9B75}">
      <dgm:prSet/>
      <dgm:spPr/>
      <dgm:t>
        <a:bodyPr/>
        <a:lstStyle/>
        <a:p>
          <a:endParaRPr lang="en-US"/>
        </a:p>
      </dgm:t>
    </dgm:pt>
    <dgm:pt modelId="{63291EF1-B32D-4788-9348-7E21393E4B81}" type="sibTrans" cxnId="{849E2108-EEBE-4B1D-A8FF-9967A3DE9B75}">
      <dgm:prSet/>
      <dgm:spPr/>
      <dgm:t>
        <a:bodyPr/>
        <a:lstStyle/>
        <a:p>
          <a:endParaRPr lang="en-US"/>
        </a:p>
      </dgm:t>
    </dgm:pt>
    <dgm:pt modelId="{007DBE66-92A4-4BB5-817A-F1E90F207B40}">
      <dgm:prSet phldrT="[Text]" custT="1"/>
      <dgm:spPr/>
      <dgm:t>
        <a:bodyPr/>
        <a:lstStyle/>
        <a:p>
          <a:r>
            <a:rPr lang="en-US" sz="4400" dirty="0"/>
            <a:t>Final Step</a:t>
          </a:r>
        </a:p>
      </dgm:t>
    </dgm:pt>
    <dgm:pt modelId="{BF485EE7-F397-4716-92AD-75C199AF2875}" type="parTrans" cxnId="{4E278639-0ADD-4E0C-9597-B5CA86D69FF7}">
      <dgm:prSet/>
      <dgm:spPr/>
      <dgm:t>
        <a:bodyPr/>
        <a:lstStyle/>
        <a:p>
          <a:endParaRPr lang="en-US"/>
        </a:p>
      </dgm:t>
    </dgm:pt>
    <dgm:pt modelId="{8E2128A6-8CCB-4D60-BC33-B2E66E756A10}" type="sibTrans" cxnId="{4E278639-0ADD-4E0C-9597-B5CA86D69FF7}">
      <dgm:prSet/>
      <dgm:spPr/>
      <dgm:t>
        <a:bodyPr/>
        <a:lstStyle/>
        <a:p>
          <a:endParaRPr lang="en-US"/>
        </a:p>
      </dgm:t>
    </dgm:pt>
    <dgm:pt modelId="{ED2C67D0-D7DE-40D2-BDC2-6636369C8FAF}" type="pres">
      <dgm:prSet presAssocID="{AD571B94-4664-4A37-9D37-FBE71531CA8B}" presName="Name0" presStyleCnt="0">
        <dgm:presLayoutVars>
          <dgm:chMax val="11"/>
          <dgm:chPref val="11"/>
          <dgm:dir/>
          <dgm:resizeHandles/>
        </dgm:presLayoutVars>
      </dgm:prSet>
      <dgm:spPr/>
    </dgm:pt>
    <dgm:pt modelId="{37EF2FC7-42A7-455B-84C3-3804B428247D}" type="pres">
      <dgm:prSet presAssocID="{007DBE66-92A4-4BB5-817A-F1E90F207B40}" presName="Accent3" presStyleCnt="0"/>
      <dgm:spPr/>
    </dgm:pt>
    <dgm:pt modelId="{187A277B-9AA4-4E35-B801-AD9EE4D7820F}" type="pres">
      <dgm:prSet presAssocID="{007DBE66-92A4-4BB5-817A-F1E90F207B40}" presName="Accent" presStyleLbl="node1" presStyleIdx="0" presStyleCnt="3"/>
      <dgm:spPr>
        <a:solidFill>
          <a:schemeClr val="accent5">
            <a:lumMod val="50000"/>
          </a:schemeClr>
        </a:solidFill>
      </dgm:spPr>
    </dgm:pt>
    <dgm:pt modelId="{8359E0CC-26D8-450C-AC75-97B4B6AB386C}" type="pres">
      <dgm:prSet presAssocID="{007DBE66-92A4-4BB5-817A-F1E90F207B40}" presName="ParentBackground3" presStyleCnt="0"/>
      <dgm:spPr/>
    </dgm:pt>
    <dgm:pt modelId="{ECC7EBAC-7A50-4CEF-8592-4BEEBD62BBE1}" type="pres">
      <dgm:prSet presAssocID="{007DBE66-92A4-4BB5-817A-F1E90F207B40}" presName="ParentBackground" presStyleLbl="fgAcc1" presStyleIdx="0" presStyleCnt="3"/>
      <dgm:spPr/>
    </dgm:pt>
    <dgm:pt modelId="{989782B1-49BC-424E-B1BF-C3B9AA21114C}" type="pres">
      <dgm:prSet presAssocID="{007DBE66-92A4-4BB5-817A-F1E90F207B40}" presName="Parent3" presStyleLbl="revTx" presStyleIdx="0" presStyleCnt="0">
        <dgm:presLayoutVars>
          <dgm:chMax val="1"/>
          <dgm:chPref val="1"/>
          <dgm:bulletEnabled val="1"/>
        </dgm:presLayoutVars>
      </dgm:prSet>
      <dgm:spPr/>
    </dgm:pt>
    <dgm:pt modelId="{D7BF7699-156B-4B9B-9715-0BC7DE6824CB}" type="pres">
      <dgm:prSet presAssocID="{E14DD1E7-DC91-410E-827E-C76C46C0736B}" presName="Accent2" presStyleCnt="0"/>
      <dgm:spPr/>
    </dgm:pt>
    <dgm:pt modelId="{538760A6-9FD3-41A0-AFB1-49DD87814233}" type="pres">
      <dgm:prSet presAssocID="{E14DD1E7-DC91-410E-827E-C76C46C0736B}" presName="Accent" presStyleLbl="node1" presStyleIdx="1" presStyleCnt="3"/>
      <dgm:spPr>
        <a:solidFill>
          <a:schemeClr val="accent5">
            <a:lumMod val="75000"/>
          </a:schemeClr>
        </a:solidFill>
      </dgm:spPr>
    </dgm:pt>
    <dgm:pt modelId="{962424B4-D313-4FCC-A06F-F143261419B7}" type="pres">
      <dgm:prSet presAssocID="{E14DD1E7-DC91-410E-827E-C76C46C0736B}" presName="ParentBackground2" presStyleCnt="0"/>
      <dgm:spPr/>
    </dgm:pt>
    <dgm:pt modelId="{A55C91C7-8BEC-460C-9552-F57EBA7899AC}" type="pres">
      <dgm:prSet presAssocID="{E14DD1E7-DC91-410E-827E-C76C46C0736B}" presName="ParentBackground" presStyleLbl="fgAcc1" presStyleIdx="1" presStyleCnt="3"/>
      <dgm:spPr/>
    </dgm:pt>
    <dgm:pt modelId="{D530BE2C-D21E-48ED-B326-D253F4B7B737}" type="pres">
      <dgm:prSet presAssocID="{E14DD1E7-DC91-410E-827E-C76C46C0736B}" presName="Parent2" presStyleLbl="revTx" presStyleIdx="0" presStyleCnt="0">
        <dgm:presLayoutVars>
          <dgm:chMax val="1"/>
          <dgm:chPref val="1"/>
          <dgm:bulletEnabled val="1"/>
        </dgm:presLayoutVars>
      </dgm:prSet>
      <dgm:spPr/>
    </dgm:pt>
    <dgm:pt modelId="{EF078646-5B88-4BA6-8FE8-CF34F9C37815}" type="pres">
      <dgm:prSet presAssocID="{6473ECC0-FBE5-4540-AB4C-830D9A1414E7}" presName="Accent1" presStyleCnt="0"/>
      <dgm:spPr/>
    </dgm:pt>
    <dgm:pt modelId="{EF151B2F-FA49-4C95-A8CD-59411F56D7DF}" type="pres">
      <dgm:prSet presAssocID="{6473ECC0-FBE5-4540-AB4C-830D9A1414E7}" presName="Accent" presStyleLbl="node1" presStyleIdx="2" presStyleCnt="3"/>
      <dgm:spPr/>
    </dgm:pt>
    <dgm:pt modelId="{B65BEC30-8769-4CF2-BC1B-A05F1B553B21}" type="pres">
      <dgm:prSet presAssocID="{6473ECC0-FBE5-4540-AB4C-830D9A1414E7}" presName="ParentBackground1" presStyleCnt="0"/>
      <dgm:spPr/>
    </dgm:pt>
    <dgm:pt modelId="{1D8BCBDA-7A8C-44A8-ACA5-B8066153D122}" type="pres">
      <dgm:prSet presAssocID="{6473ECC0-FBE5-4540-AB4C-830D9A1414E7}" presName="ParentBackground" presStyleLbl="fgAcc1" presStyleIdx="2" presStyleCnt="3"/>
      <dgm:spPr/>
    </dgm:pt>
    <dgm:pt modelId="{7AE2A139-CA24-416C-BAD6-A60F043E23F5}" type="pres">
      <dgm:prSet presAssocID="{6473ECC0-FBE5-4540-AB4C-830D9A1414E7}" presName="Parent1" presStyleLbl="revTx" presStyleIdx="0" presStyleCnt="0">
        <dgm:presLayoutVars>
          <dgm:chMax val="1"/>
          <dgm:chPref val="1"/>
          <dgm:bulletEnabled val="1"/>
        </dgm:presLayoutVars>
      </dgm:prSet>
      <dgm:spPr/>
    </dgm:pt>
  </dgm:ptLst>
  <dgm:cxnLst>
    <dgm:cxn modelId="{849E2108-EEBE-4B1D-A8FF-9967A3DE9B75}" srcId="{AD571B94-4664-4A37-9D37-FBE71531CA8B}" destId="{E14DD1E7-DC91-410E-827E-C76C46C0736B}" srcOrd="1" destOrd="0" parTransId="{FCF0C0C8-8AF1-4C6D-8833-20404586947A}" sibTransId="{63291EF1-B32D-4788-9348-7E21393E4B81}"/>
    <dgm:cxn modelId="{433F8C20-1A18-4627-8E23-3FFDB47686A3}" srcId="{AD571B94-4664-4A37-9D37-FBE71531CA8B}" destId="{6473ECC0-FBE5-4540-AB4C-830D9A1414E7}" srcOrd="0" destOrd="0" parTransId="{5B7134D4-9CFF-4647-88E1-72905E0CD463}" sibTransId="{6B5070E8-C57C-4CED-B517-8576EE7857BE}"/>
    <dgm:cxn modelId="{4E278639-0ADD-4E0C-9597-B5CA86D69FF7}" srcId="{AD571B94-4664-4A37-9D37-FBE71531CA8B}" destId="{007DBE66-92A4-4BB5-817A-F1E90F207B40}" srcOrd="2" destOrd="0" parTransId="{BF485EE7-F397-4716-92AD-75C199AF2875}" sibTransId="{8E2128A6-8CCB-4D60-BC33-B2E66E756A10}"/>
    <dgm:cxn modelId="{75B8B180-5EEB-481E-9F3E-487641D0AE4E}" type="presOf" srcId="{E14DD1E7-DC91-410E-827E-C76C46C0736B}" destId="{D530BE2C-D21E-48ED-B326-D253F4B7B737}" srcOrd="1" destOrd="0" presId="urn:microsoft.com/office/officeart/2011/layout/CircleProcess"/>
    <dgm:cxn modelId="{39F9EF88-3418-4669-B92B-ACD187CC4C3C}" type="presOf" srcId="{AD571B94-4664-4A37-9D37-FBE71531CA8B}" destId="{ED2C67D0-D7DE-40D2-BDC2-6636369C8FAF}" srcOrd="0" destOrd="0" presId="urn:microsoft.com/office/officeart/2011/layout/CircleProcess"/>
    <dgm:cxn modelId="{85461098-2DAA-4577-B1C7-63E40A1872FF}" type="presOf" srcId="{007DBE66-92A4-4BB5-817A-F1E90F207B40}" destId="{989782B1-49BC-424E-B1BF-C3B9AA21114C}" srcOrd="1" destOrd="0" presId="urn:microsoft.com/office/officeart/2011/layout/CircleProcess"/>
    <dgm:cxn modelId="{24B0E1C2-F028-4F9A-8C6F-D40056107D84}" type="presOf" srcId="{6473ECC0-FBE5-4540-AB4C-830D9A1414E7}" destId="{7AE2A139-CA24-416C-BAD6-A60F043E23F5}" srcOrd="1" destOrd="0" presId="urn:microsoft.com/office/officeart/2011/layout/CircleProcess"/>
    <dgm:cxn modelId="{2BF05DC7-B118-467A-B9B8-73C737E18ECB}" type="presOf" srcId="{E14DD1E7-DC91-410E-827E-C76C46C0736B}" destId="{A55C91C7-8BEC-460C-9552-F57EBA7899AC}" srcOrd="0" destOrd="0" presId="urn:microsoft.com/office/officeart/2011/layout/CircleProcess"/>
    <dgm:cxn modelId="{6A5980CC-AFBB-4CEC-AC50-47C580CD5B0D}" type="presOf" srcId="{6473ECC0-FBE5-4540-AB4C-830D9A1414E7}" destId="{1D8BCBDA-7A8C-44A8-ACA5-B8066153D122}" srcOrd="0" destOrd="0" presId="urn:microsoft.com/office/officeart/2011/layout/CircleProcess"/>
    <dgm:cxn modelId="{41671DFE-8296-4D7E-ADED-AE5015AD3BFD}" type="presOf" srcId="{007DBE66-92A4-4BB5-817A-F1E90F207B40}" destId="{ECC7EBAC-7A50-4CEF-8592-4BEEBD62BBE1}" srcOrd="0" destOrd="0" presId="urn:microsoft.com/office/officeart/2011/layout/CircleProcess"/>
    <dgm:cxn modelId="{0FB141F5-DFCB-41EA-9975-8BC74F77F34B}" type="presParOf" srcId="{ED2C67D0-D7DE-40D2-BDC2-6636369C8FAF}" destId="{37EF2FC7-42A7-455B-84C3-3804B428247D}" srcOrd="0" destOrd="0" presId="urn:microsoft.com/office/officeart/2011/layout/CircleProcess"/>
    <dgm:cxn modelId="{3BAA8306-30AA-40CB-811D-FD70FF2F161F}" type="presParOf" srcId="{37EF2FC7-42A7-455B-84C3-3804B428247D}" destId="{187A277B-9AA4-4E35-B801-AD9EE4D7820F}" srcOrd="0" destOrd="0" presId="urn:microsoft.com/office/officeart/2011/layout/CircleProcess"/>
    <dgm:cxn modelId="{F2102808-8C69-40B5-A063-6B72E7DE62B3}" type="presParOf" srcId="{ED2C67D0-D7DE-40D2-BDC2-6636369C8FAF}" destId="{8359E0CC-26D8-450C-AC75-97B4B6AB386C}" srcOrd="1" destOrd="0" presId="urn:microsoft.com/office/officeart/2011/layout/CircleProcess"/>
    <dgm:cxn modelId="{AB75AFC8-169F-4850-A657-5CAD7A0014AE}" type="presParOf" srcId="{8359E0CC-26D8-450C-AC75-97B4B6AB386C}" destId="{ECC7EBAC-7A50-4CEF-8592-4BEEBD62BBE1}" srcOrd="0" destOrd="0" presId="urn:microsoft.com/office/officeart/2011/layout/CircleProcess"/>
    <dgm:cxn modelId="{FC4F7513-9968-4F72-BD9B-722DCF4686F9}" type="presParOf" srcId="{ED2C67D0-D7DE-40D2-BDC2-6636369C8FAF}" destId="{989782B1-49BC-424E-B1BF-C3B9AA21114C}" srcOrd="2" destOrd="0" presId="urn:microsoft.com/office/officeart/2011/layout/CircleProcess"/>
    <dgm:cxn modelId="{83ABAF58-267D-49F0-9CAD-907C4B914D34}" type="presParOf" srcId="{ED2C67D0-D7DE-40D2-BDC2-6636369C8FAF}" destId="{D7BF7699-156B-4B9B-9715-0BC7DE6824CB}" srcOrd="3" destOrd="0" presId="urn:microsoft.com/office/officeart/2011/layout/CircleProcess"/>
    <dgm:cxn modelId="{7133CB80-48F1-4F16-84DC-15E6EF13B5A0}" type="presParOf" srcId="{D7BF7699-156B-4B9B-9715-0BC7DE6824CB}" destId="{538760A6-9FD3-41A0-AFB1-49DD87814233}" srcOrd="0" destOrd="0" presId="urn:microsoft.com/office/officeart/2011/layout/CircleProcess"/>
    <dgm:cxn modelId="{609FF53A-145C-49A8-9C9D-20A85B7059E9}" type="presParOf" srcId="{ED2C67D0-D7DE-40D2-BDC2-6636369C8FAF}" destId="{962424B4-D313-4FCC-A06F-F143261419B7}" srcOrd="4" destOrd="0" presId="urn:microsoft.com/office/officeart/2011/layout/CircleProcess"/>
    <dgm:cxn modelId="{3295F99E-7D5A-4B52-8F6D-665257F032C4}" type="presParOf" srcId="{962424B4-D313-4FCC-A06F-F143261419B7}" destId="{A55C91C7-8BEC-460C-9552-F57EBA7899AC}" srcOrd="0" destOrd="0" presId="urn:microsoft.com/office/officeart/2011/layout/CircleProcess"/>
    <dgm:cxn modelId="{48B70830-A150-486C-A749-D7EE3FA9E169}" type="presParOf" srcId="{ED2C67D0-D7DE-40D2-BDC2-6636369C8FAF}" destId="{D530BE2C-D21E-48ED-B326-D253F4B7B737}" srcOrd="5" destOrd="0" presId="urn:microsoft.com/office/officeart/2011/layout/CircleProcess"/>
    <dgm:cxn modelId="{82CC2942-3480-47D7-A531-714971832D3A}" type="presParOf" srcId="{ED2C67D0-D7DE-40D2-BDC2-6636369C8FAF}" destId="{EF078646-5B88-4BA6-8FE8-CF34F9C37815}" srcOrd="6" destOrd="0" presId="urn:microsoft.com/office/officeart/2011/layout/CircleProcess"/>
    <dgm:cxn modelId="{AE29460C-354B-4834-9C91-57A24F0CE478}" type="presParOf" srcId="{EF078646-5B88-4BA6-8FE8-CF34F9C37815}" destId="{EF151B2F-FA49-4C95-A8CD-59411F56D7DF}" srcOrd="0" destOrd="0" presId="urn:microsoft.com/office/officeart/2011/layout/CircleProcess"/>
    <dgm:cxn modelId="{256F535C-9907-487B-8776-FF6EA1589B79}" type="presParOf" srcId="{ED2C67D0-D7DE-40D2-BDC2-6636369C8FAF}" destId="{B65BEC30-8769-4CF2-BC1B-A05F1B553B21}" srcOrd="7" destOrd="0" presId="urn:microsoft.com/office/officeart/2011/layout/CircleProcess"/>
    <dgm:cxn modelId="{1D97444B-D1DB-4238-95A3-F0D4518166DA}" type="presParOf" srcId="{B65BEC30-8769-4CF2-BC1B-A05F1B553B21}" destId="{1D8BCBDA-7A8C-44A8-ACA5-B8066153D122}" srcOrd="0" destOrd="0" presId="urn:microsoft.com/office/officeart/2011/layout/CircleProcess"/>
    <dgm:cxn modelId="{55885D6B-01E5-48D3-A96A-A6C8D9FB45D9}" type="presParOf" srcId="{ED2C67D0-D7DE-40D2-BDC2-6636369C8FAF}" destId="{7AE2A139-CA24-416C-BAD6-A60F043E23F5}" srcOrd="8"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187A277B-9AA4-4E35-B801-AD9EE4D7820F}">
      <dsp:nvSpPr>
        <dsp:cNvPr id="0" name=""/>
        <dsp:cNvSpPr/>
      </dsp:nvSpPr>
      <dsp:spPr>
        <a:xfrm>
          <a:off x="7027087" y="1365032"/>
          <a:ext cx="3065339" cy="3065906"/>
        </a:xfrm>
        <a:prstGeom prst="ellipse">
          <a:avLst/>
        </a:prstGeom>
        <a:solidFill>
          <a:schemeClr val="accent5">
            <a:lumMod val="5000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ECC7EBAC-7A50-4CEF-8592-4BEEBD62BBE1}">
      <dsp:nvSpPr>
        <dsp:cNvPr id="0" name=""/>
        <dsp:cNvSpPr/>
      </dsp:nvSpPr>
      <dsp:spPr>
        <a:xfrm>
          <a:off x="7128866" y="1467247"/>
          <a:ext cx="2861781" cy="286147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55880" tIns="55880" rIns="55880" bIns="55880" numCol="1" spcCol="1270" anchor="ctr" anchorCtr="0">
          <a:noAutofit/>
        </a:bodyPr>
        <a:lstStyle/>
        <a:p>
          <a:pPr marL="0" lvl="0" indent="0" algn="ctr" defTabSz="1955800">
            <a:lnSpc>
              <a:spcPct val="90000"/>
            </a:lnSpc>
            <a:spcBef>
              <a:spcPct val="0"/>
            </a:spcBef>
            <a:spcAft>
              <a:spcPct val="35000"/>
            </a:spcAft>
            <a:buNone/>
          </a:pPr>
          <a:r>
            <a:rPr lang="en-US" sz="4400" kern="1200" dirty="0"/>
            <a:t>Final Step</a:t>
          </a:r>
        </a:p>
      </dsp:txBody>
      <dsp:txXfrm>
        <a:off x="7537977" y="1876106"/>
        <a:ext cx="2043559" cy="2043758"/>
      </dsp:txXfrm>
    </dsp:sp>
    <dsp:sp modelId="{538760A6-9FD3-41A0-AFB1-49DD87814233}">
      <dsp:nvSpPr>
        <dsp:cNvPr id="0" name=""/>
        <dsp:cNvSpPr/>
      </dsp:nvSpPr>
      <dsp:spPr>
        <a:xfrm rot="2700000">
          <a:off x="3862662" y="1368738"/>
          <a:ext cx="3057956" cy="3057956"/>
        </a:xfrm>
        <a:prstGeom prst="teardrop">
          <a:avLst>
            <a:gd name="adj" fmla="val 100000"/>
          </a:avLst>
        </a:prstGeom>
        <a:solidFill>
          <a:schemeClr val="accent5">
            <a:lumMod val="7500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A55C91C7-8BEC-460C-9552-F57EBA7899AC}">
      <dsp:nvSpPr>
        <dsp:cNvPr id="0" name=""/>
        <dsp:cNvSpPr/>
      </dsp:nvSpPr>
      <dsp:spPr>
        <a:xfrm>
          <a:off x="3960750" y="1467247"/>
          <a:ext cx="2861781" cy="286147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55880" tIns="55880" rIns="55880" bIns="55880" numCol="1" spcCol="1270" anchor="ctr" anchorCtr="0">
          <a:noAutofit/>
        </a:bodyPr>
        <a:lstStyle/>
        <a:p>
          <a:pPr marL="0" lvl="0" indent="0" algn="ctr" defTabSz="1955800">
            <a:lnSpc>
              <a:spcPct val="90000"/>
            </a:lnSpc>
            <a:spcBef>
              <a:spcPct val="0"/>
            </a:spcBef>
            <a:spcAft>
              <a:spcPct val="35000"/>
            </a:spcAft>
            <a:buNone/>
          </a:pPr>
          <a:r>
            <a:rPr lang="en-US" sz="4400" kern="1200" dirty="0"/>
            <a:t>Step 2</a:t>
          </a:r>
        </a:p>
      </dsp:txBody>
      <dsp:txXfrm>
        <a:off x="4369861" y="1876106"/>
        <a:ext cx="2043559" cy="2043758"/>
      </dsp:txXfrm>
    </dsp:sp>
    <dsp:sp modelId="{EF151B2F-FA49-4C95-A8CD-59411F56D7DF}">
      <dsp:nvSpPr>
        <dsp:cNvPr id="0" name=""/>
        <dsp:cNvSpPr/>
      </dsp:nvSpPr>
      <dsp:spPr>
        <a:xfrm rot="2700000">
          <a:off x="694546" y="1368738"/>
          <a:ext cx="3057956" cy="3057956"/>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D8BCBDA-7A8C-44A8-ACA5-B8066153D122}">
      <dsp:nvSpPr>
        <dsp:cNvPr id="0" name=""/>
        <dsp:cNvSpPr/>
      </dsp:nvSpPr>
      <dsp:spPr>
        <a:xfrm>
          <a:off x="792634" y="1467247"/>
          <a:ext cx="2861781" cy="286147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55880" tIns="55880" rIns="55880" bIns="55880" numCol="1" spcCol="1270" anchor="ctr" anchorCtr="0">
          <a:noAutofit/>
        </a:bodyPr>
        <a:lstStyle/>
        <a:p>
          <a:pPr marL="0" lvl="0" indent="0" algn="ctr" defTabSz="1955800">
            <a:lnSpc>
              <a:spcPct val="90000"/>
            </a:lnSpc>
            <a:spcBef>
              <a:spcPct val="0"/>
            </a:spcBef>
            <a:spcAft>
              <a:spcPct val="35000"/>
            </a:spcAft>
            <a:buNone/>
          </a:pPr>
          <a:r>
            <a:rPr lang="en-US" sz="4400" kern="1200" dirty="0"/>
            <a:t>Step 1</a:t>
          </a:r>
        </a:p>
      </dsp:txBody>
      <dsp:txXfrm>
        <a:off x="1201745" y="1876106"/>
        <a:ext cx="2043559" cy="2043758"/>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1.emf"/><Relationship Id="rId1" Type="http://schemas.openxmlformats.org/officeDocument/2006/relationships/slideMaster" Target="../slideMasters/slideMaster1.xml"/><Relationship Id="rId5" Type="http://schemas.openxmlformats.org/officeDocument/2006/relationships/image" Target="../media/image4.emf"/><Relationship Id="rId4" Type="http://schemas.openxmlformats.org/officeDocument/2006/relationships/image" Target="../media/image3.emf"/></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5.emf"/><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6.emf"/><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emf"/><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emf"/><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emf"/><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6.emf"/><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6.emf"/><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5.emf"/><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213" name="Group 212">
            <a:extLst>
              <a:ext uri="{FF2B5EF4-FFF2-40B4-BE49-F238E27FC236}">
                <a16:creationId xmlns:a16="http://schemas.microsoft.com/office/drawing/2014/main" id="{4AF373FD-66B4-46B0-B78F-A199C8E396DC}"/>
              </a:ext>
            </a:extLst>
          </p:cNvPr>
          <p:cNvGrpSpPr/>
          <p:nvPr userDrawn="1"/>
        </p:nvGrpSpPr>
        <p:grpSpPr>
          <a:xfrm>
            <a:off x="0" y="-103239"/>
            <a:ext cx="12206748" cy="6975987"/>
            <a:chOff x="0" y="-103239"/>
            <a:chExt cx="12206748" cy="6975987"/>
          </a:xfrm>
        </p:grpSpPr>
        <p:pic>
          <p:nvPicPr>
            <p:cNvPr id="212" name="Picture 211">
              <a:extLst>
                <a:ext uri="{FF2B5EF4-FFF2-40B4-BE49-F238E27FC236}">
                  <a16:creationId xmlns:a16="http://schemas.microsoft.com/office/drawing/2014/main" id="{18EEA2F8-B766-4D8C-AA04-A56703DFCB52}"/>
                </a:ext>
              </a:extLst>
            </p:cNvPr>
            <p:cNvPicPr>
              <a:picLocks noChangeAspect="1"/>
            </p:cNvPicPr>
            <p:nvPr userDrawn="1"/>
          </p:nvPicPr>
          <p:blipFill>
            <a:blip r:embed="rId2"/>
            <a:stretch>
              <a:fillRect/>
            </a:stretch>
          </p:blipFill>
          <p:spPr>
            <a:xfrm>
              <a:off x="0" y="5200649"/>
              <a:ext cx="4955222" cy="891243"/>
            </a:xfrm>
            <a:prstGeom prst="rect">
              <a:avLst/>
            </a:prstGeom>
          </p:spPr>
        </p:pic>
        <p:pic>
          <p:nvPicPr>
            <p:cNvPr id="211" name="Picture 210">
              <a:extLst>
                <a:ext uri="{FF2B5EF4-FFF2-40B4-BE49-F238E27FC236}">
                  <a16:creationId xmlns:a16="http://schemas.microsoft.com/office/drawing/2014/main" id="{7AD635DD-D3AB-4647-B7E6-29248DB9D862}"/>
                </a:ext>
              </a:extLst>
            </p:cNvPr>
            <p:cNvPicPr>
              <a:picLocks noChangeAspect="1"/>
            </p:cNvPicPr>
            <p:nvPr userDrawn="1"/>
          </p:nvPicPr>
          <p:blipFill>
            <a:blip r:embed="rId3"/>
            <a:srcRect/>
            <a:stretch>
              <a:fillRect/>
            </a:stretch>
          </p:blipFill>
          <p:spPr>
            <a:xfrm>
              <a:off x="6513636" y="-103239"/>
              <a:ext cx="5693112" cy="6975987"/>
            </a:xfrm>
            <a:custGeom>
              <a:avLst/>
              <a:gdLst>
                <a:gd name="connsiteX0" fmla="*/ 0 w 5693112"/>
                <a:gd name="connsiteY0" fmla="*/ 0 h 6975987"/>
                <a:gd name="connsiteX1" fmla="*/ 1849314 w 5693112"/>
                <a:gd name="connsiteY1" fmla="*/ 0 h 6975987"/>
                <a:gd name="connsiteX2" fmla="*/ 1849314 w 5693112"/>
                <a:gd name="connsiteY2" fmla="*/ 103239 h 6975987"/>
                <a:gd name="connsiteX3" fmla="*/ 5693112 w 5693112"/>
                <a:gd name="connsiteY3" fmla="*/ 103239 h 6975987"/>
                <a:gd name="connsiteX4" fmla="*/ 5693112 w 5693112"/>
                <a:gd name="connsiteY4" fmla="*/ 6975987 h 6975987"/>
                <a:gd name="connsiteX5" fmla="*/ 0 w 5693112"/>
                <a:gd name="connsiteY5" fmla="*/ 6975987 h 697598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693112" h="6975987">
                  <a:moveTo>
                    <a:pt x="0" y="0"/>
                  </a:moveTo>
                  <a:lnTo>
                    <a:pt x="1849314" y="0"/>
                  </a:lnTo>
                  <a:lnTo>
                    <a:pt x="1849314" y="103239"/>
                  </a:lnTo>
                  <a:lnTo>
                    <a:pt x="5693112" y="103239"/>
                  </a:lnTo>
                  <a:lnTo>
                    <a:pt x="5693112" y="6975987"/>
                  </a:lnTo>
                  <a:lnTo>
                    <a:pt x="0" y="6975987"/>
                  </a:lnTo>
                  <a:close/>
                </a:path>
              </a:pathLst>
            </a:custGeom>
          </p:spPr>
        </p:pic>
        <p:pic>
          <p:nvPicPr>
            <p:cNvPr id="2" name="Picture 1">
              <a:extLst>
                <a:ext uri="{FF2B5EF4-FFF2-40B4-BE49-F238E27FC236}">
                  <a16:creationId xmlns:a16="http://schemas.microsoft.com/office/drawing/2014/main" id="{1F81F060-B47D-4F51-BD17-44D824F647FA}"/>
                </a:ext>
              </a:extLst>
            </p:cNvPr>
            <p:cNvPicPr>
              <a:picLocks noChangeAspect="1"/>
            </p:cNvPicPr>
            <p:nvPr userDrawn="1"/>
          </p:nvPicPr>
          <p:blipFill>
            <a:blip r:embed="rId4"/>
            <a:stretch>
              <a:fillRect/>
            </a:stretch>
          </p:blipFill>
          <p:spPr>
            <a:xfrm>
              <a:off x="0" y="0"/>
              <a:ext cx="10633587" cy="6858000"/>
            </a:xfrm>
            <a:prstGeom prst="rect">
              <a:avLst/>
            </a:prstGeom>
          </p:spPr>
        </p:pic>
        <p:pic>
          <p:nvPicPr>
            <p:cNvPr id="209" name="Picture 208">
              <a:extLst>
                <a:ext uri="{FF2B5EF4-FFF2-40B4-BE49-F238E27FC236}">
                  <a16:creationId xmlns:a16="http://schemas.microsoft.com/office/drawing/2014/main" id="{3805F139-AC46-4BBE-A2D4-8B0E3479274D}"/>
                </a:ext>
              </a:extLst>
            </p:cNvPr>
            <p:cNvPicPr>
              <a:picLocks noChangeAspect="1"/>
            </p:cNvPicPr>
            <p:nvPr userDrawn="1"/>
          </p:nvPicPr>
          <p:blipFill>
            <a:blip r:embed="rId5"/>
            <a:stretch>
              <a:fillRect/>
            </a:stretch>
          </p:blipFill>
          <p:spPr>
            <a:xfrm>
              <a:off x="9586452" y="4207930"/>
              <a:ext cx="2605549" cy="2650070"/>
            </a:xfrm>
            <a:prstGeom prst="rect">
              <a:avLst/>
            </a:prstGeom>
          </p:spPr>
        </p:pic>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265018" y="693617"/>
            <a:ext cx="5983600" cy="1546399"/>
          </a:xfrm>
          <a:prstGeom prst="rect">
            <a:avLst/>
          </a:prstGeom>
        </p:spPr>
        <p:txBody>
          <a:bodyPr lIns="91425" tIns="91425" rIns="91425" bIns="91425" anchor="ctr" anchorCtr="0"/>
          <a:lstStyle>
            <a:lvl1pPr lvl="0" algn="ctr">
              <a:spcBef>
                <a:spcPts val="0"/>
              </a:spcBef>
              <a:buSzPct val="100000"/>
              <a:defRPr sz="6133"/>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2" name="Picture 1">
            <a:extLst>
              <a:ext uri="{FF2B5EF4-FFF2-40B4-BE49-F238E27FC236}">
                <a16:creationId xmlns:a16="http://schemas.microsoft.com/office/drawing/2014/main" id="{F697931E-AD67-4AFC-AEF6-1F3FB664CF21}"/>
              </a:ext>
            </a:extLst>
          </p:cNvPr>
          <p:cNvPicPr>
            <a:picLocks noChangeAspect="1"/>
          </p:cNvPicPr>
          <p:nvPr userDrawn="1"/>
        </p:nvPicPr>
        <p:blipFill>
          <a:blip r:embed="rId2"/>
          <a:stretch>
            <a:fillRect/>
          </a:stretch>
        </p:blipFill>
        <p:spPr>
          <a:xfrm>
            <a:off x="0" y="1800474"/>
            <a:ext cx="12192000" cy="3257052"/>
          </a:xfrm>
          <a:prstGeom prst="rect">
            <a:avLst/>
          </a:prstGeom>
        </p:spPr>
      </p:pic>
      <p:sp>
        <p:nvSpPr>
          <p:cNvPr id="21" name="Shape 21"/>
          <p:cNvSpPr txBox="1">
            <a:spLocks noGrp="1"/>
          </p:cNvSpPr>
          <p:nvPr>
            <p:ph type="ctrTitle"/>
          </p:nvPr>
        </p:nvSpPr>
        <p:spPr>
          <a:xfrm>
            <a:off x="387284" y="2075708"/>
            <a:ext cx="5130799" cy="15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87384" y="3548108"/>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tx1">
                    <a:lumMod val="50000"/>
                    <a:lumOff val="50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4" name="Group 4">
            <a:extLst>
              <a:ext uri="{FF2B5EF4-FFF2-40B4-BE49-F238E27FC236}">
                <a16:creationId xmlns:a16="http://schemas.microsoft.com/office/drawing/2014/main" id="{37F2DE9A-E702-41CF-9489-3FE6D9FB8B2C}"/>
              </a:ext>
            </a:extLst>
          </p:cNvPr>
          <p:cNvGrpSpPr>
            <a:grpSpLocks noChangeAspect="1"/>
          </p:cNvGrpSpPr>
          <p:nvPr userDrawn="1"/>
        </p:nvGrpSpPr>
        <p:grpSpPr bwMode="auto">
          <a:xfrm>
            <a:off x="0" y="5857875"/>
            <a:ext cx="12192000" cy="1019175"/>
            <a:chOff x="0" y="3690"/>
            <a:chExt cx="7680" cy="642"/>
          </a:xfrm>
          <a:solidFill>
            <a:srgbClr val="4D596B"/>
          </a:solidFill>
        </p:grpSpPr>
        <p:sp>
          <p:nvSpPr>
            <p:cNvPr id="5" name="AutoShape 3">
              <a:extLst>
                <a:ext uri="{FF2B5EF4-FFF2-40B4-BE49-F238E27FC236}">
                  <a16:creationId xmlns:a16="http://schemas.microsoft.com/office/drawing/2014/main" id="{450BE355-9645-4FC2-A02F-D1544DB28AC8}"/>
                </a:ext>
              </a:extLst>
            </p:cNvPr>
            <p:cNvSpPr>
              <a:spLocks noChangeAspect="1" noChangeArrowheads="1" noTextEdit="1"/>
            </p:cNvSpPr>
            <p:nvPr userDrawn="1"/>
          </p:nvSpPr>
          <p:spPr bwMode="auto">
            <a:xfrm>
              <a:off x="0" y="3690"/>
              <a:ext cx="7680" cy="642"/>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5">
              <a:extLst>
                <a:ext uri="{FF2B5EF4-FFF2-40B4-BE49-F238E27FC236}">
                  <a16:creationId xmlns:a16="http://schemas.microsoft.com/office/drawing/2014/main" id="{70CE334C-6636-4C80-A79C-BEE17FB92A3C}"/>
                </a:ext>
              </a:extLst>
            </p:cNvPr>
            <p:cNvSpPr>
              <a:spLocks noChangeArrowheads="1"/>
            </p:cNvSpPr>
            <p:nvPr userDrawn="1"/>
          </p:nvSpPr>
          <p:spPr bwMode="auto">
            <a:xfrm>
              <a:off x="6" y="3685"/>
              <a:ext cx="7680" cy="64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grpSp>
        <p:nvGrpSpPr>
          <p:cNvPr id="7" name="Group 8">
            <a:extLst>
              <a:ext uri="{FF2B5EF4-FFF2-40B4-BE49-F238E27FC236}">
                <a16:creationId xmlns:a16="http://schemas.microsoft.com/office/drawing/2014/main" id="{2DAB066C-E1F4-4F5C-8C20-08864E8D857D}"/>
              </a:ext>
            </a:extLst>
          </p:cNvPr>
          <p:cNvGrpSpPr>
            <a:grpSpLocks noChangeAspect="1"/>
          </p:cNvGrpSpPr>
          <p:nvPr userDrawn="1"/>
        </p:nvGrpSpPr>
        <p:grpSpPr bwMode="auto">
          <a:xfrm>
            <a:off x="-17462" y="0"/>
            <a:ext cx="12190412" cy="496888"/>
            <a:chOff x="1" y="0"/>
            <a:chExt cx="7679" cy="313"/>
          </a:xfrm>
        </p:grpSpPr>
        <p:sp>
          <p:nvSpPr>
            <p:cNvPr id="9" name="AutoShape 7">
              <a:extLst>
                <a:ext uri="{FF2B5EF4-FFF2-40B4-BE49-F238E27FC236}">
                  <a16:creationId xmlns:a16="http://schemas.microsoft.com/office/drawing/2014/main" id="{247541CA-8DE9-4C22-9577-C9710F735F09}"/>
                </a:ext>
              </a:extLst>
            </p:cNvPr>
            <p:cNvSpPr>
              <a:spLocks noChangeAspect="1" noChangeArrowheads="1" noTextEdit="1"/>
            </p:cNvSpPr>
            <p:nvPr userDrawn="1"/>
          </p:nvSpPr>
          <p:spPr bwMode="auto">
            <a:xfrm>
              <a:off x="1" y="0"/>
              <a:ext cx="7679" cy="3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9">
              <a:extLst>
                <a:ext uri="{FF2B5EF4-FFF2-40B4-BE49-F238E27FC236}">
                  <a16:creationId xmlns:a16="http://schemas.microsoft.com/office/drawing/2014/main" id="{073A19AA-D00D-4750-B975-50BB399F30F1}"/>
                </a:ext>
              </a:extLst>
            </p:cNvPr>
            <p:cNvSpPr>
              <a:spLocks noChangeArrowheads="1"/>
            </p:cNvSpPr>
            <p:nvPr userDrawn="1"/>
          </p:nvSpPr>
          <p:spPr bwMode="auto">
            <a:xfrm>
              <a:off x="7" y="-3"/>
              <a:ext cx="7679" cy="31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10" name="Group 9">
            <a:extLst>
              <a:ext uri="{FF2B5EF4-FFF2-40B4-BE49-F238E27FC236}">
                <a16:creationId xmlns:a16="http://schemas.microsoft.com/office/drawing/2014/main" id="{A6593817-1D3B-43CE-BC89-242C4248715E}"/>
              </a:ext>
            </a:extLst>
          </p:cNvPr>
          <p:cNvGrpSpPr/>
          <p:nvPr userDrawn="1"/>
        </p:nvGrpSpPr>
        <p:grpSpPr>
          <a:xfrm>
            <a:off x="-17462" y="-14748"/>
            <a:ext cx="12190412" cy="1351278"/>
            <a:chOff x="-17462" y="-14748"/>
            <a:chExt cx="12190412" cy="1351278"/>
          </a:xfrm>
        </p:grpSpPr>
        <p:grpSp>
          <p:nvGrpSpPr>
            <p:cNvPr id="4" name="Group 8">
              <a:extLst>
                <a:ext uri="{FF2B5EF4-FFF2-40B4-BE49-F238E27FC236}">
                  <a16:creationId xmlns:a16="http://schemas.microsoft.com/office/drawing/2014/main" id="{0FEE81BB-EADF-4516-AA8A-88291375CD0D}"/>
                </a:ext>
              </a:extLst>
            </p:cNvPr>
            <p:cNvGrpSpPr>
              <a:grpSpLocks noChangeAspect="1"/>
            </p:cNvGrpSpPr>
            <p:nvPr userDrawn="1"/>
          </p:nvGrpSpPr>
          <p:grpSpPr bwMode="auto">
            <a:xfrm>
              <a:off x="-17462" y="0"/>
              <a:ext cx="12190412" cy="933450"/>
              <a:chOff x="1" y="0"/>
              <a:chExt cx="7679" cy="313"/>
            </a:xfrm>
          </p:grpSpPr>
          <p:sp>
            <p:nvSpPr>
              <p:cNvPr id="5" name="AutoShape 7">
                <a:extLst>
                  <a:ext uri="{FF2B5EF4-FFF2-40B4-BE49-F238E27FC236}">
                    <a16:creationId xmlns:a16="http://schemas.microsoft.com/office/drawing/2014/main" id="{03B686F4-3810-4492-B2A6-8A9BD4F06DCB}"/>
                  </a:ext>
                </a:extLst>
              </p:cNvPr>
              <p:cNvSpPr>
                <a:spLocks noChangeAspect="1" noChangeArrowheads="1" noTextEdit="1"/>
              </p:cNvSpPr>
              <p:nvPr userDrawn="1"/>
            </p:nvSpPr>
            <p:spPr bwMode="auto">
              <a:xfrm>
                <a:off x="1" y="0"/>
                <a:ext cx="7679" cy="3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Rectangle 5">
                <a:extLst>
                  <a:ext uri="{FF2B5EF4-FFF2-40B4-BE49-F238E27FC236}">
                    <a16:creationId xmlns:a16="http://schemas.microsoft.com/office/drawing/2014/main" id="{61C6C2DC-4DA9-4192-8EC7-FE92E6882BD0}"/>
                  </a:ext>
                </a:extLst>
              </p:cNvPr>
              <p:cNvSpPr>
                <a:spLocks noChangeArrowheads="1"/>
              </p:cNvSpPr>
              <p:nvPr userDrawn="1"/>
            </p:nvSpPr>
            <p:spPr bwMode="auto">
              <a:xfrm>
                <a:off x="7" y="-3"/>
                <a:ext cx="7679" cy="31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2" name="Picture 1">
              <a:extLst>
                <a:ext uri="{FF2B5EF4-FFF2-40B4-BE49-F238E27FC236}">
                  <a16:creationId xmlns:a16="http://schemas.microsoft.com/office/drawing/2014/main" id="{DCB174E9-BF2F-44D3-A19A-1DC1F9899DB5}"/>
                </a:ext>
              </a:extLst>
            </p:cNvPr>
            <p:cNvPicPr>
              <a:picLocks noChangeAspect="1"/>
            </p:cNvPicPr>
            <p:nvPr userDrawn="1"/>
          </p:nvPicPr>
          <p:blipFill>
            <a:blip r:embed="rId2"/>
            <a:stretch>
              <a:fillRect/>
            </a:stretch>
          </p:blipFill>
          <p:spPr>
            <a:xfrm>
              <a:off x="7139909" y="-14748"/>
              <a:ext cx="4168916" cy="1351278"/>
            </a:xfrm>
            <a:prstGeom prst="rect">
              <a:avLst/>
            </a:prstGeom>
          </p:spPr>
        </p:pic>
      </p:grpSp>
      <p:grpSp>
        <p:nvGrpSpPr>
          <p:cNvPr id="7" name="Group 4">
            <a:extLst>
              <a:ext uri="{FF2B5EF4-FFF2-40B4-BE49-F238E27FC236}">
                <a16:creationId xmlns:a16="http://schemas.microsoft.com/office/drawing/2014/main" id="{CA6487F6-C176-4D4E-A036-69E72E948DE5}"/>
              </a:ext>
            </a:extLst>
          </p:cNvPr>
          <p:cNvGrpSpPr>
            <a:grpSpLocks noChangeAspect="1"/>
          </p:cNvGrpSpPr>
          <p:nvPr userDrawn="1"/>
        </p:nvGrpSpPr>
        <p:grpSpPr bwMode="auto">
          <a:xfrm>
            <a:off x="0" y="5857875"/>
            <a:ext cx="12192000" cy="1019175"/>
            <a:chOff x="0" y="3690"/>
            <a:chExt cx="7680" cy="642"/>
          </a:xfrm>
          <a:solidFill>
            <a:srgbClr val="4D596B"/>
          </a:solidFill>
        </p:grpSpPr>
        <p:sp>
          <p:nvSpPr>
            <p:cNvPr id="8" name="AutoShape 3">
              <a:extLst>
                <a:ext uri="{FF2B5EF4-FFF2-40B4-BE49-F238E27FC236}">
                  <a16:creationId xmlns:a16="http://schemas.microsoft.com/office/drawing/2014/main" id="{E7A05EE0-C039-4FC5-8EC9-AF324E73A87A}"/>
                </a:ext>
              </a:extLst>
            </p:cNvPr>
            <p:cNvSpPr>
              <a:spLocks noChangeAspect="1" noChangeArrowheads="1" noTextEdit="1"/>
            </p:cNvSpPr>
            <p:nvPr userDrawn="1"/>
          </p:nvSpPr>
          <p:spPr bwMode="auto">
            <a:xfrm>
              <a:off x="0" y="3690"/>
              <a:ext cx="7680" cy="642"/>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8">
              <a:extLst>
                <a:ext uri="{FF2B5EF4-FFF2-40B4-BE49-F238E27FC236}">
                  <a16:creationId xmlns:a16="http://schemas.microsoft.com/office/drawing/2014/main" id="{9C0FD9FE-3D5A-48B5-86C4-A08DE8B15702}"/>
                </a:ext>
              </a:extLst>
            </p:cNvPr>
            <p:cNvSpPr>
              <a:spLocks noChangeArrowheads="1"/>
            </p:cNvSpPr>
            <p:nvPr userDrawn="1"/>
          </p:nvSpPr>
          <p:spPr bwMode="auto">
            <a:xfrm>
              <a:off x="6" y="3685"/>
              <a:ext cx="7680" cy="647"/>
            </a:xfrm>
            <a:prstGeom prst="rect">
              <a:avLst/>
            </a:prstGeom>
            <a:grp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3" name="Rectangle 2">
            <a:extLst>
              <a:ext uri="{FF2B5EF4-FFF2-40B4-BE49-F238E27FC236}">
                <a16:creationId xmlns:a16="http://schemas.microsoft.com/office/drawing/2014/main" id="{71E737B5-D63B-44E2-A716-A9AFE246B1EB}"/>
              </a:ext>
            </a:extLst>
          </p:cNvPr>
          <p:cNvSpPr/>
          <p:nvPr userDrawn="1"/>
        </p:nvSpPr>
        <p:spPr>
          <a:xfrm>
            <a:off x="647700" y="1714500"/>
            <a:ext cx="10991850" cy="3581400"/>
          </a:xfrm>
          <a:prstGeom prst="rect">
            <a:avLst/>
          </a:prstGeom>
          <a:noFill/>
          <a:ln w="28575">
            <a:solidFill>
              <a:srgbClr val="FCB33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5AAA0759-4946-4D7E-B416-6940F62EA303}"/>
              </a:ext>
            </a:extLst>
          </p:cNvPr>
          <p:cNvSpPr/>
          <p:nvPr userDrawn="1"/>
        </p:nvSpPr>
        <p:spPr>
          <a:xfrm rot="10800000">
            <a:off x="8516480" y="-1984518"/>
            <a:ext cx="1415773" cy="3939540"/>
          </a:xfrm>
          <a:prstGeom prst="rect">
            <a:avLst/>
          </a:prstGeom>
          <a:noFill/>
        </p:spPr>
        <p:txBody>
          <a:bodyPr wrap="none" lIns="91440" tIns="45720" rIns="91440" bIns="45720">
            <a:spAutoFit/>
          </a:bodyPr>
          <a:lstStyle/>
          <a:p>
            <a:pPr algn="ctr"/>
            <a:r>
              <a:rPr lang="en-US" sz="25000" b="0" cap="none" spc="0" dirty="0">
                <a:ln w="0"/>
                <a:solidFill>
                  <a:schemeClr val="bg1"/>
                </a:solidFill>
                <a:effectLst>
                  <a:outerShdw blurRad="38100" dist="19050" dir="2700000" algn="tl" rotWithShape="0">
                    <a:schemeClr val="dk1">
                      <a:alpha val="40000"/>
                    </a:schemeClr>
                  </a:outerShdw>
                </a:effectLst>
                <a:latin typeface="Archivo Medium" panose="020B0603020202020B04" pitchFamily="34" charset="0"/>
                <a:cs typeface="Times New Roman" panose="02020603050405020304" pitchFamily="18" charset="0"/>
              </a:rPr>
              <a:t>“</a:t>
            </a: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grpSp>
        <p:nvGrpSpPr>
          <p:cNvPr id="2" name="Group 4">
            <a:extLst>
              <a:ext uri="{FF2B5EF4-FFF2-40B4-BE49-F238E27FC236}">
                <a16:creationId xmlns:a16="http://schemas.microsoft.com/office/drawing/2014/main" id="{31300611-281F-41BF-BA46-87DB8C7635F8}"/>
              </a:ext>
            </a:extLst>
          </p:cNvPr>
          <p:cNvGrpSpPr>
            <a:grpSpLocks noChangeAspect="1"/>
          </p:cNvGrpSpPr>
          <p:nvPr userDrawn="1"/>
        </p:nvGrpSpPr>
        <p:grpSpPr bwMode="auto">
          <a:xfrm flipH="1">
            <a:off x="-1" y="3200400"/>
            <a:ext cx="5052040" cy="3657600"/>
            <a:chOff x="0" y="2016"/>
            <a:chExt cx="2782" cy="2304"/>
          </a:xfrm>
        </p:grpSpPr>
        <p:sp>
          <p:nvSpPr>
            <p:cNvPr id="3" name="AutoShape 3">
              <a:extLst>
                <a:ext uri="{FF2B5EF4-FFF2-40B4-BE49-F238E27FC236}">
                  <a16:creationId xmlns:a16="http://schemas.microsoft.com/office/drawing/2014/main" id="{F4B78ED5-E25F-4EC6-B1AA-6644B724C39C}"/>
                </a:ext>
              </a:extLst>
            </p:cNvPr>
            <p:cNvSpPr>
              <a:spLocks noChangeAspect="1" noChangeArrowheads="1" noTextEdit="1"/>
            </p:cNvSpPr>
            <p:nvPr userDrawn="1"/>
          </p:nvSpPr>
          <p:spPr bwMode="auto">
            <a:xfrm>
              <a:off x="0" y="2016"/>
              <a:ext cx="2782" cy="2304"/>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5">
              <a:extLst>
                <a:ext uri="{FF2B5EF4-FFF2-40B4-BE49-F238E27FC236}">
                  <a16:creationId xmlns:a16="http://schemas.microsoft.com/office/drawing/2014/main" id="{688F6E72-21B6-4A65-AE17-237720B9E35F}"/>
                </a:ext>
              </a:extLst>
            </p:cNvPr>
            <p:cNvSpPr>
              <a:spLocks/>
            </p:cNvSpPr>
            <p:nvPr userDrawn="1"/>
          </p:nvSpPr>
          <p:spPr bwMode="auto">
            <a:xfrm>
              <a:off x="10" y="2024"/>
              <a:ext cx="2772" cy="2296"/>
            </a:xfrm>
            <a:custGeom>
              <a:avLst/>
              <a:gdLst>
                <a:gd name="T0" fmla="*/ 0 w 2772"/>
                <a:gd name="T1" fmla="*/ 2296 h 2296"/>
                <a:gd name="T2" fmla="*/ 927 w 2772"/>
                <a:gd name="T3" fmla="*/ 2296 h 2296"/>
                <a:gd name="T4" fmla="*/ 927 w 2772"/>
                <a:gd name="T5" fmla="*/ 2296 h 2296"/>
                <a:gd name="T6" fmla="*/ 2772 w 2772"/>
                <a:gd name="T7" fmla="*/ 2296 h 2296"/>
                <a:gd name="T8" fmla="*/ 2772 w 2772"/>
                <a:gd name="T9" fmla="*/ 0 h 2296"/>
                <a:gd name="T10" fmla="*/ 0 w 2772"/>
                <a:gd name="T11" fmla="*/ 2296 h 2296"/>
              </a:gdLst>
              <a:ahLst/>
              <a:cxnLst>
                <a:cxn ang="0">
                  <a:pos x="T0" y="T1"/>
                </a:cxn>
                <a:cxn ang="0">
                  <a:pos x="T2" y="T3"/>
                </a:cxn>
                <a:cxn ang="0">
                  <a:pos x="T4" y="T5"/>
                </a:cxn>
                <a:cxn ang="0">
                  <a:pos x="T6" y="T7"/>
                </a:cxn>
                <a:cxn ang="0">
                  <a:pos x="T8" y="T9"/>
                </a:cxn>
                <a:cxn ang="0">
                  <a:pos x="T10" y="T11"/>
                </a:cxn>
              </a:cxnLst>
              <a:rect l="0" t="0" r="r" b="b"/>
              <a:pathLst>
                <a:path w="2772" h="2296">
                  <a:moveTo>
                    <a:pt x="0" y="2296"/>
                  </a:moveTo>
                  <a:lnTo>
                    <a:pt x="927" y="2296"/>
                  </a:lnTo>
                  <a:lnTo>
                    <a:pt x="927" y="2296"/>
                  </a:lnTo>
                  <a:lnTo>
                    <a:pt x="2772" y="2296"/>
                  </a:lnTo>
                  <a:lnTo>
                    <a:pt x="2772" y="0"/>
                  </a:lnTo>
                  <a:lnTo>
                    <a:pt x="0" y="2296"/>
                  </a:lnTo>
                  <a:close/>
                </a:path>
              </a:pathLst>
            </a:custGeom>
            <a:solidFill>
              <a:srgbClr val="363E4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10" name="Picture 9">
            <a:extLst>
              <a:ext uri="{FF2B5EF4-FFF2-40B4-BE49-F238E27FC236}">
                <a16:creationId xmlns:a16="http://schemas.microsoft.com/office/drawing/2014/main" id="{39B7FC8A-61CA-4A2C-B3A6-E6AE1A09B7E4}"/>
              </a:ext>
            </a:extLst>
          </p:cNvPr>
          <p:cNvPicPr>
            <a:picLocks noChangeAspect="1"/>
          </p:cNvPicPr>
          <p:nvPr userDrawn="1"/>
        </p:nvPicPr>
        <p:blipFill>
          <a:blip r:embed="rId2"/>
          <a:srcRect r="1387"/>
          <a:stretch>
            <a:fillRect/>
          </a:stretch>
        </p:blipFill>
        <p:spPr>
          <a:xfrm flipH="1">
            <a:off x="0" y="0"/>
            <a:ext cx="12191996" cy="6858000"/>
          </a:xfrm>
          <a:custGeom>
            <a:avLst/>
            <a:gdLst>
              <a:gd name="connsiteX0" fmla="*/ 12191996 w 12191996"/>
              <a:gd name="connsiteY0" fmla="*/ 0 h 6858000"/>
              <a:gd name="connsiteX1" fmla="*/ 0 w 12191996"/>
              <a:gd name="connsiteY1" fmla="*/ 0 h 6858000"/>
              <a:gd name="connsiteX2" fmla="*/ 0 w 12191996"/>
              <a:gd name="connsiteY2" fmla="*/ 6858000 h 6858000"/>
              <a:gd name="connsiteX3" fmla="*/ 12191996 w 12191996"/>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12191996" h="6858000">
                <a:moveTo>
                  <a:pt x="12191996" y="0"/>
                </a:moveTo>
                <a:lnTo>
                  <a:pt x="0" y="0"/>
                </a:lnTo>
                <a:lnTo>
                  <a:pt x="0" y="6858000"/>
                </a:lnTo>
                <a:lnTo>
                  <a:pt x="12191996" y="6858000"/>
                </a:lnTo>
                <a:close/>
              </a:path>
            </a:pathLst>
          </a:custGeom>
        </p:spPr>
      </p:pic>
      <p:sp>
        <p:nvSpPr>
          <p:cNvPr id="47" name="Shape 47"/>
          <p:cNvSpPr txBox="1">
            <a:spLocks noGrp="1"/>
          </p:cNvSpPr>
          <p:nvPr>
            <p:ph type="title"/>
          </p:nvPr>
        </p:nvSpPr>
        <p:spPr>
          <a:xfrm>
            <a:off x="5785233" y="702784"/>
            <a:ext cx="6140067" cy="847999"/>
          </a:xfrm>
          <a:prstGeom prst="rect">
            <a:avLst/>
          </a:prstGeom>
        </p:spPr>
        <p:txBody>
          <a:bodyPr lIns="91425" tIns="91425" rIns="91425" bIns="91425" anchor="b" anchorCtr="0">
            <a:normAutofit/>
          </a:bodyPr>
          <a:lstStyle>
            <a:lvl1pPr lvl="0">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785233" y="1686379"/>
            <a:ext cx="6140067" cy="3686000"/>
          </a:xfrm>
          <a:prstGeom prst="rect">
            <a:avLst/>
          </a:prstGeom>
        </p:spPr>
        <p:txBody>
          <a:bodyPr lIns="91425" tIns="91425" rIns="91425" bIns="91425" anchor="t" anchorCtr="0">
            <a:normAutofit/>
          </a:bodyPr>
          <a:lstStyle>
            <a:lvl1pPr lvl="0">
              <a:spcBef>
                <a:spcPts val="0"/>
              </a:spcBef>
              <a:defRPr sz="1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grpSp>
        <p:nvGrpSpPr>
          <p:cNvPr id="5" name="Group 4">
            <a:extLst>
              <a:ext uri="{FF2B5EF4-FFF2-40B4-BE49-F238E27FC236}">
                <a16:creationId xmlns:a16="http://schemas.microsoft.com/office/drawing/2014/main" id="{8969A64B-C958-49BE-AC77-FA3BFD14FE13}"/>
              </a:ext>
            </a:extLst>
          </p:cNvPr>
          <p:cNvGrpSpPr/>
          <p:nvPr userDrawn="1"/>
        </p:nvGrpSpPr>
        <p:grpSpPr>
          <a:xfrm>
            <a:off x="-17462" y="-14748"/>
            <a:ext cx="12190412" cy="1147365"/>
            <a:chOff x="-17462" y="-14748"/>
            <a:chExt cx="12190412" cy="1147365"/>
          </a:xfrm>
        </p:grpSpPr>
        <p:grpSp>
          <p:nvGrpSpPr>
            <p:cNvPr id="6" name="Group 8">
              <a:extLst>
                <a:ext uri="{FF2B5EF4-FFF2-40B4-BE49-F238E27FC236}">
                  <a16:creationId xmlns:a16="http://schemas.microsoft.com/office/drawing/2014/main" id="{D7DB01A0-FB33-461A-94C0-25F9B3FFF996}"/>
                </a:ext>
              </a:extLst>
            </p:cNvPr>
            <p:cNvGrpSpPr>
              <a:grpSpLocks noChangeAspect="1"/>
            </p:cNvGrpSpPr>
            <p:nvPr userDrawn="1"/>
          </p:nvGrpSpPr>
          <p:grpSpPr bwMode="auto">
            <a:xfrm>
              <a:off x="-17462" y="0"/>
              <a:ext cx="12190412" cy="933450"/>
              <a:chOff x="1" y="0"/>
              <a:chExt cx="7679" cy="313"/>
            </a:xfrm>
          </p:grpSpPr>
          <p:sp>
            <p:nvSpPr>
              <p:cNvPr id="8" name="AutoShape 7">
                <a:extLst>
                  <a:ext uri="{FF2B5EF4-FFF2-40B4-BE49-F238E27FC236}">
                    <a16:creationId xmlns:a16="http://schemas.microsoft.com/office/drawing/2014/main" id="{D8B542BF-C6C1-493A-B429-862717C9C795}"/>
                  </a:ext>
                </a:extLst>
              </p:cNvPr>
              <p:cNvSpPr>
                <a:spLocks noChangeAspect="1" noChangeArrowheads="1" noTextEdit="1"/>
              </p:cNvSpPr>
              <p:nvPr userDrawn="1"/>
            </p:nvSpPr>
            <p:spPr bwMode="auto">
              <a:xfrm>
                <a:off x="1" y="0"/>
                <a:ext cx="7679" cy="3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8">
                <a:extLst>
                  <a:ext uri="{FF2B5EF4-FFF2-40B4-BE49-F238E27FC236}">
                    <a16:creationId xmlns:a16="http://schemas.microsoft.com/office/drawing/2014/main" id="{C0213F5C-8C59-49ED-A6DE-3EB5A48E60D2}"/>
                  </a:ext>
                </a:extLst>
              </p:cNvPr>
              <p:cNvSpPr>
                <a:spLocks noChangeArrowheads="1"/>
              </p:cNvSpPr>
              <p:nvPr userDrawn="1"/>
            </p:nvSpPr>
            <p:spPr bwMode="auto">
              <a:xfrm>
                <a:off x="7" y="-3"/>
                <a:ext cx="7679" cy="31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7" name="Picture 6">
              <a:extLst>
                <a:ext uri="{FF2B5EF4-FFF2-40B4-BE49-F238E27FC236}">
                  <a16:creationId xmlns:a16="http://schemas.microsoft.com/office/drawing/2014/main" id="{DCFB47E5-34FC-4EB4-9129-A1F1CBBCC4C3}"/>
                </a:ext>
              </a:extLst>
            </p:cNvPr>
            <p:cNvPicPr>
              <a:picLocks noChangeAspect="1"/>
            </p:cNvPicPr>
            <p:nvPr userDrawn="1"/>
          </p:nvPicPr>
          <p:blipFill>
            <a:blip r:embed="rId2"/>
            <a:stretch>
              <a:fillRect/>
            </a:stretch>
          </p:blipFill>
          <p:spPr>
            <a:xfrm>
              <a:off x="7769013" y="-14748"/>
              <a:ext cx="3539812" cy="1147365"/>
            </a:xfrm>
            <a:prstGeom prst="rect">
              <a:avLst/>
            </a:prstGeom>
          </p:spPr>
        </p:pic>
      </p:grpSp>
      <p:sp>
        <p:nvSpPr>
          <p:cNvPr id="4" name="AutoShape 3">
            <a:extLst>
              <a:ext uri="{FF2B5EF4-FFF2-40B4-BE49-F238E27FC236}">
                <a16:creationId xmlns:a16="http://schemas.microsoft.com/office/drawing/2014/main" id="{D39BA33E-9E49-4CC6-B87C-6B562EC9F3E3}"/>
              </a:ext>
            </a:extLst>
          </p:cNvPr>
          <p:cNvSpPr>
            <a:spLocks noChangeAspect="1" noChangeArrowheads="1" noTextEdit="1"/>
          </p:cNvSpPr>
          <p:nvPr userDrawn="1"/>
        </p:nvSpPr>
        <p:spPr bwMode="auto">
          <a:xfrm>
            <a:off x="165100" y="2481263"/>
            <a:ext cx="1016000" cy="18161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AutoShape 7">
            <a:extLst>
              <a:ext uri="{FF2B5EF4-FFF2-40B4-BE49-F238E27FC236}">
                <a16:creationId xmlns:a16="http://schemas.microsoft.com/office/drawing/2014/main" id="{311F0D65-4192-4EDC-B366-82A2BC583AC4}"/>
              </a:ext>
            </a:extLst>
          </p:cNvPr>
          <p:cNvSpPr>
            <a:spLocks noChangeAspect="1" noChangeArrowheads="1" noTextEdit="1"/>
          </p:cNvSpPr>
          <p:nvPr userDrawn="1"/>
        </p:nvSpPr>
        <p:spPr bwMode="auto">
          <a:xfrm>
            <a:off x="1171575" y="2481263"/>
            <a:ext cx="1028700" cy="18161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AutoShape 11">
            <a:extLst>
              <a:ext uri="{FF2B5EF4-FFF2-40B4-BE49-F238E27FC236}">
                <a16:creationId xmlns:a16="http://schemas.microsoft.com/office/drawing/2014/main" id="{4C9F4719-5E30-4B0F-AB31-71B1C87E1F46}"/>
              </a:ext>
            </a:extLst>
          </p:cNvPr>
          <p:cNvSpPr>
            <a:spLocks noChangeAspect="1" noChangeArrowheads="1" noTextEdit="1"/>
          </p:cNvSpPr>
          <p:nvPr userDrawn="1"/>
        </p:nvSpPr>
        <p:spPr bwMode="auto">
          <a:xfrm>
            <a:off x="2200275" y="2481263"/>
            <a:ext cx="1028700" cy="18161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 name="Rectangle 5">
            <a:extLst>
              <a:ext uri="{FF2B5EF4-FFF2-40B4-BE49-F238E27FC236}">
                <a16:creationId xmlns:a16="http://schemas.microsoft.com/office/drawing/2014/main" id="{F9EC1BE2-03B1-448C-AAFF-2FB99F709A2F}"/>
              </a:ext>
            </a:extLst>
          </p:cNvPr>
          <p:cNvSpPr>
            <a:spLocks noChangeArrowheads="1"/>
          </p:cNvSpPr>
          <p:nvPr userDrawn="1"/>
        </p:nvSpPr>
        <p:spPr bwMode="auto">
          <a:xfrm>
            <a:off x="160338" y="2481262"/>
            <a:ext cx="4005675" cy="4376737"/>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rtl="0"/>
            <a:endParaRPr lang="en-US"/>
          </a:p>
        </p:txBody>
      </p:sp>
      <p:sp>
        <p:nvSpPr>
          <p:cNvPr id="15" name="Rectangle 9">
            <a:extLst>
              <a:ext uri="{FF2B5EF4-FFF2-40B4-BE49-F238E27FC236}">
                <a16:creationId xmlns:a16="http://schemas.microsoft.com/office/drawing/2014/main" id="{533EF064-F7B6-4797-B9FC-53314ED95E1B}"/>
              </a:ext>
            </a:extLst>
          </p:cNvPr>
          <p:cNvSpPr>
            <a:spLocks noChangeArrowheads="1"/>
          </p:cNvSpPr>
          <p:nvPr userDrawn="1"/>
        </p:nvSpPr>
        <p:spPr bwMode="auto">
          <a:xfrm>
            <a:off x="4128808" y="2481262"/>
            <a:ext cx="3999475" cy="4376737"/>
          </a:xfrm>
          <a:prstGeom prst="rect">
            <a:avLst/>
          </a:prstGeom>
          <a:solidFill>
            <a:srgbClr val="363E47"/>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pPr rtl="0"/>
            <a:endParaRPr lang="en-US"/>
          </a:p>
        </p:txBody>
      </p:sp>
      <p:sp>
        <p:nvSpPr>
          <p:cNvPr id="63" name="Shape 63"/>
          <p:cNvSpPr txBox="1">
            <a:spLocks noGrp="1"/>
          </p:cNvSpPr>
          <p:nvPr>
            <p:ph type="body" idx="1"/>
          </p:nvPr>
        </p:nvSpPr>
        <p:spPr>
          <a:xfrm>
            <a:off x="187758" y="2599637"/>
            <a:ext cx="3950833" cy="4138657"/>
          </a:xfrm>
          <a:prstGeom prst="rect">
            <a:avLst/>
          </a:prstGeom>
        </p:spPr>
        <p:txBody>
          <a:bodyPr lIns="91425" tIns="91425" rIns="91425" bIns="91425" anchor="t" anchorCtr="0">
            <a:normAutofit/>
          </a:bodyPr>
          <a:lstStyle>
            <a:lvl1pPr lvl="0">
              <a:spcBef>
                <a:spcPts val="0"/>
              </a:spcBef>
              <a:buSzPct val="100000"/>
              <a:defRPr sz="16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4211369" y="2613924"/>
            <a:ext cx="3885717" cy="4124370"/>
          </a:xfrm>
          <a:prstGeom prst="rect">
            <a:avLst/>
          </a:prstGeom>
        </p:spPr>
        <p:txBody>
          <a:bodyPr lIns="91425" tIns="91425" rIns="91425" bIns="91425" anchor="t" anchorCtr="0">
            <a:normAutofit/>
          </a:bodyPr>
          <a:lstStyle>
            <a:lvl1pPr lvl="0">
              <a:spcBef>
                <a:spcPts val="0"/>
              </a:spcBef>
              <a:buSzPct val="100000"/>
              <a:defRPr sz="16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3" name="AutoShape 15">
            <a:extLst>
              <a:ext uri="{FF2B5EF4-FFF2-40B4-BE49-F238E27FC236}">
                <a16:creationId xmlns:a16="http://schemas.microsoft.com/office/drawing/2014/main" id="{650094F9-80B5-440E-92AA-86801FB50384}"/>
              </a:ext>
            </a:extLst>
          </p:cNvPr>
          <p:cNvSpPr>
            <a:spLocks noChangeAspect="1" noChangeArrowheads="1" noTextEdit="1"/>
          </p:cNvSpPr>
          <p:nvPr userDrawn="1"/>
        </p:nvSpPr>
        <p:spPr bwMode="auto">
          <a:xfrm>
            <a:off x="-1" y="1744556"/>
            <a:ext cx="10958513" cy="736707"/>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4" name="Freeform 17">
            <a:extLst>
              <a:ext uri="{FF2B5EF4-FFF2-40B4-BE49-F238E27FC236}">
                <a16:creationId xmlns:a16="http://schemas.microsoft.com/office/drawing/2014/main" id="{03731213-8148-47D0-8B47-CE7DAD5CD5FE}"/>
              </a:ext>
            </a:extLst>
          </p:cNvPr>
          <p:cNvSpPr>
            <a:spLocks/>
          </p:cNvSpPr>
          <p:nvPr userDrawn="1"/>
        </p:nvSpPr>
        <p:spPr bwMode="auto">
          <a:xfrm>
            <a:off x="-4764" y="1732545"/>
            <a:ext cx="12196764" cy="748719"/>
          </a:xfrm>
          <a:prstGeom prst="rect">
            <a:avLst/>
          </a:prstGeom>
          <a:solidFill>
            <a:srgbClr val="FDB12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2" name="Shape 62"/>
          <p:cNvSpPr txBox="1">
            <a:spLocks noGrp="1"/>
          </p:cNvSpPr>
          <p:nvPr>
            <p:ph type="title"/>
          </p:nvPr>
        </p:nvSpPr>
        <p:spPr>
          <a:xfrm>
            <a:off x="228599" y="1732545"/>
            <a:ext cx="7944283" cy="723180"/>
          </a:xfrm>
          <a:prstGeom prst="rect">
            <a:avLst/>
          </a:prstGeom>
        </p:spPr>
        <p:txBody>
          <a:bodyPr lIns="91425" tIns="91425" rIns="91425" bIns="91425" anchor="b" anchorCtr="0">
            <a:normAutofit/>
          </a:bodyPr>
          <a:lstStyle>
            <a:lvl1pPr lv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 name="Rectangle 5">
            <a:extLst>
              <a:ext uri="{FF2B5EF4-FFF2-40B4-BE49-F238E27FC236}">
                <a16:creationId xmlns:a16="http://schemas.microsoft.com/office/drawing/2014/main" id="{56A897D1-D21D-4EAA-9395-D996353FCEF2}"/>
              </a:ext>
            </a:extLst>
          </p:cNvPr>
          <p:cNvSpPr>
            <a:spLocks noChangeArrowheads="1"/>
          </p:cNvSpPr>
          <p:nvPr userDrawn="1"/>
        </p:nvSpPr>
        <p:spPr bwMode="auto">
          <a:xfrm>
            <a:off x="3638550" y="2481264"/>
            <a:ext cx="2852159" cy="437673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9">
            <a:extLst>
              <a:ext uri="{FF2B5EF4-FFF2-40B4-BE49-F238E27FC236}">
                <a16:creationId xmlns:a16="http://schemas.microsoft.com/office/drawing/2014/main" id="{24388D52-EA26-49B1-AA7D-2A09B606A698}"/>
              </a:ext>
            </a:extLst>
          </p:cNvPr>
          <p:cNvSpPr>
            <a:spLocks noChangeArrowheads="1"/>
          </p:cNvSpPr>
          <p:nvPr userDrawn="1"/>
        </p:nvSpPr>
        <p:spPr bwMode="auto">
          <a:xfrm>
            <a:off x="6464218" y="2481264"/>
            <a:ext cx="2847745" cy="4376736"/>
          </a:xfrm>
          <a:prstGeom prst="rect">
            <a:avLst/>
          </a:prstGeom>
          <a:solidFill>
            <a:srgbClr val="363E47"/>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9" name="Rectangle 13">
            <a:extLst>
              <a:ext uri="{FF2B5EF4-FFF2-40B4-BE49-F238E27FC236}">
                <a16:creationId xmlns:a16="http://schemas.microsoft.com/office/drawing/2014/main" id="{C2BDF04A-7920-4440-AC42-3821B073847A}"/>
              </a:ext>
            </a:extLst>
          </p:cNvPr>
          <p:cNvSpPr>
            <a:spLocks noChangeArrowheads="1"/>
          </p:cNvSpPr>
          <p:nvPr userDrawn="1"/>
        </p:nvSpPr>
        <p:spPr bwMode="auto">
          <a:xfrm>
            <a:off x="9311961" y="2481264"/>
            <a:ext cx="2880039" cy="4376736"/>
          </a:xfrm>
          <a:prstGeom prst="rect">
            <a:avLst/>
          </a:prstGeom>
          <a:solidFill>
            <a:srgbClr val="434D56"/>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5" name="Freeform 17">
            <a:extLst>
              <a:ext uri="{FF2B5EF4-FFF2-40B4-BE49-F238E27FC236}">
                <a16:creationId xmlns:a16="http://schemas.microsoft.com/office/drawing/2014/main" id="{58CE5A2F-3767-43F8-883B-84D6560F0654}"/>
              </a:ext>
            </a:extLst>
          </p:cNvPr>
          <p:cNvSpPr>
            <a:spLocks/>
          </p:cNvSpPr>
          <p:nvPr userDrawn="1"/>
        </p:nvSpPr>
        <p:spPr bwMode="auto">
          <a:xfrm>
            <a:off x="-4764" y="1732545"/>
            <a:ext cx="12196764" cy="748719"/>
          </a:xfrm>
          <a:prstGeom prst="rect">
            <a:avLst/>
          </a:prstGeom>
          <a:solidFill>
            <a:srgbClr val="FDB127"/>
          </a:solid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9" name="Shape 79"/>
          <p:cNvSpPr txBox="1">
            <a:spLocks noGrp="1"/>
          </p:cNvSpPr>
          <p:nvPr userDrawn="1">
            <p:ph type="body" idx="1"/>
          </p:nvPr>
        </p:nvSpPr>
        <p:spPr>
          <a:xfrm>
            <a:off x="3704324" y="2506803"/>
            <a:ext cx="2698800" cy="4280921"/>
          </a:xfrm>
          <a:prstGeom prst="rect">
            <a:avLst/>
          </a:prstGeom>
        </p:spPr>
        <p:txBody>
          <a:bodyPr lIns="91425" tIns="91425" rIns="91425" bIns="91425" anchor="t" anchorCtr="0"/>
          <a:lstStyle>
            <a:lvl1pPr lvl="0" rtl="0">
              <a:spcBef>
                <a:spcPts val="0"/>
              </a:spcBef>
              <a:buSzPct val="100000"/>
              <a:defRPr sz="2133">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userDrawn="1">
            <p:ph type="body" idx="2"/>
          </p:nvPr>
        </p:nvSpPr>
        <p:spPr>
          <a:xfrm>
            <a:off x="6541257" y="2506803"/>
            <a:ext cx="2698800" cy="4280921"/>
          </a:xfrm>
          <a:prstGeom prst="rect">
            <a:avLst/>
          </a:prstGeom>
        </p:spPr>
        <p:txBody>
          <a:bodyPr lIns="91425" tIns="91425" rIns="91425" bIns="91425" anchor="t" anchorCtr="0"/>
          <a:lstStyle>
            <a:lvl1pPr lvl="0" rtl="0">
              <a:spcBef>
                <a:spcPts val="0"/>
              </a:spcBef>
              <a:buSzPct val="100000"/>
              <a:defRPr sz="2133">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userDrawn="1">
            <p:ph type="body" idx="3"/>
          </p:nvPr>
        </p:nvSpPr>
        <p:spPr>
          <a:xfrm>
            <a:off x="9378192" y="2506803"/>
            <a:ext cx="2698800" cy="4280921"/>
          </a:xfrm>
          <a:prstGeom prst="rect">
            <a:avLst/>
          </a:prstGeom>
        </p:spPr>
        <p:txBody>
          <a:bodyPr lIns="91425" tIns="91425" rIns="91425" bIns="91425" anchor="t" anchorCtr="0"/>
          <a:lstStyle>
            <a:lvl1pPr lvl="0" rtl="0">
              <a:spcBef>
                <a:spcPts val="0"/>
              </a:spcBef>
              <a:buSzPct val="100000"/>
              <a:defRPr sz="2133">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10" name="Group 9">
            <a:extLst>
              <a:ext uri="{FF2B5EF4-FFF2-40B4-BE49-F238E27FC236}">
                <a16:creationId xmlns:a16="http://schemas.microsoft.com/office/drawing/2014/main" id="{D2A332BE-406A-4793-B54B-743BFECD309C}"/>
              </a:ext>
            </a:extLst>
          </p:cNvPr>
          <p:cNvGrpSpPr/>
          <p:nvPr userDrawn="1"/>
        </p:nvGrpSpPr>
        <p:grpSpPr>
          <a:xfrm>
            <a:off x="-17462" y="-8948"/>
            <a:ext cx="12190412" cy="1147365"/>
            <a:chOff x="-17462" y="-8948"/>
            <a:chExt cx="12190412" cy="1147365"/>
          </a:xfrm>
        </p:grpSpPr>
        <p:grpSp>
          <p:nvGrpSpPr>
            <p:cNvPr id="11" name="Group 8">
              <a:extLst>
                <a:ext uri="{FF2B5EF4-FFF2-40B4-BE49-F238E27FC236}">
                  <a16:creationId xmlns:a16="http://schemas.microsoft.com/office/drawing/2014/main" id="{595AA6FD-831C-42E3-95A6-C08C15E402D1}"/>
                </a:ext>
              </a:extLst>
            </p:cNvPr>
            <p:cNvGrpSpPr>
              <a:grpSpLocks noChangeAspect="1"/>
            </p:cNvGrpSpPr>
            <p:nvPr userDrawn="1"/>
          </p:nvGrpSpPr>
          <p:grpSpPr bwMode="auto">
            <a:xfrm>
              <a:off x="-17462" y="0"/>
              <a:ext cx="12190412" cy="933450"/>
              <a:chOff x="1" y="0"/>
              <a:chExt cx="7679" cy="313"/>
            </a:xfrm>
          </p:grpSpPr>
          <p:sp>
            <p:nvSpPr>
              <p:cNvPr id="13" name="AutoShape 7">
                <a:extLst>
                  <a:ext uri="{FF2B5EF4-FFF2-40B4-BE49-F238E27FC236}">
                    <a16:creationId xmlns:a16="http://schemas.microsoft.com/office/drawing/2014/main" id="{8CE0D1F9-3311-47B3-8D6C-D004BA28B51D}"/>
                  </a:ext>
                </a:extLst>
              </p:cNvPr>
              <p:cNvSpPr>
                <a:spLocks noChangeAspect="1" noChangeArrowheads="1" noTextEdit="1"/>
              </p:cNvSpPr>
              <p:nvPr userDrawn="1"/>
            </p:nvSpPr>
            <p:spPr bwMode="auto">
              <a:xfrm>
                <a:off x="1" y="0"/>
                <a:ext cx="7679" cy="3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4" name="Rectangle 13">
                <a:extLst>
                  <a:ext uri="{FF2B5EF4-FFF2-40B4-BE49-F238E27FC236}">
                    <a16:creationId xmlns:a16="http://schemas.microsoft.com/office/drawing/2014/main" id="{772343B4-83FC-45D8-91D7-54936FCC1843}"/>
                  </a:ext>
                </a:extLst>
              </p:cNvPr>
              <p:cNvSpPr>
                <a:spLocks noChangeArrowheads="1"/>
              </p:cNvSpPr>
              <p:nvPr userDrawn="1"/>
            </p:nvSpPr>
            <p:spPr bwMode="auto">
              <a:xfrm>
                <a:off x="7" y="-3"/>
                <a:ext cx="7679" cy="31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12" name="Picture 11">
              <a:extLst>
                <a:ext uri="{FF2B5EF4-FFF2-40B4-BE49-F238E27FC236}">
                  <a16:creationId xmlns:a16="http://schemas.microsoft.com/office/drawing/2014/main" id="{E4C65235-06AA-4062-8353-06B46423DCAF}"/>
                </a:ext>
              </a:extLst>
            </p:cNvPr>
            <p:cNvPicPr>
              <a:picLocks noChangeAspect="1"/>
            </p:cNvPicPr>
            <p:nvPr userDrawn="1"/>
          </p:nvPicPr>
          <p:blipFill>
            <a:blip r:embed="rId2"/>
            <a:stretch>
              <a:fillRect/>
            </a:stretch>
          </p:blipFill>
          <p:spPr>
            <a:xfrm flipH="1">
              <a:off x="381101" y="-8948"/>
              <a:ext cx="3539812" cy="1147365"/>
            </a:xfrm>
            <a:prstGeom prst="rect">
              <a:avLst/>
            </a:prstGeom>
          </p:spPr>
        </p:pic>
      </p:grpSp>
      <p:sp>
        <p:nvSpPr>
          <p:cNvPr id="16" name="Shape 62">
            <a:extLst>
              <a:ext uri="{FF2B5EF4-FFF2-40B4-BE49-F238E27FC236}">
                <a16:creationId xmlns:a16="http://schemas.microsoft.com/office/drawing/2014/main" id="{F9D86096-6967-4737-91F9-BA35D147F166}"/>
              </a:ext>
            </a:extLst>
          </p:cNvPr>
          <p:cNvSpPr txBox="1">
            <a:spLocks noGrp="1"/>
          </p:cNvSpPr>
          <p:nvPr userDrawn="1">
            <p:ph type="title"/>
          </p:nvPr>
        </p:nvSpPr>
        <p:spPr>
          <a:xfrm>
            <a:off x="228599" y="1732545"/>
            <a:ext cx="7944283" cy="723180"/>
          </a:xfrm>
          <a:prstGeom prst="rect">
            <a:avLst/>
          </a:prstGeom>
        </p:spPr>
        <p:txBody>
          <a:bodyPr lIns="91425" tIns="91425" rIns="91425" bIns="91425" anchor="b" anchorCtr="0">
            <a:normAutofit/>
          </a:bodyPr>
          <a:lstStyle>
            <a:lvl1pPr lv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381500" y="1246632"/>
            <a:ext cx="7962800" cy="847999"/>
          </a:xfrm>
          <a:prstGeom prst="rect">
            <a:avLst/>
          </a:prstGeom>
        </p:spPr>
        <p:txBody>
          <a:bodyPr lIns="91425" tIns="91425" rIns="91425" bIns="91425" anchor="b" anchorCtr="0">
            <a:normAutofit/>
          </a:bodyPr>
          <a:lstStyle>
            <a:lvl1pPr lvl="0">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grpSp>
        <p:nvGrpSpPr>
          <p:cNvPr id="4" name="Group 3">
            <a:extLst>
              <a:ext uri="{FF2B5EF4-FFF2-40B4-BE49-F238E27FC236}">
                <a16:creationId xmlns:a16="http://schemas.microsoft.com/office/drawing/2014/main" id="{C9FA60E1-FE69-4AA6-9E3A-C7C8B1E4A75D}"/>
              </a:ext>
            </a:extLst>
          </p:cNvPr>
          <p:cNvGrpSpPr/>
          <p:nvPr userDrawn="1"/>
        </p:nvGrpSpPr>
        <p:grpSpPr>
          <a:xfrm>
            <a:off x="-17462" y="-14748"/>
            <a:ext cx="12190412" cy="1147365"/>
            <a:chOff x="-17462" y="-14748"/>
            <a:chExt cx="12190412" cy="1147365"/>
          </a:xfrm>
        </p:grpSpPr>
        <p:grpSp>
          <p:nvGrpSpPr>
            <p:cNvPr id="5" name="Group 8">
              <a:extLst>
                <a:ext uri="{FF2B5EF4-FFF2-40B4-BE49-F238E27FC236}">
                  <a16:creationId xmlns:a16="http://schemas.microsoft.com/office/drawing/2014/main" id="{014C7358-1B9D-439B-A856-1BAB932CFB78}"/>
                </a:ext>
              </a:extLst>
            </p:cNvPr>
            <p:cNvGrpSpPr>
              <a:grpSpLocks noChangeAspect="1"/>
            </p:cNvGrpSpPr>
            <p:nvPr userDrawn="1"/>
          </p:nvGrpSpPr>
          <p:grpSpPr bwMode="auto">
            <a:xfrm>
              <a:off x="-17462" y="0"/>
              <a:ext cx="12190412" cy="933450"/>
              <a:chOff x="1" y="0"/>
              <a:chExt cx="7679" cy="313"/>
            </a:xfrm>
          </p:grpSpPr>
          <p:sp>
            <p:nvSpPr>
              <p:cNvPr id="7" name="AutoShape 7">
                <a:extLst>
                  <a:ext uri="{FF2B5EF4-FFF2-40B4-BE49-F238E27FC236}">
                    <a16:creationId xmlns:a16="http://schemas.microsoft.com/office/drawing/2014/main" id="{D85FCFEC-21C9-423B-BFF7-48CF098AC3E7}"/>
                  </a:ext>
                </a:extLst>
              </p:cNvPr>
              <p:cNvSpPr>
                <a:spLocks noChangeAspect="1" noChangeArrowheads="1" noTextEdit="1"/>
              </p:cNvSpPr>
              <p:nvPr userDrawn="1"/>
            </p:nvSpPr>
            <p:spPr bwMode="auto">
              <a:xfrm>
                <a:off x="1" y="0"/>
                <a:ext cx="7679" cy="3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Rectangle 7">
                <a:extLst>
                  <a:ext uri="{FF2B5EF4-FFF2-40B4-BE49-F238E27FC236}">
                    <a16:creationId xmlns:a16="http://schemas.microsoft.com/office/drawing/2014/main" id="{0CB9EF32-75BA-4D45-ABD8-2FC2F91EEE5B}"/>
                  </a:ext>
                </a:extLst>
              </p:cNvPr>
              <p:cNvSpPr>
                <a:spLocks noChangeArrowheads="1"/>
              </p:cNvSpPr>
              <p:nvPr userDrawn="1"/>
            </p:nvSpPr>
            <p:spPr bwMode="auto">
              <a:xfrm>
                <a:off x="7" y="-3"/>
                <a:ext cx="7679" cy="31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6" name="Picture 5">
              <a:extLst>
                <a:ext uri="{FF2B5EF4-FFF2-40B4-BE49-F238E27FC236}">
                  <a16:creationId xmlns:a16="http://schemas.microsoft.com/office/drawing/2014/main" id="{4BA483DB-2EF7-481D-B811-5A75971B0607}"/>
                </a:ext>
              </a:extLst>
            </p:cNvPr>
            <p:cNvPicPr>
              <a:picLocks noChangeAspect="1"/>
            </p:cNvPicPr>
            <p:nvPr userDrawn="1"/>
          </p:nvPicPr>
          <p:blipFill>
            <a:blip r:embed="rId2"/>
            <a:stretch>
              <a:fillRect/>
            </a:stretch>
          </p:blipFill>
          <p:spPr>
            <a:xfrm>
              <a:off x="7769013" y="-14748"/>
              <a:ext cx="3539812" cy="1147365"/>
            </a:xfrm>
            <a:prstGeom prst="rect">
              <a:avLst/>
            </a:prstGeom>
          </p:spPr>
        </p:pic>
      </p:grpSp>
      <p:sp>
        <p:nvSpPr>
          <p:cNvPr id="10" name="AutoShape 3">
            <a:extLst>
              <a:ext uri="{FF2B5EF4-FFF2-40B4-BE49-F238E27FC236}">
                <a16:creationId xmlns:a16="http://schemas.microsoft.com/office/drawing/2014/main" id="{6DB58295-A2FE-46F7-A79D-9BE566FA325B}"/>
              </a:ext>
            </a:extLst>
          </p:cNvPr>
          <p:cNvSpPr>
            <a:spLocks noChangeAspect="1" noChangeArrowheads="1" noTextEdit="1"/>
          </p:cNvSpPr>
          <p:nvPr userDrawn="1"/>
        </p:nvSpPr>
        <p:spPr bwMode="auto">
          <a:xfrm>
            <a:off x="0" y="5857875"/>
            <a:ext cx="12192000" cy="1019175"/>
          </a:xfrm>
          <a:prstGeom prst="rect">
            <a:avLst/>
          </a:prstGeom>
          <a:solidFill>
            <a:srgbClr val="4D596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1" name="Rectangle 10">
            <a:extLst>
              <a:ext uri="{FF2B5EF4-FFF2-40B4-BE49-F238E27FC236}">
                <a16:creationId xmlns:a16="http://schemas.microsoft.com/office/drawing/2014/main" id="{43E87C0B-54BE-4E2A-970D-44A1A4239582}"/>
              </a:ext>
            </a:extLst>
          </p:cNvPr>
          <p:cNvSpPr>
            <a:spLocks noChangeArrowheads="1"/>
          </p:cNvSpPr>
          <p:nvPr userDrawn="1"/>
        </p:nvSpPr>
        <p:spPr bwMode="auto">
          <a:xfrm>
            <a:off x="9525" y="5849938"/>
            <a:ext cx="12192000" cy="1027113"/>
          </a:xfrm>
          <a:prstGeom prst="rect">
            <a:avLst/>
          </a:prstGeom>
          <a:solidFill>
            <a:srgbClr val="4D596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grpSp>
        <p:nvGrpSpPr>
          <p:cNvPr id="3" name="Group 2">
            <a:extLst>
              <a:ext uri="{FF2B5EF4-FFF2-40B4-BE49-F238E27FC236}">
                <a16:creationId xmlns:a16="http://schemas.microsoft.com/office/drawing/2014/main" id="{9D1F6BA7-0CBA-4AAC-8F68-D6A521720E45}"/>
              </a:ext>
            </a:extLst>
          </p:cNvPr>
          <p:cNvGrpSpPr/>
          <p:nvPr userDrawn="1"/>
        </p:nvGrpSpPr>
        <p:grpSpPr>
          <a:xfrm>
            <a:off x="-17462" y="-8948"/>
            <a:ext cx="12190412" cy="1147365"/>
            <a:chOff x="-17462" y="-8948"/>
            <a:chExt cx="12190412" cy="1147365"/>
          </a:xfrm>
        </p:grpSpPr>
        <p:grpSp>
          <p:nvGrpSpPr>
            <p:cNvPr id="4" name="Group 8">
              <a:extLst>
                <a:ext uri="{FF2B5EF4-FFF2-40B4-BE49-F238E27FC236}">
                  <a16:creationId xmlns:a16="http://schemas.microsoft.com/office/drawing/2014/main" id="{44CD57A2-303B-449B-BCF5-017021790CB4}"/>
                </a:ext>
              </a:extLst>
            </p:cNvPr>
            <p:cNvGrpSpPr>
              <a:grpSpLocks noChangeAspect="1"/>
            </p:cNvGrpSpPr>
            <p:nvPr userDrawn="1"/>
          </p:nvGrpSpPr>
          <p:grpSpPr bwMode="auto">
            <a:xfrm>
              <a:off x="-17462" y="0"/>
              <a:ext cx="12190412" cy="933450"/>
              <a:chOff x="1" y="0"/>
              <a:chExt cx="7679" cy="313"/>
            </a:xfrm>
          </p:grpSpPr>
          <p:sp>
            <p:nvSpPr>
              <p:cNvPr id="6" name="AutoShape 7">
                <a:extLst>
                  <a:ext uri="{FF2B5EF4-FFF2-40B4-BE49-F238E27FC236}">
                    <a16:creationId xmlns:a16="http://schemas.microsoft.com/office/drawing/2014/main" id="{161099DF-46C4-4D9C-884D-ADB2864F4425}"/>
                  </a:ext>
                </a:extLst>
              </p:cNvPr>
              <p:cNvSpPr>
                <a:spLocks noChangeAspect="1" noChangeArrowheads="1" noTextEdit="1"/>
              </p:cNvSpPr>
              <p:nvPr userDrawn="1"/>
            </p:nvSpPr>
            <p:spPr bwMode="auto">
              <a:xfrm>
                <a:off x="1" y="0"/>
                <a:ext cx="7679" cy="313"/>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7" name="Rectangle 6">
                <a:extLst>
                  <a:ext uri="{FF2B5EF4-FFF2-40B4-BE49-F238E27FC236}">
                    <a16:creationId xmlns:a16="http://schemas.microsoft.com/office/drawing/2014/main" id="{07C5FE69-98C0-41E7-81D0-0C46A6A60837}"/>
                  </a:ext>
                </a:extLst>
              </p:cNvPr>
              <p:cNvSpPr>
                <a:spLocks noChangeArrowheads="1"/>
              </p:cNvSpPr>
              <p:nvPr userDrawn="1"/>
            </p:nvSpPr>
            <p:spPr bwMode="auto">
              <a:xfrm>
                <a:off x="7" y="-3"/>
                <a:ext cx="7679" cy="316"/>
              </a:xfrm>
              <a:prstGeom prst="rect">
                <a:avLst/>
              </a:prstGeom>
              <a:solidFill>
                <a:srgbClr val="252B33"/>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pic>
          <p:nvPicPr>
            <p:cNvPr id="5" name="Picture 4">
              <a:extLst>
                <a:ext uri="{FF2B5EF4-FFF2-40B4-BE49-F238E27FC236}">
                  <a16:creationId xmlns:a16="http://schemas.microsoft.com/office/drawing/2014/main" id="{AEDDBC03-CB36-4143-BFB2-4BDF77FD54A5}"/>
                </a:ext>
              </a:extLst>
            </p:cNvPr>
            <p:cNvPicPr>
              <a:picLocks noChangeAspect="1"/>
            </p:cNvPicPr>
            <p:nvPr userDrawn="1"/>
          </p:nvPicPr>
          <p:blipFill>
            <a:blip r:embed="rId2"/>
            <a:stretch>
              <a:fillRect/>
            </a:stretch>
          </p:blipFill>
          <p:spPr>
            <a:xfrm flipH="1">
              <a:off x="381101" y="-8948"/>
              <a:ext cx="3539812" cy="1147365"/>
            </a:xfrm>
            <a:prstGeom prst="rect">
              <a:avLst/>
            </a:prstGeom>
          </p:spPr>
        </p:pic>
      </p:grpSp>
      <p:sp>
        <p:nvSpPr>
          <p:cNvPr id="8" name="Rectangle 7">
            <a:extLst>
              <a:ext uri="{FF2B5EF4-FFF2-40B4-BE49-F238E27FC236}">
                <a16:creationId xmlns:a16="http://schemas.microsoft.com/office/drawing/2014/main" id="{6204B6F7-42CA-49AE-946B-33476453EA9D}"/>
              </a:ext>
            </a:extLst>
          </p:cNvPr>
          <p:cNvSpPr>
            <a:spLocks noChangeArrowheads="1"/>
          </p:cNvSpPr>
          <p:nvPr userDrawn="1"/>
        </p:nvSpPr>
        <p:spPr bwMode="auto">
          <a:xfrm>
            <a:off x="9525" y="5849938"/>
            <a:ext cx="12192000" cy="1027113"/>
          </a:xfrm>
          <a:prstGeom prst="rect">
            <a:avLst/>
          </a:prstGeom>
          <a:solidFill>
            <a:srgbClr val="4D596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09" name="Shape 109"/>
          <p:cNvSpPr txBox="1">
            <a:spLocks noGrp="1"/>
          </p:cNvSpPr>
          <p:nvPr>
            <p:ph type="body" idx="1"/>
          </p:nvPr>
        </p:nvSpPr>
        <p:spPr>
          <a:xfrm>
            <a:off x="1919273" y="6054905"/>
            <a:ext cx="8335991" cy="692799"/>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
        <p:nvSpPr>
          <p:cNvPr id="7" name="Rectangle 6">
            <a:extLst>
              <a:ext uri="{FF2B5EF4-FFF2-40B4-BE49-F238E27FC236}">
                <a16:creationId xmlns:a16="http://schemas.microsoft.com/office/drawing/2014/main" id="{CAAADA29-83F0-429C-A75A-D629AF5D2F2E}"/>
              </a:ext>
            </a:extLst>
          </p:cNvPr>
          <p:cNvSpPr>
            <a:spLocks noChangeArrowheads="1"/>
          </p:cNvSpPr>
          <p:nvPr userDrawn="1"/>
        </p:nvSpPr>
        <p:spPr bwMode="auto">
          <a:xfrm>
            <a:off x="0" y="6362700"/>
            <a:ext cx="12239625" cy="514351"/>
          </a:xfrm>
          <a:prstGeom prst="rect">
            <a:avLst/>
          </a:prstGeom>
          <a:solidFill>
            <a:srgbClr val="4D596B"/>
          </a:solidFill>
          <a:ln>
            <a:noFill/>
          </a:ln>
          <a:extLs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pic>
        <p:nvPicPr>
          <p:cNvPr id="6" name="Picture 5">
            <a:extLst>
              <a:ext uri="{FF2B5EF4-FFF2-40B4-BE49-F238E27FC236}">
                <a16:creationId xmlns:a16="http://schemas.microsoft.com/office/drawing/2014/main" id="{0EFA533A-163F-42B5-AC8B-FADB321B7B8C}"/>
              </a:ext>
            </a:extLst>
          </p:cNvPr>
          <p:cNvPicPr>
            <a:picLocks noChangeAspect="1"/>
          </p:cNvPicPr>
          <p:nvPr userDrawn="1"/>
        </p:nvPicPr>
        <p:blipFill>
          <a:blip r:embed="rId2"/>
          <a:srcRect l="60848" t="5699"/>
          <a:stretch>
            <a:fillRect/>
          </a:stretch>
        </p:blipFill>
        <p:spPr>
          <a:xfrm>
            <a:off x="2217556" y="0"/>
            <a:ext cx="10050645" cy="6934200"/>
          </a:xfrm>
          <a:custGeom>
            <a:avLst/>
            <a:gdLst>
              <a:gd name="connsiteX0" fmla="*/ 0 w 10050645"/>
              <a:gd name="connsiteY0" fmla="*/ 0 h 6934200"/>
              <a:gd name="connsiteX1" fmla="*/ 10050645 w 10050645"/>
              <a:gd name="connsiteY1" fmla="*/ 0 h 6934200"/>
              <a:gd name="connsiteX2" fmla="*/ 10050645 w 10050645"/>
              <a:gd name="connsiteY2" fmla="*/ 6934200 h 6934200"/>
              <a:gd name="connsiteX3" fmla="*/ 6731924 w 10050645"/>
              <a:gd name="connsiteY3" fmla="*/ 6934200 h 6934200"/>
            </a:gdLst>
            <a:ahLst/>
            <a:cxnLst>
              <a:cxn ang="0">
                <a:pos x="connsiteX0" y="connsiteY0"/>
              </a:cxn>
              <a:cxn ang="0">
                <a:pos x="connsiteX1" y="connsiteY1"/>
              </a:cxn>
              <a:cxn ang="0">
                <a:pos x="connsiteX2" y="connsiteY2"/>
              </a:cxn>
              <a:cxn ang="0">
                <a:pos x="connsiteX3" y="connsiteY3"/>
              </a:cxn>
            </a:cxnLst>
            <a:rect l="l" t="t" r="r" b="b"/>
            <a:pathLst>
              <a:path w="10050645" h="6934200">
                <a:moveTo>
                  <a:pt x="0" y="0"/>
                </a:moveTo>
                <a:lnTo>
                  <a:pt x="10050645" y="0"/>
                </a:lnTo>
                <a:lnTo>
                  <a:pt x="10050645" y="6934200"/>
                </a:lnTo>
                <a:lnTo>
                  <a:pt x="6731924" y="6934200"/>
                </a:lnTo>
                <a:close/>
              </a:path>
            </a:pathLst>
          </a:custGeom>
        </p:spPr>
      </p:pic>
    </p:spTree>
    <p:extLst>
      <p:ext uri="{BB962C8B-B14F-4D97-AF65-F5344CB8AC3E}">
        <p14:creationId xmlns:p14="http://schemas.microsoft.com/office/powerpoint/2010/main" val="2904554145"/>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9/26/2017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60"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1.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1" y="685488"/>
            <a:ext cx="4972050" cy="1392719"/>
          </a:xfrm>
          <a:prstGeom prst="rect">
            <a:avLst/>
          </a:prstGeom>
        </p:spPr>
        <p:txBody>
          <a:bodyPr lIns="91425" tIns="91425" rIns="91425" bIns="91425" anchor="b" anchorCtr="0">
            <a:noAutofit/>
          </a:bodyPr>
          <a:lstStyle/>
          <a:p>
            <a:pPr lvl="0">
              <a:spcBef>
                <a:spcPts val="0"/>
              </a:spcBef>
              <a:buNone/>
            </a:pPr>
            <a:r>
              <a:rPr lang="en" sz="3600" dirty="0">
                <a:solidFill>
                  <a:srgbClr val="434D56"/>
                </a:solidFill>
              </a:rPr>
              <a:t>THIS IS YOUR PRESENTATION TITLE</a:t>
            </a:r>
          </a:p>
        </p:txBody>
      </p:sp>
      <p:sp>
        <p:nvSpPr>
          <p:cNvPr id="20" name="Rectangle 19">
            <a:extLst>
              <a:ext uri="{FF2B5EF4-FFF2-40B4-BE49-F238E27FC236}">
                <a16:creationId xmlns:a16="http://schemas.microsoft.com/office/drawing/2014/main" id="{6F54CD2A-DC4D-409F-A121-91BB08825CA2}"/>
              </a:ext>
            </a:extLst>
          </p:cNvPr>
          <p:cNvSpPr/>
          <p:nvPr/>
        </p:nvSpPr>
        <p:spPr>
          <a:xfrm>
            <a:off x="2953064" y="2042801"/>
            <a:ext cx="601615" cy="526413"/>
          </a:xfrm>
          <a:prstGeom prst="rect">
            <a:avLst/>
          </a:prstGeom>
          <a:solidFill>
            <a:srgbClr val="252B3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a:extLst>
              <a:ext uri="{FF2B5EF4-FFF2-40B4-BE49-F238E27FC236}">
                <a16:creationId xmlns:a16="http://schemas.microsoft.com/office/drawing/2014/main" id="{9CE5866C-B77B-45DA-9C10-57017AC8D241}"/>
              </a:ext>
            </a:extLst>
          </p:cNvPr>
          <p:cNvSpPr/>
          <p:nvPr/>
        </p:nvSpPr>
        <p:spPr>
          <a:xfrm>
            <a:off x="3584760" y="2042801"/>
            <a:ext cx="601615" cy="526413"/>
          </a:xfrm>
          <a:prstGeom prst="rect">
            <a:avLst/>
          </a:prstGeom>
          <a:solidFill>
            <a:srgbClr val="363E4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a:extLst>
              <a:ext uri="{FF2B5EF4-FFF2-40B4-BE49-F238E27FC236}">
                <a16:creationId xmlns:a16="http://schemas.microsoft.com/office/drawing/2014/main" id="{3E9239D1-3213-431E-8716-14A23F6C2B76}"/>
              </a:ext>
            </a:extLst>
          </p:cNvPr>
          <p:cNvSpPr/>
          <p:nvPr/>
        </p:nvSpPr>
        <p:spPr>
          <a:xfrm>
            <a:off x="4216455" y="2042801"/>
            <a:ext cx="601615" cy="526413"/>
          </a:xfrm>
          <a:prstGeom prst="rect">
            <a:avLst/>
          </a:prstGeom>
          <a:solidFill>
            <a:srgbClr val="434D5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Shape 528">
            <a:extLst>
              <a:ext uri="{FF2B5EF4-FFF2-40B4-BE49-F238E27FC236}">
                <a16:creationId xmlns:a16="http://schemas.microsoft.com/office/drawing/2014/main" id="{276B1F3E-6C2C-4120-924E-3D6EAB0475BE}"/>
              </a:ext>
            </a:extLst>
          </p:cNvPr>
          <p:cNvGrpSpPr/>
          <p:nvPr/>
        </p:nvGrpSpPr>
        <p:grpSpPr>
          <a:xfrm>
            <a:off x="3090354" y="2135290"/>
            <a:ext cx="327035" cy="341435"/>
            <a:chOff x="3294650" y="3652450"/>
            <a:chExt cx="388350" cy="405450"/>
          </a:xfrm>
          <a:solidFill>
            <a:schemeClr val="bg1"/>
          </a:solidFill>
        </p:grpSpPr>
        <p:sp>
          <p:nvSpPr>
            <p:cNvPr id="5" name="Shape 529">
              <a:extLst>
                <a:ext uri="{FF2B5EF4-FFF2-40B4-BE49-F238E27FC236}">
                  <a16:creationId xmlns:a16="http://schemas.microsoft.com/office/drawing/2014/main" id="{794728C1-63D4-42E8-8850-601E367D0CE6}"/>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530">
              <a:extLst>
                <a:ext uri="{FF2B5EF4-FFF2-40B4-BE49-F238E27FC236}">
                  <a16:creationId xmlns:a16="http://schemas.microsoft.com/office/drawing/2014/main" id="{83EE5A0F-13B6-4C2E-8215-0E3D13C8D505}"/>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531">
              <a:extLst>
                <a:ext uri="{FF2B5EF4-FFF2-40B4-BE49-F238E27FC236}">
                  <a16:creationId xmlns:a16="http://schemas.microsoft.com/office/drawing/2014/main" id="{7C31D70F-B96C-40E1-95D5-819849675DCC}"/>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 name="Shape 532">
            <a:extLst>
              <a:ext uri="{FF2B5EF4-FFF2-40B4-BE49-F238E27FC236}">
                <a16:creationId xmlns:a16="http://schemas.microsoft.com/office/drawing/2014/main" id="{D99A0B13-4598-4F0C-B1AB-CF38A2927843}"/>
              </a:ext>
            </a:extLst>
          </p:cNvPr>
          <p:cNvGrpSpPr/>
          <p:nvPr/>
        </p:nvGrpSpPr>
        <p:grpSpPr>
          <a:xfrm>
            <a:off x="3713058" y="2159985"/>
            <a:ext cx="381519" cy="279728"/>
            <a:chOff x="3936375" y="3703750"/>
            <a:chExt cx="453050" cy="332175"/>
          </a:xfrm>
          <a:solidFill>
            <a:schemeClr val="bg1"/>
          </a:solidFill>
        </p:grpSpPr>
        <p:sp>
          <p:nvSpPr>
            <p:cNvPr id="9" name="Shape 533">
              <a:extLst>
                <a:ext uri="{FF2B5EF4-FFF2-40B4-BE49-F238E27FC236}">
                  <a16:creationId xmlns:a16="http://schemas.microsoft.com/office/drawing/2014/main" id="{B63788B2-9648-4DD7-BF70-4115A4E00643}"/>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34">
              <a:extLst>
                <a:ext uri="{FF2B5EF4-FFF2-40B4-BE49-F238E27FC236}">
                  <a16:creationId xmlns:a16="http://schemas.microsoft.com/office/drawing/2014/main" id="{009C82B4-3206-40A1-9FAB-31D3CE0CBDE3}"/>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535">
              <a:extLst>
                <a:ext uri="{FF2B5EF4-FFF2-40B4-BE49-F238E27FC236}">
                  <a16:creationId xmlns:a16="http://schemas.microsoft.com/office/drawing/2014/main" id="{8DD1C733-9310-4499-9C67-AAB9569DC16A}"/>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36">
              <a:extLst>
                <a:ext uri="{FF2B5EF4-FFF2-40B4-BE49-F238E27FC236}">
                  <a16:creationId xmlns:a16="http://schemas.microsoft.com/office/drawing/2014/main" id="{1F9B83B6-7ACA-4E84-873E-C5EDAC13E1A1}"/>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37">
              <a:extLst>
                <a:ext uri="{FF2B5EF4-FFF2-40B4-BE49-F238E27FC236}">
                  <a16:creationId xmlns:a16="http://schemas.microsoft.com/office/drawing/2014/main" id="{A722A1C9-BDB6-460C-87F1-8785CEA1FE47}"/>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541">
            <a:extLst>
              <a:ext uri="{FF2B5EF4-FFF2-40B4-BE49-F238E27FC236}">
                <a16:creationId xmlns:a16="http://schemas.microsoft.com/office/drawing/2014/main" id="{9829BC85-F097-420D-908A-7513C829C697}"/>
              </a:ext>
            </a:extLst>
          </p:cNvPr>
          <p:cNvGrpSpPr/>
          <p:nvPr/>
        </p:nvGrpSpPr>
        <p:grpSpPr>
          <a:xfrm>
            <a:off x="4339871" y="2127068"/>
            <a:ext cx="354781" cy="336277"/>
            <a:chOff x="5300400" y="3670175"/>
            <a:chExt cx="421300" cy="399325"/>
          </a:xfrm>
          <a:solidFill>
            <a:schemeClr val="bg1"/>
          </a:solidFill>
        </p:grpSpPr>
        <p:sp>
          <p:nvSpPr>
            <p:cNvPr id="15" name="Shape 542">
              <a:extLst>
                <a:ext uri="{FF2B5EF4-FFF2-40B4-BE49-F238E27FC236}">
                  <a16:creationId xmlns:a16="http://schemas.microsoft.com/office/drawing/2014/main" id="{837193CF-A2FD-4D63-8785-AC708BBDD812}"/>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43">
              <a:extLst>
                <a:ext uri="{FF2B5EF4-FFF2-40B4-BE49-F238E27FC236}">
                  <a16:creationId xmlns:a16="http://schemas.microsoft.com/office/drawing/2014/main" id="{CD4F89B4-3468-47B4-B2CE-8C3A05556634}"/>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44">
              <a:extLst>
                <a:ext uri="{FF2B5EF4-FFF2-40B4-BE49-F238E27FC236}">
                  <a16:creationId xmlns:a16="http://schemas.microsoft.com/office/drawing/2014/main" id="{67B6324A-4025-4DBB-AD78-250D2DCF2F9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45">
              <a:extLst>
                <a:ext uri="{FF2B5EF4-FFF2-40B4-BE49-F238E27FC236}">
                  <a16:creationId xmlns:a16="http://schemas.microsoft.com/office/drawing/2014/main" id="{528F951D-B016-4DCF-82F9-C5993D965EA9}"/>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46">
              <a:extLst>
                <a:ext uri="{FF2B5EF4-FFF2-40B4-BE49-F238E27FC236}">
                  <a16:creationId xmlns:a16="http://schemas.microsoft.com/office/drawing/2014/main" id="{FBA768B1-A2F0-42CF-A9A2-5CC6129BAB7B}"/>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F07CD324-35E6-450E-9C9D-A950B495D0CF}"/>
              </a:ext>
            </a:extLst>
          </p:cNvPr>
          <p:cNvSpPr txBox="1">
            <a:spLocks/>
          </p:cNvSpPr>
          <p:nvPr/>
        </p:nvSpPr>
        <p:spPr>
          <a:xfrm>
            <a:off x="287268" y="1943100"/>
            <a:ext cx="4022092" cy="118675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4" name="Rectangle 3">
            <a:extLst>
              <a:ext uri="{FF2B5EF4-FFF2-40B4-BE49-F238E27FC236}">
                <a16:creationId xmlns:a16="http://schemas.microsoft.com/office/drawing/2014/main" id="{00D38DBD-C7A0-412C-BEDD-0FEC6AB87209}"/>
              </a:ext>
            </a:extLst>
          </p:cNvPr>
          <p:cNvSpPr/>
          <p:nvPr/>
        </p:nvSpPr>
        <p:spPr>
          <a:xfrm>
            <a:off x="2863391" y="3129851"/>
            <a:ext cx="2813154" cy="2677656"/>
          </a:xfrm>
          <a:prstGeom prst="rect">
            <a:avLst/>
          </a:prstGeom>
        </p:spPr>
        <p:txBody>
          <a:bodyPr wrap="square">
            <a:spAutoFit/>
          </a:bodyPr>
          <a:lstStyle/>
          <a:p>
            <a:r>
              <a:rPr lang="en-US" sz="1400" dirty="0">
                <a:solidFill>
                  <a:srgbClr val="FF9900"/>
                </a:solidFill>
                <a:latin typeface="Lato" panose="020F0502020204030203" pitchFamily="34" charset="0"/>
              </a:rPr>
              <a:t>USE AS GOOGLE SLIDES </a:t>
            </a:r>
            <a:endParaRPr lang="en-US" sz="1400" dirty="0"/>
          </a:p>
          <a:p>
            <a:r>
              <a:rPr lang="en-US" sz="1400" dirty="0">
                <a:solidFill>
                  <a:srgbClr val="FF9900"/>
                </a:solidFill>
                <a:latin typeface="Lato" panose="020F0502020204030203" pitchFamily="34" charset="0"/>
              </a:rPr>
              <a:t>THEME</a:t>
            </a:r>
            <a:endParaRPr lang="en-US" sz="1400" dirty="0"/>
          </a:p>
          <a:p>
            <a:pPr algn="just"/>
            <a:br>
              <a:rPr lang="en-US" sz="1400" dirty="0"/>
            </a:br>
            <a:r>
              <a:rPr lang="en-US" sz="1400" dirty="0">
                <a:solidFill>
                  <a:srgbClr val="434343"/>
                </a:solidFill>
                <a:latin typeface="Lato" panose="020F0502020204030203" pitchFamily="34" charset="0"/>
              </a:rPr>
              <a:t>Click on the button that says "Use as Google Slides Theme".</a:t>
            </a:r>
            <a:endParaRPr lang="en-US" sz="1400" dirty="0"/>
          </a:p>
          <a:p>
            <a:pPr algn="just"/>
            <a:r>
              <a:rPr lang="en-US" sz="1400" dirty="0">
                <a:solidFill>
                  <a:srgbClr val="434343"/>
                </a:solidFill>
                <a:latin typeface="Lato" panose="020F0502020204030203" pitchFamily="34" charset="0"/>
              </a:rPr>
              <a:t>You will get a copy of this document on your Google Drive and will be able to edit, add or delete slides.</a:t>
            </a:r>
            <a:endParaRPr lang="en-US" sz="1400" dirty="0"/>
          </a:p>
          <a:p>
            <a:pPr algn="just"/>
            <a:r>
              <a:rPr lang="en-US" sz="1400" dirty="0">
                <a:solidFill>
                  <a:srgbClr val="434343"/>
                </a:solidFill>
                <a:latin typeface="Lato" panose="020F0502020204030203" pitchFamily="34" charset="0"/>
              </a:rPr>
              <a:t>You must be signed in to your Google account to get this presentation.</a:t>
            </a:r>
            <a:endParaRPr lang="en-US" sz="1400" dirty="0"/>
          </a:p>
        </p:txBody>
      </p:sp>
      <p:sp>
        <p:nvSpPr>
          <p:cNvPr id="5" name="Rectangle 4">
            <a:extLst>
              <a:ext uri="{FF2B5EF4-FFF2-40B4-BE49-F238E27FC236}">
                <a16:creationId xmlns:a16="http://schemas.microsoft.com/office/drawing/2014/main" id="{30AE51AD-6C37-4B2C-8E7B-3DCE2622E489}"/>
              </a:ext>
            </a:extLst>
          </p:cNvPr>
          <p:cNvSpPr/>
          <p:nvPr/>
        </p:nvSpPr>
        <p:spPr>
          <a:xfrm>
            <a:off x="242028" y="6149316"/>
            <a:ext cx="5694075" cy="692497"/>
          </a:xfrm>
          <a:prstGeom prst="rect">
            <a:avLst/>
          </a:prstGeom>
        </p:spPr>
        <p:txBody>
          <a:bodyPr wrap="square">
            <a:spAutoFit/>
          </a:bodyPr>
          <a:lstStyle/>
          <a:p>
            <a:pPr algn="just"/>
            <a:br>
              <a:rPr lang="en-US" sz="1300" dirty="0"/>
            </a:br>
            <a:r>
              <a:rPr lang="en-US" sz="1300" dirty="0">
                <a:solidFill>
                  <a:srgbClr val="FFFFFF"/>
                </a:solidFill>
                <a:latin typeface="Roboto" pitchFamily="2" charset="0"/>
              </a:rPr>
              <a:t>This template is free to use under Creative Commons Attribution license. Please mention Slidehood.com and other resources used in a slide footer.</a:t>
            </a:r>
            <a:endParaRPr lang="en-US" sz="1300" dirty="0"/>
          </a:p>
        </p:txBody>
      </p:sp>
      <p:sp>
        <p:nvSpPr>
          <p:cNvPr id="6" name="Rectangle 5">
            <a:extLst>
              <a:ext uri="{FF2B5EF4-FFF2-40B4-BE49-F238E27FC236}">
                <a16:creationId xmlns:a16="http://schemas.microsoft.com/office/drawing/2014/main" id="{7FC4FC30-F350-4D8C-8697-31B9A1D3C6AE}"/>
              </a:ext>
            </a:extLst>
          </p:cNvPr>
          <p:cNvSpPr/>
          <p:nvPr/>
        </p:nvSpPr>
        <p:spPr>
          <a:xfrm>
            <a:off x="242028" y="3129851"/>
            <a:ext cx="2561133" cy="3108543"/>
          </a:xfrm>
          <a:prstGeom prst="rect">
            <a:avLst/>
          </a:prstGeom>
        </p:spPr>
        <p:txBody>
          <a:bodyPr wrap="square">
            <a:spAutoFit/>
          </a:bodyPr>
          <a:lstStyle/>
          <a:p>
            <a:r>
              <a:rPr lang="en-US" sz="1400" dirty="0">
                <a:solidFill>
                  <a:srgbClr val="FF9900"/>
                </a:solidFill>
                <a:latin typeface="Lato" panose="020F0502020204030203" pitchFamily="34" charset="0"/>
              </a:rPr>
              <a:t>DOWNLOAD AS POWERPOINT TEMPLATE</a:t>
            </a:r>
            <a:endParaRPr lang="en-US" sz="1400" dirty="0"/>
          </a:p>
          <a:p>
            <a:pPr algn="just"/>
            <a:br>
              <a:rPr lang="en-US" sz="1400" dirty="0"/>
            </a:br>
            <a:r>
              <a:rPr lang="en-US" sz="1400" dirty="0">
                <a:solidFill>
                  <a:srgbClr val="434343"/>
                </a:solidFill>
                <a:latin typeface="Lato" panose="020F0502020204030203" pitchFamily="34" charset="0"/>
              </a:rPr>
              <a:t>Click on the button under the presentation preview that says "Download as PowerPoint template". You will get a .pptx file that you can edit in PowerPoint.  Remember to download and install the fonts used in this presentation.</a:t>
            </a:r>
            <a:endParaRPr lang="en-US" sz="1400" dirty="0"/>
          </a:p>
          <a:p>
            <a:pPr algn="just"/>
            <a:br>
              <a:rPr lang="en-US" sz="1400" dirty="0"/>
            </a:br>
            <a:r>
              <a:rPr lang="en-US" sz="1400" dirty="0">
                <a:solidFill>
                  <a:srgbClr val="FF9900"/>
                </a:solidFill>
                <a:latin typeface="Lato" panose="020F0502020204030203" pitchFamily="34" charset="0"/>
              </a:rPr>
              <a:t>Google Font: </a:t>
            </a:r>
            <a:r>
              <a:rPr lang="en-US" sz="1400" dirty="0" err="1">
                <a:solidFill>
                  <a:srgbClr val="FF9900"/>
                </a:solidFill>
                <a:latin typeface="Lato" panose="020F0502020204030203" pitchFamily="34" charset="0"/>
              </a:rPr>
              <a:t>Lato</a:t>
            </a:r>
            <a:endParaRPr lang="en-US" sz="1400" dirty="0"/>
          </a:p>
        </p:txBody>
      </p:sp>
    </p:spTree>
    <p:extLst>
      <p:ext uri="{BB962C8B-B14F-4D97-AF65-F5344CB8AC3E}">
        <p14:creationId xmlns:p14="http://schemas.microsoft.com/office/powerpoint/2010/main" val="1773658973"/>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882569" y="1778800"/>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3687696" y="3813449"/>
            <a:ext cx="4287603" cy="823450"/>
          </a:xfrm>
          <a:prstGeom prst="rect">
            <a:avLst/>
          </a:prstGeom>
        </p:spPr>
        <p:txBody>
          <a:bodyPr lIns="91425" tIns="91425" rIns="91425" bIns="91425" anchor="ctr" anchorCtr="0">
            <a:noAutofit/>
          </a:bodyPr>
          <a:lstStyle/>
          <a:p>
            <a:pPr lvl="0" rtl="0">
              <a:spcBef>
                <a:spcPts val="0"/>
              </a:spcBef>
              <a:buNone/>
            </a:pPr>
            <a:r>
              <a:rPr lang="en" sz="20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10000"/>
          </a:bodyPr>
          <a:lstStyle/>
          <a:p>
            <a:pPr marL="0" indent="0">
              <a:buNone/>
            </a:pPr>
            <a:r>
              <a:rPr lang="en-US" b="0" dirty="0"/>
              <a:t>A fine quotation is a diamond in the hand of a man of wit and a pebble in the hand of a fool. </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8308432" y="3912433"/>
            <a:ext cx="4302667"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500" dirty="0"/>
              <a:t>BIG IDEA</a:t>
            </a:r>
          </a:p>
        </p:txBody>
      </p:sp>
      <p:sp>
        <p:nvSpPr>
          <p:cNvPr id="5" name="Shape 130"/>
          <p:cNvSpPr txBox="1">
            <a:spLocks/>
          </p:cNvSpPr>
          <p:nvPr/>
        </p:nvSpPr>
        <p:spPr>
          <a:xfrm>
            <a:off x="8384633" y="4648149"/>
            <a:ext cx="3533640" cy="911863"/>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1600" dirty="0"/>
              <a:t>Grab the attention of your </a:t>
            </a:r>
            <a:r>
              <a:rPr lang="en-US" sz="1600" dirty="0"/>
              <a:t>audience</a:t>
            </a:r>
            <a:r>
              <a:rPr lang="en" sz="1600" dirty="0"/>
              <a:t> </a:t>
            </a:r>
          </a:p>
          <a:p>
            <a:pPr>
              <a:spcBef>
                <a:spcPts val="0"/>
              </a:spcBef>
              <a:buFont typeface="Arial" panose="020B0604020202020204" pitchFamily="34" charset="0"/>
              <a:buNone/>
            </a:pPr>
            <a:r>
              <a:rPr lang="en-US" sz="1600" dirty="0"/>
              <a:t>b</a:t>
            </a:r>
            <a:r>
              <a:rPr lang="en" sz="1600" dirty="0"/>
              <a:t>y using icons and immpressive</a:t>
            </a:r>
          </a:p>
          <a:p>
            <a:pPr>
              <a:spcBef>
                <a:spcPts val="0"/>
              </a:spcBef>
              <a:buFont typeface="Arial" panose="020B0604020202020204" pitchFamily="34" charset="0"/>
              <a:buNone/>
            </a:pPr>
            <a:r>
              <a:rPr lang="en" sz="1600" dirty="0"/>
              <a:t>images</a:t>
            </a:r>
          </a:p>
        </p:txBody>
      </p:sp>
      <p:sp>
        <p:nvSpPr>
          <p:cNvPr id="6" name="Shape 572">
            <a:extLst>
              <a:ext uri="{FF2B5EF4-FFF2-40B4-BE49-F238E27FC236}">
                <a16:creationId xmlns:a16="http://schemas.microsoft.com/office/drawing/2014/main" id="{FC22E348-1682-47CC-80A7-93D43D60E799}"/>
              </a:ext>
            </a:extLst>
          </p:cNvPr>
          <p:cNvSpPr/>
          <p:nvPr/>
        </p:nvSpPr>
        <p:spPr>
          <a:xfrm>
            <a:off x="9006240" y="1622145"/>
            <a:ext cx="2290425" cy="2290288"/>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D596B"/>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194004" y="2636309"/>
            <a:ext cx="3264416" cy="3764489"/>
          </a:xfrm>
          <a:prstGeom prst="rect">
            <a:avLst/>
          </a:prstGeom>
        </p:spPr>
        <p:txBody>
          <a:bodyPr lIns="91425" tIns="91425" rIns="91425" bIns="91425" anchor="t" anchorCtr="0">
            <a:noAutofit/>
          </a:bodyPr>
          <a:lstStyle/>
          <a:p>
            <a:pPr algn="just">
              <a:buNone/>
            </a:pPr>
            <a:r>
              <a:rPr lang="en-US" sz="1600" b="1" dirty="0"/>
              <a:t>	Chris Hadfield</a:t>
            </a:r>
            <a:r>
              <a:rPr lang="en-US" sz="1600" dirty="0"/>
              <a:t>	</a:t>
            </a:r>
          </a:p>
          <a:p>
            <a:pPr lvl="0" algn="just">
              <a:buNone/>
            </a:pPr>
            <a:r>
              <a:rPr lang="en-US" sz="16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p>
        </p:txBody>
      </p:sp>
      <p:sp>
        <p:nvSpPr>
          <p:cNvPr id="6" name="Shape 165"/>
          <p:cNvSpPr txBox="1">
            <a:spLocks noGrp="1"/>
          </p:cNvSpPr>
          <p:nvPr>
            <p:ph type="title"/>
          </p:nvPr>
        </p:nvSpPr>
        <p:spPr>
          <a:xfrm>
            <a:off x="194004" y="1733549"/>
            <a:ext cx="10092995" cy="756433"/>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7" name="Shape 166"/>
          <p:cNvSpPr txBox="1">
            <a:spLocks noGrp="1"/>
          </p:cNvSpPr>
          <p:nvPr>
            <p:ph type="body" idx="2"/>
          </p:nvPr>
        </p:nvSpPr>
        <p:spPr>
          <a:xfrm>
            <a:off x="4278476" y="2636309"/>
            <a:ext cx="3104759" cy="3764489"/>
          </a:xfrm>
          <a:prstGeom prst="rect">
            <a:avLst/>
          </a:prstGeom>
        </p:spPr>
        <p:txBody>
          <a:bodyPr lIns="91425" tIns="91425" rIns="91425" bIns="91425" anchor="t" anchorCtr="0">
            <a:noAutofit/>
          </a:bodyPr>
          <a:lstStyle/>
          <a:p>
            <a:pPr lvl="0" algn="just">
              <a:buNone/>
            </a:pPr>
            <a:r>
              <a:rPr lang="en-US" sz="1600" dirty="0"/>
              <a:t>	</a:t>
            </a:r>
            <a:r>
              <a:rPr lang="en-US" sz="1600" b="1" dirty="0"/>
              <a:t>Erin Cummings</a:t>
            </a:r>
          </a:p>
          <a:p>
            <a:pPr lvl="0" algn="just">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i="1" dirty="0"/>
            </a:br>
            <a:endParaRPr lang="en" sz="1600" i="1" dirty="0"/>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671734" y="1752600"/>
            <a:ext cx="8299557" cy="699440"/>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9" name="Shape 181"/>
          <p:cNvSpPr txBox="1">
            <a:spLocks noGrp="1"/>
          </p:cNvSpPr>
          <p:nvPr>
            <p:ph type="body" idx="1"/>
          </p:nvPr>
        </p:nvSpPr>
        <p:spPr>
          <a:xfrm>
            <a:off x="3671734" y="3116068"/>
            <a:ext cx="2626686" cy="3206986"/>
          </a:xfrm>
          <a:prstGeom prst="rect">
            <a:avLst/>
          </a:prstGeom>
        </p:spPr>
        <p:txBody>
          <a:bodyPr lIns="91425" tIns="91425" rIns="91425" bIns="91425" anchor="t" anchorCtr="0">
            <a:noAutofit/>
          </a:bodyPr>
          <a:lstStyle/>
          <a:p>
            <a:pPr lvl="0" algn="just">
              <a:buNone/>
            </a:pPr>
            <a:r>
              <a:rPr lang="en-US" sz="1600" b="1" dirty="0"/>
              <a:t>	Helen Keller </a:t>
            </a:r>
            <a:r>
              <a:rPr lang="en-US" sz="1600" dirty="0"/>
              <a:t>	</a:t>
            </a:r>
          </a:p>
          <a:p>
            <a:pPr lvl="0" algn="just">
              <a:buNone/>
            </a:pPr>
            <a:r>
              <a:rPr lang="en-US" sz="1600" dirty="0"/>
              <a:t>	Character cannot be developed in ease and quiet. Only through experience of trial and suffering can the soul be strengthened, ambition inspired, and success achieved.</a:t>
            </a:r>
            <a:endParaRPr lang="en" sz="1600" dirty="0"/>
          </a:p>
        </p:txBody>
      </p:sp>
      <p:sp>
        <p:nvSpPr>
          <p:cNvPr id="10" name="Shape 182"/>
          <p:cNvSpPr txBox="1">
            <a:spLocks noGrp="1"/>
          </p:cNvSpPr>
          <p:nvPr>
            <p:ph type="body" idx="2"/>
          </p:nvPr>
        </p:nvSpPr>
        <p:spPr>
          <a:xfrm>
            <a:off x="6507770" y="3098054"/>
            <a:ext cx="2627085" cy="3225000"/>
          </a:xfrm>
          <a:prstGeom prst="rect">
            <a:avLst/>
          </a:prstGeom>
        </p:spPr>
        <p:txBody>
          <a:bodyPr lIns="91425" tIns="91425" rIns="91425" bIns="91425" anchor="t" anchorCtr="0">
            <a:noAutofit/>
          </a:bodyPr>
          <a:lstStyle/>
          <a:p>
            <a:pPr algn="just">
              <a:buNone/>
            </a:pPr>
            <a:r>
              <a:rPr lang="en-US" sz="1600" dirty="0"/>
              <a:t>	</a:t>
            </a:r>
            <a:r>
              <a:rPr lang="en-US" sz="1600" b="1" dirty="0"/>
              <a:t>Mario Andretti</a:t>
            </a:r>
            <a:r>
              <a:rPr lang="en-US" sz="1600" dirty="0"/>
              <a:t>	</a:t>
            </a:r>
          </a:p>
          <a:p>
            <a:pPr lvl="0" algn="just">
              <a:buNone/>
            </a:pPr>
            <a:r>
              <a:rPr lang="en-US" sz="1600" dirty="0"/>
              <a:t>	Desire is the key to motivation, but it's determination and commitment to an unrelenting pursuit of your goal - a commitment to excellence - that will enable you to attain the success you seek. </a:t>
            </a:r>
            <a:endParaRPr lang="en" sz="1600" dirty="0"/>
          </a:p>
        </p:txBody>
      </p:sp>
      <p:sp>
        <p:nvSpPr>
          <p:cNvPr id="11" name="Shape 183"/>
          <p:cNvSpPr txBox="1">
            <a:spLocks noGrp="1"/>
          </p:cNvSpPr>
          <p:nvPr>
            <p:ph type="body" idx="3"/>
          </p:nvPr>
        </p:nvSpPr>
        <p:spPr>
          <a:xfrm>
            <a:off x="9344206" y="3117980"/>
            <a:ext cx="2627085" cy="3225000"/>
          </a:xfrm>
          <a:prstGeom prst="rect">
            <a:avLst/>
          </a:prstGeom>
        </p:spPr>
        <p:txBody>
          <a:bodyPr lIns="91425" tIns="91425" rIns="91425" bIns="91425" anchor="t" anchorCtr="0">
            <a:noAutofit/>
          </a:bodyPr>
          <a:lstStyle/>
          <a:p>
            <a:pPr algn="just">
              <a:buNone/>
            </a:pPr>
            <a:r>
              <a:rPr lang="en-US" sz="1600" dirty="0"/>
              <a:t>	</a:t>
            </a:r>
            <a:r>
              <a:rPr lang="en-US" sz="1600" b="1" dirty="0"/>
              <a:t>Dwight D. Eisenhower</a:t>
            </a:r>
            <a:endParaRPr lang="en-US" sz="1600" dirty="0"/>
          </a:p>
          <a:p>
            <a:pPr lvl="0" algn="just">
              <a:buNone/>
            </a:pPr>
            <a:r>
              <a:rPr lang="en-US" sz="1600" dirty="0"/>
              <a:t>	The supreme quality for leadership is unquestionably integrity. Without it, no real success is possible, no matter whether it is on a section gang, a football field, in an army, or in an office. </a:t>
            </a:r>
            <a:endParaRPr sz="1600" dirty="0"/>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9E0E4841-9443-4211-A1DC-51885AE58E54}"/>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7" name="Rectangle 6">
            <a:extLst>
              <a:ext uri="{FF2B5EF4-FFF2-40B4-BE49-F238E27FC236}">
                <a16:creationId xmlns:a16="http://schemas.microsoft.com/office/drawing/2014/main" id="{87864853-FDE9-4D16-8241-276DC246E15E}"/>
              </a:ext>
            </a:extLst>
          </p:cNvPr>
          <p:cNvSpPr/>
          <p:nvPr/>
        </p:nvSpPr>
        <p:spPr>
          <a:xfrm>
            <a:off x="6762750" y="4991100"/>
            <a:ext cx="5429250" cy="1562100"/>
          </a:xfrm>
          <a:prstGeom prst="rect">
            <a:avLst/>
          </a:prstGeom>
          <a:solidFill>
            <a:srgbClr val="FDB12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Title 1">
            <a:extLst>
              <a:ext uri="{FF2B5EF4-FFF2-40B4-BE49-F238E27FC236}">
                <a16:creationId xmlns:a16="http://schemas.microsoft.com/office/drawing/2014/main" id="{F472024A-B9AA-4840-9B5D-AB745C568880}"/>
              </a:ext>
            </a:extLst>
          </p:cNvPr>
          <p:cNvSpPr txBox="1">
            <a:spLocks/>
          </p:cNvSpPr>
          <p:nvPr/>
        </p:nvSpPr>
        <p:spPr>
          <a:xfrm>
            <a:off x="6940933" y="5095183"/>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1129660708"/>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E2E798F2-9E97-4AA5-954B-F4527AD86E57}"/>
              </a:ext>
            </a:extLst>
          </p:cNvPr>
          <p:cNvSpPr txBox="1">
            <a:spLocks/>
          </p:cNvSpPr>
          <p:nvPr/>
        </p:nvSpPr>
        <p:spPr>
          <a:xfrm>
            <a:off x="3219450" y="114300"/>
            <a:ext cx="8781424" cy="67479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2800" dirty="0">
                <a:solidFill>
                  <a:schemeClr val="bg1"/>
                </a:solidFill>
              </a:rPr>
              <a:t>USE CHARTS &amp; TABLES TO EXPLAIN YOUR IDEAS</a:t>
            </a:r>
          </a:p>
        </p:txBody>
      </p:sp>
      <p:graphicFrame>
        <p:nvGraphicFramePr>
          <p:cNvPr id="4" name="Chart 3">
            <a:extLst>
              <a:ext uri="{FF2B5EF4-FFF2-40B4-BE49-F238E27FC236}">
                <a16:creationId xmlns:a16="http://schemas.microsoft.com/office/drawing/2014/main" id="{959E7286-1F56-4A7E-8098-4524DF1DE682}"/>
              </a:ext>
            </a:extLst>
          </p:cNvPr>
          <p:cNvGraphicFramePr/>
          <p:nvPr>
            <p:extLst>
              <p:ext uri="{D42A27DB-BD31-4B8C-83A1-F6EECF244321}">
                <p14:modId xmlns:p14="http://schemas.microsoft.com/office/powerpoint/2010/main" val="2172362505"/>
              </p:ext>
            </p:extLst>
          </p:nvPr>
        </p:nvGraphicFramePr>
        <p:xfrm>
          <a:off x="165100" y="1276351"/>
          <a:ext cx="6407150" cy="449580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5" name="Table 4">
            <a:extLst>
              <a:ext uri="{FF2B5EF4-FFF2-40B4-BE49-F238E27FC236}">
                <a16:creationId xmlns:a16="http://schemas.microsoft.com/office/drawing/2014/main" id="{18EA06A0-633A-489A-B416-4FF2F17B07B2}"/>
              </a:ext>
            </a:extLst>
          </p:cNvPr>
          <p:cNvGraphicFramePr>
            <a:graphicFrameLocks noGrp="1"/>
          </p:cNvGraphicFramePr>
          <p:nvPr>
            <p:extLst>
              <p:ext uri="{D42A27DB-BD31-4B8C-83A1-F6EECF244321}">
                <p14:modId xmlns:p14="http://schemas.microsoft.com/office/powerpoint/2010/main" val="1090243470"/>
              </p:ext>
            </p:extLst>
          </p:nvPr>
        </p:nvGraphicFramePr>
        <p:xfrm>
          <a:off x="6572250" y="1276351"/>
          <a:ext cx="5067300" cy="4236241"/>
        </p:xfrm>
        <a:graphic>
          <a:graphicData uri="http://schemas.openxmlformats.org/drawingml/2006/table">
            <a:tbl>
              <a:tblPr firstRow="1" bandRow="1">
                <a:tableStyleId>{5C22544A-7EE6-4342-B048-85BDC9FD1C3A}</a:tableStyleId>
              </a:tblPr>
              <a:tblGrid>
                <a:gridCol w="1689100">
                  <a:extLst>
                    <a:ext uri="{9D8B030D-6E8A-4147-A177-3AD203B41FA5}">
                      <a16:colId xmlns:a16="http://schemas.microsoft.com/office/drawing/2014/main" val="789140859"/>
                    </a:ext>
                  </a:extLst>
                </a:gridCol>
                <a:gridCol w="1689100">
                  <a:extLst>
                    <a:ext uri="{9D8B030D-6E8A-4147-A177-3AD203B41FA5}">
                      <a16:colId xmlns:a16="http://schemas.microsoft.com/office/drawing/2014/main" val="3211462138"/>
                    </a:ext>
                  </a:extLst>
                </a:gridCol>
                <a:gridCol w="1689100">
                  <a:extLst>
                    <a:ext uri="{9D8B030D-6E8A-4147-A177-3AD203B41FA5}">
                      <a16:colId xmlns:a16="http://schemas.microsoft.com/office/drawing/2014/main" val="4156610138"/>
                    </a:ext>
                  </a:extLst>
                </a:gridCol>
              </a:tblGrid>
              <a:tr h="419099">
                <a:tc>
                  <a:txBody>
                    <a:bodyPr/>
                    <a:lstStyle/>
                    <a:p>
                      <a:pPr algn="ctr"/>
                      <a:r>
                        <a:rPr lang="en-US" dirty="0"/>
                        <a:t>DATA</a:t>
                      </a:r>
                    </a:p>
                  </a:txBody>
                  <a:tcPr>
                    <a:solidFill>
                      <a:srgbClr val="FDB127"/>
                    </a:solidFill>
                  </a:tcPr>
                </a:tc>
                <a:tc>
                  <a:txBody>
                    <a:bodyPr/>
                    <a:lstStyle/>
                    <a:p>
                      <a:pPr algn="ctr"/>
                      <a:r>
                        <a:rPr lang="en-US" dirty="0"/>
                        <a:t>DATA</a:t>
                      </a:r>
                    </a:p>
                  </a:txBody>
                  <a:tcPr>
                    <a:solidFill>
                      <a:srgbClr val="FDB127"/>
                    </a:solidFill>
                  </a:tcPr>
                </a:tc>
                <a:tc>
                  <a:txBody>
                    <a:bodyPr/>
                    <a:lstStyle/>
                    <a:p>
                      <a:pPr algn="ctr"/>
                      <a:r>
                        <a:rPr lang="en-US" dirty="0"/>
                        <a:t>MORE DATA</a:t>
                      </a:r>
                    </a:p>
                  </a:txBody>
                  <a:tcPr>
                    <a:solidFill>
                      <a:srgbClr val="FDB127"/>
                    </a:solidFill>
                  </a:tcPr>
                </a:tc>
                <a:extLst>
                  <a:ext uri="{0D108BD9-81ED-4DB2-BD59-A6C34878D82A}">
                    <a16:rowId xmlns:a16="http://schemas.microsoft.com/office/drawing/2014/main" val="1581243422"/>
                  </a:ext>
                </a:extLst>
              </a:tr>
              <a:tr h="545306">
                <a:tc>
                  <a:txBody>
                    <a:bodyPr/>
                    <a:lstStyle/>
                    <a:p>
                      <a:endParaRPr lang="en-US" dirty="0"/>
                    </a:p>
                  </a:txBody>
                  <a:tcPr>
                    <a:solidFill>
                      <a:srgbClr val="FEDEA4"/>
                    </a:solidFill>
                  </a:tcPr>
                </a:tc>
                <a:tc>
                  <a:txBody>
                    <a:bodyPr/>
                    <a:lstStyle/>
                    <a:p>
                      <a:endParaRPr lang="en-US"/>
                    </a:p>
                  </a:txBody>
                  <a:tcPr>
                    <a:solidFill>
                      <a:srgbClr val="FEDEA4"/>
                    </a:solidFill>
                  </a:tcPr>
                </a:tc>
                <a:tc>
                  <a:txBody>
                    <a:bodyPr/>
                    <a:lstStyle/>
                    <a:p>
                      <a:endParaRPr lang="en-US" dirty="0"/>
                    </a:p>
                  </a:txBody>
                  <a:tcPr>
                    <a:solidFill>
                      <a:srgbClr val="FEDEA4"/>
                    </a:solidFill>
                  </a:tcPr>
                </a:tc>
                <a:extLst>
                  <a:ext uri="{0D108BD9-81ED-4DB2-BD59-A6C34878D82A}">
                    <a16:rowId xmlns:a16="http://schemas.microsoft.com/office/drawing/2014/main" val="690149317"/>
                  </a:ext>
                </a:extLst>
              </a:tr>
              <a:tr h="54530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6932235"/>
                  </a:ext>
                </a:extLst>
              </a:tr>
              <a:tr h="545306">
                <a:tc>
                  <a:txBody>
                    <a:bodyPr/>
                    <a:lstStyle/>
                    <a:p>
                      <a:endParaRPr lang="en-US" dirty="0"/>
                    </a:p>
                  </a:txBody>
                  <a:tcPr>
                    <a:solidFill>
                      <a:srgbClr val="FEDEA4"/>
                    </a:solidFill>
                  </a:tcPr>
                </a:tc>
                <a:tc>
                  <a:txBody>
                    <a:bodyPr/>
                    <a:lstStyle/>
                    <a:p>
                      <a:endParaRPr lang="en-US" dirty="0"/>
                    </a:p>
                  </a:txBody>
                  <a:tcPr>
                    <a:solidFill>
                      <a:srgbClr val="FEDEA4"/>
                    </a:solidFill>
                  </a:tcPr>
                </a:tc>
                <a:tc>
                  <a:txBody>
                    <a:bodyPr/>
                    <a:lstStyle/>
                    <a:p>
                      <a:endParaRPr lang="en-US" dirty="0"/>
                    </a:p>
                  </a:txBody>
                  <a:tcPr>
                    <a:solidFill>
                      <a:srgbClr val="FEDEA4"/>
                    </a:solidFill>
                  </a:tcPr>
                </a:tc>
                <a:extLst>
                  <a:ext uri="{0D108BD9-81ED-4DB2-BD59-A6C34878D82A}">
                    <a16:rowId xmlns:a16="http://schemas.microsoft.com/office/drawing/2014/main" val="4239815957"/>
                  </a:ext>
                </a:extLst>
              </a:tr>
              <a:tr h="54530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231126742"/>
                  </a:ext>
                </a:extLst>
              </a:tr>
              <a:tr h="545306">
                <a:tc>
                  <a:txBody>
                    <a:bodyPr/>
                    <a:lstStyle/>
                    <a:p>
                      <a:endParaRPr lang="en-US" dirty="0"/>
                    </a:p>
                  </a:txBody>
                  <a:tcPr>
                    <a:solidFill>
                      <a:srgbClr val="FEDEA4"/>
                    </a:solidFill>
                  </a:tcPr>
                </a:tc>
                <a:tc>
                  <a:txBody>
                    <a:bodyPr/>
                    <a:lstStyle/>
                    <a:p>
                      <a:endParaRPr lang="en-US" dirty="0"/>
                    </a:p>
                  </a:txBody>
                  <a:tcPr>
                    <a:solidFill>
                      <a:srgbClr val="FEDEA4"/>
                    </a:solidFill>
                  </a:tcPr>
                </a:tc>
                <a:tc>
                  <a:txBody>
                    <a:bodyPr/>
                    <a:lstStyle/>
                    <a:p>
                      <a:endParaRPr lang="en-US" dirty="0"/>
                    </a:p>
                  </a:txBody>
                  <a:tcPr>
                    <a:solidFill>
                      <a:srgbClr val="FEDEA4"/>
                    </a:solidFill>
                  </a:tcPr>
                </a:tc>
                <a:extLst>
                  <a:ext uri="{0D108BD9-81ED-4DB2-BD59-A6C34878D82A}">
                    <a16:rowId xmlns:a16="http://schemas.microsoft.com/office/drawing/2014/main" val="2461059363"/>
                  </a:ext>
                </a:extLst>
              </a:tr>
              <a:tr h="54530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00961986"/>
                  </a:ext>
                </a:extLst>
              </a:tr>
              <a:tr h="545306">
                <a:tc>
                  <a:txBody>
                    <a:bodyPr/>
                    <a:lstStyle/>
                    <a:p>
                      <a:endParaRPr lang="en-US" dirty="0"/>
                    </a:p>
                  </a:txBody>
                  <a:tcPr>
                    <a:solidFill>
                      <a:srgbClr val="FEDEA4"/>
                    </a:solidFill>
                  </a:tcPr>
                </a:tc>
                <a:tc>
                  <a:txBody>
                    <a:bodyPr/>
                    <a:lstStyle/>
                    <a:p>
                      <a:endParaRPr lang="en-US" dirty="0"/>
                    </a:p>
                  </a:txBody>
                  <a:tcPr>
                    <a:solidFill>
                      <a:srgbClr val="FEDEA4"/>
                    </a:solidFill>
                  </a:tcPr>
                </a:tc>
                <a:tc>
                  <a:txBody>
                    <a:bodyPr/>
                    <a:lstStyle/>
                    <a:p>
                      <a:endParaRPr lang="en-US" dirty="0"/>
                    </a:p>
                  </a:txBody>
                  <a:tcPr>
                    <a:solidFill>
                      <a:srgbClr val="FEDEA4"/>
                    </a:solidFill>
                  </a:tcPr>
                </a:tc>
                <a:extLst>
                  <a:ext uri="{0D108BD9-81ED-4DB2-BD59-A6C34878D82A}">
                    <a16:rowId xmlns:a16="http://schemas.microsoft.com/office/drawing/2014/main" val="348570125"/>
                  </a:ext>
                </a:extLst>
              </a:tr>
            </a:tbl>
          </a:graphicData>
        </a:graphic>
      </p:graphicFrame>
    </p:spTree>
    <p:extLst>
      <p:ext uri="{BB962C8B-B14F-4D97-AF65-F5344CB8AC3E}">
        <p14:creationId xmlns:p14="http://schemas.microsoft.com/office/powerpoint/2010/main" val="2469728864"/>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10EA7C6F-989E-4702-9EE9-71CA121181CB}"/>
              </a:ext>
            </a:extLst>
          </p:cNvPr>
          <p:cNvSpPr txBox="1">
            <a:spLocks/>
          </p:cNvSpPr>
          <p:nvPr/>
        </p:nvSpPr>
        <p:spPr>
          <a:xfrm>
            <a:off x="559674" y="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grpSp>
        <p:nvGrpSpPr>
          <p:cNvPr id="4" name="Group 3">
            <a:extLst>
              <a:ext uri="{FF2B5EF4-FFF2-40B4-BE49-F238E27FC236}">
                <a16:creationId xmlns:a16="http://schemas.microsoft.com/office/drawing/2014/main" id="{6403C174-5801-4A06-8E29-504841BF5B6C}"/>
              </a:ext>
            </a:extLst>
          </p:cNvPr>
          <p:cNvGrpSpPr/>
          <p:nvPr/>
        </p:nvGrpSpPr>
        <p:grpSpPr>
          <a:xfrm>
            <a:off x="1026416" y="1261300"/>
            <a:ext cx="10939269" cy="5211701"/>
            <a:chOff x="539625" y="1145596"/>
            <a:chExt cx="10389632" cy="4949842"/>
          </a:xfrm>
        </p:grpSpPr>
        <p:sp>
          <p:nvSpPr>
            <p:cNvPr id="5" name="Shape 249">
              <a:extLst>
                <a:ext uri="{FF2B5EF4-FFF2-40B4-BE49-F238E27FC236}">
                  <a16:creationId xmlns:a16="http://schemas.microsoft.com/office/drawing/2014/main" id="{955C9FFC-52B9-4520-93B3-CAFF04410695}"/>
                </a:ext>
              </a:extLst>
            </p:cNvPr>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FCB330">
                    <a:shade val="30000"/>
                    <a:satMod val="115000"/>
                  </a:srgbClr>
                </a:gs>
                <a:gs pos="50000">
                  <a:srgbClr val="FCB330">
                    <a:shade val="67500"/>
                    <a:satMod val="115000"/>
                  </a:srgbClr>
                </a:gs>
                <a:gs pos="100000">
                  <a:srgbClr val="FCB330">
                    <a:shade val="100000"/>
                    <a:satMod val="115000"/>
                  </a:srgbClr>
                </a:gs>
              </a:gsLst>
              <a:path path="circle">
                <a:fillToRect l="50000" t="50000" r="50000" b="50000"/>
              </a:path>
              <a:tileRect/>
            </a:gradFill>
            <a:ln>
              <a:noFill/>
            </a:ln>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00AC5C6C-3AAF-4D72-8ED2-880EA9B837FA}"/>
                </a:ext>
              </a:extLst>
            </p:cNvPr>
            <p:cNvSpPr/>
            <p:nvPr/>
          </p:nvSpPr>
          <p:spPr>
            <a:xfrm>
              <a:off x="1507416" y="1963778"/>
              <a:ext cx="887166" cy="268297"/>
            </a:xfrm>
            <a:prstGeom prst="wedgeRectCallout">
              <a:avLst>
                <a:gd name="adj1" fmla="val -21428"/>
                <a:gd name="adj2" fmla="val 84287"/>
              </a:avLst>
            </a:prstGeom>
            <a:solidFill>
              <a:srgbClr val="4D596B"/>
            </a:solidFill>
            <a:ln>
              <a:noFill/>
            </a:ln>
          </p:spPr>
          <p:txBody>
            <a:bodyPr lIns="91425" tIns="91425" rIns="91425" bIns="91425" anchor="ctr" anchorCtr="0">
              <a:noAutofit/>
            </a:bodyPr>
            <a:lstStyle/>
            <a:p>
              <a:pPr lvl="0">
                <a:spcBef>
                  <a:spcPts val="0"/>
                </a:spcBef>
                <a:buNone/>
              </a:pPr>
              <a:r>
                <a:rPr lang="en" sz="105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07C95013-B90C-4FE1-B9BA-A73FA941F119}"/>
                </a:ext>
              </a:extLst>
            </p:cNvPr>
            <p:cNvSpPr/>
            <p:nvPr/>
          </p:nvSpPr>
          <p:spPr>
            <a:xfrm rot="8100000">
              <a:off x="1765759" y="2395343"/>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3F0AE209-4F71-4416-BDF0-B0F9F9919714}"/>
                </a:ext>
              </a:extLst>
            </p:cNvPr>
            <p:cNvSpPr/>
            <p:nvPr/>
          </p:nvSpPr>
          <p:spPr>
            <a:xfrm rot="8100000">
              <a:off x="2771364" y="383032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80E3DB3D-0557-43D7-963C-3D16A312028E}"/>
                </a:ext>
              </a:extLst>
            </p:cNvPr>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3D11F467-A9CC-4259-9122-300EAA8912AD}"/>
                </a:ext>
              </a:extLst>
            </p:cNvPr>
            <p:cNvSpPr/>
            <p:nvPr/>
          </p:nvSpPr>
          <p:spPr>
            <a:xfrm rot="8100000">
              <a:off x="5794187" y="3280379"/>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1352251223"/>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82">
            <a:extLst>
              <a:ext uri="{FF2B5EF4-FFF2-40B4-BE49-F238E27FC236}">
                <a16:creationId xmlns:a16="http://schemas.microsoft.com/office/drawing/2014/main" id="{462E7522-FED3-4BCE-8E5F-77D18726235C}"/>
              </a:ext>
            </a:extLst>
          </p:cNvPr>
          <p:cNvSpPr txBox="1">
            <a:spLocks/>
          </p:cNvSpPr>
          <p:nvPr/>
        </p:nvSpPr>
        <p:spPr>
          <a:xfrm>
            <a:off x="3502352" y="140845"/>
            <a:ext cx="7301184"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OUR PROCESS IS </a:t>
            </a:r>
            <a:r>
              <a:rPr lang="en-US" sz="3600" dirty="0">
                <a:solidFill>
                  <a:schemeClr val="bg1"/>
                </a:solidFill>
              </a:rPr>
              <a:t>SIMPLE</a:t>
            </a:r>
            <a:endParaRPr lang="en" sz="3600" dirty="0">
              <a:solidFill>
                <a:schemeClr val="bg1"/>
              </a:solidFill>
            </a:endParaRPr>
          </a:p>
        </p:txBody>
      </p:sp>
      <p:graphicFrame>
        <p:nvGraphicFramePr>
          <p:cNvPr id="4" name="Diagram 3">
            <a:extLst>
              <a:ext uri="{FF2B5EF4-FFF2-40B4-BE49-F238E27FC236}">
                <a16:creationId xmlns:a16="http://schemas.microsoft.com/office/drawing/2014/main" id="{8030D18F-E02B-4692-9EBD-78A5AAC962F7}"/>
              </a:ext>
            </a:extLst>
          </p:cNvPr>
          <p:cNvGraphicFramePr/>
          <p:nvPr>
            <p:extLst>
              <p:ext uri="{D42A27DB-BD31-4B8C-83A1-F6EECF244321}">
                <p14:modId xmlns:p14="http://schemas.microsoft.com/office/powerpoint/2010/main" val="1566988762"/>
              </p:ext>
            </p:extLst>
          </p:nvPr>
        </p:nvGraphicFramePr>
        <p:xfrm>
          <a:off x="876300" y="342900"/>
          <a:ext cx="10153650" cy="5795433"/>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974242361"/>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50965C5C-B892-4C8A-B94A-589B3F52910F}"/>
              </a:ext>
            </a:extLst>
          </p:cNvPr>
          <p:cNvSpPr txBox="1">
            <a:spLocks/>
          </p:cNvSpPr>
          <p:nvPr/>
        </p:nvSpPr>
        <p:spPr>
          <a:xfrm>
            <a:off x="1596486" y="252328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r>
              <a:rPr lang="en-US" sz="2000" dirty="0">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15">
            <a:extLst>
              <a:ext uri="{FF2B5EF4-FFF2-40B4-BE49-F238E27FC236}">
                <a16:creationId xmlns:a16="http://schemas.microsoft.com/office/drawing/2014/main" id="{A6C475CA-936F-471F-9A33-FAD4FBC7759C}"/>
              </a:ext>
            </a:extLst>
          </p:cNvPr>
          <p:cNvSpPr/>
          <p:nvPr/>
        </p:nvSpPr>
        <p:spPr>
          <a:xfrm>
            <a:off x="5698386" y="1181100"/>
            <a:ext cx="5986279" cy="465226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FCB33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331E44E0-A4C4-4150-833B-D58CE686B5B4}"/>
              </a:ext>
            </a:extLst>
          </p:cNvPr>
          <p:cNvSpPr/>
          <p:nvPr/>
        </p:nvSpPr>
        <p:spPr>
          <a:xfrm>
            <a:off x="5966085" y="1428752"/>
            <a:ext cx="5456166" cy="3515942"/>
          </a:xfrm>
          <a:prstGeom prst="rect">
            <a:avLst/>
          </a:prstGeom>
          <a:solidFill>
            <a:srgbClr val="000714">
              <a:alpha val="15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3496229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2D6AD7C2-C026-486B-B51D-62322856B5CF}"/>
              </a:ext>
            </a:extLst>
          </p:cNvPr>
          <p:cNvSpPr/>
          <p:nvPr/>
        </p:nvSpPr>
        <p:spPr>
          <a:xfrm>
            <a:off x="2321988" y="524656"/>
            <a:ext cx="2836181" cy="5691045"/>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FCB33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C5F7B115-85D4-4D4C-84AB-7D00F0C30659}"/>
              </a:ext>
            </a:extLst>
          </p:cNvPr>
          <p:cNvSpPr/>
          <p:nvPr/>
        </p:nvSpPr>
        <p:spPr>
          <a:xfrm>
            <a:off x="2444600" y="1020109"/>
            <a:ext cx="2590958" cy="4586968"/>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5" name="Shape 395">
            <a:extLst>
              <a:ext uri="{FF2B5EF4-FFF2-40B4-BE49-F238E27FC236}">
                <a16:creationId xmlns:a16="http://schemas.microsoft.com/office/drawing/2014/main" id="{F8BF02F3-A4F7-4F39-AA46-2A41546FBB13}"/>
              </a:ext>
            </a:extLst>
          </p:cNvPr>
          <p:cNvSpPr txBox="1">
            <a:spLocks/>
          </p:cNvSpPr>
          <p:nvPr/>
        </p:nvSpPr>
        <p:spPr>
          <a:xfrm>
            <a:off x="5793731" y="215947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FFFFFF"/>
                </a:solidFill>
                <a:latin typeface="+mj-lt"/>
                <a:ea typeface="Muli"/>
                <a:cs typeface="Muli"/>
                <a:sym typeface="Muli"/>
              </a:rPr>
              <a:t>	</a:t>
            </a:r>
            <a:r>
              <a:rPr lang="en-US" sz="2400" dirty="0">
                <a:latin typeface="+mj-lt"/>
                <a:ea typeface="Muli"/>
                <a:cs typeface="Muli"/>
                <a:sym typeface="Muli"/>
              </a:rPr>
              <a:t>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2099333747"/>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71FEA3AC-446D-49BF-8694-861EC243157A}"/>
              </a:ext>
            </a:extLst>
          </p:cNvPr>
          <p:cNvSpPr txBox="1">
            <a:spLocks/>
          </p:cNvSpPr>
          <p:nvPr/>
        </p:nvSpPr>
        <p:spPr>
          <a:xfrm>
            <a:off x="2226073" y="2358395"/>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1">
            <a:extLst>
              <a:ext uri="{FF2B5EF4-FFF2-40B4-BE49-F238E27FC236}">
                <a16:creationId xmlns:a16="http://schemas.microsoft.com/office/drawing/2014/main" id="{A7EE0063-9A5A-4DDC-A11C-918105A48B7D}"/>
              </a:ext>
            </a:extLst>
          </p:cNvPr>
          <p:cNvSpPr/>
          <p:nvPr/>
        </p:nvSpPr>
        <p:spPr>
          <a:xfrm>
            <a:off x="6861267" y="6750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CB33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3078872B-59B3-44A6-AFCB-07E61983642B}"/>
              </a:ext>
            </a:extLst>
          </p:cNvPr>
          <p:cNvSpPr/>
          <p:nvPr/>
        </p:nvSpPr>
        <p:spPr>
          <a:xfrm>
            <a:off x="7062083" y="150114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305642951"/>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431AFBB5-DC75-4291-803E-62BF5C16326A}"/>
              </a:ext>
            </a:extLst>
          </p:cNvPr>
          <p:cNvSpPr txBox="1">
            <a:spLocks/>
          </p:cNvSpPr>
          <p:nvPr/>
        </p:nvSpPr>
        <p:spPr>
          <a:xfrm>
            <a:off x="6033575" y="2468188"/>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8">
            <a:extLst>
              <a:ext uri="{FF2B5EF4-FFF2-40B4-BE49-F238E27FC236}">
                <a16:creationId xmlns:a16="http://schemas.microsoft.com/office/drawing/2014/main" id="{026AB908-6C74-4521-92BC-3D42F9AD74C7}"/>
              </a:ext>
            </a:extLst>
          </p:cNvPr>
          <p:cNvSpPr/>
          <p:nvPr/>
        </p:nvSpPr>
        <p:spPr>
          <a:xfrm>
            <a:off x="1810555" y="77232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FCB33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EEB51E61-3EB0-412D-8A78-000C6680EBFE}"/>
              </a:ext>
            </a:extLst>
          </p:cNvPr>
          <p:cNvSpPr/>
          <p:nvPr/>
        </p:nvSpPr>
        <p:spPr>
          <a:xfrm>
            <a:off x="2088344" y="1281659"/>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632611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411F7530-5DEE-4A90-A515-A30FC7F26B78}"/>
              </a:ext>
            </a:extLst>
          </p:cNvPr>
          <p:cNvSpPr/>
          <p:nvPr/>
        </p:nvSpPr>
        <p:spPr>
          <a:xfrm>
            <a:off x="0" y="0"/>
            <a:ext cx="12192000" cy="6858000"/>
          </a:xfrm>
          <a:prstGeom prst="rect">
            <a:avLst/>
          </a:prstGeom>
          <a:solidFill>
            <a:srgbClr val="FCB33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 name="Shape 350"/>
          <p:cNvGrpSpPr/>
          <p:nvPr/>
        </p:nvGrpSpPr>
        <p:grpSpPr>
          <a:xfrm>
            <a:off x="4572584" y="409303"/>
            <a:ext cx="442856" cy="560078"/>
            <a:chOff x="584925" y="238125"/>
            <a:chExt cx="415200" cy="525100"/>
          </a:xfrm>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Raleway" panose="020B0503030101060003" pitchFamily="34" charset="0"/>
                <a:ea typeface="Bitter"/>
                <a:cs typeface="Bitter"/>
                <a:sym typeface="Bitter"/>
              </a:rPr>
              <a:t>Editable Icons</a:t>
            </a:r>
            <a:r>
              <a:rPr lang="en" sz="1200" dirty="0">
                <a:solidFill>
                  <a:srgbClr val="434343"/>
                </a:solidFill>
                <a:latin typeface="Raleway" panose="020B0503030101060003" pitchFamily="34" charset="0"/>
                <a:ea typeface="Bitter"/>
                <a:cs typeface="Bitter"/>
                <a:sym typeface="Bitter"/>
              </a:rPr>
              <a:t>. </a:t>
            </a:r>
          </a:p>
          <a:p>
            <a:pPr lvl="0" rtl="0">
              <a:spcBef>
                <a:spcPts val="0"/>
              </a:spcBef>
              <a:buClr>
                <a:schemeClr val="dk1"/>
              </a:buClr>
              <a:buFont typeface="Arial"/>
              <a:buNone/>
            </a:pPr>
            <a:endParaRPr sz="1200" dirty="0">
              <a:solidFill>
                <a:srgbClr val="434343"/>
              </a:solidFill>
              <a:latin typeface="Raleway" panose="020B0503030101060003" pitchFamily="34" charset="0"/>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Raleway" panose="020B0503030101060003" pitchFamily="34" charset="0"/>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Raleway" panose="020B0503030101060003" pitchFamily="34" charset="0"/>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Raleway" panose="020B0503030101060003" pitchFamily="34" charset="0"/>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Raleway" panose="020B0503030101060003" pitchFamily="34" charset="0"/>
                <a:ea typeface="Bitter"/>
                <a:cs typeface="Bitter"/>
                <a:sym typeface="Bitter"/>
              </a:rPr>
              <a:t>Change line color, width and style.</a:t>
            </a:r>
          </a:p>
          <a:p>
            <a:pPr lvl="0" rtl="0">
              <a:spcBef>
                <a:spcPts val="0"/>
              </a:spcBef>
              <a:buNone/>
            </a:pPr>
            <a:endParaRPr sz="1200" dirty="0">
              <a:solidFill>
                <a:srgbClr val="434343"/>
              </a:solidFill>
              <a:latin typeface="Raleway" panose="020B0503030101060003" pitchFamily="34" charset="0"/>
              <a:ea typeface="Bitter"/>
              <a:cs typeface="Bitter"/>
              <a:sym typeface="Bitter"/>
            </a:endParaRPr>
          </a:p>
          <a:p>
            <a:pPr lvl="0" rtl="0">
              <a:spcBef>
                <a:spcPts val="0"/>
              </a:spcBef>
              <a:buNone/>
            </a:pPr>
            <a:r>
              <a:rPr lang="en" sz="1200" dirty="0">
                <a:solidFill>
                  <a:srgbClr val="434343"/>
                </a:solidFill>
                <a:latin typeface="Raleway" panose="020B0503030101060003" pitchFamily="34" charset="0"/>
                <a:ea typeface="Bitter"/>
                <a:cs typeface="Bitter"/>
                <a:sym typeface="Bitter"/>
              </a:rPr>
              <a:t>Isn’t that AW</a:t>
            </a:r>
            <a:r>
              <a:rPr lang="en-US" sz="1200" dirty="0">
                <a:solidFill>
                  <a:srgbClr val="434343"/>
                </a:solidFill>
                <a:latin typeface="Raleway" panose="020B0503030101060003" pitchFamily="34" charset="0"/>
                <a:ea typeface="Bitter"/>
                <a:cs typeface="Bitter"/>
                <a:sym typeface="Bitter"/>
              </a:rPr>
              <a:t>E</a:t>
            </a:r>
            <a:r>
              <a:rPr lang="en" sz="1200" dirty="0">
                <a:solidFill>
                  <a:srgbClr val="434343"/>
                </a:solidFill>
                <a:latin typeface="Raleway" panose="020B0503030101060003" pitchFamily="34" charset="0"/>
                <a:ea typeface="Bitter"/>
                <a:cs typeface="Bitter"/>
                <a:sym typeface="Bitter"/>
              </a:rPr>
              <a:t>SOME !!!</a:t>
            </a:r>
          </a:p>
          <a:p>
            <a:pPr lvl="0" rtl="0">
              <a:spcBef>
                <a:spcPts val="0"/>
              </a:spcBef>
              <a:buNone/>
            </a:pPr>
            <a:endParaRPr lang="en" sz="1200" dirty="0">
              <a:solidFill>
                <a:srgbClr val="434343"/>
              </a:solidFill>
              <a:latin typeface="Raleway" panose="020B0503030101060003" pitchFamily="34" charset="0"/>
              <a:ea typeface="Bitter"/>
              <a:cs typeface="Bitter"/>
              <a:sym typeface="Bitter"/>
            </a:endParaRPr>
          </a:p>
          <a:p>
            <a:pPr lvl="0" rtl="0">
              <a:spcBef>
                <a:spcPts val="0"/>
              </a:spcBef>
              <a:buNone/>
            </a:pPr>
            <a:endParaRPr sz="1200" dirty="0">
              <a:solidFill>
                <a:srgbClr val="434343"/>
              </a:solidFill>
              <a:latin typeface="Raleway" panose="020B0503030101060003" pitchFamily="34" charset="0"/>
              <a:ea typeface="Bitter"/>
              <a:cs typeface="Bitter"/>
              <a:sym typeface="Bitter"/>
            </a:endParaRPr>
          </a:p>
          <a:p>
            <a:pPr lvl="0" rtl="0">
              <a:spcBef>
                <a:spcPts val="0"/>
              </a:spcBef>
              <a:buClr>
                <a:schemeClr val="dk1"/>
              </a:buClr>
              <a:buFont typeface="Arial"/>
              <a:buNone/>
            </a:pPr>
            <a:endParaRPr sz="1200" dirty="0">
              <a:solidFill>
                <a:srgbClr val="434343"/>
              </a:solidFill>
              <a:latin typeface="Raleway" panose="020B0503030101060003" pitchFamily="34" charset="0"/>
              <a:ea typeface="Bitter"/>
              <a:cs typeface="Bitter"/>
              <a:sym typeface="Bitter"/>
            </a:endParaRPr>
          </a:p>
          <a:p>
            <a:pPr lvl="0" rtl="0">
              <a:spcBef>
                <a:spcPts val="0"/>
              </a:spcBef>
              <a:buNone/>
            </a:pPr>
            <a:endParaRPr sz="1200" dirty="0">
              <a:solidFill>
                <a:srgbClr val="434343"/>
              </a:solidFill>
              <a:latin typeface="Raleway" panose="020B0503030101060003" pitchFamily="34" charset="0"/>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Raleway" panose="020B0503030101060003" pitchFamily="34" charset="0"/>
                <a:ea typeface="Bitter"/>
                <a:cs typeface="Bitter"/>
                <a:sym typeface="Bitter"/>
              </a:rPr>
              <a:t>ENJOY THESE EDITABLE ICONS</a:t>
            </a:r>
            <a:endParaRPr lang="en" dirty="0">
              <a:solidFill>
                <a:srgbClr val="434343"/>
              </a:solidFill>
              <a:latin typeface="Raleway" panose="020B0503030101060003" pitchFamily="34" charset="0"/>
              <a:ea typeface="Bitter"/>
              <a:cs typeface="Bitter"/>
              <a:sym typeface="Bitter"/>
            </a:endParaRPr>
          </a:p>
          <a:p>
            <a:pPr lvl="0" rtl="0">
              <a:spcBef>
                <a:spcPts val="0"/>
              </a:spcBef>
              <a:buNone/>
            </a:pPr>
            <a:endParaRPr dirty="0">
              <a:solidFill>
                <a:srgbClr val="434343"/>
              </a:solidFill>
              <a:latin typeface="Raleway" panose="020B0503030101060003" pitchFamily="34" charset="0"/>
              <a:ea typeface="Bitter"/>
              <a:cs typeface="Bitter"/>
              <a:sym typeface="Bitter"/>
            </a:endParaRPr>
          </a:p>
          <a:p>
            <a:pPr lvl="0" rtl="0">
              <a:spcBef>
                <a:spcPts val="0"/>
              </a:spcBef>
              <a:buClr>
                <a:schemeClr val="dk1"/>
              </a:buClr>
              <a:buFont typeface="Arial"/>
              <a:buNone/>
            </a:pPr>
            <a:endParaRPr dirty="0">
              <a:solidFill>
                <a:srgbClr val="434343"/>
              </a:solidFill>
              <a:latin typeface="Raleway" panose="020B0503030101060003" pitchFamily="34" charset="0"/>
              <a:ea typeface="Bitter"/>
              <a:cs typeface="Bitter"/>
              <a:sym typeface="Bitter"/>
            </a:endParaRPr>
          </a:p>
          <a:p>
            <a:pPr lvl="0" rtl="0">
              <a:spcBef>
                <a:spcPts val="0"/>
              </a:spcBef>
              <a:buNone/>
            </a:pPr>
            <a:endParaRPr dirty="0">
              <a:solidFill>
                <a:srgbClr val="434343"/>
              </a:solidFill>
              <a:latin typeface="Raleway" panose="020B0503030101060003" pitchFamily="34" charset="0"/>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671924" y="6223760"/>
            <a:ext cx="10848153" cy="584775"/>
          </a:xfrm>
          <a:prstGeom prst="rect">
            <a:avLst/>
          </a:prstGeom>
        </p:spPr>
        <p:txBody>
          <a:bodyPr wrap="square">
            <a:spAutoFit/>
          </a:bodyPr>
          <a:lstStyle/>
          <a:p>
            <a:pPr algn="ctr"/>
            <a:r>
              <a:rPr lang="en-US" sz="1600" dirty="0"/>
              <a:t>Special thanks and credits  to: Freepik.com  |   Unsplash.com  |   Pixaby.com   |   Slidescarnival.com</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Orange">
      <a:dk1>
        <a:sysClr val="windowText" lastClr="000000"/>
      </a:dk1>
      <a:lt1>
        <a:sysClr val="window" lastClr="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666699"/>
      </a:folHlink>
    </a:clrScheme>
    <a:fontScheme name="Custom 9">
      <a:majorFont>
        <a:latin typeface="Lato Medium"/>
        <a:ea typeface=""/>
        <a:cs typeface=""/>
      </a:majorFont>
      <a:minorFont>
        <a:latin typeface="Lato Light"/>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130</TotalTime>
  <Words>208</Words>
  <Application>Microsoft Office PowerPoint</Application>
  <PresentationFormat>Widescreen</PresentationFormat>
  <Paragraphs>72</Paragraphs>
  <Slides>16</Slides>
  <Notes>0</Notes>
  <HiddenSlides>0</HiddenSlides>
  <MMClips>0</MMClips>
  <ScaleCrop>false</ScaleCrop>
  <HeadingPairs>
    <vt:vector size="6" baseType="variant">
      <vt:variant>
        <vt:lpstr>Fonts Used</vt:lpstr>
      </vt:variant>
      <vt:variant>
        <vt:i4>12</vt:i4>
      </vt:variant>
      <vt:variant>
        <vt:lpstr>Theme</vt:lpstr>
      </vt:variant>
      <vt:variant>
        <vt:i4>1</vt:i4>
      </vt:variant>
      <vt:variant>
        <vt:lpstr>Slide Titles</vt:lpstr>
      </vt:variant>
      <vt:variant>
        <vt:i4>16</vt:i4>
      </vt:variant>
    </vt:vector>
  </HeadingPairs>
  <TitlesOfParts>
    <vt:vector size="29" baseType="lpstr">
      <vt:lpstr>Archivo Medium</vt:lpstr>
      <vt:lpstr>Arial</vt:lpstr>
      <vt:lpstr>Bitter</vt:lpstr>
      <vt:lpstr>Calibri</vt:lpstr>
      <vt:lpstr>Dosis</vt:lpstr>
      <vt:lpstr>Lato</vt:lpstr>
      <vt:lpstr>Lato Light</vt:lpstr>
      <vt:lpstr>Lato Medium</vt:lpstr>
      <vt:lpstr>Muli</vt:lpstr>
      <vt:lpstr>Raleway</vt:lpstr>
      <vt:lpstr>Roboto</vt:lpstr>
      <vt:lpstr>Times New Roman</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33</cp:revision>
  <dcterms:created xsi:type="dcterms:W3CDTF">2017-08-02T20:41:11Z</dcterms:created>
  <dcterms:modified xsi:type="dcterms:W3CDTF">2017-09-25T21:55:39Z</dcterms:modified>
</cp:coreProperties>
</file>