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79" r:id="rId2"/>
    <p:sldId id="276" r:id="rId3"/>
    <p:sldId id="257" r:id="rId4"/>
    <p:sldId id="258" r:id="rId5"/>
    <p:sldId id="281" r:id="rId6"/>
    <p:sldId id="260" r:id="rId7"/>
    <p:sldId id="261" r:id="rId8"/>
    <p:sldId id="262" r:id="rId9"/>
    <p:sldId id="263" r:id="rId10"/>
    <p:sldId id="265" r:id="rId11"/>
    <p:sldId id="266" r:id="rId12"/>
    <p:sldId id="267" r:id="rId13"/>
    <p:sldId id="268" r:id="rId14"/>
    <p:sldId id="269" r:id="rId15"/>
    <p:sldId id="270" r:id="rId16"/>
    <p:sldId id="271" r:id="rId17"/>
    <p:sldId id="272" r:id="rId18"/>
    <p:sldId id="273" r:id="rId19"/>
    <p:sldId id="274" r:id="rId20"/>
    <p:sldId id="275" r:id="rId21"/>
    <p:sldId id="278" r:id="rId22"/>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48BAB0"/>
    <a:srgbClr val="006571"/>
    <a:srgbClr val="01A89E"/>
    <a:srgbClr val="333333"/>
    <a:srgbClr val="01A6A0"/>
  </p:clrMru>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tableStyles" Target="tableStyles.xml"/><Relationship Id="rId3" Type="http://schemas.openxmlformats.org/officeDocument/2006/relationships/slide" Target="slides/slide2.xml"/><Relationship Id="rId21" Type="http://schemas.openxmlformats.org/officeDocument/2006/relationships/slide" Target="slides/slide20.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heme" Target="theme/theme1.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viewProps" Target="view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presProps" Target="pres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pie3DChart>
        <c:varyColors val="1"/>
        <c:ser>
          <c:idx val="0"/>
          <c:order val="0"/>
          <c:tx>
            <c:strRef>
              <c:f>Sheet1!$B$1</c:f>
              <c:strCache>
                <c:ptCount val="1"/>
                <c:pt idx="0">
                  <c:v>Sales</c:v>
                </c:pt>
              </c:strCache>
            </c:strRef>
          </c:tx>
          <c:explosion val="14"/>
          <c:dPt>
            <c:idx val="0"/>
            <c:bubble3D val="0"/>
            <c:spPr>
              <a:solidFill>
                <a:schemeClr val="accent1"/>
              </a:solidFill>
              <a:ln>
                <a:noFill/>
              </a:ln>
              <a:effectLst>
                <a:outerShdw blurRad="88900" sx="102000" sy="102000" algn="ctr" rotWithShape="0">
                  <a:prstClr val="black">
                    <a:alpha val="10000"/>
                  </a:prstClr>
                </a:outerShdw>
              </a:effectLst>
              <a:scene3d>
                <a:camera prst="orthographicFront"/>
                <a:lightRig rig="threePt" dir="t"/>
              </a:scene3d>
              <a:sp3d>
                <a:bevelT w="127000" h="127000"/>
                <a:bevelB w="127000" h="127000"/>
              </a:sp3d>
            </c:spPr>
            <c:extLst>
              <c:ext xmlns:c16="http://schemas.microsoft.com/office/drawing/2014/chart" uri="{C3380CC4-5D6E-409C-BE32-E72D297353CC}">
                <c16:uniqueId val="{00000001-EE4A-4FDD-BB58-B98A1D50DC0B}"/>
              </c:ext>
            </c:extLst>
          </c:dPt>
          <c:dPt>
            <c:idx val="1"/>
            <c:bubble3D val="0"/>
            <c:spPr>
              <a:solidFill>
                <a:schemeClr val="accent2"/>
              </a:solidFill>
              <a:ln>
                <a:noFill/>
              </a:ln>
              <a:effectLst>
                <a:outerShdw blurRad="88900" sx="102000" sy="102000" algn="ctr" rotWithShape="0">
                  <a:prstClr val="black">
                    <a:alpha val="10000"/>
                  </a:prstClr>
                </a:outerShdw>
              </a:effectLst>
              <a:scene3d>
                <a:camera prst="orthographicFront"/>
                <a:lightRig rig="threePt" dir="t"/>
              </a:scene3d>
              <a:sp3d>
                <a:bevelT w="127000" h="127000"/>
                <a:bevelB w="127000" h="127000"/>
              </a:sp3d>
            </c:spPr>
            <c:extLst>
              <c:ext xmlns:c16="http://schemas.microsoft.com/office/drawing/2014/chart" uri="{C3380CC4-5D6E-409C-BE32-E72D297353CC}">
                <c16:uniqueId val="{00000002-EE4A-4FDD-BB58-B98A1D50DC0B}"/>
              </c:ext>
            </c:extLst>
          </c:dPt>
          <c:dPt>
            <c:idx val="2"/>
            <c:bubble3D val="0"/>
            <c:spPr>
              <a:solidFill>
                <a:schemeClr val="accent3"/>
              </a:solidFill>
              <a:ln>
                <a:noFill/>
              </a:ln>
              <a:effectLst>
                <a:outerShdw blurRad="88900" sx="102000" sy="102000" algn="ctr" rotWithShape="0">
                  <a:prstClr val="black">
                    <a:alpha val="10000"/>
                  </a:prstClr>
                </a:outerShdw>
              </a:effectLst>
              <a:scene3d>
                <a:camera prst="orthographicFront"/>
                <a:lightRig rig="threePt" dir="t"/>
              </a:scene3d>
              <a:sp3d>
                <a:bevelT w="127000" h="127000"/>
                <a:bevelB w="127000" h="127000"/>
              </a:sp3d>
            </c:spPr>
            <c:extLst>
              <c:ext xmlns:c16="http://schemas.microsoft.com/office/drawing/2014/chart" uri="{C3380CC4-5D6E-409C-BE32-E72D297353CC}">
                <c16:uniqueId val="{00000003-EE4A-4FDD-BB58-B98A1D50DC0B}"/>
              </c:ext>
            </c:extLst>
          </c:dPt>
          <c:dPt>
            <c:idx val="3"/>
            <c:bubble3D val="0"/>
            <c:spPr>
              <a:solidFill>
                <a:schemeClr val="accent4"/>
              </a:solidFill>
              <a:ln>
                <a:noFill/>
              </a:ln>
              <a:effectLst>
                <a:outerShdw blurRad="88900" sx="102000" sy="102000" algn="ctr" rotWithShape="0">
                  <a:prstClr val="black">
                    <a:alpha val="10000"/>
                  </a:prstClr>
                </a:outerShdw>
              </a:effectLst>
              <a:scene3d>
                <a:camera prst="orthographicFront"/>
                <a:lightRig rig="threePt" dir="t"/>
              </a:scene3d>
              <a:sp3d>
                <a:bevelT w="127000" h="127000"/>
                <a:bevelB w="127000" h="127000"/>
              </a:sp3d>
            </c:spPr>
            <c:extLst>
              <c:ext xmlns:c16="http://schemas.microsoft.com/office/drawing/2014/chart" uri="{C3380CC4-5D6E-409C-BE32-E72D297353CC}">
                <c16:uniqueId val="{00000004-EE4A-4FDD-BB58-B98A1D50DC0B}"/>
              </c:ext>
            </c:extLst>
          </c:dPt>
          <c:dLbls>
            <c:dLbl>
              <c:idx val="0"/>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1"/>
                      </a:solidFill>
                      <a:latin typeface="+mn-lt"/>
                      <a:ea typeface="+mn-ea"/>
                      <a:cs typeface="+mn-cs"/>
                    </a:defRPr>
                  </a:pPr>
                  <a:endParaRPr lang="en-US"/>
                </a:p>
              </c:txPr>
              <c:dLblPos val="outEnd"/>
              <c:showLegendKey val="0"/>
              <c:showVal val="0"/>
              <c:showCatName val="1"/>
              <c:showSerName val="0"/>
              <c:showPercent val="0"/>
              <c:showBubbleSize val="0"/>
              <c:extLst>
                <c:ext xmlns:c16="http://schemas.microsoft.com/office/drawing/2014/chart" uri="{C3380CC4-5D6E-409C-BE32-E72D297353CC}">
                  <c16:uniqueId val="{00000001-EE4A-4FDD-BB58-B98A1D50DC0B}"/>
                </c:ext>
              </c:extLst>
            </c:dLbl>
            <c:dLbl>
              <c:idx val="1"/>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2"/>
                      </a:solidFill>
                      <a:latin typeface="+mn-lt"/>
                      <a:ea typeface="+mn-ea"/>
                      <a:cs typeface="+mn-cs"/>
                    </a:defRPr>
                  </a:pPr>
                  <a:endParaRPr lang="en-US"/>
                </a:p>
              </c:txPr>
              <c:dLblPos val="outEnd"/>
              <c:showLegendKey val="0"/>
              <c:showVal val="0"/>
              <c:showCatName val="1"/>
              <c:showSerName val="0"/>
              <c:showPercent val="0"/>
              <c:showBubbleSize val="0"/>
              <c:extLst>
                <c:ext xmlns:c16="http://schemas.microsoft.com/office/drawing/2014/chart" uri="{C3380CC4-5D6E-409C-BE32-E72D297353CC}">
                  <c16:uniqueId val="{00000002-EE4A-4FDD-BB58-B98A1D50DC0B}"/>
                </c:ext>
              </c:extLst>
            </c:dLbl>
            <c:dLbl>
              <c:idx val="2"/>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3"/>
                      </a:solidFill>
                      <a:latin typeface="+mn-lt"/>
                      <a:ea typeface="+mn-ea"/>
                      <a:cs typeface="+mn-cs"/>
                    </a:defRPr>
                  </a:pPr>
                  <a:endParaRPr lang="en-US"/>
                </a:p>
              </c:txPr>
              <c:dLblPos val="outEnd"/>
              <c:showLegendKey val="0"/>
              <c:showVal val="0"/>
              <c:showCatName val="1"/>
              <c:showSerName val="0"/>
              <c:showPercent val="0"/>
              <c:showBubbleSize val="0"/>
              <c:extLst>
                <c:ext xmlns:c16="http://schemas.microsoft.com/office/drawing/2014/chart" uri="{C3380CC4-5D6E-409C-BE32-E72D297353CC}">
                  <c16:uniqueId val="{00000003-EE4A-4FDD-BB58-B98A1D50DC0B}"/>
                </c:ext>
              </c:extLst>
            </c:dLbl>
            <c:dLbl>
              <c:idx val="3"/>
              <c:spPr>
                <a:noFill/>
                <a:ln>
                  <a:noFill/>
                </a:ln>
                <a:effectLst/>
              </c:spPr>
              <c:txPr>
                <a:bodyPr rot="0" spcFirstLastPara="1" vertOverflow="ellipsis" vert="horz" wrap="square" lIns="38100" tIns="19050" rIns="38100" bIns="19050" anchor="ctr" anchorCtr="1">
                  <a:spAutoFit/>
                </a:bodyPr>
                <a:lstStyle/>
                <a:p>
                  <a:pPr>
                    <a:defRPr sz="1330" b="1" i="0" u="none" strike="noStrike" kern="1200" spc="0" baseline="0">
                      <a:solidFill>
                        <a:schemeClr val="accent4"/>
                      </a:solidFill>
                      <a:latin typeface="+mn-lt"/>
                      <a:ea typeface="+mn-ea"/>
                      <a:cs typeface="+mn-cs"/>
                    </a:defRPr>
                  </a:pPr>
                  <a:endParaRPr lang="en-US"/>
                </a:p>
              </c:txPr>
              <c:dLblPos val="outEnd"/>
              <c:showLegendKey val="0"/>
              <c:showVal val="0"/>
              <c:showCatName val="1"/>
              <c:showSerName val="0"/>
              <c:showPercent val="0"/>
              <c:showBubbleSize val="0"/>
              <c:extLst>
                <c:ext xmlns:c16="http://schemas.microsoft.com/office/drawing/2014/chart" uri="{C3380CC4-5D6E-409C-BE32-E72D297353CC}">
                  <c16:uniqueId val="{00000004-EE4A-4FDD-BB58-B98A1D50DC0B}"/>
                </c:ext>
              </c:extLst>
            </c:dLbl>
            <c:spPr>
              <a:noFill/>
              <a:ln>
                <a:noFill/>
              </a:ln>
              <a:effectLst/>
            </c:spPr>
            <c:dLblPos val="outEnd"/>
            <c:showLegendKey val="0"/>
            <c:showVal val="0"/>
            <c:showCatName val="1"/>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EE4A-4FDD-BB58-B98A1D50DC0B}"/>
            </c:ext>
          </c:extLst>
        </c:ser>
        <c:dLbls>
          <c:dLblPos val="outEnd"/>
          <c:showLegendKey val="0"/>
          <c:showVal val="0"/>
          <c:showCatName val="1"/>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59">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cs:styleClr val="auto"/>
    </cs:fontRef>
    <cs:defRPr sz="1330" b="1" i="0" u="none" strike="noStrike" kern="1200" spc="0" baseline="0"/>
  </cs:dataLabel>
  <cs:dataLabelCallout>
    <cs:lnRef idx="0">
      <cs:styleClr val="auto"/>
    </cs:lnRef>
    <cs:fillRef idx="0"/>
    <cs:effectRef idx="0"/>
    <cs:fontRef idx="minor">
      <cs:styleClr val="auto"/>
    </cs:fontRef>
    <cs:spPr>
      <a:solidFill>
        <a:schemeClr val="lt1"/>
      </a:solidFill>
      <a:ln>
        <a:solidFill>
          <a:schemeClr val="phClr"/>
        </a:solidFill>
      </a:ln>
    </cs:spPr>
    <cs:defRPr sz="1330" b="1"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a:effectLst>
        <a:outerShdw blurRad="63500" sx="102000" sy="102000" algn="ctr" rotWithShape="0">
          <a:prstClr val="black">
            <a:alpha val="20000"/>
          </a:prstClr>
        </a:outerShdw>
      </a:effectLst>
    </cs:spPr>
  </cs:dataPoint>
  <cs:dataPoint3D>
    <cs:lnRef idx="0"/>
    <cs:fillRef idx="0">
      <cs:styleClr val="auto"/>
    </cs:fillRef>
    <cs:effectRef idx="0"/>
    <cs:fontRef idx="minor">
      <a:schemeClr val="dk1"/>
    </cs:fontRef>
    <cs:spPr>
      <a:solidFill>
        <a:schemeClr val="phClr"/>
      </a:solidFill>
      <a:effectLst>
        <a:outerShdw blurRad="88900" sx="102000" sy="102000" algn="ctr" rotWithShape="0">
          <a:prstClr val="black">
            <a:alpha val="10000"/>
          </a:prstClr>
        </a:outerShdw>
      </a:effectLst>
      <a:scene3d>
        <a:camera prst="orthographicFront"/>
        <a:lightRig rig="threePt" dir="t"/>
      </a:scene3d>
      <a:sp3d>
        <a:bevelT w="127000" h="127000"/>
        <a:bevelB w="127000" h="127000"/>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fillRef idx="0">
      <cs:styleClr val="auto"/>
    </cs:fillRef>
    <cs:effectRef idx="0"/>
    <cs:fontRef idx="minor">
      <a:schemeClr val="dk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showMasterSp="0" preserve="1" userDrawn="1">
  <p:cSld name="Subtitle">
    <p:bg>
      <p:bgPr>
        <a:solidFill>
          <a:schemeClr val="bg1"/>
        </a:solidFill>
        <a:effectLst/>
      </p:bgPr>
    </p:bg>
    <p:spTree>
      <p:nvGrpSpPr>
        <p:cNvPr id="1" name="Shape 11"/>
        <p:cNvGrpSpPr/>
        <p:nvPr/>
      </p:nvGrpSpPr>
      <p:grpSpPr>
        <a:xfrm>
          <a:off x="0" y="0"/>
          <a:ext cx="0" cy="0"/>
          <a:chOff x="0" y="0"/>
          <a:chExt cx="0" cy="0"/>
        </a:xfrm>
      </p:grpSpPr>
      <p:grpSp>
        <p:nvGrpSpPr>
          <p:cNvPr id="5" name="Group 4"/>
          <p:cNvGrpSpPr/>
          <p:nvPr userDrawn="1"/>
        </p:nvGrpSpPr>
        <p:grpSpPr>
          <a:xfrm>
            <a:off x="-1769" y="0"/>
            <a:ext cx="12193769" cy="6873724"/>
            <a:chOff x="-1769" y="0"/>
            <a:chExt cx="12193769" cy="6873724"/>
          </a:xfrm>
        </p:grpSpPr>
        <p:sp>
          <p:nvSpPr>
            <p:cNvPr id="6" name="Freeform 5"/>
            <p:cNvSpPr/>
            <p:nvPr/>
          </p:nvSpPr>
          <p:spPr>
            <a:xfrm rot="2840699">
              <a:off x="4691333" y="2056249"/>
              <a:ext cx="2801916" cy="2604796"/>
            </a:xfrm>
            <a:custGeom>
              <a:avLst/>
              <a:gdLst>
                <a:gd name="connsiteX0" fmla="*/ 18548 w 2801916"/>
                <a:gd name="connsiteY0" fmla="*/ 0 h 2604796"/>
                <a:gd name="connsiteX1" fmla="*/ 2604796 w 2801916"/>
                <a:gd name="connsiteY1" fmla="*/ 18548 h 2604796"/>
                <a:gd name="connsiteX2" fmla="*/ 2604795 w 2801916"/>
                <a:gd name="connsiteY2" fmla="*/ 18575 h 2604796"/>
                <a:gd name="connsiteX3" fmla="*/ 2801916 w 2801916"/>
                <a:gd name="connsiteY3" fmla="*/ 18575 h 2604796"/>
                <a:gd name="connsiteX4" fmla="*/ 2801916 w 2801916"/>
                <a:gd name="connsiteY4" fmla="*/ 2602861 h 2604796"/>
                <a:gd name="connsiteX5" fmla="*/ 2586261 w 2801916"/>
                <a:gd name="connsiteY5" fmla="*/ 2602861 h 2604796"/>
                <a:gd name="connsiteX6" fmla="*/ 2586247 w 2801916"/>
                <a:gd name="connsiteY6" fmla="*/ 2604796 h 2604796"/>
                <a:gd name="connsiteX7" fmla="*/ 0 w 2801916"/>
                <a:gd name="connsiteY7" fmla="*/ 2586247 h 26047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01916" h="2604796">
                  <a:moveTo>
                    <a:pt x="18548" y="0"/>
                  </a:moveTo>
                  <a:lnTo>
                    <a:pt x="2604796" y="18548"/>
                  </a:lnTo>
                  <a:lnTo>
                    <a:pt x="2604795" y="18575"/>
                  </a:lnTo>
                  <a:lnTo>
                    <a:pt x="2801916" y="18575"/>
                  </a:lnTo>
                  <a:lnTo>
                    <a:pt x="2801916" y="2602861"/>
                  </a:lnTo>
                  <a:lnTo>
                    <a:pt x="2586261" y="2602861"/>
                  </a:lnTo>
                  <a:lnTo>
                    <a:pt x="2586247" y="2604796"/>
                  </a:lnTo>
                  <a:lnTo>
                    <a:pt x="0" y="2586247"/>
                  </a:lnTo>
                  <a:close/>
                </a:path>
              </a:pathLst>
            </a:custGeom>
            <a:blipFill>
              <a:blip r:embed="rId2" cstate="email">
                <a:extLst>
                  <a:ext uri="{28A0092B-C50C-407E-A947-70E740481C1C}">
                    <a14:useLocalDpi xmlns:a14="http://schemas.microsoft.com/office/drawing/2010/main"/>
                  </a:ext>
                </a:extLst>
              </a:blip>
              <a:srcRect/>
              <a:stretch>
                <a:fillRect/>
              </a:stretch>
            </a:bli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 name="Group 6"/>
            <p:cNvGrpSpPr/>
            <p:nvPr/>
          </p:nvGrpSpPr>
          <p:grpSpPr>
            <a:xfrm>
              <a:off x="-1769" y="0"/>
              <a:ext cx="12193769" cy="6873724"/>
              <a:chOff x="-1769" y="0"/>
              <a:chExt cx="12193769" cy="6873724"/>
            </a:xfrm>
          </p:grpSpPr>
          <p:sp>
            <p:nvSpPr>
              <p:cNvPr id="29" name="Freeform 28"/>
              <p:cNvSpPr/>
              <p:nvPr/>
            </p:nvSpPr>
            <p:spPr>
              <a:xfrm rot="19047706">
                <a:off x="4106156" y="1211990"/>
                <a:ext cx="3974621" cy="4254014"/>
              </a:xfrm>
              <a:custGeom>
                <a:avLst/>
                <a:gdLst>
                  <a:gd name="connsiteX0" fmla="*/ 3657600 w 3657600"/>
                  <a:gd name="connsiteY0" fmla="*/ 0 h 3657600"/>
                  <a:gd name="connsiteX1" fmla="*/ 3657600 w 3657600"/>
                  <a:gd name="connsiteY1" fmla="*/ 1786381 h 3657600"/>
                  <a:gd name="connsiteX2" fmla="*/ 3164812 w 3657600"/>
                  <a:gd name="connsiteY2" fmla="*/ 1797267 h 3657600"/>
                  <a:gd name="connsiteX3" fmla="*/ 3164812 w 3657600"/>
                  <a:gd name="connsiteY3" fmla="*/ 492788 h 3657600"/>
                  <a:gd name="connsiteX4" fmla="*/ 492788 w 3657600"/>
                  <a:gd name="connsiteY4" fmla="*/ 492788 h 3657600"/>
                  <a:gd name="connsiteX5" fmla="*/ 492788 w 3657600"/>
                  <a:gd name="connsiteY5" fmla="*/ 3164812 h 3657600"/>
                  <a:gd name="connsiteX6" fmla="*/ 1860251 w 3657600"/>
                  <a:gd name="connsiteY6" fmla="*/ 3164812 h 3657600"/>
                  <a:gd name="connsiteX7" fmla="*/ 1871137 w 3657600"/>
                  <a:gd name="connsiteY7" fmla="*/ 3657600 h 3657600"/>
                  <a:gd name="connsiteX8" fmla="*/ 0 w 3657600"/>
                  <a:gd name="connsiteY8" fmla="*/ 3657600 h 3657600"/>
                  <a:gd name="connsiteX9" fmla="*/ 0 w 3657600"/>
                  <a:gd name="connsiteY9" fmla="*/ 0 h 36576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3657600" h="3657600">
                    <a:moveTo>
                      <a:pt x="3657600" y="0"/>
                    </a:moveTo>
                    <a:lnTo>
                      <a:pt x="3657600" y="1786381"/>
                    </a:lnTo>
                    <a:lnTo>
                      <a:pt x="3164812" y="1797267"/>
                    </a:lnTo>
                    <a:lnTo>
                      <a:pt x="3164812" y="492788"/>
                    </a:lnTo>
                    <a:lnTo>
                      <a:pt x="492788" y="492788"/>
                    </a:lnTo>
                    <a:lnTo>
                      <a:pt x="492788" y="3164812"/>
                    </a:lnTo>
                    <a:lnTo>
                      <a:pt x="1860251" y="3164812"/>
                    </a:lnTo>
                    <a:lnTo>
                      <a:pt x="1871137" y="3657600"/>
                    </a:lnTo>
                    <a:lnTo>
                      <a:pt x="0" y="3657600"/>
                    </a:lnTo>
                    <a:lnTo>
                      <a:pt x="0" y="0"/>
                    </a:lnTo>
                    <a:close/>
                  </a:path>
                </a:pathLst>
              </a:custGeom>
              <a:solidFill>
                <a:srgbClr val="01A89E"/>
              </a:soli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0" name="Rectangle 29"/>
              <p:cNvSpPr/>
              <p:nvPr/>
            </p:nvSpPr>
            <p:spPr>
              <a:xfrm rot="19067611">
                <a:off x="7748625" y="4072860"/>
                <a:ext cx="1111187" cy="1111187"/>
              </a:xfrm>
              <a:prstGeom prst="rect">
                <a:avLst/>
              </a:prstGeom>
              <a:solidFill>
                <a:srgbClr val="48B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31" name="Straight Connector 30"/>
              <p:cNvCxnSpPr/>
              <p:nvPr/>
            </p:nvCxnSpPr>
            <p:spPr>
              <a:xfrm>
                <a:off x="2352503" y="0"/>
                <a:ext cx="2044585" cy="2042160"/>
              </a:xfrm>
              <a:prstGeom prst="line">
                <a:avLst/>
              </a:prstGeom>
              <a:ln>
                <a:solidFill>
                  <a:srgbClr val="48BAB0"/>
                </a:solidFill>
              </a:ln>
            </p:spPr>
            <p:style>
              <a:lnRef idx="1">
                <a:schemeClr val="accent2"/>
              </a:lnRef>
              <a:fillRef idx="0">
                <a:schemeClr val="accent2"/>
              </a:fillRef>
              <a:effectRef idx="0">
                <a:schemeClr val="accent2"/>
              </a:effectRef>
              <a:fontRef idx="minor">
                <a:schemeClr val="tx1"/>
              </a:fontRef>
            </p:style>
          </p:cxnSp>
          <p:sp>
            <p:nvSpPr>
              <p:cNvPr id="32" name="Rectangle 31"/>
              <p:cNvSpPr/>
              <p:nvPr/>
            </p:nvSpPr>
            <p:spPr>
              <a:xfrm rot="19070976">
                <a:off x="3279743" y="918931"/>
                <a:ext cx="1048523" cy="1048523"/>
              </a:xfrm>
              <a:prstGeom prst="rect">
                <a:avLst/>
              </a:prstGeom>
              <a:solidFill>
                <a:srgbClr val="01A6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Freeform 32"/>
              <p:cNvSpPr/>
              <p:nvPr/>
            </p:nvSpPr>
            <p:spPr>
              <a:xfrm rot="19047706">
                <a:off x="3646173" y="2244778"/>
                <a:ext cx="1796666" cy="2045488"/>
              </a:xfrm>
              <a:custGeom>
                <a:avLst/>
                <a:gdLst>
                  <a:gd name="connsiteX0" fmla="*/ 1637820 w 1637820"/>
                  <a:gd name="connsiteY0" fmla="*/ 0 h 1705728"/>
                  <a:gd name="connsiteX1" fmla="*/ 1613525 w 1637820"/>
                  <a:gd name="connsiteY1" fmla="*/ 492788 h 1705728"/>
                  <a:gd name="connsiteX2" fmla="*/ 492788 w 1637820"/>
                  <a:gd name="connsiteY2" fmla="*/ 492788 h 1705728"/>
                  <a:gd name="connsiteX3" fmla="*/ 492787 w 1637820"/>
                  <a:gd name="connsiteY3" fmla="*/ 1692862 h 1705728"/>
                  <a:gd name="connsiteX4" fmla="*/ 0 w 1637820"/>
                  <a:gd name="connsiteY4" fmla="*/ 1705728 h 1705728"/>
                  <a:gd name="connsiteX5" fmla="*/ 0 w 1637820"/>
                  <a:gd name="connsiteY5" fmla="*/ 0 h 170572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37820" h="1705728">
                    <a:moveTo>
                      <a:pt x="1637820" y="0"/>
                    </a:moveTo>
                    <a:lnTo>
                      <a:pt x="1613525" y="492788"/>
                    </a:lnTo>
                    <a:lnTo>
                      <a:pt x="492788" y="492788"/>
                    </a:lnTo>
                    <a:lnTo>
                      <a:pt x="492787" y="1692862"/>
                    </a:lnTo>
                    <a:lnTo>
                      <a:pt x="0" y="1705728"/>
                    </a:lnTo>
                    <a:lnTo>
                      <a:pt x="0" y="0"/>
                    </a:lnTo>
                    <a:close/>
                  </a:path>
                </a:pathLst>
              </a:custGeom>
              <a:solidFill>
                <a:srgbClr val="0065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cxnSp>
            <p:nvCxnSpPr>
              <p:cNvPr id="34" name="Straight Connector 33"/>
              <p:cNvCxnSpPr/>
              <p:nvPr/>
            </p:nvCxnSpPr>
            <p:spPr>
              <a:xfrm>
                <a:off x="7588220" y="3843659"/>
                <a:ext cx="2118581" cy="2282016"/>
              </a:xfrm>
              <a:prstGeom prst="line">
                <a:avLst/>
              </a:prstGeom>
              <a:ln>
                <a:solidFill>
                  <a:srgbClr val="48BAB0"/>
                </a:solidFill>
              </a:ln>
            </p:spPr>
            <p:style>
              <a:lnRef idx="1">
                <a:schemeClr val="accent1"/>
              </a:lnRef>
              <a:fillRef idx="0">
                <a:schemeClr val="accent1"/>
              </a:fillRef>
              <a:effectRef idx="0">
                <a:schemeClr val="accent1"/>
              </a:effectRef>
              <a:fontRef idx="minor">
                <a:schemeClr val="tx1"/>
              </a:fontRef>
            </p:style>
          </p:cxnSp>
          <p:cxnSp>
            <p:nvCxnSpPr>
              <p:cNvPr id="35" name="Straight Connector 34"/>
              <p:cNvCxnSpPr/>
              <p:nvPr/>
            </p:nvCxnSpPr>
            <p:spPr>
              <a:xfrm flipV="1">
                <a:off x="9706801" y="3648075"/>
                <a:ext cx="2485199" cy="2477600"/>
              </a:xfrm>
              <a:prstGeom prst="line">
                <a:avLst/>
              </a:prstGeom>
              <a:ln>
                <a:solidFill>
                  <a:srgbClr val="48BAB0"/>
                </a:solidFill>
              </a:ln>
            </p:spPr>
            <p:style>
              <a:lnRef idx="1">
                <a:schemeClr val="accent1"/>
              </a:lnRef>
              <a:fillRef idx="0">
                <a:schemeClr val="accent1"/>
              </a:fillRef>
              <a:effectRef idx="0">
                <a:schemeClr val="accent1"/>
              </a:effectRef>
              <a:fontRef idx="minor">
                <a:schemeClr val="tx1"/>
              </a:fontRef>
            </p:style>
          </p:cxnSp>
          <p:cxnSp>
            <p:nvCxnSpPr>
              <p:cNvPr id="36" name="Straight Connector 35"/>
              <p:cNvCxnSpPr/>
              <p:nvPr/>
            </p:nvCxnSpPr>
            <p:spPr>
              <a:xfrm>
                <a:off x="6946490" y="5413248"/>
                <a:ext cx="1357728" cy="1444752"/>
              </a:xfrm>
              <a:prstGeom prst="line">
                <a:avLst/>
              </a:prstGeom>
              <a:ln>
                <a:solidFill>
                  <a:srgbClr val="48BAB0"/>
                </a:solidFill>
              </a:ln>
            </p:spPr>
            <p:style>
              <a:lnRef idx="1">
                <a:schemeClr val="accent1"/>
              </a:lnRef>
              <a:fillRef idx="0">
                <a:schemeClr val="accent1"/>
              </a:fillRef>
              <a:effectRef idx="0">
                <a:schemeClr val="accent1"/>
              </a:effectRef>
              <a:fontRef idx="minor">
                <a:schemeClr val="tx1"/>
              </a:fontRef>
            </p:style>
          </p:cxnSp>
          <p:cxnSp>
            <p:nvCxnSpPr>
              <p:cNvPr id="37" name="Straight Connector 36"/>
              <p:cNvCxnSpPr/>
              <p:nvPr/>
            </p:nvCxnSpPr>
            <p:spPr>
              <a:xfrm>
                <a:off x="3280937" y="4022212"/>
                <a:ext cx="2619657" cy="2851512"/>
              </a:xfrm>
              <a:prstGeom prst="line">
                <a:avLst/>
              </a:prstGeom>
              <a:ln>
                <a:solidFill>
                  <a:srgbClr val="48BAB0"/>
                </a:solidFill>
              </a:ln>
            </p:spPr>
            <p:style>
              <a:lnRef idx="1">
                <a:schemeClr val="accent1"/>
              </a:lnRef>
              <a:fillRef idx="0">
                <a:schemeClr val="accent1"/>
              </a:fillRef>
              <a:effectRef idx="0">
                <a:schemeClr val="accent1"/>
              </a:effectRef>
              <a:fontRef idx="minor">
                <a:schemeClr val="tx1"/>
              </a:fontRef>
            </p:style>
          </p:cxnSp>
          <p:sp>
            <p:nvSpPr>
              <p:cNvPr id="38" name="Rectangle 37"/>
              <p:cNvSpPr/>
              <p:nvPr/>
            </p:nvSpPr>
            <p:spPr>
              <a:xfrm rot="19084379">
                <a:off x="5035738" y="5961637"/>
                <a:ext cx="665757" cy="665757"/>
              </a:xfrm>
              <a:prstGeom prst="rect">
                <a:avLst/>
              </a:prstGeom>
              <a:solidFill>
                <a:srgbClr val="3333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39" name="Straight Connector 38"/>
              <p:cNvCxnSpPr/>
              <p:nvPr/>
            </p:nvCxnSpPr>
            <p:spPr>
              <a:xfrm flipH="1">
                <a:off x="-1769" y="4022212"/>
                <a:ext cx="3282015" cy="2835788"/>
              </a:xfrm>
              <a:prstGeom prst="line">
                <a:avLst/>
              </a:prstGeom>
              <a:ln>
                <a:solidFill>
                  <a:srgbClr val="48BAB0"/>
                </a:solidFill>
              </a:ln>
            </p:spPr>
            <p:style>
              <a:lnRef idx="1">
                <a:schemeClr val="accent1"/>
              </a:lnRef>
              <a:fillRef idx="0">
                <a:schemeClr val="accent1"/>
              </a:fillRef>
              <a:effectRef idx="0">
                <a:schemeClr val="accent1"/>
              </a:effectRef>
              <a:fontRef idx="minor">
                <a:schemeClr val="tx1"/>
              </a:fontRef>
            </p:style>
          </p:cxnSp>
        </p:grpSp>
        <p:sp>
          <p:nvSpPr>
            <p:cNvPr id="8" name="Oval 7"/>
            <p:cNvSpPr/>
            <p:nvPr/>
          </p:nvSpPr>
          <p:spPr>
            <a:xfrm>
              <a:off x="8304218" y="1948861"/>
              <a:ext cx="585216" cy="588535"/>
            </a:xfrm>
            <a:prstGeom prst="ellipse">
              <a:avLst/>
            </a:prstGeom>
            <a:solidFill>
              <a:srgbClr val="48BAB0"/>
            </a:solidFill>
            <a:ln>
              <a:solidFill>
                <a:srgbClr val="48BAB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p:cNvSpPr/>
            <p:nvPr/>
          </p:nvSpPr>
          <p:spPr>
            <a:xfrm>
              <a:off x="9777824" y="1948860"/>
              <a:ext cx="585216" cy="588535"/>
            </a:xfrm>
            <a:prstGeom prst="ellipse">
              <a:avLst/>
            </a:prstGeom>
            <a:solidFill>
              <a:srgbClr val="01A89E"/>
            </a:solidFill>
            <a:ln>
              <a:solidFill>
                <a:srgbClr val="01A6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p:nvSpPr>
          <p:spPr>
            <a:xfrm>
              <a:off x="11176920" y="1948859"/>
              <a:ext cx="585216" cy="588535"/>
            </a:xfrm>
            <a:prstGeom prst="ellipse">
              <a:avLst/>
            </a:prstGeom>
            <a:solidFill>
              <a:srgbClr val="006571"/>
            </a:solidFill>
            <a:ln>
              <a:solidFill>
                <a:srgbClr val="00657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Shape 504"/>
            <p:cNvGrpSpPr/>
            <p:nvPr/>
          </p:nvGrpSpPr>
          <p:grpSpPr>
            <a:xfrm>
              <a:off x="9900045" y="2096536"/>
              <a:ext cx="365251" cy="270226"/>
              <a:chOff x="5255200" y="3006475"/>
              <a:chExt cx="511700" cy="378575"/>
            </a:xfrm>
            <a:solidFill>
              <a:schemeClr val="bg1"/>
            </a:solidFill>
          </p:grpSpPr>
          <p:sp>
            <p:nvSpPr>
              <p:cNvPr id="2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 name="Shape 541"/>
            <p:cNvGrpSpPr/>
            <p:nvPr/>
          </p:nvGrpSpPr>
          <p:grpSpPr>
            <a:xfrm>
              <a:off x="11327655" y="2112043"/>
              <a:ext cx="300723" cy="285038"/>
              <a:chOff x="5300400" y="3670175"/>
              <a:chExt cx="421300" cy="399325"/>
            </a:xfrm>
            <a:solidFill>
              <a:schemeClr val="bg1"/>
            </a:solidFill>
          </p:grpSpPr>
          <p:sp>
            <p:nvSpPr>
              <p:cNvPr id="22"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32"/>
            <p:cNvGrpSpPr/>
            <p:nvPr/>
          </p:nvGrpSpPr>
          <p:grpSpPr>
            <a:xfrm>
              <a:off x="8450960" y="2115960"/>
              <a:ext cx="323387" cy="237106"/>
              <a:chOff x="3936375" y="3703750"/>
              <a:chExt cx="453050" cy="332175"/>
            </a:xfrm>
            <a:solidFill>
              <a:schemeClr val="bg1"/>
            </a:solidFill>
          </p:grpSpPr>
          <p:sp>
            <p:nvSpPr>
              <p:cNvPr id="1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 name="Title 1"/>
          <p:cNvSpPr>
            <a:spLocks noGrp="1"/>
          </p:cNvSpPr>
          <p:nvPr>
            <p:ph type="title" hasCustomPrompt="1"/>
          </p:nvPr>
        </p:nvSpPr>
        <p:spPr>
          <a:xfrm>
            <a:off x="8253578" y="322503"/>
            <a:ext cx="3472543" cy="1325563"/>
          </a:xfrm>
        </p:spPr>
        <p:txBody>
          <a:bodyPr>
            <a:normAutofit/>
          </a:bodyPr>
          <a:lstStyle>
            <a:lvl1pPr>
              <a:defRPr sz="3200" b="0">
                <a:solidFill>
                  <a:srgbClr val="01A6A0"/>
                </a:solidFill>
              </a:defRPr>
            </a:lvl1pPr>
          </a:lstStyle>
          <a:p>
            <a:r>
              <a:rPr lang="en-US" dirty="0"/>
              <a:t>CLICK TO EDIT TITLE</a:t>
            </a:r>
          </a:p>
        </p:txBody>
      </p:sp>
    </p:spTree>
    <p:extLst>
      <p:ext uri="{BB962C8B-B14F-4D97-AF65-F5344CB8AC3E}">
        <p14:creationId xmlns:p14="http://schemas.microsoft.com/office/powerpoint/2010/main" val="95425189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15"/>
        <p:cNvGrpSpPr/>
        <p:nvPr/>
      </p:nvGrpSpPr>
      <p:grpSpPr>
        <a:xfrm>
          <a:off x="0" y="0"/>
          <a:ext cx="0" cy="0"/>
          <a:chOff x="0" y="0"/>
          <a:chExt cx="0" cy="0"/>
        </a:xfrm>
      </p:grpSpPr>
      <p:sp>
        <p:nvSpPr>
          <p:cNvPr id="16" name="Shape 16"/>
          <p:cNvSpPr txBox="1">
            <a:spLocks noGrp="1"/>
          </p:cNvSpPr>
          <p:nvPr>
            <p:ph type="body" idx="1"/>
          </p:nvPr>
        </p:nvSpPr>
        <p:spPr>
          <a:xfrm>
            <a:off x="1569037" y="2272801"/>
            <a:ext cx="8559200" cy="1093199"/>
          </a:xfrm>
          <a:prstGeom prst="rect">
            <a:avLst/>
          </a:prstGeom>
        </p:spPr>
        <p:txBody>
          <a:bodyPr lIns="91425" tIns="91425" rIns="91425" bIns="91425" anchor="t" anchorCtr="0"/>
          <a:lstStyle>
            <a:lvl1pPr lvl="0" rtl="0">
              <a:spcBef>
                <a:spcPts val="0"/>
              </a:spcBef>
              <a:buSzPct val="100000"/>
              <a:buFont typeface="Montserrat"/>
              <a:buNone/>
              <a:defRPr sz="4000" b="1">
                <a:latin typeface="Montserrat"/>
                <a:ea typeface="Montserrat"/>
                <a:cs typeface="Montserrat"/>
                <a:sym typeface="Montserrat"/>
              </a:defRPr>
            </a:lvl1pPr>
            <a:lvl2pPr lvl="1" rtl="0">
              <a:spcBef>
                <a:spcPts val="0"/>
              </a:spcBef>
              <a:buSzPct val="100000"/>
              <a:buFont typeface="Montserrat"/>
              <a:buChar char="○"/>
              <a:defRPr sz="4000" b="1">
                <a:latin typeface="Montserrat"/>
                <a:ea typeface="Montserrat"/>
                <a:cs typeface="Montserrat"/>
                <a:sym typeface="Montserrat"/>
              </a:defRPr>
            </a:lvl2pPr>
            <a:lvl3pPr lvl="2" rtl="0">
              <a:spcBef>
                <a:spcPts val="0"/>
              </a:spcBef>
              <a:buSzPct val="100000"/>
              <a:buFont typeface="Montserrat"/>
              <a:buChar char="■"/>
              <a:defRPr sz="4000" b="1">
                <a:latin typeface="Montserrat"/>
                <a:ea typeface="Montserrat"/>
                <a:cs typeface="Montserrat"/>
                <a:sym typeface="Montserrat"/>
              </a:defRPr>
            </a:lvl3pPr>
            <a:lvl4pPr lvl="3" rtl="0">
              <a:spcBef>
                <a:spcPts val="0"/>
              </a:spcBef>
              <a:buSzPct val="100000"/>
              <a:buFont typeface="Montserrat"/>
              <a:buChar char="●"/>
              <a:defRPr sz="4000" b="1">
                <a:latin typeface="Montserrat"/>
                <a:ea typeface="Montserrat"/>
                <a:cs typeface="Montserrat"/>
                <a:sym typeface="Montserrat"/>
              </a:defRPr>
            </a:lvl4pPr>
            <a:lvl5pPr lvl="4" rtl="0">
              <a:spcBef>
                <a:spcPts val="0"/>
              </a:spcBef>
              <a:buSzPct val="100000"/>
              <a:buFont typeface="Montserrat"/>
              <a:buChar char="○"/>
              <a:defRPr sz="4000" b="1">
                <a:latin typeface="Montserrat"/>
                <a:ea typeface="Montserrat"/>
                <a:cs typeface="Montserrat"/>
                <a:sym typeface="Montserrat"/>
              </a:defRPr>
            </a:lvl5pPr>
            <a:lvl6pPr lvl="5" rtl="0">
              <a:spcBef>
                <a:spcPts val="0"/>
              </a:spcBef>
              <a:buSzPct val="100000"/>
              <a:buFont typeface="Montserrat"/>
              <a:buChar char="■"/>
              <a:defRPr sz="4000" b="1">
                <a:latin typeface="Montserrat"/>
                <a:ea typeface="Montserrat"/>
                <a:cs typeface="Montserrat"/>
                <a:sym typeface="Montserrat"/>
              </a:defRPr>
            </a:lvl6pPr>
            <a:lvl7pPr lvl="6" rtl="0">
              <a:spcBef>
                <a:spcPts val="0"/>
              </a:spcBef>
              <a:buSzPct val="100000"/>
              <a:buFont typeface="Montserrat"/>
              <a:buChar char="●"/>
              <a:defRPr sz="4000" b="1">
                <a:latin typeface="Montserrat"/>
                <a:ea typeface="Montserrat"/>
                <a:cs typeface="Montserrat"/>
                <a:sym typeface="Montserrat"/>
              </a:defRPr>
            </a:lvl7pPr>
            <a:lvl8pPr lvl="7" rtl="0">
              <a:spcBef>
                <a:spcPts val="0"/>
              </a:spcBef>
              <a:buSzPct val="100000"/>
              <a:buFont typeface="Montserrat"/>
              <a:buChar char="○"/>
              <a:defRPr sz="4000" b="1">
                <a:latin typeface="Montserrat"/>
                <a:ea typeface="Montserrat"/>
                <a:cs typeface="Montserrat"/>
                <a:sym typeface="Montserrat"/>
              </a:defRPr>
            </a:lvl8pPr>
            <a:lvl9pPr lvl="8">
              <a:spcBef>
                <a:spcPts val="0"/>
              </a:spcBef>
              <a:buSzPct val="100000"/>
              <a:buFont typeface="Montserrat"/>
              <a:buChar char="■"/>
              <a:defRPr sz="4000" b="1">
                <a:latin typeface="Montserrat"/>
                <a:ea typeface="Montserrat"/>
                <a:cs typeface="Montserrat"/>
                <a:sym typeface="Montserrat"/>
              </a:defRPr>
            </a:lvl9pPr>
          </a:lstStyle>
          <a:p>
            <a:endParaRPr dirty="0"/>
          </a:p>
        </p:txBody>
      </p:sp>
    </p:spTree>
    <p:extLst>
      <p:ext uri="{BB962C8B-B14F-4D97-AF65-F5344CB8AC3E}">
        <p14:creationId xmlns:p14="http://schemas.microsoft.com/office/powerpoint/2010/main" val="2535105168"/>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19"/>
        <p:cNvGrpSpPr/>
        <p:nvPr/>
      </p:nvGrpSpPr>
      <p:grpSpPr>
        <a:xfrm>
          <a:off x="0" y="0"/>
          <a:ext cx="0" cy="0"/>
          <a:chOff x="0" y="0"/>
          <a:chExt cx="0" cy="0"/>
        </a:xfrm>
      </p:grpSpPr>
      <p:sp>
        <p:nvSpPr>
          <p:cNvPr id="20" name="Shape 20"/>
          <p:cNvSpPr txBox="1">
            <a:spLocks noGrp="1"/>
          </p:cNvSpPr>
          <p:nvPr>
            <p:ph type="title"/>
          </p:nvPr>
        </p:nvSpPr>
        <p:spPr>
          <a:xfrm>
            <a:off x="1552134" y="2145200"/>
            <a:ext cx="9087599" cy="1280171"/>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1" name="Shape 21"/>
          <p:cNvSpPr txBox="1">
            <a:spLocks noGrp="1"/>
          </p:cNvSpPr>
          <p:nvPr>
            <p:ph type="body" idx="1"/>
          </p:nvPr>
        </p:nvSpPr>
        <p:spPr>
          <a:xfrm>
            <a:off x="1552133" y="3425371"/>
            <a:ext cx="9087599" cy="1293267"/>
          </a:xfrm>
          <a:prstGeom prst="rect">
            <a:avLst/>
          </a:prstGeom>
        </p:spPr>
        <p:txBody>
          <a:bodyPr lIns="91425" tIns="91425" rIns="91425" bIns="91425" anchor="t" anchorCtr="0"/>
          <a:lstStyle>
            <a:lvl1pPr lvl="0">
              <a:spcBef>
                <a:spcPts val="0"/>
              </a:spcBef>
              <a:buNone/>
              <a:defRPr/>
            </a:lvl1pPr>
            <a:lvl2pPr lvl="1">
              <a:spcBef>
                <a:spcPts val="0"/>
              </a:spcBef>
              <a:buChar char="○"/>
              <a:defRPr/>
            </a:lvl2pPr>
            <a:lvl3pPr lvl="2">
              <a:spcBef>
                <a:spcPts val="0"/>
              </a:spcBef>
              <a:buChar char="■"/>
              <a:defRPr/>
            </a:lvl3pPr>
            <a:lvl4pPr lvl="3">
              <a:spcBef>
                <a:spcPts val="0"/>
              </a:spcBef>
              <a:buChar char="●"/>
              <a:defRPr/>
            </a:lvl4pPr>
            <a:lvl5pPr lvl="4">
              <a:spcBef>
                <a:spcPts val="0"/>
              </a:spcBef>
              <a:buChar char="○"/>
              <a:defRPr/>
            </a:lvl5pPr>
            <a:lvl6pPr lvl="5">
              <a:spcBef>
                <a:spcPts val="0"/>
              </a:spcBef>
              <a:buChar char="■"/>
              <a:defRPr/>
            </a:lvl6pPr>
            <a:lvl7pPr lvl="6">
              <a:spcBef>
                <a:spcPts val="0"/>
              </a:spcBef>
              <a:buChar char="●"/>
              <a:defRPr/>
            </a:lvl7pPr>
            <a:lvl8pPr lvl="7">
              <a:spcBef>
                <a:spcPts val="0"/>
              </a:spcBef>
              <a:buChar char="○"/>
              <a:defRPr/>
            </a:lvl8pPr>
            <a:lvl9pPr lvl="8">
              <a:spcBef>
                <a:spcPts val="0"/>
              </a:spcBef>
              <a:buChar char="■"/>
              <a:defRPr/>
            </a:lvl9pPr>
          </a:lstStyle>
          <a:p>
            <a:endParaRPr dirty="0"/>
          </a:p>
        </p:txBody>
      </p:sp>
    </p:spTree>
    <p:extLst>
      <p:ext uri="{BB962C8B-B14F-4D97-AF65-F5344CB8AC3E}">
        <p14:creationId xmlns:p14="http://schemas.microsoft.com/office/powerpoint/2010/main" val="80142048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23"/>
        <p:cNvGrpSpPr/>
        <p:nvPr/>
      </p:nvGrpSpPr>
      <p:grpSpPr>
        <a:xfrm>
          <a:off x="0" y="0"/>
          <a:ext cx="0" cy="0"/>
          <a:chOff x="0" y="0"/>
          <a:chExt cx="0" cy="0"/>
        </a:xfrm>
      </p:grpSpPr>
      <p:sp>
        <p:nvSpPr>
          <p:cNvPr id="24" name="Shape 24"/>
          <p:cNvSpPr txBox="1">
            <a:spLocks noGrp="1"/>
          </p:cNvSpPr>
          <p:nvPr>
            <p:ph type="title"/>
          </p:nvPr>
        </p:nvSpPr>
        <p:spPr>
          <a:xfrm>
            <a:off x="1552134" y="2145200"/>
            <a:ext cx="9087599" cy="25676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5" name="Shape 25"/>
          <p:cNvSpPr txBox="1">
            <a:spLocks noGrp="1"/>
          </p:cNvSpPr>
          <p:nvPr>
            <p:ph type="body" idx="1"/>
          </p:nvPr>
        </p:nvSpPr>
        <p:spPr>
          <a:xfrm>
            <a:off x="1552134" y="3699433"/>
            <a:ext cx="4410799" cy="2868000"/>
          </a:xfrm>
          <a:prstGeom prst="rect">
            <a:avLst/>
          </a:prstGeom>
        </p:spPr>
        <p:txBody>
          <a:bodyPr lIns="91425" tIns="91425" rIns="91425" bIns="91425" anchor="t" anchorCtr="0"/>
          <a:lstStyle>
            <a:lvl1pPr lvl="0">
              <a:spcBef>
                <a:spcPts val="0"/>
              </a:spcBef>
              <a:buChar char="●"/>
              <a:defRPr/>
            </a:lvl1pPr>
            <a:lvl2pPr lvl="1">
              <a:spcBef>
                <a:spcPts val="0"/>
              </a:spcBef>
              <a:buChar char="○"/>
              <a:defRPr/>
            </a:lvl2pPr>
            <a:lvl3pPr lvl="2">
              <a:spcBef>
                <a:spcPts val="0"/>
              </a:spcBef>
              <a:buChar char="■"/>
              <a:defRPr/>
            </a:lvl3pPr>
            <a:lvl4pPr lvl="3">
              <a:spcBef>
                <a:spcPts val="0"/>
              </a:spcBef>
              <a:buChar char="●"/>
              <a:defRPr/>
            </a:lvl4pPr>
            <a:lvl5pPr lvl="4">
              <a:spcBef>
                <a:spcPts val="0"/>
              </a:spcBef>
              <a:buChar char="○"/>
              <a:defRPr/>
            </a:lvl5pPr>
            <a:lvl6pPr lvl="5">
              <a:spcBef>
                <a:spcPts val="0"/>
              </a:spcBef>
              <a:buChar char="■"/>
              <a:defRPr/>
            </a:lvl6pPr>
            <a:lvl7pPr lvl="6">
              <a:spcBef>
                <a:spcPts val="0"/>
              </a:spcBef>
              <a:buChar char="●"/>
              <a:defRPr/>
            </a:lvl7pPr>
            <a:lvl8pPr lvl="7">
              <a:spcBef>
                <a:spcPts val="0"/>
              </a:spcBef>
              <a:buChar char="○"/>
              <a:defRPr/>
            </a:lvl8pPr>
            <a:lvl9pPr lvl="8">
              <a:spcBef>
                <a:spcPts val="0"/>
              </a:spcBef>
              <a:buChar char="■"/>
              <a:defRPr/>
            </a:lvl9pPr>
          </a:lstStyle>
          <a:p>
            <a:endParaRPr/>
          </a:p>
        </p:txBody>
      </p:sp>
      <p:sp>
        <p:nvSpPr>
          <p:cNvPr id="26" name="Shape 26"/>
          <p:cNvSpPr txBox="1">
            <a:spLocks noGrp="1"/>
          </p:cNvSpPr>
          <p:nvPr>
            <p:ph type="body" idx="2"/>
          </p:nvPr>
        </p:nvSpPr>
        <p:spPr>
          <a:xfrm>
            <a:off x="6228802" y="3699433"/>
            <a:ext cx="4410799" cy="2868000"/>
          </a:xfrm>
          <a:prstGeom prst="rect">
            <a:avLst/>
          </a:prstGeom>
        </p:spPr>
        <p:txBody>
          <a:bodyPr lIns="91425" tIns="91425" rIns="91425" bIns="91425" anchor="t" anchorCtr="0"/>
          <a:lstStyle>
            <a:lvl1pPr lvl="0">
              <a:spcBef>
                <a:spcPts val="0"/>
              </a:spcBef>
              <a:buChar char="●"/>
              <a:defRPr/>
            </a:lvl1pPr>
            <a:lvl2pPr lvl="1">
              <a:spcBef>
                <a:spcPts val="0"/>
              </a:spcBef>
              <a:buChar char="○"/>
              <a:defRPr/>
            </a:lvl2pPr>
            <a:lvl3pPr lvl="2">
              <a:spcBef>
                <a:spcPts val="0"/>
              </a:spcBef>
              <a:buChar char="■"/>
              <a:defRPr/>
            </a:lvl3pPr>
            <a:lvl4pPr lvl="3">
              <a:spcBef>
                <a:spcPts val="0"/>
              </a:spcBef>
              <a:buChar char="●"/>
              <a:defRPr/>
            </a:lvl4pPr>
            <a:lvl5pPr lvl="4">
              <a:spcBef>
                <a:spcPts val="0"/>
              </a:spcBef>
              <a:buChar char="○"/>
              <a:defRPr/>
            </a:lvl5pPr>
            <a:lvl6pPr lvl="5">
              <a:spcBef>
                <a:spcPts val="0"/>
              </a:spcBef>
              <a:buChar char="■"/>
              <a:defRPr/>
            </a:lvl6pPr>
            <a:lvl7pPr lvl="6">
              <a:spcBef>
                <a:spcPts val="0"/>
              </a:spcBef>
              <a:buChar char="●"/>
              <a:defRPr/>
            </a:lvl7pPr>
            <a:lvl8pPr lvl="7">
              <a:spcBef>
                <a:spcPts val="0"/>
              </a:spcBef>
              <a:buChar char="○"/>
              <a:defRPr/>
            </a:lvl8pPr>
            <a:lvl9pPr lvl="8">
              <a:spcBef>
                <a:spcPts val="0"/>
              </a:spcBef>
              <a:buChar char="■"/>
              <a:defRPr/>
            </a:lvl9pPr>
          </a:lstStyle>
          <a:p>
            <a:endParaRPr/>
          </a:p>
        </p:txBody>
      </p:sp>
    </p:spTree>
    <p:extLst>
      <p:ext uri="{BB962C8B-B14F-4D97-AF65-F5344CB8AC3E}">
        <p14:creationId xmlns:p14="http://schemas.microsoft.com/office/powerpoint/2010/main" val="4179190201"/>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28"/>
        <p:cNvGrpSpPr/>
        <p:nvPr/>
      </p:nvGrpSpPr>
      <p:grpSpPr>
        <a:xfrm>
          <a:off x="0" y="0"/>
          <a:ext cx="0" cy="0"/>
          <a:chOff x="0" y="0"/>
          <a:chExt cx="0" cy="0"/>
        </a:xfrm>
      </p:grpSpPr>
      <p:sp>
        <p:nvSpPr>
          <p:cNvPr id="29" name="Shape 29"/>
          <p:cNvSpPr txBox="1">
            <a:spLocks noGrp="1"/>
          </p:cNvSpPr>
          <p:nvPr>
            <p:ph type="title"/>
          </p:nvPr>
        </p:nvSpPr>
        <p:spPr>
          <a:xfrm>
            <a:off x="1552134" y="2145200"/>
            <a:ext cx="9087599" cy="2567600"/>
          </a:xfrm>
          <a:prstGeom prst="rect">
            <a:avLst/>
          </a:prstGeom>
        </p:spPr>
        <p:txBody>
          <a:bodyPr lIns="91425" tIns="91425" rIns="91425" bIns="91425" anchor="t"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a:p>
        </p:txBody>
      </p:sp>
      <p:sp>
        <p:nvSpPr>
          <p:cNvPr id="30" name="Shape 30"/>
          <p:cNvSpPr txBox="1">
            <a:spLocks noGrp="1"/>
          </p:cNvSpPr>
          <p:nvPr>
            <p:ph type="body" idx="1"/>
          </p:nvPr>
        </p:nvSpPr>
        <p:spPr>
          <a:xfrm>
            <a:off x="1551999" y="3908534"/>
            <a:ext cx="2929199" cy="2659199"/>
          </a:xfrm>
          <a:prstGeom prst="rect">
            <a:avLst/>
          </a:prstGeom>
        </p:spPr>
        <p:txBody>
          <a:bodyPr lIns="91425" tIns="91425" rIns="91425" bIns="91425" anchor="t" anchorCtr="0"/>
          <a:lstStyle>
            <a:lvl1pPr lvl="0" rtl="0">
              <a:spcBef>
                <a:spcPts val="0"/>
              </a:spcBef>
              <a:buSzPct val="100000"/>
              <a:buChar char="●"/>
              <a:defRPr sz="1600"/>
            </a:lvl1pPr>
            <a:lvl2pPr lvl="1" rtl="0">
              <a:spcBef>
                <a:spcPts val="0"/>
              </a:spcBef>
              <a:buSzPct val="100000"/>
              <a:buChar char="○"/>
              <a:defRPr sz="1600"/>
            </a:lvl2pPr>
            <a:lvl3pPr lvl="2" rtl="0">
              <a:spcBef>
                <a:spcPts val="0"/>
              </a:spcBef>
              <a:buSzPct val="100000"/>
              <a:buChar char="■"/>
              <a:defRPr sz="1600"/>
            </a:lvl3pPr>
            <a:lvl4pPr lvl="3" rtl="0">
              <a:spcBef>
                <a:spcPts val="0"/>
              </a:spcBef>
              <a:buSzPct val="100000"/>
              <a:buChar char="●"/>
              <a:defRPr sz="1600"/>
            </a:lvl4pPr>
            <a:lvl5pPr lvl="4" rtl="0">
              <a:spcBef>
                <a:spcPts val="0"/>
              </a:spcBef>
              <a:buSzPct val="100000"/>
              <a:buChar char="○"/>
              <a:defRPr sz="1600"/>
            </a:lvl5pPr>
            <a:lvl6pPr lvl="5" rtl="0">
              <a:spcBef>
                <a:spcPts val="0"/>
              </a:spcBef>
              <a:buSzPct val="100000"/>
              <a:buChar char="■"/>
              <a:defRPr sz="1600"/>
            </a:lvl6pPr>
            <a:lvl7pPr lvl="6" rtl="0">
              <a:spcBef>
                <a:spcPts val="0"/>
              </a:spcBef>
              <a:buSzPct val="100000"/>
              <a:buChar char="●"/>
              <a:defRPr sz="1600"/>
            </a:lvl7pPr>
            <a:lvl8pPr lvl="7" rtl="0">
              <a:spcBef>
                <a:spcPts val="0"/>
              </a:spcBef>
              <a:buSzPct val="100000"/>
              <a:buChar char="○"/>
              <a:defRPr sz="1600"/>
            </a:lvl8pPr>
            <a:lvl9pPr lvl="8" rtl="0">
              <a:spcBef>
                <a:spcPts val="0"/>
              </a:spcBef>
              <a:buSzPct val="100000"/>
              <a:buChar char="■"/>
              <a:defRPr sz="1600"/>
            </a:lvl9pPr>
          </a:lstStyle>
          <a:p>
            <a:endParaRPr/>
          </a:p>
        </p:txBody>
      </p:sp>
      <p:sp>
        <p:nvSpPr>
          <p:cNvPr id="31" name="Shape 31"/>
          <p:cNvSpPr txBox="1">
            <a:spLocks noGrp="1"/>
          </p:cNvSpPr>
          <p:nvPr>
            <p:ph type="body" idx="2"/>
          </p:nvPr>
        </p:nvSpPr>
        <p:spPr>
          <a:xfrm>
            <a:off x="4631273" y="3908534"/>
            <a:ext cx="2929199" cy="2659199"/>
          </a:xfrm>
          <a:prstGeom prst="rect">
            <a:avLst/>
          </a:prstGeom>
        </p:spPr>
        <p:txBody>
          <a:bodyPr lIns="91425" tIns="91425" rIns="91425" bIns="91425" anchor="t" anchorCtr="0"/>
          <a:lstStyle>
            <a:lvl1pPr lvl="0" rtl="0">
              <a:spcBef>
                <a:spcPts val="0"/>
              </a:spcBef>
              <a:buSzPct val="100000"/>
              <a:buChar char="●"/>
              <a:defRPr sz="1600"/>
            </a:lvl1pPr>
            <a:lvl2pPr lvl="1" rtl="0">
              <a:spcBef>
                <a:spcPts val="0"/>
              </a:spcBef>
              <a:buSzPct val="100000"/>
              <a:buChar char="○"/>
              <a:defRPr sz="1600"/>
            </a:lvl2pPr>
            <a:lvl3pPr lvl="2" rtl="0">
              <a:spcBef>
                <a:spcPts val="0"/>
              </a:spcBef>
              <a:buSzPct val="100000"/>
              <a:buChar char="■"/>
              <a:defRPr sz="1600"/>
            </a:lvl3pPr>
            <a:lvl4pPr lvl="3" rtl="0">
              <a:spcBef>
                <a:spcPts val="0"/>
              </a:spcBef>
              <a:buSzPct val="100000"/>
              <a:buChar char="●"/>
              <a:defRPr sz="1600"/>
            </a:lvl4pPr>
            <a:lvl5pPr lvl="4" rtl="0">
              <a:spcBef>
                <a:spcPts val="0"/>
              </a:spcBef>
              <a:buSzPct val="100000"/>
              <a:buChar char="○"/>
              <a:defRPr sz="1600"/>
            </a:lvl5pPr>
            <a:lvl6pPr lvl="5" rtl="0">
              <a:spcBef>
                <a:spcPts val="0"/>
              </a:spcBef>
              <a:buSzPct val="100000"/>
              <a:buChar char="■"/>
              <a:defRPr sz="1600"/>
            </a:lvl6pPr>
            <a:lvl7pPr lvl="6" rtl="0">
              <a:spcBef>
                <a:spcPts val="0"/>
              </a:spcBef>
              <a:buSzPct val="100000"/>
              <a:buChar char="●"/>
              <a:defRPr sz="1600"/>
            </a:lvl7pPr>
            <a:lvl8pPr lvl="7" rtl="0">
              <a:spcBef>
                <a:spcPts val="0"/>
              </a:spcBef>
              <a:buSzPct val="100000"/>
              <a:buChar char="○"/>
              <a:defRPr sz="1600"/>
            </a:lvl8pPr>
            <a:lvl9pPr lvl="8" rtl="0">
              <a:spcBef>
                <a:spcPts val="0"/>
              </a:spcBef>
              <a:buSzPct val="100000"/>
              <a:buChar char="■"/>
              <a:defRPr sz="1600"/>
            </a:lvl9pPr>
          </a:lstStyle>
          <a:p>
            <a:endParaRPr/>
          </a:p>
        </p:txBody>
      </p:sp>
      <p:sp>
        <p:nvSpPr>
          <p:cNvPr id="32" name="Shape 32"/>
          <p:cNvSpPr txBox="1">
            <a:spLocks noGrp="1"/>
          </p:cNvSpPr>
          <p:nvPr>
            <p:ph type="body" idx="3"/>
          </p:nvPr>
        </p:nvSpPr>
        <p:spPr>
          <a:xfrm>
            <a:off x="7710546" y="3908534"/>
            <a:ext cx="2929199" cy="2659199"/>
          </a:xfrm>
          <a:prstGeom prst="rect">
            <a:avLst/>
          </a:prstGeom>
        </p:spPr>
        <p:txBody>
          <a:bodyPr lIns="91425" tIns="91425" rIns="91425" bIns="91425" anchor="t" anchorCtr="0"/>
          <a:lstStyle>
            <a:lvl1pPr lvl="0" rtl="0">
              <a:spcBef>
                <a:spcPts val="0"/>
              </a:spcBef>
              <a:buSzPct val="100000"/>
              <a:buChar char="●"/>
              <a:defRPr sz="1600"/>
            </a:lvl1pPr>
            <a:lvl2pPr lvl="1" rtl="0">
              <a:spcBef>
                <a:spcPts val="0"/>
              </a:spcBef>
              <a:buSzPct val="100000"/>
              <a:buChar char="○"/>
              <a:defRPr sz="1600"/>
            </a:lvl2pPr>
            <a:lvl3pPr lvl="2" rtl="0">
              <a:spcBef>
                <a:spcPts val="0"/>
              </a:spcBef>
              <a:buSzPct val="100000"/>
              <a:buChar char="■"/>
              <a:defRPr sz="1600"/>
            </a:lvl3pPr>
            <a:lvl4pPr lvl="3" rtl="0">
              <a:spcBef>
                <a:spcPts val="0"/>
              </a:spcBef>
              <a:buSzPct val="100000"/>
              <a:buChar char="●"/>
              <a:defRPr sz="1600"/>
            </a:lvl4pPr>
            <a:lvl5pPr lvl="4" rtl="0">
              <a:spcBef>
                <a:spcPts val="0"/>
              </a:spcBef>
              <a:buSzPct val="100000"/>
              <a:buChar char="○"/>
              <a:defRPr sz="1600"/>
            </a:lvl5pPr>
            <a:lvl6pPr lvl="5" rtl="0">
              <a:spcBef>
                <a:spcPts val="0"/>
              </a:spcBef>
              <a:buSzPct val="100000"/>
              <a:buChar char="■"/>
              <a:defRPr sz="1600"/>
            </a:lvl6pPr>
            <a:lvl7pPr lvl="6" rtl="0">
              <a:spcBef>
                <a:spcPts val="0"/>
              </a:spcBef>
              <a:buSzPct val="100000"/>
              <a:buChar char="●"/>
              <a:defRPr sz="1600"/>
            </a:lvl7pPr>
            <a:lvl8pPr lvl="7" rtl="0">
              <a:spcBef>
                <a:spcPts val="0"/>
              </a:spcBef>
              <a:buSzPct val="100000"/>
              <a:buChar char="○"/>
              <a:defRPr sz="1600"/>
            </a:lvl8pPr>
            <a:lvl9pPr lvl="8" rtl="0">
              <a:spcBef>
                <a:spcPts val="0"/>
              </a:spcBef>
              <a:buSzPct val="100000"/>
              <a:buChar char="■"/>
              <a:defRPr sz="1600"/>
            </a:lvl9pPr>
          </a:lstStyle>
          <a:p>
            <a:endParaRPr/>
          </a:p>
        </p:txBody>
      </p:sp>
    </p:spTree>
    <p:extLst>
      <p:ext uri="{BB962C8B-B14F-4D97-AF65-F5344CB8AC3E}">
        <p14:creationId xmlns:p14="http://schemas.microsoft.com/office/powerpoint/2010/main" val="304694891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34"/>
        <p:cNvGrpSpPr/>
        <p:nvPr/>
      </p:nvGrpSpPr>
      <p:grpSpPr>
        <a:xfrm>
          <a:off x="0" y="0"/>
          <a:ext cx="0" cy="0"/>
          <a:chOff x="0" y="0"/>
          <a:chExt cx="0" cy="0"/>
        </a:xfrm>
      </p:grpSpPr>
      <p:sp>
        <p:nvSpPr>
          <p:cNvPr id="35" name="Shape 35"/>
          <p:cNvSpPr txBox="1">
            <a:spLocks noGrp="1"/>
          </p:cNvSpPr>
          <p:nvPr>
            <p:ph type="title"/>
          </p:nvPr>
        </p:nvSpPr>
        <p:spPr>
          <a:xfrm>
            <a:off x="1552134" y="2145200"/>
            <a:ext cx="9087599" cy="2567600"/>
          </a:xfrm>
          <a:prstGeom prst="rect">
            <a:avLst/>
          </a:prstGeom>
        </p:spPr>
        <p:txBody>
          <a:bodyPr lIns="91425" tIns="91425" rIns="91425" bIns="91425" anchor="t"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Tree>
    <p:extLst>
      <p:ext uri="{BB962C8B-B14F-4D97-AF65-F5344CB8AC3E}">
        <p14:creationId xmlns:p14="http://schemas.microsoft.com/office/powerpoint/2010/main" val="779957211"/>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37"/>
        <p:cNvGrpSpPr/>
        <p:nvPr/>
      </p:nvGrpSpPr>
      <p:grpSpPr>
        <a:xfrm>
          <a:off x="0" y="0"/>
          <a:ext cx="0" cy="0"/>
          <a:chOff x="0" y="0"/>
          <a:chExt cx="0" cy="0"/>
        </a:xfrm>
      </p:grpSpPr>
      <p:sp>
        <p:nvSpPr>
          <p:cNvPr id="38" name="Shape 38"/>
          <p:cNvSpPr txBox="1">
            <a:spLocks noGrp="1"/>
          </p:cNvSpPr>
          <p:nvPr>
            <p:ph type="body" idx="1"/>
          </p:nvPr>
        </p:nvSpPr>
        <p:spPr>
          <a:xfrm>
            <a:off x="609600" y="5875079"/>
            <a:ext cx="10972800" cy="692799"/>
          </a:xfrm>
          <a:prstGeom prst="rect">
            <a:avLst/>
          </a:prstGeom>
        </p:spPr>
        <p:txBody>
          <a:bodyPr lIns="91425" tIns="91425" rIns="91425" bIns="91425" anchor="t" anchorCtr="0"/>
          <a:lstStyle>
            <a:lvl1pPr lvl="0" algn="ctr">
              <a:spcBef>
                <a:spcPts val="480"/>
              </a:spcBef>
              <a:buSzPct val="100000"/>
              <a:buNone/>
              <a:defRPr sz="2400"/>
            </a:lvl1pPr>
          </a:lstStyle>
          <a:p>
            <a:endParaRPr/>
          </a:p>
        </p:txBody>
      </p:sp>
    </p:spTree>
    <p:extLst>
      <p:ext uri="{BB962C8B-B14F-4D97-AF65-F5344CB8AC3E}">
        <p14:creationId xmlns:p14="http://schemas.microsoft.com/office/powerpoint/2010/main" val="140470451"/>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quotation">
    <p:spTree>
      <p:nvGrpSpPr>
        <p:cNvPr id="1" name=""/>
        <p:cNvGrpSpPr/>
        <p:nvPr/>
      </p:nvGrpSpPr>
      <p:grpSpPr>
        <a:xfrm>
          <a:off x="0" y="0"/>
          <a:ext cx="0" cy="0"/>
          <a:chOff x="0" y="0"/>
          <a:chExt cx="0" cy="0"/>
        </a:xfrm>
      </p:grpSpPr>
      <p:sp>
        <p:nvSpPr>
          <p:cNvPr id="2" name="Rectangle 1"/>
          <p:cNvSpPr/>
          <p:nvPr userDrawn="1"/>
        </p:nvSpPr>
        <p:spPr>
          <a:xfrm rot="16200000">
            <a:off x="2667000" y="-2667002"/>
            <a:ext cx="6858002" cy="12191999"/>
          </a:xfrm>
          <a:prstGeom prst="rect">
            <a:avLst/>
          </a:prstGeom>
          <a:solidFill>
            <a:srgbClr val="01A6A0">
              <a:alpha val="4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p:cNvSpPr/>
          <p:nvPr userDrawn="1"/>
        </p:nvSpPr>
        <p:spPr>
          <a:xfrm>
            <a:off x="1125988" y="1678379"/>
            <a:ext cx="1075936" cy="2646878"/>
          </a:xfrm>
          <a:prstGeom prst="rect">
            <a:avLst/>
          </a:prstGeom>
          <a:noFill/>
        </p:spPr>
        <p:txBody>
          <a:bodyPr wrap="none" lIns="91440" tIns="45720" rIns="91440" bIns="45720">
            <a:spAutoFit/>
          </a:bodyPr>
          <a:lstStyle/>
          <a:p>
            <a:pPr algn="ctr"/>
            <a:r>
              <a:rPr lang="en-US" sz="16600" b="0" cap="none" spc="0" dirty="0">
                <a:ln w="0"/>
                <a:solidFill>
                  <a:schemeClr val="bg1"/>
                </a:solidFill>
                <a:effectLst>
                  <a:outerShdw blurRad="38100" dist="19050" dir="2700000" algn="tl" rotWithShape="0">
                    <a:schemeClr val="dk1">
                      <a:alpha val="40000"/>
                    </a:schemeClr>
                  </a:outerShdw>
                </a:effectLst>
              </a:rPr>
              <a:t>“</a:t>
            </a:r>
          </a:p>
        </p:txBody>
      </p:sp>
      <p:cxnSp>
        <p:nvCxnSpPr>
          <p:cNvPr id="4" name="Straight Connector 3"/>
          <p:cNvCxnSpPr/>
          <p:nvPr userDrawn="1"/>
        </p:nvCxnSpPr>
        <p:spPr>
          <a:xfrm>
            <a:off x="533400" y="0"/>
            <a:ext cx="6654065" cy="6858000"/>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
        <p:nvSpPr>
          <p:cNvPr id="5" name="Rectangle 4"/>
          <p:cNvSpPr/>
          <p:nvPr userDrawn="1"/>
        </p:nvSpPr>
        <p:spPr>
          <a:xfrm rot="19070976">
            <a:off x="929942" y="457156"/>
            <a:ext cx="1048523" cy="1048523"/>
          </a:xfrm>
          <a:prstGeom prst="rect">
            <a:avLst/>
          </a:prstGeom>
          <a:solidFill>
            <a:srgbClr val="01A6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cxnSp>
        <p:nvCxnSpPr>
          <p:cNvPr id="7" name="Straight Connector 6"/>
          <p:cNvCxnSpPr/>
          <p:nvPr userDrawn="1"/>
        </p:nvCxnSpPr>
        <p:spPr>
          <a:xfrm flipV="1">
            <a:off x="7753350" y="2807686"/>
            <a:ext cx="4438651" cy="4050314"/>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
        <p:nvSpPr>
          <p:cNvPr id="8" name="Rectangle 7"/>
          <p:cNvSpPr/>
          <p:nvPr userDrawn="1"/>
        </p:nvSpPr>
        <p:spPr>
          <a:xfrm rot="19067611">
            <a:off x="9330691" y="4369150"/>
            <a:ext cx="1111187" cy="1111187"/>
          </a:xfrm>
          <a:prstGeom prst="rect">
            <a:avLst/>
          </a:prstGeom>
          <a:solidFill>
            <a:srgbClr val="48BAB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1802128" y="5200649"/>
            <a:ext cx="2929899" cy="1657351"/>
          </a:xfrm>
          <a:custGeom>
            <a:avLst/>
            <a:gdLst>
              <a:gd name="connsiteX0" fmla="*/ 1464949 w 2929899"/>
              <a:gd name="connsiteY0" fmla="*/ 0 h 1657351"/>
              <a:gd name="connsiteX1" fmla="*/ 2929899 w 2929899"/>
              <a:gd name="connsiteY1" fmla="*/ 1657351 h 1657351"/>
              <a:gd name="connsiteX2" fmla="*/ 0 w 2929899"/>
              <a:gd name="connsiteY2" fmla="*/ 1657351 h 1657351"/>
            </a:gdLst>
            <a:ahLst/>
            <a:cxnLst>
              <a:cxn ang="0">
                <a:pos x="connsiteX0" y="connsiteY0"/>
              </a:cxn>
              <a:cxn ang="0">
                <a:pos x="connsiteX1" y="connsiteY1"/>
              </a:cxn>
              <a:cxn ang="0">
                <a:pos x="connsiteX2" y="connsiteY2"/>
              </a:cxn>
            </a:cxnLst>
            <a:rect l="l" t="t" r="r" b="b"/>
            <a:pathLst>
              <a:path w="2929899" h="1657351">
                <a:moveTo>
                  <a:pt x="1464949" y="0"/>
                </a:moveTo>
                <a:lnTo>
                  <a:pt x="2929899" y="1657351"/>
                </a:lnTo>
                <a:lnTo>
                  <a:pt x="0" y="1657351"/>
                </a:lnTo>
                <a:close/>
              </a:path>
            </a:pathLst>
          </a:cu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rot="19084379">
            <a:off x="2838673" y="5007435"/>
            <a:ext cx="847166" cy="847166"/>
          </a:xfrm>
          <a:prstGeom prst="rect">
            <a:avLst/>
          </a:prstGeom>
          <a:solidFill>
            <a:srgbClr val="3333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075847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Shape 39"/>
        <p:cNvGrpSpPr/>
        <p:nvPr/>
      </p:nvGrpSpPr>
      <p:grpSpPr>
        <a:xfrm>
          <a:off x="0" y="0"/>
          <a:ext cx="0" cy="0"/>
          <a:chOff x="0" y="0"/>
          <a:chExt cx="0" cy="0"/>
        </a:xfrm>
      </p:grpSpPr>
    </p:spTree>
    <p:extLst>
      <p:ext uri="{BB962C8B-B14F-4D97-AF65-F5344CB8AC3E}">
        <p14:creationId xmlns:p14="http://schemas.microsoft.com/office/powerpoint/2010/main" val="3454060579"/>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theme" Target="../theme/theme1.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solidFill>
          <a:schemeClr val="bg1">
            <a:alpha val="69000"/>
          </a:schemeClr>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YOUR TEXT GOES HERE</a:t>
            </a:r>
          </a:p>
        </p:txBody>
      </p:sp>
      <p:sp>
        <p:nvSpPr>
          <p:cNvPr id="4" name="Date Placeholder 3"/>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33AC2C7-8D88-4280-8138-ED02151302BA}" type="datetimeFigureOut">
              <a:rPr lang="en-US" smtClean="0"/>
              <a:t>4/21/2018</a:t>
            </a:fld>
            <a:endParaRPr lang="en-US"/>
          </a:p>
        </p:txBody>
      </p:sp>
      <p:sp>
        <p:nvSpPr>
          <p:cNvPr id="5" name="Footer Placeholder 4"/>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D8E7102E-A0A1-4B36-B45B-5743E38E3748}" type="slidenum">
              <a:rPr lang="en-US" smtClean="0"/>
              <a:t>‹#›</a:t>
            </a:fld>
            <a:endParaRPr lang="en-US"/>
          </a:p>
        </p:txBody>
      </p:sp>
      <p:sp>
        <p:nvSpPr>
          <p:cNvPr id="7" name="Rectangle 6"/>
          <p:cNvSpPr/>
          <p:nvPr userDrawn="1"/>
        </p:nvSpPr>
        <p:spPr>
          <a:xfrm>
            <a:off x="0" y="0"/>
            <a:ext cx="12192000" cy="68580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706261438"/>
      </p:ext>
    </p:extLst>
  </p:cSld>
  <p:clrMap bg1="lt1" tx1="dk1" bg2="lt2" tx2="dk2" accent1="accent1" accent2="accent2" accent3="accent3" accent4="accent4" accent5="accent5" accent6="accent6" hlink="hlink" folHlink="folHlink"/>
  <p:sldLayoutIdLst>
    <p:sldLayoutId id="2147483651" r:id="rId1"/>
    <p:sldLayoutId id="2147483652" r:id="rId2"/>
    <p:sldLayoutId id="2147483653" r:id="rId3"/>
    <p:sldLayoutId id="2147483654" r:id="rId4"/>
    <p:sldLayoutId id="2147483655" r:id="rId5"/>
    <p:sldLayoutId id="2147483656" r:id="rId6"/>
    <p:sldLayoutId id="2147483657" r:id="rId7"/>
    <p:sldLayoutId id="2147483649" r:id="rId8"/>
    <p:sldLayoutId id="2147483658" r:id="rId9"/>
  </p:sldLayoutIdLst>
  <p:txStyles>
    <p:title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8.xml"/></Relationships>
</file>

<file path=ppt/slides/_rels/slide4.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Layout" Target="../slideLayouts/slideLayout9.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6.xml.rels><?xml version="1.0" encoding="UTF-8" standalone="yes"?>
<Relationships xmlns="http://schemas.openxmlformats.org/package/2006/relationships"><Relationship Id="rId3" Type="http://schemas.openxmlformats.org/officeDocument/2006/relationships/image" Target="../media/image1.jpeg"/><Relationship Id="rId2" Type="http://schemas.openxmlformats.org/officeDocument/2006/relationships/image" Target="../media/image5.jpeg"/><Relationship Id="rId1" Type="http://schemas.openxmlformats.org/officeDocument/2006/relationships/slideLayout" Target="../slideLayouts/slideLayout9.xml"/></Relationships>
</file>

<file path=ppt/slides/_rels/slide7.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9.xml"/></Relationships>
</file>

<file path=ppt/slides/_rels/slide8.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7.jpg"/><Relationship Id="rId1" Type="http://schemas.openxmlformats.org/officeDocument/2006/relationships/slideLayout" Target="../slideLayouts/slideLayout9.xml"/></Relationships>
</file>

<file path=ppt/slides/_rels/slide9.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9.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45"/>
          <p:cNvSpPr txBox="1">
            <a:spLocks/>
          </p:cNvSpPr>
          <p:nvPr/>
        </p:nvSpPr>
        <p:spPr>
          <a:xfrm>
            <a:off x="6887496" y="413609"/>
            <a:ext cx="4922595" cy="1577423"/>
          </a:xfrm>
          <a:prstGeom prst="rect">
            <a:avLst/>
          </a:prstGeom>
          <a:noFill/>
          <a:ln>
            <a:noFill/>
          </a:ln>
        </p:spPr>
        <p:txBody>
          <a:bodyPr lIns="91425" tIns="91425" rIns="91425" bIns="91425" anchor="t" anchorCtr="0">
            <a:noAutofit/>
          </a:bodyPr>
          <a:lstStyle>
            <a:defPPr marR="0" lvl="0" algn="l" rtl="0">
              <a:lnSpc>
                <a:spcPct val="100000"/>
              </a:lnSpc>
              <a:spcBef>
                <a:spcPts val="0"/>
              </a:spcBef>
              <a:spcAft>
                <a:spcPts val="0"/>
              </a:spcAft>
            </a:defPPr>
            <a:lvl1pPr marR="0" lvl="0" algn="l" rtl="0">
              <a:lnSpc>
                <a:spcPct val="100000"/>
              </a:lnSpc>
              <a:spcBef>
                <a:spcPts val="0"/>
              </a:spcBef>
              <a:spcAft>
                <a:spcPts val="0"/>
              </a:spcAft>
              <a:buClr>
                <a:schemeClr val="lt1"/>
              </a:buClr>
              <a:buSzPct val="100000"/>
              <a:buFont typeface="Montserrat"/>
              <a:buNone/>
              <a:defRPr sz="6000" b="1" i="0" u="none" strike="noStrike" cap="none">
                <a:solidFill>
                  <a:schemeClr val="lt1"/>
                </a:solidFill>
                <a:latin typeface="Montserrat"/>
                <a:ea typeface="Montserrat"/>
                <a:cs typeface="Montserrat"/>
                <a:sym typeface="Montserrat"/>
              </a:defRPr>
            </a:lvl1pPr>
            <a:lvl2pPr lvl="1">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2pPr>
            <a:lvl3pPr lvl="2">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3pPr>
            <a:lvl4pPr lvl="3">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4pPr>
            <a:lvl5pPr lvl="4">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5pPr>
            <a:lvl6pPr lvl="5">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6pPr>
            <a:lvl7pPr lvl="6">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7pPr>
            <a:lvl8pPr lvl="7">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8pPr>
            <a:lvl9pPr lvl="8">
              <a:spcBef>
                <a:spcPts val="0"/>
              </a:spcBef>
              <a:buClr>
                <a:schemeClr val="lt1"/>
              </a:buClr>
              <a:buSzPct val="100000"/>
              <a:buFont typeface="Montserrat"/>
              <a:buNone/>
              <a:defRPr sz="6000" b="1">
                <a:solidFill>
                  <a:schemeClr val="lt1"/>
                </a:solidFill>
                <a:latin typeface="Montserrat"/>
                <a:ea typeface="Montserrat"/>
                <a:cs typeface="Montserrat"/>
                <a:sym typeface="Montserrat"/>
              </a:defRPr>
            </a:lvl9pPr>
          </a:lstStyle>
          <a:p>
            <a:pPr marL="0" marR="0" lvl="0" indent="0" algn="r" defTabSz="914400" rtl="0" eaLnBrk="1" fontAlgn="auto" latinLnBrk="0" hangingPunct="1">
              <a:lnSpc>
                <a:spcPct val="100000"/>
              </a:lnSpc>
              <a:spcBef>
                <a:spcPts val="0"/>
              </a:spcBef>
              <a:spcAft>
                <a:spcPts val="0"/>
              </a:spcAft>
              <a:buClr>
                <a:srgbClr val="FFFFFF"/>
              </a:buClr>
              <a:buSzPct val="100000"/>
              <a:buFont typeface="Montserrat"/>
              <a:buNone/>
              <a:tabLst/>
              <a:defRPr/>
            </a:pPr>
            <a:r>
              <a:rPr kumimoji="0" lang="en" sz="4200" b="0" i="0" u="none" strike="noStrike" kern="0" cap="none" spc="0" normalizeH="0" baseline="0" noProof="0" dirty="0" smtClean="0">
                <a:ln>
                  <a:noFill/>
                </a:ln>
                <a:solidFill>
                  <a:srgbClr val="01A6A0"/>
                </a:solidFill>
                <a:effectLst/>
                <a:uLnTx/>
                <a:uFillTx/>
                <a:latin typeface="+mj-lt"/>
                <a:sym typeface="Montserrat"/>
              </a:rPr>
              <a:t>ENTREPRENEUR</a:t>
            </a:r>
            <a:r>
              <a:rPr kumimoji="0" lang="en" sz="4000" b="0" i="0" u="none" strike="noStrike" kern="0" cap="none" spc="0" normalizeH="0" baseline="0" noProof="0" dirty="0" smtClean="0">
                <a:ln>
                  <a:noFill/>
                </a:ln>
                <a:solidFill>
                  <a:srgbClr val="01A6A0"/>
                </a:solidFill>
                <a:effectLst/>
                <a:uLnTx/>
                <a:uFillTx/>
                <a:latin typeface="+mj-lt"/>
                <a:sym typeface="Montserrat"/>
              </a:rPr>
              <a:t> Inc.</a:t>
            </a:r>
            <a:endParaRPr kumimoji="0" lang="en" sz="4000" b="0" i="0" u="none" strike="noStrike" kern="0" cap="none" spc="0" normalizeH="0" baseline="0" noProof="0" dirty="0">
              <a:ln>
                <a:noFill/>
              </a:ln>
              <a:solidFill>
                <a:srgbClr val="01A6A0"/>
              </a:solidFill>
              <a:effectLst/>
              <a:uLnTx/>
              <a:uFillTx/>
              <a:latin typeface="+mj-lt"/>
              <a:sym typeface="Montserrat"/>
            </a:endParaRPr>
          </a:p>
        </p:txBody>
      </p:sp>
      <p:sp>
        <p:nvSpPr>
          <p:cNvPr id="4" name="Rectangle 3">
            <a:extLst>
              <a:ext uri="{FF2B5EF4-FFF2-40B4-BE49-F238E27FC236}">
                <a16:creationId xmlns:a16="http://schemas.microsoft.com/office/drawing/2014/main" id="{8043581E-3C11-4D1E-A2A5-DAC60A32EDB2}"/>
              </a:ext>
            </a:extLst>
          </p:cNvPr>
          <p:cNvSpPr/>
          <p:nvPr/>
        </p:nvSpPr>
        <p:spPr>
          <a:xfrm>
            <a:off x="8914747" y="275109"/>
            <a:ext cx="2895344" cy="276999"/>
          </a:xfrm>
          <a:prstGeom prst="rect">
            <a:avLst/>
          </a:prstGeom>
        </p:spPr>
        <p:txBody>
          <a:bodyPr wrap="none">
            <a:spAutoFit/>
          </a:bodyPr>
          <a:lstStyle/>
          <a:p>
            <a:pPr algn="just"/>
            <a:r>
              <a:rPr lang="en-US" sz="1200" dirty="0"/>
              <a:t>PowerPoint &amp; Google Slides </a:t>
            </a:r>
            <a:r>
              <a:rPr lang="en-US" sz="1200" dirty="0" smtClean="0"/>
              <a:t>Template</a:t>
            </a:r>
            <a:endParaRPr lang="en-US" sz="1200" dirty="0"/>
          </a:p>
        </p:txBody>
      </p:sp>
    </p:spTree>
    <p:extLst>
      <p:ext uri="{BB962C8B-B14F-4D97-AF65-F5344CB8AC3E}">
        <p14:creationId xmlns:p14="http://schemas.microsoft.com/office/powerpoint/2010/main" val="3376773420"/>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5" name="Rectangle 14"/>
          <p:cNvSpPr/>
          <p:nvPr/>
        </p:nvSpPr>
        <p:spPr>
          <a:xfrm>
            <a:off x="0" y="-2"/>
            <a:ext cx="12192000" cy="6858002"/>
          </a:xfrm>
          <a:prstGeom prst="rect">
            <a:avLst/>
          </a:prstGeom>
          <a:blipFill>
            <a:blip r:embed="rId2" cstate="email">
              <a:extLst>
                <a:ext uri="{28A0092B-C50C-407E-A947-70E740481C1C}">
                  <a14:useLocalDpi xmlns:a14="http://schemas.microsoft.com/office/drawing/2010/main"/>
                </a:ext>
              </a:extLst>
            </a:blip>
            <a:stretch>
              <a:fillRect/>
            </a:stretch>
          </a:blipFill>
          <a:ln>
            <a:noFill/>
          </a:ln>
        </p:spPr>
        <p:style>
          <a:lnRef idx="2">
            <a:schemeClr val="accent6"/>
          </a:lnRef>
          <a:fillRef idx="1">
            <a:schemeClr val="lt1"/>
          </a:fillRef>
          <a:effectRef idx="0">
            <a:schemeClr val="accent6"/>
          </a:effectRef>
          <a:fontRef idx="minor">
            <a:schemeClr val="dk1"/>
          </a:fontRef>
        </p:style>
        <p:txBody>
          <a:bodyPr rtlCol="0" anchor="ctr"/>
          <a:lstStyle/>
          <a:p>
            <a:pPr algn="ctr"/>
            <a:endParaRPr lang="en-US"/>
          </a:p>
        </p:txBody>
      </p:sp>
      <p:sp>
        <p:nvSpPr>
          <p:cNvPr id="9" name="Flowchart: Manual Input 8"/>
          <p:cNvSpPr/>
          <p:nvPr/>
        </p:nvSpPr>
        <p:spPr>
          <a:xfrm rot="16200000">
            <a:off x="4953002" y="-381004"/>
            <a:ext cx="6858000" cy="7620004"/>
          </a:xfrm>
          <a:prstGeom prst="flowChartManualInput">
            <a:avLst/>
          </a:prstGeom>
          <a:solidFill>
            <a:schemeClr val="bg1">
              <a:alpha val="7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58"/>
          <p:cNvSpPr txBox="1">
            <a:spLocks/>
          </p:cNvSpPr>
          <p:nvPr/>
        </p:nvSpPr>
        <p:spPr>
          <a:xfrm>
            <a:off x="5963661" y="1271789"/>
            <a:ext cx="5861124" cy="753300"/>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3600" dirty="0"/>
              <a:t>INSTRUCTIONS FOR USE</a:t>
            </a:r>
          </a:p>
        </p:txBody>
      </p:sp>
      <p:grpSp>
        <p:nvGrpSpPr>
          <p:cNvPr id="14" name="Group 13"/>
          <p:cNvGrpSpPr/>
          <p:nvPr/>
        </p:nvGrpSpPr>
        <p:grpSpPr>
          <a:xfrm>
            <a:off x="10899962" y="512930"/>
            <a:ext cx="585216" cy="588535"/>
            <a:chOff x="9777824" y="1948860"/>
            <a:chExt cx="585216" cy="588535"/>
          </a:xfrm>
        </p:grpSpPr>
        <p:sp>
          <p:nvSpPr>
            <p:cNvPr id="10" name="Oval 9"/>
            <p:cNvSpPr/>
            <p:nvPr/>
          </p:nvSpPr>
          <p:spPr>
            <a:xfrm>
              <a:off x="9777824" y="1948860"/>
              <a:ext cx="585216" cy="588535"/>
            </a:xfrm>
            <a:prstGeom prst="ellipse">
              <a:avLst/>
            </a:prstGeom>
            <a:solidFill>
              <a:srgbClr val="01A89E"/>
            </a:solidFill>
            <a:ln>
              <a:solidFill>
                <a:srgbClr val="01A6A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Shape 504"/>
            <p:cNvGrpSpPr/>
            <p:nvPr/>
          </p:nvGrpSpPr>
          <p:grpSpPr>
            <a:xfrm>
              <a:off x="9900045" y="2096536"/>
              <a:ext cx="365251" cy="270226"/>
              <a:chOff x="5255200" y="3006475"/>
              <a:chExt cx="511700" cy="378575"/>
            </a:xfrm>
            <a:solidFill>
              <a:schemeClr val="bg1"/>
            </a:solidFill>
          </p:grpSpPr>
          <p:sp>
            <p:nvSpPr>
              <p:cNvPr id="12"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16" name="Rectangle 15">
            <a:extLst>
              <a:ext uri="{FF2B5EF4-FFF2-40B4-BE49-F238E27FC236}">
                <a16:creationId xmlns:a16="http://schemas.microsoft.com/office/drawing/2014/main" id="{0DC46D85-0211-4284-9DF0-216062E83D93}"/>
              </a:ext>
            </a:extLst>
          </p:cNvPr>
          <p:cNvSpPr/>
          <p:nvPr/>
        </p:nvSpPr>
        <p:spPr>
          <a:xfrm>
            <a:off x="5963661" y="2246379"/>
            <a:ext cx="2689981" cy="3108543"/>
          </a:xfrm>
          <a:prstGeom prst="rect">
            <a:avLst/>
          </a:prstGeom>
        </p:spPr>
        <p:txBody>
          <a:bodyPr wrap="square">
            <a:spAutoFit/>
          </a:bodyPr>
          <a:lstStyle/>
          <a:p>
            <a:r>
              <a:rPr lang="en-US" sz="1400" dirty="0">
                <a:latin typeface="Roboto" pitchFamily="2" charset="0"/>
              </a:rPr>
              <a:t>DOWNLOAD AS POWERPOINT TEMPLATE</a:t>
            </a:r>
          </a:p>
          <a:p>
            <a:r>
              <a:rPr lang="en-US" sz="1400" dirty="0"/>
              <a:t/>
            </a:r>
            <a:br>
              <a:rPr lang="en-US" sz="1400" dirty="0"/>
            </a:br>
            <a:r>
              <a:rPr lang="en-US" sz="1400" dirty="0">
                <a:latin typeface="Roboto" pitchFamily="2" charset="0"/>
              </a:rPr>
              <a:t>Click on the button under the presentation preview that says "Download as PowerPoint template". You will get a .pptx file that you can edit in PowerPoint.  </a:t>
            </a:r>
            <a:endParaRPr lang="en-US" sz="1400" dirty="0"/>
          </a:p>
          <a:p>
            <a:pPr algn="just"/>
            <a:r>
              <a:rPr lang="en-US" sz="1400" dirty="0">
                <a:latin typeface="Roboto" pitchFamily="2" charset="0"/>
              </a:rPr>
              <a:t>Remember to download and install the fonts used in this presentation.</a:t>
            </a:r>
            <a:endParaRPr lang="en-US" sz="1400" dirty="0"/>
          </a:p>
          <a:p>
            <a:r>
              <a:rPr lang="en-US" sz="1400" dirty="0">
                <a:latin typeface="+mj-lt"/>
              </a:rPr>
              <a:t/>
            </a:r>
            <a:br>
              <a:rPr lang="en-US" sz="1400" dirty="0">
                <a:latin typeface="+mj-lt"/>
              </a:rPr>
            </a:br>
            <a:r>
              <a:rPr lang="en-US" sz="1400" dirty="0">
                <a:latin typeface="+mj-lt"/>
              </a:rPr>
              <a:t>Google Font: </a:t>
            </a:r>
            <a:r>
              <a:rPr lang="en-US" sz="1400" dirty="0" err="1">
                <a:latin typeface="+mj-lt"/>
              </a:rPr>
              <a:t>Raleway</a:t>
            </a:r>
            <a:endParaRPr lang="en-US" sz="1400" dirty="0">
              <a:latin typeface="+mj-lt"/>
            </a:endParaRPr>
          </a:p>
        </p:txBody>
      </p:sp>
      <p:sp>
        <p:nvSpPr>
          <p:cNvPr id="17" name="Rectangle 16">
            <a:extLst>
              <a:ext uri="{FF2B5EF4-FFF2-40B4-BE49-F238E27FC236}">
                <a16:creationId xmlns:a16="http://schemas.microsoft.com/office/drawing/2014/main" id="{3B0AF3D0-0BCD-4E02-93BA-95A55D8FCD47}"/>
              </a:ext>
            </a:extLst>
          </p:cNvPr>
          <p:cNvSpPr/>
          <p:nvPr/>
        </p:nvSpPr>
        <p:spPr>
          <a:xfrm>
            <a:off x="9020856" y="2223897"/>
            <a:ext cx="2803930" cy="2554545"/>
          </a:xfrm>
          <a:prstGeom prst="rect">
            <a:avLst/>
          </a:prstGeom>
        </p:spPr>
        <p:txBody>
          <a:bodyPr wrap="square">
            <a:spAutoFit/>
          </a:bodyPr>
          <a:lstStyle/>
          <a:p>
            <a:r>
              <a:rPr lang="en-US" sz="1600" dirty="0">
                <a:latin typeface="Roboto" pitchFamily="2" charset="0"/>
              </a:rPr>
              <a:t>USE AS GOOGLE SLIDES </a:t>
            </a:r>
            <a:endParaRPr lang="en-US" sz="1600" dirty="0"/>
          </a:p>
          <a:p>
            <a:r>
              <a:rPr lang="en-US" sz="1600" dirty="0">
                <a:latin typeface="Roboto" pitchFamily="2" charset="0"/>
              </a:rPr>
              <a:t>THEME</a:t>
            </a:r>
          </a:p>
          <a:p>
            <a:r>
              <a:rPr lang="en-US" sz="1600" dirty="0"/>
              <a:t/>
            </a:r>
            <a:br>
              <a:rPr lang="en-US" sz="1600" dirty="0"/>
            </a:br>
            <a:r>
              <a:rPr lang="en-US" sz="1400" dirty="0">
                <a:latin typeface="Roboto" pitchFamily="2" charset="0"/>
              </a:rPr>
              <a:t>Click on the button that says "Use as Google Slides Theme".</a:t>
            </a:r>
            <a:endParaRPr lang="en-US" sz="1400" dirty="0"/>
          </a:p>
          <a:p>
            <a:pPr algn="just"/>
            <a:r>
              <a:rPr lang="en-US" sz="1400" dirty="0">
                <a:latin typeface="Roboto" pitchFamily="2" charset="0"/>
              </a:rPr>
              <a:t>You will get a copy of this document on your Google Drive and will be able to edit, add or delete slides.</a:t>
            </a:r>
            <a:endParaRPr lang="en-US" sz="1400" dirty="0"/>
          </a:p>
          <a:p>
            <a:r>
              <a:rPr lang="en-US" sz="1400" dirty="0">
                <a:latin typeface="Roboto" pitchFamily="2" charset="0"/>
              </a:rPr>
              <a:t>Remember you must be signed in to your Google account.</a:t>
            </a:r>
            <a:endParaRPr lang="en-US" sz="1400" dirty="0"/>
          </a:p>
        </p:txBody>
      </p:sp>
      <p:sp>
        <p:nvSpPr>
          <p:cNvPr id="18" name="Shape 111">
            <a:extLst>
              <a:ext uri="{FF2B5EF4-FFF2-40B4-BE49-F238E27FC236}">
                <a16:creationId xmlns:a16="http://schemas.microsoft.com/office/drawing/2014/main" id="{396E57C5-5201-4A0F-9185-0F6BDB3F08AF}"/>
              </a:ext>
            </a:extLst>
          </p:cNvPr>
          <p:cNvSpPr txBox="1"/>
          <p:nvPr/>
        </p:nvSpPr>
        <p:spPr>
          <a:xfrm>
            <a:off x="6055501" y="5747595"/>
            <a:ext cx="6136499" cy="826499"/>
          </a:xfrm>
          <a:prstGeom prst="rect">
            <a:avLst/>
          </a:prstGeom>
          <a:noFill/>
          <a:ln>
            <a:noFill/>
          </a:ln>
        </p:spPr>
        <p:txBody>
          <a:bodyPr lIns="91425" tIns="91425" rIns="91425" bIns="91425" anchor="t" anchorCtr="0">
            <a:noAutofit/>
          </a:bodyPr>
          <a:lstStyle/>
          <a:p>
            <a:pPr lvl="0" algn="just" rtl="0">
              <a:spcBef>
                <a:spcPts val="1000"/>
              </a:spcBef>
              <a:spcAft>
                <a:spcPts val="1000"/>
              </a:spcAft>
              <a:buNone/>
            </a:pPr>
            <a:r>
              <a:rPr lang="en" sz="1200" dirty="0">
                <a:latin typeface="Roboto" pitchFamily="2" charset="0"/>
                <a:ea typeface="Roboto" pitchFamily="2" charset="0"/>
                <a:cs typeface="Muli"/>
                <a:sym typeface="Muli"/>
              </a:rPr>
              <a:t>This template is free to use under Creative Commons Attribution license. </a:t>
            </a:r>
            <a:r>
              <a:rPr lang="en-US" sz="1200" dirty="0">
                <a:latin typeface="Roboto" pitchFamily="2" charset="0"/>
                <a:ea typeface="Roboto" pitchFamily="2" charset="0"/>
                <a:cs typeface="Muli"/>
                <a:sym typeface="Muli"/>
              </a:rPr>
              <a:t>Please </a:t>
            </a:r>
            <a:r>
              <a:rPr lang="en" sz="1200" dirty="0">
                <a:latin typeface="Roboto" pitchFamily="2" charset="0"/>
                <a:ea typeface="Roboto" pitchFamily="2" charset="0"/>
                <a:cs typeface="Muli"/>
                <a:sym typeface="Muli"/>
              </a:rPr>
              <a:t>mention </a:t>
            </a:r>
            <a:r>
              <a:rPr lang="en-US" sz="1200" dirty="0">
                <a:latin typeface="Roboto" pitchFamily="2" charset="0"/>
                <a:ea typeface="Roboto" pitchFamily="2" charset="0"/>
                <a:cs typeface="Muli"/>
                <a:sym typeface="Muli"/>
              </a:rPr>
              <a:t>Slidehood.com</a:t>
            </a:r>
            <a:r>
              <a:rPr lang="en" sz="1200" dirty="0">
                <a:latin typeface="Roboto" pitchFamily="2" charset="0"/>
                <a:ea typeface="Roboto" pitchFamily="2" charset="0"/>
                <a:cs typeface="Muli"/>
                <a:sym typeface="Muli"/>
              </a:rPr>
              <a:t> and other resources used in a slide footer.</a:t>
            </a:r>
          </a:p>
          <a:p>
            <a:pPr lvl="0" algn="just" rtl="0">
              <a:spcBef>
                <a:spcPts val="1000"/>
              </a:spcBef>
              <a:spcAft>
                <a:spcPts val="1000"/>
              </a:spcAft>
              <a:buNone/>
            </a:pPr>
            <a:endParaRPr sz="1200" dirty="0">
              <a:latin typeface="Roboto" pitchFamily="2" charset="0"/>
              <a:ea typeface="Roboto" pitchFamily="2" charset="0"/>
              <a:cs typeface="Muli"/>
              <a:sym typeface="Muli"/>
            </a:endParaRPr>
          </a:p>
          <a:p>
            <a:pPr lvl="0" algn="just" rtl="0">
              <a:spcBef>
                <a:spcPts val="1000"/>
              </a:spcBef>
              <a:spcAft>
                <a:spcPts val="1000"/>
              </a:spcAft>
              <a:buNone/>
            </a:pPr>
            <a:endParaRPr sz="1200" dirty="0">
              <a:latin typeface="Roboto" pitchFamily="2" charset="0"/>
              <a:ea typeface="Roboto" pitchFamily="2" charset="0"/>
              <a:cs typeface="Muli"/>
              <a:sym typeface="Muli"/>
            </a:endParaRPr>
          </a:p>
        </p:txBody>
      </p:sp>
    </p:spTree>
    <p:extLst>
      <p:ext uri="{BB962C8B-B14F-4D97-AF65-F5344CB8AC3E}">
        <p14:creationId xmlns:p14="http://schemas.microsoft.com/office/powerpoint/2010/main" val="405743340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a:xfrm>
            <a:off x="0" y="0"/>
            <a:ext cx="12192000" cy="6858000"/>
          </a:xfrm>
          <a:prstGeom prst="rect">
            <a:avLst/>
          </a:prstGeom>
          <a:blipFill dpi="0" rotWithShape="1">
            <a:blip r:embed="rId2" cstate="email">
              <a:alphaModFix amt="84000"/>
              <a:extLst>
                <a:ext uri="{28A0092B-C50C-407E-A947-70E740481C1C}">
                  <a14:useLocalDpi xmlns:a14="http://schemas.microsoft.com/office/drawing/2010/main"/>
                </a:ext>
              </a:extLst>
            </a:blip>
            <a:srcRect/>
            <a:stretch>
              <a:fillRect t="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p:nvSpPr>
        <p:spPr>
          <a:xfrm rot="16200000">
            <a:off x="5598885" y="264885"/>
            <a:ext cx="6858000" cy="6328229"/>
          </a:xfrm>
          <a:prstGeom prst="rect">
            <a:avLst/>
          </a:prstGeom>
          <a:solidFill>
            <a:srgbClr val="01A6A0">
              <a:alpha val="4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70"/>
          <p:cNvSpPr txBox="1">
            <a:spLocks/>
          </p:cNvSpPr>
          <p:nvPr/>
        </p:nvSpPr>
        <p:spPr>
          <a:xfrm>
            <a:off x="6659457" y="2386846"/>
            <a:ext cx="5284340" cy="1970426"/>
          </a:xfrm>
          <a:prstGeom prst="rect">
            <a:avLst/>
          </a:prstGeom>
        </p:spPr>
        <p:txBody>
          <a:bodyPr vert="horz" lIns="91425" tIns="91425" rIns="91425" bIns="91425" rtlCol="0"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15000" dirty="0">
                <a:solidFill>
                  <a:schemeClr val="bg1"/>
                </a:solidFill>
              </a:rPr>
              <a:t>HEY</a:t>
            </a:r>
            <a:r>
              <a:rPr lang="en" sz="15000" dirty="0">
                <a:solidFill>
                  <a:srgbClr val="006571"/>
                </a:solidFill>
              </a:rPr>
              <a:t> </a:t>
            </a:r>
            <a:r>
              <a:rPr lang="en" sz="15000" dirty="0">
                <a:solidFill>
                  <a:schemeClr val="bg1"/>
                </a:solidFill>
              </a:rPr>
              <a:t>!</a:t>
            </a:r>
          </a:p>
        </p:txBody>
      </p:sp>
      <p:sp>
        <p:nvSpPr>
          <p:cNvPr id="3" name="Shape 71"/>
          <p:cNvSpPr txBox="1">
            <a:spLocks/>
          </p:cNvSpPr>
          <p:nvPr/>
        </p:nvSpPr>
        <p:spPr>
          <a:xfrm>
            <a:off x="6785548" y="4154427"/>
            <a:ext cx="4811969" cy="672406"/>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pPr>
            <a:r>
              <a:rPr lang="en-US" sz="3600" dirty="0">
                <a:solidFill>
                  <a:schemeClr val="bg1"/>
                </a:solidFill>
                <a:latin typeface="+mj-lt"/>
              </a:rPr>
              <a:t>Introduce yourself</a:t>
            </a:r>
            <a:endParaRPr lang="en" sz="2400" dirty="0">
              <a:solidFill>
                <a:schemeClr val="bg1"/>
              </a:solidFill>
              <a:latin typeface="+mj-lt"/>
            </a:endParaRPr>
          </a:p>
        </p:txBody>
      </p:sp>
    </p:spTree>
    <p:extLst>
      <p:ext uri="{BB962C8B-B14F-4D97-AF65-F5344CB8AC3E}">
        <p14:creationId xmlns:p14="http://schemas.microsoft.com/office/powerpoint/2010/main" val="343732028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rotWithShape="1">
          <a:blip r:embed="rId2" cstate="print">
            <a:extLst>
              <a:ext uri="{28A0092B-C50C-407E-A947-70E740481C1C}">
                <a14:useLocalDpi xmlns:a14="http://schemas.microsoft.com/office/drawing/2010/main" val="0"/>
              </a:ext>
            </a:extLst>
          </a:blip>
          <a:srcRect/>
          <a:stretch/>
        </p:blipFill>
        <p:spPr>
          <a:xfrm>
            <a:off x="0" y="-38100"/>
            <a:ext cx="12192000" cy="6896100"/>
          </a:xfrm>
          <a:prstGeom prst="rect">
            <a:avLst/>
          </a:prstGeom>
        </p:spPr>
      </p:pic>
      <p:sp>
        <p:nvSpPr>
          <p:cNvPr id="6" name="Rectangle 5"/>
          <p:cNvSpPr/>
          <p:nvPr/>
        </p:nvSpPr>
        <p:spPr>
          <a:xfrm rot="16200000">
            <a:off x="-352423" y="314324"/>
            <a:ext cx="6858000" cy="6153152"/>
          </a:xfrm>
          <a:prstGeom prst="rect">
            <a:avLst/>
          </a:prstGeom>
          <a:solidFill>
            <a:srgbClr val="01A6A0">
              <a:alpha val="4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76"/>
          <p:cNvSpPr txBox="1">
            <a:spLocks/>
          </p:cNvSpPr>
          <p:nvPr/>
        </p:nvSpPr>
        <p:spPr>
          <a:xfrm>
            <a:off x="435428" y="1665339"/>
            <a:ext cx="3829051" cy="1159799"/>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chemeClr val="bg1"/>
                </a:solidFill>
              </a:rPr>
              <a:t>1.</a:t>
            </a:r>
          </a:p>
          <a:p>
            <a:pPr>
              <a:spcBef>
                <a:spcPts val="0"/>
              </a:spcBef>
            </a:pPr>
            <a:r>
              <a:rPr lang="en" dirty="0">
                <a:solidFill>
                  <a:schemeClr val="bg1"/>
                </a:solidFill>
              </a:rPr>
              <a:t>TRANSITION HEADLINE</a:t>
            </a:r>
          </a:p>
        </p:txBody>
      </p:sp>
      <p:sp>
        <p:nvSpPr>
          <p:cNvPr id="3" name="Shape 77"/>
          <p:cNvSpPr txBox="1">
            <a:spLocks/>
          </p:cNvSpPr>
          <p:nvPr/>
        </p:nvSpPr>
        <p:spPr>
          <a:xfrm>
            <a:off x="540204" y="3743778"/>
            <a:ext cx="3288846" cy="784799"/>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pPr>
            <a:r>
              <a:rPr lang="en" sz="2400" dirty="0">
                <a:solidFill>
                  <a:schemeClr val="bg1"/>
                </a:solidFill>
              </a:rPr>
              <a:t>First things first, let’s start with the first set of slides</a:t>
            </a:r>
          </a:p>
        </p:txBody>
      </p:sp>
    </p:spTree>
    <p:extLst>
      <p:ext uri="{BB962C8B-B14F-4D97-AF65-F5344CB8AC3E}">
        <p14:creationId xmlns:p14="http://schemas.microsoft.com/office/powerpoint/2010/main" val="2464442190"/>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3"/>
          <p:cNvSpPr txBox="1">
            <a:spLocks/>
          </p:cNvSpPr>
          <p:nvPr/>
        </p:nvSpPr>
        <p:spPr>
          <a:xfrm>
            <a:off x="2201924" y="2556484"/>
            <a:ext cx="7837426" cy="1517571"/>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pPr>
            <a:r>
              <a:rPr lang="en" i="1" dirty="0">
                <a:solidFill>
                  <a:srgbClr val="333333"/>
                </a:solidFill>
                <a:latin typeface="+mj-lt"/>
              </a:rPr>
              <a:t>Quotations are commonly printed as a means of inspiration and to invoke philosophical thoughts from the reader.</a:t>
            </a:r>
          </a:p>
        </p:txBody>
      </p:sp>
    </p:spTree>
    <p:extLst>
      <p:ext uri="{BB962C8B-B14F-4D97-AF65-F5344CB8AC3E}">
        <p14:creationId xmlns:p14="http://schemas.microsoft.com/office/powerpoint/2010/main" val="126097048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5" name="Picture 4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44" name="Rectangle 43"/>
          <p:cNvSpPr/>
          <p:nvPr/>
        </p:nvSpPr>
        <p:spPr>
          <a:xfrm rot="16200000">
            <a:off x="-84059" y="84061"/>
            <a:ext cx="6873722" cy="6705599"/>
          </a:xfrm>
          <a:prstGeom prst="rect">
            <a:avLst/>
          </a:prstGeom>
          <a:solidFill>
            <a:schemeClr val="bg1">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89"/>
          <p:cNvSpPr txBox="1">
            <a:spLocks/>
          </p:cNvSpPr>
          <p:nvPr/>
        </p:nvSpPr>
        <p:spPr>
          <a:xfrm>
            <a:off x="291187" y="2807695"/>
            <a:ext cx="5347614" cy="3114907"/>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marL="571500" indent="-342900" algn="just">
              <a:spcBef>
                <a:spcPts val="0"/>
              </a:spcBef>
              <a:buFont typeface="Arial" panose="020B0604020202020204" pitchFamily="34" charset="0"/>
              <a:buChar char="•"/>
            </a:pPr>
            <a:r>
              <a:rPr lang="en-US" sz="2000" dirty="0">
                <a:solidFill>
                  <a:srgbClr val="333333"/>
                </a:solidFill>
                <a:latin typeface="+mj-lt"/>
              </a:rPr>
              <a:t>List things here</a:t>
            </a:r>
          </a:p>
          <a:p>
            <a:pPr marL="571500" indent="-342900" algn="just">
              <a:spcBef>
                <a:spcPts val="0"/>
              </a:spcBef>
              <a:buFont typeface="Arial" panose="020B0604020202020204" pitchFamily="34" charset="0"/>
              <a:buChar char="•"/>
            </a:pPr>
            <a:r>
              <a:rPr lang="en-US" sz="2000" dirty="0">
                <a:solidFill>
                  <a:srgbClr val="333333"/>
                </a:solidFill>
                <a:latin typeface="+mj-lt"/>
              </a:rPr>
              <a:t>Make Pointers</a:t>
            </a:r>
          </a:p>
          <a:p>
            <a:pPr marL="571500" indent="-342900" algn="just">
              <a:spcBef>
                <a:spcPts val="0"/>
              </a:spcBef>
              <a:buFont typeface="Arial" panose="020B0604020202020204" pitchFamily="34" charset="0"/>
              <a:buChar char="•"/>
            </a:pPr>
            <a:r>
              <a:rPr lang="en-US" sz="2000" dirty="0">
                <a:solidFill>
                  <a:srgbClr val="333333"/>
                </a:solidFill>
                <a:latin typeface="+mj-lt"/>
              </a:rPr>
              <a:t>Keep it Short</a:t>
            </a:r>
            <a:endParaRPr lang="en" sz="2000" dirty="0">
              <a:latin typeface="+mj-lt"/>
            </a:endParaRPr>
          </a:p>
        </p:txBody>
      </p:sp>
      <p:grpSp>
        <p:nvGrpSpPr>
          <p:cNvPr id="4" name="Shape 90"/>
          <p:cNvGrpSpPr/>
          <p:nvPr/>
        </p:nvGrpSpPr>
        <p:grpSpPr>
          <a:xfrm>
            <a:off x="1393290" y="1129377"/>
            <a:ext cx="366457" cy="366436"/>
            <a:chOff x="1923675" y="1633650"/>
            <a:chExt cx="436000" cy="435975"/>
          </a:xfrm>
        </p:grpSpPr>
        <p:sp>
          <p:nvSpPr>
            <p:cNvPr id="5" name="Shape 91"/>
            <p:cNvSpPr/>
            <p:nvPr/>
          </p:nvSpPr>
          <p:spPr>
            <a:xfrm>
              <a:off x="2209250" y="1633650"/>
              <a:ext cx="150425" cy="150425"/>
            </a:xfrm>
            <a:custGeom>
              <a:avLst/>
              <a:gdLst/>
              <a:ahLst/>
              <a:cxnLst/>
              <a:rect l="0" t="0" r="0" b="0"/>
              <a:pathLst>
                <a:path w="6017" h="6017" fill="none" extrusionOk="0">
                  <a:moveTo>
                    <a:pt x="5846" y="3605"/>
                  </a:moveTo>
                  <a:lnTo>
                    <a:pt x="2412" y="171"/>
                  </a:lnTo>
                  <a:lnTo>
                    <a:pt x="2412" y="171"/>
                  </a:lnTo>
                  <a:lnTo>
                    <a:pt x="2314" y="98"/>
                  </a:lnTo>
                  <a:lnTo>
                    <a:pt x="2217" y="49"/>
                  </a:lnTo>
                  <a:lnTo>
                    <a:pt x="2095" y="25"/>
                  </a:lnTo>
                  <a:lnTo>
                    <a:pt x="1997" y="1"/>
                  </a:lnTo>
                  <a:lnTo>
                    <a:pt x="1876" y="25"/>
                  </a:lnTo>
                  <a:lnTo>
                    <a:pt x="1778" y="49"/>
                  </a:lnTo>
                  <a:lnTo>
                    <a:pt x="1681" y="98"/>
                  </a:lnTo>
                  <a:lnTo>
                    <a:pt x="1583" y="171"/>
                  </a:lnTo>
                  <a:lnTo>
                    <a:pt x="0" y="1778"/>
                  </a:lnTo>
                  <a:lnTo>
                    <a:pt x="4238" y="6016"/>
                  </a:lnTo>
                  <a:lnTo>
                    <a:pt x="5846" y="4433"/>
                  </a:lnTo>
                  <a:lnTo>
                    <a:pt x="5846" y="4433"/>
                  </a:lnTo>
                  <a:lnTo>
                    <a:pt x="5919" y="4336"/>
                  </a:lnTo>
                  <a:lnTo>
                    <a:pt x="5967" y="4238"/>
                  </a:lnTo>
                  <a:lnTo>
                    <a:pt x="5992" y="4141"/>
                  </a:lnTo>
                  <a:lnTo>
                    <a:pt x="6016" y="4019"/>
                  </a:lnTo>
                  <a:lnTo>
                    <a:pt x="5992" y="3922"/>
                  </a:lnTo>
                  <a:lnTo>
                    <a:pt x="5967" y="3800"/>
                  </a:lnTo>
                  <a:lnTo>
                    <a:pt x="5919" y="3703"/>
                  </a:lnTo>
                  <a:lnTo>
                    <a:pt x="5846" y="3605"/>
                  </a:lnTo>
                  <a:lnTo>
                    <a:pt x="5846" y="3605"/>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92"/>
            <p:cNvSpPr/>
            <p:nvPr/>
          </p:nvSpPr>
          <p:spPr>
            <a:xfrm>
              <a:off x="2019900" y="1757250"/>
              <a:ext cx="261825" cy="261850"/>
            </a:xfrm>
            <a:custGeom>
              <a:avLst/>
              <a:gdLst/>
              <a:ahLst/>
              <a:cxnLst/>
              <a:rect l="0" t="0" r="0" b="0"/>
              <a:pathLst>
                <a:path w="10473" h="10474" fill="none" extrusionOk="0">
                  <a:moveTo>
                    <a:pt x="10473" y="1"/>
                  </a:moveTo>
                  <a:lnTo>
                    <a:pt x="0" y="1047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93"/>
            <p:cNvSpPr/>
            <p:nvPr/>
          </p:nvSpPr>
          <p:spPr>
            <a:xfrm>
              <a:off x="1923675" y="1681150"/>
              <a:ext cx="388500" cy="388475"/>
            </a:xfrm>
            <a:custGeom>
              <a:avLst/>
              <a:gdLst/>
              <a:ahLst/>
              <a:cxnLst/>
              <a:rect l="0" t="0" r="0" b="0"/>
              <a:pathLst>
                <a:path w="15540" h="15539" fill="none" extrusionOk="0">
                  <a:moveTo>
                    <a:pt x="11277" y="0"/>
                  </a:moveTo>
                  <a:lnTo>
                    <a:pt x="756" y="10546"/>
                  </a:lnTo>
                  <a:lnTo>
                    <a:pt x="756" y="10546"/>
                  </a:lnTo>
                  <a:lnTo>
                    <a:pt x="683" y="10619"/>
                  </a:lnTo>
                  <a:lnTo>
                    <a:pt x="634" y="10692"/>
                  </a:lnTo>
                  <a:lnTo>
                    <a:pt x="610" y="10765"/>
                  </a:lnTo>
                  <a:lnTo>
                    <a:pt x="585" y="10863"/>
                  </a:lnTo>
                  <a:lnTo>
                    <a:pt x="1" y="14881"/>
                  </a:lnTo>
                  <a:lnTo>
                    <a:pt x="1" y="14881"/>
                  </a:lnTo>
                  <a:lnTo>
                    <a:pt x="1" y="15003"/>
                  </a:lnTo>
                  <a:lnTo>
                    <a:pt x="25" y="15149"/>
                  </a:lnTo>
                  <a:lnTo>
                    <a:pt x="98" y="15271"/>
                  </a:lnTo>
                  <a:lnTo>
                    <a:pt x="171" y="15368"/>
                  </a:lnTo>
                  <a:lnTo>
                    <a:pt x="171" y="15368"/>
                  </a:lnTo>
                  <a:lnTo>
                    <a:pt x="269" y="15441"/>
                  </a:lnTo>
                  <a:lnTo>
                    <a:pt x="366" y="15490"/>
                  </a:lnTo>
                  <a:lnTo>
                    <a:pt x="464" y="15514"/>
                  </a:lnTo>
                  <a:lnTo>
                    <a:pt x="585" y="15539"/>
                  </a:lnTo>
                  <a:lnTo>
                    <a:pt x="585" y="15539"/>
                  </a:lnTo>
                  <a:lnTo>
                    <a:pt x="659" y="15539"/>
                  </a:lnTo>
                  <a:lnTo>
                    <a:pt x="4677" y="14954"/>
                  </a:lnTo>
                  <a:lnTo>
                    <a:pt x="4677" y="14954"/>
                  </a:lnTo>
                  <a:lnTo>
                    <a:pt x="4848" y="14905"/>
                  </a:lnTo>
                  <a:lnTo>
                    <a:pt x="4921" y="14857"/>
                  </a:lnTo>
                  <a:lnTo>
                    <a:pt x="4994" y="14784"/>
                  </a:lnTo>
                  <a:lnTo>
                    <a:pt x="15539" y="426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94"/>
            <p:cNvSpPr/>
            <p:nvPr/>
          </p:nvSpPr>
          <p:spPr>
            <a:xfrm>
              <a:off x="1974225" y="1711575"/>
              <a:ext cx="261825" cy="261850"/>
            </a:xfrm>
            <a:custGeom>
              <a:avLst/>
              <a:gdLst/>
              <a:ahLst/>
              <a:cxnLst/>
              <a:rect l="0" t="0" r="0" b="0"/>
              <a:pathLst>
                <a:path w="10473" h="10474" fill="none" extrusionOk="0">
                  <a:moveTo>
                    <a:pt x="0" y="10474"/>
                  </a:moveTo>
                  <a:lnTo>
                    <a:pt x="1047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95"/>
            <p:cNvSpPr/>
            <p:nvPr/>
          </p:nvSpPr>
          <p:spPr>
            <a:xfrm>
              <a:off x="1934650" y="2014200"/>
              <a:ext cx="44475" cy="44475"/>
            </a:xfrm>
            <a:custGeom>
              <a:avLst/>
              <a:gdLst/>
              <a:ahLst/>
              <a:cxnLst/>
              <a:rect l="0" t="0" r="0" b="0"/>
              <a:pathLst>
                <a:path w="1779" h="1779" fill="none" extrusionOk="0">
                  <a:moveTo>
                    <a:pt x="1778" y="1778"/>
                  </a:moveTo>
                  <a:lnTo>
                    <a:pt x="0"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96"/>
            <p:cNvSpPr/>
            <p:nvPr/>
          </p:nvSpPr>
          <p:spPr>
            <a:xfrm>
              <a:off x="1944375" y="1947225"/>
              <a:ext cx="101725" cy="101700"/>
            </a:xfrm>
            <a:custGeom>
              <a:avLst/>
              <a:gdLst/>
              <a:ahLst/>
              <a:cxnLst/>
              <a:rect l="0" t="0" r="0" b="0"/>
              <a:pathLst>
                <a:path w="4069" h="4068" fill="none" extrusionOk="0">
                  <a:moveTo>
                    <a:pt x="1" y="49"/>
                  </a:moveTo>
                  <a:lnTo>
                    <a:pt x="1" y="49"/>
                  </a:lnTo>
                  <a:lnTo>
                    <a:pt x="25" y="0"/>
                  </a:lnTo>
                  <a:lnTo>
                    <a:pt x="25" y="0"/>
                  </a:lnTo>
                  <a:lnTo>
                    <a:pt x="4068" y="4043"/>
                  </a:lnTo>
                  <a:lnTo>
                    <a:pt x="4068" y="4043"/>
                  </a:lnTo>
                  <a:lnTo>
                    <a:pt x="4068" y="4043"/>
                  </a:lnTo>
                  <a:lnTo>
                    <a:pt x="4020" y="406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12" name="Freeform 11"/>
          <p:cNvSpPr/>
          <p:nvPr/>
        </p:nvSpPr>
        <p:spPr>
          <a:xfrm rot="2840699">
            <a:off x="8957807" y="4796489"/>
            <a:ext cx="1208151" cy="1123155"/>
          </a:xfrm>
          <a:custGeom>
            <a:avLst/>
            <a:gdLst>
              <a:gd name="connsiteX0" fmla="*/ 18548 w 2801916"/>
              <a:gd name="connsiteY0" fmla="*/ 0 h 2604796"/>
              <a:gd name="connsiteX1" fmla="*/ 2604796 w 2801916"/>
              <a:gd name="connsiteY1" fmla="*/ 18548 h 2604796"/>
              <a:gd name="connsiteX2" fmla="*/ 2604795 w 2801916"/>
              <a:gd name="connsiteY2" fmla="*/ 18575 h 2604796"/>
              <a:gd name="connsiteX3" fmla="*/ 2801916 w 2801916"/>
              <a:gd name="connsiteY3" fmla="*/ 18575 h 2604796"/>
              <a:gd name="connsiteX4" fmla="*/ 2801916 w 2801916"/>
              <a:gd name="connsiteY4" fmla="*/ 2602861 h 2604796"/>
              <a:gd name="connsiteX5" fmla="*/ 2586261 w 2801916"/>
              <a:gd name="connsiteY5" fmla="*/ 2602861 h 2604796"/>
              <a:gd name="connsiteX6" fmla="*/ 2586247 w 2801916"/>
              <a:gd name="connsiteY6" fmla="*/ 2604796 h 2604796"/>
              <a:gd name="connsiteX7" fmla="*/ 0 w 2801916"/>
              <a:gd name="connsiteY7" fmla="*/ 2586247 h 260479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01916" h="2604796">
                <a:moveTo>
                  <a:pt x="18548" y="0"/>
                </a:moveTo>
                <a:lnTo>
                  <a:pt x="2604796" y="18548"/>
                </a:lnTo>
                <a:lnTo>
                  <a:pt x="2604795" y="18575"/>
                </a:lnTo>
                <a:lnTo>
                  <a:pt x="2801916" y="18575"/>
                </a:lnTo>
                <a:lnTo>
                  <a:pt x="2801916" y="2602861"/>
                </a:lnTo>
                <a:lnTo>
                  <a:pt x="2586261" y="2602861"/>
                </a:lnTo>
                <a:lnTo>
                  <a:pt x="2586247" y="2604796"/>
                </a:lnTo>
                <a:lnTo>
                  <a:pt x="0" y="2586247"/>
                </a:lnTo>
                <a:close/>
              </a:path>
            </a:pathLst>
          </a:custGeom>
          <a:blipFill>
            <a:blip r:embed="rId3" cstate="email">
              <a:extLst>
                <a:ext uri="{28A0092B-C50C-407E-A947-70E740481C1C}">
                  <a14:useLocalDpi xmlns:a14="http://schemas.microsoft.com/office/drawing/2010/main"/>
                </a:ext>
              </a:extLst>
            </a:blip>
            <a:srcRect/>
            <a:stretch>
              <a:fillRect/>
            </a:stretch>
          </a:blip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88"/>
          <p:cNvSpPr txBox="1">
            <a:spLocks/>
          </p:cNvSpPr>
          <p:nvPr/>
        </p:nvSpPr>
        <p:spPr>
          <a:xfrm>
            <a:off x="291187" y="2042383"/>
            <a:ext cx="6223913" cy="756108"/>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rgbClr val="01A6A0"/>
                </a:solidFill>
              </a:rPr>
              <a:t>THIS IS A SLIDE TITLE</a:t>
            </a:r>
          </a:p>
        </p:txBody>
      </p:sp>
    </p:spTree>
    <p:extLst>
      <p:ext uri="{BB962C8B-B14F-4D97-AF65-F5344CB8AC3E}">
        <p14:creationId xmlns:p14="http://schemas.microsoft.com/office/powerpoint/2010/main" val="3140282425"/>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11"/>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13" name="Rectangle 12"/>
          <p:cNvSpPr/>
          <p:nvPr/>
        </p:nvSpPr>
        <p:spPr>
          <a:xfrm rot="16200000">
            <a:off x="3543299" y="-20154"/>
            <a:ext cx="5105403" cy="5145703"/>
          </a:xfrm>
          <a:prstGeom prst="rect">
            <a:avLst/>
          </a:prstGeom>
          <a:solidFill>
            <a:schemeClr val="bg1">
              <a:alpha val="7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Shape 101"/>
          <p:cNvSpPr txBox="1">
            <a:spLocks/>
          </p:cNvSpPr>
          <p:nvPr/>
        </p:nvSpPr>
        <p:spPr>
          <a:xfrm>
            <a:off x="3697722" y="2778624"/>
            <a:ext cx="5283974" cy="1490050"/>
          </a:xfrm>
          <a:prstGeom prst="rect">
            <a:avLst/>
          </a:prstGeom>
        </p:spPr>
        <p:txBody>
          <a:bodyPr vert="horz" lIns="91425" tIns="91425" rIns="91425" bIns="91425" rtlCol="0"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8800" dirty="0">
                <a:solidFill>
                  <a:srgbClr val="006571"/>
                </a:solidFill>
              </a:rPr>
              <a:t>BIG IDEA</a:t>
            </a:r>
          </a:p>
        </p:txBody>
      </p:sp>
      <p:grpSp>
        <p:nvGrpSpPr>
          <p:cNvPr id="14" name="Shape 486"/>
          <p:cNvGrpSpPr/>
          <p:nvPr/>
        </p:nvGrpSpPr>
        <p:grpSpPr>
          <a:xfrm>
            <a:off x="5448918" y="557663"/>
            <a:ext cx="1356233" cy="2210920"/>
            <a:chOff x="6730350" y="2315900"/>
            <a:chExt cx="257700" cy="420100"/>
          </a:xfrm>
          <a:solidFill>
            <a:schemeClr val="bg1"/>
          </a:solidFill>
        </p:grpSpPr>
        <p:sp>
          <p:nvSpPr>
            <p:cNvPr id="15"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 name="Rectangle 3">
            <a:extLst>
              <a:ext uri="{FF2B5EF4-FFF2-40B4-BE49-F238E27FC236}">
                <a16:creationId xmlns:a16="http://schemas.microsoft.com/office/drawing/2014/main" id="{51EA20FE-81D0-4502-B63D-C33371C2E2F5}"/>
              </a:ext>
            </a:extLst>
          </p:cNvPr>
          <p:cNvSpPr/>
          <p:nvPr/>
        </p:nvSpPr>
        <p:spPr>
          <a:xfrm>
            <a:off x="3872459" y="3817050"/>
            <a:ext cx="4522033" cy="923330"/>
          </a:xfrm>
          <a:prstGeom prst="rect">
            <a:avLst/>
          </a:prstGeom>
        </p:spPr>
        <p:txBody>
          <a:bodyPr wrap="square">
            <a:spAutoFit/>
          </a:bodyPr>
          <a:lstStyle/>
          <a:p>
            <a:pPr>
              <a:spcBef>
                <a:spcPts val="0"/>
              </a:spcBef>
              <a:buNone/>
            </a:pPr>
            <a:r>
              <a:rPr lang="en" dirty="0"/>
              <a:t>Grab the attention of your </a:t>
            </a:r>
            <a:r>
              <a:rPr lang="en-US" dirty="0"/>
              <a:t>audience</a:t>
            </a:r>
            <a:r>
              <a:rPr lang="en" dirty="0"/>
              <a:t> </a:t>
            </a:r>
          </a:p>
          <a:p>
            <a:pPr>
              <a:spcBef>
                <a:spcPts val="0"/>
              </a:spcBef>
              <a:buNone/>
            </a:pPr>
            <a:r>
              <a:rPr lang="en-US" dirty="0"/>
              <a:t>b</a:t>
            </a:r>
            <a:r>
              <a:rPr lang="en" dirty="0"/>
              <a:t>y using icons and </a:t>
            </a:r>
            <a:r>
              <a:rPr lang="en-US" dirty="0"/>
              <a:t>impressive </a:t>
            </a:r>
            <a:endParaRPr lang="en" dirty="0"/>
          </a:p>
          <a:p>
            <a:pPr>
              <a:spcBef>
                <a:spcPts val="0"/>
              </a:spcBef>
              <a:buFont typeface="Arial" panose="020B0604020202020204" pitchFamily="34" charset="0"/>
              <a:buNone/>
            </a:pPr>
            <a:r>
              <a:rPr lang="en" dirty="0"/>
              <a:t>images</a:t>
            </a:r>
          </a:p>
        </p:txBody>
      </p:sp>
    </p:spTree>
    <p:extLst>
      <p:ext uri="{BB962C8B-B14F-4D97-AF65-F5344CB8AC3E}">
        <p14:creationId xmlns:p14="http://schemas.microsoft.com/office/powerpoint/2010/main" val="254036298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bg>
      <p:bgPr>
        <a:blipFill dpi="0" rotWithShape="1">
          <a:blip r:embed="rId2">
            <a:lum/>
          </a:blip>
          <a:srcRect/>
          <a:stretch>
            <a:fillRect t="-10000" b="-10000"/>
          </a:stretch>
        </a:blipFill>
        <a:effectLst/>
      </p:bgPr>
    </p:bg>
    <p:spTree>
      <p:nvGrpSpPr>
        <p:cNvPr id="1" name=""/>
        <p:cNvGrpSpPr/>
        <p:nvPr/>
      </p:nvGrpSpPr>
      <p:grpSpPr>
        <a:xfrm>
          <a:off x="0" y="0"/>
          <a:ext cx="0" cy="0"/>
          <a:chOff x="0" y="0"/>
          <a:chExt cx="0" cy="0"/>
        </a:xfrm>
      </p:grpSpPr>
      <p:sp>
        <p:nvSpPr>
          <p:cNvPr id="14" name="Rectangle 13"/>
          <p:cNvSpPr/>
          <p:nvPr/>
        </p:nvSpPr>
        <p:spPr>
          <a:xfrm>
            <a:off x="0" y="-27587"/>
            <a:ext cx="12192000" cy="6878725"/>
          </a:xfrm>
          <a:prstGeom prst="rect">
            <a:avLst/>
          </a:prstGeom>
          <a:blipFill dpi="0" rotWithShape="1">
            <a:blip r:embed="rId3" cstate="email">
              <a:alphaModFix amt="49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p:cNvSpPr/>
          <p:nvPr/>
        </p:nvSpPr>
        <p:spPr>
          <a:xfrm rot="16200000">
            <a:off x="-47171" y="9072"/>
            <a:ext cx="6858000" cy="6763656"/>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Shape 119"/>
          <p:cNvSpPr/>
          <p:nvPr/>
        </p:nvSpPr>
        <p:spPr>
          <a:xfrm>
            <a:off x="1219200" y="1163314"/>
            <a:ext cx="531815" cy="531815"/>
          </a:xfrm>
          <a:custGeom>
            <a:avLst/>
            <a:gdLst/>
            <a:ahLst/>
            <a:cxnLst/>
            <a:rect l="0" t="0" r="0" b="0"/>
            <a:pathLst>
              <a:path w="16027" h="16027" fill="none" extrusionOk="0">
                <a:moveTo>
                  <a:pt x="14029" y="4019"/>
                </a:moveTo>
                <a:lnTo>
                  <a:pt x="14029" y="4019"/>
                </a:lnTo>
                <a:lnTo>
                  <a:pt x="14200" y="3849"/>
                </a:lnTo>
                <a:lnTo>
                  <a:pt x="14395" y="3752"/>
                </a:lnTo>
                <a:lnTo>
                  <a:pt x="14614" y="3678"/>
                </a:lnTo>
                <a:lnTo>
                  <a:pt x="14809" y="3630"/>
                </a:lnTo>
                <a:lnTo>
                  <a:pt x="15028" y="3581"/>
                </a:lnTo>
                <a:lnTo>
                  <a:pt x="15247" y="3484"/>
                </a:lnTo>
                <a:lnTo>
                  <a:pt x="15442" y="3362"/>
                </a:lnTo>
                <a:lnTo>
                  <a:pt x="15661" y="3191"/>
                </a:lnTo>
                <a:lnTo>
                  <a:pt x="15661" y="3191"/>
                </a:lnTo>
                <a:lnTo>
                  <a:pt x="15832" y="2997"/>
                </a:lnTo>
                <a:lnTo>
                  <a:pt x="15929" y="2777"/>
                </a:lnTo>
                <a:lnTo>
                  <a:pt x="16002" y="2534"/>
                </a:lnTo>
                <a:lnTo>
                  <a:pt x="16026" y="2266"/>
                </a:lnTo>
                <a:lnTo>
                  <a:pt x="16026" y="2266"/>
                </a:lnTo>
                <a:lnTo>
                  <a:pt x="16002" y="2047"/>
                </a:lnTo>
                <a:lnTo>
                  <a:pt x="15978" y="1827"/>
                </a:lnTo>
                <a:lnTo>
                  <a:pt x="15905" y="1633"/>
                </a:lnTo>
                <a:lnTo>
                  <a:pt x="15807" y="1413"/>
                </a:lnTo>
                <a:lnTo>
                  <a:pt x="15710" y="1243"/>
                </a:lnTo>
                <a:lnTo>
                  <a:pt x="15588" y="1048"/>
                </a:lnTo>
                <a:lnTo>
                  <a:pt x="15466" y="878"/>
                </a:lnTo>
                <a:lnTo>
                  <a:pt x="15320" y="707"/>
                </a:lnTo>
                <a:lnTo>
                  <a:pt x="15320" y="707"/>
                </a:lnTo>
                <a:lnTo>
                  <a:pt x="15150" y="561"/>
                </a:lnTo>
                <a:lnTo>
                  <a:pt x="14979" y="439"/>
                </a:lnTo>
                <a:lnTo>
                  <a:pt x="14784" y="317"/>
                </a:lnTo>
                <a:lnTo>
                  <a:pt x="14590" y="196"/>
                </a:lnTo>
                <a:lnTo>
                  <a:pt x="14395" y="123"/>
                </a:lnTo>
                <a:lnTo>
                  <a:pt x="14175" y="50"/>
                </a:lnTo>
                <a:lnTo>
                  <a:pt x="13981" y="25"/>
                </a:lnTo>
                <a:lnTo>
                  <a:pt x="13761" y="1"/>
                </a:lnTo>
                <a:lnTo>
                  <a:pt x="13761" y="1"/>
                </a:lnTo>
                <a:lnTo>
                  <a:pt x="13494" y="25"/>
                </a:lnTo>
                <a:lnTo>
                  <a:pt x="13250" y="98"/>
                </a:lnTo>
                <a:lnTo>
                  <a:pt x="13031" y="196"/>
                </a:lnTo>
                <a:lnTo>
                  <a:pt x="12836" y="366"/>
                </a:lnTo>
                <a:lnTo>
                  <a:pt x="12836" y="366"/>
                </a:lnTo>
                <a:lnTo>
                  <a:pt x="12665" y="561"/>
                </a:lnTo>
                <a:lnTo>
                  <a:pt x="12544" y="780"/>
                </a:lnTo>
                <a:lnTo>
                  <a:pt x="12471" y="975"/>
                </a:lnTo>
                <a:lnTo>
                  <a:pt x="12422" y="1194"/>
                </a:lnTo>
                <a:lnTo>
                  <a:pt x="12349" y="1413"/>
                </a:lnTo>
                <a:lnTo>
                  <a:pt x="12276" y="1608"/>
                </a:lnTo>
                <a:lnTo>
                  <a:pt x="12178" y="1827"/>
                </a:lnTo>
                <a:lnTo>
                  <a:pt x="12008" y="1998"/>
                </a:lnTo>
                <a:lnTo>
                  <a:pt x="12008" y="1998"/>
                </a:lnTo>
                <a:lnTo>
                  <a:pt x="11740" y="2266"/>
                </a:lnTo>
                <a:lnTo>
                  <a:pt x="11496" y="2436"/>
                </a:lnTo>
                <a:lnTo>
                  <a:pt x="11277" y="2534"/>
                </a:lnTo>
                <a:lnTo>
                  <a:pt x="11082" y="2582"/>
                </a:lnTo>
                <a:lnTo>
                  <a:pt x="10888" y="2582"/>
                </a:lnTo>
                <a:lnTo>
                  <a:pt x="10717" y="2534"/>
                </a:lnTo>
                <a:lnTo>
                  <a:pt x="10547" y="2412"/>
                </a:lnTo>
                <a:lnTo>
                  <a:pt x="10376" y="2290"/>
                </a:lnTo>
                <a:lnTo>
                  <a:pt x="10206" y="2095"/>
                </a:lnTo>
                <a:lnTo>
                  <a:pt x="10035" y="1901"/>
                </a:lnTo>
                <a:lnTo>
                  <a:pt x="9670" y="1413"/>
                </a:lnTo>
                <a:lnTo>
                  <a:pt x="9231" y="878"/>
                </a:lnTo>
                <a:lnTo>
                  <a:pt x="8988" y="585"/>
                </a:lnTo>
                <a:lnTo>
                  <a:pt x="8720" y="293"/>
                </a:lnTo>
                <a:lnTo>
                  <a:pt x="8720" y="293"/>
                </a:lnTo>
                <a:lnTo>
                  <a:pt x="8574" y="171"/>
                </a:lnTo>
                <a:lnTo>
                  <a:pt x="8379" y="74"/>
                </a:lnTo>
                <a:lnTo>
                  <a:pt x="8209" y="25"/>
                </a:lnTo>
                <a:lnTo>
                  <a:pt x="8014" y="1"/>
                </a:lnTo>
                <a:lnTo>
                  <a:pt x="8014" y="1"/>
                </a:lnTo>
                <a:lnTo>
                  <a:pt x="7916" y="25"/>
                </a:lnTo>
                <a:lnTo>
                  <a:pt x="7770" y="98"/>
                </a:lnTo>
                <a:lnTo>
                  <a:pt x="7307" y="366"/>
                </a:lnTo>
                <a:lnTo>
                  <a:pt x="7039" y="537"/>
                </a:lnTo>
                <a:lnTo>
                  <a:pt x="6747" y="756"/>
                </a:lnTo>
                <a:lnTo>
                  <a:pt x="6431" y="975"/>
                </a:lnTo>
                <a:lnTo>
                  <a:pt x="6138" y="1243"/>
                </a:lnTo>
                <a:lnTo>
                  <a:pt x="5870" y="1511"/>
                </a:lnTo>
                <a:lnTo>
                  <a:pt x="5627" y="1803"/>
                </a:lnTo>
                <a:lnTo>
                  <a:pt x="5432" y="2095"/>
                </a:lnTo>
                <a:lnTo>
                  <a:pt x="5359" y="2242"/>
                </a:lnTo>
                <a:lnTo>
                  <a:pt x="5310" y="2412"/>
                </a:lnTo>
                <a:lnTo>
                  <a:pt x="5262" y="2558"/>
                </a:lnTo>
                <a:lnTo>
                  <a:pt x="5237" y="2704"/>
                </a:lnTo>
                <a:lnTo>
                  <a:pt x="5237" y="2850"/>
                </a:lnTo>
                <a:lnTo>
                  <a:pt x="5262" y="3021"/>
                </a:lnTo>
                <a:lnTo>
                  <a:pt x="5310" y="3167"/>
                </a:lnTo>
                <a:lnTo>
                  <a:pt x="5383" y="3313"/>
                </a:lnTo>
                <a:lnTo>
                  <a:pt x="5481" y="3459"/>
                </a:lnTo>
                <a:lnTo>
                  <a:pt x="5603" y="3605"/>
                </a:lnTo>
                <a:lnTo>
                  <a:pt x="5603" y="3605"/>
                </a:lnTo>
                <a:lnTo>
                  <a:pt x="5797" y="3752"/>
                </a:lnTo>
                <a:lnTo>
                  <a:pt x="5992" y="3849"/>
                </a:lnTo>
                <a:lnTo>
                  <a:pt x="6187" y="3946"/>
                </a:lnTo>
                <a:lnTo>
                  <a:pt x="6406" y="3995"/>
                </a:lnTo>
                <a:lnTo>
                  <a:pt x="6625" y="4044"/>
                </a:lnTo>
                <a:lnTo>
                  <a:pt x="6845" y="4141"/>
                </a:lnTo>
                <a:lnTo>
                  <a:pt x="7039" y="4239"/>
                </a:lnTo>
                <a:lnTo>
                  <a:pt x="7234" y="4409"/>
                </a:lnTo>
                <a:lnTo>
                  <a:pt x="7234" y="4409"/>
                </a:lnTo>
                <a:lnTo>
                  <a:pt x="7405" y="4604"/>
                </a:lnTo>
                <a:lnTo>
                  <a:pt x="7502" y="4823"/>
                </a:lnTo>
                <a:lnTo>
                  <a:pt x="7575" y="5067"/>
                </a:lnTo>
                <a:lnTo>
                  <a:pt x="7600" y="5359"/>
                </a:lnTo>
                <a:lnTo>
                  <a:pt x="7600" y="5359"/>
                </a:lnTo>
                <a:lnTo>
                  <a:pt x="7575" y="5554"/>
                </a:lnTo>
                <a:lnTo>
                  <a:pt x="7551" y="5773"/>
                </a:lnTo>
                <a:lnTo>
                  <a:pt x="7478" y="5968"/>
                </a:lnTo>
                <a:lnTo>
                  <a:pt x="7405" y="6163"/>
                </a:lnTo>
                <a:lnTo>
                  <a:pt x="7307" y="6357"/>
                </a:lnTo>
                <a:lnTo>
                  <a:pt x="7186" y="6552"/>
                </a:lnTo>
                <a:lnTo>
                  <a:pt x="7039" y="6723"/>
                </a:lnTo>
                <a:lnTo>
                  <a:pt x="6893" y="6893"/>
                </a:lnTo>
                <a:lnTo>
                  <a:pt x="6893" y="6893"/>
                </a:lnTo>
                <a:lnTo>
                  <a:pt x="6723" y="7039"/>
                </a:lnTo>
                <a:lnTo>
                  <a:pt x="6552" y="7186"/>
                </a:lnTo>
                <a:lnTo>
                  <a:pt x="6382" y="7283"/>
                </a:lnTo>
                <a:lnTo>
                  <a:pt x="6187" y="7405"/>
                </a:lnTo>
                <a:lnTo>
                  <a:pt x="5992" y="7478"/>
                </a:lnTo>
                <a:lnTo>
                  <a:pt x="5773" y="7551"/>
                </a:lnTo>
                <a:lnTo>
                  <a:pt x="5554" y="7575"/>
                </a:lnTo>
                <a:lnTo>
                  <a:pt x="5359" y="7600"/>
                </a:lnTo>
                <a:lnTo>
                  <a:pt x="5359" y="7600"/>
                </a:lnTo>
                <a:lnTo>
                  <a:pt x="5091" y="7575"/>
                </a:lnTo>
                <a:lnTo>
                  <a:pt x="4848" y="7502"/>
                </a:lnTo>
                <a:lnTo>
                  <a:pt x="4604" y="7405"/>
                </a:lnTo>
                <a:lnTo>
                  <a:pt x="4409" y="7234"/>
                </a:lnTo>
                <a:lnTo>
                  <a:pt x="4409" y="7234"/>
                </a:lnTo>
                <a:lnTo>
                  <a:pt x="4239" y="7039"/>
                </a:lnTo>
                <a:lnTo>
                  <a:pt x="4117" y="6820"/>
                </a:lnTo>
                <a:lnTo>
                  <a:pt x="4044" y="6601"/>
                </a:lnTo>
                <a:lnTo>
                  <a:pt x="3971" y="6382"/>
                </a:lnTo>
                <a:lnTo>
                  <a:pt x="3922" y="6187"/>
                </a:lnTo>
                <a:lnTo>
                  <a:pt x="3849" y="5992"/>
                </a:lnTo>
                <a:lnTo>
                  <a:pt x="3752" y="5797"/>
                </a:lnTo>
                <a:lnTo>
                  <a:pt x="3605" y="5602"/>
                </a:lnTo>
                <a:lnTo>
                  <a:pt x="3605" y="5602"/>
                </a:lnTo>
                <a:lnTo>
                  <a:pt x="3459" y="5481"/>
                </a:lnTo>
                <a:lnTo>
                  <a:pt x="3313" y="5383"/>
                </a:lnTo>
                <a:lnTo>
                  <a:pt x="3167" y="5310"/>
                </a:lnTo>
                <a:lnTo>
                  <a:pt x="3021" y="5262"/>
                </a:lnTo>
                <a:lnTo>
                  <a:pt x="2850" y="5237"/>
                </a:lnTo>
                <a:lnTo>
                  <a:pt x="2704" y="5237"/>
                </a:lnTo>
                <a:lnTo>
                  <a:pt x="2558" y="5262"/>
                </a:lnTo>
                <a:lnTo>
                  <a:pt x="2412" y="5310"/>
                </a:lnTo>
                <a:lnTo>
                  <a:pt x="2242" y="5359"/>
                </a:lnTo>
                <a:lnTo>
                  <a:pt x="2095" y="5432"/>
                </a:lnTo>
                <a:lnTo>
                  <a:pt x="1803" y="5627"/>
                </a:lnTo>
                <a:lnTo>
                  <a:pt x="1511" y="5870"/>
                </a:lnTo>
                <a:lnTo>
                  <a:pt x="1243" y="6138"/>
                </a:lnTo>
                <a:lnTo>
                  <a:pt x="975" y="6431"/>
                </a:lnTo>
                <a:lnTo>
                  <a:pt x="756" y="6747"/>
                </a:lnTo>
                <a:lnTo>
                  <a:pt x="537" y="7039"/>
                </a:lnTo>
                <a:lnTo>
                  <a:pt x="366" y="7307"/>
                </a:lnTo>
                <a:lnTo>
                  <a:pt x="98" y="7770"/>
                </a:lnTo>
                <a:lnTo>
                  <a:pt x="25" y="7916"/>
                </a:lnTo>
                <a:lnTo>
                  <a:pt x="1" y="8014"/>
                </a:lnTo>
                <a:lnTo>
                  <a:pt x="1" y="8014"/>
                </a:lnTo>
                <a:lnTo>
                  <a:pt x="25" y="8208"/>
                </a:lnTo>
                <a:lnTo>
                  <a:pt x="74" y="8379"/>
                </a:lnTo>
                <a:lnTo>
                  <a:pt x="171" y="8574"/>
                </a:lnTo>
                <a:lnTo>
                  <a:pt x="293" y="8720"/>
                </a:lnTo>
                <a:lnTo>
                  <a:pt x="293" y="8720"/>
                </a:lnTo>
                <a:lnTo>
                  <a:pt x="585" y="8988"/>
                </a:lnTo>
                <a:lnTo>
                  <a:pt x="878" y="9231"/>
                </a:lnTo>
                <a:lnTo>
                  <a:pt x="1413" y="9670"/>
                </a:lnTo>
                <a:lnTo>
                  <a:pt x="1901" y="10035"/>
                </a:lnTo>
                <a:lnTo>
                  <a:pt x="2095" y="10206"/>
                </a:lnTo>
                <a:lnTo>
                  <a:pt x="2290" y="10376"/>
                </a:lnTo>
                <a:lnTo>
                  <a:pt x="2412" y="10547"/>
                </a:lnTo>
                <a:lnTo>
                  <a:pt x="2534" y="10717"/>
                </a:lnTo>
                <a:lnTo>
                  <a:pt x="2583" y="10888"/>
                </a:lnTo>
                <a:lnTo>
                  <a:pt x="2583" y="11082"/>
                </a:lnTo>
                <a:lnTo>
                  <a:pt x="2534" y="11277"/>
                </a:lnTo>
                <a:lnTo>
                  <a:pt x="2436" y="11496"/>
                </a:lnTo>
                <a:lnTo>
                  <a:pt x="2266" y="11740"/>
                </a:lnTo>
                <a:lnTo>
                  <a:pt x="1998" y="12008"/>
                </a:lnTo>
                <a:lnTo>
                  <a:pt x="1998" y="12008"/>
                </a:lnTo>
                <a:lnTo>
                  <a:pt x="1828" y="12178"/>
                </a:lnTo>
                <a:lnTo>
                  <a:pt x="1633" y="12276"/>
                </a:lnTo>
                <a:lnTo>
                  <a:pt x="1413" y="12349"/>
                </a:lnTo>
                <a:lnTo>
                  <a:pt x="1219" y="12398"/>
                </a:lnTo>
                <a:lnTo>
                  <a:pt x="999" y="12446"/>
                </a:lnTo>
                <a:lnTo>
                  <a:pt x="780" y="12544"/>
                </a:lnTo>
                <a:lnTo>
                  <a:pt x="585" y="12665"/>
                </a:lnTo>
                <a:lnTo>
                  <a:pt x="366" y="12836"/>
                </a:lnTo>
                <a:lnTo>
                  <a:pt x="366" y="12836"/>
                </a:lnTo>
                <a:lnTo>
                  <a:pt x="196" y="13031"/>
                </a:lnTo>
                <a:lnTo>
                  <a:pt x="98" y="13250"/>
                </a:lnTo>
                <a:lnTo>
                  <a:pt x="25" y="13493"/>
                </a:lnTo>
                <a:lnTo>
                  <a:pt x="1" y="13761"/>
                </a:lnTo>
                <a:lnTo>
                  <a:pt x="1" y="13761"/>
                </a:lnTo>
                <a:lnTo>
                  <a:pt x="25" y="13981"/>
                </a:lnTo>
                <a:lnTo>
                  <a:pt x="50" y="14200"/>
                </a:lnTo>
                <a:lnTo>
                  <a:pt x="123" y="14395"/>
                </a:lnTo>
                <a:lnTo>
                  <a:pt x="220" y="14614"/>
                </a:lnTo>
                <a:lnTo>
                  <a:pt x="318" y="14784"/>
                </a:lnTo>
                <a:lnTo>
                  <a:pt x="439" y="14979"/>
                </a:lnTo>
                <a:lnTo>
                  <a:pt x="561" y="15150"/>
                </a:lnTo>
                <a:lnTo>
                  <a:pt x="707" y="15320"/>
                </a:lnTo>
                <a:lnTo>
                  <a:pt x="707" y="15320"/>
                </a:lnTo>
                <a:lnTo>
                  <a:pt x="878" y="15466"/>
                </a:lnTo>
                <a:lnTo>
                  <a:pt x="1048" y="15588"/>
                </a:lnTo>
                <a:lnTo>
                  <a:pt x="1243" y="15710"/>
                </a:lnTo>
                <a:lnTo>
                  <a:pt x="1438" y="15832"/>
                </a:lnTo>
                <a:lnTo>
                  <a:pt x="1633" y="15905"/>
                </a:lnTo>
                <a:lnTo>
                  <a:pt x="1852" y="15978"/>
                </a:lnTo>
                <a:lnTo>
                  <a:pt x="2047" y="16002"/>
                </a:lnTo>
                <a:lnTo>
                  <a:pt x="2266" y="16026"/>
                </a:lnTo>
                <a:lnTo>
                  <a:pt x="2266" y="16026"/>
                </a:lnTo>
                <a:lnTo>
                  <a:pt x="2534" y="16002"/>
                </a:lnTo>
                <a:lnTo>
                  <a:pt x="2777" y="15929"/>
                </a:lnTo>
                <a:lnTo>
                  <a:pt x="2997" y="15832"/>
                </a:lnTo>
                <a:lnTo>
                  <a:pt x="3191" y="15661"/>
                </a:lnTo>
                <a:lnTo>
                  <a:pt x="3191" y="15661"/>
                </a:lnTo>
                <a:lnTo>
                  <a:pt x="3362" y="15466"/>
                </a:lnTo>
                <a:lnTo>
                  <a:pt x="3484" y="15247"/>
                </a:lnTo>
                <a:lnTo>
                  <a:pt x="3557" y="15052"/>
                </a:lnTo>
                <a:lnTo>
                  <a:pt x="3605" y="14833"/>
                </a:lnTo>
                <a:lnTo>
                  <a:pt x="3679" y="14614"/>
                </a:lnTo>
                <a:lnTo>
                  <a:pt x="3752" y="14419"/>
                </a:lnTo>
                <a:lnTo>
                  <a:pt x="3849" y="14200"/>
                </a:lnTo>
                <a:lnTo>
                  <a:pt x="4019" y="14029"/>
                </a:lnTo>
                <a:lnTo>
                  <a:pt x="4019" y="14029"/>
                </a:lnTo>
                <a:lnTo>
                  <a:pt x="4287" y="13786"/>
                </a:lnTo>
                <a:lnTo>
                  <a:pt x="4531" y="13591"/>
                </a:lnTo>
                <a:lnTo>
                  <a:pt x="4750" y="13493"/>
                </a:lnTo>
                <a:lnTo>
                  <a:pt x="4945" y="13445"/>
                </a:lnTo>
                <a:lnTo>
                  <a:pt x="5140" y="13445"/>
                </a:lnTo>
                <a:lnTo>
                  <a:pt x="5310" y="13493"/>
                </a:lnTo>
                <a:lnTo>
                  <a:pt x="5481" y="13615"/>
                </a:lnTo>
                <a:lnTo>
                  <a:pt x="5651" y="13737"/>
                </a:lnTo>
                <a:lnTo>
                  <a:pt x="5822" y="13932"/>
                </a:lnTo>
                <a:lnTo>
                  <a:pt x="5992" y="14127"/>
                </a:lnTo>
                <a:lnTo>
                  <a:pt x="6358" y="14614"/>
                </a:lnTo>
                <a:lnTo>
                  <a:pt x="6796" y="15150"/>
                </a:lnTo>
                <a:lnTo>
                  <a:pt x="7039" y="15442"/>
                </a:lnTo>
                <a:lnTo>
                  <a:pt x="7307" y="15734"/>
                </a:lnTo>
                <a:lnTo>
                  <a:pt x="7307" y="15734"/>
                </a:lnTo>
                <a:lnTo>
                  <a:pt x="7454" y="15856"/>
                </a:lnTo>
                <a:lnTo>
                  <a:pt x="7648" y="15953"/>
                </a:lnTo>
                <a:lnTo>
                  <a:pt x="7819" y="16002"/>
                </a:lnTo>
                <a:lnTo>
                  <a:pt x="8014" y="16026"/>
                </a:lnTo>
                <a:lnTo>
                  <a:pt x="8014" y="16026"/>
                </a:lnTo>
                <a:lnTo>
                  <a:pt x="8111" y="16002"/>
                </a:lnTo>
                <a:lnTo>
                  <a:pt x="8257" y="15929"/>
                </a:lnTo>
                <a:lnTo>
                  <a:pt x="8720" y="15661"/>
                </a:lnTo>
                <a:lnTo>
                  <a:pt x="8988" y="15491"/>
                </a:lnTo>
                <a:lnTo>
                  <a:pt x="9280" y="15271"/>
                </a:lnTo>
                <a:lnTo>
                  <a:pt x="9597" y="15052"/>
                </a:lnTo>
                <a:lnTo>
                  <a:pt x="9889" y="14784"/>
                </a:lnTo>
                <a:lnTo>
                  <a:pt x="10157" y="14516"/>
                </a:lnTo>
                <a:lnTo>
                  <a:pt x="10400" y="14224"/>
                </a:lnTo>
                <a:lnTo>
                  <a:pt x="10595" y="13932"/>
                </a:lnTo>
                <a:lnTo>
                  <a:pt x="10668" y="13786"/>
                </a:lnTo>
                <a:lnTo>
                  <a:pt x="10717" y="13615"/>
                </a:lnTo>
                <a:lnTo>
                  <a:pt x="10766" y="13469"/>
                </a:lnTo>
                <a:lnTo>
                  <a:pt x="10790" y="13323"/>
                </a:lnTo>
                <a:lnTo>
                  <a:pt x="10790" y="13177"/>
                </a:lnTo>
                <a:lnTo>
                  <a:pt x="10766" y="13006"/>
                </a:lnTo>
                <a:lnTo>
                  <a:pt x="10717" y="12860"/>
                </a:lnTo>
                <a:lnTo>
                  <a:pt x="10644" y="12714"/>
                </a:lnTo>
                <a:lnTo>
                  <a:pt x="10547" y="12568"/>
                </a:lnTo>
                <a:lnTo>
                  <a:pt x="10425" y="12422"/>
                </a:lnTo>
                <a:lnTo>
                  <a:pt x="10425" y="12422"/>
                </a:lnTo>
                <a:lnTo>
                  <a:pt x="10230" y="12276"/>
                </a:lnTo>
                <a:lnTo>
                  <a:pt x="10035" y="12178"/>
                </a:lnTo>
                <a:lnTo>
                  <a:pt x="9840" y="12105"/>
                </a:lnTo>
                <a:lnTo>
                  <a:pt x="9621" y="12032"/>
                </a:lnTo>
                <a:lnTo>
                  <a:pt x="9402" y="11983"/>
                </a:lnTo>
                <a:lnTo>
                  <a:pt x="9183" y="11886"/>
                </a:lnTo>
                <a:lnTo>
                  <a:pt x="8988" y="11789"/>
                </a:lnTo>
                <a:lnTo>
                  <a:pt x="8793" y="11618"/>
                </a:lnTo>
                <a:lnTo>
                  <a:pt x="8793" y="11618"/>
                </a:lnTo>
                <a:lnTo>
                  <a:pt x="8623" y="11423"/>
                </a:lnTo>
                <a:lnTo>
                  <a:pt x="8525" y="11204"/>
                </a:lnTo>
                <a:lnTo>
                  <a:pt x="8452" y="10961"/>
                </a:lnTo>
                <a:lnTo>
                  <a:pt x="8428" y="10668"/>
                </a:lnTo>
                <a:lnTo>
                  <a:pt x="8428" y="10668"/>
                </a:lnTo>
                <a:lnTo>
                  <a:pt x="8452" y="10473"/>
                </a:lnTo>
                <a:lnTo>
                  <a:pt x="8476" y="10254"/>
                </a:lnTo>
                <a:lnTo>
                  <a:pt x="8549" y="10059"/>
                </a:lnTo>
                <a:lnTo>
                  <a:pt x="8623" y="9865"/>
                </a:lnTo>
                <a:lnTo>
                  <a:pt x="8720" y="9670"/>
                </a:lnTo>
                <a:lnTo>
                  <a:pt x="8842" y="9475"/>
                </a:lnTo>
                <a:lnTo>
                  <a:pt x="8988" y="9304"/>
                </a:lnTo>
                <a:lnTo>
                  <a:pt x="9134" y="9134"/>
                </a:lnTo>
                <a:lnTo>
                  <a:pt x="9134" y="9134"/>
                </a:lnTo>
                <a:lnTo>
                  <a:pt x="9304" y="8988"/>
                </a:lnTo>
                <a:lnTo>
                  <a:pt x="9475" y="8866"/>
                </a:lnTo>
                <a:lnTo>
                  <a:pt x="9645" y="8744"/>
                </a:lnTo>
                <a:lnTo>
                  <a:pt x="9840" y="8622"/>
                </a:lnTo>
                <a:lnTo>
                  <a:pt x="10035" y="8549"/>
                </a:lnTo>
                <a:lnTo>
                  <a:pt x="10254" y="8476"/>
                </a:lnTo>
                <a:lnTo>
                  <a:pt x="10474" y="8452"/>
                </a:lnTo>
                <a:lnTo>
                  <a:pt x="10668" y="8428"/>
                </a:lnTo>
                <a:lnTo>
                  <a:pt x="10668" y="8428"/>
                </a:lnTo>
                <a:lnTo>
                  <a:pt x="10936" y="8452"/>
                </a:lnTo>
                <a:lnTo>
                  <a:pt x="11180" y="8525"/>
                </a:lnTo>
                <a:lnTo>
                  <a:pt x="11423" y="8622"/>
                </a:lnTo>
                <a:lnTo>
                  <a:pt x="11618" y="8793"/>
                </a:lnTo>
                <a:lnTo>
                  <a:pt x="11618" y="8793"/>
                </a:lnTo>
                <a:lnTo>
                  <a:pt x="11789" y="8988"/>
                </a:lnTo>
                <a:lnTo>
                  <a:pt x="11910" y="9207"/>
                </a:lnTo>
                <a:lnTo>
                  <a:pt x="11984" y="9426"/>
                </a:lnTo>
                <a:lnTo>
                  <a:pt x="12057" y="9645"/>
                </a:lnTo>
                <a:lnTo>
                  <a:pt x="12105" y="9840"/>
                </a:lnTo>
                <a:lnTo>
                  <a:pt x="12178" y="10035"/>
                </a:lnTo>
                <a:lnTo>
                  <a:pt x="12276" y="10230"/>
                </a:lnTo>
                <a:lnTo>
                  <a:pt x="12422" y="10425"/>
                </a:lnTo>
                <a:lnTo>
                  <a:pt x="12422" y="10425"/>
                </a:lnTo>
                <a:lnTo>
                  <a:pt x="12568" y="10547"/>
                </a:lnTo>
                <a:lnTo>
                  <a:pt x="12714" y="10644"/>
                </a:lnTo>
                <a:lnTo>
                  <a:pt x="12860" y="10717"/>
                </a:lnTo>
                <a:lnTo>
                  <a:pt x="13006" y="10766"/>
                </a:lnTo>
                <a:lnTo>
                  <a:pt x="13177" y="10790"/>
                </a:lnTo>
                <a:lnTo>
                  <a:pt x="13323" y="10790"/>
                </a:lnTo>
                <a:lnTo>
                  <a:pt x="13469" y="10766"/>
                </a:lnTo>
                <a:lnTo>
                  <a:pt x="13615" y="10717"/>
                </a:lnTo>
                <a:lnTo>
                  <a:pt x="13786" y="10668"/>
                </a:lnTo>
                <a:lnTo>
                  <a:pt x="13932" y="10595"/>
                </a:lnTo>
                <a:lnTo>
                  <a:pt x="14224" y="10400"/>
                </a:lnTo>
                <a:lnTo>
                  <a:pt x="14516" y="10157"/>
                </a:lnTo>
                <a:lnTo>
                  <a:pt x="14784" y="9889"/>
                </a:lnTo>
                <a:lnTo>
                  <a:pt x="15052" y="9597"/>
                </a:lnTo>
                <a:lnTo>
                  <a:pt x="15271" y="9280"/>
                </a:lnTo>
                <a:lnTo>
                  <a:pt x="15491" y="8988"/>
                </a:lnTo>
                <a:lnTo>
                  <a:pt x="15661" y="8720"/>
                </a:lnTo>
                <a:lnTo>
                  <a:pt x="15929" y="8257"/>
                </a:lnTo>
                <a:lnTo>
                  <a:pt x="16002" y="8111"/>
                </a:lnTo>
                <a:lnTo>
                  <a:pt x="16026" y="8014"/>
                </a:lnTo>
                <a:lnTo>
                  <a:pt x="16026" y="8014"/>
                </a:lnTo>
                <a:lnTo>
                  <a:pt x="16002" y="7819"/>
                </a:lnTo>
                <a:lnTo>
                  <a:pt x="15953" y="7648"/>
                </a:lnTo>
                <a:lnTo>
                  <a:pt x="15856" y="7453"/>
                </a:lnTo>
                <a:lnTo>
                  <a:pt x="15734" y="7307"/>
                </a:lnTo>
                <a:lnTo>
                  <a:pt x="15734" y="7307"/>
                </a:lnTo>
                <a:lnTo>
                  <a:pt x="15442" y="7039"/>
                </a:lnTo>
                <a:lnTo>
                  <a:pt x="15150" y="6796"/>
                </a:lnTo>
                <a:lnTo>
                  <a:pt x="14614" y="6357"/>
                </a:lnTo>
                <a:lnTo>
                  <a:pt x="14127" y="5992"/>
                </a:lnTo>
                <a:lnTo>
                  <a:pt x="13932" y="5822"/>
                </a:lnTo>
                <a:lnTo>
                  <a:pt x="13737" y="5651"/>
                </a:lnTo>
                <a:lnTo>
                  <a:pt x="13615" y="5481"/>
                </a:lnTo>
                <a:lnTo>
                  <a:pt x="13494" y="5310"/>
                </a:lnTo>
                <a:lnTo>
                  <a:pt x="13445" y="5140"/>
                </a:lnTo>
                <a:lnTo>
                  <a:pt x="13445" y="4945"/>
                </a:lnTo>
                <a:lnTo>
                  <a:pt x="13494" y="4750"/>
                </a:lnTo>
                <a:lnTo>
                  <a:pt x="13591" y="4531"/>
                </a:lnTo>
                <a:lnTo>
                  <a:pt x="13761" y="4287"/>
                </a:lnTo>
                <a:lnTo>
                  <a:pt x="14029" y="4019"/>
                </a:lnTo>
                <a:lnTo>
                  <a:pt x="14029" y="401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nvGrpSpPr>
          <p:cNvPr id="16" name="Group 15"/>
          <p:cNvGrpSpPr/>
          <p:nvPr/>
        </p:nvGrpSpPr>
        <p:grpSpPr>
          <a:xfrm>
            <a:off x="9240994" y="877563"/>
            <a:ext cx="5270191" cy="5068425"/>
            <a:chOff x="9240994" y="877563"/>
            <a:chExt cx="5270191" cy="5068425"/>
          </a:xfrm>
          <a:solidFill>
            <a:srgbClr val="01A6A0">
              <a:alpha val="29000"/>
            </a:srgbClr>
          </a:solidFill>
        </p:grpSpPr>
        <p:sp>
          <p:nvSpPr>
            <p:cNvPr id="9" name="Freeform 8"/>
            <p:cNvSpPr/>
            <p:nvPr/>
          </p:nvSpPr>
          <p:spPr>
            <a:xfrm rot="19047706">
              <a:off x="9860603" y="877563"/>
              <a:ext cx="4650582" cy="5068425"/>
            </a:xfrm>
            <a:custGeom>
              <a:avLst/>
              <a:gdLst>
                <a:gd name="connsiteX0" fmla="*/ 3885185 w 3885185"/>
                <a:gd name="connsiteY0" fmla="*/ 0 h 4234259"/>
                <a:gd name="connsiteX1" fmla="*/ 3359292 w 3885185"/>
                <a:gd name="connsiteY1" fmla="*/ 573143 h 4234259"/>
                <a:gd name="connsiteX2" fmla="*/ 535500 w 3885185"/>
                <a:gd name="connsiteY2" fmla="*/ 573143 h 4234259"/>
                <a:gd name="connsiteX3" fmla="*/ 535500 w 3885185"/>
                <a:gd name="connsiteY3" fmla="*/ 3650646 h 4234259"/>
                <a:gd name="connsiteX4" fmla="*/ 0 w 3885185"/>
                <a:gd name="connsiteY4" fmla="*/ 4234259 h 4234259"/>
                <a:gd name="connsiteX5" fmla="*/ 0 w 3885185"/>
                <a:gd name="connsiteY5" fmla="*/ 0 h 42342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885185" h="4234259">
                  <a:moveTo>
                    <a:pt x="3885185" y="0"/>
                  </a:moveTo>
                  <a:lnTo>
                    <a:pt x="3359292" y="573143"/>
                  </a:lnTo>
                  <a:lnTo>
                    <a:pt x="535500" y="573143"/>
                  </a:lnTo>
                  <a:lnTo>
                    <a:pt x="535500" y="3650646"/>
                  </a:lnTo>
                  <a:lnTo>
                    <a:pt x="0" y="4234259"/>
                  </a:lnTo>
                  <a:lnTo>
                    <a:pt x="0" y="0"/>
                  </a:lnTo>
                  <a:close/>
                </a:path>
              </a:pathLst>
            </a:custGeom>
            <a:solidFill>
              <a:srgbClr val="01A6A0">
                <a:alpha val="70000"/>
              </a:srgbClr>
            </a:soli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solidFill>
                  <a:schemeClr val="tx1"/>
                </a:solidFill>
              </a:endParaRPr>
            </a:p>
          </p:txBody>
        </p:sp>
        <p:sp>
          <p:nvSpPr>
            <p:cNvPr id="7" name="Freeform 6"/>
            <p:cNvSpPr/>
            <p:nvPr/>
          </p:nvSpPr>
          <p:spPr>
            <a:xfrm rot="19047706">
              <a:off x="9240994" y="2086372"/>
              <a:ext cx="2202157" cy="2291421"/>
            </a:xfrm>
            <a:custGeom>
              <a:avLst/>
              <a:gdLst>
                <a:gd name="connsiteX0" fmla="*/ 1637820 w 1637820"/>
                <a:gd name="connsiteY0" fmla="*/ 0 h 1705728"/>
                <a:gd name="connsiteX1" fmla="*/ 1613525 w 1637820"/>
                <a:gd name="connsiteY1" fmla="*/ 492788 h 1705728"/>
                <a:gd name="connsiteX2" fmla="*/ 492788 w 1637820"/>
                <a:gd name="connsiteY2" fmla="*/ 492788 h 1705728"/>
                <a:gd name="connsiteX3" fmla="*/ 492787 w 1637820"/>
                <a:gd name="connsiteY3" fmla="*/ 1692862 h 1705728"/>
                <a:gd name="connsiteX4" fmla="*/ 0 w 1637820"/>
                <a:gd name="connsiteY4" fmla="*/ 1705728 h 1705728"/>
                <a:gd name="connsiteX5" fmla="*/ 0 w 1637820"/>
                <a:gd name="connsiteY5" fmla="*/ 0 h 170572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37820" h="1705728">
                  <a:moveTo>
                    <a:pt x="1637820" y="0"/>
                  </a:moveTo>
                  <a:lnTo>
                    <a:pt x="1613525" y="492788"/>
                  </a:lnTo>
                  <a:lnTo>
                    <a:pt x="492788" y="492788"/>
                  </a:lnTo>
                  <a:lnTo>
                    <a:pt x="492787" y="1692862"/>
                  </a:lnTo>
                  <a:lnTo>
                    <a:pt x="0" y="1705728"/>
                  </a:lnTo>
                  <a:lnTo>
                    <a:pt x="0" y="0"/>
                  </a:lnTo>
                  <a:close/>
                </a:path>
              </a:pathLst>
            </a:custGeom>
            <a:solidFill>
              <a:srgbClr val="006571">
                <a:alpha val="6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 name="Freeform 11"/>
            <p:cNvSpPr/>
            <p:nvPr/>
          </p:nvSpPr>
          <p:spPr>
            <a:xfrm rot="19026234">
              <a:off x="10712302" y="1780756"/>
              <a:ext cx="2998342" cy="3269078"/>
            </a:xfrm>
            <a:custGeom>
              <a:avLst/>
              <a:gdLst>
                <a:gd name="connsiteX0" fmla="*/ 2504872 w 2504872"/>
                <a:gd name="connsiteY0" fmla="*/ 0 h 2731050"/>
                <a:gd name="connsiteX1" fmla="*/ 2504872 w 2504872"/>
                <a:gd name="connsiteY1" fmla="*/ 35118 h 2731050"/>
                <a:gd name="connsiteX2" fmla="*/ 0 w 2504872"/>
                <a:gd name="connsiteY2" fmla="*/ 2731050 h 2731050"/>
                <a:gd name="connsiteX3" fmla="*/ 0 w 2504872"/>
                <a:gd name="connsiteY3" fmla="*/ 0 h 2731050"/>
              </a:gdLst>
              <a:ahLst/>
              <a:cxnLst>
                <a:cxn ang="0">
                  <a:pos x="connsiteX0" y="connsiteY0"/>
                </a:cxn>
                <a:cxn ang="0">
                  <a:pos x="connsiteX1" y="connsiteY1"/>
                </a:cxn>
                <a:cxn ang="0">
                  <a:pos x="connsiteX2" y="connsiteY2"/>
                </a:cxn>
                <a:cxn ang="0">
                  <a:pos x="connsiteX3" y="connsiteY3"/>
                </a:cxn>
              </a:cxnLst>
              <a:rect l="l" t="t" r="r" b="b"/>
              <a:pathLst>
                <a:path w="2504872" h="2731050">
                  <a:moveTo>
                    <a:pt x="2504872" y="0"/>
                  </a:moveTo>
                  <a:lnTo>
                    <a:pt x="2504872" y="35118"/>
                  </a:lnTo>
                  <a:lnTo>
                    <a:pt x="0" y="2731050"/>
                  </a:lnTo>
                  <a:lnTo>
                    <a:pt x="0" y="0"/>
                  </a:lnTo>
                  <a:close/>
                </a:path>
              </a:pathLst>
            </a:custGeom>
            <a:solidFill>
              <a:srgbClr val="333333">
                <a:alpha val="6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 name="Shape 164">
            <a:extLst>
              <a:ext uri="{FF2B5EF4-FFF2-40B4-BE49-F238E27FC236}">
                <a16:creationId xmlns:a16="http://schemas.microsoft.com/office/drawing/2014/main" id="{F185D6FA-3E28-4DA5-ABB7-87CA7A5AEF91}"/>
              </a:ext>
            </a:extLst>
          </p:cNvPr>
          <p:cNvSpPr txBox="1">
            <a:spLocks/>
          </p:cNvSpPr>
          <p:nvPr/>
        </p:nvSpPr>
        <p:spPr>
          <a:xfrm>
            <a:off x="199869" y="3086649"/>
            <a:ext cx="3045491" cy="3764489"/>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r>
              <a:rPr lang="en-US" sz="1600" b="1" dirty="0">
                <a:solidFill>
                  <a:srgbClr val="FFC000"/>
                </a:solidFill>
              </a:rPr>
              <a:t>Chris Hadfield</a:t>
            </a:r>
            <a:endParaRPr lang="en-US" sz="1600" dirty="0">
              <a:solidFill>
                <a:srgbClr val="FFC000"/>
              </a:solidFill>
            </a:endParaRPr>
          </a:p>
          <a:p>
            <a:pPr algn="just"/>
            <a:r>
              <a:rPr lang="en-US" sz="16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solidFill>
                <a:schemeClr val="bg1"/>
              </a:solidFill>
            </a:endParaRPr>
          </a:p>
        </p:txBody>
      </p:sp>
      <p:sp>
        <p:nvSpPr>
          <p:cNvPr id="17" name="Shape 165">
            <a:extLst>
              <a:ext uri="{FF2B5EF4-FFF2-40B4-BE49-F238E27FC236}">
                <a16:creationId xmlns:a16="http://schemas.microsoft.com/office/drawing/2014/main" id="{9FD44443-0EE3-43E5-A8CD-FA3D56044826}"/>
              </a:ext>
            </a:extLst>
          </p:cNvPr>
          <p:cNvSpPr txBox="1">
            <a:spLocks/>
          </p:cNvSpPr>
          <p:nvPr/>
        </p:nvSpPr>
        <p:spPr>
          <a:xfrm>
            <a:off x="199869" y="1437312"/>
            <a:ext cx="7156276" cy="14649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3600">
                <a:solidFill>
                  <a:schemeClr val="bg1"/>
                </a:solidFill>
              </a:rPr>
              <a:t>YOU CAN ALSO SPLIT YOUR CONTENT</a:t>
            </a:r>
            <a:endParaRPr lang="en" sz="3600" dirty="0">
              <a:solidFill>
                <a:schemeClr val="bg1"/>
              </a:solidFill>
            </a:endParaRPr>
          </a:p>
        </p:txBody>
      </p:sp>
      <p:sp>
        <p:nvSpPr>
          <p:cNvPr id="18" name="Shape 166">
            <a:extLst>
              <a:ext uri="{FF2B5EF4-FFF2-40B4-BE49-F238E27FC236}">
                <a16:creationId xmlns:a16="http://schemas.microsoft.com/office/drawing/2014/main" id="{EF2652EA-0172-41A8-82D5-1773E70AB311}"/>
              </a:ext>
            </a:extLst>
          </p:cNvPr>
          <p:cNvSpPr txBox="1">
            <a:spLocks/>
          </p:cNvSpPr>
          <p:nvPr/>
        </p:nvSpPr>
        <p:spPr>
          <a:xfrm>
            <a:off x="3464285" y="3086648"/>
            <a:ext cx="2896541" cy="3764489"/>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r>
              <a:rPr lang="en-US" sz="1600" b="1" dirty="0">
                <a:solidFill>
                  <a:srgbClr val="FFC000"/>
                </a:solidFill>
              </a:rPr>
              <a:t>Erin Cummings</a:t>
            </a:r>
          </a:p>
          <a:p>
            <a:pPr algn="just"/>
            <a:r>
              <a:rPr lang="en-US" sz="16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600" i="1" dirty="0">
                <a:solidFill>
                  <a:schemeClr val="bg1"/>
                </a:solidFill>
              </a:rPr>
              <a:t/>
            </a:r>
            <a:br>
              <a:rPr lang="en-US" sz="1600" i="1" dirty="0">
                <a:solidFill>
                  <a:schemeClr val="bg1"/>
                </a:solidFill>
              </a:rPr>
            </a:br>
            <a:endParaRPr lang="en" sz="1600" i="1" dirty="0">
              <a:solidFill>
                <a:schemeClr val="bg1"/>
              </a:solidFill>
            </a:endParaRPr>
          </a:p>
        </p:txBody>
      </p:sp>
    </p:spTree>
    <p:extLst>
      <p:ext uri="{BB962C8B-B14F-4D97-AF65-F5344CB8AC3E}">
        <p14:creationId xmlns:p14="http://schemas.microsoft.com/office/powerpoint/2010/main" val="4095365972"/>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Rectangle 10"/>
          <p:cNvSpPr/>
          <p:nvPr/>
        </p:nvSpPr>
        <p:spPr>
          <a:xfrm>
            <a:off x="0" y="-27587"/>
            <a:ext cx="12192000" cy="6878725"/>
          </a:xfrm>
          <a:prstGeom prst="rect">
            <a:avLst/>
          </a:prstGeom>
          <a:blipFill dpi="0" rotWithShape="1">
            <a:blip r:embed="rId2" cstate="email">
              <a:alphaModFix amt="37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p:cNvSpPr/>
          <p:nvPr/>
        </p:nvSpPr>
        <p:spPr>
          <a:xfrm rot="16200000">
            <a:off x="4570751" y="-763250"/>
            <a:ext cx="6858000" cy="8384499"/>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 name="Shape 124"/>
          <p:cNvSpPr txBox="1">
            <a:spLocks/>
          </p:cNvSpPr>
          <p:nvPr/>
        </p:nvSpPr>
        <p:spPr>
          <a:xfrm>
            <a:off x="4015842" y="2013495"/>
            <a:ext cx="8168586" cy="771443"/>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chemeClr val="bg1"/>
                </a:solidFill>
              </a:rPr>
              <a:t>IN TWO OR THREE COLUMNS</a:t>
            </a:r>
          </a:p>
        </p:txBody>
      </p:sp>
      <p:grpSp>
        <p:nvGrpSpPr>
          <p:cNvPr id="6" name="Shape 128"/>
          <p:cNvGrpSpPr/>
          <p:nvPr/>
        </p:nvGrpSpPr>
        <p:grpSpPr>
          <a:xfrm>
            <a:off x="932542" y="1503272"/>
            <a:ext cx="349059" cy="298881"/>
            <a:chOff x="1934025" y="1001650"/>
            <a:chExt cx="415300" cy="355600"/>
          </a:xfrm>
        </p:grpSpPr>
        <p:sp>
          <p:nvSpPr>
            <p:cNvPr id="7" name="Shape 129"/>
            <p:cNvSpPr/>
            <p:nvPr/>
          </p:nvSpPr>
          <p:spPr>
            <a:xfrm>
              <a:off x="1934025" y="1303650"/>
              <a:ext cx="207650" cy="53600"/>
            </a:xfrm>
            <a:custGeom>
              <a:avLst/>
              <a:gdLst/>
              <a:ahLst/>
              <a:cxnLst/>
              <a:rect l="0" t="0" r="0" b="0"/>
              <a:pathLst>
                <a:path w="8306" h="2144" fill="none" extrusionOk="0">
                  <a:moveTo>
                    <a:pt x="1" y="0"/>
                  </a:moveTo>
                  <a:lnTo>
                    <a:pt x="1" y="487"/>
                  </a:lnTo>
                  <a:lnTo>
                    <a:pt x="1" y="487"/>
                  </a:lnTo>
                  <a:lnTo>
                    <a:pt x="25" y="633"/>
                  </a:lnTo>
                  <a:lnTo>
                    <a:pt x="74" y="755"/>
                  </a:lnTo>
                  <a:lnTo>
                    <a:pt x="147" y="853"/>
                  </a:lnTo>
                  <a:lnTo>
                    <a:pt x="245" y="950"/>
                  </a:lnTo>
                  <a:lnTo>
                    <a:pt x="245" y="950"/>
                  </a:lnTo>
                  <a:lnTo>
                    <a:pt x="391" y="1023"/>
                  </a:lnTo>
                  <a:lnTo>
                    <a:pt x="561" y="1047"/>
                  </a:lnTo>
                  <a:lnTo>
                    <a:pt x="561" y="1047"/>
                  </a:lnTo>
                  <a:lnTo>
                    <a:pt x="732" y="1023"/>
                  </a:lnTo>
                  <a:lnTo>
                    <a:pt x="732" y="1023"/>
                  </a:lnTo>
                  <a:lnTo>
                    <a:pt x="1292" y="853"/>
                  </a:lnTo>
                  <a:lnTo>
                    <a:pt x="1657" y="780"/>
                  </a:lnTo>
                  <a:lnTo>
                    <a:pt x="2071" y="682"/>
                  </a:lnTo>
                  <a:lnTo>
                    <a:pt x="2534" y="609"/>
                  </a:lnTo>
                  <a:lnTo>
                    <a:pt x="3021" y="560"/>
                  </a:lnTo>
                  <a:lnTo>
                    <a:pt x="3581" y="512"/>
                  </a:lnTo>
                  <a:lnTo>
                    <a:pt x="4166" y="487"/>
                  </a:lnTo>
                  <a:lnTo>
                    <a:pt x="4166" y="487"/>
                  </a:lnTo>
                  <a:lnTo>
                    <a:pt x="4604" y="512"/>
                  </a:lnTo>
                  <a:lnTo>
                    <a:pt x="5018" y="536"/>
                  </a:lnTo>
                  <a:lnTo>
                    <a:pt x="5408" y="609"/>
                  </a:lnTo>
                  <a:lnTo>
                    <a:pt x="5773" y="682"/>
                  </a:lnTo>
                  <a:lnTo>
                    <a:pt x="6114" y="780"/>
                  </a:lnTo>
                  <a:lnTo>
                    <a:pt x="6431" y="877"/>
                  </a:lnTo>
                  <a:lnTo>
                    <a:pt x="6699" y="999"/>
                  </a:lnTo>
                  <a:lnTo>
                    <a:pt x="6966" y="1120"/>
                  </a:lnTo>
                  <a:lnTo>
                    <a:pt x="7186" y="1242"/>
                  </a:lnTo>
                  <a:lnTo>
                    <a:pt x="7405" y="1388"/>
                  </a:lnTo>
                  <a:lnTo>
                    <a:pt x="7770" y="1656"/>
                  </a:lnTo>
                  <a:lnTo>
                    <a:pt x="8062" y="1924"/>
                  </a:lnTo>
                  <a:lnTo>
                    <a:pt x="8306" y="214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130"/>
            <p:cNvSpPr/>
            <p:nvPr/>
          </p:nvSpPr>
          <p:spPr>
            <a:xfrm>
              <a:off x="2141650" y="1303650"/>
              <a:ext cx="207675" cy="53600"/>
            </a:xfrm>
            <a:custGeom>
              <a:avLst/>
              <a:gdLst/>
              <a:ahLst/>
              <a:cxnLst/>
              <a:rect l="0" t="0" r="0" b="0"/>
              <a:pathLst>
                <a:path w="8307" h="2144" fill="none" extrusionOk="0">
                  <a:moveTo>
                    <a:pt x="1" y="2143"/>
                  </a:moveTo>
                  <a:lnTo>
                    <a:pt x="1" y="2143"/>
                  </a:lnTo>
                  <a:lnTo>
                    <a:pt x="245" y="1924"/>
                  </a:lnTo>
                  <a:lnTo>
                    <a:pt x="537" y="1656"/>
                  </a:lnTo>
                  <a:lnTo>
                    <a:pt x="902" y="1388"/>
                  </a:lnTo>
                  <a:lnTo>
                    <a:pt x="1121" y="1242"/>
                  </a:lnTo>
                  <a:lnTo>
                    <a:pt x="1341" y="1120"/>
                  </a:lnTo>
                  <a:lnTo>
                    <a:pt x="1608" y="999"/>
                  </a:lnTo>
                  <a:lnTo>
                    <a:pt x="1876" y="877"/>
                  </a:lnTo>
                  <a:lnTo>
                    <a:pt x="2193" y="780"/>
                  </a:lnTo>
                  <a:lnTo>
                    <a:pt x="2534" y="682"/>
                  </a:lnTo>
                  <a:lnTo>
                    <a:pt x="2899" y="609"/>
                  </a:lnTo>
                  <a:lnTo>
                    <a:pt x="3289" y="536"/>
                  </a:lnTo>
                  <a:lnTo>
                    <a:pt x="3703" y="512"/>
                  </a:lnTo>
                  <a:lnTo>
                    <a:pt x="4141" y="487"/>
                  </a:lnTo>
                  <a:lnTo>
                    <a:pt x="4141" y="487"/>
                  </a:lnTo>
                  <a:lnTo>
                    <a:pt x="4726" y="512"/>
                  </a:lnTo>
                  <a:lnTo>
                    <a:pt x="5286" y="560"/>
                  </a:lnTo>
                  <a:lnTo>
                    <a:pt x="5773" y="609"/>
                  </a:lnTo>
                  <a:lnTo>
                    <a:pt x="6236" y="682"/>
                  </a:lnTo>
                  <a:lnTo>
                    <a:pt x="6650" y="780"/>
                  </a:lnTo>
                  <a:lnTo>
                    <a:pt x="7015" y="853"/>
                  </a:lnTo>
                  <a:lnTo>
                    <a:pt x="7575" y="1023"/>
                  </a:lnTo>
                  <a:lnTo>
                    <a:pt x="7575" y="1023"/>
                  </a:lnTo>
                  <a:lnTo>
                    <a:pt x="7746" y="1047"/>
                  </a:lnTo>
                  <a:lnTo>
                    <a:pt x="7746" y="1047"/>
                  </a:lnTo>
                  <a:lnTo>
                    <a:pt x="7916" y="1023"/>
                  </a:lnTo>
                  <a:lnTo>
                    <a:pt x="8062" y="950"/>
                  </a:lnTo>
                  <a:lnTo>
                    <a:pt x="8062" y="950"/>
                  </a:lnTo>
                  <a:lnTo>
                    <a:pt x="8160" y="853"/>
                  </a:lnTo>
                  <a:lnTo>
                    <a:pt x="8233" y="755"/>
                  </a:lnTo>
                  <a:lnTo>
                    <a:pt x="8282" y="633"/>
                  </a:lnTo>
                  <a:lnTo>
                    <a:pt x="8306" y="487"/>
                  </a:lnTo>
                  <a:lnTo>
                    <a:pt x="8306"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131"/>
            <p:cNvSpPr/>
            <p:nvPr/>
          </p:nvSpPr>
          <p:spPr>
            <a:xfrm>
              <a:off x="1934025" y="1001650"/>
              <a:ext cx="207650" cy="331250"/>
            </a:xfrm>
            <a:custGeom>
              <a:avLst/>
              <a:gdLst/>
              <a:ahLst/>
              <a:cxnLst/>
              <a:rect l="0" t="0" r="0" b="0"/>
              <a:pathLst>
                <a:path w="8306" h="13250" fill="none" extrusionOk="0">
                  <a:moveTo>
                    <a:pt x="8306" y="2192"/>
                  </a:moveTo>
                  <a:lnTo>
                    <a:pt x="8306" y="13249"/>
                  </a:lnTo>
                  <a:lnTo>
                    <a:pt x="8306" y="13249"/>
                  </a:lnTo>
                  <a:lnTo>
                    <a:pt x="8062" y="13030"/>
                  </a:lnTo>
                  <a:lnTo>
                    <a:pt x="7770" y="12762"/>
                  </a:lnTo>
                  <a:lnTo>
                    <a:pt x="7405" y="12494"/>
                  </a:lnTo>
                  <a:lnTo>
                    <a:pt x="7186" y="12348"/>
                  </a:lnTo>
                  <a:lnTo>
                    <a:pt x="6966" y="12226"/>
                  </a:lnTo>
                  <a:lnTo>
                    <a:pt x="6699" y="12105"/>
                  </a:lnTo>
                  <a:lnTo>
                    <a:pt x="6431" y="11983"/>
                  </a:lnTo>
                  <a:lnTo>
                    <a:pt x="6114" y="11885"/>
                  </a:lnTo>
                  <a:lnTo>
                    <a:pt x="5773" y="11788"/>
                  </a:lnTo>
                  <a:lnTo>
                    <a:pt x="5408" y="11715"/>
                  </a:lnTo>
                  <a:lnTo>
                    <a:pt x="5018" y="11642"/>
                  </a:lnTo>
                  <a:lnTo>
                    <a:pt x="4604" y="11617"/>
                  </a:lnTo>
                  <a:lnTo>
                    <a:pt x="4166" y="11593"/>
                  </a:lnTo>
                  <a:lnTo>
                    <a:pt x="4166" y="11593"/>
                  </a:lnTo>
                  <a:lnTo>
                    <a:pt x="3581" y="11617"/>
                  </a:lnTo>
                  <a:lnTo>
                    <a:pt x="3021" y="11666"/>
                  </a:lnTo>
                  <a:lnTo>
                    <a:pt x="2534" y="11715"/>
                  </a:lnTo>
                  <a:lnTo>
                    <a:pt x="2071" y="11788"/>
                  </a:lnTo>
                  <a:lnTo>
                    <a:pt x="1657" y="11885"/>
                  </a:lnTo>
                  <a:lnTo>
                    <a:pt x="1292" y="11958"/>
                  </a:lnTo>
                  <a:lnTo>
                    <a:pt x="732" y="12129"/>
                  </a:lnTo>
                  <a:lnTo>
                    <a:pt x="732" y="12129"/>
                  </a:lnTo>
                  <a:lnTo>
                    <a:pt x="561" y="12153"/>
                  </a:lnTo>
                  <a:lnTo>
                    <a:pt x="561" y="12153"/>
                  </a:lnTo>
                  <a:lnTo>
                    <a:pt x="391" y="12129"/>
                  </a:lnTo>
                  <a:lnTo>
                    <a:pt x="245" y="12056"/>
                  </a:lnTo>
                  <a:lnTo>
                    <a:pt x="245" y="12056"/>
                  </a:lnTo>
                  <a:lnTo>
                    <a:pt x="147" y="11958"/>
                  </a:lnTo>
                  <a:lnTo>
                    <a:pt x="74" y="11861"/>
                  </a:lnTo>
                  <a:lnTo>
                    <a:pt x="25" y="11739"/>
                  </a:lnTo>
                  <a:lnTo>
                    <a:pt x="1" y="11593"/>
                  </a:lnTo>
                  <a:lnTo>
                    <a:pt x="1" y="1656"/>
                  </a:lnTo>
                  <a:lnTo>
                    <a:pt x="1" y="1656"/>
                  </a:lnTo>
                  <a:lnTo>
                    <a:pt x="25" y="1534"/>
                  </a:lnTo>
                  <a:lnTo>
                    <a:pt x="50" y="1437"/>
                  </a:lnTo>
                  <a:lnTo>
                    <a:pt x="123" y="1315"/>
                  </a:lnTo>
                  <a:lnTo>
                    <a:pt x="196" y="1242"/>
                  </a:lnTo>
                  <a:lnTo>
                    <a:pt x="196" y="1242"/>
                  </a:lnTo>
                  <a:lnTo>
                    <a:pt x="342" y="1120"/>
                  </a:lnTo>
                  <a:lnTo>
                    <a:pt x="512" y="974"/>
                  </a:lnTo>
                  <a:lnTo>
                    <a:pt x="926" y="755"/>
                  </a:lnTo>
                  <a:lnTo>
                    <a:pt x="1389" y="536"/>
                  </a:lnTo>
                  <a:lnTo>
                    <a:pt x="1901" y="341"/>
                  </a:lnTo>
                  <a:lnTo>
                    <a:pt x="2461" y="195"/>
                  </a:lnTo>
                  <a:lnTo>
                    <a:pt x="3021" y="73"/>
                  </a:lnTo>
                  <a:lnTo>
                    <a:pt x="3581" y="24"/>
                  </a:lnTo>
                  <a:lnTo>
                    <a:pt x="4166" y="0"/>
                  </a:lnTo>
                  <a:lnTo>
                    <a:pt x="4166" y="0"/>
                  </a:lnTo>
                  <a:lnTo>
                    <a:pt x="4531" y="0"/>
                  </a:lnTo>
                  <a:lnTo>
                    <a:pt x="4872" y="49"/>
                  </a:lnTo>
                  <a:lnTo>
                    <a:pt x="5213" y="98"/>
                  </a:lnTo>
                  <a:lnTo>
                    <a:pt x="5530" y="171"/>
                  </a:lnTo>
                  <a:lnTo>
                    <a:pt x="5822" y="268"/>
                  </a:lnTo>
                  <a:lnTo>
                    <a:pt x="6114" y="365"/>
                  </a:lnTo>
                  <a:lnTo>
                    <a:pt x="6358" y="487"/>
                  </a:lnTo>
                  <a:lnTo>
                    <a:pt x="6626" y="609"/>
                  </a:lnTo>
                  <a:lnTo>
                    <a:pt x="7064" y="901"/>
                  </a:lnTo>
                  <a:lnTo>
                    <a:pt x="7429" y="1169"/>
                  </a:lnTo>
                  <a:lnTo>
                    <a:pt x="7746" y="1437"/>
                  </a:lnTo>
                  <a:lnTo>
                    <a:pt x="8014" y="1681"/>
                  </a:lnTo>
                  <a:lnTo>
                    <a:pt x="8014" y="1681"/>
                  </a:lnTo>
                  <a:lnTo>
                    <a:pt x="8136" y="1802"/>
                  </a:lnTo>
                  <a:lnTo>
                    <a:pt x="8136" y="1802"/>
                  </a:lnTo>
                  <a:lnTo>
                    <a:pt x="8209" y="1875"/>
                  </a:lnTo>
                  <a:lnTo>
                    <a:pt x="8257" y="1973"/>
                  </a:lnTo>
                  <a:lnTo>
                    <a:pt x="8306" y="2095"/>
                  </a:lnTo>
                  <a:lnTo>
                    <a:pt x="8306" y="2192"/>
                  </a:lnTo>
                  <a:lnTo>
                    <a:pt x="8306" y="219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132"/>
            <p:cNvSpPr/>
            <p:nvPr/>
          </p:nvSpPr>
          <p:spPr>
            <a:xfrm>
              <a:off x="2141650" y="1001650"/>
              <a:ext cx="207675" cy="331250"/>
            </a:xfrm>
            <a:custGeom>
              <a:avLst/>
              <a:gdLst/>
              <a:ahLst/>
              <a:cxnLst/>
              <a:rect l="0" t="0" r="0" b="0"/>
              <a:pathLst>
                <a:path w="8307" h="13250" fill="none" extrusionOk="0">
                  <a:moveTo>
                    <a:pt x="1" y="2192"/>
                  </a:moveTo>
                  <a:lnTo>
                    <a:pt x="1" y="13249"/>
                  </a:lnTo>
                  <a:lnTo>
                    <a:pt x="1" y="13249"/>
                  </a:lnTo>
                  <a:lnTo>
                    <a:pt x="245" y="13030"/>
                  </a:lnTo>
                  <a:lnTo>
                    <a:pt x="537" y="12762"/>
                  </a:lnTo>
                  <a:lnTo>
                    <a:pt x="902" y="12494"/>
                  </a:lnTo>
                  <a:lnTo>
                    <a:pt x="1121" y="12348"/>
                  </a:lnTo>
                  <a:lnTo>
                    <a:pt x="1341" y="12226"/>
                  </a:lnTo>
                  <a:lnTo>
                    <a:pt x="1608" y="12105"/>
                  </a:lnTo>
                  <a:lnTo>
                    <a:pt x="1876" y="11983"/>
                  </a:lnTo>
                  <a:lnTo>
                    <a:pt x="2193" y="11885"/>
                  </a:lnTo>
                  <a:lnTo>
                    <a:pt x="2534" y="11788"/>
                  </a:lnTo>
                  <a:lnTo>
                    <a:pt x="2899" y="11715"/>
                  </a:lnTo>
                  <a:lnTo>
                    <a:pt x="3289" y="11642"/>
                  </a:lnTo>
                  <a:lnTo>
                    <a:pt x="3703" y="11617"/>
                  </a:lnTo>
                  <a:lnTo>
                    <a:pt x="4141" y="11593"/>
                  </a:lnTo>
                  <a:lnTo>
                    <a:pt x="4141" y="11593"/>
                  </a:lnTo>
                  <a:lnTo>
                    <a:pt x="4726" y="11617"/>
                  </a:lnTo>
                  <a:lnTo>
                    <a:pt x="5286" y="11666"/>
                  </a:lnTo>
                  <a:lnTo>
                    <a:pt x="5773" y="11715"/>
                  </a:lnTo>
                  <a:lnTo>
                    <a:pt x="6236" y="11788"/>
                  </a:lnTo>
                  <a:lnTo>
                    <a:pt x="6650" y="11885"/>
                  </a:lnTo>
                  <a:lnTo>
                    <a:pt x="7015" y="11958"/>
                  </a:lnTo>
                  <a:lnTo>
                    <a:pt x="7575" y="12129"/>
                  </a:lnTo>
                  <a:lnTo>
                    <a:pt x="7575" y="12129"/>
                  </a:lnTo>
                  <a:lnTo>
                    <a:pt x="7746" y="12153"/>
                  </a:lnTo>
                  <a:lnTo>
                    <a:pt x="7746" y="12153"/>
                  </a:lnTo>
                  <a:lnTo>
                    <a:pt x="7916" y="12129"/>
                  </a:lnTo>
                  <a:lnTo>
                    <a:pt x="8062" y="12056"/>
                  </a:lnTo>
                  <a:lnTo>
                    <a:pt x="8062" y="12056"/>
                  </a:lnTo>
                  <a:lnTo>
                    <a:pt x="8160" y="11958"/>
                  </a:lnTo>
                  <a:lnTo>
                    <a:pt x="8233" y="11861"/>
                  </a:lnTo>
                  <a:lnTo>
                    <a:pt x="8282" y="11739"/>
                  </a:lnTo>
                  <a:lnTo>
                    <a:pt x="8306" y="11593"/>
                  </a:lnTo>
                  <a:lnTo>
                    <a:pt x="8306" y="1656"/>
                  </a:lnTo>
                  <a:lnTo>
                    <a:pt x="8306" y="1656"/>
                  </a:lnTo>
                  <a:lnTo>
                    <a:pt x="8282" y="1534"/>
                  </a:lnTo>
                  <a:lnTo>
                    <a:pt x="8257" y="1437"/>
                  </a:lnTo>
                  <a:lnTo>
                    <a:pt x="8184" y="1315"/>
                  </a:lnTo>
                  <a:lnTo>
                    <a:pt x="8111" y="1242"/>
                  </a:lnTo>
                  <a:lnTo>
                    <a:pt x="8111" y="1242"/>
                  </a:lnTo>
                  <a:lnTo>
                    <a:pt x="7965" y="1120"/>
                  </a:lnTo>
                  <a:lnTo>
                    <a:pt x="7795" y="974"/>
                  </a:lnTo>
                  <a:lnTo>
                    <a:pt x="7381" y="755"/>
                  </a:lnTo>
                  <a:lnTo>
                    <a:pt x="6918" y="536"/>
                  </a:lnTo>
                  <a:lnTo>
                    <a:pt x="6406" y="341"/>
                  </a:lnTo>
                  <a:lnTo>
                    <a:pt x="5846" y="195"/>
                  </a:lnTo>
                  <a:lnTo>
                    <a:pt x="5286" y="73"/>
                  </a:lnTo>
                  <a:lnTo>
                    <a:pt x="4726" y="24"/>
                  </a:lnTo>
                  <a:lnTo>
                    <a:pt x="4141" y="0"/>
                  </a:lnTo>
                  <a:lnTo>
                    <a:pt x="4141" y="0"/>
                  </a:lnTo>
                  <a:lnTo>
                    <a:pt x="3776" y="0"/>
                  </a:lnTo>
                  <a:lnTo>
                    <a:pt x="3435" y="49"/>
                  </a:lnTo>
                  <a:lnTo>
                    <a:pt x="3094" y="98"/>
                  </a:lnTo>
                  <a:lnTo>
                    <a:pt x="2777" y="171"/>
                  </a:lnTo>
                  <a:lnTo>
                    <a:pt x="2485" y="268"/>
                  </a:lnTo>
                  <a:lnTo>
                    <a:pt x="2193" y="365"/>
                  </a:lnTo>
                  <a:lnTo>
                    <a:pt x="1949" y="487"/>
                  </a:lnTo>
                  <a:lnTo>
                    <a:pt x="1681" y="609"/>
                  </a:lnTo>
                  <a:lnTo>
                    <a:pt x="1243" y="901"/>
                  </a:lnTo>
                  <a:lnTo>
                    <a:pt x="878" y="1169"/>
                  </a:lnTo>
                  <a:lnTo>
                    <a:pt x="561" y="1437"/>
                  </a:lnTo>
                  <a:lnTo>
                    <a:pt x="293" y="1681"/>
                  </a:lnTo>
                  <a:lnTo>
                    <a:pt x="293" y="1681"/>
                  </a:lnTo>
                  <a:lnTo>
                    <a:pt x="171" y="1802"/>
                  </a:lnTo>
                  <a:lnTo>
                    <a:pt x="171" y="1802"/>
                  </a:lnTo>
                  <a:lnTo>
                    <a:pt x="98" y="1875"/>
                  </a:lnTo>
                  <a:lnTo>
                    <a:pt x="50" y="1973"/>
                  </a:lnTo>
                  <a:lnTo>
                    <a:pt x="1" y="2095"/>
                  </a:lnTo>
                  <a:lnTo>
                    <a:pt x="1" y="2192"/>
                  </a:lnTo>
                  <a:lnTo>
                    <a:pt x="1" y="2192"/>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pSp>
        <p:nvGrpSpPr>
          <p:cNvPr id="12" name="Group 11"/>
          <p:cNvGrpSpPr/>
          <p:nvPr/>
        </p:nvGrpSpPr>
        <p:grpSpPr>
          <a:xfrm rot="10800000">
            <a:off x="-2311962" y="877562"/>
            <a:ext cx="5256527" cy="5068425"/>
            <a:chOff x="9254658" y="877563"/>
            <a:chExt cx="5256527" cy="5068425"/>
          </a:xfrm>
          <a:solidFill>
            <a:srgbClr val="01A6A0">
              <a:alpha val="29000"/>
            </a:srgbClr>
          </a:solidFill>
        </p:grpSpPr>
        <p:sp>
          <p:nvSpPr>
            <p:cNvPr id="13" name="Freeform 12"/>
            <p:cNvSpPr/>
            <p:nvPr/>
          </p:nvSpPr>
          <p:spPr>
            <a:xfrm rot="19047706">
              <a:off x="9860603" y="877563"/>
              <a:ext cx="4650582" cy="5068425"/>
            </a:xfrm>
            <a:custGeom>
              <a:avLst/>
              <a:gdLst>
                <a:gd name="connsiteX0" fmla="*/ 3885185 w 3885185"/>
                <a:gd name="connsiteY0" fmla="*/ 0 h 4234259"/>
                <a:gd name="connsiteX1" fmla="*/ 3359292 w 3885185"/>
                <a:gd name="connsiteY1" fmla="*/ 573143 h 4234259"/>
                <a:gd name="connsiteX2" fmla="*/ 535500 w 3885185"/>
                <a:gd name="connsiteY2" fmla="*/ 573143 h 4234259"/>
                <a:gd name="connsiteX3" fmla="*/ 535500 w 3885185"/>
                <a:gd name="connsiteY3" fmla="*/ 3650646 h 4234259"/>
                <a:gd name="connsiteX4" fmla="*/ 0 w 3885185"/>
                <a:gd name="connsiteY4" fmla="*/ 4234259 h 4234259"/>
                <a:gd name="connsiteX5" fmla="*/ 0 w 3885185"/>
                <a:gd name="connsiteY5" fmla="*/ 0 h 42342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885185" h="4234259">
                  <a:moveTo>
                    <a:pt x="3885185" y="0"/>
                  </a:moveTo>
                  <a:lnTo>
                    <a:pt x="3359292" y="573143"/>
                  </a:lnTo>
                  <a:lnTo>
                    <a:pt x="535500" y="573143"/>
                  </a:lnTo>
                  <a:lnTo>
                    <a:pt x="535500" y="3650646"/>
                  </a:lnTo>
                  <a:lnTo>
                    <a:pt x="0" y="4234259"/>
                  </a:lnTo>
                  <a:lnTo>
                    <a:pt x="0" y="0"/>
                  </a:lnTo>
                  <a:close/>
                </a:path>
              </a:pathLst>
            </a:custGeom>
            <a:solidFill>
              <a:srgbClr val="01A6A0">
                <a:alpha val="70000"/>
              </a:srgbClr>
            </a:soli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solidFill>
                  <a:schemeClr val="tx1"/>
                </a:solidFill>
              </a:endParaRPr>
            </a:p>
          </p:txBody>
        </p:sp>
        <p:sp>
          <p:nvSpPr>
            <p:cNvPr id="14" name="Freeform 13"/>
            <p:cNvSpPr/>
            <p:nvPr/>
          </p:nvSpPr>
          <p:spPr>
            <a:xfrm rot="19047706">
              <a:off x="9254658" y="2081054"/>
              <a:ext cx="2186423" cy="2291421"/>
            </a:xfrm>
            <a:custGeom>
              <a:avLst/>
              <a:gdLst>
                <a:gd name="connsiteX0" fmla="*/ 1637820 w 1637820"/>
                <a:gd name="connsiteY0" fmla="*/ 0 h 1705728"/>
                <a:gd name="connsiteX1" fmla="*/ 1613525 w 1637820"/>
                <a:gd name="connsiteY1" fmla="*/ 492788 h 1705728"/>
                <a:gd name="connsiteX2" fmla="*/ 492788 w 1637820"/>
                <a:gd name="connsiteY2" fmla="*/ 492788 h 1705728"/>
                <a:gd name="connsiteX3" fmla="*/ 492787 w 1637820"/>
                <a:gd name="connsiteY3" fmla="*/ 1692862 h 1705728"/>
                <a:gd name="connsiteX4" fmla="*/ 0 w 1637820"/>
                <a:gd name="connsiteY4" fmla="*/ 1705728 h 1705728"/>
                <a:gd name="connsiteX5" fmla="*/ 0 w 1637820"/>
                <a:gd name="connsiteY5" fmla="*/ 0 h 170572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37820" h="1705728">
                  <a:moveTo>
                    <a:pt x="1637820" y="0"/>
                  </a:moveTo>
                  <a:lnTo>
                    <a:pt x="1613525" y="492788"/>
                  </a:lnTo>
                  <a:lnTo>
                    <a:pt x="492788" y="492788"/>
                  </a:lnTo>
                  <a:lnTo>
                    <a:pt x="492787" y="1692862"/>
                  </a:lnTo>
                  <a:lnTo>
                    <a:pt x="0" y="1705728"/>
                  </a:lnTo>
                  <a:lnTo>
                    <a:pt x="0" y="0"/>
                  </a:lnTo>
                  <a:close/>
                </a:path>
              </a:pathLst>
            </a:custGeom>
            <a:solidFill>
              <a:srgbClr val="006571">
                <a:alpha val="6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 name="Freeform 14"/>
            <p:cNvSpPr/>
            <p:nvPr/>
          </p:nvSpPr>
          <p:spPr>
            <a:xfrm rot="19026234">
              <a:off x="10712302" y="1780756"/>
              <a:ext cx="2998342" cy="3269078"/>
            </a:xfrm>
            <a:custGeom>
              <a:avLst/>
              <a:gdLst>
                <a:gd name="connsiteX0" fmla="*/ 2504872 w 2504872"/>
                <a:gd name="connsiteY0" fmla="*/ 0 h 2731050"/>
                <a:gd name="connsiteX1" fmla="*/ 2504872 w 2504872"/>
                <a:gd name="connsiteY1" fmla="*/ 35118 h 2731050"/>
                <a:gd name="connsiteX2" fmla="*/ 0 w 2504872"/>
                <a:gd name="connsiteY2" fmla="*/ 2731050 h 2731050"/>
                <a:gd name="connsiteX3" fmla="*/ 0 w 2504872"/>
                <a:gd name="connsiteY3" fmla="*/ 0 h 2731050"/>
              </a:gdLst>
              <a:ahLst/>
              <a:cxnLst>
                <a:cxn ang="0">
                  <a:pos x="connsiteX0" y="connsiteY0"/>
                </a:cxn>
                <a:cxn ang="0">
                  <a:pos x="connsiteX1" y="connsiteY1"/>
                </a:cxn>
                <a:cxn ang="0">
                  <a:pos x="connsiteX2" y="connsiteY2"/>
                </a:cxn>
                <a:cxn ang="0">
                  <a:pos x="connsiteX3" y="connsiteY3"/>
                </a:cxn>
              </a:cxnLst>
              <a:rect l="l" t="t" r="r" b="b"/>
              <a:pathLst>
                <a:path w="2504872" h="2731050">
                  <a:moveTo>
                    <a:pt x="2504872" y="0"/>
                  </a:moveTo>
                  <a:lnTo>
                    <a:pt x="2504872" y="35118"/>
                  </a:lnTo>
                  <a:lnTo>
                    <a:pt x="0" y="2731050"/>
                  </a:lnTo>
                  <a:lnTo>
                    <a:pt x="0" y="0"/>
                  </a:lnTo>
                  <a:close/>
                </a:path>
              </a:pathLst>
            </a:custGeom>
            <a:solidFill>
              <a:srgbClr val="333333">
                <a:alpha val="6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 name="Shape 181">
            <a:extLst>
              <a:ext uri="{FF2B5EF4-FFF2-40B4-BE49-F238E27FC236}">
                <a16:creationId xmlns:a16="http://schemas.microsoft.com/office/drawing/2014/main" id="{F723ABB0-693C-4459-B218-A656E4D4E162}"/>
              </a:ext>
            </a:extLst>
          </p:cNvPr>
          <p:cNvSpPr txBox="1">
            <a:spLocks/>
          </p:cNvSpPr>
          <p:nvPr/>
        </p:nvSpPr>
        <p:spPr>
          <a:xfrm>
            <a:off x="4183429" y="2735265"/>
            <a:ext cx="2286000" cy="3605573"/>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600" b="1" dirty="0">
                <a:solidFill>
                  <a:srgbClr val="FFFF00"/>
                </a:solidFill>
              </a:rPr>
              <a:t>Helen Keller </a:t>
            </a:r>
          </a:p>
          <a:p>
            <a:r>
              <a:rPr lang="en-US" sz="1600" dirty="0">
                <a:solidFill>
                  <a:schemeClr val="bg1"/>
                </a:solidFill>
              </a:rPr>
              <a:t>Character cannot be developed in ease and quiet. Only through experience of trial and suffering can the soul be strengthened, ambition inspired, and success achieved.</a:t>
            </a:r>
            <a:endParaRPr lang="en" sz="1600" dirty="0">
              <a:solidFill>
                <a:schemeClr val="bg1"/>
              </a:solidFill>
            </a:endParaRPr>
          </a:p>
        </p:txBody>
      </p:sp>
      <p:sp>
        <p:nvSpPr>
          <p:cNvPr id="18" name="Shape 182">
            <a:extLst>
              <a:ext uri="{FF2B5EF4-FFF2-40B4-BE49-F238E27FC236}">
                <a16:creationId xmlns:a16="http://schemas.microsoft.com/office/drawing/2014/main" id="{8734F212-A912-453F-BEDC-790E8BBF1C24}"/>
              </a:ext>
            </a:extLst>
          </p:cNvPr>
          <p:cNvSpPr txBox="1">
            <a:spLocks/>
          </p:cNvSpPr>
          <p:nvPr/>
        </p:nvSpPr>
        <p:spPr>
          <a:xfrm>
            <a:off x="6755178" y="2727330"/>
            <a:ext cx="2286000" cy="3605573"/>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600" b="1" dirty="0">
                <a:solidFill>
                  <a:srgbClr val="FFFF00"/>
                </a:solidFill>
              </a:rPr>
              <a:t>Mario Andretti</a:t>
            </a:r>
          </a:p>
          <a:p>
            <a:r>
              <a:rPr lang="en-US" sz="1600" dirty="0">
                <a:solidFill>
                  <a:schemeClr val="bg1"/>
                </a:solidFill>
              </a:rPr>
              <a:t>Desire is the key to motivation, but it's determination and commitment to an unrelenting pursuit of your goal - a commitment to excellence - that will enable you to attain the success you seek. </a:t>
            </a:r>
            <a:endParaRPr lang="en" sz="1600" dirty="0">
              <a:solidFill>
                <a:schemeClr val="bg1"/>
              </a:solidFill>
            </a:endParaRPr>
          </a:p>
        </p:txBody>
      </p:sp>
      <p:sp>
        <p:nvSpPr>
          <p:cNvPr id="19" name="Shape 183">
            <a:extLst>
              <a:ext uri="{FF2B5EF4-FFF2-40B4-BE49-F238E27FC236}">
                <a16:creationId xmlns:a16="http://schemas.microsoft.com/office/drawing/2014/main" id="{1C2AC794-5D6F-484C-92B1-D3A307A2BCE1}"/>
              </a:ext>
            </a:extLst>
          </p:cNvPr>
          <p:cNvSpPr txBox="1">
            <a:spLocks/>
          </p:cNvSpPr>
          <p:nvPr/>
        </p:nvSpPr>
        <p:spPr>
          <a:xfrm>
            <a:off x="9326928" y="2724306"/>
            <a:ext cx="2286000" cy="3605573"/>
          </a:xfrm>
          <a:prstGeom prst="rect">
            <a:avLst/>
          </a:prstGeom>
        </p:spPr>
        <p:txBody>
          <a:bodyPr lIns="91425" tIns="91425" rIns="91425" bIns="91425"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1600" b="1" dirty="0">
                <a:solidFill>
                  <a:srgbClr val="FFFF00"/>
                </a:solidFill>
              </a:rPr>
              <a:t>Dwight  Eisenhower</a:t>
            </a:r>
          </a:p>
          <a:p>
            <a:r>
              <a:rPr lang="en-US" sz="16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409514048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9"/>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38100"/>
            <a:ext cx="12192000" cy="6781800"/>
          </a:xfrm>
          <a:prstGeom prst="rect">
            <a:avLst/>
          </a:prstGeom>
        </p:spPr>
      </p:pic>
      <p:sp>
        <p:nvSpPr>
          <p:cNvPr id="11" name="Rectangle 10"/>
          <p:cNvSpPr/>
          <p:nvPr/>
        </p:nvSpPr>
        <p:spPr>
          <a:xfrm>
            <a:off x="-1" y="2019613"/>
            <a:ext cx="6212115" cy="1913758"/>
          </a:xfrm>
          <a:prstGeom prst="rect">
            <a:avLst/>
          </a:prstGeom>
          <a:solidFill>
            <a:srgbClr val="333333">
              <a:alpha val="6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37"/>
          <p:cNvSpPr txBox="1">
            <a:spLocks/>
          </p:cNvSpPr>
          <p:nvPr/>
        </p:nvSpPr>
        <p:spPr>
          <a:xfrm>
            <a:off x="685129" y="2094361"/>
            <a:ext cx="5410871" cy="3035671"/>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4000" dirty="0">
                <a:solidFill>
                  <a:schemeClr val="bg1"/>
                </a:solidFill>
              </a:rPr>
              <a:t>A PICTURE IS WORTH A THOUSAND WORDS</a:t>
            </a:r>
          </a:p>
        </p:txBody>
      </p:sp>
      <p:grpSp>
        <p:nvGrpSpPr>
          <p:cNvPr id="3" name="Shape 139"/>
          <p:cNvGrpSpPr/>
          <p:nvPr/>
        </p:nvGrpSpPr>
        <p:grpSpPr>
          <a:xfrm>
            <a:off x="175280" y="2208347"/>
            <a:ext cx="448836" cy="373608"/>
            <a:chOff x="1247822" y="322749"/>
            <a:chExt cx="443299" cy="369000"/>
          </a:xfrm>
        </p:grpSpPr>
        <p:sp>
          <p:nvSpPr>
            <p:cNvPr id="4" name="Shape 140"/>
            <p:cNvSpPr/>
            <p:nvPr/>
          </p:nvSpPr>
          <p:spPr>
            <a:xfrm>
              <a:off x="1247822" y="322749"/>
              <a:ext cx="443299" cy="369000"/>
            </a:xfrm>
            <a:custGeom>
              <a:avLst/>
              <a:gdLst/>
              <a:ahLst/>
              <a:cxnLst/>
              <a:rect l="0" t="0" r="0" b="0"/>
              <a:pathLst>
                <a:path w="17732" h="14760" fill="none" extrusionOk="0">
                  <a:moveTo>
                    <a:pt x="16952" y="2558"/>
                  </a:moveTo>
                  <a:lnTo>
                    <a:pt x="13664" y="2558"/>
                  </a:lnTo>
                  <a:lnTo>
                    <a:pt x="13226" y="755"/>
                  </a:lnTo>
                  <a:lnTo>
                    <a:pt x="13226" y="755"/>
                  </a:lnTo>
                  <a:lnTo>
                    <a:pt x="13177" y="609"/>
                  </a:lnTo>
                  <a:lnTo>
                    <a:pt x="13104" y="463"/>
                  </a:lnTo>
                  <a:lnTo>
                    <a:pt x="13006" y="317"/>
                  </a:lnTo>
                  <a:lnTo>
                    <a:pt x="12885" y="220"/>
                  </a:lnTo>
                  <a:lnTo>
                    <a:pt x="12739" y="122"/>
                  </a:lnTo>
                  <a:lnTo>
                    <a:pt x="12592" y="49"/>
                  </a:lnTo>
                  <a:lnTo>
                    <a:pt x="12446" y="0"/>
                  </a:lnTo>
                  <a:lnTo>
                    <a:pt x="12276" y="0"/>
                  </a:lnTo>
                  <a:lnTo>
                    <a:pt x="5456" y="0"/>
                  </a:lnTo>
                  <a:lnTo>
                    <a:pt x="5456" y="0"/>
                  </a:lnTo>
                  <a:lnTo>
                    <a:pt x="5286" y="0"/>
                  </a:lnTo>
                  <a:lnTo>
                    <a:pt x="5140" y="49"/>
                  </a:lnTo>
                  <a:lnTo>
                    <a:pt x="4994" y="122"/>
                  </a:lnTo>
                  <a:lnTo>
                    <a:pt x="4848" y="220"/>
                  </a:lnTo>
                  <a:lnTo>
                    <a:pt x="4726" y="317"/>
                  </a:lnTo>
                  <a:lnTo>
                    <a:pt x="4628" y="463"/>
                  </a:lnTo>
                  <a:lnTo>
                    <a:pt x="4555" y="609"/>
                  </a:lnTo>
                  <a:lnTo>
                    <a:pt x="4507" y="755"/>
                  </a:lnTo>
                  <a:lnTo>
                    <a:pt x="4068" y="2558"/>
                  </a:lnTo>
                  <a:lnTo>
                    <a:pt x="3240" y="2558"/>
                  </a:lnTo>
                  <a:lnTo>
                    <a:pt x="3240" y="2558"/>
                  </a:lnTo>
                  <a:lnTo>
                    <a:pt x="3240" y="2558"/>
                  </a:lnTo>
                  <a:lnTo>
                    <a:pt x="3240" y="2460"/>
                  </a:lnTo>
                  <a:lnTo>
                    <a:pt x="3216" y="2363"/>
                  </a:lnTo>
                  <a:lnTo>
                    <a:pt x="3167" y="2290"/>
                  </a:lnTo>
                  <a:lnTo>
                    <a:pt x="3094" y="2217"/>
                  </a:lnTo>
                  <a:lnTo>
                    <a:pt x="3045" y="2144"/>
                  </a:lnTo>
                  <a:lnTo>
                    <a:pt x="2948" y="2119"/>
                  </a:lnTo>
                  <a:lnTo>
                    <a:pt x="2850" y="2071"/>
                  </a:lnTo>
                  <a:lnTo>
                    <a:pt x="2753" y="2071"/>
                  </a:lnTo>
                  <a:lnTo>
                    <a:pt x="2047" y="2071"/>
                  </a:lnTo>
                  <a:lnTo>
                    <a:pt x="2047" y="2071"/>
                  </a:lnTo>
                  <a:lnTo>
                    <a:pt x="1949" y="2071"/>
                  </a:lnTo>
                  <a:lnTo>
                    <a:pt x="1852" y="2119"/>
                  </a:lnTo>
                  <a:lnTo>
                    <a:pt x="1779" y="2144"/>
                  </a:lnTo>
                  <a:lnTo>
                    <a:pt x="1706" y="2217"/>
                  </a:lnTo>
                  <a:lnTo>
                    <a:pt x="1633" y="2290"/>
                  </a:lnTo>
                  <a:lnTo>
                    <a:pt x="1608" y="2363"/>
                  </a:lnTo>
                  <a:lnTo>
                    <a:pt x="1560" y="2460"/>
                  </a:lnTo>
                  <a:lnTo>
                    <a:pt x="1560" y="2558"/>
                  </a:lnTo>
                  <a:lnTo>
                    <a:pt x="1560" y="2558"/>
                  </a:lnTo>
                  <a:lnTo>
                    <a:pt x="780" y="2558"/>
                  </a:lnTo>
                  <a:lnTo>
                    <a:pt x="780" y="2558"/>
                  </a:lnTo>
                  <a:lnTo>
                    <a:pt x="634" y="2582"/>
                  </a:lnTo>
                  <a:lnTo>
                    <a:pt x="488" y="2631"/>
                  </a:lnTo>
                  <a:lnTo>
                    <a:pt x="342" y="2679"/>
                  </a:lnTo>
                  <a:lnTo>
                    <a:pt x="220" y="2777"/>
                  </a:lnTo>
                  <a:lnTo>
                    <a:pt x="123" y="2899"/>
                  </a:lnTo>
                  <a:lnTo>
                    <a:pt x="74" y="3045"/>
                  </a:lnTo>
                  <a:lnTo>
                    <a:pt x="25" y="3191"/>
                  </a:lnTo>
                  <a:lnTo>
                    <a:pt x="1" y="3337"/>
                  </a:lnTo>
                  <a:lnTo>
                    <a:pt x="1" y="13980"/>
                  </a:lnTo>
                  <a:lnTo>
                    <a:pt x="1" y="13980"/>
                  </a:lnTo>
                  <a:lnTo>
                    <a:pt x="25" y="14151"/>
                  </a:lnTo>
                  <a:lnTo>
                    <a:pt x="74" y="14297"/>
                  </a:lnTo>
                  <a:lnTo>
                    <a:pt x="123" y="14418"/>
                  </a:lnTo>
                  <a:lnTo>
                    <a:pt x="220" y="14540"/>
                  </a:lnTo>
                  <a:lnTo>
                    <a:pt x="342" y="14638"/>
                  </a:lnTo>
                  <a:lnTo>
                    <a:pt x="488" y="14711"/>
                  </a:lnTo>
                  <a:lnTo>
                    <a:pt x="634" y="14759"/>
                  </a:lnTo>
                  <a:lnTo>
                    <a:pt x="780" y="14759"/>
                  </a:lnTo>
                  <a:lnTo>
                    <a:pt x="16952" y="14759"/>
                  </a:lnTo>
                  <a:lnTo>
                    <a:pt x="16952" y="14759"/>
                  </a:lnTo>
                  <a:lnTo>
                    <a:pt x="17098" y="14759"/>
                  </a:lnTo>
                  <a:lnTo>
                    <a:pt x="17244" y="14711"/>
                  </a:lnTo>
                  <a:lnTo>
                    <a:pt x="17390" y="14638"/>
                  </a:lnTo>
                  <a:lnTo>
                    <a:pt x="17512" y="14540"/>
                  </a:lnTo>
                  <a:lnTo>
                    <a:pt x="17610" y="14418"/>
                  </a:lnTo>
                  <a:lnTo>
                    <a:pt x="17658" y="14297"/>
                  </a:lnTo>
                  <a:lnTo>
                    <a:pt x="17707" y="14151"/>
                  </a:lnTo>
                  <a:lnTo>
                    <a:pt x="17731" y="13980"/>
                  </a:lnTo>
                  <a:lnTo>
                    <a:pt x="17731" y="3337"/>
                  </a:lnTo>
                  <a:lnTo>
                    <a:pt x="17731" y="3337"/>
                  </a:lnTo>
                  <a:lnTo>
                    <a:pt x="17707" y="3191"/>
                  </a:lnTo>
                  <a:lnTo>
                    <a:pt x="17658" y="3045"/>
                  </a:lnTo>
                  <a:lnTo>
                    <a:pt x="17610" y="2899"/>
                  </a:lnTo>
                  <a:lnTo>
                    <a:pt x="17512" y="2777"/>
                  </a:lnTo>
                  <a:lnTo>
                    <a:pt x="17390" y="2679"/>
                  </a:lnTo>
                  <a:lnTo>
                    <a:pt x="17244" y="2631"/>
                  </a:lnTo>
                  <a:lnTo>
                    <a:pt x="17098" y="2582"/>
                  </a:lnTo>
                  <a:lnTo>
                    <a:pt x="16952" y="2558"/>
                  </a:lnTo>
                  <a:lnTo>
                    <a:pt x="16952" y="255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141"/>
            <p:cNvSpPr/>
            <p:nvPr/>
          </p:nvSpPr>
          <p:spPr>
            <a:xfrm>
              <a:off x="1398222" y="386674"/>
              <a:ext cx="142500" cy="25"/>
            </a:xfrm>
            <a:custGeom>
              <a:avLst/>
              <a:gdLst/>
              <a:ahLst/>
              <a:cxnLst/>
              <a:rect l="0" t="0" r="0" b="0"/>
              <a:pathLst>
                <a:path w="5700" h="1" fill="none" extrusionOk="0">
                  <a:moveTo>
                    <a:pt x="5700" y="1"/>
                  </a:moveTo>
                  <a:lnTo>
                    <a:pt x="1"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142"/>
            <p:cNvSpPr/>
            <p:nvPr/>
          </p:nvSpPr>
          <p:spPr>
            <a:xfrm>
              <a:off x="1370222" y="449999"/>
              <a:ext cx="198500" cy="197900"/>
            </a:xfrm>
            <a:custGeom>
              <a:avLst/>
              <a:gdLst/>
              <a:ahLst/>
              <a:cxnLst/>
              <a:rect l="0" t="0" r="0" b="0"/>
              <a:pathLst>
                <a:path w="7940" h="7916" fill="none" extrusionOk="0">
                  <a:moveTo>
                    <a:pt x="3970" y="7916"/>
                  </a:moveTo>
                  <a:lnTo>
                    <a:pt x="3970" y="7916"/>
                  </a:lnTo>
                  <a:lnTo>
                    <a:pt x="3556" y="7892"/>
                  </a:lnTo>
                  <a:lnTo>
                    <a:pt x="3166" y="7843"/>
                  </a:lnTo>
                  <a:lnTo>
                    <a:pt x="2801" y="7745"/>
                  </a:lnTo>
                  <a:lnTo>
                    <a:pt x="2436" y="7624"/>
                  </a:lnTo>
                  <a:lnTo>
                    <a:pt x="2070" y="7453"/>
                  </a:lnTo>
                  <a:lnTo>
                    <a:pt x="1754" y="7258"/>
                  </a:lnTo>
                  <a:lnTo>
                    <a:pt x="1462" y="7015"/>
                  </a:lnTo>
                  <a:lnTo>
                    <a:pt x="1169" y="6771"/>
                  </a:lnTo>
                  <a:lnTo>
                    <a:pt x="901" y="6479"/>
                  </a:lnTo>
                  <a:lnTo>
                    <a:pt x="682" y="6187"/>
                  </a:lnTo>
                  <a:lnTo>
                    <a:pt x="487" y="5846"/>
                  </a:lnTo>
                  <a:lnTo>
                    <a:pt x="317" y="5505"/>
                  </a:lnTo>
                  <a:lnTo>
                    <a:pt x="195" y="5139"/>
                  </a:lnTo>
                  <a:lnTo>
                    <a:pt x="98" y="4750"/>
                  </a:lnTo>
                  <a:lnTo>
                    <a:pt x="25" y="4360"/>
                  </a:lnTo>
                  <a:lnTo>
                    <a:pt x="0" y="3970"/>
                  </a:lnTo>
                  <a:lnTo>
                    <a:pt x="0" y="3970"/>
                  </a:lnTo>
                  <a:lnTo>
                    <a:pt x="25" y="3556"/>
                  </a:lnTo>
                  <a:lnTo>
                    <a:pt x="98" y="3167"/>
                  </a:lnTo>
                  <a:lnTo>
                    <a:pt x="195" y="2777"/>
                  </a:lnTo>
                  <a:lnTo>
                    <a:pt x="317" y="2412"/>
                  </a:lnTo>
                  <a:lnTo>
                    <a:pt x="487" y="2071"/>
                  </a:lnTo>
                  <a:lnTo>
                    <a:pt x="682" y="1754"/>
                  </a:lnTo>
                  <a:lnTo>
                    <a:pt x="901" y="1437"/>
                  </a:lnTo>
                  <a:lnTo>
                    <a:pt x="1169" y="1170"/>
                  </a:lnTo>
                  <a:lnTo>
                    <a:pt x="1462" y="902"/>
                  </a:lnTo>
                  <a:lnTo>
                    <a:pt x="1754" y="682"/>
                  </a:lnTo>
                  <a:lnTo>
                    <a:pt x="2070" y="488"/>
                  </a:lnTo>
                  <a:lnTo>
                    <a:pt x="2436" y="317"/>
                  </a:lnTo>
                  <a:lnTo>
                    <a:pt x="2801" y="171"/>
                  </a:lnTo>
                  <a:lnTo>
                    <a:pt x="3166" y="74"/>
                  </a:lnTo>
                  <a:lnTo>
                    <a:pt x="3556" y="25"/>
                  </a:lnTo>
                  <a:lnTo>
                    <a:pt x="3970" y="1"/>
                  </a:lnTo>
                  <a:lnTo>
                    <a:pt x="3970" y="1"/>
                  </a:lnTo>
                  <a:lnTo>
                    <a:pt x="4384" y="25"/>
                  </a:lnTo>
                  <a:lnTo>
                    <a:pt x="4774" y="74"/>
                  </a:lnTo>
                  <a:lnTo>
                    <a:pt x="5139" y="171"/>
                  </a:lnTo>
                  <a:lnTo>
                    <a:pt x="5505" y="317"/>
                  </a:lnTo>
                  <a:lnTo>
                    <a:pt x="5870" y="488"/>
                  </a:lnTo>
                  <a:lnTo>
                    <a:pt x="6186" y="682"/>
                  </a:lnTo>
                  <a:lnTo>
                    <a:pt x="6479" y="902"/>
                  </a:lnTo>
                  <a:lnTo>
                    <a:pt x="6771" y="1170"/>
                  </a:lnTo>
                  <a:lnTo>
                    <a:pt x="7039" y="1437"/>
                  </a:lnTo>
                  <a:lnTo>
                    <a:pt x="7258" y="1754"/>
                  </a:lnTo>
                  <a:lnTo>
                    <a:pt x="7453" y="2071"/>
                  </a:lnTo>
                  <a:lnTo>
                    <a:pt x="7623" y="2412"/>
                  </a:lnTo>
                  <a:lnTo>
                    <a:pt x="7745" y="2777"/>
                  </a:lnTo>
                  <a:lnTo>
                    <a:pt x="7843" y="3167"/>
                  </a:lnTo>
                  <a:lnTo>
                    <a:pt x="7916" y="3556"/>
                  </a:lnTo>
                  <a:lnTo>
                    <a:pt x="7940" y="3970"/>
                  </a:lnTo>
                  <a:lnTo>
                    <a:pt x="7940" y="3970"/>
                  </a:lnTo>
                  <a:lnTo>
                    <a:pt x="7916" y="4360"/>
                  </a:lnTo>
                  <a:lnTo>
                    <a:pt x="7843" y="4750"/>
                  </a:lnTo>
                  <a:lnTo>
                    <a:pt x="7745" y="5139"/>
                  </a:lnTo>
                  <a:lnTo>
                    <a:pt x="7623" y="5505"/>
                  </a:lnTo>
                  <a:lnTo>
                    <a:pt x="7453" y="5846"/>
                  </a:lnTo>
                  <a:lnTo>
                    <a:pt x="7258" y="6187"/>
                  </a:lnTo>
                  <a:lnTo>
                    <a:pt x="7039" y="6479"/>
                  </a:lnTo>
                  <a:lnTo>
                    <a:pt x="6771" y="6771"/>
                  </a:lnTo>
                  <a:lnTo>
                    <a:pt x="6479" y="7015"/>
                  </a:lnTo>
                  <a:lnTo>
                    <a:pt x="6186" y="7258"/>
                  </a:lnTo>
                  <a:lnTo>
                    <a:pt x="5870" y="7453"/>
                  </a:lnTo>
                  <a:lnTo>
                    <a:pt x="5505" y="7624"/>
                  </a:lnTo>
                  <a:lnTo>
                    <a:pt x="5139" y="7745"/>
                  </a:lnTo>
                  <a:lnTo>
                    <a:pt x="4774" y="7843"/>
                  </a:lnTo>
                  <a:lnTo>
                    <a:pt x="4384" y="7892"/>
                  </a:lnTo>
                  <a:lnTo>
                    <a:pt x="3970" y="7916"/>
                  </a:lnTo>
                  <a:lnTo>
                    <a:pt x="3970" y="791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143"/>
            <p:cNvSpPr/>
            <p:nvPr/>
          </p:nvSpPr>
          <p:spPr>
            <a:xfrm>
              <a:off x="1403097" y="482874"/>
              <a:ext cx="132750" cy="132150"/>
            </a:xfrm>
            <a:custGeom>
              <a:avLst/>
              <a:gdLst/>
              <a:ahLst/>
              <a:cxnLst/>
              <a:rect l="0" t="0" r="0" b="0"/>
              <a:pathLst>
                <a:path w="5310" h="5286" fill="none" extrusionOk="0">
                  <a:moveTo>
                    <a:pt x="2655" y="5286"/>
                  </a:moveTo>
                  <a:lnTo>
                    <a:pt x="2655" y="5286"/>
                  </a:lnTo>
                  <a:lnTo>
                    <a:pt x="2387" y="5286"/>
                  </a:lnTo>
                  <a:lnTo>
                    <a:pt x="2119" y="5237"/>
                  </a:lnTo>
                  <a:lnTo>
                    <a:pt x="1876" y="5164"/>
                  </a:lnTo>
                  <a:lnTo>
                    <a:pt x="1632" y="5091"/>
                  </a:lnTo>
                  <a:lnTo>
                    <a:pt x="1389" y="4969"/>
                  </a:lnTo>
                  <a:lnTo>
                    <a:pt x="1169" y="4847"/>
                  </a:lnTo>
                  <a:lnTo>
                    <a:pt x="975" y="4677"/>
                  </a:lnTo>
                  <a:lnTo>
                    <a:pt x="780" y="4506"/>
                  </a:lnTo>
                  <a:lnTo>
                    <a:pt x="609" y="4336"/>
                  </a:lnTo>
                  <a:lnTo>
                    <a:pt x="463" y="4117"/>
                  </a:lnTo>
                  <a:lnTo>
                    <a:pt x="317" y="3897"/>
                  </a:lnTo>
                  <a:lnTo>
                    <a:pt x="220" y="3678"/>
                  </a:lnTo>
                  <a:lnTo>
                    <a:pt x="122" y="3435"/>
                  </a:lnTo>
                  <a:lnTo>
                    <a:pt x="74" y="3191"/>
                  </a:lnTo>
                  <a:lnTo>
                    <a:pt x="25" y="2923"/>
                  </a:lnTo>
                  <a:lnTo>
                    <a:pt x="0" y="2655"/>
                  </a:lnTo>
                  <a:lnTo>
                    <a:pt x="0" y="2655"/>
                  </a:lnTo>
                  <a:lnTo>
                    <a:pt x="25" y="2387"/>
                  </a:lnTo>
                  <a:lnTo>
                    <a:pt x="74" y="2120"/>
                  </a:lnTo>
                  <a:lnTo>
                    <a:pt x="122" y="1852"/>
                  </a:lnTo>
                  <a:lnTo>
                    <a:pt x="220" y="1608"/>
                  </a:lnTo>
                  <a:lnTo>
                    <a:pt x="317" y="1389"/>
                  </a:lnTo>
                  <a:lnTo>
                    <a:pt x="463" y="1170"/>
                  </a:lnTo>
                  <a:lnTo>
                    <a:pt x="609" y="975"/>
                  </a:lnTo>
                  <a:lnTo>
                    <a:pt x="780" y="780"/>
                  </a:lnTo>
                  <a:lnTo>
                    <a:pt x="975" y="610"/>
                  </a:lnTo>
                  <a:lnTo>
                    <a:pt x="1169" y="463"/>
                  </a:lnTo>
                  <a:lnTo>
                    <a:pt x="1389" y="317"/>
                  </a:lnTo>
                  <a:lnTo>
                    <a:pt x="1632" y="220"/>
                  </a:lnTo>
                  <a:lnTo>
                    <a:pt x="1876" y="122"/>
                  </a:lnTo>
                  <a:lnTo>
                    <a:pt x="2119" y="49"/>
                  </a:lnTo>
                  <a:lnTo>
                    <a:pt x="2387" y="25"/>
                  </a:lnTo>
                  <a:lnTo>
                    <a:pt x="2655" y="1"/>
                  </a:lnTo>
                  <a:lnTo>
                    <a:pt x="2655" y="1"/>
                  </a:lnTo>
                  <a:lnTo>
                    <a:pt x="2923" y="25"/>
                  </a:lnTo>
                  <a:lnTo>
                    <a:pt x="3191" y="49"/>
                  </a:lnTo>
                  <a:lnTo>
                    <a:pt x="3435" y="122"/>
                  </a:lnTo>
                  <a:lnTo>
                    <a:pt x="3678" y="220"/>
                  </a:lnTo>
                  <a:lnTo>
                    <a:pt x="3922" y="317"/>
                  </a:lnTo>
                  <a:lnTo>
                    <a:pt x="4141" y="463"/>
                  </a:lnTo>
                  <a:lnTo>
                    <a:pt x="4336" y="610"/>
                  </a:lnTo>
                  <a:lnTo>
                    <a:pt x="4530" y="780"/>
                  </a:lnTo>
                  <a:lnTo>
                    <a:pt x="4701" y="975"/>
                  </a:lnTo>
                  <a:lnTo>
                    <a:pt x="4847" y="1170"/>
                  </a:lnTo>
                  <a:lnTo>
                    <a:pt x="4993" y="1389"/>
                  </a:lnTo>
                  <a:lnTo>
                    <a:pt x="5091" y="1608"/>
                  </a:lnTo>
                  <a:lnTo>
                    <a:pt x="5188" y="1852"/>
                  </a:lnTo>
                  <a:lnTo>
                    <a:pt x="5237" y="2120"/>
                  </a:lnTo>
                  <a:lnTo>
                    <a:pt x="5285" y="2387"/>
                  </a:lnTo>
                  <a:lnTo>
                    <a:pt x="5310" y="2655"/>
                  </a:lnTo>
                  <a:lnTo>
                    <a:pt x="5310" y="2655"/>
                  </a:lnTo>
                  <a:lnTo>
                    <a:pt x="5285" y="2923"/>
                  </a:lnTo>
                  <a:lnTo>
                    <a:pt x="5237" y="3191"/>
                  </a:lnTo>
                  <a:lnTo>
                    <a:pt x="5188" y="3435"/>
                  </a:lnTo>
                  <a:lnTo>
                    <a:pt x="5091" y="3678"/>
                  </a:lnTo>
                  <a:lnTo>
                    <a:pt x="4993" y="3897"/>
                  </a:lnTo>
                  <a:lnTo>
                    <a:pt x="4847" y="4117"/>
                  </a:lnTo>
                  <a:lnTo>
                    <a:pt x="4701" y="4336"/>
                  </a:lnTo>
                  <a:lnTo>
                    <a:pt x="4530" y="4506"/>
                  </a:lnTo>
                  <a:lnTo>
                    <a:pt x="4336" y="4677"/>
                  </a:lnTo>
                  <a:lnTo>
                    <a:pt x="4141" y="4847"/>
                  </a:lnTo>
                  <a:lnTo>
                    <a:pt x="3922" y="4969"/>
                  </a:lnTo>
                  <a:lnTo>
                    <a:pt x="3678" y="5091"/>
                  </a:lnTo>
                  <a:lnTo>
                    <a:pt x="3435" y="5164"/>
                  </a:lnTo>
                  <a:lnTo>
                    <a:pt x="3191" y="5237"/>
                  </a:lnTo>
                  <a:lnTo>
                    <a:pt x="2923" y="5286"/>
                  </a:lnTo>
                  <a:lnTo>
                    <a:pt x="2655" y="5286"/>
                  </a:lnTo>
                  <a:lnTo>
                    <a:pt x="2655" y="528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144"/>
            <p:cNvSpPr/>
            <p:nvPr/>
          </p:nvSpPr>
          <p:spPr>
            <a:xfrm>
              <a:off x="1588800" y="435400"/>
              <a:ext cx="66400" cy="43850"/>
            </a:xfrm>
            <a:custGeom>
              <a:avLst/>
              <a:gdLst/>
              <a:ahLst/>
              <a:cxnLst/>
              <a:rect l="0" t="0" r="0" b="0"/>
              <a:pathLst>
                <a:path w="2656" h="1754" fill="none" extrusionOk="0">
                  <a:moveTo>
                    <a:pt x="2655" y="1266"/>
                  </a:moveTo>
                  <a:lnTo>
                    <a:pt x="2655" y="1266"/>
                  </a:lnTo>
                  <a:lnTo>
                    <a:pt x="2655" y="1364"/>
                  </a:lnTo>
                  <a:lnTo>
                    <a:pt x="2631" y="1461"/>
                  </a:lnTo>
                  <a:lnTo>
                    <a:pt x="2582" y="1534"/>
                  </a:lnTo>
                  <a:lnTo>
                    <a:pt x="2509" y="1607"/>
                  </a:lnTo>
                  <a:lnTo>
                    <a:pt x="2461" y="1680"/>
                  </a:lnTo>
                  <a:lnTo>
                    <a:pt x="2363" y="1705"/>
                  </a:lnTo>
                  <a:lnTo>
                    <a:pt x="2266" y="1754"/>
                  </a:lnTo>
                  <a:lnTo>
                    <a:pt x="2168" y="1754"/>
                  </a:lnTo>
                  <a:lnTo>
                    <a:pt x="488" y="1754"/>
                  </a:lnTo>
                  <a:lnTo>
                    <a:pt x="488" y="1754"/>
                  </a:lnTo>
                  <a:lnTo>
                    <a:pt x="390" y="1754"/>
                  </a:lnTo>
                  <a:lnTo>
                    <a:pt x="293" y="1705"/>
                  </a:lnTo>
                  <a:lnTo>
                    <a:pt x="220" y="1680"/>
                  </a:lnTo>
                  <a:lnTo>
                    <a:pt x="147" y="1607"/>
                  </a:lnTo>
                  <a:lnTo>
                    <a:pt x="74" y="1534"/>
                  </a:lnTo>
                  <a:lnTo>
                    <a:pt x="49" y="1461"/>
                  </a:lnTo>
                  <a:lnTo>
                    <a:pt x="1" y="1364"/>
                  </a:lnTo>
                  <a:lnTo>
                    <a:pt x="1" y="1266"/>
                  </a:lnTo>
                  <a:lnTo>
                    <a:pt x="1" y="487"/>
                  </a:lnTo>
                  <a:lnTo>
                    <a:pt x="1" y="487"/>
                  </a:lnTo>
                  <a:lnTo>
                    <a:pt x="1" y="390"/>
                  </a:lnTo>
                  <a:lnTo>
                    <a:pt x="49" y="292"/>
                  </a:lnTo>
                  <a:lnTo>
                    <a:pt x="74" y="219"/>
                  </a:lnTo>
                  <a:lnTo>
                    <a:pt x="147" y="146"/>
                  </a:lnTo>
                  <a:lnTo>
                    <a:pt x="220" y="73"/>
                  </a:lnTo>
                  <a:lnTo>
                    <a:pt x="293" y="49"/>
                  </a:lnTo>
                  <a:lnTo>
                    <a:pt x="390" y="0"/>
                  </a:lnTo>
                  <a:lnTo>
                    <a:pt x="488" y="0"/>
                  </a:lnTo>
                  <a:lnTo>
                    <a:pt x="2168" y="0"/>
                  </a:lnTo>
                  <a:lnTo>
                    <a:pt x="2168" y="0"/>
                  </a:lnTo>
                  <a:lnTo>
                    <a:pt x="2266" y="0"/>
                  </a:lnTo>
                  <a:lnTo>
                    <a:pt x="2363" y="49"/>
                  </a:lnTo>
                  <a:lnTo>
                    <a:pt x="2461" y="73"/>
                  </a:lnTo>
                  <a:lnTo>
                    <a:pt x="2509" y="146"/>
                  </a:lnTo>
                  <a:lnTo>
                    <a:pt x="2582" y="219"/>
                  </a:lnTo>
                  <a:lnTo>
                    <a:pt x="2631" y="292"/>
                  </a:lnTo>
                  <a:lnTo>
                    <a:pt x="2655" y="390"/>
                  </a:lnTo>
                  <a:lnTo>
                    <a:pt x="2655" y="487"/>
                  </a:lnTo>
                  <a:lnTo>
                    <a:pt x="2655" y="1266"/>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4213874782"/>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19050"/>
            <a:ext cx="12192000" cy="6877050"/>
          </a:xfrm>
          <a:prstGeom prst="rect">
            <a:avLst/>
          </a:prstGeom>
        </p:spPr>
      </p:pic>
      <p:sp>
        <p:nvSpPr>
          <p:cNvPr id="4" name="Rectangle 3"/>
          <p:cNvSpPr/>
          <p:nvPr/>
        </p:nvSpPr>
        <p:spPr>
          <a:xfrm rot="16200000">
            <a:off x="2657477" y="-2657475"/>
            <a:ext cx="6877050" cy="12192001"/>
          </a:xfrm>
          <a:prstGeom prst="rect">
            <a:avLst/>
          </a:prstGeom>
          <a:solidFill>
            <a:schemeClr val="bg1">
              <a:alpha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50"/>
          <p:cNvSpPr txBox="1">
            <a:spLocks/>
          </p:cNvSpPr>
          <p:nvPr/>
        </p:nvSpPr>
        <p:spPr>
          <a:xfrm>
            <a:off x="7824019" y="4985657"/>
            <a:ext cx="4625974" cy="1872343"/>
          </a:xfrm>
          <a:prstGeom prst="rect">
            <a:avLst/>
          </a:prstGeom>
        </p:spPr>
        <p:txBody>
          <a:bodyPr vert="horz" lIns="91425" tIns="91425" rIns="91425" bIns="91425" rtlCol="0" anchor="ctr"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5500" dirty="0">
                <a:solidFill>
                  <a:schemeClr val="bg1"/>
                </a:solidFill>
              </a:rPr>
              <a:t>BIG IMAGES</a:t>
            </a:r>
          </a:p>
          <a:p>
            <a:pPr>
              <a:spcBef>
                <a:spcPts val="0"/>
              </a:spcBef>
            </a:pPr>
            <a:r>
              <a:rPr lang="en-US" sz="2000" dirty="0">
                <a:solidFill>
                  <a:schemeClr val="bg1"/>
                </a:solidFill>
              </a:rPr>
              <a:t>Create M</a:t>
            </a:r>
            <a:r>
              <a:rPr lang="en" sz="2000" dirty="0">
                <a:solidFill>
                  <a:schemeClr val="bg1"/>
                </a:solidFill>
              </a:rPr>
              <a:t>ake BIG impact</a:t>
            </a:r>
          </a:p>
        </p:txBody>
      </p:sp>
    </p:spTree>
    <p:extLst>
      <p:ext uri="{BB962C8B-B14F-4D97-AF65-F5344CB8AC3E}">
        <p14:creationId xmlns:p14="http://schemas.microsoft.com/office/powerpoint/2010/main" val="1672104240"/>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Rectangle 6"/>
          <p:cNvSpPr/>
          <p:nvPr/>
        </p:nvSpPr>
        <p:spPr>
          <a:xfrm rot="16200000">
            <a:off x="2667001" y="-266700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55"/>
          <p:cNvSpPr txBox="1">
            <a:spLocks/>
          </p:cNvSpPr>
          <p:nvPr/>
        </p:nvSpPr>
        <p:spPr>
          <a:xfrm>
            <a:off x="688613" y="598482"/>
            <a:ext cx="8741137" cy="800471"/>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chemeClr val="bg1"/>
                </a:solidFill>
              </a:rPr>
              <a:t>USE CHARTS TO EXPLAIN DATA</a:t>
            </a:r>
          </a:p>
        </p:txBody>
      </p:sp>
      <p:grpSp>
        <p:nvGrpSpPr>
          <p:cNvPr id="3" name="Group 2"/>
          <p:cNvGrpSpPr/>
          <p:nvPr/>
        </p:nvGrpSpPr>
        <p:grpSpPr>
          <a:xfrm>
            <a:off x="354914" y="757979"/>
            <a:ext cx="333699" cy="329076"/>
            <a:chOff x="341020" y="264665"/>
            <a:chExt cx="333699" cy="329076"/>
          </a:xfrm>
        </p:grpSpPr>
        <p:sp>
          <p:nvSpPr>
            <p:cNvPr id="4" name="Shape 160"/>
            <p:cNvSpPr/>
            <p:nvPr/>
          </p:nvSpPr>
          <p:spPr>
            <a:xfrm>
              <a:off x="341020" y="278470"/>
              <a:ext cx="315271" cy="315271"/>
            </a:xfrm>
            <a:custGeom>
              <a:avLst/>
              <a:gdLst/>
              <a:ahLst/>
              <a:cxnLst/>
              <a:rect l="0" t="0" r="0" b="0"/>
              <a:pathLst>
                <a:path w="15004" h="15004" fill="none" extrusionOk="0">
                  <a:moveTo>
                    <a:pt x="7502" y="1"/>
                  </a:moveTo>
                  <a:lnTo>
                    <a:pt x="7502" y="1"/>
                  </a:lnTo>
                  <a:lnTo>
                    <a:pt x="7112" y="1"/>
                  </a:lnTo>
                  <a:lnTo>
                    <a:pt x="6747" y="50"/>
                  </a:lnTo>
                  <a:lnTo>
                    <a:pt x="6357" y="98"/>
                  </a:lnTo>
                  <a:lnTo>
                    <a:pt x="5992" y="147"/>
                  </a:lnTo>
                  <a:lnTo>
                    <a:pt x="5627" y="244"/>
                  </a:lnTo>
                  <a:lnTo>
                    <a:pt x="5261" y="342"/>
                  </a:lnTo>
                  <a:lnTo>
                    <a:pt x="4921" y="464"/>
                  </a:lnTo>
                  <a:lnTo>
                    <a:pt x="4580" y="585"/>
                  </a:lnTo>
                  <a:lnTo>
                    <a:pt x="4239" y="732"/>
                  </a:lnTo>
                  <a:lnTo>
                    <a:pt x="3922" y="902"/>
                  </a:lnTo>
                  <a:lnTo>
                    <a:pt x="3605" y="1097"/>
                  </a:lnTo>
                  <a:lnTo>
                    <a:pt x="3313" y="1292"/>
                  </a:lnTo>
                  <a:lnTo>
                    <a:pt x="3021" y="1487"/>
                  </a:lnTo>
                  <a:lnTo>
                    <a:pt x="2729" y="1706"/>
                  </a:lnTo>
                  <a:lnTo>
                    <a:pt x="2461" y="1949"/>
                  </a:lnTo>
                  <a:lnTo>
                    <a:pt x="2193" y="2193"/>
                  </a:lnTo>
                  <a:lnTo>
                    <a:pt x="1949" y="2461"/>
                  </a:lnTo>
                  <a:lnTo>
                    <a:pt x="1706" y="2729"/>
                  </a:lnTo>
                  <a:lnTo>
                    <a:pt x="1486" y="3021"/>
                  </a:lnTo>
                  <a:lnTo>
                    <a:pt x="1292" y="3313"/>
                  </a:lnTo>
                  <a:lnTo>
                    <a:pt x="1097" y="3605"/>
                  </a:lnTo>
                  <a:lnTo>
                    <a:pt x="902" y="3922"/>
                  </a:lnTo>
                  <a:lnTo>
                    <a:pt x="731" y="4239"/>
                  </a:lnTo>
                  <a:lnTo>
                    <a:pt x="585" y="4580"/>
                  </a:lnTo>
                  <a:lnTo>
                    <a:pt x="464" y="4921"/>
                  </a:lnTo>
                  <a:lnTo>
                    <a:pt x="342" y="5262"/>
                  </a:lnTo>
                  <a:lnTo>
                    <a:pt x="244" y="5627"/>
                  </a:lnTo>
                  <a:lnTo>
                    <a:pt x="147" y="5992"/>
                  </a:lnTo>
                  <a:lnTo>
                    <a:pt x="98" y="6358"/>
                  </a:lnTo>
                  <a:lnTo>
                    <a:pt x="50" y="6747"/>
                  </a:lnTo>
                  <a:lnTo>
                    <a:pt x="1" y="7113"/>
                  </a:lnTo>
                  <a:lnTo>
                    <a:pt x="1" y="7502"/>
                  </a:lnTo>
                  <a:lnTo>
                    <a:pt x="1" y="7502"/>
                  </a:lnTo>
                  <a:lnTo>
                    <a:pt x="1" y="7892"/>
                  </a:lnTo>
                  <a:lnTo>
                    <a:pt x="50" y="8257"/>
                  </a:lnTo>
                  <a:lnTo>
                    <a:pt x="98" y="8647"/>
                  </a:lnTo>
                  <a:lnTo>
                    <a:pt x="147" y="9012"/>
                  </a:lnTo>
                  <a:lnTo>
                    <a:pt x="244" y="9378"/>
                  </a:lnTo>
                  <a:lnTo>
                    <a:pt x="342" y="9743"/>
                  </a:lnTo>
                  <a:lnTo>
                    <a:pt x="464" y="10084"/>
                  </a:lnTo>
                  <a:lnTo>
                    <a:pt x="585" y="10425"/>
                  </a:lnTo>
                  <a:lnTo>
                    <a:pt x="731" y="10766"/>
                  </a:lnTo>
                  <a:lnTo>
                    <a:pt x="902" y="11082"/>
                  </a:lnTo>
                  <a:lnTo>
                    <a:pt x="1097" y="11399"/>
                  </a:lnTo>
                  <a:lnTo>
                    <a:pt x="1292" y="11691"/>
                  </a:lnTo>
                  <a:lnTo>
                    <a:pt x="1486" y="11984"/>
                  </a:lnTo>
                  <a:lnTo>
                    <a:pt x="1706" y="12276"/>
                  </a:lnTo>
                  <a:lnTo>
                    <a:pt x="1949" y="12544"/>
                  </a:lnTo>
                  <a:lnTo>
                    <a:pt x="2193" y="12812"/>
                  </a:lnTo>
                  <a:lnTo>
                    <a:pt x="2461" y="13055"/>
                  </a:lnTo>
                  <a:lnTo>
                    <a:pt x="2729" y="13299"/>
                  </a:lnTo>
                  <a:lnTo>
                    <a:pt x="3021" y="13518"/>
                  </a:lnTo>
                  <a:lnTo>
                    <a:pt x="3313" y="13713"/>
                  </a:lnTo>
                  <a:lnTo>
                    <a:pt x="3605" y="13908"/>
                  </a:lnTo>
                  <a:lnTo>
                    <a:pt x="3922" y="14102"/>
                  </a:lnTo>
                  <a:lnTo>
                    <a:pt x="4239" y="14273"/>
                  </a:lnTo>
                  <a:lnTo>
                    <a:pt x="4580" y="14419"/>
                  </a:lnTo>
                  <a:lnTo>
                    <a:pt x="4921" y="14541"/>
                  </a:lnTo>
                  <a:lnTo>
                    <a:pt x="5261" y="14663"/>
                  </a:lnTo>
                  <a:lnTo>
                    <a:pt x="5627" y="14760"/>
                  </a:lnTo>
                  <a:lnTo>
                    <a:pt x="5992" y="14857"/>
                  </a:lnTo>
                  <a:lnTo>
                    <a:pt x="6357" y="14906"/>
                  </a:lnTo>
                  <a:lnTo>
                    <a:pt x="6747" y="14955"/>
                  </a:lnTo>
                  <a:lnTo>
                    <a:pt x="7112" y="15004"/>
                  </a:lnTo>
                  <a:lnTo>
                    <a:pt x="7502" y="15004"/>
                  </a:lnTo>
                  <a:lnTo>
                    <a:pt x="7502" y="15004"/>
                  </a:lnTo>
                  <a:lnTo>
                    <a:pt x="7892" y="15004"/>
                  </a:lnTo>
                  <a:lnTo>
                    <a:pt x="8257" y="14955"/>
                  </a:lnTo>
                  <a:lnTo>
                    <a:pt x="8647" y="14906"/>
                  </a:lnTo>
                  <a:lnTo>
                    <a:pt x="9012" y="14857"/>
                  </a:lnTo>
                  <a:lnTo>
                    <a:pt x="9377" y="14760"/>
                  </a:lnTo>
                  <a:lnTo>
                    <a:pt x="9743" y="14663"/>
                  </a:lnTo>
                  <a:lnTo>
                    <a:pt x="10084" y="14541"/>
                  </a:lnTo>
                  <a:lnTo>
                    <a:pt x="10425" y="14419"/>
                  </a:lnTo>
                  <a:lnTo>
                    <a:pt x="10766" y="14273"/>
                  </a:lnTo>
                  <a:lnTo>
                    <a:pt x="11082" y="14102"/>
                  </a:lnTo>
                  <a:lnTo>
                    <a:pt x="11399" y="13908"/>
                  </a:lnTo>
                  <a:lnTo>
                    <a:pt x="11691" y="13713"/>
                  </a:lnTo>
                  <a:lnTo>
                    <a:pt x="11983" y="13518"/>
                  </a:lnTo>
                  <a:lnTo>
                    <a:pt x="12276" y="13299"/>
                  </a:lnTo>
                  <a:lnTo>
                    <a:pt x="12544" y="13055"/>
                  </a:lnTo>
                  <a:lnTo>
                    <a:pt x="12812" y="12812"/>
                  </a:lnTo>
                  <a:lnTo>
                    <a:pt x="13055" y="12544"/>
                  </a:lnTo>
                  <a:lnTo>
                    <a:pt x="13299" y="12276"/>
                  </a:lnTo>
                  <a:lnTo>
                    <a:pt x="13518" y="11984"/>
                  </a:lnTo>
                  <a:lnTo>
                    <a:pt x="13713" y="11691"/>
                  </a:lnTo>
                  <a:lnTo>
                    <a:pt x="13907" y="11399"/>
                  </a:lnTo>
                  <a:lnTo>
                    <a:pt x="14102" y="11082"/>
                  </a:lnTo>
                  <a:lnTo>
                    <a:pt x="14273" y="10766"/>
                  </a:lnTo>
                  <a:lnTo>
                    <a:pt x="14419" y="10425"/>
                  </a:lnTo>
                  <a:lnTo>
                    <a:pt x="14541" y="10084"/>
                  </a:lnTo>
                  <a:lnTo>
                    <a:pt x="14662" y="9743"/>
                  </a:lnTo>
                  <a:lnTo>
                    <a:pt x="14760" y="9378"/>
                  </a:lnTo>
                  <a:lnTo>
                    <a:pt x="14857" y="9012"/>
                  </a:lnTo>
                  <a:lnTo>
                    <a:pt x="14906" y="8647"/>
                  </a:lnTo>
                  <a:lnTo>
                    <a:pt x="14955" y="8257"/>
                  </a:lnTo>
                  <a:lnTo>
                    <a:pt x="15003" y="7892"/>
                  </a:lnTo>
                  <a:lnTo>
                    <a:pt x="15003" y="7502"/>
                  </a:lnTo>
                  <a:lnTo>
                    <a:pt x="7502" y="7502"/>
                  </a:lnTo>
                  <a:lnTo>
                    <a:pt x="7502"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161"/>
            <p:cNvSpPr/>
            <p:nvPr/>
          </p:nvSpPr>
          <p:spPr>
            <a:xfrm>
              <a:off x="519122" y="264665"/>
              <a:ext cx="110547" cy="128974"/>
            </a:xfrm>
            <a:custGeom>
              <a:avLst/>
              <a:gdLst/>
              <a:ahLst/>
              <a:cxnLst/>
              <a:rect l="0" t="0" r="0" b="0"/>
              <a:pathLst>
                <a:path w="5261" h="6138" fill="none" extrusionOk="0">
                  <a:moveTo>
                    <a:pt x="0" y="0"/>
                  </a:moveTo>
                  <a:lnTo>
                    <a:pt x="0" y="0"/>
                  </a:lnTo>
                  <a:lnTo>
                    <a:pt x="390" y="25"/>
                  </a:lnTo>
                  <a:lnTo>
                    <a:pt x="780" y="98"/>
                  </a:lnTo>
                  <a:lnTo>
                    <a:pt x="1169" y="171"/>
                  </a:lnTo>
                  <a:lnTo>
                    <a:pt x="1559" y="268"/>
                  </a:lnTo>
                  <a:lnTo>
                    <a:pt x="1924" y="414"/>
                  </a:lnTo>
                  <a:lnTo>
                    <a:pt x="2314" y="560"/>
                  </a:lnTo>
                  <a:lnTo>
                    <a:pt x="2655" y="731"/>
                  </a:lnTo>
                  <a:lnTo>
                    <a:pt x="3020" y="901"/>
                  </a:lnTo>
                  <a:lnTo>
                    <a:pt x="3020" y="901"/>
                  </a:lnTo>
                  <a:lnTo>
                    <a:pt x="3337" y="1121"/>
                  </a:lnTo>
                  <a:lnTo>
                    <a:pt x="3654" y="1340"/>
                  </a:lnTo>
                  <a:lnTo>
                    <a:pt x="3946" y="1559"/>
                  </a:lnTo>
                  <a:lnTo>
                    <a:pt x="4238" y="1803"/>
                  </a:lnTo>
                  <a:lnTo>
                    <a:pt x="4530" y="2070"/>
                  </a:lnTo>
                  <a:lnTo>
                    <a:pt x="4774" y="2363"/>
                  </a:lnTo>
                  <a:lnTo>
                    <a:pt x="5017" y="2655"/>
                  </a:lnTo>
                  <a:lnTo>
                    <a:pt x="5261" y="2972"/>
                  </a:lnTo>
                  <a:lnTo>
                    <a:pt x="0" y="6138"/>
                  </a:lnTo>
                  <a:lnTo>
                    <a:pt x="0"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162"/>
            <p:cNvSpPr/>
            <p:nvPr/>
          </p:nvSpPr>
          <p:spPr>
            <a:xfrm>
              <a:off x="517062" y="336317"/>
              <a:ext cx="157657" cy="81381"/>
            </a:xfrm>
            <a:custGeom>
              <a:avLst/>
              <a:gdLst/>
              <a:ahLst/>
              <a:cxnLst/>
              <a:rect l="0" t="0" r="0" b="0"/>
              <a:pathLst>
                <a:path w="7503" h="3873" fill="none" extrusionOk="0">
                  <a:moveTo>
                    <a:pt x="6431" y="0"/>
                  </a:moveTo>
                  <a:lnTo>
                    <a:pt x="1" y="3872"/>
                  </a:lnTo>
                  <a:lnTo>
                    <a:pt x="7502" y="3872"/>
                  </a:lnTo>
                  <a:lnTo>
                    <a:pt x="7502" y="3872"/>
                  </a:lnTo>
                  <a:lnTo>
                    <a:pt x="7478" y="3337"/>
                  </a:lnTo>
                  <a:lnTo>
                    <a:pt x="7429" y="2825"/>
                  </a:lnTo>
                  <a:lnTo>
                    <a:pt x="7332" y="2314"/>
                  </a:lnTo>
                  <a:lnTo>
                    <a:pt x="7210" y="1827"/>
                  </a:lnTo>
                  <a:lnTo>
                    <a:pt x="7064" y="1340"/>
                  </a:lnTo>
                  <a:lnTo>
                    <a:pt x="6893" y="877"/>
                  </a:lnTo>
                  <a:lnTo>
                    <a:pt x="6674" y="438"/>
                  </a:lnTo>
                  <a:lnTo>
                    <a:pt x="6431" y="0"/>
                  </a:lnTo>
                  <a:lnTo>
                    <a:pt x="6431" y="0"/>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graphicFrame>
        <p:nvGraphicFramePr>
          <p:cNvPr id="9" name="Chart 8"/>
          <p:cNvGraphicFramePr/>
          <p:nvPr>
            <p:extLst>
              <p:ext uri="{D42A27DB-BD31-4B8C-83A1-F6EECF244321}">
                <p14:modId xmlns:p14="http://schemas.microsoft.com/office/powerpoint/2010/main" val="740593060"/>
              </p:ext>
            </p:extLst>
          </p:nvPr>
        </p:nvGraphicFramePr>
        <p:xfrm>
          <a:off x="2171700" y="998718"/>
          <a:ext cx="8621486" cy="6264259"/>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2904072697"/>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Rectangle 7"/>
          <p:cNvSpPr/>
          <p:nvPr/>
        </p:nvSpPr>
        <p:spPr>
          <a:xfrm rot="16200000">
            <a:off x="2667001" y="-266700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67"/>
          <p:cNvSpPr txBox="1">
            <a:spLocks/>
          </p:cNvSpPr>
          <p:nvPr/>
        </p:nvSpPr>
        <p:spPr>
          <a:xfrm>
            <a:off x="1013042" y="743116"/>
            <a:ext cx="8574986" cy="669843"/>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chemeClr val="bg1"/>
                </a:solidFill>
              </a:rPr>
              <a:t>USE TABLES TO CAMPARE DATA</a:t>
            </a:r>
          </a:p>
        </p:txBody>
      </p:sp>
      <p:grpSp>
        <p:nvGrpSpPr>
          <p:cNvPr id="6" name="Group 5"/>
          <p:cNvGrpSpPr/>
          <p:nvPr/>
        </p:nvGrpSpPr>
        <p:grpSpPr>
          <a:xfrm>
            <a:off x="342663" y="912215"/>
            <a:ext cx="563099" cy="331644"/>
            <a:chOff x="449943" y="420914"/>
            <a:chExt cx="563099" cy="331644"/>
          </a:xfrm>
        </p:grpSpPr>
        <p:sp>
          <p:nvSpPr>
            <p:cNvPr id="3" name="Rectangle 2"/>
            <p:cNvSpPr/>
            <p:nvPr/>
          </p:nvSpPr>
          <p:spPr>
            <a:xfrm>
              <a:off x="449943" y="420914"/>
              <a:ext cx="435428" cy="331644"/>
            </a:xfrm>
            <a:prstGeom prst="rect">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p:nvSpPr>
          <p:spPr>
            <a:xfrm>
              <a:off x="577614" y="420914"/>
              <a:ext cx="435428" cy="331644"/>
            </a:xfrm>
            <a:prstGeom prst="rect">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aphicFrame>
        <p:nvGraphicFramePr>
          <p:cNvPr id="7" name="Table 6"/>
          <p:cNvGraphicFramePr>
            <a:graphicFrameLocks noGrp="1"/>
          </p:cNvGraphicFramePr>
          <p:nvPr>
            <p:extLst>
              <p:ext uri="{D42A27DB-BD31-4B8C-83A1-F6EECF244321}">
                <p14:modId xmlns:p14="http://schemas.microsoft.com/office/powerpoint/2010/main" val="3696552946"/>
              </p:ext>
            </p:extLst>
          </p:nvPr>
        </p:nvGraphicFramePr>
        <p:xfrm>
          <a:off x="1973006" y="2297744"/>
          <a:ext cx="8128000" cy="3539165"/>
        </p:xfrm>
        <a:graphic>
          <a:graphicData uri="http://schemas.openxmlformats.org/drawingml/2006/table">
            <a:tbl>
              <a:tblPr firstRow="1" bandRow="1">
                <a:tableStyleId>{5C22544A-7EE6-4342-B048-85BDC9FD1C3A}</a:tableStyleId>
              </a:tblPr>
              <a:tblGrid>
                <a:gridCol w="2032000">
                  <a:extLst>
                    <a:ext uri="{9D8B030D-6E8A-4147-A177-3AD203B41FA5}">
                      <a16:colId xmlns:a16="http://schemas.microsoft.com/office/drawing/2014/main" val="101270117"/>
                    </a:ext>
                  </a:extLst>
                </a:gridCol>
                <a:gridCol w="2032000">
                  <a:extLst>
                    <a:ext uri="{9D8B030D-6E8A-4147-A177-3AD203B41FA5}">
                      <a16:colId xmlns:a16="http://schemas.microsoft.com/office/drawing/2014/main" val="2825422570"/>
                    </a:ext>
                  </a:extLst>
                </a:gridCol>
                <a:gridCol w="2032000">
                  <a:extLst>
                    <a:ext uri="{9D8B030D-6E8A-4147-A177-3AD203B41FA5}">
                      <a16:colId xmlns:a16="http://schemas.microsoft.com/office/drawing/2014/main" val="3599724392"/>
                    </a:ext>
                  </a:extLst>
                </a:gridCol>
                <a:gridCol w="2032000">
                  <a:extLst>
                    <a:ext uri="{9D8B030D-6E8A-4147-A177-3AD203B41FA5}">
                      <a16:colId xmlns:a16="http://schemas.microsoft.com/office/drawing/2014/main" val="3792183282"/>
                    </a:ext>
                  </a:extLst>
                </a:gridCol>
              </a:tblGrid>
              <a:tr h="356966">
                <a:tc>
                  <a:txBody>
                    <a:bodyPr/>
                    <a:lstStyle/>
                    <a:p>
                      <a:r>
                        <a:rPr lang="en-US" dirty="0"/>
                        <a:t>Data </a:t>
                      </a:r>
                    </a:p>
                  </a:txBody>
                  <a:tcPr/>
                </a:tc>
                <a:tc>
                  <a:txBody>
                    <a:bodyPr/>
                    <a:lstStyle/>
                    <a:p>
                      <a:r>
                        <a:rPr lang="en-US" dirty="0"/>
                        <a:t>More</a:t>
                      </a:r>
                      <a:r>
                        <a:rPr lang="en-US" baseline="0" dirty="0"/>
                        <a:t> Data </a:t>
                      </a:r>
                      <a:endParaRPr lang="en-US" dirty="0"/>
                    </a:p>
                  </a:txBody>
                  <a:tcPr/>
                </a:tc>
                <a:tc>
                  <a:txBody>
                    <a:bodyPr/>
                    <a:lstStyle/>
                    <a:p>
                      <a:r>
                        <a:rPr lang="en-US" dirty="0"/>
                        <a:t>Lots</a:t>
                      </a:r>
                      <a:r>
                        <a:rPr lang="en-US" baseline="0" dirty="0"/>
                        <a:t> of Data</a:t>
                      </a:r>
                      <a:endParaRPr lang="en-US" dirty="0"/>
                    </a:p>
                  </a:txBody>
                  <a:tcPr/>
                </a:tc>
                <a:tc>
                  <a:txBody>
                    <a:bodyPr/>
                    <a:lstStyle/>
                    <a:p>
                      <a:r>
                        <a:rPr lang="en-US" dirty="0"/>
                        <a:t>That’s Too Much</a:t>
                      </a:r>
                    </a:p>
                  </a:txBody>
                  <a:tcPr/>
                </a:tc>
                <a:extLst>
                  <a:ext uri="{0D108BD9-81ED-4DB2-BD59-A6C34878D82A}">
                    <a16:rowId xmlns:a16="http://schemas.microsoft.com/office/drawing/2014/main" val="844724893"/>
                  </a:ext>
                </a:extLst>
              </a:tr>
              <a:tr h="63468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127004464"/>
                  </a:ext>
                </a:extLst>
              </a:tr>
              <a:tr h="63468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317507715"/>
                  </a:ext>
                </a:extLst>
              </a:tr>
              <a:tr h="63468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522054850"/>
                  </a:ext>
                </a:extLst>
              </a:tr>
              <a:tr h="63468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641822498"/>
                  </a:ext>
                </a:extLst>
              </a:tr>
              <a:tr h="634681">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86732845"/>
                  </a:ext>
                </a:extLst>
              </a:tr>
            </a:tbl>
          </a:graphicData>
        </a:graphic>
      </p:graphicFrame>
    </p:spTree>
    <p:extLst>
      <p:ext uri="{BB962C8B-B14F-4D97-AF65-F5344CB8AC3E}">
        <p14:creationId xmlns:p14="http://schemas.microsoft.com/office/powerpoint/2010/main" val="336220788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8" name="Rectangle 37"/>
          <p:cNvSpPr/>
          <p:nvPr/>
        </p:nvSpPr>
        <p:spPr>
          <a:xfrm rot="16200000">
            <a:off x="2667001" y="-265201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77"/>
          <p:cNvSpPr/>
          <p:nvPr/>
        </p:nvSpPr>
        <p:spPr>
          <a:xfrm>
            <a:off x="1286969" y="1195177"/>
            <a:ext cx="10552125" cy="5285566"/>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FFFFF"/>
          </a:solidFill>
          <a:ln>
            <a:noFill/>
          </a:ln>
        </p:spPr>
        <p:txBody>
          <a:bodyPr lIns="91425" tIns="91425" rIns="91425" bIns="91425" anchor="ctr" anchorCtr="0">
            <a:noAutofit/>
          </a:bodyPr>
          <a:lstStyle/>
          <a:p>
            <a:pPr lvl="0">
              <a:spcBef>
                <a:spcPts val="0"/>
              </a:spcBef>
              <a:buNone/>
            </a:pPr>
            <a:endParaRPr/>
          </a:p>
        </p:txBody>
      </p:sp>
      <p:sp>
        <p:nvSpPr>
          <p:cNvPr id="3" name="Shape 178"/>
          <p:cNvSpPr txBox="1">
            <a:spLocks/>
          </p:cNvSpPr>
          <p:nvPr/>
        </p:nvSpPr>
        <p:spPr>
          <a:xfrm>
            <a:off x="972371" y="503329"/>
            <a:ext cx="1920731" cy="691848"/>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chemeClr val="bg1"/>
                </a:solidFill>
              </a:rPr>
              <a:t>MAPS</a:t>
            </a:r>
          </a:p>
        </p:txBody>
      </p:sp>
      <p:grpSp>
        <p:nvGrpSpPr>
          <p:cNvPr id="4" name="Shape 180"/>
          <p:cNvGrpSpPr/>
          <p:nvPr/>
        </p:nvGrpSpPr>
        <p:grpSpPr>
          <a:xfrm>
            <a:off x="580890" y="676268"/>
            <a:ext cx="387932" cy="345970"/>
            <a:chOff x="3927500" y="301425"/>
            <a:chExt cx="461550" cy="411625"/>
          </a:xfrm>
        </p:grpSpPr>
        <p:sp>
          <p:nvSpPr>
            <p:cNvPr id="5" name="Shape 181"/>
            <p:cNvSpPr/>
            <p:nvPr/>
          </p:nvSpPr>
          <p:spPr>
            <a:xfrm>
              <a:off x="4080925" y="302050"/>
              <a:ext cx="154075" cy="411000"/>
            </a:xfrm>
            <a:custGeom>
              <a:avLst/>
              <a:gdLst/>
              <a:ahLst/>
              <a:cxnLst/>
              <a:rect l="0" t="0" r="0" b="0"/>
              <a:pathLst>
                <a:path w="6163" h="16440" fill="none" extrusionOk="0">
                  <a:moveTo>
                    <a:pt x="6162" y="3118"/>
                  </a:moveTo>
                  <a:lnTo>
                    <a:pt x="0" y="0"/>
                  </a:lnTo>
                  <a:lnTo>
                    <a:pt x="0" y="13322"/>
                  </a:lnTo>
                  <a:lnTo>
                    <a:pt x="6162" y="16440"/>
                  </a:lnTo>
                  <a:lnTo>
                    <a:pt x="6162" y="3118"/>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6" name="Shape 182"/>
            <p:cNvSpPr/>
            <p:nvPr/>
          </p:nvSpPr>
          <p:spPr>
            <a:xfrm>
              <a:off x="3927500" y="301425"/>
              <a:ext cx="153450" cy="406150"/>
            </a:xfrm>
            <a:custGeom>
              <a:avLst/>
              <a:gdLst/>
              <a:ahLst/>
              <a:cxnLst/>
              <a:rect l="0" t="0" r="0" b="0"/>
              <a:pathLst>
                <a:path w="6138" h="16246" fill="none" extrusionOk="0">
                  <a:moveTo>
                    <a:pt x="6137" y="1"/>
                  </a:moveTo>
                  <a:lnTo>
                    <a:pt x="536" y="2850"/>
                  </a:lnTo>
                  <a:lnTo>
                    <a:pt x="536" y="2850"/>
                  </a:lnTo>
                  <a:lnTo>
                    <a:pt x="414" y="2899"/>
                  </a:lnTo>
                  <a:lnTo>
                    <a:pt x="317" y="2997"/>
                  </a:lnTo>
                  <a:lnTo>
                    <a:pt x="219" y="3094"/>
                  </a:lnTo>
                  <a:lnTo>
                    <a:pt x="146" y="3216"/>
                  </a:lnTo>
                  <a:lnTo>
                    <a:pt x="73" y="3313"/>
                  </a:lnTo>
                  <a:lnTo>
                    <a:pt x="24" y="3435"/>
                  </a:lnTo>
                  <a:lnTo>
                    <a:pt x="0" y="3557"/>
                  </a:lnTo>
                  <a:lnTo>
                    <a:pt x="0" y="3679"/>
                  </a:lnTo>
                  <a:lnTo>
                    <a:pt x="0" y="15880"/>
                  </a:lnTo>
                  <a:lnTo>
                    <a:pt x="0" y="15880"/>
                  </a:lnTo>
                  <a:lnTo>
                    <a:pt x="0" y="16002"/>
                  </a:lnTo>
                  <a:lnTo>
                    <a:pt x="49" y="16075"/>
                  </a:lnTo>
                  <a:lnTo>
                    <a:pt x="97" y="16148"/>
                  </a:lnTo>
                  <a:lnTo>
                    <a:pt x="170" y="16197"/>
                  </a:lnTo>
                  <a:lnTo>
                    <a:pt x="244" y="16221"/>
                  </a:lnTo>
                  <a:lnTo>
                    <a:pt x="341" y="16246"/>
                  </a:lnTo>
                  <a:lnTo>
                    <a:pt x="463" y="16221"/>
                  </a:lnTo>
                  <a:lnTo>
                    <a:pt x="560" y="16173"/>
                  </a:lnTo>
                  <a:lnTo>
                    <a:pt x="6137" y="13323"/>
                  </a:lnTo>
                  <a:lnTo>
                    <a:pt x="6137" y="1"/>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7" name="Shape 183"/>
            <p:cNvSpPr/>
            <p:nvPr/>
          </p:nvSpPr>
          <p:spPr>
            <a:xfrm>
              <a:off x="4234975" y="306925"/>
              <a:ext cx="154075" cy="405525"/>
            </a:xfrm>
            <a:custGeom>
              <a:avLst/>
              <a:gdLst/>
              <a:ahLst/>
              <a:cxnLst/>
              <a:rect l="0" t="0" r="0" b="0"/>
              <a:pathLst>
                <a:path w="6163" h="16221" fill="none" extrusionOk="0">
                  <a:moveTo>
                    <a:pt x="5578" y="49"/>
                  </a:moveTo>
                  <a:lnTo>
                    <a:pt x="0" y="2898"/>
                  </a:lnTo>
                  <a:lnTo>
                    <a:pt x="0" y="16221"/>
                  </a:lnTo>
                  <a:lnTo>
                    <a:pt x="5626" y="13371"/>
                  </a:lnTo>
                  <a:lnTo>
                    <a:pt x="5626" y="13371"/>
                  </a:lnTo>
                  <a:lnTo>
                    <a:pt x="5724" y="13322"/>
                  </a:lnTo>
                  <a:lnTo>
                    <a:pt x="5845" y="13225"/>
                  </a:lnTo>
                  <a:lnTo>
                    <a:pt x="5918" y="13127"/>
                  </a:lnTo>
                  <a:lnTo>
                    <a:pt x="6016" y="13030"/>
                  </a:lnTo>
                  <a:lnTo>
                    <a:pt x="6065" y="12908"/>
                  </a:lnTo>
                  <a:lnTo>
                    <a:pt x="6113" y="12786"/>
                  </a:lnTo>
                  <a:lnTo>
                    <a:pt x="6138" y="12665"/>
                  </a:lnTo>
                  <a:lnTo>
                    <a:pt x="6162" y="12543"/>
                  </a:lnTo>
                  <a:lnTo>
                    <a:pt x="6162" y="341"/>
                  </a:lnTo>
                  <a:lnTo>
                    <a:pt x="6162" y="341"/>
                  </a:lnTo>
                  <a:lnTo>
                    <a:pt x="6138" y="219"/>
                  </a:lnTo>
                  <a:lnTo>
                    <a:pt x="6113" y="146"/>
                  </a:lnTo>
                  <a:lnTo>
                    <a:pt x="6065" y="73"/>
                  </a:lnTo>
                  <a:lnTo>
                    <a:pt x="5992" y="24"/>
                  </a:lnTo>
                  <a:lnTo>
                    <a:pt x="5894" y="0"/>
                  </a:lnTo>
                  <a:lnTo>
                    <a:pt x="5797" y="0"/>
                  </a:lnTo>
                  <a:lnTo>
                    <a:pt x="5699" y="0"/>
                  </a:lnTo>
                  <a:lnTo>
                    <a:pt x="5578" y="49"/>
                  </a:lnTo>
                  <a:lnTo>
                    <a:pt x="5578" y="49"/>
                  </a:lnTo>
                  <a:close/>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8" name="Shape 184"/>
            <p:cNvSpPr/>
            <p:nvPr/>
          </p:nvSpPr>
          <p:spPr>
            <a:xfrm>
              <a:off x="4295850" y="442075"/>
              <a:ext cx="46300" cy="26225"/>
            </a:xfrm>
            <a:custGeom>
              <a:avLst/>
              <a:gdLst/>
              <a:ahLst/>
              <a:cxnLst/>
              <a:rect l="0" t="0" r="0" b="0"/>
              <a:pathLst>
                <a:path w="1852" h="1049" fill="none" extrusionOk="0">
                  <a:moveTo>
                    <a:pt x="1" y="1"/>
                  </a:moveTo>
                  <a:lnTo>
                    <a:pt x="1852" y="1048"/>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9" name="Shape 185"/>
            <p:cNvSpPr/>
            <p:nvPr/>
          </p:nvSpPr>
          <p:spPr>
            <a:xfrm>
              <a:off x="4296475" y="415900"/>
              <a:ext cx="45075" cy="78575"/>
            </a:xfrm>
            <a:custGeom>
              <a:avLst/>
              <a:gdLst/>
              <a:ahLst/>
              <a:cxnLst/>
              <a:rect l="0" t="0" r="0" b="0"/>
              <a:pathLst>
                <a:path w="1803" h="3143" fill="none" extrusionOk="0">
                  <a:moveTo>
                    <a:pt x="1802" y="1"/>
                  </a:moveTo>
                  <a:lnTo>
                    <a:pt x="0" y="3142"/>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0" name="Shape 186"/>
            <p:cNvSpPr/>
            <p:nvPr/>
          </p:nvSpPr>
          <p:spPr>
            <a:xfrm>
              <a:off x="3968275" y="590050"/>
              <a:ext cx="25" cy="6100"/>
            </a:xfrm>
            <a:custGeom>
              <a:avLst/>
              <a:gdLst/>
              <a:ahLst/>
              <a:cxnLst/>
              <a:rect l="0" t="0" r="0" b="0"/>
              <a:pathLst>
                <a:path w="1" h="244" fill="none" extrusionOk="0">
                  <a:moveTo>
                    <a:pt x="1" y="244"/>
                  </a:moveTo>
                  <a:lnTo>
                    <a:pt x="1" y="244"/>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 name="Shape 187"/>
            <p:cNvSpPr/>
            <p:nvPr/>
          </p:nvSpPr>
          <p:spPr>
            <a:xfrm>
              <a:off x="3970725" y="558375"/>
              <a:ext cx="1850" cy="12200"/>
            </a:xfrm>
            <a:custGeom>
              <a:avLst/>
              <a:gdLst/>
              <a:ahLst/>
              <a:cxnLst/>
              <a:rect l="0" t="0" r="0" b="0"/>
              <a:pathLst>
                <a:path w="74" h="488" fill="none" extrusionOk="0">
                  <a:moveTo>
                    <a:pt x="0" y="488"/>
                  </a:moveTo>
                  <a:lnTo>
                    <a:pt x="7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2" name="Shape 188"/>
            <p:cNvSpPr/>
            <p:nvPr/>
          </p:nvSpPr>
          <p:spPr>
            <a:xfrm>
              <a:off x="3976200" y="527325"/>
              <a:ext cx="3675" cy="12200"/>
            </a:xfrm>
            <a:custGeom>
              <a:avLst/>
              <a:gdLst/>
              <a:ahLst/>
              <a:cxnLst/>
              <a:rect l="0" t="0" r="0" b="0"/>
              <a:pathLst>
                <a:path w="147" h="488" fill="none" extrusionOk="0">
                  <a:moveTo>
                    <a:pt x="0" y="488"/>
                  </a:moveTo>
                  <a:lnTo>
                    <a:pt x="98" y="147"/>
                  </a:lnTo>
                  <a:lnTo>
                    <a:pt x="147"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 name="Shape 189"/>
            <p:cNvSpPr/>
            <p:nvPr/>
          </p:nvSpPr>
          <p:spPr>
            <a:xfrm>
              <a:off x="3985950" y="498100"/>
              <a:ext cx="4875" cy="10975"/>
            </a:xfrm>
            <a:custGeom>
              <a:avLst/>
              <a:gdLst/>
              <a:ahLst/>
              <a:cxnLst/>
              <a:rect l="0" t="0" r="0" b="0"/>
              <a:pathLst>
                <a:path w="195" h="439" fill="none" extrusionOk="0">
                  <a:moveTo>
                    <a:pt x="0" y="439"/>
                  </a:moveTo>
                  <a:lnTo>
                    <a:pt x="195" y="25"/>
                  </a:lnTo>
                  <a:lnTo>
                    <a:pt x="19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4" name="Shape 190"/>
            <p:cNvSpPr/>
            <p:nvPr/>
          </p:nvSpPr>
          <p:spPr>
            <a:xfrm>
              <a:off x="4000550" y="471300"/>
              <a:ext cx="7325" cy="9775"/>
            </a:xfrm>
            <a:custGeom>
              <a:avLst/>
              <a:gdLst/>
              <a:ahLst/>
              <a:cxnLst/>
              <a:rect l="0" t="0" r="0" b="0"/>
              <a:pathLst>
                <a:path w="293" h="391" fill="none" extrusionOk="0">
                  <a:moveTo>
                    <a:pt x="1" y="391"/>
                  </a:moveTo>
                  <a:lnTo>
                    <a:pt x="74" y="269"/>
                  </a:lnTo>
                  <a:lnTo>
                    <a:pt x="293"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 name="Shape 191"/>
            <p:cNvSpPr/>
            <p:nvPr/>
          </p:nvSpPr>
          <p:spPr>
            <a:xfrm>
              <a:off x="4021250" y="450600"/>
              <a:ext cx="10375" cy="6725"/>
            </a:xfrm>
            <a:custGeom>
              <a:avLst/>
              <a:gdLst/>
              <a:ahLst/>
              <a:cxnLst/>
              <a:rect l="0" t="0" r="0" b="0"/>
              <a:pathLst>
                <a:path w="415" h="269" fill="none" extrusionOk="0">
                  <a:moveTo>
                    <a:pt x="1" y="269"/>
                  </a:moveTo>
                  <a:lnTo>
                    <a:pt x="25" y="244"/>
                  </a:lnTo>
                  <a:lnTo>
                    <a:pt x="220" y="123"/>
                  </a:lnTo>
                  <a:lnTo>
                    <a:pt x="415"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6" name="Shape 192"/>
            <p:cNvSpPr/>
            <p:nvPr/>
          </p:nvSpPr>
          <p:spPr>
            <a:xfrm>
              <a:off x="4049250" y="440250"/>
              <a:ext cx="11600" cy="2475"/>
            </a:xfrm>
            <a:custGeom>
              <a:avLst/>
              <a:gdLst/>
              <a:ahLst/>
              <a:cxnLst/>
              <a:rect l="0" t="0" r="0" b="0"/>
              <a:pathLst>
                <a:path w="464" h="99" fill="none" extrusionOk="0">
                  <a:moveTo>
                    <a:pt x="1" y="98"/>
                  </a:moveTo>
                  <a:lnTo>
                    <a:pt x="220" y="50"/>
                  </a:lnTo>
                  <a:lnTo>
                    <a:pt x="464" y="1"/>
                  </a:lnTo>
                  <a:lnTo>
                    <a:pt x="464"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7" name="Shape 193"/>
            <p:cNvSpPr/>
            <p:nvPr/>
          </p:nvSpPr>
          <p:spPr>
            <a:xfrm>
              <a:off x="4080325" y="439650"/>
              <a:ext cx="12200" cy="1850"/>
            </a:xfrm>
            <a:custGeom>
              <a:avLst/>
              <a:gdLst/>
              <a:ahLst/>
              <a:cxnLst/>
              <a:rect l="0" t="0" r="0" b="0"/>
              <a:pathLst>
                <a:path w="488" h="74" fill="none" extrusionOk="0">
                  <a:moveTo>
                    <a:pt x="0" y="0"/>
                  </a:moveTo>
                  <a:lnTo>
                    <a:pt x="146" y="0"/>
                  </a:lnTo>
                  <a:lnTo>
                    <a:pt x="463" y="74"/>
                  </a:lnTo>
                  <a:lnTo>
                    <a:pt x="487" y="74"/>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8" name="Shape 194"/>
            <p:cNvSpPr/>
            <p:nvPr/>
          </p:nvSpPr>
          <p:spPr>
            <a:xfrm>
              <a:off x="4110150" y="450000"/>
              <a:ext cx="9150" cy="7950"/>
            </a:xfrm>
            <a:custGeom>
              <a:avLst/>
              <a:gdLst/>
              <a:ahLst/>
              <a:cxnLst/>
              <a:rect l="0" t="0" r="0" b="0"/>
              <a:pathLst>
                <a:path w="366" h="318" fill="none" extrusionOk="0">
                  <a:moveTo>
                    <a:pt x="0" y="1"/>
                  </a:moveTo>
                  <a:lnTo>
                    <a:pt x="98" y="74"/>
                  </a:lnTo>
                  <a:lnTo>
                    <a:pt x="317" y="268"/>
                  </a:lnTo>
                  <a:lnTo>
                    <a:pt x="366" y="317"/>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9" name="Shape 195"/>
            <p:cNvSpPr/>
            <p:nvPr/>
          </p:nvSpPr>
          <p:spPr>
            <a:xfrm>
              <a:off x="4130250" y="473750"/>
              <a:ext cx="4900" cy="10975"/>
            </a:xfrm>
            <a:custGeom>
              <a:avLst/>
              <a:gdLst/>
              <a:ahLst/>
              <a:cxnLst/>
              <a:rect l="0" t="0" r="0" b="0"/>
              <a:pathLst>
                <a:path w="196" h="439" fill="none" extrusionOk="0">
                  <a:moveTo>
                    <a:pt x="0" y="0"/>
                  </a:moveTo>
                  <a:lnTo>
                    <a:pt x="25" y="73"/>
                  </a:lnTo>
                  <a:lnTo>
                    <a:pt x="171" y="366"/>
                  </a:lnTo>
                  <a:lnTo>
                    <a:pt x="195" y="43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0" name="Shape 196"/>
            <p:cNvSpPr/>
            <p:nvPr/>
          </p:nvSpPr>
          <p:spPr>
            <a:xfrm>
              <a:off x="4141800" y="502975"/>
              <a:ext cx="3700" cy="11600"/>
            </a:xfrm>
            <a:custGeom>
              <a:avLst/>
              <a:gdLst/>
              <a:ahLst/>
              <a:cxnLst/>
              <a:rect l="0" t="0" r="0" b="0"/>
              <a:pathLst>
                <a:path w="148" h="464" fill="none" extrusionOk="0">
                  <a:moveTo>
                    <a:pt x="1" y="0"/>
                  </a:moveTo>
                  <a:lnTo>
                    <a:pt x="147"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1" name="Shape 197"/>
            <p:cNvSpPr/>
            <p:nvPr/>
          </p:nvSpPr>
          <p:spPr>
            <a:xfrm>
              <a:off x="4150950" y="533425"/>
              <a:ext cx="3675" cy="11575"/>
            </a:xfrm>
            <a:custGeom>
              <a:avLst/>
              <a:gdLst/>
              <a:ahLst/>
              <a:cxnLst/>
              <a:rect l="0" t="0" r="0" b="0"/>
              <a:pathLst>
                <a:path w="147" h="463" fill="none" extrusionOk="0">
                  <a:moveTo>
                    <a:pt x="0" y="0"/>
                  </a:moveTo>
                  <a:lnTo>
                    <a:pt x="146" y="463"/>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2" name="Shape 198"/>
            <p:cNvSpPr/>
            <p:nvPr/>
          </p:nvSpPr>
          <p:spPr>
            <a:xfrm>
              <a:off x="4160675" y="563850"/>
              <a:ext cx="4900" cy="11000"/>
            </a:xfrm>
            <a:custGeom>
              <a:avLst/>
              <a:gdLst/>
              <a:ahLst/>
              <a:cxnLst/>
              <a:rect l="0" t="0" r="0" b="0"/>
              <a:pathLst>
                <a:path w="196" h="440" fill="none" extrusionOk="0">
                  <a:moveTo>
                    <a:pt x="1" y="1"/>
                  </a:moveTo>
                  <a:lnTo>
                    <a:pt x="50" y="123"/>
                  </a:lnTo>
                  <a:lnTo>
                    <a:pt x="196" y="415"/>
                  </a:lnTo>
                  <a:lnTo>
                    <a:pt x="196" y="439"/>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3" name="Shape 199"/>
            <p:cNvSpPr/>
            <p:nvPr/>
          </p:nvSpPr>
          <p:spPr>
            <a:xfrm>
              <a:off x="4175300" y="591875"/>
              <a:ext cx="7325" cy="9150"/>
            </a:xfrm>
            <a:custGeom>
              <a:avLst/>
              <a:gdLst/>
              <a:ahLst/>
              <a:cxnLst/>
              <a:rect l="0" t="0" r="0" b="0"/>
              <a:pathLst>
                <a:path w="293" h="366" fill="none" extrusionOk="0">
                  <a:moveTo>
                    <a:pt x="0" y="0"/>
                  </a:moveTo>
                  <a:lnTo>
                    <a:pt x="98" y="146"/>
                  </a:lnTo>
                  <a:lnTo>
                    <a:pt x="293" y="366"/>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4" name="Shape 200"/>
            <p:cNvSpPr/>
            <p:nvPr/>
          </p:nvSpPr>
          <p:spPr>
            <a:xfrm>
              <a:off x="4198425" y="613175"/>
              <a:ext cx="11000" cy="4900"/>
            </a:xfrm>
            <a:custGeom>
              <a:avLst/>
              <a:gdLst/>
              <a:ahLst/>
              <a:cxnLst/>
              <a:rect l="0" t="0" r="0" b="0"/>
              <a:pathLst>
                <a:path w="440" h="196" fill="none" extrusionOk="0">
                  <a:moveTo>
                    <a:pt x="1" y="1"/>
                  </a:moveTo>
                  <a:lnTo>
                    <a:pt x="171" y="98"/>
                  </a:lnTo>
                  <a:lnTo>
                    <a:pt x="439" y="195"/>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5" name="Shape 201"/>
            <p:cNvSpPr/>
            <p:nvPr/>
          </p:nvSpPr>
          <p:spPr>
            <a:xfrm>
              <a:off x="4228275" y="621100"/>
              <a:ext cx="12200" cy="625"/>
            </a:xfrm>
            <a:custGeom>
              <a:avLst/>
              <a:gdLst/>
              <a:ahLst/>
              <a:cxnLst/>
              <a:rect l="0" t="0" r="0" b="0"/>
              <a:pathLst>
                <a:path w="488" h="25" fill="none" extrusionOk="0">
                  <a:moveTo>
                    <a:pt x="0" y="0"/>
                  </a:moveTo>
                  <a:lnTo>
                    <a:pt x="49" y="25"/>
                  </a:lnTo>
                  <a:lnTo>
                    <a:pt x="487" y="0"/>
                  </a:lnTo>
                  <a:lnTo>
                    <a:pt x="487"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6" name="Shape 202"/>
            <p:cNvSpPr/>
            <p:nvPr/>
          </p:nvSpPr>
          <p:spPr>
            <a:xfrm>
              <a:off x="4259925" y="616225"/>
              <a:ext cx="11600" cy="3075"/>
            </a:xfrm>
            <a:custGeom>
              <a:avLst/>
              <a:gdLst/>
              <a:ahLst/>
              <a:cxnLst/>
              <a:rect l="0" t="0" r="0" b="0"/>
              <a:pathLst>
                <a:path w="464" h="123" fill="none" extrusionOk="0">
                  <a:moveTo>
                    <a:pt x="1" y="122"/>
                  </a:moveTo>
                  <a:lnTo>
                    <a:pt x="196" y="73"/>
                  </a:lnTo>
                  <a:lnTo>
                    <a:pt x="464" y="0"/>
                  </a:lnTo>
                  <a:lnTo>
                    <a:pt x="46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7" name="Shape 203"/>
            <p:cNvSpPr/>
            <p:nvPr/>
          </p:nvSpPr>
          <p:spPr>
            <a:xfrm>
              <a:off x="4289775" y="602225"/>
              <a:ext cx="10375" cy="6725"/>
            </a:xfrm>
            <a:custGeom>
              <a:avLst/>
              <a:gdLst/>
              <a:ahLst/>
              <a:cxnLst/>
              <a:rect l="0" t="0" r="0" b="0"/>
              <a:pathLst>
                <a:path w="415" h="269" fill="none" extrusionOk="0">
                  <a:moveTo>
                    <a:pt x="0" y="268"/>
                  </a:moveTo>
                  <a:lnTo>
                    <a:pt x="195" y="146"/>
                  </a:lnTo>
                  <a:lnTo>
                    <a:pt x="390" y="0"/>
                  </a:lnTo>
                  <a:lnTo>
                    <a:pt x="41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8" name="Shape 204"/>
            <p:cNvSpPr/>
            <p:nvPr/>
          </p:nvSpPr>
          <p:spPr>
            <a:xfrm>
              <a:off x="4313525" y="577875"/>
              <a:ext cx="6100" cy="10375"/>
            </a:xfrm>
            <a:custGeom>
              <a:avLst/>
              <a:gdLst/>
              <a:ahLst/>
              <a:cxnLst/>
              <a:rect l="0" t="0" r="0" b="0"/>
              <a:pathLst>
                <a:path w="244" h="415" fill="none" extrusionOk="0">
                  <a:moveTo>
                    <a:pt x="0" y="414"/>
                  </a:moveTo>
                  <a:lnTo>
                    <a:pt x="24" y="365"/>
                  </a:lnTo>
                  <a:lnTo>
                    <a:pt x="146" y="195"/>
                  </a:lnTo>
                  <a:lnTo>
                    <a:pt x="244"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29" name="Shape 205"/>
            <p:cNvSpPr/>
            <p:nvPr/>
          </p:nvSpPr>
          <p:spPr>
            <a:xfrm>
              <a:off x="4326300" y="547425"/>
              <a:ext cx="2450" cy="12200"/>
            </a:xfrm>
            <a:custGeom>
              <a:avLst/>
              <a:gdLst/>
              <a:ahLst/>
              <a:cxnLst/>
              <a:rect l="0" t="0" r="0" b="0"/>
              <a:pathLst>
                <a:path w="98" h="488" fill="none" extrusionOk="0">
                  <a:moveTo>
                    <a:pt x="0" y="487"/>
                  </a:moveTo>
                  <a:lnTo>
                    <a:pt x="49" y="293"/>
                  </a:lnTo>
                  <a:lnTo>
                    <a:pt x="98"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0" name="Shape 206"/>
            <p:cNvSpPr/>
            <p:nvPr/>
          </p:nvSpPr>
          <p:spPr>
            <a:xfrm>
              <a:off x="4329350" y="515750"/>
              <a:ext cx="625" cy="12200"/>
            </a:xfrm>
            <a:custGeom>
              <a:avLst/>
              <a:gdLst/>
              <a:ahLst/>
              <a:cxnLst/>
              <a:rect l="0" t="0" r="0" b="0"/>
              <a:pathLst>
                <a:path w="25" h="488" fill="none" extrusionOk="0">
                  <a:moveTo>
                    <a:pt x="25" y="488"/>
                  </a:moveTo>
                  <a:lnTo>
                    <a:pt x="25" y="464"/>
                  </a:lnTo>
                  <a:lnTo>
                    <a:pt x="25" y="123"/>
                  </a:lnTo>
                  <a:lnTo>
                    <a:pt x="0" y="1"/>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1" name="Shape 207"/>
            <p:cNvSpPr/>
            <p:nvPr/>
          </p:nvSpPr>
          <p:spPr>
            <a:xfrm>
              <a:off x="4325075" y="488975"/>
              <a:ext cx="1250" cy="6100"/>
            </a:xfrm>
            <a:custGeom>
              <a:avLst/>
              <a:gdLst/>
              <a:ahLst/>
              <a:cxnLst/>
              <a:rect l="0" t="0" r="0" b="0"/>
              <a:pathLst>
                <a:path w="50" h="244" fill="none" extrusionOk="0">
                  <a:moveTo>
                    <a:pt x="49" y="244"/>
                  </a:moveTo>
                  <a:lnTo>
                    <a:pt x="49" y="244"/>
                  </a:lnTo>
                  <a:lnTo>
                    <a:pt x="1" y="0"/>
                  </a:lnTo>
                </a:path>
              </a:pathLst>
            </a:custGeom>
            <a:noFill/>
            <a:ln w="12175" cap="rnd" cmpd="sng">
              <a:solidFill>
                <a:srgbClr val="FFFFFF"/>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grpSp>
      <p:sp>
        <p:nvSpPr>
          <p:cNvPr id="34" name="Freeform 33"/>
          <p:cNvSpPr/>
          <p:nvPr/>
        </p:nvSpPr>
        <p:spPr>
          <a:xfrm rot="8031182">
            <a:off x="2488293" y="2808262"/>
            <a:ext cx="230542" cy="232462"/>
          </a:xfrm>
          <a:custGeom>
            <a:avLst/>
            <a:gdLst>
              <a:gd name="connsiteX0" fmla="*/ 116326 w 452144"/>
              <a:gd name="connsiteY0" fmla="*/ 326001 h 455910"/>
              <a:gd name="connsiteX1" fmla="*/ 322362 w 452144"/>
              <a:gd name="connsiteY1" fmla="*/ 339178 h 455910"/>
              <a:gd name="connsiteX2" fmla="*/ 317442 w 452144"/>
              <a:gd name="connsiteY2" fmla="*/ 132780 h 455910"/>
              <a:gd name="connsiteX3" fmla="*/ 111406 w 452144"/>
              <a:gd name="connsiteY3" fmla="*/ 119603 h 455910"/>
              <a:gd name="connsiteX4" fmla="*/ 116326 w 452144"/>
              <a:gd name="connsiteY4" fmla="*/ 326001 h 455910"/>
              <a:gd name="connsiteX5" fmla="*/ 66215 w 452144"/>
              <a:gd name="connsiteY5" fmla="*/ 389143 h 455910"/>
              <a:gd name="connsiteX6" fmla="*/ 0 w 452144"/>
              <a:gd name="connsiteY6" fmla="*/ 227955 h 455910"/>
              <a:gd name="connsiteX7" fmla="*/ 1 w 452144"/>
              <a:gd name="connsiteY7" fmla="*/ 227955 h 455910"/>
              <a:gd name="connsiteX8" fmla="*/ 226073 w 452144"/>
              <a:gd name="connsiteY8" fmla="*/ 0 h 455910"/>
              <a:gd name="connsiteX9" fmla="*/ 452144 w 452144"/>
              <a:gd name="connsiteY9" fmla="*/ 0 h 455910"/>
              <a:gd name="connsiteX10" fmla="*/ 452144 w 452144"/>
              <a:gd name="connsiteY10" fmla="*/ 227955 h 455910"/>
              <a:gd name="connsiteX11" fmla="*/ 226072 w 452144"/>
              <a:gd name="connsiteY11" fmla="*/ 455910 h 455910"/>
              <a:gd name="connsiteX12" fmla="*/ 66215 w 452144"/>
              <a:gd name="connsiteY12" fmla="*/ 389143 h 455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452144" h="455910">
                <a:moveTo>
                  <a:pt x="116326" y="326001"/>
                </a:moveTo>
                <a:cubicBezTo>
                  <a:pt x="174580" y="386634"/>
                  <a:pt x="266826" y="392534"/>
                  <a:pt x="322362" y="339178"/>
                </a:cubicBezTo>
                <a:cubicBezTo>
                  <a:pt x="377898" y="285822"/>
                  <a:pt x="375696" y="193414"/>
                  <a:pt x="317442" y="132780"/>
                </a:cubicBezTo>
                <a:cubicBezTo>
                  <a:pt x="259188" y="72146"/>
                  <a:pt x="166943" y="66246"/>
                  <a:pt x="111406" y="119603"/>
                </a:cubicBezTo>
                <a:cubicBezTo>
                  <a:pt x="55870" y="172959"/>
                  <a:pt x="58073" y="265367"/>
                  <a:pt x="116326" y="326001"/>
                </a:cubicBezTo>
                <a:close/>
                <a:moveTo>
                  <a:pt x="66215" y="389143"/>
                </a:moveTo>
                <a:cubicBezTo>
                  <a:pt x="25304" y="347892"/>
                  <a:pt x="0" y="290903"/>
                  <a:pt x="0" y="227955"/>
                </a:cubicBezTo>
                <a:lnTo>
                  <a:pt x="1" y="227955"/>
                </a:lnTo>
                <a:cubicBezTo>
                  <a:pt x="1" y="102059"/>
                  <a:pt x="101217" y="0"/>
                  <a:pt x="226073" y="0"/>
                </a:cubicBezTo>
                <a:lnTo>
                  <a:pt x="452144" y="0"/>
                </a:lnTo>
                <a:lnTo>
                  <a:pt x="452144" y="227955"/>
                </a:lnTo>
                <a:cubicBezTo>
                  <a:pt x="452144" y="353851"/>
                  <a:pt x="350928" y="455910"/>
                  <a:pt x="226072" y="455910"/>
                </a:cubicBezTo>
                <a:cubicBezTo>
                  <a:pt x="163644" y="455910"/>
                  <a:pt x="107126" y="430395"/>
                  <a:pt x="66215" y="389143"/>
                </a:cubicBezTo>
                <a:close/>
              </a:path>
            </a:pathLst>
          </a:custGeom>
          <a:solidFill>
            <a:srgbClr val="C00000"/>
          </a:solidFill>
          <a:ln>
            <a:noFill/>
          </a:ln>
          <a:effectLst>
            <a:outerShdw blurRad="50800" dist="38100" dir="2700000" algn="tl" rotWithShape="0">
              <a:prstClr val="black">
                <a:alpha val="40000"/>
              </a:prstClr>
            </a:outerShdw>
          </a:effectLst>
        </p:spPr>
        <p:style>
          <a:lnRef idx="3">
            <a:schemeClr val="lt1"/>
          </a:lnRef>
          <a:fillRef idx="1">
            <a:schemeClr val="accent3"/>
          </a:fillRef>
          <a:effectRef idx="1">
            <a:schemeClr val="accent3"/>
          </a:effectRef>
          <a:fontRef idx="minor">
            <a:schemeClr val="lt1"/>
          </a:fontRef>
        </p:style>
        <p:txBody>
          <a:bodyPr rtlCol="0" anchor="ctr"/>
          <a:lstStyle/>
          <a:p>
            <a:pPr algn="ctr"/>
            <a:endParaRPr lang="en-US"/>
          </a:p>
        </p:txBody>
      </p:sp>
      <p:sp>
        <p:nvSpPr>
          <p:cNvPr id="35" name="Freeform 34"/>
          <p:cNvSpPr/>
          <p:nvPr/>
        </p:nvSpPr>
        <p:spPr>
          <a:xfrm rot="8031182">
            <a:off x="3488754" y="4014763"/>
            <a:ext cx="230542" cy="232462"/>
          </a:xfrm>
          <a:custGeom>
            <a:avLst/>
            <a:gdLst>
              <a:gd name="connsiteX0" fmla="*/ 116326 w 452144"/>
              <a:gd name="connsiteY0" fmla="*/ 326001 h 455910"/>
              <a:gd name="connsiteX1" fmla="*/ 322362 w 452144"/>
              <a:gd name="connsiteY1" fmla="*/ 339178 h 455910"/>
              <a:gd name="connsiteX2" fmla="*/ 317442 w 452144"/>
              <a:gd name="connsiteY2" fmla="*/ 132780 h 455910"/>
              <a:gd name="connsiteX3" fmla="*/ 111406 w 452144"/>
              <a:gd name="connsiteY3" fmla="*/ 119603 h 455910"/>
              <a:gd name="connsiteX4" fmla="*/ 116326 w 452144"/>
              <a:gd name="connsiteY4" fmla="*/ 326001 h 455910"/>
              <a:gd name="connsiteX5" fmla="*/ 66215 w 452144"/>
              <a:gd name="connsiteY5" fmla="*/ 389143 h 455910"/>
              <a:gd name="connsiteX6" fmla="*/ 0 w 452144"/>
              <a:gd name="connsiteY6" fmla="*/ 227955 h 455910"/>
              <a:gd name="connsiteX7" fmla="*/ 1 w 452144"/>
              <a:gd name="connsiteY7" fmla="*/ 227955 h 455910"/>
              <a:gd name="connsiteX8" fmla="*/ 226073 w 452144"/>
              <a:gd name="connsiteY8" fmla="*/ 0 h 455910"/>
              <a:gd name="connsiteX9" fmla="*/ 452144 w 452144"/>
              <a:gd name="connsiteY9" fmla="*/ 0 h 455910"/>
              <a:gd name="connsiteX10" fmla="*/ 452144 w 452144"/>
              <a:gd name="connsiteY10" fmla="*/ 227955 h 455910"/>
              <a:gd name="connsiteX11" fmla="*/ 226072 w 452144"/>
              <a:gd name="connsiteY11" fmla="*/ 455910 h 455910"/>
              <a:gd name="connsiteX12" fmla="*/ 66215 w 452144"/>
              <a:gd name="connsiteY12" fmla="*/ 389143 h 455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452144" h="455910">
                <a:moveTo>
                  <a:pt x="116326" y="326001"/>
                </a:moveTo>
                <a:cubicBezTo>
                  <a:pt x="174580" y="386634"/>
                  <a:pt x="266826" y="392534"/>
                  <a:pt x="322362" y="339178"/>
                </a:cubicBezTo>
                <a:cubicBezTo>
                  <a:pt x="377898" y="285822"/>
                  <a:pt x="375696" y="193414"/>
                  <a:pt x="317442" y="132780"/>
                </a:cubicBezTo>
                <a:cubicBezTo>
                  <a:pt x="259188" y="72146"/>
                  <a:pt x="166943" y="66246"/>
                  <a:pt x="111406" y="119603"/>
                </a:cubicBezTo>
                <a:cubicBezTo>
                  <a:pt x="55870" y="172959"/>
                  <a:pt x="58073" y="265367"/>
                  <a:pt x="116326" y="326001"/>
                </a:cubicBezTo>
                <a:close/>
                <a:moveTo>
                  <a:pt x="66215" y="389143"/>
                </a:moveTo>
                <a:cubicBezTo>
                  <a:pt x="25304" y="347892"/>
                  <a:pt x="0" y="290903"/>
                  <a:pt x="0" y="227955"/>
                </a:cubicBezTo>
                <a:lnTo>
                  <a:pt x="1" y="227955"/>
                </a:lnTo>
                <a:cubicBezTo>
                  <a:pt x="1" y="102059"/>
                  <a:pt x="101217" y="0"/>
                  <a:pt x="226073" y="0"/>
                </a:cubicBezTo>
                <a:lnTo>
                  <a:pt x="452144" y="0"/>
                </a:lnTo>
                <a:lnTo>
                  <a:pt x="452144" y="227955"/>
                </a:lnTo>
                <a:cubicBezTo>
                  <a:pt x="452144" y="353851"/>
                  <a:pt x="350928" y="455910"/>
                  <a:pt x="226072" y="455910"/>
                </a:cubicBezTo>
                <a:cubicBezTo>
                  <a:pt x="163644" y="455910"/>
                  <a:pt x="107126" y="430395"/>
                  <a:pt x="66215" y="389143"/>
                </a:cubicBezTo>
                <a:close/>
              </a:path>
            </a:pathLst>
          </a:custGeom>
          <a:solidFill>
            <a:srgbClr val="C00000"/>
          </a:solidFill>
          <a:ln>
            <a:noFill/>
          </a:ln>
          <a:effectLst>
            <a:outerShdw blurRad="50800" dist="38100" dir="2700000" algn="tl" rotWithShape="0">
              <a:prstClr val="black">
                <a:alpha val="40000"/>
              </a:prstClr>
            </a:outerShdw>
          </a:effectLst>
        </p:spPr>
        <p:style>
          <a:lnRef idx="3">
            <a:schemeClr val="lt1"/>
          </a:lnRef>
          <a:fillRef idx="1">
            <a:schemeClr val="accent3"/>
          </a:fillRef>
          <a:effectRef idx="1">
            <a:schemeClr val="accent3"/>
          </a:effectRef>
          <a:fontRef idx="minor">
            <a:schemeClr val="lt1"/>
          </a:fontRef>
        </p:style>
        <p:txBody>
          <a:bodyPr rtlCol="0" anchor="ctr"/>
          <a:lstStyle/>
          <a:p>
            <a:pPr algn="ctr"/>
            <a:endParaRPr lang="en-US"/>
          </a:p>
        </p:txBody>
      </p:sp>
      <p:sp>
        <p:nvSpPr>
          <p:cNvPr id="36" name="Freeform 35"/>
          <p:cNvSpPr/>
          <p:nvPr/>
        </p:nvSpPr>
        <p:spPr>
          <a:xfrm rot="8031182">
            <a:off x="6062543" y="3097049"/>
            <a:ext cx="230542" cy="232462"/>
          </a:xfrm>
          <a:custGeom>
            <a:avLst/>
            <a:gdLst>
              <a:gd name="connsiteX0" fmla="*/ 116326 w 452144"/>
              <a:gd name="connsiteY0" fmla="*/ 326001 h 455910"/>
              <a:gd name="connsiteX1" fmla="*/ 322362 w 452144"/>
              <a:gd name="connsiteY1" fmla="*/ 339178 h 455910"/>
              <a:gd name="connsiteX2" fmla="*/ 317442 w 452144"/>
              <a:gd name="connsiteY2" fmla="*/ 132780 h 455910"/>
              <a:gd name="connsiteX3" fmla="*/ 111406 w 452144"/>
              <a:gd name="connsiteY3" fmla="*/ 119603 h 455910"/>
              <a:gd name="connsiteX4" fmla="*/ 116326 w 452144"/>
              <a:gd name="connsiteY4" fmla="*/ 326001 h 455910"/>
              <a:gd name="connsiteX5" fmla="*/ 66215 w 452144"/>
              <a:gd name="connsiteY5" fmla="*/ 389143 h 455910"/>
              <a:gd name="connsiteX6" fmla="*/ 0 w 452144"/>
              <a:gd name="connsiteY6" fmla="*/ 227955 h 455910"/>
              <a:gd name="connsiteX7" fmla="*/ 1 w 452144"/>
              <a:gd name="connsiteY7" fmla="*/ 227955 h 455910"/>
              <a:gd name="connsiteX8" fmla="*/ 226073 w 452144"/>
              <a:gd name="connsiteY8" fmla="*/ 0 h 455910"/>
              <a:gd name="connsiteX9" fmla="*/ 452144 w 452144"/>
              <a:gd name="connsiteY9" fmla="*/ 0 h 455910"/>
              <a:gd name="connsiteX10" fmla="*/ 452144 w 452144"/>
              <a:gd name="connsiteY10" fmla="*/ 227955 h 455910"/>
              <a:gd name="connsiteX11" fmla="*/ 226072 w 452144"/>
              <a:gd name="connsiteY11" fmla="*/ 455910 h 455910"/>
              <a:gd name="connsiteX12" fmla="*/ 66215 w 452144"/>
              <a:gd name="connsiteY12" fmla="*/ 389143 h 45591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452144" h="455910">
                <a:moveTo>
                  <a:pt x="116326" y="326001"/>
                </a:moveTo>
                <a:cubicBezTo>
                  <a:pt x="174580" y="386634"/>
                  <a:pt x="266826" y="392534"/>
                  <a:pt x="322362" y="339178"/>
                </a:cubicBezTo>
                <a:cubicBezTo>
                  <a:pt x="377898" y="285822"/>
                  <a:pt x="375696" y="193414"/>
                  <a:pt x="317442" y="132780"/>
                </a:cubicBezTo>
                <a:cubicBezTo>
                  <a:pt x="259188" y="72146"/>
                  <a:pt x="166943" y="66246"/>
                  <a:pt x="111406" y="119603"/>
                </a:cubicBezTo>
                <a:cubicBezTo>
                  <a:pt x="55870" y="172959"/>
                  <a:pt x="58073" y="265367"/>
                  <a:pt x="116326" y="326001"/>
                </a:cubicBezTo>
                <a:close/>
                <a:moveTo>
                  <a:pt x="66215" y="389143"/>
                </a:moveTo>
                <a:cubicBezTo>
                  <a:pt x="25304" y="347892"/>
                  <a:pt x="0" y="290903"/>
                  <a:pt x="0" y="227955"/>
                </a:cubicBezTo>
                <a:lnTo>
                  <a:pt x="1" y="227955"/>
                </a:lnTo>
                <a:cubicBezTo>
                  <a:pt x="1" y="102059"/>
                  <a:pt x="101217" y="0"/>
                  <a:pt x="226073" y="0"/>
                </a:cubicBezTo>
                <a:lnTo>
                  <a:pt x="452144" y="0"/>
                </a:lnTo>
                <a:lnTo>
                  <a:pt x="452144" y="227955"/>
                </a:lnTo>
                <a:cubicBezTo>
                  <a:pt x="452144" y="353851"/>
                  <a:pt x="350928" y="455910"/>
                  <a:pt x="226072" y="455910"/>
                </a:cubicBezTo>
                <a:cubicBezTo>
                  <a:pt x="163644" y="455910"/>
                  <a:pt x="107126" y="430395"/>
                  <a:pt x="66215" y="389143"/>
                </a:cubicBezTo>
                <a:close/>
              </a:path>
            </a:pathLst>
          </a:custGeom>
          <a:solidFill>
            <a:srgbClr val="C00000"/>
          </a:solidFill>
          <a:ln>
            <a:noFill/>
          </a:ln>
          <a:effectLst>
            <a:outerShdw blurRad="50800" dist="38100" dir="2700000" algn="tl" rotWithShape="0">
              <a:prstClr val="black">
                <a:alpha val="40000"/>
              </a:prstClr>
            </a:outerShdw>
          </a:effectLst>
        </p:spPr>
        <p:style>
          <a:lnRef idx="3">
            <a:schemeClr val="lt1"/>
          </a:lnRef>
          <a:fillRef idx="1">
            <a:schemeClr val="accent3"/>
          </a:fillRef>
          <a:effectRef idx="1">
            <a:schemeClr val="accent3"/>
          </a:effectRef>
          <a:fontRef idx="minor">
            <a:schemeClr val="lt1"/>
          </a:fontRef>
        </p:style>
        <p:txBody>
          <a:bodyPr rtlCol="0" anchor="ctr"/>
          <a:lstStyle/>
          <a:p>
            <a:pPr algn="ctr"/>
            <a:endParaRPr lang="en-US"/>
          </a:p>
        </p:txBody>
      </p:sp>
      <p:sp>
        <p:nvSpPr>
          <p:cNvPr id="37" name="Rectangular Callout 36"/>
          <p:cNvSpPr/>
          <p:nvPr/>
        </p:nvSpPr>
        <p:spPr>
          <a:xfrm>
            <a:off x="2584941" y="2374955"/>
            <a:ext cx="855406" cy="238868"/>
          </a:xfrm>
          <a:prstGeom prst="wedgeRectCallout">
            <a:avLst>
              <a:gd name="adj1" fmla="val -31011"/>
              <a:gd name="adj2" fmla="val 100970"/>
            </a:avLst>
          </a:prstGeom>
          <a:solidFill>
            <a:srgbClr val="C0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sz="1100" dirty="0"/>
              <a:t>Our Office</a:t>
            </a:r>
          </a:p>
        </p:txBody>
      </p:sp>
    </p:spTree>
    <p:extLst>
      <p:ext uri="{BB962C8B-B14F-4D97-AF65-F5344CB8AC3E}">
        <p14:creationId xmlns:p14="http://schemas.microsoft.com/office/powerpoint/2010/main" val="42639010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Rectangle 7"/>
          <p:cNvSpPr/>
          <p:nvPr/>
        </p:nvSpPr>
        <p:spPr>
          <a:xfrm rot="16200000">
            <a:off x="2667001" y="-266700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 name="Shape 218"/>
          <p:cNvSpPr txBox="1">
            <a:spLocks/>
          </p:cNvSpPr>
          <p:nvPr/>
        </p:nvSpPr>
        <p:spPr>
          <a:xfrm>
            <a:off x="641555" y="1353697"/>
            <a:ext cx="7772400" cy="894899"/>
          </a:xfrm>
          <a:prstGeom prst="rect">
            <a:avLst/>
          </a:prstGeom>
        </p:spPr>
        <p:txBody>
          <a:bodyPr vert="horz" lIns="91425" tIns="91425" rIns="91425" bIns="91425" rtlCol="0"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7200" dirty="0">
                <a:solidFill>
                  <a:schemeClr val="bg1"/>
                </a:solidFill>
              </a:rPr>
              <a:t>124,526$</a:t>
            </a:r>
          </a:p>
        </p:txBody>
      </p:sp>
      <p:sp>
        <p:nvSpPr>
          <p:cNvPr id="3" name="Shape 219"/>
          <p:cNvSpPr txBox="1">
            <a:spLocks/>
          </p:cNvSpPr>
          <p:nvPr/>
        </p:nvSpPr>
        <p:spPr>
          <a:xfrm>
            <a:off x="803787" y="2226771"/>
            <a:ext cx="7772400" cy="46320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pPr>
            <a:r>
              <a:rPr lang="en" dirty="0">
                <a:solidFill>
                  <a:schemeClr val="bg1"/>
                </a:solidFill>
              </a:rPr>
              <a:t>That’s a lot of money</a:t>
            </a:r>
          </a:p>
        </p:txBody>
      </p:sp>
      <p:sp>
        <p:nvSpPr>
          <p:cNvPr id="4" name="Shape 220"/>
          <p:cNvSpPr txBox="1">
            <a:spLocks/>
          </p:cNvSpPr>
          <p:nvPr/>
        </p:nvSpPr>
        <p:spPr>
          <a:xfrm>
            <a:off x="641555" y="4097617"/>
            <a:ext cx="7772400" cy="894899"/>
          </a:xfrm>
          <a:prstGeom prst="rect">
            <a:avLst/>
          </a:prstGeom>
        </p:spPr>
        <p:txBody>
          <a:bodyPr vert="horz" lIns="91425" tIns="91425" rIns="91425" bIns="91425" rtlCol="0"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7200" dirty="0">
                <a:solidFill>
                  <a:schemeClr val="bg1"/>
                </a:solidFill>
              </a:rPr>
              <a:t>98.5%</a:t>
            </a:r>
          </a:p>
        </p:txBody>
      </p:sp>
      <p:sp>
        <p:nvSpPr>
          <p:cNvPr id="5" name="Shape 221"/>
          <p:cNvSpPr txBox="1">
            <a:spLocks/>
          </p:cNvSpPr>
          <p:nvPr/>
        </p:nvSpPr>
        <p:spPr>
          <a:xfrm>
            <a:off x="641555" y="5091645"/>
            <a:ext cx="7772400" cy="46320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pPr>
            <a:r>
              <a:rPr lang="en" dirty="0">
                <a:solidFill>
                  <a:schemeClr val="bg1"/>
                </a:solidFill>
              </a:rPr>
              <a:t>Almost there!</a:t>
            </a:r>
          </a:p>
        </p:txBody>
      </p:sp>
      <p:sp>
        <p:nvSpPr>
          <p:cNvPr id="6" name="Shape 222"/>
          <p:cNvSpPr txBox="1">
            <a:spLocks/>
          </p:cNvSpPr>
          <p:nvPr/>
        </p:nvSpPr>
        <p:spPr>
          <a:xfrm>
            <a:off x="641555" y="2689256"/>
            <a:ext cx="7772400" cy="894899"/>
          </a:xfrm>
          <a:prstGeom prst="rect">
            <a:avLst/>
          </a:prstGeom>
        </p:spPr>
        <p:txBody>
          <a:bodyPr vert="horz" lIns="91425" tIns="91425" rIns="91425" bIns="91425" rtlCol="0"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7200" dirty="0">
                <a:solidFill>
                  <a:schemeClr val="bg1"/>
                </a:solidFill>
              </a:rPr>
              <a:t>244,185</a:t>
            </a:r>
            <a:r>
              <a:rPr lang="en" sz="4800" dirty="0">
                <a:solidFill>
                  <a:schemeClr val="bg1"/>
                </a:solidFill>
              </a:rPr>
              <a:t> users</a:t>
            </a:r>
          </a:p>
        </p:txBody>
      </p:sp>
      <p:sp>
        <p:nvSpPr>
          <p:cNvPr id="7" name="Shape 223"/>
          <p:cNvSpPr txBox="1">
            <a:spLocks/>
          </p:cNvSpPr>
          <p:nvPr/>
        </p:nvSpPr>
        <p:spPr>
          <a:xfrm>
            <a:off x="641555" y="3535288"/>
            <a:ext cx="7772400" cy="463200"/>
          </a:xfrm>
          <a:prstGeom prst="rect">
            <a:avLst/>
          </a:prstGeom>
        </p:spPr>
        <p:txBody>
          <a:bodyPr vert="horz" lIns="91425" tIns="91425" rIns="91425" bIns="91425" rtlCol="0" anchor="t" anchorCtr="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baseline="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pPr>
            <a:r>
              <a:rPr lang="en" dirty="0">
                <a:solidFill>
                  <a:schemeClr val="bg1"/>
                </a:solidFill>
              </a:rPr>
              <a:t>And a lot of users</a:t>
            </a:r>
          </a:p>
        </p:txBody>
      </p:sp>
      <p:sp>
        <p:nvSpPr>
          <p:cNvPr id="9" name="Shape 218"/>
          <p:cNvSpPr txBox="1">
            <a:spLocks/>
          </p:cNvSpPr>
          <p:nvPr/>
        </p:nvSpPr>
        <p:spPr>
          <a:xfrm>
            <a:off x="641555" y="409233"/>
            <a:ext cx="7772400" cy="894899"/>
          </a:xfrm>
          <a:prstGeom prst="rect">
            <a:avLst/>
          </a:prstGeom>
        </p:spPr>
        <p:txBody>
          <a:bodyPr vert="horz" lIns="91425" tIns="91425" rIns="91425" bIns="91425" rtlCol="0"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sz="4800" dirty="0">
                <a:solidFill>
                  <a:schemeClr val="bg1"/>
                </a:solidFill>
              </a:rPr>
              <a:t>ACHIEVE YOUR TARGETS</a:t>
            </a:r>
          </a:p>
        </p:txBody>
      </p:sp>
      <p:pic>
        <p:nvPicPr>
          <p:cNvPr id="13" name="Picture 12"/>
          <p:cNvPicPr>
            <a:picLocks noChangeAspect="1"/>
          </p:cNvPicPr>
          <p:nvPr/>
        </p:nvPicPr>
        <p:blipFill>
          <a:blip r:embed="rId2" cstate="email">
            <a:extLst>
              <a:ext uri="{28A0092B-C50C-407E-A947-70E740481C1C}">
                <a14:useLocalDpi xmlns:a14="http://schemas.microsoft.com/office/drawing/2010/main"/>
              </a:ext>
            </a:extLst>
          </a:blip>
          <a:srcRect/>
          <a:stretch>
            <a:fillRect/>
          </a:stretch>
        </p:blipFill>
        <p:spPr>
          <a:xfrm>
            <a:off x="1943100" y="25400"/>
            <a:ext cx="10248900" cy="6832600"/>
          </a:xfrm>
          <a:custGeom>
            <a:avLst/>
            <a:gdLst>
              <a:gd name="connsiteX0" fmla="*/ 11550442 w 11550445"/>
              <a:gd name="connsiteY0" fmla="*/ 0 h 7700297"/>
              <a:gd name="connsiteX1" fmla="*/ 11550445 w 11550445"/>
              <a:gd name="connsiteY1" fmla="*/ 0 h 7700297"/>
              <a:gd name="connsiteX2" fmla="*/ 11550445 w 11550445"/>
              <a:gd name="connsiteY2" fmla="*/ 7700297 h 7700297"/>
              <a:gd name="connsiteX3" fmla="*/ 0 w 11550445"/>
              <a:gd name="connsiteY3" fmla="*/ 7700297 h 7700297"/>
              <a:gd name="connsiteX4" fmla="*/ 0 w 11550445"/>
              <a:gd name="connsiteY4" fmla="*/ 7700294 h 77002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1550445" h="7700297">
                <a:moveTo>
                  <a:pt x="11550442" y="0"/>
                </a:moveTo>
                <a:lnTo>
                  <a:pt x="11550445" y="0"/>
                </a:lnTo>
                <a:lnTo>
                  <a:pt x="11550445" y="7700297"/>
                </a:lnTo>
                <a:lnTo>
                  <a:pt x="0" y="7700297"/>
                </a:lnTo>
                <a:lnTo>
                  <a:pt x="0" y="7700294"/>
                </a:lnTo>
                <a:close/>
              </a:path>
            </a:pathLst>
          </a:custGeom>
        </p:spPr>
      </p:pic>
    </p:spTree>
    <p:extLst>
      <p:ext uri="{BB962C8B-B14F-4D97-AF65-F5344CB8AC3E}">
        <p14:creationId xmlns:p14="http://schemas.microsoft.com/office/powerpoint/2010/main" val="157409410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Rectangle 18"/>
          <p:cNvSpPr/>
          <p:nvPr/>
        </p:nvSpPr>
        <p:spPr>
          <a:xfrm rot="16200000">
            <a:off x="2667001" y="-266700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 name="Shape 228"/>
          <p:cNvSpPr txBox="1">
            <a:spLocks/>
          </p:cNvSpPr>
          <p:nvPr/>
        </p:nvSpPr>
        <p:spPr>
          <a:xfrm>
            <a:off x="1014803" y="761219"/>
            <a:ext cx="6815699" cy="927823"/>
          </a:xfrm>
          <a:prstGeom prst="rect">
            <a:avLst/>
          </a:prstGeom>
        </p:spPr>
        <p:txBody>
          <a:bodyPr lIns="91425" tIns="91425" rIns="91425" bIns="91425" anchor="t" anchorCtr="0">
            <a:noAutofit/>
          </a:bodyPr>
          <a:lst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a:lstStyle>
          <a:p>
            <a:pPr>
              <a:spcBef>
                <a:spcPts val="0"/>
              </a:spcBef>
            </a:pPr>
            <a:r>
              <a:rPr lang="en" dirty="0">
                <a:solidFill>
                  <a:schemeClr val="bg1"/>
                </a:solidFill>
              </a:rPr>
              <a:t>OUR PROCESS IS SIMPLE</a:t>
            </a:r>
          </a:p>
        </p:txBody>
      </p:sp>
      <p:sp>
        <p:nvSpPr>
          <p:cNvPr id="27" name="Freeform 26"/>
          <p:cNvSpPr/>
          <p:nvPr/>
        </p:nvSpPr>
        <p:spPr>
          <a:xfrm>
            <a:off x="1291725" y="3543476"/>
            <a:ext cx="8541700" cy="1814051"/>
          </a:xfrm>
          <a:custGeom>
            <a:avLst/>
            <a:gdLst>
              <a:gd name="connsiteX0" fmla="*/ 0 w 8541700"/>
              <a:gd name="connsiteY0" fmla="*/ 0 h 1814051"/>
              <a:gd name="connsiteX1" fmla="*/ 7522339 w 8541700"/>
              <a:gd name="connsiteY1" fmla="*/ 0 h 1814051"/>
              <a:gd name="connsiteX2" fmla="*/ 8541700 w 8541700"/>
              <a:gd name="connsiteY2" fmla="*/ 907026 h 1814051"/>
              <a:gd name="connsiteX3" fmla="*/ 7522339 w 8541700"/>
              <a:gd name="connsiteY3" fmla="*/ 1814051 h 1814051"/>
              <a:gd name="connsiteX4" fmla="*/ 49725 w 8541700"/>
              <a:gd name="connsiteY4" fmla="*/ 1814051 h 1814051"/>
              <a:gd name="connsiteX5" fmla="*/ 1044224 w 8541700"/>
              <a:gd name="connsiteY5" fmla="*/ 929148 h 18140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541700" h="1814051">
                <a:moveTo>
                  <a:pt x="0" y="0"/>
                </a:moveTo>
                <a:lnTo>
                  <a:pt x="7522339" y="0"/>
                </a:lnTo>
                <a:lnTo>
                  <a:pt x="8541700" y="907026"/>
                </a:lnTo>
                <a:lnTo>
                  <a:pt x="7522339" y="1814051"/>
                </a:lnTo>
                <a:lnTo>
                  <a:pt x="49725" y="1814051"/>
                </a:lnTo>
                <a:lnTo>
                  <a:pt x="1044224" y="929148"/>
                </a:lnTo>
                <a:close/>
              </a:path>
            </a:pathLst>
          </a:custGeom>
          <a:pattFill prst="ltHorz">
            <a:fgClr>
              <a:schemeClr val="accent3"/>
            </a:fgClr>
            <a:bgClr>
              <a:schemeClr val="bg1"/>
            </a:bgClr>
          </a:pattFill>
          <a:ln>
            <a:noFill/>
          </a:ln>
          <a:effectLst>
            <a:innerShdw blurRad="114300">
              <a:prstClr val="black"/>
            </a:innerShdw>
          </a:effectLst>
        </p:spPr>
        <p:style>
          <a:lnRef idx="3">
            <a:schemeClr val="lt1"/>
          </a:lnRef>
          <a:fillRef idx="1">
            <a:schemeClr val="accent3"/>
          </a:fillRef>
          <a:effectRef idx="1">
            <a:schemeClr val="accent3"/>
          </a:effectRef>
          <a:fontRef idx="minor">
            <a:schemeClr val="lt1"/>
          </a:fontRef>
        </p:style>
        <p:txBody>
          <a:bodyPr rtlCol="0" anchor="ctr"/>
          <a:lstStyle/>
          <a:p>
            <a:pPr algn="ctr"/>
            <a:endParaRPr lang="en-US"/>
          </a:p>
        </p:txBody>
      </p:sp>
      <p:sp>
        <p:nvSpPr>
          <p:cNvPr id="13" name="Chevron 12"/>
          <p:cNvSpPr/>
          <p:nvPr/>
        </p:nvSpPr>
        <p:spPr>
          <a:xfrm>
            <a:off x="2736408" y="3189515"/>
            <a:ext cx="3067664" cy="2521974"/>
          </a:xfrm>
          <a:prstGeom prst="chevron">
            <a:avLst/>
          </a:prstGeom>
          <a:solidFill>
            <a:srgbClr val="92D050"/>
          </a:solidFill>
          <a:ln>
            <a:noFill/>
          </a:ln>
          <a:effectLst>
            <a:outerShdw blurRad="44450" dist="27940" dir="5400000" algn="ctr">
              <a:srgbClr val="000000">
                <a:alpha val="32000"/>
              </a:srgb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 name="Chevron 13"/>
          <p:cNvSpPr/>
          <p:nvPr/>
        </p:nvSpPr>
        <p:spPr>
          <a:xfrm>
            <a:off x="5318730" y="3189515"/>
            <a:ext cx="3067664" cy="2521974"/>
          </a:xfrm>
          <a:prstGeom prst="chevron">
            <a:avLst/>
          </a:prstGeom>
          <a:solidFill>
            <a:srgbClr val="00657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 name="Chevron 14"/>
          <p:cNvSpPr/>
          <p:nvPr/>
        </p:nvSpPr>
        <p:spPr>
          <a:xfrm>
            <a:off x="8094989" y="3189515"/>
            <a:ext cx="3067664" cy="2521974"/>
          </a:xfrm>
          <a:prstGeom prst="chevron">
            <a:avLst/>
          </a:prstGeom>
          <a:solidFill>
            <a:srgbClr val="01A89E"/>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 name="Rectangle 20"/>
          <p:cNvSpPr/>
          <p:nvPr/>
        </p:nvSpPr>
        <p:spPr>
          <a:xfrm>
            <a:off x="4273477" y="4243713"/>
            <a:ext cx="686598" cy="369332"/>
          </a:xfrm>
          <a:prstGeom prst="rect">
            <a:avLst/>
          </a:prstGeom>
        </p:spPr>
        <p:txBody>
          <a:bodyPr wrap="none">
            <a:spAutoFit/>
          </a:bodyPr>
          <a:lstStyle/>
          <a:p>
            <a:r>
              <a:rPr lang="en-US" dirty="0">
                <a:solidFill>
                  <a:schemeClr val="bg1"/>
                </a:solidFill>
              </a:rPr>
              <a:t>FIRST</a:t>
            </a:r>
          </a:p>
        </p:txBody>
      </p:sp>
      <p:sp>
        <p:nvSpPr>
          <p:cNvPr id="22" name="Rectangle 21"/>
          <p:cNvSpPr/>
          <p:nvPr/>
        </p:nvSpPr>
        <p:spPr>
          <a:xfrm>
            <a:off x="6865110" y="4243713"/>
            <a:ext cx="965392" cy="369332"/>
          </a:xfrm>
          <a:prstGeom prst="rect">
            <a:avLst/>
          </a:prstGeom>
        </p:spPr>
        <p:txBody>
          <a:bodyPr wrap="none">
            <a:spAutoFit/>
          </a:bodyPr>
          <a:lstStyle/>
          <a:p>
            <a:r>
              <a:rPr lang="en-US" dirty="0">
                <a:solidFill>
                  <a:schemeClr val="bg1"/>
                </a:solidFill>
              </a:rPr>
              <a:t>SECOND</a:t>
            </a:r>
          </a:p>
        </p:txBody>
      </p:sp>
      <p:sp>
        <p:nvSpPr>
          <p:cNvPr id="23" name="Rectangle 22"/>
          <p:cNvSpPr/>
          <p:nvPr/>
        </p:nvSpPr>
        <p:spPr>
          <a:xfrm>
            <a:off x="9628821" y="4243713"/>
            <a:ext cx="766557" cy="369332"/>
          </a:xfrm>
          <a:prstGeom prst="rect">
            <a:avLst/>
          </a:prstGeom>
        </p:spPr>
        <p:txBody>
          <a:bodyPr wrap="none">
            <a:spAutoFit/>
          </a:bodyPr>
          <a:lstStyle/>
          <a:p>
            <a:r>
              <a:rPr lang="en-US" dirty="0">
                <a:solidFill>
                  <a:schemeClr val="bg1"/>
                </a:solidFill>
              </a:rPr>
              <a:t>THIRD</a:t>
            </a:r>
          </a:p>
        </p:txBody>
      </p:sp>
      <p:sp>
        <p:nvSpPr>
          <p:cNvPr id="20" name="Shape 503"/>
          <p:cNvSpPr/>
          <p:nvPr/>
        </p:nvSpPr>
        <p:spPr>
          <a:xfrm>
            <a:off x="380464" y="761219"/>
            <a:ext cx="634339" cy="634301"/>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solidFill>
              <a:schemeClr val="bg1"/>
            </a:solidFill>
          </a:ln>
        </p:spPr>
        <p:txBody>
          <a:bodyPr lIns="91425" tIns="91425" rIns="91425" bIns="91425" anchor="ctr" anchorCtr="0">
            <a:noAutofit/>
          </a:bodyPr>
          <a:lstStyle/>
          <a:p>
            <a:pPr lvl="0">
              <a:spcBef>
                <a:spcPts val="0"/>
              </a:spcBef>
              <a:buNone/>
            </a:pPr>
            <a:endParaRPr>
              <a:solidFill>
                <a:schemeClr val="bg1"/>
              </a:solidFill>
            </a:endParaRPr>
          </a:p>
        </p:txBody>
      </p:sp>
    </p:spTree>
    <p:extLst>
      <p:ext uri="{BB962C8B-B14F-4D97-AF65-F5344CB8AC3E}">
        <p14:creationId xmlns:p14="http://schemas.microsoft.com/office/powerpoint/2010/main" val="2953113438"/>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a:xfrm rot="16200000">
            <a:off x="2667001" y="-266700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 name="Shape 394"/>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3" name="Shape 396"/>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4"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ANDROID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1556143411"/>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a:xfrm rot="16200000">
            <a:off x="2667001" y="-2667001"/>
            <a:ext cx="6858000" cy="12192002"/>
          </a:xfrm>
          <a:prstGeom prst="rect">
            <a:avLst/>
          </a:prstGeom>
          <a:solidFill>
            <a:srgbClr val="006571">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006571"/>
              </a:solidFill>
            </a:endParaRPr>
          </a:p>
        </p:txBody>
      </p:sp>
      <p:sp>
        <p:nvSpPr>
          <p:cNvPr id="2" name="Shape 395"/>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iPhone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3" name="Shape 401"/>
          <p:cNvSpPr/>
          <p:nvPr/>
        </p:nvSpPr>
        <p:spPr>
          <a:xfrm>
            <a:off x="7565805" y="6750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03"/>
          <p:cNvSpPr/>
          <p:nvPr/>
        </p:nvSpPr>
        <p:spPr>
          <a:xfrm>
            <a:off x="7766621" y="150114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2686777383"/>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a:xfrm rot="16200000">
            <a:off x="2667001" y="-2667001"/>
            <a:ext cx="6858000" cy="12192002"/>
          </a:xfrm>
          <a:prstGeom prst="rect">
            <a:avLst/>
          </a:prstGeom>
          <a:solidFill>
            <a:srgbClr val="48BAB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 name="Shape 395"/>
          <p:cNvSpPr txBox="1">
            <a:spLocks/>
          </p:cNvSpPr>
          <p:nvPr/>
        </p:nvSpPr>
        <p:spPr>
          <a:xfrm>
            <a:off x="1011869" y="2283445"/>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WEBSITE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3" name="Shape 415"/>
          <p:cNvSpPr/>
          <p:nvPr/>
        </p:nvSpPr>
        <p:spPr>
          <a:xfrm>
            <a:off x="5751509" y="1601072"/>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7"/>
          <p:cNvSpPr/>
          <p:nvPr/>
        </p:nvSpPr>
        <p:spPr>
          <a:xfrm>
            <a:off x="5964747" y="1833433"/>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315398921"/>
      </p:ext>
    </p:extLst>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p:cNvSpPr/>
          <p:nvPr/>
        </p:nvSpPr>
        <p:spPr>
          <a:xfrm rot="16200000">
            <a:off x="2667001" y="-2667001"/>
            <a:ext cx="6858000" cy="12192002"/>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 name="Shape 395"/>
          <p:cNvSpPr txBox="1">
            <a:spLocks/>
          </p:cNvSpPr>
          <p:nvPr/>
        </p:nvSpPr>
        <p:spPr>
          <a:xfrm>
            <a:off x="1584910" y="2073582"/>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TABLET PROJECT</a:t>
            </a:r>
          </a:p>
          <a:p>
            <a:pPr>
              <a:spcBef>
                <a:spcPts val="0"/>
              </a:spcBef>
              <a:buFont typeface="Arial" panose="020B0604020202020204" pitchFamily="34" charset="0"/>
              <a:buNone/>
            </a:pPr>
            <a:endParaRPr lang="en-US" sz="2000" b="1" dirty="0">
              <a:solidFill>
                <a:srgbClr val="FFFFFF"/>
              </a:solidFill>
              <a:latin typeface="Muli"/>
              <a:ea typeface="Muli"/>
              <a:cs typeface="Muli"/>
              <a:sym typeface="Muli"/>
            </a:endParaRPr>
          </a:p>
          <a:p>
            <a:pPr>
              <a:spcBef>
                <a:spcPts val="0"/>
              </a:spcBef>
              <a:buNone/>
            </a:pPr>
            <a:r>
              <a:rPr lang="en-US" sz="2000" dirty="0">
                <a:solidFill>
                  <a:srgbClr val="FFFFFF"/>
                </a:solidFill>
                <a:latin typeface="Muli"/>
                <a:ea typeface="Muli"/>
                <a:cs typeface="Muli"/>
                <a:sym typeface="Muli"/>
              </a:rPr>
              <a:t>	</a:t>
            </a:r>
            <a:r>
              <a:rPr lang="en-US" sz="2000" dirty="0">
                <a:solidFill>
                  <a:srgbClr val="FFFFFF"/>
                </a:solidFill>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
        <p:nvSpPr>
          <p:cNvPr id="3" name="Shape 408"/>
          <p:cNvSpPr/>
          <p:nvPr/>
        </p:nvSpPr>
        <p:spPr>
          <a:xfrm>
            <a:off x="6997153" y="72735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D9D9D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410"/>
          <p:cNvSpPr/>
          <p:nvPr/>
        </p:nvSpPr>
        <p:spPr>
          <a:xfrm>
            <a:off x="7274942" y="1236689"/>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90605776"/>
      </p:ext>
    </p:extLst>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76" name="Rectangle 275"/>
          <p:cNvSpPr/>
          <p:nvPr/>
        </p:nvSpPr>
        <p:spPr>
          <a:xfrm rot="16200000">
            <a:off x="2667000" y="-2667001"/>
            <a:ext cx="6858000" cy="12192000"/>
          </a:xfrm>
          <a:prstGeom prst="rect">
            <a:avLst/>
          </a:prstGeom>
          <a:solidFill>
            <a:srgbClr val="01A6A0">
              <a:alpha val="7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286" name="Rectangle 285"/>
          <p:cNvSpPr/>
          <p:nvPr/>
        </p:nvSpPr>
        <p:spPr>
          <a:xfrm>
            <a:off x="434715" y="408006"/>
            <a:ext cx="11322570" cy="6041988"/>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 name="Group 1">
            <a:extLst>
              <a:ext uri="{FF2B5EF4-FFF2-40B4-BE49-F238E27FC236}">
                <a16:creationId xmlns:a16="http://schemas.microsoft.com/office/drawing/2014/main" id="{25C9D720-11C4-4568-85CF-13C9124D32B0}"/>
              </a:ext>
            </a:extLst>
          </p:cNvPr>
          <p:cNvGrpSpPr/>
          <p:nvPr/>
        </p:nvGrpSpPr>
        <p:grpSpPr>
          <a:xfrm>
            <a:off x="5222155" y="733801"/>
            <a:ext cx="6319569" cy="5022422"/>
            <a:chOff x="2293291" y="1393368"/>
            <a:chExt cx="5725744" cy="4550485"/>
          </a:xfrm>
        </p:grpSpPr>
        <p:grpSp>
          <p:nvGrpSpPr>
            <p:cNvPr id="287" name="Shape 350"/>
            <p:cNvGrpSpPr/>
            <p:nvPr/>
          </p:nvGrpSpPr>
          <p:grpSpPr>
            <a:xfrm>
              <a:off x="2354805" y="1393368"/>
              <a:ext cx="360650" cy="456112"/>
              <a:chOff x="584925" y="238125"/>
              <a:chExt cx="415200" cy="525100"/>
            </a:xfrm>
          </p:grpSpPr>
          <p:sp>
            <p:nvSpPr>
              <p:cNvPr id="288"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89"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0"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1"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2"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3"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94" name="Shape 357"/>
            <p:cNvGrpSpPr/>
            <p:nvPr/>
          </p:nvGrpSpPr>
          <p:grpSpPr>
            <a:xfrm>
              <a:off x="2927574" y="1459644"/>
              <a:ext cx="386122" cy="321432"/>
              <a:chOff x="1244325" y="314425"/>
              <a:chExt cx="444525" cy="370050"/>
            </a:xfrm>
          </p:grpSpPr>
          <p:sp>
            <p:nvSpPr>
              <p:cNvPr id="295"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6"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97" name="Shape 360"/>
            <p:cNvGrpSpPr/>
            <p:nvPr/>
          </p:nvGrpSpPr>
          <p:grpSpPr>
            <a:xfrm>
              <a:off x="3521580" y="1458058"/>
              <a:ext cx="369164" cy="324603"/>
              <a:chOff x="1928175" y="312600"/>
              <a:chExt cx="425000" cy="373700"/>
            </a:xfrm>
          </p:grpSpPr>
          <p:sp>
            <p:nvSpPr>
              <p:cNvPr id="298"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9"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00" name="Shape 363"/>
            <p:cNvSpPr/>
            <p:nvPr/>
          </p:nvSpPr>
          <p:spPr>
            <a:xfrm>
              <a:off x="4140543" y="1446399"/>
              <a:ext cx="302323" cy="347925"/>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1" name="Shape 364"/>
            <p:cNvSpPr/>
            <p:nvPr/>
          </p:nvSpPr>
          <p:spPr>
            <a:xfrm>
              <a:off x="4746740" y="1447464"/>
              <a:ext cx="260977" cy="34579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02" name="Shape 365"/>
            <p:cNvGrpSpPr/>
            <p:nvPr/>
          </p:nvGrpSpPr>
          <p:grpSpPr>
            <a:xfrm>
              <a:off x="5250547" y="1441098"/>
              <a:ext cx="424321" cy="358544"/>
              <a:chOff x="3918650" y="293075"/>
              <a:chExt cx="488500" cy="412775"/>
            </a:xfrm>
          </p:grpSpPr>
          <p:sp>
            <p:nvSpPr>
              <p:cNvPr id="303"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4"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5"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06" name="Shape 369"/>
            <p:cNvGrpSpPr/>
            <p:nvPr/>
          </p:nvGrpSpPr>
          <p:grpSpPr>
            <a:xfrm>
              <a:off x="5873717" y="1414041"/>
              <a:ext cx="349011" cy="412637"/>
              <a:chOff x="4636075" y="261925"/>
              <a:chExt cx="401800" cy="475050"/>
            </a:xfrm>
          </p:grpSpPr>
          <p:sp>
            <p:nvSpPr>
              <p:cNvPr id="307"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8"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9"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0"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11" name="Shape 374"/>
            <p:cNvSpPr/>
            <p:nvPr/>
          </p:nvSpPr>
          <p:spPr>
            <a:xfrm>
              <a:off x="6433839" y="1445856"/>
              <a:ext cx="399912" cy="349011"/>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12" name="Shape 375"/>
            <p:cNvGrpSpPr/>
            <p:nvPr/>
          </p:nvGrpSpPr>
          <p:grpSpPr>
            <a:xfrm>
              <a:off x="7044227" y="1448525"/>
              <a:ext cx="350054" cy="343148"/>
              <a:chOff x="5983625" y="301625"/>
              <a:chExt cx="403000" cy="395050"/>
            </a:xfrm>
          </p:grpSpPr>
          <p:sp>
            <p:nvSpPr>
              <p:cNvPr id="313"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4"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5"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6"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7"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8"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9"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0"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1"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2"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3"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4"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5"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6"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7"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8"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9"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0"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1"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2"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33" name="Shape 396"/>
            <p:cNvGrpSpPr/>
            <p:nvPr/>
          </p:nvGrpSpPr>
          <p:grpSpPr>
            <a:xfrm>
              <a:off x="7632392" y="1445854"/>
              <a:ext cx="344755" cy="344233"/>
              <a:chOff x="6660750" y="298550"/>
              <a:chExt cx="396900" cy="396300"/>
            </a:xfrm>
          </p:grpSpPr>
          <p:sp>
            <p:nvSpPr>
              <p:cNvPr id="334"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5"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36" name="Shape 399"/>
            <p:cNvGrpSpPr/>
            <p:nvPr/>
          </p:nvGrpSpPr>
          <p:grpSpPr>
            <a:xfrm>
              <a:off x="2354805" y="1987895"/>
              <a:ext cx="360650" cy="436503"/>
              <a:chOff x="584925" y="922575"/>
              <a:chExt cx="415200" cy="502525"/>
            </a:xfrm>
          </p:grpSpPr>
          <p:sp>
            <p:nvSpPr>
              <p:cNvPr id="337"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8"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9"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40" name="Shape 403"/>
            <p:cNvGrpSpPr/>
            <p:nvPr/>
          </p:nvGrpSpPr>
          <p:grpSpPr>
            <a:xfrm>
              <a:off x="2929701" y="1977819"/>
              <a:ext cx="381889" cy="455069"/>
              <a:chOff x="1246775" y="910975"/>
              <a:chExt cx="439650" cy="523900"/>
            </a:xfrm>
          </p:grpSpPr>
          <p:sp>
            <p:nvSpPr>
              <p:cNvPr id="341"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2"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3"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44" name="Shape 407"/>
            <p:cNvGrpSpPr/>
            <p:nvPr/>
          </p:nvGrpSpPr>
          <p:grpSpPr>
            <a:xfrm>
              <a:off x="3519994" y="2051001"/>
              <a:ext cx="372334" cy="309750"/>
              <a:chOff x="1926350" y="995225"/>
              <a:chExt cx="428650" cy="356600"/>
            </a:xfrm>
          </p:grpSpPr>
          <p:sp>
            <p:nvSpPr>
              <p:cNvPr id="345"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6"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7"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8"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49" name="Shape 412"/>
            <p:cNvSpPr/>
            <p:nvPr/>
          </p:nvSpPr>
          <p:spPr>
            <a:xfrm>
              <a:off x="4109773" y="2025015"/>
              <a:ext cx="363864" cy="361737"/>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0" name="Shape 413"/>
            <p:cNvSpPr/>
            <p:nvPr/>
          </p:nvSpPr>
          <p:spPr>
            <a:xfrm>
              <a:off x="4695837" y="2043062"/>
              <a:ext cx="362779" cy="325667"/>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1" name="Shape 414"/>
            <p:cNvSpPr/>
            <p:nvPr/>
          </p:nvSpPr>
          <p:spPr>
            <a:xfrm>
              <a:off x="5286659" y="2045711"/>
              <a:ext cx="352182" cy="320347"/>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2" name="Shape 415"/>
            <p:cNvSpPr/>
            <p:nvPr/>
          </p:nvSpPr>
          <p:spPr>
            <a:xfrm>
              <a:off x="5883843" y="2048881"/>
              <a:ext cx="328859" cy="314005"/>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53" name="Shape 416"/>
            <p:cNvGrpSpPr/>
            <p:nvPr/>
          </p:nvGrpSpPr>
          <p:grpSpPr>
            <a:xfrm>
              <a:off x="6452349" y="2027678"/>
              <a:ext cx="362779" cy="363300"/>
              <a:chOff x="5302225" y="968375"/>
              <a:chExt cx="417650" cy="418250"/>
            </a:xfrm>
          </p:grpSpPr>
          <p:sp>
            <p:nvSpPr>
              <p:cNvPr id="354"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5"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56" name="Shape 419"/>
            <p:cNvGrpSpPr/>
            <p:nvPr/>
          </p:nvGrpSpPr>
          <p:grpSpPr>
            <a:xfrm>
              <a:off x="6994368" y="1986831"/>
              <a:ext cx="449771" cy="438089"/>
              <a:chOff x="5926225" y="921350"/>
              <a:chExt cx="517800" cy="504350"/>
            </a:xfrm>
          </p:grpSpPr>
          <p:sp>
            <p:nvSpPr>
              <p:cNvPr id="357"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8"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59" name="Shape 422"/>
            <p:cNvGrpSpPr/>
            <p:nvPr/>
          </p:nvGrpSpPr>
          <p:grpSpPr>
            <a:xfrm>
              <a:off x="7594737" y="1995322"/>
              <a:ext cx="420064" cy="421129"/>
              <a:chOff x="6617400" y="931125"/>
              <a:chExt cx="483600" cy="484825"/>
            </a:xfrm>
          </p:grpSpPr>
          <p:sp>
            <p:nvSpPr>
              <p:cNvPr id="360"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1"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62" name="Shape 425"/>
            <p:cNvGrpSpPr/>
            <p:nvPr/>
          </p:nvGrpSpPr>
          <p:grpSpPr>
            <a:xfrm>
              <a:off x="2332525" y="2649241"/>
              <a:ext cx="405211" cy="284299"/>
              <a:chOff x="559275" y="1683950"/>
              <a:chExt cx="466500" cy="327300"/>
            </a:xfrm>
          </p:grpSpPr>
          <p:sp>
            <p:nvSpPr>
              <p:cNvPr id="363"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4"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65" name="Shape 428"/>
            <p:cNvGrpSpPr/>
            <p:nvPr/>
          </p:nvGrpSpPr>
          <p:grpSpPr>
            <a:xfrm>
              <a:off x="2918041" y="2593042"/>
              <a:ext cx="405211" cy="396720"/>
              <a:chOff x="1233350" y="1619250"/>
              <a:chExt cx="466500" cy="456725"/>
            </a:xfrm>
          </p:grpSpPr>
          <p:sp>
            <p:nvSpPr>
              <p:cNvPr id="366"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7"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8"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9"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70" name="Shape 433"/>
            <p:cNvGrpSpPr/>
            <p:nvPr/>
          </p:nvGrpSpPr>
          <p:grpSpPr>
            <a:xfrm>
              <a:off x="3516281" y="2601510"/>
              <a:ext cx="379760" cy="379760"/>
              <a:chOff x="1922075" y="1629000"/>
              <a:chExt cx="437200" cy="437200"/>
            </a:xfrm>
          </p:grpSpPr>
          <p:sp>
            <p:nvSpPr>
              <p:cNvPr id="371"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2"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73" name="Shape 436"/>
            <p:cNvGrpSpPr/>
            <p:nvPr/>
          </p:nvGrpSpPr>
          <p:grpSpPr>
            <a:xfrm>
              <a:off x="4100212" y="2599926"/>
              <a:ext cx="382930" cy="382930"/>
              <a:chOff x="2594325" y="1627175"/>
              <a:chExt cx="440850" cy="440850"/>
            </a:xfrm>
          </p:grpSpPr>
          <p:sp>
            <p:nvSpPr>
              <p:cNvPr id="374"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5"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6"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77" name="Shape 440"/>
            <p:cNvSpPr/>
            <p:nvPr/>
          </p:nvSpPr>
          <p:spPr>
            <a:xfrm>
              <a:off x="4702721" y="2616922"/>
              <a:ext cx="349011" cy="348990"/>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78" name="Shape 441"/>
            <p:cNvGrpSpPr/>
            <p:nvPr/>
          </p:nvGrpSpPr>
          <p:grpSpPr>
            <a:xfrm>
              <a:off x="5307312" y="2571282"/>
              <a:ext cx="310792" cy="440216"/>
              <a:chOff x="3984000" y="1594200"/>
              <a:chExt cx="357800" cy="506800"/>
            </a:xfrm>
          </p:grpSpPr>
          <p:sp>
            <p:nvSpPr>
              <p:cNvPr id="379"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0"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1" name="Shape 444"/>
            <p:cNvGrpSpPr/>
            <p:nvPr/>
          </p:nvGrpSpPr>
          <p:grpSpPr>
            <a:xfrm>
              <a:off x="5843490" y="2665679"/>
              <a:ext cx="409467" cy="251422"/>
              <a:chOff x="4601275" y="1702875"/>
              <a:chExt cx="471400" cy="289450"/>
            </a:xfrm>
          </p:grpSpPr>
          <p:sp>
            <p:nvSpPr>
              <p:cNvPr id="382"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3"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4"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5"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6"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7" name="Shape 450"/>
            <p:cNvGrpSpPr/>
            <p:nvPr/>
          </p:nvGrpSpPr>
          <p:grpSpPr>
            <a:xfrm>
              <a:off x="6448635" y="2604159"/>
              <a:ext cx="370205" cy="374462"/>
              <a:chOff x="5297950" y="1632050"/>
              <a:chExt cx="426200" cy="431100"/>
            </a:xfrm>
          </p:grpSpPr>
          <p:sp>
            <p:nvSpPr>
              <p:cNvPr id="388"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9"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90" name="Shape 453"/>
            <p:cNvGrpSpPr/>
            <p:nvPr/>
          </p:nvGrpSpPr>
          <p:grpSpPr>
            <a:xfrm>
              <a:off x="7033087" y="2593042"/>
              <a:ext cx="372334" cy="396720"/>
              <a:chOff x="5970800" y="1619250"/>
              <a:chExt cx="428650" cy="456725"/>
            </a:xfrm>
          </p:grpSpPr>
          <p:sp>
            <p:nvSpPr>
              <p:cNvPr id="391"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2"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3"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4"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5"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96" name="Shape 459"/>
            <p:cNvGrpSpPr/>
            <p:nvPr/>
          </p:nvGrpSpPr>
          <p:grpSpPr>
            <a:xfrm>
              <a:off x="7601642" y="2588264"/>
              <a:ext cx="417393" cy="380802"/>
              <a:chOff x="6625350" y="1613750"/>
              <a:chExt cx="480525" cy="438400"/>
            </a:xfrm>
          </p:grpSpPr>
          <p:sp>
            <p:nvSpPr>
              <p:cNvPr id="397"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8"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9"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0"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1"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02" name="Shape 465"/>
            <p:cNvGrpSpPr/>
            <p:nvPr/>
          </p:nvGrpSpPr>
          <p:grpSpPr>
            <a:xfrm>
              <a:off x="2377606" y="3207720"/>
              <a:ext cx="315048" cy="338392"/>
              <a:chOff x="611175" y="2326900"/>
              <a:chExt cx="362700" cy="389575"/>
            </a:xfrm>
          </p:grpSpPr>
          <p:sp>
            <p:nvSpPr>
              <p:cNvPr id="403"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4"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5"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6"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07" name="Shape 470"/>
            <p:cNvSpPr/>
            <p:nvPr/>
          </p:nvSpPr>
          <p:spPr>
            <a:xfrm>
              <a:off x="2954645" y="3210912"/>
              <a:ext cx="332030" cy="33203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8" name="Shape 471"/>
            <p:cNvSpPr/>
            <p:nvPr/>
          </p:nvSpPr>
          <p:spPr>
            <a:xfrm>
              <a:off x="3540167" y="3210912"/>
              <a:ext cx="332030" cy="33203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9" name="Shape 472"/>
            <p:cNvSpPr/>
            <p:nvPr/>
          </p:nvSpPr>
          <p:spPr>
            <a:xfrm>
              <a:off x="4125690" y="3210912"/>
              <a:ext cx="332030" cy="332030"/>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10" name="Shape 473"/>
            <p:cNvGrpSpPr/>
            <p:nvPr/>
          </p:nvGrpSpPr>
          <p:grpSpPr>
            <a:xfrm>
              <a:off x="4788615" y="3153627"/>
              <a:ext cx="177155" cy="442344"/>
              <a:chOff x="3386850" y="2264625"/>
              <a:chExt cx="203950" cy="509250"/>
            </a:xfrm>
          </p:grpSpPr>
          <p:sp>
            <p:nvSpPr>
              <p:cNvPr id="411"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2"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3" name="Shape 476"/>
            <p:cNvGrpSpPr/>
            <p:nvPr/>
          </p:nvGrpSpPr>
          <p:grpSpPr>
            <a:xfrm>
              <a:off x="5975563" y="3209849"/>
              <a:ext cx="145319" cy="329902"/>
              <a:chOff x="4753325" y="2329350"/>
              <a:chExt cx="167300" cy="379800"/>
            </a:xfrm>
          </p:grpSpPr>
          <p:sp>
            <p:nvSpPr>
              <p:cNvPr id="414"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5"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6" name="Shape 479"/>
            <p:cNvGrpSpPr/>
            <p:nvPr/>
          </p:nvGrpSpPr>
          <p:grpSpPr>
            <a:xfrm>
              <a:off x="5387376" y="3155733"/>
              <a:ext cx="150661" cy="438109"/>
              <a:chOff x="4076175" y="2267050"/>
              <a:chExt cx="173450" cy="504375"/>
            </a:xfrm>
          </p:grpSpPr>
          <p:sp>
            <p:nvSpPr>
              <p:cNvPr id="417"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8"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19" name="Shape 482"/>
            <p:cNvSpPr/>
            <p:nvPr/>
          </p:nvSpPr>
          <p:spPr>
            <a:xfrm>
              <a:off x="6467781" y="3201900"/>
              <a:ext cx="332030" cy="350054"/>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20" name="Shape 483"/>
            <p:cNvGrpSpPr/>
            <p:nvPr/>
          </p:nvGrpSpPr>
          <p:grpSpPr>
            <a:xfrm>
              <a:off x="7036800" y="3208242"/>
              <a:ext cx="364907" cy="337329"/>
              <a:chOff x="5975075" y="2327500"/>
              <a:chExt cx="420100" cy="388350"/>
            </a:xfrm>
          </p:grpSpPr>
          <p:sp>
            <p:nvSpPr>
              <p:cNvPr id="421"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2"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23" name="Shape 486"/>
            <p:cNvGrpSpPr/>
            <p:nvPr/>
          </p:nvGrpSpPr>
          <p:grpSpPr>
            <a:xfrm>
              <a:off x="7692847" y="3198165"/>
              <a:ext cx="223843" cy="364907"/>
              <a:chOff x="6730350" y="2315900"/>
              <a:chExt cx="257700" cy="420100"/>
            </a:xfrm>
          </p:grpSpPr>
          <p:sp>
            <p:nvSpPr>
              <p:cNvPr id="424"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5"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6"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7"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8"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29" name="Shape 492"/>
            <p:cNvGrpSpPr/>
            <p:nvPr/>
          </p:nvGrpSpPr>
          <p:grpSpPr>
            <a:xfrm>
              <a:off x="2478366" y="3755581"/>
              <a:ext cx="113528" cy="413702"/>
              <a:chOff x="727175" y="2957625"/>
              <a:chExt cx="130700" cy="476275"/>
            </a:xfrm>
          </p:grpSpPr>
          <p:sp>
            <p:nvSpPr>
              <p:cNvPr id="430"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1"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32" name="Shape 495"/>
            <p:cNvSpPr/>
            <p:nvPr/>
          </p:nvSpPr>
          <p:spPr>
            <a:xfrm>
              <a:off x="3532219" y="3739169"/>
              <a:ext cx="347925" cy="446579"/>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3" name="Shape 496"/>
            <p:cNvSpPr/>
            <p:nvPr/>
          </p:nvSpPr>
          <p:spPr>
            <a:xfrm>
              <a:off x="2991779" y="3739169"/>
              <a:ext cx="257763" cy="446579"/>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34" name="Shape 497"/>
            <p:cNvGrpSpPr/>
            <p:nvPr/>
          </p:nvGrpSpPr>
          <p:grpSpPr>
            <a:xfrm>
              <a:off x="4090657" y="3768827"/>
              <a:ext cx="402041" cy="387187"/>
              <a:chOff x="2583325" y="2972875"/>
              <a:chExt cx="462850" cy="445750"/>
            </a:xfrm>
          </p:grpSpPr>
          <p:sp>
            <p:nvSpPr>
              <p:cNvPr id="435"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6"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37" name="Shape 500"/>
            <p:cNvGrpSpPr/>
            <p:nvPr/>
          </p:nvGrpSpPr>
          <p:grpSpPr>
            <a:xfrm>
              <a:off x="4662382" y="3826656"/>
              <a:ext cx="429619" cy="271552"/>
              <a:chOff x="3241525" y="3039450"/>
              <a:chExt cx="494600" cy="312625"/>
            </a:xfrm>
          </p:grpSpPr>
          <p:sp>
            <p:nvSpPr>
              <p:cNvPr id="438"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9"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40" name="Shape 503"/>
            <p:cNvSpPr/>
            <p:nvPr/>
          </p:nvSpPr>
          <p:spPr>
            <a:xfrm>
              <a:off x="5863690" y="3777888"/>
              <a:ext cx="369164" cy="369142"/>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41" name="Shape 504"/>
            <p:cNvGrpSpPr/>
            <p:nvPr/>
          </p:nvGrpSpPr>
          <p:grpSpPr>
            <a:xfrm>
              <a:off x="6411502" y="3798013"/>
              <a:ext cx="444473" cy="328837"/>
              <a:chOff x="5255200" y="3006475"/>
              <a:chExt cx="511700" cy="378575"/>
            </a:xfrm>
          </p:grpSpPr>
          <p:sp>
            <p:nvSpPr>
              <p:cNvPr id="442"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3"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44" name="Shape 507"/>
            <p:cNvGrpSpPr/>
            <p:nvPr/>
          </p:nvGrpSpPr>
          <p:grpSpPr>
            <a:xfrm>
              <a:off x="5282903" y="3778925"/>
              <a:ext cx="359609" cy="367013"/>
              <a:chOff x="3955900" y="2984500"/>
              <a:chExt cx="414000" cy="422525"/>
            </a:xfrm>
          </p:grpSpPr>
          <p:sp>
            <p:nvSpPr>
              <p:cNvPr id="445"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6"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7"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48" name="Shape 511"/>
            <p:cNvSpPr/>
            <p:nvPr/>
          </p:nvSpPr>
          <p:spPr>
            <a:xfrm>
              <a:off x="2336244" y="4389925"/>
              <a:ext cx="402019" cy="31611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9" name="Shape 512"/>
            <p:cNvSpPr/>
            <p:nvPr/>
          </p:nvSpPr>
          <p:spPr>
            <a:xfrm>
              <a:off x="7079297" y="3760907"/>
              <a:ext cx="280043" cy="403104"/>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50" name="Shape 513"/>
            <p:cNvGrpSpPr/>
            <p:nvPr/>
          </p:nvGrpSpPr>
          <p:grpSpPr>
            <a:xfrm>
              <a:off x="7667397" y="3773605"/>
              <a:ext cx="274744" cy="390379"/>
              <a:chOff x="6701050" y="2978375"/>
              <a:chExt cx="316300" cy="449425"/>
            </a:xfrm>
          </p:grpSpPr>
          <p:sp>
            <p:nvSpPr>
              <p:cNvPr id="451"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2"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53" name="Shape 516"/>
            <p:cNvGrpSpPr/>
            <p:nvPr/>
          </p:nvGrpSpPr>
          <p:grpSpPr>
            <a:xfrm>
              <a:off x="2924925" y="4416406"/>
              <a:ext cx="391443" cy="263083"/>
              <a:chOff x="1241275" y="3718400"/>
              <a:chExt cx="450650" cy="302875"/>
            </a:xfrm>
          </p:grpSpPr>
          <p:sp>
            <p:nvSpPr>
              <p:cNvPr id="454"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5"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6"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7"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58" name="Shape 521"/>
            <p:cNvGrpSpPr/>
            <p:nvPr/>
          </p:nvGrpSpPr>
          <p:grpSpPr>
            <a:xfrm>
              <a:off x="3515759" y="4396254"/>
              <a:ext cx="380802" cy="303908"/>
              <a:chOff x="1921475" y="3695200"/>
              <a:chExt cx="438400" cy="349875"/>
            </a:xfrm>
          </p:grpSpPr>
          <p:sp>
            <p:nvSpPr>
              <p:cNvPr id="459"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0"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1"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2" name="Shape 525"/>
            <p:cNvGrpSpPr/>
            <p:nvPr/>
          </p:nvGrpSpPr>
          <p:grpSpPr>
            <a:xfrm>
              <a:off x="4104989" y="4391477"/>
              <a:ext cx="373375" cy="312942"/>
              <a:chOff x="2599825" y="3689700"/>
              <a:chExt cx="429850" cy="360275"/>
            </a:xfrm>
          </p:grpSpPr>
          <p:sp>
            <p:nvSpPr>
              <p:cNvPr id="463"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4"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5" name="Shape 528"/>
            <p:cNvGrpSpPr/>
            <p:nvPr/>
          </p:nvGrpSpPr>
          <p:grpSpPr>
            <a:xfrm>
              <a:off x="4708528" y="4359121"/>
              <a:ext cx="337329" cy="352182"/>
              <a:chOff x="3294650" y="3652450"/>
              <a:chExt cx="388350" cy="405450"/>
            </a:xfrm>
          </p:grpSpPr>
          <p:sp>
            <p:nvSpPr>
              <p:cNvPr id="466"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7"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8"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9" name="Shape 532"/>
            <p:cNvGrpSpPr/>
            <p:nvPr/>
          </p:nvGrpSpPr>
          <p:grpSpPr>
            <a:xfrm>
              <a:off x="5265943" y="4403681"/>
              <a:ext cx="393528" cy="288533"/>
              <a:chOff x="3936375" y="3703750"/>
              <a:chExt cx="453050" cy="332175"/>
            </a:xfrm>
          </p:grpSpPr>
          <p:sp>
            <p:nvSpPr>
              <p:cNvPr id="470"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1"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2"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3"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4"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75" name="Shape 538"/>
            <p:cNvGrpSpPr/>
            <p:nvPr/>
          </p:nvGrpSpPr>
          <p:grpSpPr>
            <a:xfrm>
              <a:off x="5851459" y="4403681"/>
              <a:ext cx="393528" cy="288533"/>
              <a:chOff x="4610450" y="3703750"/>
              <a:chExt cx="453050" cy="332175"/>
            </a:xfrm>
          </p:grpSpPr>
          <p:sp>
            <p:nvSpPr>
              <p:cNvPr id="476"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7"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78" name="Shape 541"/>
            <p:cNvGrpSpPr/>
            <p:nvPr/>
          </p:nvGrpSpPr>
          <p:grpSpPr>
            <a:xfrm>
              <a:off x="6450764" y="4374517"/>
              <a:ext cx="365949" cy="346862"/>
              <a:chOff x="5300400" y="3670175"/>
              <a:chExt cx="421300" cy="399325"/>
            </a:xfrm>
          </p:grpSpPr>
          <p:sp>
            <p:nvSpPr>
              <p:cNvPr id="479"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0"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1"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2"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3"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84" name="Shape 547"/>
            <p:cNvSpPr/>
            <p:nvPr/>
          </p:nvSpPr>
          <p:spPr>
            <a:xfrm>
              <a:off x="7015648" y="4344322"/>
              <a:ext cx="407339" cy="40731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85" name="Shape 548"/>
            <p:cNvGrpSpPr/>
            <p:nvPr/>
          </p:nvGrpSpPr>
          <p:grpSpPr>
            <a:xfrm>
              <a:off x="7627093" y="4370260"/>
              <a:ext cx="355352" cy="355374"/>
              <a:chOff x="6654650" y="3665275"/>
              <a:chExt cx="409100" cy="409125"/>
            </a:xfrm>
          </p:grpSpPr>
          <p:sp>
            <p:nvSpPr>
              <p:cNvPr id="486"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7"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8" name="Shape 551"/>
            <p:cNvGrpSpPr/>
            <p:nvPr/>
          </p:nvGrpSpPr>
          <p:grpSpPr>
            <a:xfrm>
              <a:off x="2342601" y="4940922"/>
              <a:ext cx="385059" cy="385081"/>
              <a:chOff x="570875" y="4322250"/>
              <a:chExt cx="443300" cy="443325"/>
            </a:xfrm>
          </p:grpSpPr>
          <p:sp>
            <p:nvSpPr>
              <p:cNvPr id="489"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0"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1"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2"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93" name="Shape 556"/>
            <p:cNvSpPr/>
            <p:nvPr/>
          </p:nvSpPr>
          <p:spPr>
            <a:xfrm>
              <a:off x="2912212" y="5015751"/>
              <a:ext cx="416894" cy="235505"/>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94" name="Shape 557"/>
            <p:cNvGrpSpPr/>
            <p:nvPr/>
          </p:nvGrpSpPr>
          <p:grpSpPr>
            <a:xfrm>
              <a:off x="3566140" y="4912301"/>
              <a:ext cx="280043" cy="442322"/>
              <a:chOff x="1979475" y="4289300"/>
              <a:chExt cx="322400" cy="509225"/>
            </a:xfrm>
          </p:grpSpPr>
          <p:sp>
            <p:nvSpPr>
              <p:cNvPr id="495"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6"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7"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8" name="Shape 561"/>
            <p:cNvGrpSpPr/>
            <p:nvPr/>
          </p:nvGrpSpPr>
          <p:grpSpPr>
            <a:xfrm>
              <a:off x="4126725" y="4918121"/>
              <a:ext cx="330423" cy="430683"/>
              <a:chOff x="2624850" y="4296000"/>
              <a:chExt cx="380400" cy="495825"/>
            </a:xfrm>
          </p:grpSpPr>
          <p:sp>
            <p:nvSpPr>
              <p:cNvPr id="499"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0"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1"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02" name="Shape 565"/>
            <p:cNvSpPr/>
            <p:nvPr/>
          </p:nvSpPr>
          <p:spPr>
            <a:xfrm>
              <a:off x="5286138" y="4956880"/>
              <a:ext cx="353224" cy="353246"/>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3" name="Shape 566"/>
            <p:cNvSpPr/>
            <p:nvPr/>
          </p:nvSpPr>
          <p:spPr>
            <a:xfrm>
              <a:off x="4700615" y="4979160"/>
              <a:ext cx="353224" cy="308685"/>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4" name="Shape 567"/>
            <p:cNvSpPr/>
            <p:nvPr/>
          </p:nvSpPr>
          <p:spPr>
            <a:xfrm>
              <a:off x="5870053" y="4955294"/>
              <a:ext cx="356437" cy="356416"/>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05" name="Shape 568"/>
            <p:cNvGrpSpPr/>
            <p:nvPr/>
          </p:nvGrpSpPr>
          <p:grpSpPr>
            <a:xfrm>
              <a:off x="6429547" y="4960553"/>
              <a:ext cx="408382" cy="345819"/>
              <a:chOff x="5275975" y="4344850"/>
              <a:chExt cx="470150" cy="398125"/>
            </a:xfrm>
          </p:grpSpPr>
          <p:sp>
            <p:nvSpPr>
              <p:cNvPr id="506"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7"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8"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09" name="Shape 572"/>
            <p:cNvSpPr/>
            <p:nvPr/>
          </p:nvSpPr>
          <p:spPr>
            <a:xfrm>
              <a:off x="7035800" y="4949996"/>
              <a:ext cx="367035" cy="367013"/>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10" name="Shape 573"/>
            <p:cNvGrpSpPr/>
            <p:nvPr/>
          </p:nvGrpSpPr>
          <p:grpSpPr>
            <a:xfrm>
              <a:off x="7616474" y="4932454"/>
              <a:ext cx="376589" cy="402019"/>
              <a:chOff x="6642425" y="4312500"/>
              <a:chExt cx="433550" cy="462825"/>
            </a:xfrm>
          </p:grpSpPr>
          <p:sp>
            <p:nvSpPr>
              <p:cNvPr id="511"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2"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3"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14" name="Shape 577"/>
            <p:cNvSpPr/>
            <p:nvPr/>
          </p:nvSpPr>
          <p:spPr>
            <a:xfrm>
              <a:off x="2293291" y="5576343"/>
              <a:ext cx="483691" cy="285363"/>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15" name="Shape 578"/>
            <p:cNvGrpSpPr/>
            <p:nvPr/>
          </p:nvGrpSpPr>
          <p:grpSpPr>
            <a:xfrm>
              <a:off x="2927574" y="5529109"/>
              <a:ext cx="386122" cy="379760"/>
              <a:chOff x="1244325" y="4999400"/>
              <a:chExt cx="444525" cy="437200"/>
            </a:xfrm>
          </p:grpSpPr>
          <p:sp>
            <p:nvSpPr>
              <p:cNvPr id="516"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7"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8"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9"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0"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21" name="Shape 584"/>
            <p:cNvGrpSpPr/>
            <p:nvPr/>
          </p:nvGrpSpPr>
          <p:grpSpPr>
            <a:xfrm>
              <a:off x="3547573" y="5516905"/>
              <a:ext cx="317177" cy="404147"/>
              <a:chOff x="1958100" y="4985350"/>
              <a:chExt cx="365150" cy="465275"/>
            </a:xfrm>
          </p:grpSpPr>
          <p:sp>
            <p:nvSpPr>
              <p:cNvPr id="522"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3"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4"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25" name="Shape 588"/>
            <p:cNvGrpSpPr/>
            <p:nvPr/>
          </p:nvGrpSpPr>
          <p:grpSpPr>
            <a:xfrm>
              <a:off x="4109745" y="5532279"/>
              <a:ext cx="363864" cy="373919"/>
              <a:chOff x="2605300" y="5003050"/>
              <a:chExt cx="418900" cy="430475"/>
            </a:xfrm>
          </p:grpSpPr>
          <p:sp>
            <p:nvSpPr>
              <p:cNvPr id="526"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7"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8"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29" name="Shape 592"/>
            <p:cNvGrpSpPr/>
            <p:nvPr/>
          </p:nvGrpSpPr>
          <p:grpSpPr>
            <a:xfrm>
              <a:off x="4659733" y="5540249"/>
              <a:ext cx="434918" cy="357480"/>
              <a:chOff x="3238475" y="5012225"/>
              <a:chExt cx="500700" cy="411550"/>
            </a:xfrm>
          </p:grpSpPr>
          <p:sp>
            <p:nvSpPr>
              <p:cNvPr id="530"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1"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2"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3"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4"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5" name="Shape 598"/>
            <p:cNvGrpSpPr/>
            <p:nvPr/>
          </p:nvGrpSpPr>
          <p:grpSpPr>
            <a:xfrm>
              <a:off x="5809548" y="5502052"/>
              <a:ext cx="477349" cy="433854"/>
              <a:chOff x="4562200" y="4968250"/>
              <a:chExt cx="549550" cy="499475"/>
            </a:xfrm>
          </p:grpSpPr>
          <p:sp>
            <p:nvSpPr>
              <p:cNvPr id="536"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7"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8"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9"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0"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41" name="Shape 604"/>
            <p:cNvGrpSpPr/>
            <p:nvPr/>
          </p:nvGrpSpPr>
          <p:grpSpPr>
            <a:xfrm>
              <a:off x="5297236" y="5526460"/>
              <a:ext cx="330943" cy="384516"/>
              <a:chOff x="3972400" y="4996350"/>
              <a:chExt cx="381000" cy="442675"/>
            </a:xfrm>
          </p:grpSpPr>
          <p:sp>
            <p:nvSpPr>
              <p:cNvPr id="542"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3"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44" name="Shape 607"/>
            <p:cNvGrpSpPr/>
            <p:nvPr/>
          </p:nvGrpSpPr>
          <p:grpSpPr>
            <a:xfrm>
              <a:off x="6399319" y="5494104"/>
              <a:ext cx="468859" cy="449749"/>
              <a:chOff x="5241175" y="4959100"/>
              <a:chExt cx="539775" cy="517775"/>
            </a:xfrm>
          </p:grpSpPr>
          <p:sp>
            <p:nvSpPr>
              <p:cNvPr id="545"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6"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7"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8"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9"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0"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1" name="Shape 614"/>
            <p:cNvSpPr/>
            <p:nvPr/>
          </p:nvSpPr>
          <p:spPr>
            <a:xfrm>
              <a:off x="7012999" y="5604986"/>
              <a:ext cx="412637" cy="228078"/>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52" name="Shape 615"/>
            <p:cNvGrpSpPr/>
            <p:nvPr/>
          </p:nvGrpSpPr>
          <p:grpSpPr>
            <a:xfrm>
              <a:off x="7653607" y="5560923"/>
              <a:ext cx="300738" cy="345819"/>
              <a:chOff x="6685175" y="5036025"/>
              <a:chExt cx="346225" cy="398125"/>
            </a:xfrm>
          </p:grpSpPr>
          <p:sp>
            <p:nvSpPr>
              <p:cNvPr id="553"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4"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5"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6"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7"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79" name="Shape 633">
            <a:extLst>
              <a:ext uri="{FF2B5EF4-FFF2-40B4-BE49-F238E27FC236}">
                <a16:creationId xmlns:a16="http://schemas.microsoft.com/office/drawing/2014/main" id="{4618394C-3241-44EF-8A9A-C7E0EAFF0F14}"/>
              </a:ext>
            </a:extLst>
          </p:cNvPr>
          <p:cNvSpPr txBox="1"/>
          <p:nvPr/>
        </p:nvSpPr>
        <p:spPr>
          <a:xfrm>
            <a:off x="770578" y="1203869"/>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b="1" dirty="0">
                <a:latin typeface="Bitter"/>
                <a:ea typeface="Bitter"/>
                <a:cs typeface="Bitter"/>
                <a:sym typeface="Bitter"/>
              </a:rPr>
              <a:t>Editable Icons</a:t>
            </a:r>
            <a:r>
              <a:rPr lang="en" sz="1400" dirty="0">
                <a:latin typeface="Bitter"/>
                <a:ea typeface="Bitter"/>
                <a:cs typeface="Bitter"/>
                <a:sym typeface="Bitter"/>
              </a:rPr>
              <a:t>. </a:t>
            </a:r>
          </a:p>
          <a:p>
            <a:pPr lvl="0" rtl="0">
              <a:spcBef>
                <a:spcPts val="0"/>
              </a:spcBef>
              <a:buClr>
                <a:schemeClr val="dk1"/>
              </a:buClr>
              <a:buFont typeface="Arial"/>
              <a:buNone/>
            </a:pPr>
            <a:endParaRPr sz="1400" dirty="0">
              <a:latin typeface="Bitter"/>
              <a:ea typeface="Bitter"/>
              <a:cs typeface="Bitter"/>
              <a:sym typeface="Bitter"/>
            </a:endParaRPr>
          </a:p>
          <a:p>
            <a:pPr lvl="0" rtl="0">
              <a:spcBef>
                <a:spcPts val="0"/>
              </a:spcBef>
              <a:buClr>
                <a:schemeClr val="dk1"/>
              </a:buClr>
              <a:buSzPct val="122222"/>
              <a:buFont typeface="Arial"/>
              <a:buNone/>
            </a:pPr>
            <a:r>
              <a:rPr lang="en-US" sz="1400" dirty="0">
                <a:latin typeface="Bitter"/>
                <a:ea typeface="Bitter"/>
                <a:cs typeface="Bitter"/>
                <a:sym typeface="Bitter"/>
              </a:rPr>
              <a:t>Y</a:t>
            </a:r>
            <a:r>
              <a:rPr lang="en" sz="1400" dirty="0">
                <a:latin typeface="Bitter"/>
                <a:ea typeface="Bitter"/>
                <a:cs typeface="Bitter"/>
                <a:sym typeface="Bitter"/>
              </a:rPr>
              <a:t>ou can:</a:t>
            </a:r>
          </a:p>
          <a:p>
            <a:pPr marL="457200" lvl="0" indent="-285750" rtl="0">
              <a:spcBef>
                <a:spcPts val="0"/>
              </a:spcBef>
              <a:buClr>
                <a:srgbClr val="434343"/>
              </a:buClr>
              <a:buSzPct val="100000"/>
              <a:buFont typeface="Bitter"/>
              <a:buChar char="●"/>
            </a:pPr>
            <a:r>
              <a:rPr lang="en" sz="1400" dirty="0">
                <a:latin typeface="Bitter"/>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latin typeface="Bitter"/>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latin typeface="Bitter"/>
                <a:ea typeface="Bitter"/>
                <a:cs typeface="Bitter"/>
                <a:sym typeface="Bitter"/>
              </a:rPr>
              <a:t>Change line color, </a:t>
            </a:r>
            <a:endParaRPr sz="1400" dirty="0">
              <a:latin typeface="Bitter"/>
              <a:ea typeface="Bitter"/>
              <a:cs typeface="Bitter"/>
              <a:sym typeface="Bitter"/>
            </a:endParaRPr>
          </a:p>
          <a:p>
            <a:pPr lvl="0" rtl="0">
              <a:spcBef>
                <a:spcPts val="0"/>
              </a:spcBef>
              <a:buNone/>
            </a:pPr>
            <a:r>
              <a:rPr lang="en" sz="1400" dirty="0">
                <a:latin typeface="Bitter"/>
                <a:ea typeface="Bitter"/>
                <a:cs typeface="Bitter"/>
                <a:sym typeface="Bitter"/>
              </a:rPr>
              <a:t>Isn’t that AW</a:t>
            </a:r>
            <a:r>
              <a:rPr lang="en-US" sz="1400" dirty="0">
                <a:latin typeface="Bitter"/>
                <a:ea typeface="Bitter"/>
                <a:cs typeface="Bitter"/>
                <a:sym typeface="Bitter"/>
              </a:rPr>
              <a:t>E</a:t>
            </a:r>
            <a:r>
              <a:rPr lang="en" sz="1400" dirty="0">
                <a:latin typeface="Bitter"/>
                <a:ea typeface="Bitter"/>
                <a:cs typeface="Bitter"/>
                <a:sym typeface="Bitter"/>
              </a:rPr>
              <a:t>SOME !!!</a:t>
            </a:r>
          </a:p>
          <a:p>
            <a:pPr lvl="0" rtl="0">
              <a:spcBef>
                <a:spcPts val="0"/>
              </a:spcBef>
              <a:buNone/>
            </a:pPr>
            <a:endParaRPr lang="en" sz="1400" dirty="0">
              <a:latin typeface="Bitter"/>
              <a:ea typeface="Bitter"/>
              <a:cs typeface="Bitter"/>
              <a:sym typeface="Bitter"/>
            </a:endParaRPr>
          </a:p>
          <a:p>
            <a:pPr lvl="0" rtl="0">
              <a:spcBef>
                <a:spcPts val="0"/>
              </a:spcBef>
              <a:buNone/>
            </a:pPr>
            <a:endParaRPr sz="1400" dirty="0">
              <a:latin typeface="Bitter"/>
              <a:ea typeface="Bitter"/>
              <a:cs typeface="Bitter"/>
              <a:sym typeface="Bitter"/>
            </a:endParaRPr>
          </a:p>
          <a:p>
            <a:pPr lvl="0" rtl="0">
              <a:spcBef>
                <a:spcPts val="0"/>
              </a:spcBef>
              <a:buClr>
                <a:schemeClr val="dk1"/>
              </a:buClr>
              <a:buFont typeface="Arial"/>
              <a:buNone/>
            </a:pPr>
            <a:endParaRPr sz="1400" dirty="0">
              <a:latin typeface="Bitter"/>
              <a:ea typeface="Bitter"/>
              <a:cs typeface="Bitter"/>
              <a:sym typeface="Bitter"/>
            </a:endParaRPr>
          </a:p>
          <a:p>
            <a:pPr lvl="0" rtl="0">
              <a:spcBef>
                <a:spcPts val="0"/>
              </a:spcBef>
              <a:buNone/>
            </a:pPr>
            <a:endParaRPr sz="1400" dirty="0">
              <a:latin typeface="Bitter"/>
              <a:ea typeface="Bitter"/>
              <a:cs typeface="Bitter"/>
              <a:sym typeface="Bitter"/>
            </a:endParaRPr>
          </a:p>
        </p:txBody>
      </p:sp>
      <p:sp>
        <p:nvSpPr>
          <p:cNvPr id="280" name="Shape 633">
            <a:extLst>
              <a:ext uri="{FF2B5EF4-FFF2-40B4-BE49-F238E27FC236}">
                <a16:creationId xmlns:a16="http://schemas.microsoft.com/office/drawing/2014/main" id="{1416161E-AB5C-44CD-A111-CF37FE6BB808}"/>
              </a:ext>
            </a:extLst>
          </p:cNvPr>
          <p:cNvSpPr txBox="1"/>
          <p:nvPr/>
        </p:nvSpPr>
        <p:spPr>
          <a:xfrm>
            <a:off x="628051" y="744952"/>
            <a:ext cx="4183268"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latin typeface="+mj-lt"/>
                <a:ea typeface="Bitter"/>
                <a:cs typeface="Bitter"/>
                <a:sym typeface="Bitter"/>
              </a:rPr>
              <a:t>ENJOY THESE FREE EDITABLE ICONS</a:t>
            </a:r>
            <a:endParaRPr lang="en" dirty="0">
              <a:latin typeface="+mj-lt"/>
              <a:ea typeface="Bitter"/>
              <a:cs typeface="Bitter"/>
              <a:sym typeface="Bitter"/>
            </a:endParaRPr>
          </a:p>
          <a:p>
            <a:pPr lvl="0" rtl="0">
              <a:spcBef>
                <a:spcPts val="0"/>
              </a:spcBef>
              <a:buNone/>
            </a:pPr>
            <a:endParaRPr dirty="0">
              <a:latin typeface="+mj-lt"/>
              <a:ea typeface="Bitter"/>
              <a:cs typeface="Bitter"/>
              <a:sym typeface="Bitter"/>
            </a:endParaRPr>
          </a:p>
          <a:p>
            <a:pPr lvl="0" rtl="0">
              <a:spcBef>
                <a:spcPts val="0"/>
              </a:spcBef>
              <a:buClr>
                <a:schemeClr val="dk1"/>
              </a:buClr>
              <a:buFont typeface="Arial"/>
              <a:buNone/>
            </a:pPr>
            <a:endParaRPr dirty="0">
              <a:latin typeface="+mj-lt"/>
              <a:ea typeface="Bitter"/>
              <a:cs typeface="Bitter"/>
              <a:sym typeface="Bitter"/>
            </a:endParaRPr>
          </a:p>
          <a:p>
            <a:pPr lvl="0" rtl="0">
              <a:spcBef>
                <a:spcPts val="0"/>
              </a:spcBef>
              <a:buNone/>
            </a:pPr>
            <a:endParaRPr dirty="0">
              <a:latin typeface="+mj-lt"/>
              <a:ea typeface="Bitter"/>
              <a:cs typeface="Bitter"/>
              <a:sym typeface="Bitter"/>
            </a:endParaRPr>
          </a:p>
        </p:txBody>
      </p:sp>
      <p:sp>
        <p:nvSpPr>
          <p:cNvPr id="282" name="Rectangle 281">
            <a:extLst>
              <a:ext uri="{FF2B5EF4-FFF2-40B4-BE49-F238E27FC236}">
                <a16:creationId xmlns:a16="http://schemas.microsoft.com/office/drawing/2014/main" id="{4D0C0BD4-4847-403E-99BE-AD1253AF81AE}"/>
              </a:ext>
            </a:extLst>
          </p:cNvPr>
          <p:cNvSpPr/>
          <p:nvPr/>
        </p:nvSpPr>
        <p:spPr>
          <a:xfrm>
            <a:off x="650703" y="3077297"/>
            <a:ext cx="4379500" cy="2985433"/>
          </a:xfrm>
          <a:prstGeom prst="rect">
            <a:avLst/>
          </a:prstGeom>
        </p:spPr>
        <p:txBody>
          <a:bodyPr wrap="square">
            <a:spAutoFit/>
          </a:bodyPr>
          <a:lstStyle/>
          <a:p>
            <a:r>
              <a:rPr lang="en-US" sz="1600" dirty="0"/>
              <a:t>Presentation Template by: Slidehood.com</a:t>
            </a:r>
          </a:p>
          <a:p>
            <a:endParaRPr lang="en-US" sz="1600" b="1" dirty="0"/>
          </a:p>
          <a:p>
            <a:r>
              <a:rPr lang="en-US" sz="1600" b="1" dirty="0"/>
              <a:t>Special thanks and credits to:</a:t>
            </a:r>
          </a:p>
          <a:p>
            <a:endParaRPr lang="en-US" sz="1600" dirty="0"/>
          </a:p>
          <a:p>
            <a:pPr marL="285750" indent="-285750">
              <a:buFont typeface="Arial" panose="020B0604020202020204" pitchFamily="34" charset="0"/>
              <a:buChar char="•"/>
            </a:pPr>
            <a:r>
              <a:rPr lang="en-US" sz="1500" dirty="0"/>
              <a:t>Photographs by Unsplash.com, Pixabay.com </a:t>
            </a:r>
          </a:p>
          <a:p>
            <a:pPr marL="285750" indent="-285750">
              <a:buFont typeface="Arial" panose="020B0604020202020204" pitchFamily="34" charset="0"/>
              <a:buChar char="•"/>
            </a:pPr>
            <a:r>
              <a:rPr lang="en-US" sz="1500" dirty="0"/>
              <a:t>&amp; Pexels.com  </a:t>
            </a:r>
          </a:p>
          <a:p>
            <a:pPr marL="285750" indent="-285750">
              <a:buFont typeface="Arial" panose="020B0604020202020204" pitchFamily="34" charset="0"/>
              <a:buChar char="•"/>
            </a:pPr>
            <a:endParaRPr lang="en-US" sz="1500" dirty="0"/>
          </a:p>
          <a:p>
            <a:pPr marL="285750" indent="-285750">
              <a:buFont typeface="Arial" panose="020B0604020202020204" pitchFamily="34" charset="0"/>
              <a:buChar char="•"/>
            </a:pPr>
            <a:r>
              <a:rPr lang="en-US" sz="1500" dirty="0"/>
              <a:t>Inspiration and Icons by: Slidescarnival.com</a:t>
            </a:r>
          </a:p>
          <a:p>
            <a:endParaRPr lang="en-US" sz="1600" dirty="0"/>
          </a:p>
          <a:p>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43397406"/>
      </p:ext>
    </p:extLst>
  </p:cSld>
  <p:clrMapOvr>
    <a:masterClrMapping/>
  </p:clrMapOvr>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10">
      <a:majorFont>
        <a:latin typeface="Raleway Medium"/>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278</TotalTime>
  <Words>526</Words>
  <Application>Microsoft Office PowerPoint</Application>
  <PresentationFormat>Widescreen</PresentationFormat>
  <Paragraphs>102</Paragraphs>
  <Slides>21</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21</vt:i4>
      </vt:variant>
    </vt:vector>
  </HeadingPairs>
  <TitlesOfParts>
    <vt:vector size="29" baseType="lpstr">
      <vt:lpstr>Arial</vt:lpstr>
      <vt:lpstr>Bitter</vt:lpstr>
      <vt:lpstr>Montserrat</vt:lpstr>
      <vt:lpstr>Muli</vt:lpstr>
      <vt:lpstr>Raleway</vt:lpstr>
      <vt:lpstr>Raleway Medium</vt:lpstr>
      <vt:lpstr>Roboto</vt:lpstr>
      <vt:lpstr>Office Theme</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40</cp:revision>
  <dcterms:created xsi:type="dcterms:W3CDTF">2017-08-04T09:30:58Z</dcterms:created>
  <dcterms:modified xsi:type="dcterms:W3CDTF">2018-04-21T15:19:07Z</dcterms:modified>
</cp:coreProperties>
</file>