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676" r:id="rId1"/>
    <p:sldMasterId id="2147483694" r:id="rId2"/>
  </p:sldMasterIdLst>
  <p:notesMasterIdLst>
    <p:notesMasterId r:id="rId8"/>
  </p:notesMasterIdLst>
  <p:sldIdLst>
    <p:sldId id="353" r:id="rId3"/>
    <p:sldId id="354" r:id="rId4"/>
    <p:sldId id="352" r:id="rId5"/>
    <p:sldId id="349" r:id="rId6"/>
    <p:sldId id="307" r:id="rId7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00000"/>
    <a:srgbClr val="1F282E"/>
    <a:srgbClr val="29383E"/>
    <a:srgbClr val="101020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8818" autoAdjust="0"/>
    <p:restoredTop sz="94013" autoAdjust="0"/>
  </p:normalViewPr>
  <p:slideViewPr>
    <p:cSldViewPr snapToGrid="0">
      <p:cViewPr varScale="1">
        <p:scale>
          <a:sx n="143" d="100"/>
          <a:sy n="143" d="100"/>
        </p:scale>
        <p:origin x="114" y="13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notesMaster" Target="notesMasters/notesMaster1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tableStyles" Target="tableStyle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theme" Target="theme/theme1.xml"/><Relationship Id="rId5" Type="http://schemas.openxmlformats.org/officeDocument/2006/relationships/slide" Target="slides/slide3.xml"/><Relationship Id="rId10" Type="http://schemas.openxmlformats.org/officeDocument/2006/relationships/viewProps" Target="viewProps.xml"/><Relationship Id="rId4" Type="http://schemas.openxmlformats.org/officeDocument/2006/relationships/slide" Target="slides/slide2.xml"/><Relationship Id="rId9" Type="http://schemas.openxmlformats.org/officeDocument/2006/relationships/presProps" Target="pres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11/13/2025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0180595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05847085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25689955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7140437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solidFill>
          <a:srgbClr val="1F282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Picture Placeholder 3">
            <a:extLst>
              <a:ext uri="{FF2B5EF4-FFF2-40B4-BE49-F238E27FC236}">
                <a16:creationId xmlns:a16="http://schemas.microsoft.com/office/drawing/2014/main" id="{57DA706C-29F7-120F-35F8-6B73C6D58B9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0" y="0"/>
            <a:ext cx="12192000" cy="6858000"/>
          </a:xfrm>
          <a:solidFill>
            <a:schemeClr val="bg1">
              <a:lumMod val="75000"/>
            </a:schemeClr>
          </a:solidFill>
        </p:spPr>
        <p:txBody>
          <a:bodyPr anchor="ctr"/>
          <a:lstStyle>
            <a:lvl1pPr marL="0" indent="0" algn="ctr">
              <a:buNone/>
              <a:defRPr>
                <a:solidFill>
                  <a:srgbClr val="1F282E"/>
                </a:solidFill>
              </a:defRPr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 2c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3">
            <a:extLst>
              <a:ext uri="{FF2B5EF4-FFF2-40B4-BE49-F238E27FC236}">
                <a16:creationId xmlns:a16="http://schemas.microsoft.com/office/drawing/2014/main" id="{EACB11DC-9022-1D1B-CFE0-A912BF029AF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0" y="0"/>
            <a:ext cx="12192000" cy="6858000"/>
          </a:xfrm>
          <a:solidFill>
            <a:schemeClr val="bg1">
              <a:lumMod val="75000"/>
            </a:schemeClr>
          </a:solidFill>
        </p:spPr>
        <p:txBody>
          <a:bodyPr anchor="ctr"/>
          <a:lstStyle>
            <a:lvl1pPr marL="0" indent="0" algn="ctr">
              <a:buNone/>
              <a:defRPr>
                <a:solidFill>
                  <a:srgbClr val="1F282E"/>
                </a:solidFill>
              </a:defRPr>
            </a:lvl1pPr>
          </a:lstStyle>
          <a:p>
            <a:endParaRPr lang="en-US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062537F-7AF9-E696-9D43-073C1695F871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010550" y="1319530"/>
            <a:ext cx="4630270" cy="3288983"/>
          </a:xfrm>
        </p:spPr>
        <p:txBody>
          <a:bodyPr anchor="b"/>
          <a:lstStyle>
            <a:lvl1pPr algn="ctr">
              <a:defRPr sz="600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A2A94E85-7587-A027-F594-2DE23CC0DFD4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010550" y="4700588"/>
            <a:ext cx="463027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D5591D5-C91C-7615-1E55-473528A1725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7B97FBB3-7FDA-5362-8DAF-B9842740F54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52FBC17-924A-00CA-B225-41B6F88B8E0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85F14C5-B4E7-4224-92B0-F3500720FC4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21446575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41683" y="365125"/>
            <a:ext cx="5929035" cy="1325563"/>
          </a:xfrm>
        </p:spPr>
        <p:txBody>
          <a:bodyPr/>
          <a:lstStyle>
            <a:lvl1pPr>
              <a:defRPr>
                <a:solidFill>
                  <a:schemeClr val="tx2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41683" y="1825625"/>
            <a:ext cx="7705726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FF73AD16-7BD5-F9A2-560F-6854AADF6E6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041683" y="6356350"/>
            <a:ext cx="1209675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27713BB5-14B9-3F03-972E-8882463C0E4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5526157" y="6356350"/>
            <a:ext cx="4739263" cy="365125"/>
          </a:xfrm>
        </p:spPr>
        <p:txBody>
          <a:bodyPr/>
          <a:lstStyle/>
          <a:p>
            <a:r>
              <a:rPr lang="en-US" dirty="0"/>
              <a:t>Your Footer Here</a:t>
            </a:r>
          </a:p>
        </p:txBody>
      </p:sp>
      <p:sp>
        <p:nvSpPr>
          <p:cNvPr id="13" name="Slide Number Placeholder 5">
            <a:extLst>
              <a:ext uri="{FF2B5EF4-FFF2-40B4-BE49-F238E27FC236}">
                <a16:creationId xmlns:a16="http://schemas.microsoft.com/office/drawing/2014/main" id="{3C1EE7B4-B388-4D51-A741-97264A55698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537734" y="6356350"/>
            <a:ext cx="120967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ED497197-2A25-7686-D4E9-DD8601F2D95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0" y="0"/>
            <a:ext cx="3684588" cy="6858000"/>
          </a:xfrm>
          <a:solidFill>
            <a:schemeClr val="bg1">
              <a:lumMod val="75000"/>
            </a:schemeClr>
          </a:solidFill>
        </p:spPr>
        <p:txBody>
          <a:bodyPr anchor="ctr"/>
          <a:lstStyle>
            <a:lvl1pPr marL="0" indent="0" algn="ctr">
              <a:buNone/>
              <a:defRPr>
                <a:solidFill>
                  <a:srgbClr val="1F282E"/>
                </a:solidFill>
              </a:defRPr>
            </a:lvl1pPr>
          </a:lstStyle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rgbClr val="00203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8E979DDB-B023-AF8D-29B3-2F1C5573B18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alpha val="40157"/>
                  </a:prst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Designed</a:t>
            </a:r>
            <a:r>
              <a:rPr kumimoji="0" lang="en-US" sz="1800" b="0" i="0" u="none" strike="noStrike" kern="1200" cap="none" spc="0" normalizeH="0" baseline="0" noProof="0" dirty="0">
                <a:ln>
                  <a:noFill/>
                </a:ln>
                <a:solidFill>
                  <a:prstClr val="white">
                    <a:alpha val="40157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 with      by</a:t>
            </a:r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258427C8-62F9-5284-EC34-A0C29C904950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3" name="Shape">
              <a:extLst>
                <a:ext uri="{FF2B5EF4-FFF2-40B4-BE49-F238E27FC236}">
                  <a16:creationId xmlns:a16="http://schemas.microsoft.com/office/drawing/2014/main" id="{6341A51E-B330-5634-2944-9901A23126CF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 sz="3000">
                  <a:solidFill>
                    <a:srgbClr val="FFFFFF"/>
                  </a:solidFill>
                </a:defRPr>
              </a:pPr>
              <a:endParaRPr kumimoji="0" sz="3000" b="0" i="0" u="none" strike="noStrike" kern="1200" cap="none" spc="0" normalizeH="0" baseline="0" noProof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  <p:sp>
          <p:nvSpPr>
            <p:cNvPr id="4" name="Shape">
              <a:extLst>
                <a:ext uri="{FF2B5EF4-FFF2-40B4-BE49-F238E27FC236}">
                  <a16:creationId xmlns:a16="http://schemas.microsoft.com/office/drawing/2014/main" id="{8520326D-AFDD-5C2F-4A54-B8E06FCD7D7B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 sz="3000">
                  <a:solidFill>
                    <a:srgbClr val="FFFFFF"/>
                  </a:solidFill>
                </a:defRPr>
              </a:pPr>
              <a:endParaRPr kumimoji="0" sz="3000" b="0" i="0" u="none" strike="noStrike" kern="120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  <p:sp>
        <p:nvSpPr>
          <p:cNvPr id="7" name="Shape">
            <a:extLst>
              <a:ext uri="{FF2B5EF4-FFF2-40B4-BE49-F238E27FC236}">
                <a16:creationId xmlns:a16="http://schemas.microsoft.com/office/drawing/2014/main" id="{85FE9508-C2FE-4A5C-8191-E7D6ADA8BF3D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 sz="3000">
                <a:solidFill>
                  <a:srgbClr val="FFFFFF"/>
                </a:solidFill>
              </a:defRPr>
            </a:pPr>
            <a:endParaRPr kumimoji="0" sz="30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1" name="Shape">
            <a:extLst>
              <a:ext uri="{FF2B5EF4-FFF2-40B4-BE49-F238E27FC236}">
                <a16:creationId xmlns:a16="http://schemas.microsoft.com/office/drawing/2014/main" id="{86E72AED-CA63-0A16-F72B-0AA6AABB2A20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 sz="3000">
                <a:solidFill>
                  <a:srgbClr val="FFFFFF"/>
                </a:solidFill>
              </a:defRPr>
            </a:pPr>
            <a:endParaRPr kumimoji="0" sz="30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7D3A1F8-18A7-8019-CD07-220896CD697A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CA" sz="2200" b="0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alpha val="40000"/>
                  </a:srgb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Free Templates &amp; Infographics for PowerPoint and Google Slides</a:t>
            </a:r>
            <a:endParaRPr kumimoji="0" lang="en-US" sz="22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alpha val="40000"/>
                </a:prstClr>
              </a:solidFill>
              <a:effectLst/>
              <a:uLnTx/>
              <a:uFillTx/>
              <a:latin typeface="Calibri Light" panose="020F0302020204030204"/>
              <a:ea typeface="+mn-ea"/>
              <a:cs typeface="+mn-cs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0F4074D3-C15F-86B5-DBBD-330DAE68E803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CA" sz="1600" b="0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alpha val="41000"/>
                  </a:srgb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Visit our </a:t>
            </a:r>
            <a:r>
              <a:rPr kumimoji="0" lang="en-CA" sz="1600" b="1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alpha val="41000"/>
                  </a:srgb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FAQ</a:t>
            </a:r>
            <a:r>
              <a:rPr kumimoji="0" lang="en-CA" sz="1600" b="0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alpha val="41000"/>
                  </a:srgb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 : www.presentationgo.com/faq/</a:t>
            </a:r>
            <a:endParaRPr kumimoji="0" lang="en-US" sz="16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alpha val="41000"/>
                </a:prstClr>
              </a:solidFill>
              <a:effectLst/>
              <a:uLnTx/>
              <a:uFillTx/>
              <a:latin typeface="Calibri Light" panose="020F0302020204030204"/>
              <a:ea typeface="+mn-ea"/>
              <a:cs typeface="+mn-cs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77E23E7F-0841-8741-174F-8067480F4402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CA" sz="2800" b="1" i="0" u="none" strike="noStrike" kern="120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Calibri" panose="020F0502020204030204" pitchFamily="34" charset="0"/>
                <a:ea typeface="+mn-ea"/>
                <a:cs typeface="Calibri" panose="020F0502020204030204" pitchFamily="34" charset="0"/>
              </a:rPr>
              <a:t>Questions or Need Help ?</a:t>
            </a:r>
            <a:endParaRPr kumimoji="0" lang="en-US" sz="2800" b="1" i="0" u="none" strike="noStrike" kern="1200" cap="none" spc="0" normalizeH="0" baseline="0" noProof="0" dirty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 pitchFamily="34" charset="0"/>
              <a:ea typeface="+mn-ea"/>
              <a:cs typeface="Calibri" panose="020F050202020403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8C8D6207-1017-1AFF-E7ED-888C041046B0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CA" sz="1800" b="0" i="0" u="none" strike="noStrike" kern="1200" cap="none" spc="0" normalizeH="0" baseline="0" noProof="0" dirty="0">
                <a:ln>
                  <a:noFill/>
                </a:ln>
                <a:solidFill>
                  <a:srgbClr val="FFFFFF">
                    <a:alpha val="40157"/>
                  </a:srgbClr>
                </a:solidFill>
                <a:effectLst/>
                <a:uLnTx/>
                <a:uFillTx/>
                <a:latin typeface="Calibri Light" panose="020F0302020204030204"/>
                <a:ea typeface="+mn-ea"/>
                <a:cs typeface="+mn-cs"/>
              </a:rPr>
              <a:t>.com</a:t>
            </a:r>
            <a:endParaRPr kumimoji="0" lang="en-US" sz="18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alpha val="40157"/>
                </a:prstClr>
              </a:solidFill>
              <a:effectLst/>
              <a:uLnTx/>
              <a:uFillTx/>
              <a:latin typeface="Calibri Light" panose="020F03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9463877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hyperlink" Target="http://www.presentationgo.com/" TargetMode="External"/><Relationship Id="rId5" Type="http://schemas.openxmlformats.org/officeDocument/2006/relationships/theme" Target="../theme/theme1.xml"/><Relationship Id="rId4" Type="http://schemas.openxmlformats.org/officeDocument/2006/relationships/slideLayout" Target="../slideLayouts/slideLayout4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5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1F282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2">
                    <a:lumMod val="65000"/>
                  </a:schemeClr>
                </a:solidFill>
                <a:latin typeface="+mn-lt"/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2">
                    <a:lumMod val="65000"/>
                  </a:schemeClr>
                </a:solidFill>
                <a:latin typeface="+mn-lt"/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2">
                    <a:lumMod val="65000"/>
                  </a:schemeClr>
                </a:solidFill>
                <a:latin typeface="+mn-lt"/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12" name="Rectangle 11">
            <a:extLst>
              <a:ext uri="{FF2B5EF4-FFF2-40B4-BE49-F238E27FC236}">
                <a16:creationId xmlns:a16="http://schemas.microsoft.com/office/drawing/2014/main" id="{1B7D7A2E-0B2C-E159-74EE-A0D5EB1E1C75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6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D64DA9ED-289A-2F81-4CAD-0047BDA03422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177127F9-C9F4-EA0C-B6B0-61B26C044374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F2916527-44D4-61B2-49D4-4E725B92A8CA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9" name="TextBox 18">
                <a:extLst>
                  <a:ext uri="{FF2B5EF4-FFF2-40B4-BE49-F238E27FC236}">
                    <a16:creationId xmlns:a16="http://schemas.microsoft.com/office/drawing/2014/main" id="{C31F68E1-63C1-28B3-A381-86CEF80ED81D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5" name="Group 14">
              <a:extLst>
                <a:ext uri="{FF2B5EF4-FFF2-40B4-BE49-F238E27FC236}">
                  <a16:creationId xmlns:a16="http://schemas.microsoft.com/office/drawing/2014/main" id="{DA39A22B-CB5F-224D-9E53-5C2EFBA3E382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6E0509A0-F63A-FE7F-EE7B-A6A05E27D331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7" name="Shape">
                <a:extLst>
                  <a:ext uri="{FF2B5EF4-FFF2-40B4-BE49-F238E27FC236}">
                    <a16:creationId xmlns:a16="http://schemas.microsoft.com/office/drawing/2014/main" id="{D9472583-E75D-4B14-5419-D38DB7A8BADA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93" r:id="rId2"/>
    <p:sldLayoutId id="2147483689" r:id="rId3"/>
    <p:sldLayoutId id="2147483677" r:id="rId4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10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10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10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10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10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00203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997E942A-26CB-4FC8-A61F-ED7BAF06B75B}" type="datetimeFigureOut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>
                    <a:tint val="75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l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11/13/2025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>
                  <a:tint val="75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>
                  <a:tint val="75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C86EDDA2-A385-4D53-9944-861446547DDE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>
                    <a:tint val="75000"/>
                  </a:prst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‹#›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>
                  <a:tint val="75000"/>
                </a:prst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8749136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5" r:id="rId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3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Picture Placeholder 12" descr="A person in a helmet and headphones&#10;&#10;Description automatically generated">
            <a:extLst>
              <a:ext uri="{FF2B5EF4-FFF2-40B4-BE49-F238E27FC236}">
                <a16:creationId xmlns:a16="http://schemas.microsoft.com/office/drawing/2014/main" id="{FD08B22E-9A86-62DE-C343-84A40ECC9939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/>
          <a:srcRect/>
          <a:stretch>
            <a:fillRect/>
          </a:stretch>
        </p:blipFill>
        <p:spPr/>
      </p:pic>
      <p:sp>
        <p:nvSpPr>
          <p:cNvPr id="9" name="Rectangle 8">
            <a:extLst>
              <a:ext uri="{FF2B5EF4-FFF2-40B4-BE49-F238E27FC236}">
                <a16:creationId xmlns:a16="http://schemas.microsoft.com/office/drawing/2014/main" id="{9253AAC5-6018-E259-9142-A99210F9C327}"/>
              </a:ext>
            </a:extLst>
          </p:cNvPr>
          <p:cNvSpPr/>
          <p:nvPr/>
        </p:nvSpPr>
        <p:spPr>
          <a:xfrm>
            <a:off x="5257800" y="0"/>
            <a:ext cx="6934200" cy="6858000"/>
          </a:xfrm>
          <a:prstGeom prst="rect">
            <a:avLst/>
          </a:prstGeom>
          <a:gradFill flip="none" rotWithShape="1">
            <a:gsLst>
              <a:gs pos="55000">
                <a:srgbClr val="000000">
                  <a:alpha val="0"/>
                </a:srgbClr>
              </a:gs>
              <a:gs pos="73000">
                <a:srgbClr val="000000">
                  <a:alpha val="50000"/>
                </a:srgbClr>
              </a:gs>
            </a:gsLst>
            <a:path path="circle">
              <a:fillToRect r="100000" b="100000"/>
            </a:path>
            <a:tileRect l="-100000" t="-100000"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4C822CF0-883B-A2C5-AC94-E87C6741850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7" name="Subtitle 6">
            <a:extLst>
              <a:ext uri="{FF2B5EF4-FFF2-40B4-BE49-F238E27FC236}">
                <a16:creationId xmlns:a16="http://schemas.microsoft.com/office/drawing/2014/main" id="{D2D806C6-27D6-B4F9-B8E4-353C29975953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56027709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41683" y="365125"/>
            <a:ext cx="5929035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41683" y="1825625"/>
            <a:ext cx="7705726" cy="435133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</a:t>
            </a:r>
          </a:p>
          <a:p>
            <a:r>
              <a:rPr lang="en-US" noProof="1"/>
              <a:t>Quis nostrud exercitation ullamco laboris nisi ut aliquip ex ea commodo consequat. Duis aute irure dolor reprehenderit in voluptate. </a:t>
            </a:r>
          </a:p>
          <a:p>
            <a:r>
              <a:rPr lang="en-US" noProof="1"/>
              <a:t>Excepteur sint occaecat cupidatat non proident, sunt in culpa qui officia deserunt mollit anim id.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041683" y="6356350"/>
            <a:ext cx="1209675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5526157" y="6356350"/>
            <a:ext cx="4739263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537734" y="6356350"/>
            <a:ext cx="120967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2</a:t>
            </a:fld>
            <a:endParaRPr lang="en-US"/>
          </a:p>
        </p:txBody>
      </p:sp>
      <p:pic>
        <p:nvPicPr>
          <p:cNvPr id="15" name="Picture Placeholder 14" descr="A person in a helmet and orange vest&#10;&#10;Description automatically generated">
            <a:extLst>
              <a:ext uri="{FF2B5EF4-FFF2-40B4-BE49-F238E27FC236}">
                <a16:creationId xmlns:a16="http://schemas.microsoft.com/office/drawing/2014/main" id="{7800E219-FFFA-3194-662E-81AFF1D60B10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/>
          <a:srcRect l="34945" r="34945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50128849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Picture Placeholder 16" descr="A person in a pilot's helmet&#10;&#10;Description automatically generated">
            <a:extLst>
              <a:ext uri="{FF2B5EF4-FFF2-40B4-BE49-F238E27FC236}">
                <a16:creationId xmlns:a16="http://schemas.microsoft.com/office/drawing/2014/main" id="{13125399-4FE9-E049-3DB2-78323D6B25C3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/>
          <a:srcRect/>
          <a:stretch>
            <a:fillRect/>
          </a:stretch>
        </p:blipFill>
        <p:spPr/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4C822CF0-883B-A2C5-AC94-E87C6741850E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7" name="Subtitle 6">
            <a:extLst>
              <a:ext uri="{FF2B5EF4-FFF2-40B4-BE49-F238E27FC236}">
                <a16:creationId xmlns:a16="http://schemas.microsoft.com/office/drawing/2014/main" id="{D2D806C6-27D6-B4F9-B8E4-353C29975953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386482342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41683" y="365125"/>
            <a:ext cx="5929035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41683" y="1825625"/>
            <a:ext cx="7705726" cy="435133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</a:t>
            </a:r>
          </a:p>
          <a:p>
            <a:r>
              <a:rPr lang="en-US" noProof="1"/>
              <a:t>Quis nostrud exercitation ullamco laboris nisi ut aliquip ex ea commodo consequat. Duis aute irure dolor reprehenderit in voluptate. </a:t>
            </a:r>
          </a:p>
          <a:p>
            <a:r>
              <a:rPr lang="en-US" noProof="1"/>
              <a:t>Excepteur sint occaecat cupidatat non proident, sunt in culpa qui officia deserunt mollit anim id.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041683" y="6356350"/>
            <a:ext cx="1209675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5526157" y="6356350"/>
            <a:ext cx="4739263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537734" y="6356350"/>
            <a:ext cx="120967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4</a:t>
            </a:fld>
            <a:endParaRPr lang="en-US"/>
          </a:p>
        </p:txBody>
      </p:sp>
      <p:pic>
        <p:nvPicPr>
          <p:cNvPr id="11" name="Picture Placeholder 10" descr="A person wearing a helmet&#10;&#10;Description automatically generated">
            <a:extLst>
              <a:ext uri="{FF2B5EF4-FFF2-40B4-BE49-F238E27FC236}">
                <a16:creationId xmlns:a16="http://schemas.microsoft.com/office/drawing/2014/main" id="{61B3B5CE-D363-DBC4-03E4-5AF72A2BB9B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3"/>
          <a:srcRect l="34945" r="34945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89150817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resentationGO 1">
      <a:dk1>
        <a:srgbClr val="FFFFFF"/>
      </a:dk1>
      <a:lt1>
        <a:srgbClr val="FFFFFF"/>
      </a:lt1>
      <a:dk2>
        <a:srgbClr val="FFFFFF"/>
      </a:dk2>
      <a:lt2>
        <a:srgbClr val="19242F"/>
      </a:lt2>
      <a:accent1>
        <a:srgbClr val="1EA185"/>
      </a:accent1>
      <a:accent2>
        <a:srgbClr val="9BBB5C"/>
      </a:accent2>
      <a:accent3>
        <a:srgbClr val="F29B26"/>
      </a:accent3>
      <a:accent4>
        <a:srgbClr val="BD392F"/>
      </a:accent4>
      <a:accent5>
        <a:srgbClr val="445469"/>
      </a:accent5>
      <a:accent6>
        <a:srgbClr val="445469"/>
      </a:accent6>
      <a:hlink>
        <a:srgbClr val="F33B48"/>
      </a:hlink>
      <a:folHlink>
        <a:srgbClr val="FFC000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2_T_PGO_First-Responders-Coast-Guard.pptx" id="{2E7B42E5-2A0D-43AB-82CA-BA3147B323DB}" vid="{20E3817E-4905-42EC-8BAD-A8CC435287AE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2_T_PGO_First-Responders-Coast-Guard.pptx" id="{2E7B42E5-2A0D-43AB-82CA-BA3147B323DB}" vid="{944AC033-75B5-445E-96BF-965E3D3B9E6E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90</TotalTime>
  <Words>224</Words>
  <Application>Microsoft Office PowerPoint</Application>
  <PresentationFormat>Widescreen</PresentationFormat>
  <Paragraphs>28</Paragraphs>
  <Slides>5</Slides>
  <Notes>5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5</vt:i4>
      </vt:variant>
    </vt:vector>
  </HeadingPairs>
  <TitlesOfParts>
    <vt:vector size="11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Presentation</vt:lpstr>
      <vt:lpstr>Title of your Slide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First Responders - Coast Guard</dc:title>
  <dc:creator>PresentationGO.com</dc:creator>
  <dc:description>© Copyright PresentationGo.com</dc:description>
  <cp:lastModifiedBy>word</cp:lastModifiedBy>
  <cp:revision>16</cp:revision>
  <dcterms:created xsi:type="dcterms:W3CDTF">2023-09-07T14:30:43Z</dcterms:created>
  <dcterms:modified xsi:type="dcterms:W3CDTF">2025-11-13T10:20:45Z</dcterms:modified>
  <cp:category>Templates</cp:category>
</cp:coreProperties>
</file>