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7" r:id="rId3"/>
    <p:sldId id="257" r:id="rId4"/>
    <p:sldId id="265" r:id="rId5"/>
    <p:sldId id="277" r:id="rId6"/>
    <p:sldId id="260" r:id="rId7"/>
    <p:sldId id="261" r:id="rId8"/>
    <p:sldId id="278" r:id="rId9"/>
    <p:sldId id="279" r:id="rId10"/>
    <p:sldId id="268" r:id="rId11"/>
    <p:sldId id="281" r:id="rId12"/>
    <p:sldId id="286" r:id="rId13"/>
    <p:sldId id="272" r:id="rId14"/>
    <p:sldId id="284" r:id="rId15"/>
    <p:sldId id="271" r:id="rId16"/>
    <p:sldId id="285" r:id="rId17"/>
    <p:sldId id="274" r:id="rId18"/>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F8D25"/>
    <a:srgbClr val="FFD9D6"/>
    <a:srgbClr val="EC6924"/>
    <a:srgbClr val="C6646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MasterView">
  <p:normalViewPr horzBarState="maximized">
    <p:restoredLeft sz="15000" autoAdjust="0"/>
    <p:restoredTop sz="94660"/>
  </p:normalViewPr>
  <p:slideViewPr>
    <p:cSldViewPr snapToGrid="0">
      <p:cViewPr varScale="1">
        <p:scale>
          <a:sx n="64" d="100"/>
          <a:sy n="64" d="100"/>
        </p:scale>
        <p:origin x="900" y="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chemeClr val="bg1">
                <a:lumMod val="50000"/>
              </a:schemeClr>
            </a:soli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8955-4D9D-BBB0-E592818E8631}"/>
            </c:ext>
          </c:extLst>
        </c:ser>
        <c:ser>
          <c:idx val="1"/>
          <c:order val="1"/>
          <c:tx>
            <c:strRef>
              <c:f>Sheet1!$C$1</c:f>
              <c:strCache>
                <c:ptCount val="1"/>
                <c:pt idx="0">
                  <c:v>Series 2</c:v>
                </c:pt>
              </c:strCache>
            </c:strRef>
          </c:tx>
          <c:spPr>
            <a:solidFill>
              <a:schemeClr val="tx1">
                <a:lumMod val="85000"/>
                <a:lumOff val="15000"/>
              </a:schemeClr>
            </a:soli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8955-4D9D-BBB0-E592818E8631}"/>
            </c:ext>
          </c:extLst>
        </c:ser>
        <c:ser>
          <c:idx val="2"/>
          <c:order val="2"/>
          <c:tx>
            <c:strRef>
              <c:f>Sheet1!$D$1</c:f>
              <c:strCache>
                <c:ptCount val="1"/>
                <c:pt idx="0">
                  <c:v>Series 3</c:v>
                </c:pt>
              </c:strCache>
            </c:strRef>
          </c:tx>
          <c:spPr>
            <a:solidFill>
              <a:schemeClr val="bg1">
                <a:lumMod val="85000"/>
              </a:schemeClr>
            </a:soli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8955-4D9D-BBB0-E592818E8631}"/>
            </c:ext>
          </c:extLst>
        </c:ser>
        <c:dLbls>
          <c:dLblPos val="outEnd"/>
          <c:showLegendKey val="0"/>
          <c:showVal val="1"/>
          <c:showCatName val="0"/>
          <c:showSerName val="0"/>
          <c:showPercent val="0"/>
          <c:showBubbleSize val="0"/>
        </c:dLbls>
        <c:gapWidth val="219"/>
        <c:overlap val="-27"/>
        <c:axId val="639534720"/>
        <c:axId val="212908768"/>
      </c:barChart>
      <c:catAx>
        <c:axId val="639534720"/>
        <c:scaling>
          <c:orientation val="minMax"/>
        </c:scaling>
        <c:delete val="1"/>
        <c:axPos val="b"/>
        <c:numFmt formatCode="General" sourceLinked="1"/>
        <c:majorTickMark val="out"/>
        <c:minorTickMark val="none"/>
        <c:tickLblPos val="nextTo"/>
        <c:crossAx val="212908768"/>
        <c:crosses val="autoZero"/>
        <c:auto val="1"/>
        <c:lblAlgn val="ctr"/>
        <c:lblOffset val="100"/>
        <c:noMultiLvlLbl val="0"/>
      </c:catAx>
      <c:valAx>
        <c:axId val="212908768"/>
        <c:scaling>
          <c:orientation val="minMax"/>
        </c:scaling>
        <c:delete val="1"/>
        <c:axPos val="l"/>
        <c:numFmt formatCode="General" sourceLinked="1"/>
        <c:majorTickMark val="out"/>
        <c:minorTickMark val="none"/>
        <c:tickLblPos val="nextTo"/>
        <c:crossAx val="639534720"/>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image" Target="../media/image5.png"/><Relationship Id="rId1" Type="http://schemas.openxmlformats.org/officeDocument/2006/relationships/slideMaster" Target="../slideMasters/slideMaster1.xml"/><Relationship Id="rId5" Type="http://schemas.openxmlformats.org/officeDocument/2006/relationships/image" Target="../media/image1.png"/><Relationship Id="rId4" Type="http://schemas.openxmlformats.org/officeDocument/2006/relationships/image" Target="../media/image7.png"/></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8.jpeg"/><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10.jpeg"/><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1.jpeg"/><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1.png"/><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20" name="Group 19">
            <a:extLst>
              <a:ext uri="{FF2B5EF4-FFF2-40B4-BE49-F238E27FC236}">
                <a16:creationId xmlns:a16="http://schemas.microsoft.com/office/drawing/2014/main" id="{1340C6CE-B526-4264-9405-FFEABF384F0E}"/>
              </a:ext>
            </a:extLst>
          </p:cNvPr>
          <p:cNvGrpSpPr/>
          <p:nvPr userDrawn="1"/>
        </p:nvGrpSpPr>
        <p:grpSpPr>
          <a:xfrm flipH="1">
            <a:off x="7468029" y="2198208"/>
            <a:ext cx="2605930" cy="2640538"/>
            <a:chOff x="687429" y="1403386"/>
            <a:chExt cx="2605930" cy="2640538"/>
          </a:xfrm>
        </p:grpSpPr>
        <p:pic>
          <p:nvPicPr>
            <p:cNvPr id="21" name="Picture 20">
              <a:extLst>
                <a:ext uri="{FF2B5EF4-FFF2-40B4-BE49-F238E27FC236}">
                  <a16:creationId xmlns:a16="http://schemas.microsoft.com/office/drawing/2014/main" id="{E2841C4D-B970-4B58-AF90-39B09A00B11F}"/>
                </a:ext>
              </a:extLst>
            </p:cNvPr>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87429" y="1403386"/>
              <a:ext cx="2605930" cy="2640538"/>
            </a:xfrm>
            <a:prstGeom prst="rect">
              <a:avLst/>
            </a:prstGeom>
          </p:spPr>
        </p:pic>
        <p:sp>
          <p:nvSpPr>
            <p:cNvPr id="22" name="Oval 21">
              <a:extLst>
                <a:ext uri="{FF2B5EF4-FFF2-40B4-BE49-F238E27FC236}">
                  <a16:creationId xmlns:a16="http://schemas.microsoft.com/office/drawing/2014/main" id="{6BD7E762-659B-4695-95CB-8569448CBB8D}"/>
                </a:ext>
              </a:extLst>
            </p:cNvPr>
            <p:cNvSpPr/>
            <p:nvPr userDrawn="1"/>
          </p:nvSpPr>
          <p:spPr>
            <a:xfrm>
              <a:off x="1567543" y="2268391"/>
              <a:ext cx="881998" cy="843929"/>
            </a:xfrm>
            <a:prstGeom prst="ellipse">
              <a:avLst/>
            </a:prstGeom>
            <a:solidFill>
              <a:srgbClr val="EC69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 name="Group 16">
            <a:extLst>
              <a:ext uri="{FF2B5EF4-FFF2-40B4-BE49-F238E27FC236}">
                <a16:creationId xmlns:a16="http://schemas.microsoft.com/office/drawing/2014/main" id="{97E4DA3B-39F3-4209-96FF-9C1AFFF0431D}"/>
              </a:ext>
            </a:extLst>
          </p:cNvPr>
          <p:cNvGrpSpPr/>
          <p:nvPr userDrawn="1"/>
        </p:nvGrpSpPr>
        <p:grpSpPr>
          <a:xfrm>
            <a:off x="2118040" y="2108696"/>
            <a:ext cx="2605930" cy="2640538"/>
            <a:chOff x="687429" y="1403386"/>
            <a:chExt cx="2605930" cy="2640538"/>
          </a:xfrm>
        </p:grpSpPr>
        <p:pic>
          <p:nvPicPr>
            <p:cNvPr id="4" name="Picture 3">
              <a:extLst>
                <a:ext uri="{FF2B5EF4-FFF2-40B4-BE49-F238E27FC236}">
                  <a16:creationId xmlns:a16="http://schemas.microsoft.com/office/drawing/2014/main" id="{986D9977-8409-4B05-813F-6DB78F3DF05F}"/>
                </a:ext>
              </a:extLst>
            </p:cNvPr>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87429" y="1403386"/>
              <a:ext cx="2605930" cy="2640538"/>
            </a:xfrm>
            <a:prstGeom prst="rect">
              <a:avLst/>
            </a:prstGeom>
          </p:spPr>
        </p:pic>
        <p:sp>
          <p:nvSpPr>
            <p:cNvPr id="16" name="Oval 15">
              <a:extLst>
                <a:ext uri="{FF2B5EF4-FFF2-40B4-BE49-F238E27FC236}">
                  <a16:creationId xmlns:a16="http://schemas.microsoft.com/office/drawing/2014/main" id="{0A67490C-4507-46AD-9DE8-35CCAF661154}"/>
                </a:ext>
              </a:extLst>
            </p:cNvPr>
            <p:cNvSpPr/>
            <p:nvPr userDrawn="1"/>
          </p:nvSpPr>
          <p:spPr>
            <a:xfrm>
              <a:off x="1567543" y="2268391"/>
              <a:ext cx="881998" cy="843929"/>
            </a:xfrm>
            <a:prstGeom prst="ellipse">
              <a:avLst/>
            </a:prstGeom>
            <a:solidFill>
              <a:srgbClr val="EC69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 name="Group 5">
            <a:extLst>
              <a:ext uri="{FF2B5EF4-FFF2-40B4-BE49-F238E27FC236}">
                <a16:creationId xmlns:a16="http://schemas.microsoft.com/office/drawing/2014/main" id="{526B891E-24A6-45FB-BBED-C851B3272C8C}"/>
              </a:ext>
            </a:extLst>
          </p:cNvPr>
          <p:cNvGrpSpPr/>
          <p:nvPr userDrawn="1"/>
        </p:nvGrpSpPr>
        <p:grpSpPr>
          <a:xfrm>
            <a:off x="3278369" y="611335"/>
            <a:ext cx="5605281" cy="5605281"/>
            <a:chOff x="3278369" y="611369"/>
            <a:chExt cx="5605281" cy="5605281"/>
          </a:xfrm>
        </p:grpSpPr>
        <p:sp>
          <p:nvSpPr>
            <p:cNvPr id="5" name="Diamond 4">
              <a:extLst>
                <a:ext uri="{FF2B5EF4-FFF2-40B4-BE49-F238E27FC236}">
                  <a16:creationId xmlns:a16="http://schemas.microsoft.com/office/drawing/2014/main" id="{D1AF1698-F62D-483F-A4C2-ECD8BA4FC5BA}"/>
                </a:ext>
              </a:extLst>
            </p:cNvPr>
            <p:cNvSpPr/>
            <p:nvPr userDrawn="1"/>
          </p:nvSpPr>
          <p:spPr>
            <a:xfrm>
              <a:off x="3421005" y="754005"/>
              <a:ext cx="5349989" cy="5349989"/>
            </a:xfrm>
            <a:prstGeom prst="diamond">
              <a:avLst/>
            </a:prstGeom>
            <a:gradFill flip="none" rotWithShape="1">
              <a:gsLst>
                <a:gs pos="0">
                  <a:schemeClr val="tx1">
                    <a:lumMod val="95000"/>
                    <a:lumOff val="5000"/>
                  </a:schemeClr>
                </a:gs>
                <a:gs pos="100000">
                  <a:schemeClr val="tx1">
                    <a:lumMod val="50000"/>
                    <a:lumOff val="50000"/>
                  </a:schemeClr>
                </a:gs>
                <a:gs pos="24000">
                  <a:schemeClr val="tx1">
                    <a:lumMod val="85000"/>
                    <a:lumOff val="15000"/>
                  </a:schemeClr>
                </a:gs>
              </a:gsLst>
              <a:lin ang="5400000" scaled="1"/>
              <a:tileRect/>
            </a:gradFill>
            <a:ln>
              <a:noFill/>
            </a:ln>
            <a:effectLst>
              <a:outerShdw blurRad="101600" sx="104000" sy="104000" algn="ctr" rotWithShape="0">
                <a:prstClr val="black">
                  <a:alpha val="1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Diamond 13">
              <a:extLst>
                <a:ext uri="{FF2B5EF4-FFF2-40B4-BE49-F238E27FC236}">
                  <a16:creationId xmlns:a16="http://schemas.microsoft.com/office/drawing/2014/main" id="{6C161A2B-8C74-4E5E-865C-4DD31C1EBDA1}"/>
                </a:ext>
              </a:extLst>
            </p:cNvPr>
            <p:cNvSpPr/>
            <p:nvPr userDrawn="1"/>
          </p:nvSpPr>
          <p:spPr>
            <a:xfrm>
              <a:off x="3278369" y="611369"/>
              <a:ext cx="5605281" cy="5605281"/>
            </a:xfrm>
            <a:prstGeom prst="diamond">
              <a:avLst/>
            </a:prstGeom>
            <a:noFill/>
            <a:ln w="38100">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10" name="Group 9">
            <a:extLst>
              <a:ext uri="{FF2B5EF4-FFF2-40B4-BE49-F238E27FC236}">
                <a16:creationId xmlns:a16="http://schemas.microsoft.com/office/drawing/2014/main" id="{F32D7DFF-CDF7-4324-B9AE-22889130A423}"/>
              </a:ext>
            </a:extLst>
          </p:cNvPr>
          <p:cNvGrpSpPr/>
          <p:nvPr userDrawn="1"/>
        </p:nvGrpSpPr>
        <p:grpSpPr>
          <a:xfrm>
            <a:off x="3226356" y="3801141"/>
            <a:ext cx="1526132" cy="1546399"/>
            <a:chOff x="-204896" y="1324685"/>
            <a:chExt cx="2925529" cy="2964380"/>
          </a:xfrm>
        </p:grpSpPr>
        <p:pic>
          <p:nvPicPr>
            <p:cNvPr id="15" name="Picture 14">
              <a:extLst>
                <a:ext uri="{FF2B5EF4-FFF2-40B4-BE49-F238E27FC236}">
                  <a16:creationId xmlns:a16="http://schemas.microsoft.com/office/drawing/2014/main" id="{D7174993-3435-47D0-9E83-7970F71C769B}"/>
                </a:ext>
              </a:extLst>
            </p:cNvPr>
            <p:cNvPicPr>
              <a:picLocks noChangeAspect="1"/>
            </p:cNvPicPr>
            <p:nvPr userDrawn="1"/>
          </p:nvPicPr>
          <p:blipFill>
            <a:blip r:embed="rId2">
              <a:duotone>
                <a:schemeClr val="accent1">
                  <a:shade val="45000"/>
                  <a:satMod val="135000"/>
                </a:schemeClr>
                <a:prstClr val="white"/>
              </a:duotone>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8" name="Oval 7">
              <a:extLst>
                <a:ext uri="{FF2B5EF4-FFF2-40B4-BE49-F238E27FC236}">
                  <a16:creationId xmlns:a16="http://schemas.microsoft.com/office/drawing/2014/main" id="{760D8ACC-1BD0-4B48-8A55-FE2BB0AB3858}"/>
                </a:ext>
              </a:extLst>
            </p:cNvPr>
            <p:cNvSpPr/>
            <p:nvPr userDrawn="1"/>
          </p:nvSpPr>
          <p:spPr>
            <a:xfrm>
              <a:off x="869962" y="2366640"/>
              <a:ext cx="854467" cy="928210"/>
            </a:xfrm>
            <a:prstGeom prst="ellipse">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3" name="Group 22">
            <a:extLst>
              <a:ext uri="{FF2B5EF4-FFF2-40B4-BE49-F238E27FC236}">
                <a16:creationId xmlns:a16="http://schemas.microsoft.com/office/drawing/2014/main" id="{4C8A85FA-05F8-4E3C-BB90-64274C31F5CE}"/>
              </a:ext>
            </a:extLst>
          </p:cNvPr>
          <p:cNvGrpSpPr/>
          <p:nvPr userDrawn="1"/>
        </p:nvGrpSpPr>
        <p:grpSpPr>
          <a:xfrm flipH="1">
            <a:off x="7439511" y="3890653"/>
            <a:ext cx="1526132" cy="1546399"/>
            <a:chOff x="-204896" y="1324685"/>
            <a:chExt cx="2925529" cy="2964380"/>
          </a:xfrm>
        </p:grpSpPr>
        <p:pic>
          <p:nvPicPr>
            <p:cNvPr id="24" name="Picture 23">
              <a:extLst>
                <a:ext uri="{FF2B5EF4-FFF2-40B4-BE49-F238E27FC236}">
                  <a16:creationId xmlns:a16="http://schemas.microsoft.com/office/drawing/2014/main" id="{D196A1D2-DD0A-4D43-93A8-4AE403E52B64}"/>
                </a:ext>
              </a:extLst>
            </p:cNvPr>
            <p:cNvPicPr>
              <a:picLocks noChangeAspect="1"/>
            </p:cNvPicPr>
            <p:nvPr userDrawn="1"/>
          </p:nvPicPr>
          <p:blipFill>
            <a:blip r:embed="rId2">
              <a:duotone>
                <a:schemeClr val="accent1">
                  <a:shade val="45000"/>
                  <a:satMod val="135000"/>
                </a:schemeClr>
                <a:prstClr val="white"/>
              </a:duotone>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25" name="Oval 24">
              <a:extLst>
                <a:ext uri="{FF2B5EF4-FFF2-40B4-BE49-F238E27FC236}">
                  <a16:creationId xmlns:a16="http://schemas.microsoft.com/office/drawing/2014/main" id="{539FBC66-1C6C-48D2-94CF-E03334686A46}"/>
                </a:ext>
              </a:extLst>
            </p:cNvPr>
            <p:cNvSpPr/>
            <p:nvPr userDrawn="1"/>
          </p:nvSpPr>
          <p:spPr>
            <a:xfrm>
              <a:off x="869962" y="2366640"/>
              <a:ext cx="854467" cy="928210"/>
            </a:xfrm>
            <a:prstGeom prst="ellipse">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655767"/>
            <a:ext cx="5983600" cy="1546399"/>
          </a:xfrm>
          <a:prstGeom prst="rect">
            <a:avLst/>
          </a:prstGeom>
        </p:spPr>
        <p:txBody>
          <a:bodyPr lIns="91425" tIns="91425" rIns="91425" bIns="91425" anchor="ctr" anchorCtr="0">
            <a:normAutofit/>
          </a:bodyPr>
          <a:lstStyle>
            <a:lvl1pPr lvl="0" algn="ctr">
              <a:spcBef>
                <a:spcPts val="0"/>
              </a:spcBef>
              <a:buSzPct val="100000"/>
              <a:defRPr sz="40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27" name="Group 26">
            <a:extLst>
              <a:ext uri="{FF2B5EF4-FFF2-40B4-BE49-F238E27FC236}">
                <a16:creationId xmlns:a16="http://schemas.microsoft.com/office/drawing/2014/main" id="{ED6092EE-F102-4E52-A64E-ADBC9FC1DB0B}"/>
              </a:ext>
            </a:extLst>
          </p:cNvPr>
          <p:cNvGrpSpPr/>
          <p:nvPr userDrawn="1"/>
        </p:nvGrpSpPr>
        <p:grpSpPr>
          <a:xfrm>
            <a:off x="3437139" y="1573374"/>
            <a:ext cx="1326091" cy="1343701"/>
            <a:chOff x="-204896" y="1324685"/>
            <a:chExt cx="2925529" cy="2964380"/>
          </a:xfrm>
          <a:effectLst>
            <a:outerShdw blurRad="63500" sx="102000" sy="102000" algn="ctr" rotWithShape="0">
              <a:prstClr val="black">
                <a:alpha val="9000"/>
              </a:prstClr>
            </a:outerShdw>
          </a:effectLst>
        </p:grpSpPr>
        <p:pic>
          <p:nvPicPr>
            <p:cNvPr id="28" name="Picture 27">
              <a:extLst>
                <a:ext uri="{FF2B5EF4-FFF2-40B4-BE49-F238E27FC236}">
                  <a16:creationId xmlns:a16="http://schemas.microsoft.com/office/drawing/2014/main" id="{A10E4E73-4F2B-44C1-8576-F43C35F99029}"/>
                </a:ext>
              </a:extLst>
            </p:cNvPr>
            <p:cNvPicPr>
              <a:picLocks noChangeAspect="1"/>
            </p:cNvPicPr>
            <p:nvPr userDrawn="1"/>
          </p:nvPicPr>
          <p:blipFill>
            <a:blip r:embed="rId2">
              <a:lum bright="70000" contrast="-70000"/>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29" name="Oval 28">
              <a:extLst>
                <a:ext uri="{FF2B5EF4-FFF2-40B4-BE49-F238E27FC236}">
                  <a16:creationId xmlns:a16="http://schemas.microsoft.com/office/drawing/2014/main" id="{F7B510BB-535B-48D0-A95C-A1D67DF7AB32}"/>
                </a:ext>
              </a:extLst>
            </p:cNvPr>
            <p:cNvSpPr/>
            <p:nvPr userDrawn="1"/>
          </p:nvSpPr>
          <p:spPr>
            <a:xfrm>
              <a:off x="869962" y="2366640"/>
              <a:ext cx="854467" cy="928210"/>
            </a:xfrm>
            <a:prstGeom prst="ellipse">
              <a:avLst/>
            </a:prstGeom>
            <a:solidFill>
              <a:srgbClr val="FFD9D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0" name="Group 29">
            <a:extLst>
              <a:ext uri="{FF2B5EF4-FFF2-40B4-BE49-F238E27FC236}">
                <a16:creationId xmlns:a16="http://schemas.microsoft.com/office/drawing/2014/main" id="{FC4F33F8-4736-4ACA-B0A9-19EEA85D9AF4}"/>
              </a:ext>
            </a:extLst>
          </p:cNvPr>
          <p:cNvGrpSpPr/>
          <p:nvPr userDrawn="1"/>
        </p:nvGrpSpPr>
        <p:grpSpPr>
          <a:xfrm>
            <a:off x="7497925" y="1553029"/>
            <a:ext cx="1326091" cy="1343701"/>
            <a:chOff x="-204896" y="1324685"/>
            <a:chExt cx="2925529" cy="2964380"/>
          </a:xfrm>
          <a:effectLst>
            <a:outerShdw blurRad="63500" sx="102000" sy="102000" algn="ctr" rotWithShape="0">
              <a:prstClr val="black">
                <a:alpha val="9000"/>
              </a:prstClr>
            </a:outerShdw>
          </a:effectLst>
        </p:grpSpPr>
        <p:pic>
          <p:nvPicPr>
            <p:cNvPr id="31" name="Picture 30">
              <a:extLst>
                <a:ext uri="{FF2B5EF4-FFF2-40B4-BE49-F238E27FC236}">
                  <a16:creationId xmlns:a16="http://schemas.microsoft.com/office/drawing/2014/main" id="{7ED54276-7C52-455B-8D88-9616B9D54FA6}"/>
                </a:ext>
              </a:extLst>
            </p:cNvPr>
            <p:cNvPicPr>
              <a:picLocks noChangeAspect="1"/>
            </p:cNvPicPr>
            <p:nvPr userDrawn="1"/>
          </p:nvPicPr>
          <p:blipFill>
            <a:blip r:embed="rId2">
              <a:lum bright="70000" contrast="-70000"/>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32" name="Oval 31">
              <a:extLst>
                <a:ext uri="{FF2B5EF4-FFF2-40B4-BE49-F238E27FC236}">
                  <a16:creationId xmlns:a16="http://schemas.microsoft.com/office/drawing/2014/main" id="{5A313638-461B-4C09-BE19-395E77839DA0}"/>
                </a:ext>
              </a:extLst>
            </p:cNvPr>
            <p:cNvSpPr/>
            <p:nvPr userDrawn="1"/>
          </p:nvSpPr>
          <p:spPr>
            <a:xfrm>
              <a:off x="869962" y="2366640"/>
              <a:ext cx="854467" cy="928210"/>
            </a:xfrm>
            <a:prstGeom prst="ellipse">
              <a:avLst/>
            </a:prstGeom>
            <a:solidFill>
              <a:srgbClr val="FFD9D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41" name="Picture 40">
            <a:extLst>
              <a:ext uri="{FF2B5EF4-FFF2-40B4-BE49-F238E27FC236}">
                <a16:creationId xmlns:a16="http://schemas.microsoft.com/office/drawing/2014/main" id="{08B85618-F4E8-4823-9FD3-BCD2A33620D4}"/>
              </a:ext>
            </a:extLst>
          </p:cNvPr>
          <p:cNvPicPr>
            <a:picLocks noChangeAspect="1"/>
          </p:cNvPicPr>
          <p:nvPr userDrawn="1"/>
        </p:nvPicPr>
        <p:blipFill>
          <a:blip r:embed="rId3">
            <a:extLst>
              <a:ext uri="{28A0092B-C50C-407E-A947-70E740481C1C}">
                <a14:useLocalDpi xmlns:a14="http://schemas.microsoft.com/office/drawing/2010/main" val="0"/>
              </a:ext>
            </a:extLst>
          </a:blip>
          <a:srcRect t="847" r="60011" b="55557"/>
          <a:stretch>
            <a:fillRect/>
          </a:stretch>
        </p:blipFill>
        <p:spPr>
          <a:xfrm rot="5400000">
            <a:off x="68148" y="-64865"/>
            <a:ext cx="1567544" cy="1708933"/>
          </a:xfrm>
          <a:prstGeom prst="rtTriangle">
            <a:avLst/>
          </a:prstGeom>
          <a:effectLst>
            <a:outerShdw blurRad="50800" dist="38100" algn="l" rotWithShape="0">
              <a:prstClr val="black">
                <a:alpha val="40000"/>
              </a:prstClr>
            </a:outerShdw>
          </a:effectLst>
        </p:spPr>
      </p:pic>
      <p:pic>
        <p:nvPicPr>
          <p:cNvPr id="42" name="Picture 41">
            <a:extLst>
              <a:ext uri="{FF2B5EF4-FFF2-40B4-BE49-F238E27FC236}">
                <a16:creationId xmlns:a16="http://schemas.microsoft.com/office/drawing/2014/main" id="{F0202A2B-9739-49E6-B7E6-4061DBF9D708}"/>
              </a:ext>
            </a:extLst>
          </p:cNvPr>
          <p:cNvPicPr>
            <a:picLocks noChangeAspect="1"/>
          </p:cNvPicPr>
          <p:nvPr userDrawn="1"/>
        </p:nvPicPr>
        <p:blipFill>
          <a:blip r:embed="rId3">
            <a:extLst>
              <a:ext uri="{28A0092B-C50C-407E-A947-70E740481C1C}">
                <a14:useLocalDpi xmlns:a14="http://schemas.microsoft.com/office/drawing/2010/main" val="0"/>
              </a:ext>
            </a:extLst>
          </a:blip>
          <a:srcRect t="847" r="60011" b="55557"/>
          <a:stretch>
            <a:fillRect/>
          </a:stretch>
        </p:blipFill>
        <p:spPr>
          <a:xfrm>
            <a:off x="4875" y="5143238"/>
            <a:ext cx="1567544" cy="1708933"/>
          </a:xfrm>
          <a:prstGeom prst="rtTriangle">
            <a:avLst/>
          </a:prstGeom>
          <a:effectLst>
            <a:outerShdw blurRad="50800" dist="38100" algn="l" rotWithShape="0">
              <a:prstClr val="black">
                <a:alpha val="40000"/>
              </a:prstClr>
            </a:outerShdw>
          </a:effectLst>
        </p:spPr>
      </p:pic>
      <p:pic>
        <p:nvPicPr>
          <p:cNvPr id="43" name="Picture 42">
            <a:extLst>
              <a:ext uri="{FF2B5EF4-FFF2-40B4-BE49-F238E27FC236}">
                <a16:creationId xmlns:a16="http://schemas.microsoft.com/office/drawing/2014/main" id="{A7D39F2C-28DD-4363-89BB-972D5039EF50}"/>
              </a:ext>
            </a:extLst>
          </p:cNvPr>
          <p:cNvPicPr>
            <a:picLocks noChangeAspect="1"/>
          </p:cNvPicPr>
          <p:nvPr userDrawn="1"/>
        </p:nvPicPr>
        <p:blipFill>
          <a:blip r:embed="rId3">
            <a:extLst>
              <a:ext uri="{28A0092B-C50C-407E-A947-70E740481C1C}">
                <a14:useLocalDpi xmlns:a14="http://schemas.microsoft.com/office/drawing/2010/main" val="0"/>
              </a:ext>
            </a:extLst>
          </a:blip>
          <a:srcRect t="847" r="60011" b="55557"/>
          <a:stretch>
            <a:fillRect/>
          </a:stretch>
        </p:blipFill>
        <p:spPr>
          <a:xfrm rot="10800000">
            <a:off x="10624456" y="0"/>
            <a:ext cx="1567544" cy="1708933"/>
          </a:xfrm>
          <a:prstGeom prst="rtTriangle">
            <a:avLst/>
          </a:prstGeom>
          <a:effectLst>
            <a:outerShdw blurRad="50800" dist="38100" dir="10800000" algn="r" rotWithShape="0">
              <a:prstClr val="black">
                <a:alpha val="40000"/>
              </a:prstClr>
            </a:outerShdw>
          </a:effectLst>
        </p:spPr>
      </p:pic>
      <p:pic>
        <p:nvPicPr>
          <p:cNvPr id="44" name="Picture 43">
            <a:extLst>
              <a:ext uri="{FF2B5EF4-FFF2-40B4-BE49-F238E27FC236}">
                <a16:creationId xmlns:a16="http://schemas.microsoft.com/office/drawing/2014/main" id="{655704DB-DED7-40A9-8283-B5A5E0BE43FD}"/>
              </a:ext>
            </a:extLst>
          </p:cNvPr>
          <p:cNvPicPr>
            <a:picLocks noChangeAspect="1"/>
          </p:cNvPicPr>
          <p:nvPr userDrawn="1"/>
        </p:nvPicPr>
        <p:blipFill>
          <a:blip r:embed="rId3">
            <a:extLst>
              <a:ext uri="{28A0092B-C50C-407E-A947-70E740481C1C}">
                <a14:useLocalDpi xmlns:a14="http://schemas.microsoft.com/office/drawing/2010/main" val="0"/>
              </a:ext>
            </a:extLst>
          </a:blip>
          <a:srcRect t="847" r="60011" b="55557"/>
          <a:stretch>
            <a:fillRect/>
          </a:stretch>
        </p:blipFill>
        <p:spPr>
          <a:xfrm rot="16200000">
            <a:off x="10548887" y="5213932"/>
            <a:ext cx="1567544" cy="1708933"/>
          </a:xfrm>
          <a:prstGeom prst="rtTriangle">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548739" y="2093616"/>
            <a:ext cx="4745569" cy="1546399"/>
          </a:xfrm>
          <a:prstGeom prst="rect">
            <a:avLst/>
          </a:prstGeom>
        </p:spPr>
        <p:txBody>
          <a:bodyPr lIns="91425" tIns="91425" rIns="91425" bIns="91425" anchor="b" anchorCtr="0"/>
          <a:lstStyle>
            <a:lvl1pPr lvl="0" algn="ctr" rtl="0">
              <a:spcBef>
                <a:spcPts val="0"/>
              </a:spcBef>
              <a:defRPr>
                <a:solidFill>
                  <a:schemeClr val="tx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48839" y="3699366"/>
            <a:ext cx="474546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FFC000"/>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7" name="Picture 6">
            <a:extLst>
              <a:ext uri="{FF2B5EF4-FFF2-40B4-BE49-F238E27FC236}">
                <a16:creationId xmlns:a16="http://schemas.microsoft.com/office/drawing/2014/main" id="{7E5CE29B-D6EC-4CEE-B3C7-467F081DEFEB}"/>
              </a:ext>
            </a:extLst>
          </p:cNvPr>
          <p:cNvPicPr>
            <a:picLocks noChangeAspect="1"/>
          </p:cNvPicPr>
          <p:nvPr userDrawn="1"/>
        </p:nvPicPr>
        <p:blipFill>
          <a:blip r:embed="rId2"/>
          <a:stretch>
            <a:fillRect/>
          </a:stretch>
        </p:blipFill>
        <p:spPr>
          <a:xfrm>
            <a:off x="5785104" y="0"/>
            <a:ext cx="6406896" cy="6858000"/>
          </a:xfrm>
          <a:prstGeom prst="rect">
            <a:avLst/>
          </a:prstGeom>
          <a:effectLst>
            <a:outerShdw blurRad="127000" dist="38100" dir="10800000" sx="101000" sy="101000" algn="r" rotWithShape="0">
              <a:prstClr val="black">
                <a:alpha val="12000"/>
              </a:prstClr>
            </a:outerShdw>
          </a:effectLst>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18" name="Picture 17">
            <a:extLst>
              <a:ext uri="{FF2B5EF4-FFF2-40B4-BE49-F238E27FC236}">
                <a16:creationId xmlns:a16="http://schemas.microsoft.com/office/drawing/2014/main" id="{98C3F45F-A70D-4FD4-8BBA-2F2037C16EE6}"/>
              </a:ext>
            </a:extLst>
          </p:cNvPr>
          <p:cNvPicPr>
            <a:picLocks noChangeAspect="1"/>
          </p:cNvPicPr>
          <p:nvPr userDrawn="1"/>
        </p:nvPicPr>
        <p:blipFill rotWithShape="1">
          <a:blip r:embed="rId2"/>
          <a:srcRect l="974" r="974"/>
          <a:stretch/>
        </p:blipFill>
        <p:spPr>
          <a:xfrm>
            <a:off x="0" y="0"/>
            <a:ext cx="12192000" cy="6857999"/>
          </a:xfrm>
          <a:prstGeom prst="rect">
            <a:avLst/>
          </a:prstGeom>
          <a:effectLst>
            <a:outerShdw blurRad="203200" sx="99000" sy="99000" algn="ctr" rotWithShape="0">
              <a:prstClr val="black">
                <a:alpha val="22000"/>
              </a:prstClr>
            </a:outerShdw>
          </a:effectLst>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8" name="Group 7">
            <a:extLst>
              <a:ext uri="{FF2B5EF4-FFF2-40B4-BE49-F238E27FC236}">
                <a16:creationId xmlns:a16="http://schemas.microsoft.com/office/drawing/2014/main" id="{F970F31C-E4ED-4E34-9D01-629499A05F13}"/>
              </a:ext>
            </a:extLst>
          </p:cNvPr>
          <p:cNvGrpSpPr/>
          <p:nvPr userDrawn="1"/>
        </p:nvGrpSpPr>
        <p:grpSpPr>
          <a:xfrm>
            <a:off x="118758" y="201479"/>
            <a:ext cx="1462069" cy="1481486"/>
            <a:chOff x="687429" y="1403386"/>
            <a:chExt cx="2605930" cy="2640538"/>
          </a:xfrm>
        </p:grpSpPr>
        <p:pic>
          <p:nvPicPr>
            <p:cNvPr id="9" name="Picture 8">
              <a:extLst>
                <a:ext uri="{FF2B5EF4-FFF2-40B4-BE49-F238E27FC236}">
                  <a16:creationId xmlns:a16="http://schemas.microsoft.com/office/drawing/2014/main" id="{74BB63E9-F36F-4943-B4A1-8B6222DE2826}"/>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687429" y="1403386"/>
              <a:ext cx="2605930" cy="2640538"/>
            </a:xfrm>
            <a:prstGeom prst="rect">
              <a:avLst/>
            </a:prstGeom>
          </p:spPr>
        </p:pic>
        <p:sp>
          <p:nvSpPr>
            <p:cNvPr id="10" name="Oval 9">
              <a:extLst>
                <a:ext uri="{FF2B5EF4-FFF2-40B4-BE49-F238E27FC236}">
                  <a16:creationId xmlns:a16="http://schemas.microsoft.com/office/drawing/2014/main" id="{0EDC9C57-3B34-42F2-8BB9-FF32C240A93F}"/>
                </a:ext>
              </a:extLst>
            </p:cNvPr>
            <p:cNvSpPr/>
            <p:nvPr userDrawn="1"/>
          </p:nvSpPr>
          <p:spPr>
            <a:xfrm>
              <a:off x="1567543" y="2268391"/>
              <a:ext cx="881998" cy="843929"/>
            </a:xfrm>
            <a:prstGeom prst="ellipse">
              <a:avLst/>
            </a:prstGeom>
            <a:solidFill>
              <a:srgbClr val="EC69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 name="Group 10">
            <a:extLst>
              <a:ext uri="{FF2B5EF4-FFF2-40B4-BE49-F238E27FC236}">
                <a16:creationId xmlns:a16="http://schemas.microsoft.com/office/drawing/2014/main" id="{CA04555E-0280-4697-9960-2AA2AB89E6A5}"/>
              </a:ext>
            </a:extLst>
          </p:cNvPr>
          <p:cNvGrpSpPr/>
          <p:nvPr userDrawn="1"/>
        </p:nvGrpSpPr>
        <p:grpSpPr>
          <a:xfrm>
            <a:off x="10817817" y="5523236"/>
            <a:ext cx="1187878" cy="1203653"/>
            <a:chOff x="-204896" y="1324685"/>
            <a:chExt cx="2925529" cy="2964380"/>
          </a:xfrm>
        </p:grpSpPr>
        <p:pic>
          <p:nvPicPr>
            <p:cNvPr id="12" name="Picture 11">
              <a:extLst>
                <a:ext uri="{FF2B5EF4-FFF2-40B4-BE49-F238E27FC236}">
                  <a16:creationId xmlns:a16="http://schemas.microsoft.com/office/drawing/2014/main" id="{F80EBBF4-CEDB-4496-9D37-4A874BC988B6}"/>
                </a:ext>
              </a:extLst>
            </p:cNvPr>
            <p:cNvPicPr>
              <a:picLocks noChangeAspect="1"/>
            </p:cNvPicPr>
            <p:nvPr userDrawn="1"/>
          </p:nvPicPr>
          <p:blipFill>
            <a:blip r:embed="rId3">
              <a:duotone>
                <a:schemeClr val="accent1">
                  <a:shade val="45000"/>
                  <a:satMod val="135000"/>
                </a:schemeClr>
                <a:prstClr val="white"/>
              </a:duotone>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13" name="Oval 12">
              <a:extLst>
                <a:ext uri="{FF2B5EF4-FFF2-40B4-BE49-F238E27FC236}">
                  <a16:creationId xmlns:a16="http://schemas.microsoft.com/office/drawing/2014/main" id="{28F75FF4-D807-4BF8-ABF1-DD3B9A7DC21C}"/>
                </a:ext>
              </a:extLst>
            </p:cNvPr>
            <p:cNvSpPr/>
            <p:nvPr userDrawn="1"/>
          </p:nvSpPr>
          <p:spPr>
            <a:xfrm>
              <a:off x="869962" y="2366640"/>
              <a:ext cx="854467" cy="928210"/>
            </a:xfrm>
            <a:prstGeom prst="ellipse">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14" name="Picture 13">
            <a:extLst>
              <a:ext uri="{FF2B5EF4-FFF2-40B4-BE49-F238E27FC236}">
                <a16:creationId xmlns:a16="http://schemas.microsoft.com/office/drawing/2014/main" id="{BA009A9C-D4C7-46D6-A841-7A300280B513}"/>
              </a:ext>
            </a:extLst>
          </p:cNvPr>
          <p:cNvPicPr>
            <a:picLocks noChangeAspect="1"/>
          </p:cNvPicPr>
          <p:nvPr userDrawn="1"/>
        </p:nvPicPr>
        <p:blipFill rotWithShape="1">
          <a:blip r:embed="rId2"/>
          <a:srcRect l="1237"/>
          <a:stretch/>
        </p:blipFill>
        <p:spPr>
          <a:xfrm>
            <a:off x="4486275" y="0"/>
            <a:ext cx="7705725" cy="361950"/>
          </a:xfrm>
          <a:prstGeom prst="rect">
            <a:avLst/>
          </a:prstGeom>
        </p:spPr>
      </p:pic>
      <p:sp>
        <p:nvSpPr>
          <p:cNvPr id="47" name="Shape 47"/>
          <p:cNvSpPr txBox="1">
            <a:spLocks noGrp="1"/>
          </p:cNvSpPr>
          <p:nvPr>
            <p:ph type="title"/>
          </p:nvPr>
        </p:nvSpPr>
        <p:spPr>
          <a:xfrm>
            <a:off x="6051933" y="1140934"/>
            <a:ext cx="554951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051933" y="2124529"/>
            <a:ext cx="554951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5" name="Picture 14">
            <a:extLst>
              <a:ext uri="{FF2B5EF4-FFF2-40B4-BE49-F238E27FC236}">
                <a16:creationId xmlns:a16="http://schemas.microsoft.com/office/drawing/2014/main" id="{8179E0DD-EC82-4788-BFEB-51C0986C9846}"/>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31520" y="0"/>
            <a:ext cx="5062724" cy="6858000"/>
          </a:xfrm>
          <a:prstGeom prst="rect">
            <a:avLst/>
          </a:prstGeom>
          <a:effectLst>
            <a:outerShdw blurRad="50800" dist="38100" algn="l" rotWithShape="0">
              <a:prstClr val="black">
                <a:alpha val="40000"/>
              </a:prstClr>
            </a:outerShdw>
          </a:effectLst>
        </p:spPr>
      </p:pic>
      <p:pic>
        <p:nvPicPr>
          <p:cNvPr id="19" name="Picture 18">
            <a:extLst>
              <a:ext uri="{FF2B5EF4-FFF2-40B4-BE49-F238E27FC236}">
                <a16:creationId xmlns:a16="http://schemas.microsoft.com/office/drawing/2014/main" id="{838F87BF-1336-43A9-A0DF-3F042375A93D}"/>
              </a:ext>
            </a:extLst>
          </p:cNvPr>
          <p:cNvPicPr>
            <a:picLocks noChangeAspect="1"/>
          </p:cNvPicPr>
          <p:nvPr userDrawn="1"/>
        </p:nvPicPr>
        <p:blipFill>
          <a:blip r:embed="rId4"/>
          <a:srcRect l="1894" t="33583" r="34766" b="2440"/>
          <a:stretch>
            <a:fillRect/>
          </a:stretch>
        </p:blipFill>
        <p:spPr>
          <a:xfrm rot="16200000">
            <a:off x="10591800" y="5262978"/>
            <a:ext cx="1600200" cy="1600200"/>
          </a:xfrm>
          <a:custGeom>
            <a:avLst/>
            <a:gdLst>
              <a:gd name="connsiteX0" fmla="*/ 0 w 3657600"/>
              <a:gd name="connsiteY0" fmla="*/ 0 h 3657600"/>
              <a:gd name="connsiteX1" fmla="*/ 3657600 w 3657600"/>
              <a:gd name="connsiteY1" fmla="*/ 3657600 h 3657600"/>
              <a:gd name="connsiteX2" fmla="*/ 0 w 3657600"/>
              <a:gd name="connsiteY2" fmla="*/ 3657600 h 3657600"/>
            </a:gdLst>
            <a:ahLst/>
            <a:cxnLst>
              <a:cxn ang="0">
                <a:pos x="connsiteX0" y="connsiteY0"/>
              </a:cxn>
              <a:cxn ang="0">
                <a:pos x="connsiteX1" y="connsiteY1"/>
              </a:cxn>
              <a:cxn ang="0">
                <a:pos x="connsiteX2" y="connsiteY2"/>
              </a:cxn>
            </a:cxnLst>
            <a:rect l="l" t="t" r="r" b="b"/>
            <a:pathLst>
              <a:path w="3657600" h="3657600">
                <a:moveTo>
                  <a:pt x="0" y="0"/>
                </a:moveTo>
                <a:lnTo>
                  <a:pt x="3657600" y="3657600"/>
                </a:lnTo>
                <a:lnTo>
                  <a:pt x="0" y="3657600"/>
                </a:lnTo>
                <a:close/>
              </a:path>
            </a:pathLst>
          </a:custGeom>
        </p:spPr>
      </p:pic>
      <p:grpSp>
        <p:nvGrpSpPr>
          <p:cNvPr id="11" name="Group 10">
            <a:extLst>
              <a:ext uri="{FF2B5EF4-FFF2-40B4-BE49-F238E27FC236}">
                <a16:creationId xmlns:a16="http://schemas.microsoft.com/office/drawing/2014/main" id="{7CF4548E-3786-42C1-B154-7888B4D1F396}"/>
              </a:ext>
            </a:extLst>
          </p:cNvPr>
          <p:cNvGrpSpPr/>
          <p:nvPr userDrawn="1"/>
        </p:nvGrpSpPr>
        <p:grpSpPr>
          <a:xfrm>
            <a:off x="10817817" y="5523236"/>
            <a:ext cx="1187878" cy="1203653"/>
            <a:chOff x="-204896" y="1324685"/>
            <a:chExt cx="2925529" cy="2964380"/>
          </a:xfrm>
        </p:grpSpPr>
        <p:pic>
          <p:nvPicPr>
            <p:cNvPr id="12" name="Picture 11">
              <a:extLst>
                <a:ext uri="{FF2B5EF4-FFF2-40B4-BE49-F238E27FC236}">
                  <a16:creationId xmlns:a16="http://schemas.microsoft.com/office/drawing/2014/main" id="{04844C1A-E8E4-4B23-BF95-02958E963A0E}"/>
                </a:ext>
              </a:extLst>
            </p:cNvPr>
            <p:cNvPicPr>
              <a:picLocks noChangeAspect="1"/>
            </p:cNvPicPr>
            <p:nvPr userDrawn="1"/>
          </p:nvPicPr>
          <p:blipFill>
            <a:blip r:embed="rId5">
              <a:duotone>
                <a:schemeClr val="accent1">
                  <a:shade val="45000"/>
                  <a:satMod val="135000"/>
                </a:schemeClr>
                <a:prstClr val="white"/>
              </a:duotone>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13" name="Oval 12">
              <a:extLst>
                <a:ext uri="{FF2B5EF4-FFF2-40B4-BE49-F238E27FC236}">
                  <a16:creationId xmlns:a16="http://schemas.microsoft.com/office/drawing/2014/main" id="{25A52747-5289-4A4A-A10F-3AA9A1FAB848}"/>
                </a:ext>
              </a:extLst>
            </p:cNvPr>
            <p:cNvSpPr/>
            <p:nvPr userDrawn="1"/>
          </p:nvSpPr>
          <p:spPr>
            <a:xfrm>
              <a:off x="869962" y="2366640"/>
              <a:ext cx="854467" cy="928210"/>
            </a:xfrm>
            <a:prstGeom prst="ellipse">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2" name="Picture 1">
            <a:extLst>
              <a:ext uri="{FF2B5EF4-FFF2-40B4-BE49-F238E27FC236}">
                <a16:creationId xmlns:a16="http://schemas.microsoft.com/office/drawing/2014/main" id="{812895D4-F0C5-40F0-BDC5-5D0973FE643D}"/>
              </a:ext>
            </a:extLst>
          </p:cNvPr>
          <p:cNvPicPr>
            <a:picLocks noChangeAspect="1"/>
          </p:cNvPicPr>
          <p:nvPr userDrawn="1"/>
        </p:nvPicPr>
        <p:blipFill rotWithShape="1">
          <a:blip r:embed="rId2"/>
          <a:srcRect l="1237"/>
          <a:stretch/>
        </p:blipFill>
        <p:spPr>
          <a:xfrm>
            <a:off x="0" y="6337462"/>
            <a:ext cx="7705725" cy="520538"/>
          </a:xfrm>
          <a:prstGeom prst="rect">
            <a:avLst/>
          </a:prstGeom>
        </p:spPr>
      </p:pic>
      <p:sp>
        <p:nvSpPr>
          <p:cNvPr id="62" name="Shape 62"/>
          <p:cNvSpPr txBox="1">
            <a:spLocks noGrp="1"/>
          </p:cNvSpPr>
          <p:nvPr>
            <p:ph type="title"/>
          </p:nvPr>
        </p:nvSpPr>
        <p:spPr>
          <a:xfrm>
            <a:off x="738140" y="776263"/>
            <a:ext cx="6144169"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738157" y="1835062"/>
            <a:ext cx="3063597"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986162" y="1835062"/>
            <a:ext cx="2896147"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5" name="Picture 4">
            <a:extLst>
              <a:ext uri="{FF2B5EF4-FFF2-40B4-BE49-F238E27FC236}">
                <a16:creationId xmlns:a16="http://schemas.microsoft.com/office/drawing/2014/main" id="{F2DF8F7B-8304-4FDD-9BAA-819A06A4B196}"/>
              </a:ext>
            </a:extLst>
          </p:cNvPr>
          <p:cNvPicPr>
            <a:picLocks noChangeAspect="1"/>
          </p:cNvPicPr>
          <p:nvPr userDrawn="1"/>
        </p:nvPicPr>
        <p:blipFill>
          <a:blip r:embed="rId3" cstate="screen">
            <a:extLst>
              <a:ext uri="{28A0092B-C50C-407E-A947-70E740481C1C}">
                <a14:useLocalDpi xmlns:a14="http://schemas.microsoft.com/office/drawing/2010/main"/>
              </a:ext>
            </a:extLst>
          </a:blip>
          <a:stretch>
            <a:fillRect/>
          </a:stretch>
        </p:blipFill>
        <p:spPr>
          <a:xfrm>
            <a:off x="7620449" y="0"/>
            <a:ext cx="4571551" cy="6858000"/>
          </a:xfrm>
          <a:prstGeom prst="rect">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9" name="Picture 8">
            <a:extLst>
              <a:ext uri="{FF2B5EF4-FFF2-40B4-BE49-F238E27FC236}">
                <a16:creationId xmlns:a16="http://schemas.microsoft.com/office/drawing/2014/main" id="{422EE270-E8B7-434E-AE70-0BA1447FDF55}"/>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rot="5400000">
            <a:off x="2667000" y="-2667000"/>
            <a:ext cx="6858000" cy="12192000"/>
          </a:xfrm>
          <a:custGeom>
            <a:avLst/>
            <a:gdLst>
              <a:gd name="connsiteX0" fmla="*/ 1085827 w 6858000"/>
              <a:gd name="connsiteY0" fmla="*/ 11106173 h 12192000"/>
              <a:gd name="connsiteX1" fmla="*/ 5772173 w 6858000"/>
              <a:gd name="connsiteY1" fmla="*/ 11106173 h 12192000"/>
              <a:gd name="connsiteX2" fmla="*/ 5772173 w 6858000"/>
              <a:gd name="connsiteY2" fmla="*/ 1085827 h 12192000"/>
              <a:gd name="connsiteX3" fmla="*/ 1085827 w 6858000"/>
              <a:gd name="connsiteY3" fmla="*/ 1085827 h 12192000"/>
              <a:gd name="connsiteX4" fmla="*/ 0 w 6858000"/>
              <a:gd name="connsiteY4" fmla="*/ 12192000 h 12192000"/>
              <a:gd name="connsiteX5" fmla="*/ 0 w 6858000"/>
              <a:gd name="connsiteY5" fmla="*/ 0 h 12192000"/>
              <a:gd name="connsiteX6" fmla="*/ 6858000 w 6858000"/>
              <a:gd name="connsiteY6" fmla="*/ 0 h 12192000"/>
              <a:gd name="connsiteX7" fmla="*/ 6858000 w 6858000"/>
              <a:gd name="connsiteY7" fmla="*/ 12192000 h 12192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858000" h="12192000">
                <a:moveTo>
                  <a:pt x="1085827" y="11106173"/>
                </a:moveTo>
                <a:lnTo>
                  <a:pt x="5772173" y="11106173"/>
                </a:lnTo>
                <a:lnTo>
                  <a:pt x="5772173" y="1085827"/>
                </a:lnTo>
                <a:lnTo>
                  <a:pt x="1085827" y="1085827"/>
                </a:lnTo>
                <a:close/>
                <a:moveTo>
                  <a:pt x="0" y="12192000"/>
                </a:moveTo>
                <a:lnTo>
                  <a:pt x="0" y="0"/>
                </a:lnTo>
                <a:lnTo>
                  <a:pt x="6858000" y="0"/>
                </a:lnTo>
                <a:lnTo>
                  <a:pt x="6858000" y="12192000"/>
                </a:lnTo>
                <a:close/>
              </a:path>
            </a:pathLst>
          </a:custGeom>
          <a:effectLst>
            <a:innerShdw blurRad="63500" dist="50800" dir="16200000">
              <a:prstClr val="black">
                <a:alpha val="50000"/>
              </a:prstClr>
            </a:innerShdw>
          </a:effectLst>
        </p:spPr>
      </p:pic>
      <p:sp>
        <p:nvSpPr>
          <p:cNvPr id="78" name="Shape 78"/>
          <p:cNvSpPr txBox="1">
            <a:spLocks noGrp="1"/>
          </p:cNvSpPr>
          <p:nvPr>
            <p:ph type="title"/>
          </p:nvPr>
        </p:nvSpPr>
        <p:spPr>
          <a:xfrm>
            <a:off x="2227006" y="1296534"/>
            <a:ext cx="8099403" cy="679747"/>
          </a:xfrm>
          <a:prstGeom prst="rect">
            <a:avLst/>
          </a:prstGeom>
        </p:spPr>
        <p:txBody>
          <a:bodyPr lIns="91425" tIns="91425" rIns="91425" bIns="91425" anchor="b" anchorCtr="0">
            <a:normAutofit/>
          </a:bodyPr>
          <a:lstStyle>
            <a:lvl1pPr marL="0" lvl="0" indent="0" rtl="0">
              <a:spcBef>
                <a:spcPts val="0"/>
              </a:spcBef>
              <a:buFont typeface="Arial" panose="020B0604020202020204" pitchFamily="34" charset="0"/>
              <a:buNone/>
              <a:defRPr sz="40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227006" y="2182761"/>
            <a:ext cx="2425535" cy="3377382"/>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5063939" y="2182761"/>
            <a:ext cx="2425535" cy="3377382"/>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7900874" y="2182761"/>
            <a:ext cx="2425535" cy="3377382"/>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grpSp>
        <p:nvGrpSpPr>
          <p:cNvPr id="12" name="Group 11">
            <a:extLst>
              <a:ext uri="{FF2B5EF4-FFF2-40B4-BE49-F238E27FC236}">
                <a16:creationId xmlns:a16="http://schemas.microsoft.com/office/drawing/2014/main" id="{352A7210-D1B9-42C2-8559-8B51C5524DB1}"/>
              </a:ext>
            </a:extLst>
          </p:cNvPr>
          <p:cNvGrpSpPr/>
          <p:nvPr userDrawn="1"/>
        </p:nvGrpSpPr>
        <p:grpSpPr>
          <a:xfrm>
            <a:off x="10581684" y="5346915"/>
            <a:ext cx="987919" cy="1001039"/>
            <a:chOff x="687429" y="1403386"/>
            <a:chExt cx="2605930" cy="2640538"/>
          </a:xfrm>
        </p:grpSpPr>
        <p:pic>
          <p:nvPicPr>
            <p:cNvPr id="13" name="Picture 12">
              <a:extLst>
                <a:ext uri="{FF2B5EF4-FFF2-40B4-BE49-F238E27FC236}">
                  <a16:creationId xmlns:a16="http://schemas.microsoft.com/office/drawing/2014/main" id="{E0E7C485-BEB7-44B9-9385-45156EA26FF2}"/>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687429" y="1403386"/>
              <a:ext cx="2605930" cy="2640538"/>
            </a:xfrm>
            <a:prstGeom prst="rect">
              <a:avLst/>
            </a:prstGeom>
          </p:spPr>
        </p:pic>
        <p:sp>
          <p:nvSpPr>
            <p:cNvPr id="14" name="Oval 13">
              <a:extLst>
                <a:ext uri="{FF2B5EF4-FFF2-40B4-BE49-F238E27FC236}">
                  <a16:creationId xmlns:a16="http://schemas.microsoft.com/office/drawing/2014/main" id="{269ECE61-299C-4BEF-BFB8-44751622646F}"/>
                </a:ext>
              </a:extLst>
            </p:cNvPr>
            <p:cNvSpPr/>
            <p:nvPr userDrawn="1"/>
          </p:nvSpPr>
          <p:spPr>
            <a:xfrm>
              <a:off x="1567543" y="2268391"/>
              <a:ext cx="881998" cy="843929"/>
            </a:xfrm>
            <a:prstGeom prst="ellipse">
              <a:avLst/>
            </a:prstGeom>
            <a:solidFill>
              <a:srgbClr val="EC69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8" name="Group 17">
            <a:extLst>
              <a:ext uri="{FF2B5EF4-FFF2-40B4-BE49-F238E27FC236}">
                <a16:creationId xmlns:a16="http://schemas.microsoft.com/office/drawing/2014/main" id="{DFB80C5A-8271-4FA2-BDFB-4CE39221EF6B}"/>
              </a:ext>
            </a:extLst>
          </p:cNvPr>
          <p:cNvGrpSpPr/>
          <p:nvPr userDrawn="1"/>
        </p:nvGrpSpPr>
        <p:grpSpPr>
          <a:xfrm>
            <a:off x="450458" y="472994"/>
            <a:ext cx="1326091" cy="1343701"/>
            <a:chOff x="-204896" y="1324685"/>
            <a:chExt cx="2925529" cy="2964380"/>
          </a:xfrm>
          <a:effectLst>
            <a:outerShdw blurRad="63500" sx="102000" sy="102000" algn="ctr" rotWithShape="0">
              <a:prstClr val="black">
                <a:alpha val="9000"/>
              </a:prstClr>
            </a:outerShdw>
          </a:effectLst>
        </p:grpSpPr>
        <p:pic>
          <p:nvPicPr>
            <p:cNvPr id="19" name="Picture 18">
              <a:extLst>
                <a:ext uri="{FF2B5EF4-FFF2-40B4-BE49-F238E27FC236}">
                  <a16:creationId xmlns:a16="http://schemas.microsoft.com/office/drawing/2014/main" id="{CD2C9984-1D18-4367-987E-E663F570177E}"/>
                </a:ext>
              </a:extLst>
            </p:cNvPr>
            <p:cNvPicPr>
              <a:picLocks noChangeAspect="1"/>
            </p:cNvPicPr>
            <p:nvPr userDrawn="1"/>
          </p:nvPicPr>
          <p:blipFill>
            <a:blip r:embed="rId3">
              <a:lum bright="70000" contrast="-70000"/>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20" name="Oval 19">
              <a:extLst>
                <a:ext uri="{FF2B5EF4-FFF2-40B4-BE49-F238E27FC236}">
                  <a16:creationId xmlns:a16="http://schemas.microsoft.com/office/drawing/2014/main" id="{09F30CEE-9FC4-4ECD-BD56-F6AE591E4FCE}"/>
                </a:ext>
              </a:extLst>
            </p:cNvPr>
            <p:cNvSpPr/>
            <p:nvPr userDrawn="1"/>
          </p:nvSpPr>
          <p:spPr>
            <a:xfrm>
              <a:off x="869962" y="2366640"/>
              <a:ext cx="854467" cy="928210"/>
            </a:xfrm>
            <a:prstGeom prst="ellipse">
              <a:avLst/>
            </a:prstGeom>
            <a:solidFill>
              <a:srgbClr val="FFD9D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5" name="Picture 4">
            <a:extLst>
              <a:ext uri="{FF2B5EF4-FFF2-40B4-BE49-F238E27FC236}">
                <a16:creationId xmlns:a16="http://schemas.microsoft.com/office/drawing/2014/main" id="{401017F7-87F6-4FBE-8EB4-3FA2D5E48155}"/>
              </a:ext>
            </a:extLst>
          </p:cNvPr>
          <p:cNvPicPr>
            <a:picLocks noChangeAspect="1"/>
          </p:cNvPicPr>
          <p:nvPr userDrawn="1"/>
        </p:nvPicPr>
        <p:blipFill rotWithShape="1">
          <a:blip r:embed="rId2"/>
          <a:srcRect l="1237" t="41592"/>
          <a:stretch/>
        </p:blipFill>
        <p:spPr>
          <a:xfrm>
            <a:off x="0" y="6362700"/>
            <a:ext cx="12192000" cy="495300"/>
          </a:xfrm>
          <a:prstGeom prst="rect">
            <a:avLst/>
          </a:prstGeom>
        </p:spPr>
      </p:pic>
      <p:sp>
        <p:nvSpPr>
          <p:cNvPr id="95" name="Shape 95"/>
          <p:cNvSpPr txBox="1">
            <a:spLocks noGrp="1"/>
          </p:cNvSpPr>
          <p:nvPr>
            <p:ph type="title"/>
          </p:nvPr>
        </p:nvSpPr>
        <p:spPr>
          <a:xfrm>
            <a:off x="4527754" y="317484"/>
            <a:ext cx="6627635" cy="847999"/>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pic>
        <p:nvPicPr>
          <p:cNvPr id="3" name="Picture 2">
            <a:extLst>
              <a:ext uri="{FF2B5EF4-FFF2-40B4-BE49-F238E27FC236}">
                <a16:creationId xmlns:a16="http://schemas.microsoft.com/office/drawing/2014/main" id="{1E87B466-31D3-41F5-ADB3-1D359811D3A1}"/>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0" y="0"/>
            <a:ext cx="3479710" cy="6858000"/>
          </a:xfrm>
          <a:prstGeom prst="rect">
            <a:avLst/>
          </a:prstGeom>
          <a:effectLst>
            <a:outerShdw blurRad="50800" dist="38100" algn="l" rotWithShape="0">
              <a:prstClr val="black">
                <a:alpha val="40000"/>
              </a:prstClr>
            </a:outerShdw>
          </a:effectLst>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5" name="Picture 4">
            <a:extLst>
              <a:ext uri="{FF2B5EF4-FFF2-40B4-BE49-F238E27FC236}">
                <a16:creationId xmlns:a16="http://schemas.microsoft.com/office/drawing/2014/main" id="{E4E1A463-D983-47F8-AC67-48880CE2B9BB}"/>
              </a:ext>
            </a:extLst>
          </p:cNvPr>
          <p:cNvPicPr>
            <a:picLocks noChangeAspect="1"/>
          </p:cNvPicPr>
          <p:nvPr userDrawn="1"/>
        </p:nvPicPr>
        <p:blipFill rotWithShape="1">
          <a:blip r:embed="rId2"/>
          <a:srcRect l="1237" t="41592"/>
          <a:stretch/>
        </p:blipFill>
        <p:spPr>
          <a:xfrm>
            <a:off x="0" y="0"/>
            <a:ext cx="12192000" cy="495300"/>
          </a:xfrm>
          <a:prstGeom prst="rect">
            <a:avLst/>
          </a:prstGeom>
        </p:spPr>
      </p:pic>
      <p:sp>
        <p:nvSpPr>
          <p:cNvPr id="109" name="Shape 109"/>
          <p:cNvSpPr txBox="1">
            <a:spLocks noGrp="1"/>
          </p:cNvSpPr>
          <p:nvPr>
            <p:ph type="body" idx="1"/>
          </p:nvPr>
        </p:nvSpPr>
        <p:spPr>
          <a:xfrm>
            <a:off x="282684" y="6241143"/>
            <a:ext cx="7177659" cy="42856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pic>
        <p:nvPicPr>
          <p:cNvPr id="3" name="Picture 2">
            <a:extLst>
              <a:ext uri="{FF2B5EF4-FFF2-40B4-BE49-F238E27FC236}">
                <a16:creationId xmlns:a16="http://schemas.microsoft.com/office/drawing/2014/main" id="{BF70628C-AED9-4C85-B828-0048EB37FD24}"/>
              </a:ext>
            </a:extLst>
          </p:cNvPr>
          <p:cNvPicPr>
            <a:picLocks noChangeAspect="1"/>
          </p:cNvPicPr>
          <p:nvPr userDrawn="1"/>
        </p:nvPicPr>
        <p:blipFill rotWithShape="1">
          <a:blip r:embed="rId3" cstate="screen">
            <a:extLst>
              <a:ext uri="{28A0092B-C50C-407E-A947-70E740481C1C}">
                <a14:useLocalDpi xmlns:a14="http://schemas.microsoft.com/office/drawing/2010/main"/>
              </a:ext>
            </a:extLst>
          </a:blip>
          <a:srcRect/>
          <a:stretch/>
        </p:blipFill>
        <p:spPr>
          <a:xfrm>
            <a:off x="7866742" y="0"/>
            <a:ext cx="4325257" cy="6858000"/>
          </a:xfrm>
          <a:prstGeom prst="rect">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17" name="Picture 16">
            <a:extLst>
              <a:ext uri="{FF2B5EF4-FFF2-40B4-BE49-F238E27FC236}">
                <a16:creationId xmlns:a16="http://schemas.microsoft.com/office/drawing/2014/main" id="{C022951A-008F-4C0F-8AD7-C35026A2BDE3}"/>
              </a:ext>
            </a:extLst>
          </p:cNvPr>
          <p:cNvPicPr>
            <a:picLocks noChangeAspect="1"/>
          </p:cNvPicPr>
          <p:nvPr userDrawn="1"/>
        </p:nvPicPr>
        <p:blipFill rotWithShape="1">
          <a:blip r:embed="rId2"/>
          <a:srcRect l="974" r="974"/>
          <a:stretch/>
        </p:blipFill>
        <p:spPr>
          <a:xfrm>
            <a:off x="0" y="0"/>
            <a:ext cx="12192000" cy="6857999"/>
          </a:xfrm>
          <a:prstGeom prst="frame">
            <a:avLst>
              <a:gd name="adj1" fmla="val 3333"/>
            </a:avLst>
          </a:prstGeom>
          <a:effectLst>
            <a:outerShdw blurRad="203200" sx="99000" sy="99000" algn="ctr" rotWithShape="0">
              <a:prstClr val="black">
                <a:alpha val="22000"/>
              </a:prstClr>
            </a:outerShdw>
          </a:effectLst>
        </p:spPr>
      </p:pic>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grpSp>
        <p:nvGrpSpPr>
          <p:cNvPr id="8" name="Group 7">
            <a:extLst>
              <a:ext uri="{FF2B5EF4-FFF2-40B4-BE49-F238E27FC236}">
                <a16:creationId xmlns:a16="http://schemas.microsoft.com/office/drawing/2014/main" id="{8E66C46E-DC4B-4031-B0CD-028978B4A22A}"/>
              </a:ext>
            </a:extLst>
          </p:cNvPr>
          <p:cNvGrpSpPr/>
          <p:nvPr userDrawn="1"/>
        </p:nvGrpSpPr>
        <p:grpSpPr>
          <a:xfrm>
            <a:off x="11126268" y="69797"/>
            <a:ext cx="1065732" cy="1079885"/>
            <a:chOff x="-204896" y="1324685"/>
            <a:chExt cx="2925529" cy="2964380"/>
          </a:xfrm>
          <a:effectLst>
            <a:outerShdw blurRad="63500" sx="102000" sy="102000" algn="ctr" rotWithShape="0">
              <a:prstClr val="black">
                <a:alpha val="9000"/>
              </a:prstClr>
            </a:outerShdw>
          </a:effectLst>
        </p:grpSpPr>
        <p:pic>
          <p:nvPicPr>
            <p:cNvPr id="9" name="Picture 8">
              <a:extLst>
                <a:ext uri="{FF2B5EF4-FFF2-40B4-BE49-F238E27FC236}">
                  <a16:creationId xmlns:a16="http://schemas.microsoft.com/office/drawing/2014/main" id="{853627CB-2AE5-4AA7-B284-520B2F2DDCBE}"/>
                </a:ext>
              </a:extLst>
            </p:cNvPr>
            <p:cNvPicPr>
              <a:picLocks noChangeAspect="1"/>
            </p:cNvPicPr>
            <p:nvPr userDrawn="1"/>
          </p:nvPicPr>
          <p:blipFill>
            <a:blip r:embed="rId3">
              <a:lum bright="70000" contrast="-70000"/>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10" name="Oval 9">
              <a:extLst>
                <a:ext uri="{FF2B5EF4-FFF2-40B4-BE49-F238E27FC236}">
                  <a16:creationId xmlns:a16="http://schemas.microsoft.com/office/drawing/2014/main" id="{D401C5D2-4E8D-4EE8-9934-5958A7740C8A}"/>
                </a:ext>
              </a:extLst>
            </p:cNvPr>
            <p:cNvSpPr/>
            <p:nvPr userDrawn="1"/>
          </p:nvSpPr>
          <p:spPr>
            <a:xfrm>
              <a:off x="869962" y="2366640"/>
              <a:ext cx="854467" cy="928210"/>
            </a:xfrm>
            <a:prstGeom prst="ellipse">
              <a:avLst/>
            </a:prstGeom>
            <a:solidFill>
              <a:srgbClr val="FFD9D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 name="Group 13">
            <a:extLst>
              <a:ext uri="{FF2B5EF4-FFF2-40B4-BE49-F238E27FC236}">
                <a16:creationId xmlns:a16="http://schemas.microsoft.com/office/drawing/2014/main" id="{A11B6653-CBB2-434B-BEF5-F7AB916E256F}"/>
              </a:ext>
            </a:extLst>
          </p:cNvPr>
          <p:cNvGrpSpPr/>
          <p:nvPr userDrawn="1"/>
        </p:nvGrpSpPr>
        <p:grpSpPr>
          <a:xfrm>
            <a:off x="63099" y="69797"/>
            <a:ext cx="1065733" cy="1079886"/>
            <a:chOff x="-204896" y="1324685"/>
            <a:chExt cx="2925529" cy="2964380"/>
          </a:xfrm>
        </p:grpSpPr>
        <p:pic>
          <p:nvPicPr>
            <p:cNvPr id="15" name="Picture 14">
              <a:extLst>
                <a:ext uri="{FF2B5EF4-FFF2-40B4-BE49-F238E27FC236}">
                  <a16:creationId xmlns:a16="http://schemas.microsoft.com/office/drawing/2014/main" id="{7B681DA0-668B-451D-9485-2F3F026B13A9}"/>
                </a:ext>
              </a:extLst>
            </p:cNvPr>
            <p:cNvPicPr>
              <a:picLocks noChangeAspect="1"/>
            </p:cNvPicPr>
            <p:nvPr userDrawn="1"/>
          </p:nvPicPr>
          <p:blipFill>
            <a:blip r:embed="rId3">
              <a:duotone>
                <a:schemeClr val="accent1">
                  <a:shade val="45000"/>
                  <a:satMod val="135000"/>
                </a:schemeClr>
                <a:prstClr val="white"/>
              </a:duotone>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16" name="Oval 15">
              <a:extLst>
                <a:ext uri="{FF2B5EF4-FFF2-40B4-BE49-F238E27FC236}">
                  <a16:creationId xmlns:a16="http://schemas.microsoft.com/office/drawing/2014/main" id="{233BADC7-901C-4FC9-B18B-FB9D4B559E04}"/>
                </a:ext>
              </a:extLst>
            </p:cNvPr>
            <p:cNvSpPr/>
            <p:nvPr userDrawn="1"/>
          </p:nvSpPr>
          <p:spPr>
            <a:xfrm>
              <a:off x="869962" y="2366640"/>
              <a:ext cx="854467" cy="928210"/>
            </a:xfrm>
            <a:prstGeom prst="ellipse">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147519985"/>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1_Blank big">
    <p:spTree>
      <p:nvGrpSpPr>
        <p:cNvPr id="1" name="Shape 135"/>
        <p:cNvGrpSpPr/>
        <p:nvPr/>
      </p:nvGrpSpPr>
      <p:grpSpPr>
        <a:xfrm>
          <a:off x="0" y="0"/>
          <a:ext cx="0" cy="0"/>
          <a:chOff x="0" y="0"/>
          <a:chExt cx="0" cy="0"/>
        </a:xfrm>
      </p:grpSpPr>
      <p:pic>
        <p:nvPicPr>
          <p:cNvPr id="24" name="Picture 23">
            <a:extLst>
              <a:ext uri="{FF2B5EF4-FFF2-40B4-BE49-F238E27FC236}">
                <a16:creationId xmlns:a16="http://schemas.microsoft.com/office/drawing/2014/main" id="{37BB679F-C559-4A25-A520-B3B85211C02E}"/>
              </a:ext>
            </a:extLst>
          </p:cNvPr>
          <p:cNvPicPr>
            <a:picLocks noChangeAspect="1"/>
          </p:cNvPicPr>
          <p:nvPr userDrawn="1"/>
        </p:nvPicPr>
        <p:blipFill>
          <a:blip r:embed="rId2"/>
          <a:srcRect l="1894" t="33583" r="34766" b="2440"/>
          <a:stretch>
            <a:fillRect/>
          </a:stretch>
        </p:blipFill>
        <p:spPr>
          <a:xfrm rot="16200000">
            <a:off x="10591800" y="5262978"/>
            <a:ext cx="1600200" cy="1600200"/>
          </a:xfrm>
          <a:custGeom>
            <a:avLst/>
            <a:gdLst>
              <a:gd name="connsiteX0" fmla="*/ 0 w 3657600"/>
              <a:gd name="connsiteY0" fmla="*/ 0 h 3657600"/>
              <a:gd name="connsiteX1" fmla="*/ 3657600 w 3657600"/>
              <a:gd name="connsiteY1" fmla="*/ 3657600 h 3657600"/>
              <a:gd name="connsiteX2" fmla="*/ 0 w 3657600"/>
              <a:gd name="connsiteY2" fmla="*/ 3657600 h 3657600"/>
            </a:gdLst>
            <a:ahLst/>
            <a:cxnLst>
              <a:cxn ang="0">
                <a:pos x="connsiteX0" y="connsiteY0"/>
              </a:cxn>
              <a:cxn ang="0">
                <a:pos x="connsiteX1" y="connsiteY1"/>
              </a:cxn>
              <a:cxn ang="0">
                <a:pos x="connsiteX2" y="connsiteY2"/>
              </a:cxn>
            </a:cxnLst>
            <a:rect l="l" t="t" r="r" b="b"/>
            <a:pathLst>
              <a:path w="3657600" h="3657600">
                <a:moveTo>
                  <a:pt x="0" y="0"/>
                </a:moveTo>
                <a:lnTo>
                  <a:pt x="3657600" y="3657600"/>
                </a:lnTo>
                <a:lnTo>
                  <a:pt x="0" y="3657600"/>
                </a:lnTo>
                <a:close/>
              </a:path>
            </a:pathLst>
          </a:custGeom>
        </p:spPr>
      </p:pic>
      <p:pic>
        <p:nvPicPr>
          <p:cNvPr id="26" name="Picture 25">
            <a:extLst>
              <a:ext uri="{FF2B5EF4-FFF2-40B4-BE49-F238E27FC236}">
                <a16:creationId xmlns:a16="http://schemas.microsoft.com/office/drawing/2014/main" id="{071724B0-985F-4D6B-B86A-EDDE36F690A4}"/>
              </a:ext>
            </a:extLst>
          </p:cNvPr>
          <p:cNvPicPr>
            <a:picLocks noChangeAspect="1"/>
          </p:cNvPicPr>
          <p:nvPr userDrawn="1"/>
        </p:nvPicPr>
        <p:blipFill>
          <a:blip r:embed="rId2"/>
          <a:srcRect l="1894" t="33583" r="34766" b="2440"/>
          <a:stretch>
            <a:fillRect/>
          </a:stretch>
        </p:blipFill>
        <p:spPr>
          <a:xfrm>
            <a:off x="27498" y="5242675"/>
            <a:ext cx="1600200" cy="1600200"/>
          </a:xfrm>
          <a:custGeom>
            <a:avLst/>
            <a:gdLst>
              <a:gd name="connsiteX0" fmla="*/ 0 w 3657600"/>
              <a:gd name="connsiteY0" fmla="*/ 0 h 3657600"/>
              <a:gd name="connsiteX1" fmla="*/ 3657600 w 3657600"/>
              <a:gd name="connsiteY1" fmla="*/ 3657600 h 3657600"/>
              <a:gd name="connsiteX2" fmla="*/ 0 w 3657600"/>
              <a:gd name="connsiteY2" fmla="*/ 3657600 h 3657600"/>
            </a:gdLst>
            <a:ahLst/>
            <a:cxnLst>
              <a:cxn ang="0">
                <a:pos x="connsiteX0" y="connsiteY0"/>
              </a:cxn>
              <a:cxn ang="0">
                <a:pos x="connsiteX1" y="connsiteY1"/>
              </a:cxn>
              <a:cxn ang="0">
                <a:pos x="connsiteX2" y="connsiteY2"/>
              </a:cxn>
            </a:cxnLst>
            <a:rect l="l" t="t" r="r" b="b"/>
            <a:pathLst>
              <a:path w="3657600" h="3657600">
                <a:moveTo>
                  <a:pt x="0" y="0"/>
                </a:moveTo>
                <a:lnTo>
                  <a:pt x="3657600" y="3657600"/>
                </a:lnTo>
                <a:lnTo>
                  <a:pt x="0" y="3657600"/>
                </a:lnTo>
                <a:close/>
              </a:path>
            </a:pathLst>
          </a:custGeom>
        </p:spPr>
      </p:pic>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grpSp>
        <p:nvGrpSpPr>
          <p:cNvPr id="15" name="Group 14">
            <a:extLst>
              <a:ext uri="{FF2B5EF4-FFF2-40B4-BE49-F238E27FC236}">
                <a16:creationId xmlns:a16="http://schemas.microsoft.com/office/drawing/2014/main" id="{A46A96A3-8048-49EB-A63C-86B2A25E7319}"/>
              </a:ext>
            </a:extLst>
          </p:cNvPr>
          <p:cNvGrpSpPr/>
          <p:nvPr userDrawn="1"/>
        </p:nvGrpSpPr>
        <p:grpSpPr>
          <a:xfrm>
            <a:off x="10638970" y="5353365"/>
            <a:ext cx="1390994" cy="1409466"/>
            <a:chOff x="-204896" y="1324685"/>
            <a:chExt cx="2925529" cy="2964380"/>
          </a:xfrm>
        </p:grpSpPr>
        <p:pic>
          <p:nvPicPr>
            <p:cNvPr id="16" name="Picture 15">
              <a:extLst>
                <a:ext uri="{FF2B5EF4-FFF2-40B4-BE49-F238E27FC236}">
                  <a16:creationId xmlns:a16="http://schemas.microsoft.com/office/drawing/2014/main" id="{E2748E0B-7644-4FC6-90F6-2ADB74ADDB86}"/>
                </a:ext>
              </a:extLst>
            </p:cNvPr>
            <p:cNvPicPr>
              <a:picLocks noChangeAspect="1"/>
            </p:cNvPicPr>
            <p:nvPr userDrawn="1"/>
          </p:nvPicPr>
          <p:blipFill>
            <a:blip r:embed="rId3">
              <a:duotone>
                <a:schemeClr val="accent1">
                  <a:shade val="45000"/>
                  <a:satMod val="135000"/>
                </a:schemeClr>
                <a:prstClr val="white"/>
              </a:duotone>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17" name="Oval 16">
              <a:extLst>
                <a:ext uri="{FF2B5EF4-FFF2-40B4-BE49-F238E27FC236}">
                  <a16:creationId xmlns:a16="http://schemas.microsoft.com/office/drawing/2014/main" id="{4545C199-F947-4828-B2F7-5E1D2D31A2D4}"/>
                </a:ext>
              </a:extLst>
            </p:cNvPr>
            <p:cNvSpPr/>
            <p:nvPr userDrawn="1"/>
          </p:nvSpPr>
          <p:spPr>
            <a:xfrm>
              <a:off x="869962" y="2366640"/>
              <a:ext cx="854467" cy="928210"/>
            </a:xfrm>
            <a:prstGeom prst="ellipse">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 name="Group 11">
            <a:extLst>
              <a:ext uri="{FF2B5EF4-FFF2-40B4-BE49-F238E27FC236}">
                <a16:creationId xmlns:a16="http://schemas.microsoft.com/office/drawing/2014/main" id="{51042C7A-BC9B-4B6B-8F06-812E9F21ACE2}"/>
              </a:ext>
            </a:extLst>
          </p:cNvPr>
          <p:cNvGrpSpPr/>
          <p:nvPr userDrawn="1"/>
        </p:nvGrpSpPr>
        <p:grpSpPr>
          <a:xfrm>
            <a:off x="10328513" y="5738657"/>
            <a:ext cx="916193" cy="928360"/>
            <a:chOff x="687429" y="1403386"/>
            <a:chExt cx="2605930" cy="2640538"/>
          </a:xfrm>
        </p:grpSpPr>
        <p:pic>
          <p:nvPicPr>
            <p:cNvPr id="13" name="Picture 12">
              <a:extLst>
                <a:ext uri="{FF2B5EF4-FFF2-40B4-BE49-F238E27FC236}">
                  <a16:creationId xmlns:a16="http://schemas.microsoft.com/office/drawing/2014/main" id="{237F9FC9-006D-4787-A4B5-A7770D990E02}"/>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687429" y="1403386"/>
              <a:ext cx="2605930" cy="2640538"/>
            </a:xfrm>
            <a:prstGeom prst="rect">
              <a:avLst/>
            </a:prstGeom>
          </p:spPr>
        </p:pic>
        <p:sp>
          <p:nvSpPr>
            <p:cNvPr id="14" name="Oval 13">
              <a:extLst>
                <a:ext uri="{FF2B5EF4-FFF2-40B4-BE49-F238E27FC236}">
                  <a16:creationId xmlns:a16="http://schemas.microsoft.com/office/drawing/2014/main" id="{8A4EB477-5304-40E0-B9EC-F6123C74BEE4}"/>
                </a:ext>
              </a:extLst>
            </p:cNvPr>
            <p:cNvSpPr/>
            <p:nvPr userDrawn="1"/>
          </p:nvSpPr>
          <p:spPr>
            <a:xfrm>
              <a:off x="1567543" y="2268391"/>
              <a:ext cx="881998" cy="843929"/>
            </a:xfrm>
            <a:prstGeom prst="ellipse">
              <a:avLst/>
            </a:prstGeom>
            <a:solidFill>
              <a:srgbClr val="EC69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1" name="Group 20">
            <a:extLst>
              <a:ext uri="{FF2B5EF4-FFF2-40B4-BE49-F238E27FC236}">
                <a16:creationId xmlns:a16="http://schemas.microsoft.com/office/drawing/2014/main" id="{248E67E4-CD9D-441E-A32E-57DE813D67B8}"/>
              </a:ext>
            </a:extLst>
          </p:cNvPr>
          <p:cNvGrpSpPr/>
          <p:nvPr userDrawn="1"/>
        </p:nvGrpSpPr>
        <p:grpSpPr>
          <a:xfrm>
            <a:off x="179381" y="5353365"/>
            <a:ext cx="1296435" cy="1313652"/>
            <a:chOff x="687429" y="1403386"/>
            <a:chExt cx="2605930" cy="2640538"/>
          </a:xfrm>
        </p:grpSpPr>
        <p:pic>
          <p:nvPicPr>
            <p:cNvPr id="22" name="Picture 21">
              <a:extLst>
                <a:ext uri="{FF2B5EF4-FFF2-40B4-BE49-F238E27FC236}">
                  <a16:creationId xmlns:a16="http://schemas.microsoft.com/office/drawing/2014/main" id="{FD55CB53-0EAB-45A0-8BB9-CC19C402C381}"/>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687429" y="1403386"/>
              <a:ext cx="2605930" cy="2640538"/>
            </a:xfrm>
            <a:prstGeom prst="rect">
              <a:avLst/>
            </a:prstGeom>
          </p:spPr>
        </p:pic>
        <p:sp>
          <p:nvSpPr>
            <p:cNvPr id="23" name="Oval 22">
              <a:extLst>
                <a:ext uri="{FF2B5EF4-FFF2-40B4-BE49-F238E27FC236}">
                  <a16:creationId xmlns:a16="http://schemas.microsoft.com/office/drawing/2014/main" id="{D4948B9C-321D-45D7-9F3B-5D944C2C642D}"/>
                </a:ext>
              </a:extLst>
            </p:cNvPr>
            <p:cNvSpPr/>
            <p:nvPr userDrawn="1"/>
          </p:nvSpPr>
          <p:spPr>
            <a:xfrm>
              <a:off x="1567543" y="2268391"/>
              <a:ext cx="881998" cy="843929"/>
            </a:xfrm>
            <a:prstGeom prst="ellipse">
              <a:avLst/>
            </a:prstGeom>
            <a:solidFill>
              <a:srgbClr val="EC69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8" name="Group 17">
            <a:extLst>
              <a:ext uri="{FF2B5EF4-FFF2-40B4-BE49-F238E27FC236}">
                <a16:creationId xmlns:a16="http://schemas.microsoft.com/office/drawing/2014/main" id="{2B9C94F3-00BC-41C2-B212-72BBFF147C1F}"/>
              </a:ext>
            </a:extLst>
          </p:cNvPr>
          <p:cNvGrpSpPr/>
          <p:nvPr userDrawn="1"/>
        </p:nvGrpSpPr>
        <p:grpSpPr>
          <a:xfrm>
            <a:off x="870080" y="5762152"/>
            <a:ext cx="841996" cy="853177"/>
            <a:chOff x="-204896" y="1324685"/>
            <a:chExt cx="2925529" cy="2964380"/>
          </a:xfrm>
        </p:grpSpPr>
        <p:pic>
          <p:nvPicPr>
            <p:cNvPr id="19" name="Picture 18">
              <a:extLst>
                <a:ext uri="{FF2B5EF4-FFF2-40B4-BE49-F238E27FC236}">
                  <a16:creationId xmlns:a16="http://schemas.microsoft.com/office/drawing/2014/main" id="{52B88BBB-7AC0-4C51-8D65-8C67B869BC69}"/>
                </a:ext>
              </a:extLst>
            </p:cNvPr>
            <p:cNvPicPr>
              <a:picLocks noChangeAspect="1"/>
            </p:cNvPicPr>
            <p:nvPr userDrawn="1"/>
          </p:nvPicPr>
          <p:blipFill>
            <a:blip r:embed="rId3">
              <a:duotone>
                <a:schemeClr val="accent1">
                  <a:shade val="45000"/>
                  <a:satMod val="135000"/>
                </a:schemeClr>
                <a:prstClr val="white"/>
              </a:duotone>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20" name="Oval 19">
              <a:extLst>
                <a:ext uri="{FF2B5EF4-FFF2-40B4-BE49-F238E27FC236}">
                  <a16:creationId xmlns:a16="http://schemas.microsoft.com/office/drawing/2014/main" id="{98F24919-21E3-484B-9ECB-970588078095}"/>
                </a:ext>
              </a:extLst>
            </p:cNvPr>
            <p:cNvSpPr/>
            <p:nvPr userDrawn="1"/>
          </p:nvSpPr>
          <p:spPr>
            <a:xfrm>
              <a:off x="869962" y="2366640"/>
              <a:ext cx="854467" cy="928210"/>
            </a:xfrm>
            <a:prstGeom prst="ellipse">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25" name="Picture 24">
            <a:extLst>
              <a:ext uri="{FF2B5EF4-FFF2-40B4-BE49-F238E27FC236}">
                <a16:creationId xmlns:a16="http://schemas.microsoft.com/office/drawing/2014/main" id="{EE6550DF-973A-4631-995C-4F9400DDAD0B}"/>
              </a:ext>
            </a:extLst>
          </p:cNvPr>
          <p:cNvPicPr>
            <a:picLocks noChangeAspect="1"/>
          </p:cNvPicPr>
          <p:nvPr userDrawn="1"/>
        </p:nvPicPr>
        <p:blipFill>
          <a:blip r:embed="rId2"/>
          <a:srcRect l="1894" t="33583" r="34766" b="2440"/>
          <a:stretch>
            <a:fillRect/>
          </a:stretch>
        </p:blipFill>
        <p:spPr>
          <a:xfrm rot="10800000">
            <a:off x="10591800" y="-3615"/>
            <a:ext cx="1600200" cy="1600200"/>
          </a:xfrm>
          <a:custGeom>
            <a:avLst/>
            <a:gdLst>
              <a:gd name="connsiteX0" fmla="*/ 0 w 3657600"/>
              <a:gd name="connsiteY0" fmla="*/ 0 h 3657600"/>
              <a:gd name="connsiteX1" fmla="*/ 3657600 w 3657600"/>
              <a:gd name="connsiteY1" fmla="*/ 3657600 h 3657600"/>
              <a:gd name="connsiteX2" fmla="*/ 0 w 3657600"/>
              <a:gd name="connsiteY2" fmla="*/ 3657600 h 3657600"/>
            </a:gdLst>
            <a:ahLst/>
            <a:cxnLst>
              <a:cxn ang="0">
                <a:pos x="connsiteX0" y="connsiteY0"/>
              </a:cxn>
              <a:cxn ang="0">
                <a:pos x="connsiteX1" y="connsiteY1"/>
              </a:cxn>
              <a:cxn ang="0">
                <a:pos x="connsiteX2" y="connsiteY2"/>
              </a:cxn>
            </a:cxnLst>
            <a:rect l="l" t="t" r="r" b="b"/>
            <a:pathLst>
              <a:path w="3657600" h="3657600">
                <a:moveTo>
                  <a:pt x="0" y="0"/>
                </a:moveTo>
                <a:lnTo>
                  <a:pt x="3657600" y="3657600"/>
                </a:lnTo>
                <a:lnTo>
                  <a:pt x="0" y="3657600"/>
                </a:lnTo>
                <a:close/>
              </a:path>
            </a:pathLst>
          </a:custGeom>
        </p:spPr>
      </p:pic>
      <p:pic>
        <p:nvPicPr>
          <p:cNvPr id="27" name="Picture 26">
            <a:extLst>
              <a:ext uri="{FF2B5EF4-FFF2-40B4-BE49-F238E27FC236}">
                <a16:creationId xmlns:a16="http://schemas.microsoft.com/office/drawing/2014/main" id="{967BA7E1-3497-4E54-8B95-D435B2036310}"/>
              </a:ext>
            </a:extLst>
          </p:cNvPr>
          <p:cNvPicPr>
            <a:picLocks noChangeAspect="1"/>
          </p:cNvPicPr>
          <p:nvPr userDrawn="1"/>
        </p:nvPicPr>
        <p:blipFill>
          <a:blip r:embed="rId2"/>
          <a:srcRect l="1894" t="33583" r="34766" b="2440"/>
          <a:stretch>
            <a:fillRect/>
          </a:stretch>
        </p:blipFill>
        <p:spPr>
          <a:xfrm rot="5400000">
            <a:off x="0" y="-3615"/>
            <a:ext cx="1600200" cy="1600200"/>
          </a:xfrm>
          <a:custGeom>
            <a:avLst/>
            <a:gdLst>
              <a:gd name="connsiteX0" fmla="*/ 0 w 3657600"/>
              <a:gd name="connsiteY0" fmla="*/ 0 h 3657600"/>
              <a:gd name="connsiteX1" fmla="*/ 3657600 w 3657600"/>
              <a:gd name="connsiteY1" fmla="*/ 3657600 h 3657600"/>
              <a:gd name="connsiteX2" fmla="*/ 0 w 3657600"/>
              <a:gd name="connsiteY2" fmla="*/ 3657600 h 3657600"/>
            </a:gdLst>
            <a:ahLst/>
            <a:cxnLst>
              <a:cxn ang="0">
                <a:pos x="connsiteX0" y="connsiteY0"/>
              </a:cxn>
              <a:cxn ang="0">
                <a:pos x="connsiteX1" y="connsiteY1"/>
              </a:cxn>
              <a:cxn ang="0">
                <a:pos x="connsiteX2" y="connsiteY2"/>
              </a:cxn>
            </a:cxnLst>
            <a:rect l="l" t="t" r="r" b="b"/>
            <a:pathLst>
              <a:path w="3657600" h="3657600">
                <a:moveTo>
                  <a:pt x="0" y="0"/>
                </a:moveTo>
                <a:lnTo>
                  <a:pt x="3657600" y="3657600"/>
                </a:lnTo>
                <a:lnTo>
                  <a:pt x="0" y="3657600"/>
                </a:lnTo>
                <a:close/>
              </a:path>
            </a:pathLst>
          </a:custGeom>
        </p:spPr>
      </p:pic>
    </p:spTree>
    <p:extLst>
      <p:ext uri="{BB962C8B-B14F-4D97-AF65-F5344CB8AC3E}">
        <p14:creationId xmlns:p14="http://schemas.microsoft.com/office/powerpoint/2010/main" val="2890028960"/>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2_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Tree>
    <p:extLst>
      <p:ext uri="{BB962C8B-B14F-4D97-AF65-F5344CB8AC3E}">
        <p14:creationId xmlns:p14="http://schemas.microsoft.com/office/powerpoint/2010/main" val="3075158194"/>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title">
  <p:cSld name="1_Title Slide">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63F790A4-6260-4DFF-83DD-D060B3AF11A8}"/>
              </a:ext>
            </a:extLst>
          </p:cNvPr>
          <p:cNvSpPr>
            <a:spLocks noGrp="1"/>
          </p:cNvSpPr>
          <p:nvPr>
            <p:ph type="ctrTitle"/>
          </p:nvPr>
        </p:nvSpPr>
        <p:spPr>
          <a:xfrm>
            <a:off x="1524000" y="1122363"/>
            <a:ext cx="9144000" cy="2387600"/>
          </a:xfrm>
        </p:spPr>
        <p:txBody>
          <a:bodyPr anchor="b"/>
          <a:lstStyle>
            <a:lvl1pPr algn="ctr">
              <a:defRPr sz="6000"/>
            </a:lvl1pPr>
          </a:lstStyle>
          <a:p>
            <a:r>
              <a:rPr lang="en-US"/>
              <a:t>Click to edit Master title style</a:t>
            </a:r>
          </a:p>
        </p:txBody>
      </p:sp>
      <p:sp>
        <p:nvSpPr>
          <p:cNvPr id="3" name="Subtitle 2">
            <a:extLst>
              <a:ext uri="{FF2B5EF4-FFF2-40B4-BE49-F238E27FC236}">
                <a16:creationId xmlns:a16="http://schemas.microsoft.com/office/drawing/2014/main" id="{ADE7ED36-336E-4558-B696-C6690AF01D71}"/>
              </a:ext>
            </a:extLst>
          </p:cNvPr>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FD492977-822A-4EF3-A231-99B5419837B8}"/>
              </a:ext>
            </a:extLst>
          </p:cNvPr>
          <p:cNvSpPr>
            <a:spLocks noGrp="1"/>
          </p:cNvSpPr>
          <p:nvPr>
            <p:ph type="dt" sz="half" idx="10"/>
          </p:nvPr>
        </p:nvSpPr>
        <p:spPr/>
        <p:txBody>
          <a:bodyPr/>
          <a:lstStyle/>
          <a:p>
            <a:fld id="{950E62C9-876A-4380-BE2E-F6D7E41D2EC5}" type="datetimeFigureOut">
              <a:rPr lang="en-US" smtClean="0"/>
              <a:t>2/1/2018</a:t>
            </a:fld>
            <a:endParaRPr lang="en-US"/>
          </a:p>
        </p:txBody>
      </p:sp>
      <p:sp>
        <p:nvSpPr>
          <p:cNvPr id="5" name="Footer Placeholder 4">
            <a:extLst>
              <a:ext uri="{FF2B5EF4-FFF2-40B4-BE49-F238E27FC236}">
                <a16:creationId xmlns:a16="http://schemas.microsoft.com/office/drawing/2014/main" id="{7B50BE80-8391-47E9-90A8-E819B0ADCA3E}"/>
              </a:ext>
            </a:extLst>
          </p:cNvPr>
          <p:cNvSpPr>
            <a:spLocks noGrp="1"/>
          </p:cNvSpPr>
          <p:nvPr>
            <p:ph type="ftr" sz="quarter" idx="11"/>
          </p:nvPr>
        </p:nvSpPr>
        <p:spPr/>
        <p:txBody>
          <a:bodyPr/>
          <a:lstStyle/>
          <a:p>
            <a:endParaRPr lang="en-US"/>
          </a:p>
        </p:txBody>
      </p:sp>
      <p:sp>
        <p:nvSpPr>
          <p:cNvPr id="6" name="Slide Number Placeholder 5">
            <a:extLst>
              <a:ext uri="{FF2B5EF4-FFF2-40B4-BE49-F238E27FC236}">
                <a16:creationId xmlns:a16="http://schemas.microsoft.com/office/drawing/2014/main" id="{1194141A-3582-4EB1-9CF7-F337997ECFAF}"/>
              </a:ext>
            </a:extLst>
          </p:cNvPr>
          <p:cNvSpPr>
            <a:spLocks noGrp="1"/>
          </p:cNvSpPr>
          <p:nvPr>
            <p:ph type="sldNum" sz="quarter" idx="12"/>
          </p:nvPr>
        </p:nvSpPr>
        <p:spPr/>
        <p:txBody>
          <a:bodyPr/>
          <a:lstStyle/>
          <a:p>
            <a:fld id="{90F7EB51-1E7A-4D67-93C2-7D682817F99E}" type="slidenum">
              <a:rPr lang="en-US" smtClean="0"/>
              <a:t>‹#›</a:t>
            </a:fld>
            <a:endParaRPr lang="en-US"/>
          </a:p>
        </p:txBody>
      </p:sp>
    </p:spTree>
    <p:extLst>
      <p:ext uri="{BB962C8B-B14F-4D97-AF65-F5344CB8AC3E}">
        <p14:creationId xmlns:p14="http://schemas.microsoft.com/office/powerpoint/2010/main" val="1546473519"/>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blank">
  <p:cSld name="Blank">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862AEA77-009A-4570-84B7-9F3FCC66BAA0}"/>
              </a:ext>
            </a:extLst>
          </p:cNvPr>
          <p:cNvSpPr>
            <a:spLocks noGrp="1"/>
          </p:cNvSpPr>
          <p:nvPr>
            <p:ph type="dt" sz="half" idx="10"/>
          </p:nvPr>
        </p:nvSpPr>
        <p:spPr/>
        <p:txBody>
          <a:bodyPr/>
          <a:lstStyle/>
          <a:p>
            <a:fld id="{950E62C9-876A-4380-BE2E-F6D7E41D2EC5}" type="datetimeFigureOut">
              <a:rPr lang="en-US" smtClean="0"/>
              <a:t>2/1/2018</a:t>
            </a:fld>
            <a:endParaRPr lang="en-US"/>
          </a:p>
        </p:txBody>
      </p:sp>
      <p:sp>
        <p:nvSpPr>
          <p:cNvPr id="3" name="Footer Placeholder 2">
            <a:extLst>
              <a:ext uri="{FF2B5EF4-FFF2-40B4-BE49-F238E27FC236}">
                <a16:creationId xmlns:a16="http://schemas.microsoft.com/office/drawing/2014/main" id="{81F5E3AC-DEED-40DE-805F-075452BDAF24}"/>
              </a:ext>
            </a:extLst>
          </p:cNvPr>
          <p:cNvSpPr>
            <a:spLocks noGrp="1"/>
          </p:cNvSpPr>
          <p:nvPr>
            <p:ph type="ftr" sz="quarter" idx="11"/>
          </p:nvPr>
        </p:nvSpPr>
        <p:spPr/>
        <p:txBody>
          <a:bodyPr/>
          <a:lstStyle/>
          <a:p>
            <a:endParaRPr lang="en-US"/>
          </a:p>
        </p:txBody>
      </p:sp>
      <p:sp>
        <p:nvSpPr>
          <p:cNvPr id="4" name="Slide Number Placeholder 3">
            <a:extLst>
              <a:ext uri="{FF2B5EF4-FFF2-40B4-BE49-F238E27FC236}">
                <a16:creationId xmlns:a16="http://schemas.microsoft.com/office/drawing/2014/main" id="{CE0A97BC-16B0-4A9B-9D6C-C65A7BD384AA}"/>
              </a:ext>
            </a:extLst>
          </p:cNvPr>
          <p:cNvSpPr>
            <a:spLocks noGrp="1"/>
          </p:cNvSpPr>
          <p:nvPr>
            <p:ph type="sldNum" sz="quarter" idx="12"/>
          </p:nvPr>
        </p:nvSpPr>
        <p:spPr/>
        <p:txBody>
          <a:bodyPr/>
          <a:lstStyle/>
          <a:p>
            <a:fld id="{90F7EB51-1E7A-4D67-93C2-7D682817F99E}" type="slidenum">
              <a:rPr lang="en-US" smtClean="0"/>
              <a:t>‹#›</a:t>
            </a:fld>
            <a:endParaRPr lang="en-US"/>
          </a:p>
        </p:txBody>
      </p:sp>
    </p:spTree>
    <p:extLst>
      <p:ext uri="{BB962C8B-B14F-4D97-AF65-F5344CB8AC3E}">
        <p14:creationId xmlns:p14="http://schemas.microsoft.com/office/powerpoint/2010/main" val="187098338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9" r:id="rId9"/>
    <p:sldLayoutId id="2147483660" r:id="rId10"/>
    <p:sldLayoutId id="2147483661" r:id="rId11"/>
    <p:sldLayoutId id="2147483662" r:id="rId12"/>
    <p:sldLayoutId id="2147483663"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2.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3.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845125" y="2831170"/>
            <a:ext cx="4501749" cy="1260619"/>
          </a:xfrm>
          <a:prstGeom prst="rect">
            <a:avLst/>
          </a:prstGeom>
        </p:spPr>
        <p:txBody>
          <a:bodyPr lIns="91425" tIns="91425" rIns="91425" bIns="91425" anchor="b" anchorCtr="0">
            <a:noAutofit/>
          </a:bodyPr>
          <a:lstStyle/>
          <a:p>
            <a:pPr lvl="0">
              <a:spcBef>
                <a:spcPts val="0"/>
              </a:spcBef>
              <a:buNone/>
            </a:pPr>
            <a:r>
              <a:rPr lang="en-US" sz="4800" dirty="0"/>
              <a:t>FLORAL </a:t>
            </a:r>
            <a:br>
              <a:rPr lang="en-US" sz="4800" dirty="0"/>
            </a:br>
            <a:r>
              <a:rPr lang="en-US" sz="4800" dirty="0"/>
              <a:t>SUMMER</a:t>
            </a:r>
            <a:endParaRPr lang="en" sz="4800" dirty="0"/>
          </a:p>
        </p:txBody>
      </p:sp>
      <p:sp>
        <p:nvSpPr>
          <p:cNvPr id="5" name="Rectangle 4">
            <a:extLst>
              <a:ext uri="{FF2B5EF4-FFF2-40B4-BE49-F238E27FC236}">
                <a16:creationId xmlns:a16="http://schemas.microsoft.com/office/drawing/2014/main" id="{6F62864A-B667-40BB-B126-A7E9E7950E93}"/>
              </a:ext>
            </a:extLst>
          </p:cNvPr>
          <p:cNvSpPr/>
          <p:nvPr/>
        </p:nvSpPr>
        <p:spPr>
          <a:xfrm>
            <a:off x="4477158" y="3860956"/>
            <a:ext cx="3237681" cy="307777"/>
          </a:xfrm>
          <a:prstGeom prst="rect">
            <a:avLst/>
          </a:prstGeom>
        </p:spPr>
        <p:txBody>
          <a:bodyPr wrap="none">
            <a:spAutoFit/>
          </a:bodyPr>
          <a:lstStyle/>
          <a:p>
            <a:pPr algn="just"/>
            <a:r>
              <a:rPr lang="en-US" sz="1400" dirty="0">
                <a:solidFill>
                  <a:srgbClr val="FFFF00"/>
                </a:solidFill>
                <a:effectLst>
                  <a:outerShdw blurRad="38100" dist="38100" dir="2700000" algn="tl">
                    <a:srgbClr val="000000">
                      <a:alpha val="43137"/>
                    </a:srgbClr>
                  </a:outerShdw>
                </a:effectLst>
              </a:rPr>
              <a:t>PowerPoint  &amp;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F6A4C75E-29B5-4ACE-86DB-E26269D92148}"/>
              </a:ext>
            </a:extLst>
          </p:cNvPr>
          <p:cNvSpPr txBox="1">
            <a:spLocks/>
          </p:cNvSpPr>
          <p:nvPr/>
        </p:nvSpPr>
        <p:spPr>
          <a:xfrm>
            <a:off x="155610" y="1274051"/>
            <a:ext cx="6022001" cy="827577"/>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pic>
        <p:nvPicPr>
          <p:cNvPr id="3" name="Picture 2">
            <a:extLst>
              <a:ext uri="{FF2B5EF4-FFF2-40B4-BE49-F238E27FC236}">
                <a16:creationId xmlns:a16="http://schemas.microsoft.com/office/drawing/2014/main" id="{1EA8D551-BD83-42B8-8193-38C407BC308E}"/>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r="9957"/>
          <a:stretch/>
        </p:blipFill>
        <p:spPr>
          <a:xfrm>
            <a:off x="5473701" y="0"/>
            <a:ext cx="6718300" cy="6858000"/>
          </a:xfrm>
          <a:custGeom>
            <a:avLst/>
            <a:gdLst>
              <a:gd name="connsiteX0" fmla="*/ 1714500 w 7461251"/>
              <a:gd name="connsiteY0" fmla="*/ 0 h 6858000"/>
              <a:gd name="connsiteX1" fmla="*/ 7461251 w 7461251"/>
              <a:gd name="connsiteY1" fmla="*/ 0 h 6858000"/>
              <a:gd name="connsiteX2" fmla="*/ 7461251 w 7461251"/>
              <a:gd name="connsiteY2" fmla="*/ 6858000 h 6858000"/>
              <a:gd name="connsiteX3" fmla="*/ 0 w 7461251"/>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461251" h="6858000">
                <a:moveTo>
                  <a:pt x="1714500" y="0"/>
                </a:moveTo>
                <a:lnTo>
                  <a:pt x="7461251" y="0"/>
                </a:lnTo>
                <a:lnTo>
                  <a:pt x="7461251" y="6858000"/>
                </a:lnTo>
                <a:lnTo>
                  <a:pt x="0" y="6858000"/>
                </a:lnTo>
                <a:close/>
              </a:path>
            </a:pathLst>
          </a:custGeom>
        </p:spPr>
      </p:pic>
      <p:sp>
        <p:nvSpPr>
          <p:cNvPr id="4" name="Rectangle 3">
            <a:extLst>
              <a:ext uri="{FF2B5EF4-FFF2-40B4-BE49-F238E27FC236}">
                <a16:creationId xmlns:a16="http://schemas.microsoft.com/office/drawing/2014/main" id="{9E6A3BFD-DC68-437B-ABB6-D1404E1B89D3}"/>
              </a:ext>
            </a:extLst>
          </p:cNvPr>
          <p:cNvSpPr/>
          <p:nvPr/>
        </p:nvSpPr>
        <p:spPr>
          <a:xfrm>
            <a:off x="155610" y="4889722"/>
            <a:ext cx="2216697" cy="307777"/>
          </a:xfrm>
          <a:prstGeom prst="rect">
            <a:avLst/>
          </a:prstGeom>
        </p:spPr>
        <p:txBody>
          <a:bodyPr wrap="none">
            <a:spAutoFit/>
          </a:bodyPr>
          <a:lstStyle/>
          <a:p>
            <a:pPr algn="just"/>
            <a:r>
              <a:rPr lang="en-US" sz="1400" dirty="0">
                <a:solidFill>
                  <a:srgbClr val="EF8D25"/>
                </a:solidFill>
              </a:rPr>
              <a:t>FONT:  </a:t>
            </a:r>
            <a:r>
              <a:rPr lang="en-US" sz="1400" dirty="0" err="1">
                <a:solidFill>
                  <a:srgbClr val="EF8D25"/>
                </a:solidFill>
              </a:rPr>
              <a:t>Raleway</a:t>
            </a:r>
            <a:r>
              <a:rPr lang="en-US" sz="1400" dirty="0">
                <a:solidFill>
                  <a:srgbClr val="EF8D25"/>
                </a:solidFill>
              </a:rPr>
              <a:t> &amp; </a:t>
            </a:r>
            <a:r>
              <a:rPr lang="en-US" sz="1400" dirty="0" err="1">
                <a:solidFill>
                  <a:srgbClr val="EF8D25"/>
                </a:solidFill>
              </a:rPr>
              <a:t>Roboto</a:t>
            </a:r>
            <a:endParaRPr lang="en-US" sz="1400" dirty="0">
              <a:solidFill>
                <a:srgbClr val="EF8D25"/>
              </a:solidFill>
            </a:endParaRPr>
          </a:p>
        </p:txBody>
      </p:sp>
      <p:sp>
        <p:nvSpPr>
          <p:cNvPr id="5" name="Rectangle 4">
            <a:extLst>
              <a:ext uri="{FF2B5EF4-FFF2-40B4-BE49-F238E27FC236}">
                <a16:creationId xmlns:a16="http://schemas.microsoft.com/office/drawing/2014/main" id="{0112EA53-5BD9-4708-871C-069DBB5E6F1E}"/>
              </a:ext>
            </a:extLst>
          </p:cNvPr>
          <p:cNvSpPr/>
          <p:nvPr/>
        </p:nvSpPr>
        <p:spPr>
          <a:xfrm>
            <a:off x="155610" y="2182505"/>
            <a:ext cx="2911440" cy="2492990"/>
          </a:xfrm>
          <a:prstGeom prst="rect">
            <a:avLst/>
          </a:prstGeom>
        </p:spPr>
        <p:txBody>
          <a:bodyPr wrap="square">
            <a:spAutoFit/>
          </a:bodyPr>
          <a:lstStyle/>
          <a:p>
            <a:r>
              <a:rPr lang="en-US" sz="1400" dirty="0">
                <a:solidFill>
                  <a:srgbClr val="EF8D25"/>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6C416AD6-D445-405F-A49E-B123B42531DD}"/>
              </a:ext>
            </a:extLst>
          </p:cNvPr>
          <p:cNvSpPr/>
          <p:nvPr/>
        </p:nvSpPr>
        <p:spPr>
          <a:xfrm>
            <a:off x="3166610" y="2169583"/>
            <a:ext cx="2595688" cy="2585323"/>
          </a:xfrm>
          <a:prstGeom prst="rect">
            <a:avLst/>
          </a:prstGeom>
        </p:spPr>
        <p:txBody>
          <a:bodyPr wrap="square">
            <a:spAutoFit/>
          </a:bodyPr>
          <a:lstStyle/>
          <a:p>
            <a:r>
              <a:rPr lang="en-US" sz="1400" dirty="0">
                <a:solidFill>
                  <a:srgbClr val="EF8D25"/>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E63FFA83-D19C-4F7D-8D21-3DF65EAE07C9}"/>
              </a:ext>
            </a:extLst>
          </p:cNvPr>
          <p:cNvSpPr/>
          <p:nvPr/>
        </p:nvSpPr>
        <p:spPr>
          <a:xfrm>
            <a:off x="155611" y="5190343"/>
            <a:ext cx="5318090"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8" name="Rectangle 7">
            <a:extLst>
              <a:ext uri="{FF2B5EF4-FFF2-40B4-BE49-F238E27FC236}">
                <a16:creationId xmlns:a16="http://schemas.microsoft.com/office/drawing/2014/main" id="{FC8FB613-E20E-44A6-96A9-477EFB6D3B4F}"/>
              </a:ext>
            </a:extLst>
          </p:cNvPr>
          <p:cNvSpPr/>
          <p:nvPr/>
        </p:nvSpPr>
        <p:spPr>
          <a:xfrm>
            <a:off x="6056026" y="6334780"/>
            <a:ext cx="6135975" cy="523220"/>
          </a:xfrm>
          <a:prstGeom prst="rect">
            <a:avLst/>
          </a:prstGeom>
          <a:solidFill>
            <a:schemeClr val="tx1">
              <a:alpha val="42000"/>
            </a:schemeClr>
          </a:solidFill>
        </p:spPr>
        <p:txBody>
          <a:bodyPr wrap="square">
            <a:spAutoFit/>
          </a:bodyPr>
          <a:lstStyle/>
          <a:p>
            <a:pPr algn="just"/>
            <a:r>
              <a:rPr lang="en-US" sz="1400" dirty="0">
                <a:solidFill>
                  <a:schemeClr val="bg1"/>
                </a:solidFill>
              </a:rPr>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144188140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527251A9-131C-48C8-8B24-659CCF9E38E7}"/>
              </a:ext>
            </a:extLst>
          </p:cNvPr>
          <p:cNvSpPr/>
          <p:nvPr/>
        </p:nvSpPr>
        <p:spPr>
          <a:xfrm>
            <a:off x="548639" y="2085033"/>
            <a:ext cx="4745669" cy="2687934"/>
          </a:xfrm>
          <a:prstGeom prst="rect">
            <a:avLst/>
          </a:prstGeom>
          <a:gradFill>
            <a:gsLst>
              <a:gs pos="19000">
                <a:srgbClr val="808080"/>
              </a:gs>
              <a:gs pos="58000">
                <a:schemeClr val="tx1"/>
              </a:gs>
              <a:gs pos="0">
                <a:schemeClr val="bg1"/>
              </a:gs>
            </a:gsLst>
            <a:lin ang="2700000" scaled="1"/>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98"/>
          <p:cNvSpPr txBox="1">
            <a:spLocks noGrp="1"/>
          </p:cNvSpPr>
          <p:nvPr>
            <p:ph type="ctrTitle"/>
          </p:nvPr>
        </p:nvSpPr>
        <p:spPr>
          <a:xfrm>
            <a:off x="986969" y="2209800"/>
            <a:ext cx="3897859" cy="1761671"/>
          </a:xfrm>
          <a:prstGeom prst="rect">
            <a:avLst/>
          </a:prstGeom>
        </p:spPr>
        <p:txBody>
          <a:bodyPr lIns="91425" tIns="91425" rIns="91425" bIns="91425" anchor="b" anchorCtr="0">
            <a:noAutofit/>
          </a:bodyPr>
          <a:lstStyle/>
          <a:p>
            <a:pPr lvl="0" rtl="0">
              <a:spcBef>
                <a:spcPts val="0"/>
              </a:spcBef>
              <a:buNone/>
            </a:pPr>
            <a:r>
              <a:rPr lang="en" sz="3600" dirty="0">
                <a:solidFill>
                  <a:schemeClr val="bg1"/>
                </a:solidFill>
              </a:rPr>
              <a:t>1.</a:t>
            </a:r>
          </a:p>
          <a:p>
            <a:pPr lvl="0" rtl="0">
              <a:spcBef>
                <a:spcPts val="0"/>
              </a:spcBef>
              <a:buNone/>
            </a:pPr>
            <a:r>
              <a:rPr lang="en" sz="3600" dirty="0">
                <a:solidFill>
                  <a:schemeClr val="bg1"/>
                </a:solidFill>
              </a:rPr>
              <a:t>YOUR FIRST HEADLINE</a:t>
            </a:r>
          </a:p>
        </p:txBody>
      </p:sp>
      <p:sp>
        <p:nvSpPr>
          <p:cNvPr id="5" name="Shape 99"/>
          <p:cNvSpPr txBox="1">
            <a:spLocks noGrp="1"/>
          </p:cNvSpPr>
          <p:nvPr>
            <p:ph type="subTitle" idx="1"/>
          </p:nvPr>
        </p:nvSpPr>
        <p:spPr>
          <a:xfrm>
            <a:off x="792096" y="3794399"/>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6" name="Picture 5">
            <a:extLst>
              <a:ext uri="{FF2B5EF4-FFF2-40B4-BE49-F238E27FC236}">
                <a16:creationId xmlns:a16="http://schemas.microsoft.com/office/drawing/2014/main" id="{CB094C59-5638-4533-85F9-FCFBD85A1107}"/>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l="34975" t="24822" r="35425" b="54322"/>
          <a:stretch/>
        </p:blipFill>
        <p:spPr>
          <a:xfrm rot="10800000">
            <a:off x="5216577" y="1259174"/>
            <a:ext cx="1319135" cy="1139254"/>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3C4BA3EC-079A-44FB-943C-66E1CDC0DAF7}"/>
              </a:ext>
            </a:extLst>
          </p:cNvPr>
          <p:cNvSpPr>
            <a:spLocks noGrp="1"/>
          </p:cNvSpPr>
          <p:nvPr>
            <p:ph type="title"/>
          </p:nvPr>
        </p:nvSpPr>
        <p:spPr>
          <a:xfrm>
            <a:off x="5497297" y="1575648"/>
            <a:ext cx="5850257" cy="847999"/>
          </a:xfrm>
        </p:spPr>
        <p:txBody>
          <a:bodyPr>
            <a:normAutofit fontScale="90000"/>
          </a:bodyPr>
          <a:lstStyle/>
          <a:p>
            <a:r>
              <a:rPr lang="en-US" dirty="0"/>
              <a:t>THIS IS YOUR HEADING</a:t>
            </a:r>
          </a:p>
        </p:txBody>
      </p:sp>
      <p:sp>
        <p:nvSpPr>
          <p:cNvPr id="3" name="Text Placeholder 2">
            <a:extLst>
              <a:ext uri="{FF2B5EF4-FFF2-40B4-BE49-F238E27FC236}">
                <a16:creationId xmlns:a16="http://schemas.microsoft.com/office/drawing/2014/main" id="{BE2C9254-ADF9-4427-9061-37C04C7D328B}"/>
              </a:ext>
            </a:extLst>
          </p:cNvPr>
          <p:cNvSpPr>
            <a:spLocks noGrp="1"/>
          </p:cNvSpPr>
          <p:nvPr>
            <p:ph type="body" idx="1"/>
          </p:nvPr>
        </p:nvSpPr>
        <p:spPr>
          <a:xfrm>
            <a:off x="5497297" y="2664174"/>
            <a:ext cx="5850257" cy="2732284"/>
          </a:xfrm>
        </p:spPr>
        <p:txBody>
          <a:bodyPr/>
          <a:lstStyle/>
          <a:p>
            <a:pPr marL="0" indent="0">
              <a:buNone/>
            </a:pPr>
            <a:r>
              <a:rPr lang="en-US" b="1" dirty="0"/>
              <a:t>Chris Hadfield</a:t>
            </a:r>
            <a:r>
              <a:rPr lang="en-US" dirty="0"/>
              <a:t>	</a:t>
            </a:r>
          </a:p>
          <a:p>
            <a:pPr marL="0" indent="0" algn="just">
              <a:buNone/>
            </a:pPr>
            <a:endParaRPr lang="en-US" dirty="0"/>
          </a:p>
          <a:p>
            <a:pPr marL="0" indent="0" algn="just">
              <a:buNone/>
            </a:pPr>
            <a:r>
              <a:rPr lang="en-US"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a:p>
            <a:pPr marL="0" indent="0">
              <a:buNone/>
            </a:pPr>
            <a:endParaRPr lang="en-US" dirty="0"/>
          </a:p>
        </p:txBody>
      </p:sp>
    </p:spTree>
    <p:extLst>
      <p:ext uri="{BB962C8B-B14F-4D97-AF65-F5344CB8AC3E}">
        <p14:creationId xmlns:p14="http://schemas.microsoft.com/office/powerpoint/2010/main" val="2950551842"/>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465390" y="522278"/>
            <a:ext cx="6732030" cy="1464910"/>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465390" y="2046009"/>
            <a:ext cx="3057299" cy="3323987"/>
          </a:xfrm>
          <a:prstGeom prst="rect">
            <a:avLst/>
          </a:prstGeom>
        </p:spPr>
        <p:txBody>
          <a:bodyPr wrap="square">
            <a:spAutoFit/>
          </a:bodyPr>
          <a:lstStyle/>
          <a:p>
            <a:r>
              <a:rPr lang="en-US" b="1" dirty="0"/>
              <a:t>Chris Hadfield</a:t>
            </a:r>
            <a:r>
              <a:rPr lang="en-US" dirty="0"/>
              <a:t>	</a:t>
            </a:r>
          </a:p>
          <a:p>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711483" y="2046009"/>
            <a:ext cx="3169003" cy="3416320"/>
          </a:xfrm>
          <a:prstGeom prst="rect">
            <a:avLst/>
          </a:prstGeom>
        </p:spPr>
        <p:txBody>
          <a:bodyPr wrap="square">
            <a:spAutoFit/>
          </a:bodyPr>
          <a:lstStyle/>
          <a:p>
            <a:pPr algn="just"/>
            <a:r>
              <a:rPr lang="en-US" b="1" dirty="0"/>
              <a:t>Erin Cummings</a:t>
            </a:r>
          </a:p>
          <a:p>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931595" y="1603948"/>
            <a:ext cx="6722072" cy="771892"/>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441059" y="2563115"/>
            <a:ext cx="2902600" cy="2092881"/>
          </a:xfrm>
          <a:prstGeom prst="rect">
            <a:avLst/>
          </a:prstGeom>
        </p:spPr>
        <p:txBody>
          <a:bodyPr wrap="square">
            <a:spAutoFit/>
          </a:bodyPr>
          <a:lstStyle/>
          <a:p>
            <a:pPr algn="just"/>
            <a:r>
              <a:rPr lang="en-US" b="1" dirty="0"/>
              <a:t>Helen Keller </a:t>
            </a:r>
            <a:r>
              <a:rPr lang="en-US" dirty="0"/>
              <a:t>	</a:t>
            </a:r>
          </a:p>
          <a:p>
            <a:pPr algn="just"/>
            <a:r>
              <a:rPr lang="en-US" sz="16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453832" y="2585702"/>
            <a:ext cx="3033505" cy="2123658"/>
          </a:xfrm>
          <a:prstGeom prst="rect">
            <a:avLst/>
          </a:prstGeom>
        </p:spPr>
        <p:txBody>
          <a:bodyPr wrap="square">
            <a:spAutoFit/>
          </a:bodyPr>
          <a:lstStyle/>
          <a:p>
            <a:pPr algn="just"/>
            <a:r>
              <a:rPr lang="en-US" b="1" dirty="0"/>
              <a:t>Mario Andretti</a:t>
            </a:r>
            <a:r>
              <a:rPr lang="en-US" dirty="0"/>
              <a:t>	</a:t>
            </a:r>
          </a:p>
          <a:p>
            <a:pPr algn="just"/>
            <a:r>
              <a:rPr lang="en-US" sz="1600" dirty="0"/>
              <a:t>Desire is the key to motivation, but it's determination and commitment to an unrelenting pursuit of your goal - a commitment to excellence - that will enable you to attain the success you seek</a:t>
            </a:r>
            <a:r>
              <a:rPr lang="en-US" dirty="0"/>
              <a:t>. </a:t>
            </a:r>
          </a:p>
        </p:txBody>
      </p:sp>
      <p:sp>
        <p:nvSpPr>
          <p:cNvPr id="15" name="Rectangle 14">
            <a:extLst>
              <a:ext uri="{FF2B5EF4-FFF2-40B4-BE49-F238E27FC236}">
                <a16:creationId xmlns:a16="http://schemas.microsoft.com/office/drawing/2014/main" id="{4CB47B4E-BAAC-4198-8C46-7F4000C010E8}"/>
              </a:ext>
            </a:extLst>
          </p:cNvPr>
          <p:cNvSpPr/>
          <p:nvPr/>
        </p:nvSpPr>
        <p:spPr>
          <a:xfrm>
            <a:off x="7597510" y="2585702"/>
            <a:ext cx="3253851" cy="2092881"/>
          </a:xfrm>
          <a:prstGeom prst="rect">
            <a:avLst/>
          </a:prstGeom>
        </p:spPr>
        <p:txBody>
          <a:bodyPr wrap="square">
            <a:spAutoFit/>
          </a:bodyPr>
          <a:lstStyle/>
          <a:p>
            <a:pPr algn="just"/>
            <a:r>
              <a:rPr lang="en-US" b="1" dirty="0"/>
              <a:t>Dwight D. Eisenhower</a:t>
            </a:r>
          </a:p>
          <a:p>
            <a:pPr algn="just"/>
            <a:r>
              <a:rPr lang="en-US" sz="16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C9FA210E-E511-4853-9D3D-F5718133F58A}"/>
              </a:ext>
            </a:extLst>
          </p:cNvPr>
          <p:cNvSpPr txBox="1">
            <a:spLocks/>
          </p:cNvSpPr>
          <p:nvPr/>
        </p:nvSpPr>
        <p:spPr>
          <a:xfrm>
            <a:off x="535342" y="434716"/>
            <a:ext cx="6495046" cy="132437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IDEAS</a:t>
            </a:r>
          </a:p>
        </p:txBody>
      </p:sp>
      <p:graphicFrame>
        <p:nvGraphicFramePr>
          <p:cNvPr id="6" name="Chart 5">
            <a:extLst>
              <a:ext uri="{FF2B5EF4-FFF2-40B4-BE49-F238E27FC236}">
                <a16:creationId xmlns:a16="http://schemas.microsoft.com/office/drawing/2014/main" id="{9472A950-1F83-437D-A0AA-7C48DFF4CFB3}"/>
              </a:ext>
            </a:extLst>
          </p:cNvPr>
          <p:cNvGraphicFramePr/>
          <p:nvPr>
            <p:extLst>
              <p:ext uri="{D42A27DB-BD31-4B8C-83A1-F6EECF244321}">
                <p14:modId xmlns:p14="http://schemas.microsoft.com/office/powerpoint/2010/main" val="1978045294"/>
              </p:ext>
            </p:extLst>
          </p:nvPr>
        </p:nvGraphicFramePr>
        <p:xfrm>
          <a:off x="0" y="1289154"/>
          <a:ext cx="8015782" cy="5343855"/>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137863496"/>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D52D68-FD58-4596-9A68-8F351DB92A30}"/>
              </a:ext>
            </a:extLst>
          </p:cNvPr>
          <p:cNvSpPr txBox="1">
            <a:spLocks/>
          </p:cNvSpPr>
          <p:nvPr/>
        </p:nvSpPr>
        <p:spPr>
          <a:xfrm>
            <a:off x="4107305" y="674557"/>
            <a:ext cx="7540052" cy="100434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200" dirty="0"/>
              <a:t>USE TABLES TO EXPLAIN YOUR IDEAS</a:t>
            </a:r>
          </a:p>
        </p:txBody>
      </p:sp>
      <p:graphicFrame>
        <p:nvGraphicFramePr>
          <p:cNvPr id="4" name="Table 3">
            <a:extLst>
              <a:ext uri="{FF2B5EF4-FFF2-40B4-BE49-F238E27FC236}">
                <a16:creationId xmlns:a16="http://schemas.microsoft.com/office/drawing/2014/main" id="{FE196A67-095C-4788-8E4D-34CAEF4B3F3E}"/>
              </a:ext>
            </a:extLst>
          </p:cNvPr>
          <p:cNvGraphicFramePr>
            <a:graphicFrameLocks noGrp="1"/>
          </p:cNvGraphicFramePr>
          <p:nvPr>
            <p:extLst>
              <p:ext uri="{D42A27DB-BD31-4B8C-83A1-F6EECF244321}">
                <p14:modId xmlns:p14="http://schemas.microsoft.com/office/powerpoint/2010/main" val="2988028793"/>
              </p:ext>
            </p:extLst>
          </p:nvPr>
        </p:nvGraphicFramePr>
        <p:xfrm>
          <a:off x="4889709" y="1888898"/>
          <a:ext cx="6305028" cy="4120637"/>
        </p:xfrm>
        <a:graphic>
          <a:graphicData uri="http://schemas.openxmlformats.org/drawingml/2006/table">
            <a:tbl>
              <a:tblPr firstRow="1" bandRow="1">
                <a:tableStyleId>{073A0DAA-6AF3-43AB-8588-CEC1D06C72B9}</a:tableStyleId>
              </a:tblPr>
              <a:tblGrid>
                <a:gridCol w="2101676">
                  <a:extLst>
                    <a:ext uri="{9D8B030D-6E8A-4147-A177-3AD203B41FA5}">
                      <a16:colId xmlns:a16="http://schemas.microsoft.com/office/drawing/2014/main" val="3160879573"/>
                    </a:ext>
                  </a:extLst>
                </a:gridCol>
                <a:gridCol w="2101676">
                  <a:extLst>
                    <a:ext uri="{9D8B030D-6E8A-4147-A177-3AD203B41FA5}">
                      <a16:colId xmlns:a16="http://schemas.microsoft.com/office/drawing/2014/main" val="1114951912"/>
                    </a:ext>
                  </a:extLst>
                </a:gridCol>
                <a:gridCol w="2101676">
                  <a:extLst>
                    <a:ext uri="{9D8B030D-6E8A-4147-A177-3AD203B41FA5}">
                      <a16:colId xmlns:a16="http://schemas.microsoft.com/office/drawing/2014/main" val="2730637603"/>
                    </a:ext>
                  </a:extLst>
                </a:gridCol>
              </a:tblGrid>
              <a:tr h="359626">
                <a:tc>
                  <a:txBody>
                    <a:bodyPr/>
                    <a:lstStyle/>
                    <a:p>
                      <a:pPr algn="ctr"/>
                      <a:r>
                        <a:rPr lang="en-US" dirty="0"/>
                        <a:t>DATA </a:t>
                      </a:r>
                    </a:p>
                  </a:txBody>
                  <a:tcPr/>
                </a:tc>
                <a:tc>
                  <a:txBody>
                    <a:bodyPr/>
                    <a:lstStyle/>
                    <a:p>
                      <a:pPr algn="ctr"/>
                      <a:r>
                        <a:rPr lang="en-US" dirty="0"/>
                        <a:t>MORE DATA</a:t>
                      </a:r>
                    </a:p>
                  </a:txBody>
                  <a:tcPr/>
                </a:tc>
                <a:tc>
                  <a:txBody>
                    <a:bodyPr/>
                    <a:lstStyle/>
                    <a:p>
                      <a:pPr algn="ctr"/>
                      <a:r>
                        <a:rPr lang="en-US" dirty="0"/>
                        <a:t>TOO MUCH DATA</a:t>
                      </a:r>
                    </a:p>
                  </a:txBody>
                  <a:tcPr/>
                </a:tc>
                <a:extLst>
                  <a:ext uri="{0D108BD9-81ED-4DB2-BD59-A6C34878D82A}">
                    <a16:rowId xmlns:a16="http://schemas.microsoft.com/office/drawing/2014/main" val="495874947"/>
                  </a:ext>
                </a:extLst>
              </a:tr>
              <a:tr h="536411">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063487355"/>
                  </a:ext>
                </a:extLst>
              </a:tr>
              <a:tr h="536411">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98773862"/>
                  </a:ext>
                </a:extLst>
              </a:tr>
              <a:tr h="536411">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3305402724"/>
                  </a:ext>
                </a:extLst>
              </a:tr>
              <a:tr h="536411">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0978335"/>
                  </a:ext>
                </a:extLst>
              </a:tr>
              <a:tr h="536411">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742414131"/>
                  </a:ext>
                </a:extLst>
              </a:tr>
              <a:tr h="536411">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954187398"/>
                  </a:ext>
                </a:extLst>
              </a:tr>
              <a:tr h="536411">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567691623"/>
                  </a:ext>
                </a:extLst>
              </a:tr>
            </a:tbl>
          </a:graphicData>
        </a:graphic>
      </p:graphicFrame>
    </p:spTree>
    <p:extLst>
      <p:ext uri="{BB962C8B-B14F-4D97-AF65-F5344CB8AC3E}">
        <p14:creationId xmlns:p14="http://schemas.microsoft.com/office/powerpoint/2010/main" val="308958624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617130" y="449943"/>
            <a:ext cx="2669042"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b="1" dirty="0"/>
              <a:t>USE MAPS</a:t>
            </a:r>
          </a:p>
        </p:txBody>
      </p:sp>
      <p:sp>
        <p:nvSpPr>
          <p:cNvPr id="3" name="Shape 249"/>
          <p:cNvSpPr/>
          <p:nvPr/>
        </p:nvSpPr>
        <p:spPr>
          <a:xfrm>
            <a:off x="1221796" y="1522968"/>
            <a:ext cx="9968718" cy="474931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flip="none" rotWithShape="1">
            <a:gsLst>
              <a:gs pos="0">
                <a:srgbClr val="FFC000">
                  <a:shade val="30000"/>
                  <a:satMod val="115000"/>
                </a:srgbClr>
              </a:gs>
              <a:gs pos="50000">
                <a:srgbClr val="FFC000">
                  <a:shade val="67500"/>
                  <a:satMod val="115000"/>
                </a:srgbClr>
              </a:gs>
              <a:gs pos="100000">
                <a:srgbClr val="FFC000">
                  <a:shade val="100000"/>
                  <a:satMod val="115000"/>
                </a:srgbClr>
              </a:gs>
            </a:gsLst>
            <a:lin ang="5400000" scaled="1"/>
            <a:tileRect/>
          </a:gra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2299343" y="2178829"/>
            <a:ext cx="887166" cy="268297"/>
          </a:xfrm>
          <a:prstGeom prst="wedgeRectCallout">
            <a:avLst>
              <a:gd name="adj1" fmla="val -21428"/>
              <a:gd name="adj2" fmla="val 84287"/>
            </a:avLst>
          </a:prstGeom>
          <a:solidFill>
            <a:srgbClr val="C66463"/>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050" dirty="0">
                <a:solidFill>
                  <a:srgbClr val="FFFFFF"/>
                </a:solidFill>
                <a:latin typeface="Dosis"/>
                <a:ea typeface="Dosis"/>
                <a:cs typeface="Dosis"/>
                <a:sym typeface="Dosis"/>
              </a:rPr>
              <a:t>OUR OFFICE</a:t>
            </a:r>
          </a:p>
        </p:txBody>
      </p:sp>
      <p:sp>
        <p:nvSpPr>
          <p:cNvPr id="5" name="Shape 253"/>
          <p:cNvSpPr/>
          <p:nvPr/>
        </p:nvSpPr>
        <p:spPr>
          <a:xfrm rot="8100000">
            <a:off x="2447930" y="2772715"/>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3453535" y="420770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6476358"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223118014"/>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3" name="Rectangle 22">
            <a:extLst>
              <a:ext uri="{FF2B5EF4-FFF2-40B4-BE49-F238E27FC236}">
                <a16:creationId xmlns:a16="http://schemas.microsoft.com/office/drawing/2014/main" id="{C2FAC5B7-BAEC-4E77-AE23-CBE4EC385BAE}"/>
              </a:ext>
            </a:extLst>
          </p:cNvPr>
          <p:cNvSpPr/>
          <p:nvPr/>
        </p:nvSpPr>
        <p:spPr>
          <a:xfrm>
            <a:off x="0" y="0"/>
            <a:ext cx="12192000" cy="6858000"/>
          </a:xfrm>
          <a:prstGeom prst="rect">
            <a:avLst/>
          </a:prstGeom>
          <a:pattFill prst="lgGrid">
            <a:fgClr>
              <a:schemeClr val="bg1">
                <a:lumMod val="95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TextBox 24">
            <a:extLst>
              <a:ext uri="{FF2B5EF4-FFF2-40B4-BE49-F238E27FC236}">
                <a16:creationId xmlns:a16="http://schemas.microsoft.com/office/drawing/2014/main" id="{62F87790-4F17-47CA-9DD3-62B6CDA4D623}"/>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411C8775-3407-4FFB-A5B7-80C97D24779F}"/>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2879503B-F41F-48C3-87A5-55E4A54AA806}"/>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TextBox 29">
            <a:extLst>
              <a:ext uri="{FF2B5EF4-FFF2-40B4-BE49-F238E27FC236}">
                <a16:creationId xmlns:a16="http://schemas.microsoft.com/office/drawing/2014/main" id="{FEC8F05B-9A15-4249-A080-027B4C9AE67C}"/>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1" name="Rectangle 30">
            <a:extLst>
              <a:ext uri="{FF2B5EF4-FFF2-40B4-BE49-F238E27FC236}">
                <a16:creationId xmlns:a16="http://schemas.microsoft.com/office/drawing/2014/main" id="{EA45067E-5B69-4374-ABE5-0F05B10FC1C5}"/>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SIMPLE</a:t>
            </a:r>
          </a:p>
        </p:txBody>
      </p:sp>
      <p:grpSp>
        <p:nvGrpSpPr>
          <p:cNvPr id="32" name="Group 31">
            <a:extLst>
              <a:ext uri="{FF2B5EF4-FFF2-40B4-BE49-F238E27FC236}">
                <a16:creationId xmlns:a16="http://schemas.microsoft.com/office/drawing/2014/main" id="{D4FD3E92-81DE-46F0-991D-F194FCDF9D1B}"/>
              </a:ext>
            </a:extLst>
          </p:cNvPr>
          <p:cNvGrpSpPr/>
          <p:nvPr/>
        </p:nvGrpSpPr>
        <p:grpSpPr>
          <a:xfrm>
            <a:off x="1905915" y="2367029"/>
            <a:ext cx="8765781" cy="2138071"/>
            <a:chOff x="1905915" y="2367029"/>
            <a:chExt cx="8765781" cy="2138071"/>
          </a:xfrm>
        </p:grpSpPr>
        <p:sp>
          <p:nvSpPr>
            <p:cNvPr id="33" name="Oval 32">
              <a:extLst>
                <a:ext uri="{FF2B5EF4-FFF2-40B4-BE49-F238E27FC236}">
                  <a16:creationId xmlns:a16="http://schemas.microsoft.com/office/drawing/2014/main" id="{03B32A32-8BF3-42B2-BE0F-D41C36C3E344}"/>
                </a:ext>
              </a:extLst>
            </p:cNvPr>
            <p:cNvSpPr/>
            <p:nvPr/>
          </p:nvSpPr>
          <p:spPr>
            <a:xfrm>
              <a:off x="8533884" y="2367179"/>
              <a:ext cx="2137812" cy="2137921"/>
            </a:xfrm>
            <a:prstGeom prst="ellipse">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4" name="Freeform: Shape 33">
              <a:extLst>
                <a:ext uri="{FF2B5EF4-FFF2-40B4-BE49-F238E27FC236}">
                  <a16:creationId xmlns:a16="http://schemas.microsoft.com/office/drawing/2014/main" id="{1B9D86C5-F623-466D-876D-71C5B53DC9A3}"/>
                </a:ext>
              </a:extLst>
            </p:cNvPr>
            <p:cNvSpPr/>
            <p:nvPr/>
          </p:nvSpPr>
          <p:spPr>
            <a:xfrm>
              <a:off x="8605389"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67653" tIns="367656" rIns="367653" bIns="367656" numCol="1" spcCol="1270" anchor="ctr" anchorCtr="0">
              <a:noAutofit/>
            </a:bodyPr>
            <a:lstStyle/>
            <a:p>
              <a:pPr marL="0" lvl="0" indent="0" algn="ctr" defTabSz="2889250">
                <a:lnSpc>
                  <a:spcPct val="90000"/>
                </a:lnSpc>
                <a:spcBef>
                  <a:spcPct val="0"/>
                </a:spcBef>
                <a:spcAft>
                  <a:spcPct val="35000"/>
                </a:spcAft>
                <a:buNone/>
              </a:pPr>
              <a:endParaRPr lang="en-US" sz="6500" kern="1200"/>
            </a:p>
          </p:txBody>
        </p:sp>
        <p:sp>
          <p:nvSpPr>
            <p:cNvPr id="35" name="Teardrop 34">
              <a:extLst>
                <a:ext uri="{FF2B5EF4-FFF2-40B4-BE49-F238E27FC236}">
                  <a16:creationId xmlns:a16="http://schemas.microsoft.com/office/drawing/2014/main" id="{07334ECC-F411-4582-9562-BECBCE36BA4E}"/>
                </a:ext>
              </a:extLst>
            </p:cNvPr>
            <p:cNvSpPr/>
            <p:nvPr/>
          </p:nvSpPr>
          <p:spPr>
            <a:xfrm rot="2700000">
              <a:off x="631538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6" name="Freeform: Shape 35">
              <a:extLst>
                <a:ext uri="{FF2B5EF4-FFF2-40B4-BE49-F238E27FC236}">
                  <a16:creationId xmlns:a16="http://schemas.microsoft.com/office/drawing/2014/main" id="{D94F5BA6-883E-465F-864E-83F59112F1AC}"/>
                </a:ext>
              </a:extLst>
            </p:cNvPr>
            <p:cNvSpPr/>
            <p:nvPr/>
          </p:nvSpPr>
          <p:spPr>
            <a:xfrm>
              <a:off x="6396072"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37" name="Teardrop 36">
              <a:extLst>
                <a:ext uri="{FF2B5EF4-FFF2-40B4-BE49-F238E27FC236}">
                  <a16:creationId xmlns:a16="http://schemas.microsoft.com/office/drawing/2014/main" id="{7AC154A0-DCC2-482F-85C1-086068653039}"/>
                </a:ext>
              </a:extLst>
            </p:cNvPr>
            <p:cNvSpPr/>
            <p:nvPr/>
          </p:nvSpPr>
          <p:spPr>
            <a:xfrm rot="2700000">
              <a:off x="411523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8" name="Freeform: Shape 37">
              <a:extLst>
                <a:ext uri="{FF2B5EF4-FFF2-40B4-BE49-F238E27FC236}">
                  <a16:creationId xmlns:a16="http://schemas.microsoft.com/office/drawing/2014/main" id="{0C596C2C-D756-44E6-A707-1AE7CC9ACD22}"/>
                </a:ext>
              </a:extLst>
            </p:cNvPr>
            <p:cNvSpPr/>
            <p:nvPr/>
          </p:nvSpPr>
          <p:spPr>
            <a:xfrm>
              <a:off x="4186755"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2" tIns="339716" rIns="339714"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39" name="Teardrop 38">
              <a:extLst>
                <a:ext uri="{FF2B5EF4-FFF2-40B4-BE49-F238E27FC236}">
                  <a16:creationId xmlns:a16="http://schemas.microsoft.com/office/drawing/2014/main" id="{2502B292-DAAF-4906-A1CD-3C6A47EEA689}"/>
                </a:ext>
              </a:extLst>
            </p:cNvPr>
            <p:cNvSpPr/>
            <p:nvPr/>
          </p:nvSpPr>
          <p:spPr>
            <a:xfrm rot="2700000">
              <a:off x="1905915"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40" name="Freeform: Shape 39">
              <a:extLst>
                <a:ext uri="{FF2B5EF4-FFF2-40B4-BE49-F238E27FC236}">
                  <a16:creationId xmlns:a16="http://schemas.microsoft.com/office/drawing/2014/main" id="{89EA0897-32BA-4B31-8821-D4CA565FA274}"/>
                </a:ext>
              </a:extLst>
            </p:cNvPr>
            <p:cNvSpPr/>
            <p:nvPr/>
          </p:nvSpPr>
          <p:spPr>
            <a:xfrm>
              <a:off x="1977437"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grpSp>
      <p:sp>
        <p:nvSpPr>
          <p:cNvPr id="41" name="Shape 440">
            <a:extLst>
              <a:ext uri="{FF2B5EF4-FFF2-40B4-BE49-F238E27FC236}">
                <a16:creationId xmlns:a16="http://schemas.microsoft.com/office/drawing/2014/main" id="{FD4A2645-B160-42F1-A287-706A0E59EB45}"/>
              </a:ext>
            </a:extLst>
          </p:cNvPr>
          <p:cNvSpPr/>
          <p:nvPr/>
        </p:nvSpPr>
        <p:spPr>
          <a:xfrm>
            <a:off x="2696127" y="3140241"/>
            <a:ext cx="554174" cy="554141"/>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gradFill>
            <a:gsLst>
              <a:gs pos="100000">
                <a:srgbClr val="EF8D25"/>
              </a:gs>
              <a:gs pos="24000">
                <a:srgbClr val="FFC000"/>
              </a:gs>
            </a:gsLst>
            <a:lin ang="5400000" scaled="1"/>
          </a:gra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03">
            <a:extLst>
              <a:ext uri="{FF2B5EF4-FFF2-40B4-BE49-F238E27FC236}">
                <a16:creationId xmlns:a16="http://schemas.microsoft.com/office/drawing/2014/main" id="{3F4FC531-E4D6-45FB-A168-81BEF6F24B2D}"/>
              </a:ext>
            </a:extLst>
          </p:cNvPr>
          <p:cNvSpPr/>
          <p:nvPr/>
        </p:nvSpPr>
        <p:spPr>
          <a:xfrm>
            <a:off x="4875985" y="3083091"/>
            <a:ext cx="586175" cy="586140"/>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gradFill>
            <a:gsLst>
              <a:gs pos="100000">
                <a:srgbClr val="EF8D25"/>
              </a:gs>
              <a:gs pos="24000">
                <a:srgbClr val="FFC000"/>
              </a:gs>
            </a:gsLst>
            <a:lin ang="5400000" scaled="1"/>
          </a:gra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3" name="Shape 541">
            <a:extLst>
              <a:ext uri="{FF2B5EF4-FFF2-40B4-BE49-F238E27FC236}">
                <a16:creationId xmlns:a16="http://schemas.microsoft.com/office/drawing/2014/main" id="{D6A74267-443F-47E9-8039-ECD1B4C028AF}"/>
              </a:ext>
            </a:extLst>
          </p:cNvPr>
          <p:cNvGrpSpPr/>
          <p:nvPr/>
        </p:nvGrpSpPr>
        <p:grpSpPr>
          <a:xfrm>
            <a:off x="7087844" y="3143620"/>
            <a:ext cx="581070" cy="550762"/>
            <a:chOff x="5300400" y="3670175"/>
            <a:chExt cx="421300" cy="399325"/>
          </a:xfrm>
          <a:gradFill>
            <a:gsLst>
              <a:gs pos="100000">
                <a:srgbClr val="EF8D25"/>
              </a:gs>
              <a:gs pos="24000">
                <a:srgbClr val="FFC000"/>
              </a:gs>
            </a:gsLst>
            <a:lin ang="5400000" scaled="1"/>
          </a:gradFill>
          <a:effectLst>
            <a:outerShdw blurRad="50800" dist="38100" algn="l" rotWithShape="0">
              <a:prstClr val="black">
                <a:alpha val="23000"/>
              </a:prstClr>
            </a:outerShdw>
          </a:effectLst>
        </p:grpSpPr>
        <p:sp>
          <p:nvSpPr>
            <p:cNvPr id="44" name="Shape 542">
              <a:extLst>
                <a:ext uri="{FF2B5EF4-FFF2-40B4-BE49-F238E27FC236}">
                  <a16:creationId xmlns:a16="http://schemas.microsoft.com/office/drawing/2014/main" id="{94271580-4A15-4F6A-85CC-9E38771808A0}"/>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3">
              <a:extLst>
                <a:ext uri="{FF2B5EF4-FFF2-40B4-BE49-F238E27FC236}">
                  <a16:creationId xmlns:a16="http://schemas.microsoft.com/office/drawing/2014/main" id="{C16BADB0-3F7C-49AF-9897-753ECE6CC267}"/>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4">
              <a:extLst>
                <a:ext uri="{FF2B5EF4-FFF2-40B4-BE49-F238E27FC236}">
                  <a16:creationId xmlns:a16="http://schemas.microsoft.com/office/drawing/2014/main" id="{460CCD61-0E45-4C4E-83DE-40A0E007D850}"/>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5">
              <a:extLst>
                <a:ext uri="{FF2B5EF4-FFF2-40B4-BE49-F238E27FC236}">
                  <a16:creationId xmlns:a16="http://schemas.microsoft.com/office/drawing/2014/main" id="{7B035BBB-EFB2-4D6A-A7BA-6EBCA7BA2C2D}"/>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6">
              <a:extLst>
                <a:ext uri="{FF2B5EF4-FFF2-40B4-BE49-F238E27FC236}">
                  <a16:creationId xmlns:a16="http://schemas.microsoft.com/office/drawing/2014/main" id="{D8829F24-E582-42BF-B463-3BE2867E2770}"/>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 name="Shape 551">
            <a:extLst>
              <a:ext uri="{FF2B5EF4-FFF2-40B4-BE49-F238E27FC236}">
                <a16:creationId xmlns:a16="http://schemas.microsoft.com/office/drawing/2014/main" id="{55CA7FA8-FDB4-4D87-B692-F308FA57E6A7}"/>
              </a:ext>
            </a:extLst>
          </p:cNvPr>
          <p:cNvGrpSpPr/>
          <p:nvPr/>
        </p:nvGrpSpPr>
        <p:grpSpPr>
          <a:xfrm>
            <a:off x="9294599" y="3123276"/>
            <a:ext cx="611413" cy="611448"/>
            <a:chOff x="570875" y="4322250"/>
            <a:chExt cx="443300" cy="443325"/>
          </a:xfrm>
          <a:gradFill>
            <a:gsLst>
              <a:gs pos="100000">
                <a:srgbClr val="EF8D25"/>
              </a:gs>
              <a:gs pos="24000">
                <a:srgbClr val="FFC000"/>
              </a:gs>
            </a:gsLst>
            <a:lin ang="5400000" scaled="1"/>
          </a:gradFill>
          <a:effectLst>
            <a:outerShdw blurRad="50800" dist="38100" algn="l" rotWithShape="0">
              <a:prstClr val="black">
                <a:alpha val="23000"/>
              </a:prstClr>
            </a:outerShdw>
          </a:effectLst>
        </p:grpSpPr>
        <p:sp>
          <p:nvSpPr>
            <p:cNvPr id="50" name="Shape 552">
              <a:extLst>
                <a:ext uri="{FF2B5EF4-FFF2-40B4-BE49-F238E27FC236}">
                  <a16:creationId xmlns:a16="http://schemas.microsoft.com/office/drawing/2014/main" id="{A02EDF63-37FA-448C-B450-D3606838801C}"/>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3">
              <a:extLst>
                <a:ext uri="{FF2B5EF4-FFF2-40B4-BE49-F238E27FC236}">
                  <a16:creationId xmlns:a16="http://schemas.microsoft.com/office/drawing/2014/main" id="{2AA7E462-50FB-4637-BE6B-AD3003BC83FA}"/>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4">
              <a:extLst>
                <a:ext uri="{FF2B5EF4-FFF2-40B4-BE49-F238E27FC236}">
                  <a16:creationId xmlns:a16="http://schemas.microsoft.com/office/drawing/2014/main" id="{371C6A2C-73E8-4950-9577-EDAF1F7879D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5">
              <a:extLst>
                <a:ext uri="{FF2B5EF4-FFF2-40B4-BE49-F238E27FC236}">
                  <a16:creationId xmlns:a16="http://schemas.microsoft.com/office/drawing/2014/main" id="{287E80BC-552B-42D4-81A6-7E864B0B9635}"/>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331064149"/>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B789E7F7-E598-4B46-A366-247700A37203}"/>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7" name="Rectangle 6">
            <a:extLst>
              <a:ext uri="{FF2B5EF4-FFF2-40B4-BE49-F238E27FC236}">
                <a16:creationId xmlns:a16="http://schemas.microsoft.com/office/drawing/2014/main" id="{69EAC91E-0B22-4E4C-A8B6-AFF429DB0794}"/>
              </a:ext>
            </a:extLst>
          </p:cNvPr>
          <p:cNvSpPr/>
          <p:nvPr/>
        </p:nvSpPr>
        <p:spPr>
          <a:xfrm>
            <a:off x="0" y="420265"/>
            <a:ext cx="4305300" cy="1633607"/>
          </a:xfrm>
          <a:prstGeom prst="rect">
            <a:avLst/>
          </a:prstGeom>
          <a:gradFill>
            <a:gsLst>
              <a:gs pos="75000">
                <a:srgbClr val="C66463"/>
              </a:gs>
              <a:gs pos="0">
                <a:srgbClr val="EF8D25"/>
              </a:gs>
            </a:gsLst>
            <a:lin ang="2700000" scaled="1"/>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129">
            <a:extLst>
              <a:ext uri="{FF2B5EF4-FFF2-40B4-BE49-F238E27FC236}">
                <a16:creationId xmlns:a16="http://schemas.microsoft.com/office/drawing/2014/main" id="{A091B8A7-27CF-4277-BA58-661ADED06F4A}"/>
              </a:ext>
            </a:extLst>
          </p:cNvPr>
          <p:cNvSpPr txBox="1">
            <a:spLocks/>
          </p:cNvSpPr>
          <p:nvPr/>
        </p:nvSpPr>
        <p:spPr>
          <a:xfrm>
            <a:off x="384726" y="410349"/>
            <a:ext cx="3768173"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5000" spc="600" dirty="0">
                <a:solidFill>
                  <a:schemeClr val="bg1"/>
                </a:solidFill>
              </a:rPr>
              <a:t>BIG IDEA</a:t>
            </a:r>
          </a:p>
        </p:txBody>
      </p:sp>
      <p:sp>
        <p:nvSpPr>
          <p:cNvPr id="5" name="Rectangle 4">
            <a:extLst>
              <a:ext uri="{FF2B5EF4-FFF2-40B4-BE49-F238E27FC236}">
                <a16:creationId xmlns:a16="http://schemas.microsoft.com/office/drawing/2014/main" id="{48E3123D-3B08-45D8-9B5D-E681CD1CE1D6}"/>
              </a:ext>
            </a:extLst>
          </p:cNvPr>
          <p:cNvSpPr/>
          <p:nvPr/>
        </p:nvSpPr>
        <p:spPr>
          <a:xfrm>
            <a:off x="384727" y="1168642"/>
            <a:ext cx="3501473" cy="861774"/>
          </a:xfrm>
          <a:prstGeom prst="rect">
            <a:avLst/>
          </a:prstGeom>
        </p:spPr>
        <p:txBody>
          <a:bodyPr wrap="square">
            <a:spAutoFit/>
          </a:bodyPr>
          <a:lstStyle/>
          <a:p>
            <a:r>
              <a:rPr lang="en-US" sz="1600" dirty="0">
                <a:solidFill>
                  <a:schemeClr val="bg1"/>
                </a:solidFill>
              </a:rPr>
              <a:t>Grab the attention of your audience by using icons and impressive</a:t>
            </a:r>
          </a:p>
          <a:p>
            <a:r>
              <a:rPr lang="en-US" sz="1600" dirty="0">
                <a:solidFill>
                  <a:schemeClr val="bg1"/>
                </a:solidFill>
              </a:rPr>
              <a:t>images</a:t>
            </a:r>
          </a:p>
        </p:txBody>
      </p:sp>
    </p:spTree>
    <p:extLst>
      <p:ext uri="{BB962C8B-B14F-4D97-AF65-F5344CB8AC3E}">
        <p14:creationId xmlns:p14="http://schemas.microsoft.com/office/powerpoint/2010/main" val="455434835"/>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233713" y="2305573"/>
            <a:ext cx="4091765"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2400" dirty="0">
                <a:solidFill>
                  <a:srgbClr val="EF8D25"/>
                </a:solidFill>
                <a:latin typeface="+mj-lt"/>
                <a:ea typeface="Muli"/>
                <a:cs typeface="Muli"/>
                <a:sym typeface="Muli"/>
              </a:rPr>
              <a:t>WEBSITE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r>
              <a:rPr lang="en-US" sz="2000" dirty="0">
                <a:ea typeface="Muli"/>
                <a:cs typeface="Muli"/>
                <a:sym typeface="Muli"/>
              </a:rPr>
              <a:t>.</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grpSp>
        <p:nvGrpSpPr>
          <p:cNvPr id="5" name="Group 4">
            <a:extLst>
              <a:ext uri="{FF2B5EF4-FFF2-40B4-BE49-F238E27FC236}">
                <a16:creationId xmlns:a16="http://schemas.microsoft.com/office/drawing/2014/main" id="{0C32A94F-2FA7-4E15-95FA-FC64027C81C1}"/>
              </a:ext>
            </a:extLst>
          </p:cNvPr>
          <p:cNvGrpSpPr/>
          <p:nvPr/>
        </p:nvGrpSpPr>
        <p:grpSpPr>
          <a:xfrm>
            <a:off x="5610412" y="1623200"/>
            <a:ext cx="5348539" cy="4163898"/>
            <a:chOff x="5770069" y="1724800"/>
            <a:chExt cx="5348539" cy="4163898"/>
          </a:xfrm>
        </p:grpSpPr>
        <p:sp>
          <p:nvSpPr>
            <p:cNvPr id="3" name="Shape 415"/>
            <p:cNvSpPr/>
            <p:nvPr/>
          </p:nvSpPr>
          <p:spPr>
            <a:xfrm>
              <a:off x="5770069" y="1724800"/>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EF8D25"/>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7"/>
            <p:cNvSpPr/>
            <p:nvPr/>
          </p:nvSpPr>
          <p:spPr>
            <a:xfrm>
              <a:off x="6023428" y="1988457"/>
              <a:ext cx="4853789" cy="3039390"/>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grpSp>
    </p:spTree>
    <p:extLst>
      <p:ext uri="{BB962C8B-B14F-4D97-AF65-F5344CB8AC3E}">
        <p14:creationId xmlns:p14="http://schemas.microsoft.com/office/powerpoint/2010/main" val="2586926917"/>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4">
            <a:extLst>
              <a:ext uri="{FF2B5EF4-FFF2-40B4-BE49-F238E27FC236}">
                <a16:creationId xmlns:a16="http://schemas.microsoft.com/office/drawing/2014/main" id="{345C946E-EE3C-492D-ABE0-9062039A8CC2}"/>
              </a:ext>
            </a:extLst>
          </p:cNvPr>
          <p:cNvSpPr/>
          <p:nvPr/>
        </p:nvSpPr>
        <p:spPr>
          <a:xfrm>
            <a:off x="6206300" y="56401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C66463"/>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 name="Shape 396">
            <a:extLst>
              <a:ext uri="{FF2B5EF4-FFF2-40B4-BE49-F238E27FC236}">
                <a16:creationId xmlns:a16="http://schemas.microsoft.com/office/drawing/2014/main" id="{C499ABB1-AB16-4587-9111-1A809C85105C}"/>
              </a:ext>
            </a:extLst>
          </p:cNvPr>
          <p:cNvSpPr/>
          <p:nvPr/>
        </p:nvSpPr>
        <p:spPr>
          <a:xfrm>
            <a:off x="6386285" y="1146630"/>
            <a:ext cx="2576461" cy="4629886"/>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Shape 395">
            <a:extLst>
              <a:ext uri="{FF2B5EF4-FFF2-40B4-BE49-F238E27FC236}">
                <a16:creationId xmlns:a16="http://schemas.microsoft.com/office/drawing/2014/main" id="{82F6D371-EDB4-4ACD-82A9-BF1F0C486204}"/>
              </a:ext>
            </a:extLst>
          </p:cNvPr>
          <p:cNvSpPr txBox="1">
            <a:spLocks/>
          </p:cNvSpPr>
          <p:nvPr/>
        </p:nvSpPr>
        <p:spPr>
          <a:xfrm>
            <a:off x="1422314" y="231989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2400" dirty="0">
                <a:ln>
                  <a:solidFill>
                    <a:srgbClr val="C66463"/>
                  </a:solidFill>
                </a:ln>
                <a:solidFill>
                  <a:srgbClr val="FFFFFF"/>
                </a:solidFill>
                <a:latin typeface="+mj-lt"/>
                <a:ea typeface="Muli"/>
                <a:cs typeface="Muli"/>
                <a:sym typeface="Muli"/>
              </a:rPr>
              <a:t>	</a:t>
            </a:r>
            <a:r>
              <a:rPr lang="en-US" sz="2400" dirty="0">
                <a:ln>
                  <a:solidFill>
                    <a:srgbClr val="C66463"/>
                  </a:solidFill>
                </a:ln>
                <a:latin typeface="+mj-lt"/>
                <a:ea typeface="Muli"/>
                <a:cs typeface="Muli"/>
                <a:sym typeface="Muli"/>
              </a:rPr>
              <a:t>ANDROID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Tree>
    <p:extLst>
      <p:ext uri="{BB962C8B-B14F-4D97-AF65-F5344CB8AC3E}">
        <p14:creationId xmlns:p14="http://schemas.microsoft.com/office/powerpoint/2010/main" val="3507299994"/>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p:cNvSpPr txBox="1">
            <a:spLocks/>
          </p:cNvSpPr>
          <p:nvPr/>
        </p:nvSpPr>
        <p:spPr>
          <a:xfrm>
            <a:off x="1843229" y="2508773"/>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2400" dirty="0">
                <a:latin typeface="+mj-lt"/>
                <a:ea typeface="Muli"/>
                <a:cs typeface="Muli"/>
                <a:sym typeface="Muli"/>
              </a:rPr>
              <a:t>	</a:t>
            </a:r>
            <a:r>
              <a:rPr lang="en-US" sz="2400" dirty="0">
                <a:solidFill>
                  <a:srgbClr val="EF8D25"/>
                </a:solidFill>
                <a:latin typeface="+mj-lt"/>
                <a:ea typeface="Muli"/>
                <a:cs typeface="Muli"/>
                <a:sym typeface="Muli"/>
              </a:rPr>
              <a:t>iPhone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01"/>
          <p:cNvSpPr/>
          <p:nvPr/>
        </p:nvSpPr>
        <p:spPr>
          <a:xfrm>
            <a:off x="6578833" y="544434"/>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EF8D25"/>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03"/>
          <p:cNvSpPr/>
          <p:nvPr/>
        </p:nvSpPr>
        <p:spPr>
          <a:xfrm>
            <a:off x="6821714" y="1436914"/>
            <a:ext cx="2268402" cy="403694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694235868"/>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5F1C8E6D-8494-4EBF-A8B2-6CF857F7941D}"/>
              </a:ext>
            </a:extLst>
          </p:cNvPr>
          <p:cNvSpPr txBox="1">
            <a:spLocks/>
          </p:cNvSpPr>
          <p:nvPr/>
        </p:nvSpPr>
        <p:spPr>
          <a:xfrm>
            <a:off x="1393286" y="2291059"/>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2400" dirty="0">
                <a:solidFill>
                  <a:srgbClr val="C66463"/>
                </a:solidFill>
                <a:latin typeface="+mj-lt"/>
                <a:ea typeface="Muli"/>
                <a:cs typeface="Muli"/>
                <a:sym typeface="Muli"/>
              </a:rPr>
              <a:t>	TABLET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Shape 408">
            <a:extLst>
              <a:ext uri="{FF2B5EF4-FFF2-40B4-BE49-F238E27FC236}">
                <a16:creationId xmlns:a16="http://schemas.microsoft.com/office/drawing/2014/main" id="{8C445F37-481C-4E86-B3BB-D5BFFA98863A}"/>
              </a:ext>
            </a:extLst>
          </p:cNvPr>
          <p:cNvSpPr/>
          <p:nvPr/>
        </p:nvSpPr>
        <p:spPr>
          <a:xfrm>
            <a:off x="6038734" y="775180"/>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C66463"/>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0">
            <a:extLst>
              <a:ext uri="{FF2B5EF4-FFF2-40B4-BE49-F238E27FC236}">
                <a16:creationId xmlns:a16="http://schemas.microsoft.com/office/drawing/2014/main" id="{1FFEE928-2950-4566-ACAF-8AB62331D117}"/>
              </a:ext>
            </a:extLst>
          </p:cNvPr>
          <p:cNvSpPr/>
          <p:nvPr/>
        </p:nvSpPr>
        <p:spPr>
          <a:xfrm>
            <a:off x="6357256" y="1335315"/>
            <a:ext cx="3272759" cy="4385805"/>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91241655"/>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75" name="Shape 633"/>
          <p:cNvSpPr txBox="1"/>
          <p:nvPr/>
        </p:nvSpPr>
        <p:spPr>
          <a:xfrm>
            <a:off x="667630" y="1653779"/>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mj-lt"/>
                <a:ea typeface="Bitter"/>
                <a:cs typeface="Bitter"/>
                <a:sym typeface="Bitter"/>
              </a:rPr>
              <a:t>Editable Icons</a:t>
            </a:r>
            <a:r>
              <a:rPr lang="en" sz="1200" dirty="0">
                <a:solidFill>
                  <a:srgbClr val="434343"/>
                </a:solidFill>
                <a:latin typeface="+mj-lt"/>
                <a:ea typeface="Bitter"/>
                <a:cs typeface="Bitter"/>
                <a:sym typeface="Bitter"/>
              </a:rPr>
              <a:t>. </a:t>
            </a: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line color, width and style.</a:t>
            </a:r>
          </a:p>
          <a:p>
            <a:pPr lvl="0" rtl="0">
              <a:spcBef>
                <a:spcPts val="0"/>
              </a:spcBef>
              <a:buNone/>
            </a:pPr>
            <a:endParaRPr sz="1200" dirty="0">
              <a:solidFill>
                <a:srgbClr val="434343"/>
              </a:solidFill>
              <a:latin typeface="+mj-lt"/>
              <a:ea typeface="Bitter"/>
              <a:cs typeface="Bitter"/>
              <a:sym typeface="Bitter"/>
            </a:endParaRPr>
          </a:p>
          <a:p>
            <a:pPr lvl="0" rtl="0">
              <a:spcBef>
                <a:spcPts val="0"/>
              </a:spcBef>
              <a:buNone/>
            </a:pPr>
            <a:r>
              <a:rPr lang="en" sz="1200" dirty="0">
                <a:solidFill>
                  <a:srgbClr val="434343"/>
                </a:solidFill>
                <a:latin typeface="+mj-lt"/>
                <a:ea typeface="Bitter"/>
                <a:cs typeface="Bitter"/>
                <a:sym typeface="Bitter"/>
              </a:rPr>
              <a:t>Isn’t that AW</a:t>
            </a:r>
            <a:r>
              <a:rPr lang="en-US" sz="1200" dirty="0">
                <a:solidFill>
                  <a:srgbClr val="434343"/>
                </a:solidFill>
                <a:latin typeface="+mj-lt"/>
                <a:ea typeface="Bitter"/>
                <a:cs typeface="Bitter"/>
                <a:sym typeface="Bitter"/>
              </a:rPr>
              <a:t>E</a:t>
            </a:r>
            <a:r>
              <a:rPr lang="en" sz="1200" dirty="0">
                <a:solidFill>
                  <a:srgbClr val="434343"/>
                </a:solidFill>
                <a:latin typeface="+mj-lt"/>
                <a:ea typeface="Bitter"/>
                <a:cs typeface="Bitter"/>
                <a:sym typeface="Bitter"/>
              </a:rPr>
              <a:t>SOME !!!</a:t>
            </a:r>
          </a:p>
          <a:p>
            <a:pPr lvl="0" rtl="0">
              <a:spcBef>
                <a:spcPts val="0"/>
              </a:spcBef>
              <a:buNone/>
            </a:pPr>
            <a:endParaRPr lang="en"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p:txBody>
      </p:sp>
      <p:sp>
        <p:nvSpPr>
          <p:cNvPr id="276" name="Shape 633"/>
          <p:cNvSpPr txBox="1"/>
          <p:nvPr/>
        </p:nvSpPr>
        <p:spPr>
          <a:xfrm>
            <a:off x="606179" y="1271379"/>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grpSp>
        <p:nvGrpSpPr>
          <p:cNvPr id="4" name="Shape 350"/>
          <p:cNvGrpSpPr/>
          <p:nvPr/>
        </p:nvGrpSpPr>
        <p:grpSpPr>
          <a:xfrm>
            <a:off x="4839468" y="830889"/>
            <a:ext cx="377580" cy="477524"/>
            <a:chOff x="584925" y="238125"/>
            <a:chExt cx="415200" cy="525100"/>
          </a:xfrm>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439125" y="900276"/>
            <a:ext cx="404248" cy="336522"/>
            <a:chOff x="1244325" y="314425"/>
            <a:chExt cx="444525" cy="370050"/>
          </a:xfrm>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61016" y="898616"/>
            <a:ext cx="386494" cy="339842"/>
            <a:chOff x="1928175" y="312600"/>
            <a:chExt cx="425000" cy="373700"/>
          </a:xfrm>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09036" y="886410"/>
            <a:ext cx="316515" cy="364258"/>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343690" y="887525"/>
            <a:ext cx="273229" cy="362030"/>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7871148" y="880860"/>
            <a:ext cx="444240" cy="375376"/>
            <a:chOff x="3918650" y="293075"/>
            <a:chExt cx="488500" cy="412775"/>
          </a:xfrm>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523572" y="852532"/>
            <a:ext cx="365395" cy="432008"/>
            <a:chOff x="4636075" y="261925"/>
            <a:chExt cx="401800" cy="475050"/>
          </a:xfrm>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109989" y="885841"/>
            <a:ext cx="418685" cy="36539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9749031" y="888635"/>
            <a:ext cx="366487" cy="359257"/>
            <a:chOff x="5983625" y="301625"/>
            <a:chExt cx="403000" cy="395050"/>
          </a:xfrm>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0364806" y="885839"/>
            <a:ext cx="360939" cy="360393"/>
            <a:chOff x="6660750" y="298550"/>
            <a:chExt cx="396900" cy="396300"/>
          </a:xfrm>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839468" y="1453326"/>
            <a:ext cx="377580" cy="456994"/>
            <a:chOff x="584925" y="922575"/>
            <a:chExt cx="415200" cy="502525"/>
          </a:xfrm>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441352" y="1442777"/>
            <a:ext cx="399816" cy="476432"/>
            <a:chOff x="1246775" y="910975"/>
            <a:chExt cx="439650" cy="523900"/>
          </a:xfrm>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59356" y="1519394"/>
            <a:ext cx="389813" cy="324291"/>
            <a:chOff x="1926350" y="995225"/>
            <a:chExt cx="428650" cy="356600"/>
          </a:xfrm>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676821" y="1492188"/>
            <a:ext cx="380946" cy="37871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290398" y="1511082"/>
            <a:ext cx="379809" cy="340955"/>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7908956" y="1513856"/>
            <a:ext cx="368715" cy="335385"/>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534174" y="1517175"/>
            <a:ext cx="344297" cy="328746"/>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129367" y="1494976"/>
            <a:ext cx="379809" cy="380355"/>
            <a:chOff x="5302225" y="968375"/>
            <a:chExt cx="417650" cy="418250"/>
          </a:xfrm>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9696831" y="1452212"/>
            <a:ext cx="470885" cy="458654"/>
            <a:chOff x="5926225" y="921350"/>
            <a:chExt cx="517800" cy="504350"/>
          </a:xfrm>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0325384" y="1461102"/>
            <a:ext cx="439784" cy="440899"/>
            <a:chOff x="6617400" y="931125"/>
            <a:chExt cx="483600" cy="484825"/>
          </a:xfrm>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816142" y="2145718"/>
            <a:ext cx="424233" cy="297645"/>
            <a:chOff x="559275" y="1683950"/>
            <a:chExt cx="466500" cy="327300"/>
          </a:xfrm>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429145" y="2086881"/>
            <a:ext cx="424233" cy="415344"/>
            <a:chOff x="1233350" y="1619250"/>
            <a:chExt cx="466500" cy="456725"/>
          </a:xfrm>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6055468" y="2095746"/>
            <a:ext cx="397588" cy="397588"/>
            <a:chOff x="1922075" y="1629000"/>
            <a:chExt cx="437200" cy="437200"/>
          </a:xfrm>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666812" y="2094088"/>
            <a:ext cx="400906" cy="400907"/>
            <a:chOff x="2594325" y="1627175"/>
            <a:chExt cx="440850" cy="440850"/>
          </a:xfrm>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297605" y="2111882"/>
            <a:ext cx="365395" cy="365373"/>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7930578" y="2064099"/>
            <a:ext cx="325381" cy="460881"/>
            <a:chOff x="3984000" y="1594200"/>
            <a:chExt cx="357800" cy="506800"/>
          </a:xfrm>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491926" y="2162928"/>
            <a:ext cx="428689" cy="263225"/>
            <a:chOff x="4601275" y="1702875"/>
            <a:chExt cx="471400" cy="289450"/>
          </a:xfrm>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125479" y="2098520"/>
            <a:ext cx="387584" cy="392041"/>
            <a:chOff x="5297950" y="1632050"/>
            <a:chExt cx="426200" cy="431100"/>
          </a:xfrm>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9737368" y="2086881"/>
            <a:ext cx="389813" cy="415344"/>
            <a:chOff x="5970800" y="1619250"/>
            <a:chExt cx="428650" cy="456725"/>
          </a:xfrm>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0332613" y="2081879"/>
            <a:ext cx="436987" cy="398678"/>
            <a:chOff x="6625350" y="1613750"/>
            <a:chExt cx="480525" cy="438400"/>
          </a:xfrm>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863340" y="2730415"/>
            <a:ext cx="329838" cy="354278"/>
            <a:chOff x="611175" y="2326900"/>
            <a:chExt cx="362700" cy="389575"/>
          </a:xfrm>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467467" y="2733756"/>
            <a:ext cx="347617" cy="347617"/>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80476" y="2733756"/>
            <a:ext cx="347617" cy="347617"/>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693485" y="2733756"/>
            <a:ext cx="347617" cy="347617"/>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387531" y="2673782"/>
            <a:ext cx="185471" cy="463109"/>
            <a:chOff x="3386850" y="2264625"/>
            <a:chExt cx="203950" cy="509250"/>
          </a:xfrm>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8630199" y="2732643"/>
            <a:ext cx="152141" cy="345389"/>
            <a:chOff x="4753325" y="2329350"/>
            <a:chExt cx="167300" cy="379800"/>
          </a:xfrm>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014400" y="2675987"/>
            <a:ext cx="157733" cy="458676"/>
            <a:chOff x="4076175" y="2267050"/>
            <a:chExt cx="173450" cy="504375"/>
          </a:xfrm>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145524" y="2724321"/>
            <a:ext cx="347617" cy="366487"/>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9741255" y="2730961"/>
            <a:ext cx="382037" cy="353164"/>
            <a:chOff x="5975075" y="2327500"/>
            <a:chExt cx="420100" cy="388350"/>
          </a:xfrm>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0428099" y="2720411"/>
            <a:ext cx="234351" cy="382037"/>
            <a:chOff x="6730350" y="2315900"/>
            <a:chExt cx="257700" cy="420100"/>
          </a:xfrm>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968830" y="3303994"/>
            <a:ext cx="118857" cy="433123"/>
            <a:chOff x="727175" y="2957625"/>
            <a:chExt cx="130700" cy="476275"/>
          </a:xfrm>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72154" y="3286812"/>
            <a:ext cx="364258" cy="467544"/>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506344" y="3286812"/>
            <a:ext cx="269863" cy="467544"/>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656808" y="3317862"/>
            <a:ext cx="420915" cy="405363"/>
            <a:chOff x="2583325" y="2972875"/>
            <a:chExt cx="462850" cy="445750"/>
          </a:xfrm>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255372" y="3378406"/>
            <a:ext cx="449787" cy="284300"/>
            <a:chOff x="3241525" y="3039450"/>
            <a:chExt cx="494600" cy="312625"/>
          </a:xfrm>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513074" y="3327348"/>
            <a:ext cx="386494" cy="386471"/>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086602" y="3348418"/>
            <a:ext cx="465338" cy="344274"/>
            <a:chOff x="5255200" y="3006475"/>
            <a:chExt cx="511700" cy="378575"/>
          </a:xfrm>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7905022" y="3328434"/>
            <a:ext cx="376491" cy="384242"/>
            <a:chOff x="3955900" y="2984500"/>
            <a:chExt cx="414000" cy="422525"/>
          </a:xfrm>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820036" y="3968117"/>
            <a:ext cx="420892" cy="33095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9785747" y="3309570"/>
            <a:ext cx="293190" cy="42202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0401455" y="3322865"/>
            <a:ext cx="287642" cy="408705"/>
            <a:chOff x="6701050" y="2978375"/>
            <a:chExt cx="316300" cy="449425"/>
          </a:xfrm>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436352" y="3995841"/>
            <a:ext cx="409819" cy="275433"/>
            <a:chOff x="1241275" y="3718400"/>
            <a:chExt cx="450650" cy="302875"/>
          </a:xfrm>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6054922" y="3974744"/>
            <a:ext cx="398678" cy="318174"/>
            <a:chOff x="1921475" y="3695200"/>
            <a:chExt cx="438400" cy="349875"/>
          </a:xfrm>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671813" y="3969742"/>
            <a:ext cx="390903" cy="327633"/>
            <a:chOff x="2599825" y="3689700"/>
            <a:chExt cx="429850" cy="360275"/>
          </a:xfrm>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303684" y="3935867"/>
            <a:ext cx="353164" cy="368715"/>
            <a:chOff x="3294650" y="3652450"/>
            <a:chExt cx="388350" cy="405450"/>
          </a:xfrm>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7887267" y="3982518"/>
            <a:ext cx="412002" cy="302078"/>
            <a:chOff x="3936375" y="3703750"/>
            <a:chExt cx="453050" cy="332175"/>
          </a:xfrm>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500269" y="3982518"/>
            <a:ext cx="412002" cy="302078"/>
            <a:chOff x="4610450" y="3703750"/>
            <a:chExt cx="453050" cy="332175"/>
          </a:xfrm>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127708" y="3951986"/>
            <a:ext cx="383128" cy="363145"/>
            <a:chOff x="5300400" y="3670175"/>
            <a:chExt cx="421300" cy="399325"/>
          </a:xfrm>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9719110" y="3920373"/>
            <a:ext cx="426461" cy="426438"/>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0359258" y="3947528"/>
            <a:ext cx="372033" cy="372056"/>
            <a:chOff x="6654650" y="3665275"/>
            <a:chExt cx="409100" cy="409125"/>
          </a:xfrm>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826691" y="4544980"/>
            <a:ext cx="403135" cy="403158"/>
            <a:chOff x="570875" y="4322250"/>
            <a:chExt cx="443300" cy="443325"/>
          </a:xfrm>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423042" y="4623322"/>
            <a:ext cx="436465" cy="246561"/>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107668" y="4515016"/>
            <a:ext cx="293190" cy="463086"/>
            <a:chOff x="1979475" y="4289300"/>
            <a:chExt cx="322400" cy="509225"/>
          </a:xfrm>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694569" y="4521109"/>
            <a:ext cx="345934" cy="450901"/>
            <a:chOff x="2624850" y="4296000"/>
            <a:chExt cx="380400" cy="495825"/>
          </a:xfrm>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7908410" y="4561687"/>
            <a:ext cx="369805" cy="369829"/>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295400" y="4585013"/>
            <a:ext cx="369805" cy="32317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519736" y="4560027"/>
            <a:ext cx="373170" cy="373148"/>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105495" y="4565533"/>
            <a:ext cx="427553" cy="362053"/>
            <a:chOff x="5275975" y="4344850"/>
            <a:chExt cx="470150" cy="398125"/>
          </a:xfrm>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9740208" y="4554480"/>
            <a:ext cx="384265" cy="384242"/>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0348141" y="4536114"/>
            <a:ext cx="394268" cy="420892"/>
            <a:chOff x="6642425" y="4312500"/>
            <a:chExt cx="433550" cy="462825"/>
          </a:xfrm>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775066" y="5210230"/>
            <a:ext cx="506398" cy="298759"/>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439125" y="5160779"/>
            <a:ext cx="404248" cy="397588"/>
            <a:chOff x="1244325" y="4999400"/>
            <a:chExt cx="444525" cy="437200"/>
          </a:xfrm>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88229" y="5148002"/>
            <a:ext cx="332067" cy="423120"/>
            <a:chOff x="1958100" y="4985350"/>
            <a:chExt cx="365150" cy="465275"/>
          </a:xfrm>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676792" y="5164098"/>
            <a:ext cx="380946" cy="391473"/>
            <a:chOff x="2605300" y="5003050"/>
            <a:chExt cx="418900" cy="430475"/>
          </a:xfrm>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252599" y="5172442"/>
            <a:ext cx="455335" cy="374261"/>
            <a:chOff x="3238475" y="5012225"/>
            <a:chExt cx="500700" cy="411550"/>
          </a:xfrm>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456391" y="5132452"/>
            <a:ext cx="499758" cy="454221"/>
            <a:chOff x="4562200" y="4968250"/>
            <a:chExt cx="549550" cy="499475"/>
          </a:xfrm>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7920028" y="5158006"/>
            <a:ext cx="346479" cy="402567"/>
            <a:chOff x="3972400" y="4996350"/>
            <a:chExt cx="381000" cy="442675"/>
          </a:xfrm>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073848" y="5124131"/>
            <a:ext cx="490869" cy="470862"/>
            <a:chOff x="5241175" y="4959100"/>
            <a:chExt cx="539775" cy="517775"/>
          </a:xfrm>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9716337" y="5240218"/>
            <a:ext cx="432008" cy="238785"/>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0387017" y="5194086"/>
            <a:ext cx="314856" cy="362053"/>
            <a:chOff x="6685175" y="5036025"/>
            <a:chExt cx="346225" cy="398125"/>
          </a:xfrm>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7" name="Rectangle 276">
            <a:extLst>
              <a:ext uri="{FF2B5EF4-FFF2-40B4-BE49-F238E27FC236}">
                <a16:creationId xmlns:a16="http://schemas.microsoft.com/office/drawing/2014/main" id="{0E969891-6263-4A5C-8550-C476E147FBD2}"/>
              </a:ext>
            </a:extLst>
          </p:cNvPr>
          <p:cNvSpPr/>
          <p:nvPr/>
        </p:nvSpPr>
        <p:spPr>
          <a:xfrm>
            <a:off x="216091" y="5894743"/>
            <a:ext cx="11779787" cy="584775"/>
          </a:xfrm>
          <a:prstGeom prst="rect">
            <a:avLst/>
          </a:prstGeom>
        </p:spPr>
        <p:txBody>
          <a:bodyPr wrap="square">
            <a:spAutoFit/>
          </a:bodyPr>
          <a:lstStyle/>
          <a:p>
            <a:pPr algn="ctr"/>
            <a:r>
              <a:rPr lang="en-US" sz="1600" dirty="0"/>
              <a:t>Special thanks and credits  to: publicdomainvectors.org   | Unsplash.com |  Pexels.com | Slidescarnival.com  </a:t>
            </a:r>
          </a:p>
          <a:p>
            <a:pPr algn="ctr"/>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II">
      <a:dk1>
        <a:sysClr val="windowText" lastClr="000000"/>
      </a:dk1>
      <a:lt1>
        <a:sysClr val="window" lastClr="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287</TotalTime>
  <Words>566</Words>
  <Application>Microsoft Office PowerPoint</Application>
  <PresentationFormat>Widescreen</PresentationFormat>
  <Paragraphs>81</Paragraphs>
  <Slides>17</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17</vt:i4>
      </vt:variant>
    </vt:vector>
  </HeadingPairs>
  <TitlesOfParts>
    <vt:vector size="26" baseType="lpstr">
      <vt:lpstr>Arial</vt:lpstr>
      <vt:lpstr>Bitter</vt:lpstr>
      <vt:lpstr>Calibri</vt:lpstr>
      <vt:lpstr>Dosis</vt:lpstr>
      <vt:lpstr>Lato</vt:lpstr>
      <vt:lpstr>Muli</vt:lpstr>
      <vt:lpstr>Raleway</vt:lpstr>
      <vt:lpstr>Roboto</vt:lpstr>
      <vt:lpstr>Office Theme</vt:lpstr>
      <vt:lpstr>FLORAL  SUMMER</vt:lpstr>
      <vt:lpstr>PowerPoint Presentation</vt:lpstr>
      <vt:lpstr>1. YOUR FIRST HEADLINE</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Slidehood.com;Slidehood</dc:creator>
  <cp:lastModifiedBy>suhair</cp:lastModifiedBy>
  <cp:revision>50</cp:revision>
  <dcterms:created xsi:type="dcterms:W3CDTF">2017-08-02T20:41:11Z</dcterms:created>
  <dcterms:modified xsi:type="dcterms:W3CDTF">2018-01-31T22:26:07Z</dcterms:modified>
</cp:coreProperties>
</file>