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12" r:id="rId3"/>
    <p:sldId id="313" r:id="rId4"/>
    <p:sldId id="314" r:id="rId5"/>
    <p:sldId id="300" r:id="rId6"/>
    <p:sldId id="315" r:id="rId7"/>
    <p:sldId id="316" r:id="rId8"/>
    <p:sldId id="318"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05376C"/>
    <a:srgbClr val="FF7100"/>
    <a:srgbClr val="071425"/>
    <a:srgbClr val="646B74"/>
    <a:srgbClr val="131F2B"/>
    <a:srgbClr val="F9690E"/>
    <a:srgbClr val="C4D422"/>
    <a:srgbClr val="42DF9A"/>
    <a:srgbClr val="EB2264"/>
    <a:srgbClr val="FF5E8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rgbClr val="F9690E"/>
            </a:solidFill>
            <a:ln>
              <a:noFill/>
            </a:ln>
            <a:effectLst/>
            <a:sp3d/>
          </c:spPr>
          <c:invertIfNegative val="0"/>
          <c:dPt>
            <c:idx val="0"/>
            <c:invertIfNegative val="0"/>
            <c:bubble3D val="0"/>
            <c:spPr>
              <a:solidFill>
                <a:srgbClr val="F9690E"/>
              </a:solidFill>
              <a:ln>
                <a:noFill/>
              </a:ln>
              <a:effectLst/>
              <a:sp3d/>
            </c:spPr>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spPr>
              <a:solidFill>
                <a:srgbClr val="F9690E"/>
              </a:solidFill>
              <a:ln>
                <a:noFill/>
              </a:ln>
              <a:effectLst/>
              <a:sp3d/>
            </c:spPr>
            <c:extLst>
              <c:ext xmlns:c16="http://schemas.microsoft.com/office/drawing/2014/chart" uri="{C3380CC4-5D6E-409C-BE32-E72D297353CC}">
                <c16:uniqueId val="{00000003-BA04-4A29-8E1D-6A958FBCDAF4}"/>
              </c:ext>
            </c:extLst>
          </c:dPt>
          <c:dPt>
            <c:idx val="3"/>
            <c:invertIfNegative val="0"/>
            <c:bubble3D val="0"/>
            <c:spPr>
              <a:solidFill>
                <a:srgbClr val="F9690E"/>
              </a:solidFill>
              <a:ln>
                <a:noFill/>
              </a:ln>
              <a:effectLst/>
              <a:sp3d/>
            </c:spPr>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2"/>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F9690E"/>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1-312B-4B0E-AF1C-0CD5519685AC}"/>
              </c:ext>
            </c:extLst>
          </c:dPt>
          <c:dPt>
            <c:idx val="1"/>
            <c:bubble3D val="0"/>
            <c:spPr>
              <a:solidFill>
                <a:schemeClr val="bg1">
                  <a:lumMod val="75000"/>
                </a:schemeClr>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3-312B-4B0E-AF1C-0CD5519685AC}"/>
              </c:ext>
            </c:extLst>
          </c:dPt>
          <c:dPt>
            <c:idx val="2"/>
            <c:bubble3D val="0"/>
            <c:spPr>
              <a:solidFill>
                <a:schemeClr val="bg1"/>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5-312B-4B0E-AF1C-0CD5519685AC}"/>
              </c:ext>
            </c:extLst>
          </c:dPt>
          <c:dPt>
            <c:idx val="3"/>
            <c:bubble3D val="0"/>
            <c:spPr>
              <a:solidFill>
                <a:srgbClr val="131F2B"/>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7-312B-4B0E-AF1C-0CD5519685AC}"/>
              </c:ext>
            </c:extLst>
          </c:dPt>
          <c:dLbls>
            <c:dLbl>
              <c:idx val="0"/>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bg1"/>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1-312B-4B0E-AF1C-0CD5519685AC}"/>
                </c:ext>
              </c:extLst>
            </c:dLbl>
            <c:dLbl>
              <c:idx val="1"/>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2"/>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3-312B-4B0E-AF1C-0CD5519685AC}"/>
                </c:ext>
              </c:extLst>
            </c:dLbl>
            <c:dLbl>
              <c:idx val="2"/>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3"/>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5-312B-4B0E-AF1C-0CD5519685AC}"/>
                </c:ext>
              </c:extLst>
            </c:dLbl>
            <c:dLbl>
              <c:idx val="3"/>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4"/>
                      </a:solidFill>
                      <a:latin typeface="+mn-lt"/>
                      <a:ea typeface="+mn-ea"/>
                      <a:cs typeface="+mn-cs"/>
                    </a:defRPr>
                  </a:pPr>
                  <a:endParaRPr lang="en-US"/>
                </a:p>
              </c:txPr>
              <c:dLblPos val="bestFit"/>
              <c:showLegendKey val="0"/>
              <c:showVal val="1"/>
              <c:showCatName val="0"/>
              <c:showSerName val="0"/>
              <c:showPercent val="0"/>
              <c:showBubbleSize val="0"/>
              <c:extLst>
                <c:ext xmlns:c16="http://schemas.microsoft.com/office/drawing/2014/chart" uri="{C3380CC4-5D6E-409C-BE32-E72D297353CC}">
                  <c16:uniqueId val="{00000007-312B-4B0E-AF1C-0CD5519685AC}"/>
                </c:ext>
              </c:extLst>
            </c:dLbl>
            <c:spPr>
              <a:noFill/>
              <a:ln>
                <a:noFill/>
              </a:ln>
              <a:effectLst/>
            </c:sp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dLblPos val="outEnd"/>
          <c:showLegendKey val="0"/>
          <c:showVal val="0"/>
          <c:showCatName val="1"/>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Reversed" id="21">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charts/style2.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F9690E"/>
        </a:solidFill>
      </dgm:spPr>
      <dgm:t>
        <a:bodyPr/>
        <a:lstStyle/>
        <a:p>
          <a:endParaRPr lang="en-US"/>
        </a:p>
      </dgm:t>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131F2B"/>
        </a:solidFill>
      </dgm:spPr>
      <dgm:t>
        <a:bodyPr/>
        <a:lstStyle/>
        <a:p>
          <a:endParaRPr lang="en-US"/>
        </a:p>
      </dgm:t>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F9690E"/>
        </a:solidFill>
      </dgm:spPr>
      <dgm:t>
        <a:bodyPr/>
        <a:lstStyle/>
        <a:p>
          <a:endParaRPr lang="en-US"/>
        </a:p>
      </dgm:t>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131F2B"/>
        </a:solidFill>
      </dgm:spPr>
      <dgm:t>
        <a:bodyPr/>
        <a:lstStyle/>
        <a:p>
          <a:endParaRPr lang="en-US"/>
        </a:p>
      </dgm:t>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F9690E"/>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131F2B"/>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F9690E"/>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131F2B"/>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4" name="Picture 13"/>
          <p:cNvPicPr>
            <a:picLocks noChangeAspect="1"/>
          </p:cNvPicPr>
          <p:nvPr userDrawn="1"/>
        </p:nvPicPr>
        <p:blipFill>
          <a:blip r:embed="rId2"/>
          <a:stretch>
            <a:fillRect/>
          </a:stretch>
        </p:blipFill>
        <p:spPr>
          <a:xfrm rot="16200000">
            <a:off x="2668170" y="-2668173"/>
            <a:ext cx="6858002" cy="12194342"/>
          </a:xfrm>
          <a:prstGeom prst="rect">
            <a:avLst/>
          </a:prstGeom>
        </p:spPr>
      </p:pic>
      <p:sp>
        <p:nvSpPr>
          <p:cNvPr id="33" name="Oval 2"/>
          <p:cNvSpPr/>
          <p:nvPr userDrawn="1"/>
        </p:nvSpPr>
        <p:spPr>
          <a:xfrm rot="5400000">
            <a:off x="5364344" y="316396"/>
            <a:ext cx="1315150" cy="2836840"/>
          </a:xfrm>
          <a:prstGeom prst="flowChartPreparation">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Group 3"/>
          <p:cNvGrpSpPr/>
          <p:nvPr userDrawn="1"/>
        </p:nvGrpSpPr>
        <p:grpSpPr>
          <a:xfrm>
            <a:off x="3757024" y="1081979"/>
            <a:ext cx="4984431" cy="4452133"/>
            <a:chOff x="4089465" y="1103039"/>
            <a:chExt cx="4411848" cy="4452133"/>
          </a:xfrm>
        </p:grpSpPr>
        <p:sp>
          <p:nvSpPr>
            <p:cNvPr id="12" name="Oval 2"/>
            <p:cNvSpPr/>
            <p:nvPr userDrawn="1"/>
          </p:nvSpPr>
          <p:spPr>
            <a:xfrm rot="5400000">
              <a:off x="5438648" y="3642117"/>
              <a:ext cx="1315150" cy="2510960"/>
            </a:xfrm>
            <a:prstGeom prst="flowChartPreparation">
              <a:avLst/>
            </a:prstGeom>
            <a:solidFill>
              <a:srgbClr val="F9690E"/>
            </a:soli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2"/>
            <p:cNvSpPr/>
            <p:nvPr userDrawn="1"/>
          </p:nvSpPr>
          <p:spPr>
            <a:xfrm rot="5400000">
              <a:off x="3870157" y="1322347"/>
              <a:ext cx="4452132" cy="4013516"/>
            </a:xfrm>
            <a:prstGeom prst="flowChartPreparation">
              <a:avLst/>
            </a:prstGeom>
            <a:gradFill>
              <a:gsLst>
                <a:gs pos="49000">
                  <a:srgbClr val="05376C"/>
                </a:gs>
                <a:gs pos="100000">
                  <a:schemeClr val="bg1">
                    <a:lumMod val="90000"/>
                  </a:schemeClr>
                </a:gs>
              </a:gsLst>
              <a:lin ang="5400000" scaled="1"/>
            </a:gradFill>
            <a:ln>
              <a:noFill/>
            </a:ln>
            <a:effectLst>
              <a:outerShdw blurRad="381000" sx="102000" sy="102000" algn="ctr" rotWithShape="0">
                <a:prstClr val="black">
                  <a:alpha val="66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05376C"/>
                </a:solidFill>
              </a:endParaRPr>
            </a:p>
          </p:txBody>
        </p:sp>
        <p:sp>
          <p:nvSpPr>
            <p:cNvPr id="8" name="Oval 2"/>
            <p:cNvSpPr/>
            <p:nvPr userDrawn="1"/>
          </p:nvSpPr>
          <p:spPr>
            <a:xfrm rot="5400000">
              <a:off x="7587367" y="1753861"/>
              <a:ext cx="1031229" cy="796662"/>
            </a:xfrm>
            <a:prstGeom prst="flowChartPreparation">
              <a:avLst/>
            </a:prstGeom>
            <a:gradFill>
              <a:gsLst>
                <a:gs pos="47000">
                  <a:srgbClr val="FF7100"/>
                </a:gs>
                <a:gs pos="100000">
                  <a:schemeClr val="bg1"/>
                </a:gs>
              </a:gsLst>
              <a:lin ang="5400000" scaled="1"/>
            </a:gra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665965" y="3003533"/>
            <a:ext cx="4860071" cy="850935"/>
          </a:xfrm>
          <a:prstGeom prst="rect">
            <a:avLst/>
          </a:prstGeom>
        </p:spPr>
        <p:txBody>
          <a:bodyPr lIns="91425" tIns="91425" rIns="91425" bIns="91425" anchor="ctr" anchorCtr="0">
            <a:normAutofit/>
          </a:bodyPr>
          <a:lstStyle>
            <a:lvl1pPr lvl="0" algn="ctr">
              <a:spcBef>
                <a:spcPts val="0"/>
              </a:spcBef>
              <a:buSzPct val="100000"/>
              <a:defRPr sz="40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7" name="Rectangle 16"/>
          <p:cNvSpPr/>
          <p:nvPr userDrawn="1"/>
        </p:nvSpPr>
        <p:spPr>
          <a:xfrm>
            <a:off x="-10154" y="-5"/>
            <a:ext cx="12202154" cy="101605"/>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p:cNvSpPr/>
          <p:nvPr userDrawn="1"/>
        </p:nvSpPr>
        <p:spPr>
          <a:xfrm>
            <a:off x="-5077" y="6756395"/>
            <a:ext cx="12202154" cy="101605"/>
          </a:xfrm>
          <a:prstGeom prst="rect">
            <a:avLst/>
          </a:prstGeom>
          <a:solidFill>
            <a:srgbClr val="FF71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17" name="Oval 2"/>
          <p:cNvSpPr/>
          <p:nvPr userDrawn="1"/>
        </p:nvSpPr>
        <p:spPr>
          <a:xfrm rot="5400000">
            <a:off x="234602" y="1273218"/>
            <a:ext cx="4610790" cy="4311565"/>
          </a:xfrm>
          <a:prstGeom prst="flowChartPreparation">
            <a:avLst/>
          </a:prstGeom>
          <a:gradFill>
            <a:gsLst>
              <a:gs pos="0">
                <a:srgbClr val="05376C"/>
              </a:gs>
              <a:gs pos="96000">
                <a:schemeClr val="accent2">
                  <a:lumMod val="75000"/>
                </a:schemeClr>
              </a:gs>
            </a:gsLst>
            <a:lin ang="5400000" scaled="1"/>
          </a:gra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05376C"/>
              </a:solidFill>
            </a:endParaRPr>
          </a:p>
        </p:txBody>
      </p:sp>
      <p:sp>
        <p:nvSpPr>
          <p:cNvPr id="20" name="Freeform 19"/>
          <p:cNvSpPr>
            <a:spLocks noGrp="1"/>
          </p:cNvSpPr>
          <p:nvPr>
            <p:ph type="pic" sz="quarter" idx="10"/>
          </p:nvPr>
        </p:nvSpPr>
        <p:spPr>
          <a:xfrm>
            <a:off x="0" y="0"/>
            <a:ext cx="12192000" cy="6858000"/>
          </a:xfrm>
          <a:custGeom>
            <a:avLst/>
            <a:gdLst>
              <a:gd name="connsiteX0" fmla="*/ 2539997 w 12192000"/>
              <a:gd name="connsiteY0" fmla="*/ 1123606 h 6858000"/>
              <a:gd name="connsiteX1" fmla="*/ 384215 w 12192000"/>
              <a:gd name="connsiteY1" fmla="*/ 2045764 h 6858000"/>
              <a:gd name="connsiteX2" fmla="*/ 384215 w 12192000"/>
              <a:gd name="connsiteY2" fmla="*/ 4812238 h 6858000"/>
              <a:gd name="connsiteX3" fmla="*/ 2539997 w 12192000"/>
              <a:gd name="connsiteY3" fmla="*/ 5734396 h 6858000"/>
              <a:gd name="connsiteX4" fmla="*/ 4695780 w 12192000"/>
              <a:gd name="connsiteY4" fmla="*/ 4812238 h 6858000"/>
              <a:gd name="connsiteX5" fmla="*/ 4695780 w 12192000"/>
              <a:gd name="connsiteY5" fmla="*/ 2045764 h 6858000"/>
              <a:gd name="connsiteX6" fmla="*/ 0 w 12192000"/>
              <a:gd name="connsiteY6" fmla="*/ 0 h 6858000"/>
              <a:gd name="connsiteX7" fmla="*/ 12192000 w 12192000"/>
              <a:gd name="connsiteY7" fmla="*/ 0 h 6858000"/>
              <a:gd name="connsiteX8" fmla="*/ 12192000 w 12192000"/>
              <a:gd name="connsiteY8" fmla="*/ 6858000 h 6858000"/>
              <a:gd name="connsiteX9" fmla="*/ 0 w 12192000"/>
              <a:gd name="connsiteY9"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2192000" h="6858000">
                <a:moveTo>
                  <a:pt x="2539997" y="1123606"/>
                </a:moveTo>
                <a:lnTo>
                  <a:pt x="384215" y="2045764"/>
                </a:lnTo>
                <a:lnTo>
                  <a:pt x="384215" y="4812238"/>
                </a:lnTo>
                <a:lnTo>
                  <a:pt x="2539997" y="5734396"/>
                </a:lnTo>
                <a:lnTo>
                  <a:pt x="4695780" y="4812238"/>
                </a:lnTo>
                <a:lnTo>
                  <a:pt x="4695780" y="2045764"/>
                </a:lnTo>
                <a:close/>
                <a:moveTo>
                  <a:pt x="0" y="0"/>
                </a:moveTo>
                <a:lnTo>
                  <a:pt x="12192000" y="0"/>
                </a:lnTo>
                <a:lnTo>
                  <a:pt x="12192000" y="6858000"/>
                </a:lnTo>
                <a:lnTo>
                  <a:pt x="0" y="6858000"/>
                </a:lnTo>
                <a:close/>
              </a:path>
            </a:pathLst>
          </a:custGeom>
        </p:spPr>
        <p:txBody>
          <a:bodyPr wrap="square">
            <a:noAutofit/>
          </a:bodyPr>
          <a:lstStyle/>
          <a:p>
            <a:endParaRPr lang="en-US"/>
          </a:p>
        </p:txBody>
      </p:sp>
      <p:sp>
        <p:nvSpPr>
          <p:cNvPr id="21" name="Shape 21"/>
          <p:cNvSpPr txBox="1">
            <a:spLocks noGrp="1"/>
          </p:cNvSpPr>
          <p:nvPr userDrawn="1">
            <p:ph type="ctrTitle"/>
          </p:nvPr>
        </p:nvSpPr>
        <p:spPr>
          <a:xfrm>
            <a:off x="573750" y="2528521"/>
            <a:ext cx="3932497"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0" y="4157441"/>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1">
                <a:solidFill>
                  <a:srgbClr val="131F2B"/>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2" name="Rectangle 11"/>
          <p:cNvSpPr>
            <a:spLocks noGrp="1"/>
          </p:cNvSpPr>
          <p:nvPr>
            <p:ph type="pic" sz="quarter" idx="10"/>
          </p:nvPr>
        </p:nvSpPr>
        <p:spPr>
          <a:xfrm>
            <a:off x="754857" y="0"/>
            <a:ext cx="10682287" cy="3439886"/>
          </a:xfrm>
          <a:prstGeom prst="rect">
            <a:avLst/>
          </a:prstGeom>
        </p:spPr>
        <p:txBody>
          <a:bodyPr wrap="square">
            <a:noAutofit/>
          </a:bodyPr>
          <a:lstStyle/>
          <a:p>
            <a:endParaRPr lang="en-US" dirty="0"/>
          </a:p>
        </p:txBody>
      </p:sp>
      <p:sp>
        <p:nvSpPr>
          <p:cNvPr id="34" name="Shape 34"/>
          <p:cNvSpPr txBox="1">
            <a:spLocks noGrp="1"/>
          </p:cNvSpPr>
          <p:nvPr>
            <p:ph type="body" idx="1"/>
          </p:nvPr>
        </p:nvSpPr>
        <p:spPr>
          <a:xfrm>
            <a:off x="5821364" y="3938807"/>
            <a:ext cx="5615780" cy="2752278"/>
          </a:xfrm>
          <a:prstGeom prst="rect">
            <a:avLst/>
          </a:prstGeom>
        </p:spPr>
        <p:txBody>
          <a:bodyPr lIns="91425" tIns="91425" rIns="91425" bIns="91425" anchor="ctr" anchorCtr="0">
            <a:normAutofit/>
          </a:bodyPr>
          <a:lstStyle>
            <a:lvl1pPr marL="0" lvl="0" indent="0" algn="l"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 name="Shape 47"/>
          <p:cNvSpPr txBox="1">
            <a:spLocks noGrp="1"/>
          </p:cNvSpPr>
          <p:nvPr>
            <p:ph type="title"/>
          </p:nvPr>
        </p:nvSpPr>
        <p:spPr>
          <a:xfrm>
            <a:off x="3283106" y="2569029"/>
            <a:ext cx="5615780" cy="725714"/>
          </a:xfrm>
          <a:prstGeom prst="rect">
            <a:avLst/>
          </a:prstGeom>
        </p:spPr>
        <p:txBody>
          <a:bodyPr lIns="91425" tIns="91425" rIns="91425" bIns="91425" anchor="b" anchorCtr="0">
            <a:normAutofit/>
          </a:bodyPr>
          <a:lstStyle>
            <a:lvl1pPr lvl="0" algn="ctr">
              <a:spcBef>
                <a:spcPts val="0"/>
              </a:spcBef>
              <a:defRPr sz="3600">
                <a:solidFill>
                  <a:srgbClr val="F9690E"/>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9" name="Text Placeholder 8"/>
          <p:cNvSpPr>
            <a:spLocks noGrp="1"/>
          </p:cNvSpPr>
          <p:nvPr>
            <p:ph type="body" sz="quarter" idx="11"/>
          </p:nvPr>
        </p:nvSpPr>
        <p:spPr>
          <a:xfrm>
            <a:off x="755650" y="4151313"/>
            <a:ext cx="4702175" cy="2351087"/>
          </a:xfrm>
        </p:spPr>
        <p:txBody>
          <a:bodyPr/>
          <a:lstStyle>
            <a:lvl1pPr>
              <a:defRPr>
                <a:solidFill>
                  <a:srgbClr val="131F2B"/>
                </a:solidFill>
              </a:defRPr>
            </a:lvl1pPr>
          </a:lstStyle>
          <a:p>
            <a:pPr lvl="0"/>
            <a:r>
              <a:rPr lang="en-US" dirty="0" smtClean="0"/>
              <a:t>Edit Master text styles</a:t>
            </a: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2" name="Freeform 11"/>
          <p:cNvSpPr/>
          <p:nvPr userDrawn="1"/>
        </p:nvSpPr>
        <p:spPr>
          <a:xfrm flipH="1">
            <a:off x="2537806" y="0"/>
            <a:ext cx="9654193" cy="6858084"/>
          </a:xfrm>
          <a:custGeom>
            <a:avLst/>
            <a:gdLst>
              <a:gd name="connsiteX0" fmla="*/ 8324850 w 9692293"/>
              <a:gd name="connsiteY0" fmla="*/ 0 h 6858084"/>
              <a:gd name="connsiteX1" fmla="*/ 0 w 9692293"/>
              <a:gd name="connsiteY1" fmla="*/ 0 h 6858084"/>
              <a:gd name="connsiteX2" fmla="*/ 0 w 9692293"/>
              <a:gd name="connsiteY2" fmla="*/ 6858000 h 6858084"/>
              <a:gd name="connsiteX3" fmla="*/ 5111171 w 9692293"/>
              <a:gd name="connsiteY3" fmla="*/ 6858000 h 6858084"/>
              <a:gd name="connsiteX4" fmla="*/ 5111171 w 9692293"/>
              <a:gd name="connsiteY4" fmla="*/ 6858084 h 6858084"/>
              <a:gd name="connsiteX5" fmla="*/ 8359278 w 9692293"/>
              <a:gd name="connsiteY5" fmla="*/ 6858084 h 6858084"/>
              <a:gd name="connsiteX6" fmla="*/ 9692293 w 9692293"/>
              <a:gd name="connsiteY6" fmla="*/ 3429084 h 6858084"/>
              <a:gd name="connsiteX7" fmla="*/ 8359278 w 9692293"/>
              <a:gd name="connsiteY7" fmla="*/ 84 h 6858084"/>
              <a:gd name="connsiteX8" fmla="*/ 8324850 w 9692293"/>
              <a:gd name="connsiteY8" fmla="*/ 84 h 68580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9692293" h="6858084">
                <a:moveTo>
                  <a:pt x="8324850" y="0"/>
                </a:moveTo>
                <a:lnTo>
                  <a:pt x="0" y="0"/>
                </a:lnTo>
                <a:lnTo>
                  <a:pt x="0" y="6858000"/>
                </a:lnTo>
                <a:lnTo>
                  <a:pt x="5111171" y="6858000"/>
                </a:lnTo>
                <a:lnTo>
                  <a:pt x="5111171" y="6858084"/>
                </a:lnTo>
                <a:lnTo>
                  <a:pt x="8359278" y="6858084"/>
                </a:lnTo>
                <a:lnTo>
                  <a:pt x="9692293" y="3429084"/>
                </a:lnTo>
                <a:lnTo>
                  <a:pt x="8359278" y="84"/>
                </a:lnTo>
                <a:lnTo>
                  <a:pt x="8324850" y="84"/>
                </a:lnTo>
                <a:close/>
              </a:path>
            </a:pathLst>
          </a:custGeom>
          <a:gradFill>
            <a:gsLst>
              <a:gs pos="0">
                <a:srgbClr val="05376C"/>
              </a:gs>
              <a:gs pos="96000">
                <a:schemeClr val="accent2">
                  <a:lumMod val="75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14" name="Freeform 13"/>
          <p:cNvSpPr>
            <a:spLocks noGrp="1"/>
          </p:cNvSpPr>
          <p:nvPr>
            <p:ph type="pic" sz="quarter" idx="10"/>
          </p:nvPr>
        </p:nvSpPr>
        <p:spPr>
          <a:xfrm>
            <a:off x="0" y="0"/>
            <a:ext cx="3890736" cy="6858084"/>
          </a:xfrm>
          <a:custGeom>
            <a:avLst/>
            <a:gdLst>
              <a:gd name="connsiteX0" fmla="*/ 0 w 3890736"/>
              <a:gd name="connsiteY0" fmla="*/ 0 h 6858000"/>
              <a:gd name="connsiteX1" fmla="*/ 3890736 w 3890736"/>
              <a:gd name="connsiteY1" fmla="*/ 0 h 6858000"/>
              <a:gd name="connsiteX2" fmla="*/ 3890736 w 3890736"/>
              <a:gd name="connsiteY2" fmla="*/ 84 h 6858000"/>
              <a:gd name="connsiteX3" fmla="*/ 3832722 w 3890736"/>
              <a:gd name="connsiteY3" fmla="*/ 84 h 6858000"/>
              <a:gd name="connsiteX4" fmla="*/ 2499707 w 3890736"/>
              <a:gd name="connsiteY4" fmla="*/ 3429084 h 6858000"/>
              <a:gd name="connsiteX5" fmla="*/ 3832689 w 3890736"/>
              <a:gd name="connsiteY5" fmla="*/ 6858000 h 6858000"/>
              <a:gd name="connsiteX6" fmla="*/ 0 w 3890736"/>
              <a:gd name="connsiteY6"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890736" h="6858000">
                <a:moveTo>
                  <a:pt x="0" y="0"/>
                </a:moveTo>
                <a:lnTo>
                  <a:pt x="3890736" y="0"/>
                </a:lnTo>
                <a:lnTo>
                  <a:pt x="3890736" y="84"/>
                </a:lnTo>
                <a:lnTo>
                  <a:pt x="3832722" y="84"/>
                </a:lnTo>
                <a:lnTo>
                  <a:pt x="2499707" y="3429084"/>
                </a:lnTo>
                <a:lnTo>
                  <a:pt x="3832689" y="6858000"/>
                </a:lnTo>
                <a:lnTo>
                  <a:pt x="0" y="6858000"/>
                </a:lnTo>
                <a:close/>
              </a:path>
            </a:pathLst>
          </a:custGeom>
        </p:spPr>
        <p:txBody>
          <a:bodyPr wrap="square">
            <a:noAutofit/>
          </a:bodyPr>
          <a:lstStyle/>
          <a:p>
            <a:endParaRPr lang="en-US"/>
          </a:p>
        </p:txBody>
      </p:sp>
      <p:sp>
        <p:nvSpPr>
          <p:cNvPr id="47" name="Shape 47"/>
          <p:cNvSpPr txBox="1">
            <a:spLocks noGrp="1"/>
          </p:cNvSpPr>
          <p:nvPr>
            <p:ph type="title"/>
          </p:nvPr>
        </p:nvSpPr>
        <p:spPr>
          <a:xfrm>
            <a:off x="5747202" y="1283439"/>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747202" y="2267034"/>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5" name="Freeform 14"/>
          <p:cNvSpPr/>
          <p:nvPr userDrawn="1"/>
        </p:nvSpPr>
        <p:spPr>
          <a:xfrm flipH="1">
            <a:off x="2714175" y="108858"/>
            <a:ext cx="9354456" cy="6645159"/>
          </a:xfrm>
          <a:custGeom>
            <a:avLst/>
            <a:gdLst>
              <a:gd name="connsiteX0" fmla="*/ 8324850 w 9692293"/>
              <a:gd name="connsiteY0" fmla="*/ 0 h 6858084"/>
              <a:gd name="connsiteX1" fmla="*/ 0 w 9692293"/>
              <a:gd name="connsiteY1" fmla="*/ 0 h 6858084"/>
              <a:gd name="connsiteX2" fmla="*/ 0 w 9692293"/>
              <a:gd name="connsiteY2" fmla="*/ 6858000 h 6858084"/>
              <a:gd name="connsiteX3" fmla="*/ 5111171 w 9692293"/>
              <a:gd name="connsiteY3" fmla="*/ 6858000 h 6858084"/>
              <a:gd name="connsiteX4" fmla="*/ 5111171 w 9692293"/>
              <a:gd name="connsiteY4" fmla="*/ 6858084 h 6858084"/>
              <a:gd name="connsiteX5" fmla="*/ 8359278 w 9692293"/>
              <a:gd name="connsiteY5" fmla="*/ 6858084 h 6858084"/>
              <a:gd name="connsiteX6" fmla="*/ 9692293 w 9692293"/>
              <a:gd name="connsiteY6" fmla="*/ 3429084 h 6858084"/>
              <a:gd name="connsiteX7" fmla="*/ 8359278 w 9692293"/>
              <a:gd name="connsiteY7" fmla="*/ 84 h 6858084"/>
              <a:gd name="connsiteX8" fmla="*/ 8324850 w 9692293"/>
              <a:gd name="connsiteY8" fmla="*/ 84 h 685808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9692293" h="6858084">
                <a:moveTo>
                  <a:pt x="8324850" y="0"/>
                </a:moveTo>
                <a:lnTo>
                  <a:pt x="0" y="0"/>
                </a:lnTo>
                <a:lnTo>
                  <a:pt x="0" y="6858000"/>
                </a:lnTo>
                <a:lnTo>
                  <a:pt x="5111171" y="6858000"/>
                </a:lnTo>
                <a:lnTo>
                  <a:pt x="5111171" y="6858084"/>
                </a:lnTo>
                <a:lnTo>
                  <a:pt x="8359278" y="6858084"/>
                </a:lnTo>
                <a:lnTo>
                  <a:pt x="9692293" y="3429084"/>
                </a:lnTo>
                <a:lnTo>
                  <a:pt x="8359278" y="84"/>
                </a:lnTo>
                <a:lnTo>
                  <a:pt x="8324850" y="84"/>
                </a:lnTo>
                <a:close/>
              </a:path>
            </a:pathLst>
          </a:cu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00524" y="1107829"/>
            <a:ext cx="4975107" cy="847999"/>
          </a:xfrm>
          <a:prstGeom prst="rect">
            <a:avLst/>
          </a:prstGeom>
        </p:spPr>
        <p:txBody>
          <a:bodyPr lIns="91425" tIns="91425" rIns="91425" bIns="91425" anchor="b" anchorCtr="0"/>
          <a:lstStyle>
            <a:lvl1pPr lvl="0">
              <a:spcBef>
                <a:spcPts val="0"/>
              </a:spcBef>
              <a:defRPr>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296454" y="2293256"/>
            <a:ext cx="4975107" cy="3859893"/>
          </a:xfrm>
          <a:prstGeom prst="rect">
            <a:avLst/>
          </a:prstGeom>
        </p:spPr>
        <p:txBody>
          <a:bodyPr lIns="91425" tIns="91425" rIns="91425" bIns="91425" anchor="t" anchorCtr="0">
            <a:normAutofit/>
          </a:bodyPr>
          <a:lstStyle>
            <a:lvl1pPr lvl="0">
              <a:spcBef>
                <a:spcPts val="0"/>
              </a:spcBef>
              <a:defRPr sz="1800">
                <a:solidFill>
                  <a:srgbClr val="131F2B"/>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7" name="Rectangle 36"/>
          <p:cNvSpPr/>
          <p:nvPr userDrawn="1"/>
        </p:nvSpPr>
        <p:spPr>
          <a:xfrm rot="5400000">
            <a:off x="792180" y="1434804"/>
            <a:ext cx="106671" cy="1092847"/>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131F2B"/>
              </a:solidFill>
            </a:endParaRPr>
          </a:p>
        </p:txBody>
      </p:sp>
      <p:sp>
        <p:nvSpPr>
          <p:cNvPr id="14" name="Freeform 13"/>
          <p:cNvSpPr>
            <a:spLocks noGrp="1"/>
          </p:cNvSpPr>
          <p:nvPr>
            <p:ph type="pic" sz="quarter" idx="13"/>
          </p:nvPr>
        </p:nvSpPr>
        <p:spPr>
          <a:xfrm>
            <a:off x="6735792" y="0"/>
            <a:ext cx="5437157" cy="5734050"/>
          </a:xfrm>
          <a:custGeom>
            <a:avLst/>
            <a:gdLst>
              <a:gd name="connsiteX0" fmla="*/ 0 w 5437157"/>
              <a:gd name="connsiteY0" fmla="*/ 0 h 5734050"/>
              <a:gd name="connsiteX1" fmla="*/ 5437157 w 5437157"/>
              <a:gd name="connsiteY1" fmla="*/ 0 h 5734050"/>
              <a:gd name="connsiteX2" fmla="*/ 5437157 w 5437157"/>
              <a:gd name="connsiteY2" fmla="*/ 5734050 h 5734050"/>
              <a:gd name="connsiteX3" fmla="*/ 1245702 w 5437157"/>
              <a:gd name="connsiteY3" fmla="*/ 5734050 h 5734050"/>
              <a:gd name="connsiteX4" fmla="*/ 1245702 w 5437157"/>
              <a:gd name="connsiteY4" fmla="*/ 4976398 h 5734050"/>
              <a:gd name="connsiteX5" fmla="*/ 292595 w 5437157"/>
              <a:gd name="connsiteY5" fmla="*/ 4568697 h 5734050"/>
              <a:gd name="connsiteX6" fmla="*/ 0 w 5437157"/>
              <a:gd name="connsiteY6" fmla="*/ 4693858 h 57340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437157" h="5734050">
                <a:moveTo>
                  <a:pt x="0" y="0"/>
                </a:moveTo>
                <a:lnTo>
                  <a:pt x="5437157" y="0"/>
                </a:lnTo>
                <a:lnTo>
                  <a:pt x="5437157" y="5734050"/>
                </a:lnTo>
                <a:lnTo>
                  <a:pt x="1245702" y="5734050"/>
                </a:lnTo>
                <a:lnTo>
                  <a:pt x="1245702" y="4976398"/>
                </a:lnTo>
                <a:lnTo>
                  <a:pt x="292595" y="4568697"/>
                </a:lnTo>
                <a:lnTo>
                  <a:pt x="0" y="4693858"/>
                </a:lnTo>
                <a:close/>
              </a:path>
            </a:pathLst>
          </a:custGeom>
        </p:spPr>
        <p:txBody>
          <a:bodyPr wrap="square">
            <a:noAutofit/>
          </a:bodyPr>
          <a:lstStyle/>
          <a:p>
            <a:endParaRPr lang="en-US"/>
          </a:p>
        </p:txBody>
      </p:sp>
      <p:sp>
        <p:nvSpPr>
          <p:cNvPr id="15" name="Oval 2"/>
          <p:cNvSpPr/>
          <p:nvPr userDrawn="1"/>
        </p:nvSpPr>
        <p:spPr>
          <a:xfrm rot="5400000">
            <a:off x="6009134" y="4634843"/>
            <a:ext cx="2038506" cy="1906214"/>
          </a:xfrm>
          <a:prstGeom prst="flowChartPreparation">
            <a:avLst/>
          </a:prstGeom>
          <a:gradFill>
            <a:gsLst>
              <a:gs pos="0">
                <a:srgbClr val="05376C"/>
              </a:gs>
              <a:gs pos="96000">
                <a:schemeClr val="accent2">
                  <a:lumMod val="75000"/>
                </a:schemeClr>
              </a:gs>
            </a:gsLst>
            <a:lin ang="5400000" scaled="1"/>
          </a:gra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05376C"/>
              </a:solidFill>
            </a:endParaRPr>
          </a:p>
        </p:txBody>
      </p:sp>
      <p:sp>
        <p:nvSpPr>
          <p:cNvPr id="16" name="Oval 2"/>
          <p:cNvSpPr/>
          <p:nvPr userDrawn="1"/>
        </p:nvSpPr>
        <p:spPr>
          <a:xfrm rot="5400000">
            <a:off x="6229860" y="4841245"/>
            <a:ext cx="1597053" cy="1493410"/>
          </a:xfrm>
          <a:prstGeom prst="flowChartPreparation">
            <a:avLst/>
          </a:prstGeom>
          <a:gradFill>
            <a:gsLst>
              <a:gs pos="50000">
                <a:srgbClr val="FF7100"/>
              </a:gs>
              <a:gs pos="96000">
                <a:schemeClr val="bg1"/>
              </a:gs>
            </a:gsLst>
            <a:lin ang="5400000" scaled="1"/>
          </a:gradFill>
          <a:ln>
            <a:noFill/>
          </a:ln>
          <a:effectLst>
            <a:outerShdw blurRad="3810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05376C"/>
              </a:solidFill>
            </a:endParaRPr>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0" name="Freeform 9"/>
          <p:cNvSpPr>
            <a:spLocks noGrp="1"/>
          </p:cNvSpPr>
          <p:nvPr>
            <p:ph type="pic" sz="quarter" idx="10"/>
          </p:nvPr>
        </p:nvSpPr>
        <p:spPr>
          <a:xfrm>
            <a:off x="699521" y="0"/>
            <a:ext cx="10783887" cy="4209143"/>
          </a:xfrm>
          <a:custGeom>
            <a:avLst/>
            <a:gdLst>
              <a:gd name="connsiteX0" fmla="*/ 0 w 10783887"/>
              <a:gd name="connsiteY0" fmla="*/ 0 h 4209143"/>
              <a:gd name="connsiteX1" fmla="*/ 10783887 w 10783887"/>
              <a:gd name="connsiteY1" fmla="*/ 0 h 4209143"/>
              <a:gd name="connsiteX2" fmla="*/ 10783887 w 10783887"/>
              <a:gd name="connsiteY2" fmla="*/ 4209143 h 4209143"/>
              <a:gd name="connsiteX3" fmla="*/ 6214491 w 10783887"/>
              <a:gd name="connsiteY3" fmla="*/ 4209143 h 4209143"/>
              <a:gd name="connsiteX4" fmla="*/ 6214491 w 10783887"/>
              <a:gd name="connsiteY4" fmla="*/ 2876551 h 4209143"/>
              <a:gd name="connsiteX5" fmla="*/ 2759824 w 10783887"/>
              <a:gd name="connsiteY5" fmla="*/ 2876551 h 4209143"/>
              <a:gd name="connsiteX6" fmla="*/ 2747960 w 10783887"/>
              <a:gd name="connsiteY6" fmla="*/ 2876551 h 4209143"/>
              <a:gd name="connsiteX7" fmla="*/ 0 w 10783887"/>
              <a:gd name="connsiteY7" fmla="*/ 2876551 h 420914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0783887" h="4209143">
                <a:moveTo>
                  <a:pt x="0" y="0"/>
                </a:moveTo>
                <a:lnTo>
                  <a:pt x="10783887" y="0"/>
                </a:lnTo>
                <a:lnTo>
                  <a:pt x="10783887" y="4209143"/>
                </a:lnTo>
                <a:lnTo>
                  <a:pt x="6214491" y="4209143"/>
                </a:lnTo>
                <a:lnTo>
                  <a:pt x="6214491" y="2876551"/>
                </a:lnTo>
                <a:lnTo>
                  <a:pt x="2759824" y="2876551"/>
                </a:lnTo>
                <a:lnTo>
                  <a:pt x="2747960" y="2876551"/>
                </a:lnTo>
                <a:lnTo>
                  <a:pt x="0" y="2876551"/>
                </a:lnTo>
                <a:close/>
              </a:path>
            </a:pathLst>
          </a:custGeom>
        </p:spPr>
        <p:txBody>
          <a:bodyPr wrap="square">
            <a:noAutofit/>
          </a:bodyPr>
          <a:lstStyle/>
          <a:p>
            <a:endParaRPr lang="en-US"/>
          </a:p>
        </p:txBody>
      </p:sp>
      <p:sp>
        <p:nvSpPr>
          <p:cNvPr id="62" name="Shape 62"/>
          <p:cNvSpPr txBox="1">
            <a:spLocks noGrp="1"/>
          </p:cNvSpPr>
          <p:nvPr>
            <p:ph type="title"/>
          </p:nvPr>
        </p:nvSpPr>
        <p:spPr>
          <a:xfrm>
            <a:off x="7216762" y="4462812"/>
            <a:ext cx="4285696" cy="625687"/>
          </a:xfrm>
          <a:prstGeom prst="rect">
            <a:avLst/>
          </a:prstGeom>
        </p:spPr>
        <p:txBody>
          <a:bodyPr lIns="91425" tIns="91425" rIns="91425" bIns="91425" anchor="b" anchorCtr="0">
            <a:normAutofit/>
          </a:bodyPr>
          <a:lstStyle>
            <a:lvl1pPr lvl="0" algn="ctr" rtl="0">
              <a:spcBef>
                <a:spcPts val="0"/>
              </a:spcBef>
              <a:defRPr sz="3600">
                <a:solidFill>
                  <a:srgbClr val="131F2B"/>
                </a:solidFill>
                <a:latin typeface="Roboto Medium" panose="02000000000000000000" pitchFamily="2" charset="0"/>
                <a:ea typeface="Roboto Medium"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0" y="2876551"/>
            <a:ext cx="3466531" cy="3981450"/>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Rectangle 45"/>
          <p:cNvSpPr/>
          <p:nvPr userDrawn="1"/>
        </p:nvSpPr>
        <p:spPr>
          <a:xfrm>
            <a:off x="3454668" y="2876551"/>
            <a:ext cx="3466531" cy="3981449"/>
          </a:xfrm>
          <a:prstGeom prst="rect">
            <a:avLst/>
          </a:prstGeom>
          <a:gradFill>
            <a:gsLst>
              <a:gs pos="0">
                <a:srgbClr val="05376C"/>
              </a:gs>
              <a:gs pos="96000">
                <a:schemeClr val="accent2">
                  <a:lumMod val="75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220652" y="3715656"/>
            <a:ext cx="2996198" cy="2873835"/>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689834" y="3715656"/>
            <a:ext cx="2996198" cy="2873836"/>
          </a:xfrm>
          <a:prstGeom prst="rect">
            <a:avLst/>
          </a:prstGeom>
        </p:spPr>
        <p:txBody>
          <a:bodyPr lIns="91425" tIns="91425" rIns="91425" bIns="91425" anchor="t" anchorCtr="0">
            <a:normAutofit/>
          </a:bodyPr>
          <a:lstStyle>
            <a:lvl1pPr lvl="0">
              <a:spcBef>
                <a:spcPts val="0"/>
              </a:spcBef>
              <a:buSzPct val="100000"/>
              <a:defRPr sz="1800">
                <a:solidFill>
                  <a:schemeClr val="bg1"/>
                </a:solidFill>
                <a:latin typeface="Roboto" panose="02000000000000000000" pitchFamily="2" charset="0"/>
                <a:ea typeface="Roboto" panose="02000000000000000000" pitchFamily="2" charset="0"/>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2052159" y="419339"/>
            <a:ext cx="8087683" cy="538236"/>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grpSp>
        <p:nvGrpSpPr>
          <p:cNvPr id="3" name="Group 2"/>
          <p:cNvGrpSpPr/>
          <p:nvPr userDrawn="1"/>
        </p:nvGrpSpPr>
        <p:grpSpPr>
          <a:xfrm rot="10800000">
            <a:off x="1389851" y="1209768"/>
            <a:ext cx="9412298" cy="5266404"/>
            <a:chOff x="0" y="0"/>
            <a:chExt cx="12192000" cy="6821713"/>
          </a:xfrm>
          <a:solidFill>
            <a:srgbClr val="F9690E"/>
          </a:solidFill>
        </p:grpSpPr>
        <p:sp>
          <p:nvSpPr>
            <p:cNvPr id="2" name="Rectangle 1"/>
            <p:cNvSpPr/>
            <p:nvPr userDrawn="1"/>
          </p:nvSpPr>
          <p:spPr>
            <a:xfrm>
              <a:off x="0" y="0"/>
              <a:ext cx="4052942" cy="3410857"/>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Rectangle 46"/>
            <p:cNvSpPr/>
            <p:nvPr userDrawn="1"/>
          </p:nvSpPr>
          <p:spPr>
            <a:xfrm>
              <a:off x="4070476" y="3410856"/>
              <a:ext cx="4052942" cy="3410857"/>
            </a:xfrm>
            <a:prstGeom prst="rect">
              <a:avLst/>
            </a:prstGeom>
            <a:solidFill>
              <a:srgbClr val="646B7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p:cNvSpPr/>
            <p:nvPr userDrawn="1"/>
          </p:nvSpPr>
          <p:spPr>
            <a:xfrm>
              <a:off x="8139058" y="0"/>
              <a:ext cx="4052942" cy="3410857"/>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9" name="Picture Placeholder 4"/>
          <p:cNvSpPr>
            <a:spLocks noGrp="1"/>
          </p:cNvSpPr>
          <p:nvPr>
            <p:ph type="pic" sz="quarter" idx="11"/>
          </p:nvPr>
        </p:nvSpPr>
        <p:spPr>
          <a:xfrm>
            <a:off x="7753512" y="1206514"/>
            <a:ext cx="3017520" cy="2557507"/>
          </a:xfrm>
        </p:spPr>
        <p:txBody>
          <a:bodyPr/>
          <a:lstStyle/>
          <a:p>
            <a:endParaRPr lang="en-US"/>
          </a:p>
        </p:txBody>
      </p:sp>
      <p:sp>
        <p:nvSpPr>
          <p:cNvPr id="79" name="Shape 79"/>
          <p:cNvSpPr txBox="1">
            <a:spLocks noGrp="1"/>
          </p:cNvSpPr>
          <p:nvPr>
            <p:ph type="body" idx="1"/>
          </p:nvPr>
        </p:nvSpPr>
        <p:spPr>
          <a:xfrm>
            <a:off x="1616528"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1" name="Shape 79"/>
          <p:cNvSpPr txBox="1">
            <a:spLocks noGrp="1"/>
          </p:cNvSpPr>
          <p:nvPr>
            <p:ph type="body" idx="13"/>
          </p:nvPr>
        </p:nvSpPr>
        <p:spPr>
          <a:xfrm>
            <a:off x="4757868" y="1444050"/>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2" name="Shape 79"/>
          <p:cNvSpPr txBox="1">
            <a:spLocks noGrp="1"/>
          </p:cNvSpPr>
          <p:nvPr>
            <p:ph type="body" idx="14"/>
          </p:nvPr>
        </p:nvSpPr>
        <p:spPr>
          <a:xfrm>
            <a:off x="7904201" y="4077396"/>
            <a:ext cx="2666999" cy="215265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1" name="Picture Placeholder 4"/>
          <p:cNvSpPr>
            <a:spLocks noGrp="1"/>
          </p:cNvSpPr>
          <p:nvPr>
            <p:ph type="pic" sz="quarter" idx="15"/>
          </p:nvPr>
        </p:nvSpPr>
        <p:spPr>
          <a:xfrm>
            <a:off x="1418878" y="1206515"/>
            <a:ext cx="3017520" cy="2560320"/>
          </a:xfrm>
        </p:spPr>
        <p:txBody>
          <a:bodyPr/>
          <a:lstStyle/>
          <a:p>
            <a:endParaRPr lang="en-US"/>
          </a:p>
        </p:txBody>
      </p:sp>
      <p:sp>
        <p:nvSpPr>
          <p:cNvPr id="22" name="Picture Placeholder 4"/>
          <p:cNvSpPr>
            <a:spLocks noGrp="1"/>
          </p:cNvSpPr>
          <p:nvPr>
            <p:ph type="pic" sz="quarter" idx="16"/>
          </p:nvPr>
        </p:nvSpPr>
        <p:spPr>
          <a:xfrm>
            <a:off x="4582607" y="3918665"/>
            <a:ext cx="3017520" cy="2557507"/>
          </a:xfrm>
        </p:spPr>
        <p:txBody>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solidFill>
                  <a:srgbClr val="131F2B"/>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1" name="Rectangle 50"/>
          <p:cNvSpPr/>
          <p:nvPr userDrawn="1"/>
        </p:nvSpPr>
        <p:spPr>
          <a:xfrm flipV="1">
            <a:off x="11921725" y="0"/>
            <a:ext cx="270275" cy="4305606"/>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ectangle 51"/>
          <p:cNvSpPr/>
          <p:nvPr userDrawn="1"/>
        </p:nvSpPr>
        <p:spPr>
          <a:xfrm flipV="1">
            <a:off x="11651450" y="0"/>
            <a:ext cx="270275" cy="3758042"/>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328623" y="1893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51" name="Rectangle 50"/>
          <p:cNvSpPr/>
          <p:nvPr userDrawn="1"/>
        </p:nvSpPr>
        <p:spPr>
          <a:xfrm flipV="1">
            <a:off x="225025" y="0"/>
            <a:ext cx="270275" cy="4305606"/>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ectangle 51"/>
          <p:cNvSpPr/>
          <p:nvPr userDrawn="1"/>
        </p:nvSpPr>
        <p:spPr>
          <a:xfrm flipV="1">
            <a:off x="-45250" y="0"/>
            <a:ext cx="270275" cy="3758042"/>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2" name="Rectangle 1"/>
          <p:cNvSpPr/>
          <p:nvPr userDrawn="1"/>
        </p:nvSpPr>
        <p:spPr>
          <a:xfrm>
            <a:off x="0" y="1493520"/>
            <a:ext cx="12192000" cy="4008120"/>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5" name="Picture Placeholder 44"/>
          <p:cNvSpPr>
            <a:spLocks noGrp="1"/>
          </p:cNvSpPr>
          <p:nvPr>
            <p:ph type="pic" sz="quarter" idx="10"/>
          </p:nvPr>
        </p:nvSpPr>
        <p:spPr>
          <a:xfrm>
            <a:off x="6575425" y="1076234"/>
            <a:ext cx="4964113" cy="4774974"/>
          </a:xfrm>
        </p:spPr>
        <p:txBody>
          <a:bodyPr/>
          <a:lstStyle/>
          <a:p>
            <a:endParaRPr lang="en-US"/>
          </a:p>
        </p:txBody>
      </p:sp>
      <p:grpSp>
        <p:nvGrpSpPr>
          <p:cNvPr id="3" name="Group 2"/>
          <p:cNvGrpSpPr/>
          <p:nvPr userDrawn="1"/>
        </p:nvGrpSpPr>
        <p:grpSpPr>
          <a:xfrm rot="5400000">
            <a:off x="10047994" y="4736620"/>
            <a:ext cx="441726" cy="3846286"/>
            <a:chOff x="11651450" y="0"/>
            <a:chExt cx="540550" cy="4305606"/>
          </a:xfrm>
        </p:grpSpPr>
        <p:sp>
          <p:nvSpPr>
            <p:cNvPr id="49" name="Round Same Side Corner Rectangle 48"/>
            <p:cNvSpPr/>
            <p:nvPr userDrawn="1"/>
          </p:nvSpPr>
          <p:spPr>
            <a:xfrm flipV="1">
              <a:off x="11921725" y="0"/>
              <a:ext cx="270275" cy="4305606"/>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ound Same Side Corner Rectangle 49"/>
            <p:cNvSpPr/>
            <p:nvPr userDrawn="1"/>
          </p:nvSpPr>
          <p:spPr>
            <a:xfrm flipV="1">
              <a:off x="11651450" y="0"/>
              <a:ext cx="270275" cy="3758042"/>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5" name="Rectangle 44"/>
          <p:cNvSpPr/>
          <p:nvPr userDrawn="1"/>
        </p:nvSpPr>
        <p:spPr>
          <a:xfrm>
            <a:off x="0" y="1493520"/>
            <a:ext cx="12192000" cy="4008120"/>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0" name="Group 49"/>
          <p:cNvGrpSpPr/>
          <p:nvPr userDrawn="1"/>
        </p:nvGrpSpPr>
        <p:grpSpPr>
          <a:xfrm rot="16200000" flipH="1">
            <a:off x="1702280" y="4736620"/>
            <a:ext cx="441726" cy="3846286"/>
            <a:chOff x="11651450" y="0"/>
            <a:chExt cx="540550" cy="4305606"/>
          </a:xfrm>
        </p:grpSpPr>
        <p:sp>
          <p:nvSpPr>
            <p:cNvPr id="51" name="Round Same Side Corner Rectangle 50"/>
            <p:cNvSpPr/>
            <p:nvPr userDrawn="1"/>
          </p:nvSpPr>
          <p:spPr>
            <a:xfrm flipV="1">
              <a:off x="11921725" y="0"/>
              <a:ext cx="270275" cy="4305606"/>
            </a:xfrm>
            <a:prstGeom prst="rect">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ound Same Side Corner Rectangle 51"/>
            <p:cNvSpPr/>
            <p:nvPr userDrawn="1"/>
          </p:nvSpPr>
          <p:spPr>
            <a:xfrm flipV="1">
              <a:off x="11651450" y="0"/>
              <a:ext cx="270275" cy="3758042"/>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4" name="Picture Placeholder 44"/>
          <p:cNvSpPr>
            <a:spLocks noGrp="1"/>
          </p:cNvSpPr>
          <p:nvPr>
            <p:ph type="pic" sz="quarter" idx="10"/>
          </p:nvPr>
        </p:nvSpPr>
        <p:spPr>
          <a:xfrm>
            <a:off x="652471" y="1071985"/>
            <a:ext cx="4964113" cy="4774974"/>
          </a:xfrm>
        </p:spPr>
        <p:txBody>
          <a:bodyPr/>
          <a:lstStyle/>
          <a:p>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rgbClr val="05376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6/19/2018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Rectangle 5"/>
          <p:cNvSpPr/>
          <p:nvPr/>
        </p:nvSpPr>
        <p:spPr>
          <a:xfrm>
            <a:off x="4494440" y="3838734"/>
            <a:ext cx="3203121" cy="307777"/>
          </a:xfrm>
          <a:prstGeom prst="rect">
            <a:avLst/>
          </a:prstGeom>
        </p:spPr>
        <p:txBody>
          <a:bodyPr wrap="none">
            <a:spAutoFit/>
          </a:bodyPr>
          <a:lstStyle/>
          <a:p>
            <a:r>
              <a:rPr lang="en" sz="1400" dirty="0" smtClean="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sp>
        <p:nvSpPr>
          <p:cNvPr id="7" name="Shape 81">
            <a:extLst>
              <a:ext uri="{FF2B5EF4-FFF2-40B4-BE49-F238E27FC236}">
                <a16:creationId xmlns:a16="http://schemas.microsoft.com/office/drawing/2014/main" id="{6BCDD2DE-0664-4B9B-802D-68F4AD93E3C5}"/>
              </a:ext>
            </a:extLst>
          </p:cNvPr>
          <p:cNvSpPr txBox="1">
            <a:spLocks/>
          </p:cNvSpPr>
          <p:nvPr/>
        </p:nvSpPr>
        <p:spPr>
          <a:xfrm>
            <a:off x="3399264" y="2684524"/>
            <a:ext cx="5393472" cy="148895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11500" dirty="0" smtClean="0">
                <a:gradFill>
                  <a:gsLst>
                    <a:gs pos="0">
                      <a:schemeClr val="bg1"/>
                    </a:gs>
                    <a:gs pos="100000">
                      <a:schemeClr val="bg1">
                        <a:lumMod val="90000"/>
                      </a:schemeClr>
                    </a:gs>
                  </a:gsLst>
                  <a:lin ang="5400000" scaled="1"/>
                </a:gradFill>
                <a:effectLst>
                  <a:outerShdw blurRad="38100" dist="38100" dir="21540000" algn="tl">
                    <a:srgbClr val="000000">
                      <a:alpha val="98000"/>
                    </a:srgbClr>
                  </a:outerShdw>
                </a:effectLst>
                <a:latin typeface="Roboto Medium" panose="02000000000000000000" pitchFamily="2" charset="0"/>
                <a:ea typeface="Roboto Medium" panose="02000000000000000000" pitchFamily="2" charset="0"/>
              </a:rPr>
              <a:t>F</a:t>
            </a:r>
            <a:r>
              <a:rPr lang="en" sz="8000" dirty="0" smtClean="0">
                <a:gradFill>
                  <a:gsLst>
                    <a:gs pos="0">
                      <a:schemeClr val="bg1"/>
                    </a:gs>
                    <a:gs pos="100000">
                      <a:schemeClr val="bg1">
                        <a:lumMod val="90000"/>
                      </a:schemeClr>
                    </a:gs>
                  </a:gsLst>
                  <a:lin ang="5400000" scaled="1"/>
                </a:gradFill>
                <a:effectLst>
                  <a:outerShdw blurRad="38100" dist="38100" dir="21540000" algn="tl">
                    <a:srgbClr val="000000">
                      <a:alpha val="98000"/>
                    </a:srgbClr>
                  </a:outerShdw>
                </a:effectLst>
                <a:latin typeface="Roboto Medium" panose="02000000000000000000" pitchFamily="2" charset="0"/>
                <a:ea typeface="Roboto Medium" panose="02000000000000000000" pitchFamily="2" charset="0"/>
              </a:rPr>
              <a:t>USION</a:t>
            </a:r>
            <a:endParaRPr lang="en" sz="8000" b="1" dirty="0">
              <a:gradFill>
                <a:gsLst>
                  <a:gs pos="0">
                    <a:schemeClr val="bg1"/>
                  </a:gs>
                  <a:gs pos="100000">
                    <a:schemeClr val="bg1">
                      <a:lumMod val="90000"/>
                    </a:schemeClr>
                  </a:gs>
                </a:gsLst>
                <a:lin ang="5400000" scaled="1"/>
              </a:gradFill>
              <a:effectLst>
                <a:outerShdw blurRad="38100" dist="38100" dir="21540000" algn="tl">
                  <a:srgbClr val="000000">
                    <a:alpha val="98000"/>
                  </a:srgbClr>
                </a:outerShdw>
              </a:effectLst>
              <a:latin typeface="Roboto Medium" panose="02000000000000000000" pitchFamily="2" charset="0"/>
              <a:ea typeface="Roboto Medium" panose="02000000000000000000" pitchFamily="2" charset="0"/>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181418" y="1252225"/>
            <a:ext cx="5393472"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smtClean="0">
                <a:solidFill>
                  <a:srgbClr val="071425"/>
                </a:solidFill>
                <a:latin typeface="Roboto Medium" panose="02000000000000000000" pitchFamily="2" charset="0"/>
                <a:ea typeface="Roboto Medium" panose="02000000000000000000" pitchFamily="2" charset="0"/>
              </a:rPr>
              <a:t>INSTRUCTIONS FOR </a:t>
            </a:r>
            <a:r>
              <a:rPr lang="en" sz="3600" b="1" dirty="0" smtClean="0">
                <a:solidFill>
                  <a:srgbClr val="071425"/>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a:t>
            </a:r>
            <a:endParaRPr lang="en" sz="3600" b="1" dirty="0">
              <a:solidFill>
                <a:srgbClr val="071425"/>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6" name="Rectangle 5">
            <a:extLst>
              <a:ext uri="{FF2B5EF4-FFF2-40B4-BE49-F238E27FC236}">
                <a16:creationId xmlns:a16="http://schemas.microsoft.com/office/drawing/2014/main" id="{83031EDF-1C34-49BB-A711-61952CB8A541}"/>
              </a:ext>
            </a:extLst>
          </p:cNvPr>
          <p:cNvSpPr/>
          <p:nvPr/>
        </p:nvSpPr>
        <p:spPr>
          <a:xfrm>
            <a:off x="171574" y="4956782"/>
            <a:ext cx="4466513" cy="307777"/>
          </a:xfrm>
          <a:prstGeom prst="rect">
            <a:avLst/>
          </a:prstGeom>
        </p:spPr>
        <p:txBody>
          <a:bodyPr wrap="square">
            <a:spAutoFit/>
          </a:bodyPr>
          <a:lstStyle/>
          <a:p>
            <a:pPr algn="just"/>
            <a:r>
              <a:rPr lang="en-US" sz="1400" dirty="0">
                <a:solidFill>
                  <a:srgbClr val="F9690E"/>
                </a:solidFill>
              </a:rPr>
              <a:t>FONT: </a:t>
            </a:r>
            <a:r>
              <a:rPr lang="en-US" sz="1400" dirty="0" err="1" smtClean="0">
                <a:solidFill>
                  <a:srgbClr val="F9690E"/>
                </a:solidFill>
              </a:rPr>
              <a:t>Roboto</a:t>
            </a:r>
            <a:r>
              <a:rPr lang="en-US" sz="1400" dirty="0" smtClean="0">
                <a:solidFill>
                  <a:srgbClr val="F9690E"/>
                </a:solidFill>
              </a:rPr>
              <a:t> Medium (Free </a:t>
            </a:r>
            <a:r>
              <a:rPr lang="en-US" sz="1400" dirty="0">
                <a:solidFill>
                  <a:srgbClr val="F9690E"/>
                </a:solidFill>
              </a:rPr>
              <a:t>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15530" y="2433243"/>
            <a:ext cx="2463423" cy="2246769"/>
          </a:xfrm>
          <a:prstGeom prst="rect">
            <a:avLst/>
          </a:prstGeom>
        </p:spPr>
        <p:txBody>
          <a:bodyPr wrap="square">
            <a:spAutoFit/>
          </a:bodyPr>
          <a:lstStyle/>
          <a:p>
            <a:r>
              <a:rPr lang="en-US" sz="1400" b="1" dirty="0">
                <a:solidFill>
                  <a:srgbClr val="131F2B"/>
                </a:solidFill>
              </a:rPr>
              <a:t>DOWNLOAD AS POWERPOINT TEMPLATE</a:t>
            </a:r>
          </a:p>
          <a:p>
            <a:endParaRPr lang="en-US" sz="800" dirty="0">
              <a:solidFill>
                <a:srgbClr val="131F2B"/>
              </a:solidFill>
            </a:endParaRPr>
          </a:p>
          <a:p>
            <a:r>
              <a:rPr lang="en-US" sz="1200" dirty="0">
                <a:solidFill>
                  <a:srgbClr val="131F2B"/>
                </a:solidFill>
              </a:rPr>
              <a:t>Click on the button under the presentation preview that says "Download as </a:t>
            </a:r>
            <a:r>
              <a:rPr lang="en-US" sz="1200" dirty="0" smtClean="0">
                <a:solidFill>
                  <a:srgbClr val="131F2B"/>
                </a:solidFill>
              </a:rPr>
              <a:t>Power Point </a:t>
            </a:r>
            <a:r>
              <a:rPr lang="en-US" sz="1200" dirty="0">
                <a:solidFill>
                  <a:srgbClr val="131F2B"/>
                </a:solidFill>
              </a:rPr>
              <a:t>template". You will get a .pptx file that you can edit in PowerPoint. Remember to download and install the fonts used in this presentation.</a:t>
            </a:r>
          </a:p>
          <a:p>
            <a:endParaRPr lang="en-US" sz="800" dirty="0">
              <a:solidFill>
                <a:srgbClr val="131F2B"/>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026281" y="2433243"/>
            <a:ext cx="2378717" cy="2123658"/>
          </a:xfrm>
          <a:prstGeom prst="rect">
            <a:avLst/>
          </a:prstGeom>
        </p:spPr>
        <p:txBody>
          <a:bodyPr wrap="square">
            <a:spAutoFit/>
          </a:bodyPr>
          <a:lstStyle/>
          <a:p>
            <a:r>
              <a:rPr lang="en-US" sz="1400" dirty="0">
                <a:solidFill>
                  <a:srgbClr val="131F2B"/>
                </a:solidFill>
              </a:rPr>
              <a:t>USE AS GOOGLE SLIDES THEME</a:t>
            </a:r>
          </a:p>
          <a:p>
            <a:endParaRPr lang="en-US" sz="800" dirty="0">
              <a:solidFill>
                <a:srgbClr val="131F2B"/>
              </a:solidFill>
            </a:endParaRPr>
          </a:p>
          <a:p>
            <a:r>
              <a:rPr lang="en-US" sz="1200" dirty="0">
                <a:solidFill>
                  <a:srgbClr val="131F2B"/>
                </a:solidFill>
              </a:rPr>
              <a:t>Click on the button that says "Use as Google Slides Theme". You will get a copy of this document on your Google Drive and will be able to edit, add or delete slides. Remember you must be signed in to your Google account.</a:t>
            </a:r>
          </a:p>
        </p:txBody>
      </p:sp>
      <p:pic>
        <p:nvPicPr>
          <p:cNvPr id="12" name="Picture 1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724401" y="0"/>
            <a:ext cx="5467599" cy="5736833"/>
          </a:xfrm>
          <a:prstGeom prst="rect">
            <a:avLst/>
          </a:prstGeom>
        </p:spPr>
      </p:pic>
    </p:spTree>
    <p:extLst>
      <p:ext uri="{BB962C8B-B14F-4D97-AF65-F5344CB8AC3E}">
        <p14:creationId xmlns:p14="http://schemas.microsoft.com/office/powerpoint/2010/main" val="154105278"/>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98"/>
          <p:cNvSpPr txBox="1">
            <a:spLocks noGrp="1"/>
          </p:cNvSpPr>
          <p:nvPr>
            <p:ph type="ctrTitle"/>
          </p:nvPr>
        </p:nvSpPr>
        <p:spPr>
          <a:xfrm>
            <a:off x="589377" y="2479079"/>
            <a:ext cx="3897859" cy="1398399"/>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a:t>
            </a:r>
            <a:r>
              <a:rPr lang="en" b="1" dirty="0"/>
              <a:t>HEADLINE</a:t>
            </a:r>
          </a:p>
        </p:txBody>
      </p:sp>
      <p:sp>
        <p:nvSpPr>
          <p:cNvPr id="8" name="Shape 99"/>
          <p:cNvSpPr txBox="1">
            <a:spLocks noGrp="1"/>
          </p:cNvSpPr>
          <p:nvPr>
            <p:ph type="subTitle" idx="1"/>
          </p:nvPr>
        </p:nvSpPr>
        <p:spPr>
          <a:xfrm>
            <a:off x="715029" y="3877478"/>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Tree>
    <p:extLst>
      <p:ext uri="{BB962C8B-B14F-4D97-AF65-F5344CB8AC3E}">
        <p14:creationId xmlns:p14="http://schemas.microsoft.com/office/powerpoint/2010/main" val="2160242374"/>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55441" y="0"/>
            <a:ext cx="10681118" cy="3438442"/>
          </a:xfrm>
          <a:prstGeom prst="rect">
            <a:avLst/>
          </a:prstGeom>
        </p:spPr>
      </p:pic>
      <p:sp>
        <p:nvSpPr>
          <p:cNvPr id="6" name="Text Placeholder 2"/>
          <p:cNvSpPr>
            <a:spLocks noGrp="1"/>
          </p:cNvSpPr>
          <p:nvPr>
            <p:ph type="body" idx="1"/>
          </p:nvPr>
        </p:nvSpPr>
        <p:spPr>
          <a:xfrm>
            <a:off x="5821364" y="3938807"/>
            <a:ext cx="5615780" cy="2752278"/>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7" name="Title 3"/>
          <p:cNvSpPr>
            <a:spLocks noGrp="1"/>
          </p:cNvSpPr>
          <p:nvPr>
            <p:ph type="title"/>
          </p:nvPr>
        </p:nvSpPr>
        <p:spPr>
          <a:xfrm>
            <a:off x="3288110" y="2451580"/>
            <a:ext cx="5615780" cy="964498"/>
          </a:xfrm>
        </p:spPr>
        <p:txBody>
          <a:bodyPr>
            <a:normAutofit fontScale="90000"/>
          </a:bodyPr>
          <a:lstStyle/>
          <a:p>
            <a:r>
              <a:rPr lang="en-US" dirty="0" smtClean="0">
                <a:solidFill>
                  <a:srgbClr val="05376C"/>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USE THIS FOR AN </a:t>
            </a:r>
            <a:r>
              <a:rPr lang="en-US" dirty="0" smtClean="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ENTICING HEADING</a:t>
            </a:r>
            <a:endParaRPr lang="en-US"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8" name="Text Placeholder 4"/>
          <p:cNvSpPr>
            <a:spLocks noGrp="1"/>
          </p:cNvSpPr>
          <p:nvPr>
            <p:ph type="body" sz="quarter" idx="11"/>
          </p:nvPr>
        </p:nvSpPr>
        <p:spPr>
          <a:xfrm>
            <a:off x="755650" y="4151313"/>
            <a:ext cx="4702175" cy="1712459"/>
          </a:xfrm>
        </p:spPr>
        <p:txBody>
          <a:bodyPr>
            <a:noAutofit/>
          </a:bodyPr>
          <a:lstStyle/>
          <a:p>
            <a:r>
              <a:rPr lang="en" sz="3600" dirty="0">
                <a:solidFill>
                  <a:srgbClr val="F9690E"/>
                </a:solidFill>
              </a:rPr>
              <a:t>YOUR WELCOME </a:t>
            </a:r>
            <a:r>
              <a:rPr lang="en" sz="3600" b="1" dirty="0">
                <a:effectLst>
                  <a:outerShdw blurRad="38100" dist="38100" dir="2700000" algn="tl">
                    <a:srgbClr val="000000">
                      <a:alpha val="43137"/>
                    </a:srgbClr>
                  </a:outerShdw>
                </a:effectLst>
              </a:rPr>
              <a:t>MESSAGE</a:t>
            </a:r>
            <a:r>
              <a:rPr lang="en" sz="3600" dirty="0">
                <a:solidFill>
                  <a:srgbClr val="F9690E"/>
                </a:solidFill>
              </a:rPr>
              <a:t> OR </a:t>
            </a:r>
            <a:r>
              <a:rPr lang="en" sz="3600" b="1" dirty="0" smtClean="0">
                <a:solidFill>
                  <a:srgbClr val="F9690E"/>
                </a:solidFill>
                <a:effectLst>
                  <a:outerShdw blurRad="38100" dist="38100" dir="2700000" algn="tl">
                    <a:srgbClr val="000000">
                      <a:alpha val="43137"/>
                    </a:srgbClr>
                  </a:outerShdw>
                </a:effectLst>
              </a:rPr>
              <a:t>QUOTE</a:t>
            </a:r>
            <a:endParaRPr lang="en" sz="3600" b="1" dirty="0">
              <a:solidFill>
                <a:srgbClr val="F9690E"/>
              </a:solidFill>
              <a:effectLst>
                <a:outerShdw blurRad="38100" dist="38100" dir="2700000" algn="tl">
                  <a:srgbClr val="000000">
                    <a:alpha val="43137"/>
                  </a:srgbClr>
                </a:outerShdw>
              </a:effectLst>
            </a:endParaRPr>
          </a:p>
        </p:txBody>
      </p:sp>
      <p:pic>
        <p:nvPicPr>
          <p:cNvPr id="9" name="Picture 8">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8003536" y="3665538"/>
            <a:ext cx="895350" cy="971549"/>
          </a:xfrm>
          <a:prstGeom prst="rect">
            <a:avLst/>
          </a:prstGeom>
          <a:effectLst>
            <a:outerShdw blurRad="63500" sx="102000" sy="102000" algn="ctr" rotWithShape="0">
              <a:prstClr val="black">
                <a:alpha val="76000"/>
              </a:prstClr>
            </a:outerShdw>
          </a:effectLst>
        </p:spPr>
      </p:pic>
    </p:spTree>
    <p:extLst>
      <p:ext uri="{BB962C8B-B14F-4D97-AF65-F5344CB8AC3E}">
        <p14:creationId xmlns:p14="http://schemas.microsoft.com/office/powerpoint/2010/main" val="251416810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400532" y="3381548"/>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05376C"/>
                  </a:solidFill>
                  <a:latin typeface="Roboto Medium" panose="02000000000000000000" pitchFamily="2" charset="0"/>
                  <a:ea typeface="Roboto Medium" panose="02000000000000000000" pitchFamily="2" charset="0"/>
                </a:rPr>
                <a:t>BIG</a:t>
              </a:r>
              <a:r>
                <a:rPr lang="en" sz="7200" dirty="0">
                  <a:solidFill>
                    <a:srgbClr val="F9690E"/>
                  </a:solidFill>
                  <a:latin typeface="Roboto Medium" panose="02000000000000000000" pitchFamily="2" charset="0"/>
                  <a:ea typeface="Roboto Medium" panose="02000000000000000000" pitchFamily="2" charset="0"/>
                </a:rPr>
                <a:t> </a:t>
              </a:r>
              <a:r>
                <a:rPr lang="en" sz="7200" b="1" dirty="0" smtClean="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rgbClr val="131F2B"/>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t>Grab the attention of your audience by using icons and impressive</a:t>
              </a:r>
            </a:p>
            <a:p>
              <a:pPr algn="r"/>
              <a:r>
                <a:rPr lang="en-US" sz="1400" dirty="0"/>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681220" y="1902315"/>
            <a:ext cx="768646" cy="1253041"/>
            <a:chOff x="6730350" y="2315900"/>
            <a:chExt cx="257700" cy="420100"/>
          </a:xfrm>
          <a:solidFill>
            <a:srgbClr val="F9690E"/>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9"/>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297"/>
            <a:ext cx="3950550" cy="6858594"/>
          </a:xfrm>
          <a:prstGeom prst="rect">
            <a:avLst/>
          </a:prstGeom>
        </p:spPr>
      </p:pic>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5392425" y="1939360"/>
            <a:ext cx="6159486" cy="847999"/>
          </a:xfrm>
        </p:spPr>
        <p:txBody>
          <a:bodyPr>
            <a:normAutofit/>
          </a:bodyPr>
          <a:lstStyle/>
          <a:p>
            <a:r>
              <a:rPr lang="en-US" dirty="0">
                <a:latin typeface="Roboto Medium" panose="02000000000000000000" pitchFamily="2" charset="0"/>
                <a:ea typeface="Roboto Medium" panose="02000000000000000000" pitchFamily="2" charset="0"/>
              </a:rPr>
              <a:t>THIS IS YOUR </a:t>
            </a:r>
            <a:r>
              <a:rPr lang="en-US" dirty="0">
                <a:solidFill>
                  <a:srgbClr val="FF7100"/>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525160" y="3006040"/>
            <a:ext cx="5875341" cy="2068228"/>
          </a:xfrm>
          <a:prstGeom prst="rect">
            <a:avLst/>
          </a:prstGeom>
        </p:spPr>
        <p:txBody>
          <a:bodyPr wrap="square">
            <a:spAutoFit/>
          </a:bodyPr>
          <a:lstStyle/>
          <a:p>
            <a:pPr marL="0" indent="0" algn="just">
              <a:buNone/>
            </a:pPr>
            <a:r>
              <a:rPr lang="en-US" sz="1400" b="1" dirty="0">
                <a:solidFill>
                  <a:srgbClr val="131F2B"/>
                </a:solidFill>
              </a:rPr>
              <a:t>Chris Hadfield</a:t>
            </a:r>
            <a:r>
              <a:rPr lang="en-US" sz="1400" dirty="0">
                <a:solidFill>
                  <a:srgbClr val="131F2B"/>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17089737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6921331" y="4562157"/>
            <a:ext cx="4724310" cy="1434434"/>
          </a:xfrm>
          <a:prstGeom prst="rect">
            <a:avLst/>
          </a:prstGeom>
        </p:spPr>
        <p:txBody>
          <a:bodyPr lIns="91425" tIns="91425" rIns="91425" bIns="91425" anchor="b" anchorCtr="0">
            <a:noAutofit/>
          </a:bodyPr>
          <a:lstStyle/>
          <a:p>
            <a:pPr lvl="0" algn="r">
              <a:spcBef>
                <a:spcPts val="0"/>
              </a:spcBef>
              <a:buNone/>
            </a:pPr>
            <a:r>
              <a:rPr lang="en" dirty="0">
                <a:solidFill>
                  <a:srgbClr val="F9690E"/>
                </a:solidFill>
              </a:rPr>
              <a:t>YOU CAN ALSO </a:t>
            </a:r>
            <a:r>
              <a:rPr lang="en" b="1" dirty="0"/>
              <a:t>SPLIT</a:t>
            </a:r>
            <a:r>
              <a:rPr lang="en" dirty="0"/>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137437" y="4238131"/>
            <a:ext cx="3166682" cy="2000548"/>
          </a:xfrm>
          <a:prstGeom prst="rect">
            <a:avLst/>
          </a:prstGeom>
        </p:spPr>
        <p:txBody>
          <a:bodyPr wrap="square">
            <a:spAutoFit/>
          </a:bodyPr>
          <a:lstStyle/>
          <a:p>
            <a:pPr algn="ctr"/>
            <a:r>
              <a:rPr lang="en-US" sz="1400" b="1" dirty="0">
                <a:solidFill>
                  <a:schemeClr val="bg1"/>
                </a:solidFill>
              </a:rPr>
              <a:t>Chris </a:t>
            </a:r>
            <a:r>
              <a:rPr lang="en-US" sz="1400" b="1" dirty="0" smtClean="0">
                <a:solidFill>
                  <a:schemeClr val="bg1"/>
                </a:solidFill>
              </a:rPr>
              <a:t>Hadfield</a:t>
            </a:r>
            <a:endParaRPr lang="en-US" sz="1400" dirty="0" smtClean="0">
              <a:solidFill>
                <a:schemeClr val="bg1"/>
              </a:solidFill>
            </a:endParaRPr>
          </a:p>
          <a:p>
            <a:pPr algn="ctr"/>
            <a:endParaRPr lang="en-US" sz="1400" dirty="0">
              <a:solidFill>
                <a:schemeClr val="bg1"/>
              </a:solidFill>
            </a:endParaRPr>
          </a:p>
          <a:p>
            <a:pPr algn="ctr"/>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672699" y="4238131"/>
            <a:ext cx="3166682" cy="2185214"/>
          </a:xfrm>
          <a:prstGeom prst="rect">
            <a:avLst/>
          </a:prstGeom>
        </p:spPr>
        <p:txBody>
          <a:bodyPr wrap="square">
            <a:spAutoFit/>
          </a:bodyPr>
          <a:lstStyle/>
          <a:p>
            <a:pPr algn="ctr"/>
            <a:r>
              <a:rPr lang="en-US" sz="1400" b="1" dirty="0">
                <a:solidFill>
                  <a:schemeClr val="bg1"/>
                </a:solidFill>
              </a:rPr>
              <a:t>Erin </a:t>
            </a:r>
            <a:r>
              <a:rPr lang="en-US" sz="1400" b="1" dirty="0" smtClean="0">
                <a:solidFill>
                  <a:schemeClr val="bg1"/>
                </a:solidFill>
              </a:rPr>
              <a:t>Cummings</a:t>
            </a:r>
          </a:p>
          <a:p>
            <a:pPr algn="ctr"/>
            <a:endParaRPr lang="en-US" sz="1400" b="1" dirty="0" smtClean="0">
              <a:solidFill>
                <a:schemeClr val="bg1"/>
              </a:solidFill>
            </a:endParaRPr>
          </a:p>
          <a:p>
            <a:pPr algn="ctr"/>
            <a:r>
              <a:rPr lang="en-US" sz="1200" dirty="0" smtClean="0">
                <a:solidFill>
                  <a:schemeClr val="bg1"/>
                </a:solidFill>
              </a:rPr>
              <a:t>At </a:t>
            </a:r>
            <a:r>
              <a:rPr lang="en-US" sz="1200" dirty="0">
                <a:solidFill>
                  <a:schemeClr val="bg1"/>
                </a:solidFill>
              </a:rPr>
              <a:t>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grpSp>
        <p:nvGrpSpPr>
          <p:cNvPr id="12" name="Shape 525"/>
          <p:cNvGrpSpPr/>
          <p:nvPr/>
        </p:nvGrpSpPr>
        <p:grpSpPr>
          <a:xfrm>
            <a:off x="1400743" y="3239867"/>
            <a:ext cx="640070" cy="536471"/>
            <a:chOff x="2599825" y="3689700"/>
            <a:chExt cx="429850" cy="360275"/>
          </a:xfrm>
          <a:solidFill>
            <a:schemeClr val="bg1"/>
          </a:solidFill>
          <a:effectLst>
            <a:outerShdw blurRad="50800" dist="38100" algn="l" rotWithShape="0">
              <a:prstClr val="black">
                <a:alpha val="40000"/>
              </a:prstClr>
            </a:outerShdw>
          </a:effectLst>
        </p:grpSpPr>
        <p:sp>
          <p:nvSpPr>
            <p:cNvPr id="13"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 name="Shape 528"/>
          <p:cNvGrpSpPr/>
          <p:nvPr/>
        </p:nvGrpSpPr>
        <p:grpSpPr>
          <a:xfrm>
            <a:off x="4966902" y="3184400"/>
            <a:ext cx="578275" cy="603739"/>
            <a:chOff x="3294650" y="3652450"/>
            <a:chExt cx="388350" cy="405450"/>
          </a:xfrm>
          <a:solidFill>
            <a:schemeClr val="bg1"/>
          </a:solidFill>
          <a:effectLst>
            <a:outerShdw blurRad="50800" dist="38100" algn="l" rotWithShape="0">
              <a:prstClr val="black">
                <a:alpha val="40000"/>
              </a:prstClr>
            </a:outerShdw>
          </a:effectLst>
        </p:grpSpPr>
        <p:sp>
          <p:nvSpPr>
            <p:cNvPr id="16"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pic>
        <p:nvPicPr>
          <p:cNvPr id="22" name="Picture 2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03621" y="0"/>
            <a:ext cx="10784759" cy="4206605"/>
          </a:xfrm>
          <a:prstGeom prst="rect">
            <a:avLst/>
          </a:prstGeom>
        </p:spPr>
      </p:pic>
    </p:spTree>
    <p:extLst>
      <p:ext uri="{BB962C8B-B14F-4D97-AF65-F5344CB8AC3E}">
        <p14:creationId xmlns:p14="http://schemas.microsoft.com/office/powerpoint/2010/main" val="3015411496"/>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Shape 180"/>
          <p:cNvSpPr txBox="1">
            <a:spLocks/>
          </p:cNvSpPr>
          <p:nvPr/>
        </p:nvSpPr>
        <p:spPr>
          <a:xfrm>
            <a:off x="2622043" y="324276"/>
            <a:ext cx="6947915"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smtClean="0">
                <a:latin typeface="Roboto Medium" panose="02000000000000000000" pitchFamily="2" charset="0"/>
                <a:ea typeface="Roboto Medium" panose="02000000000000000000" pitchFamily="2" charset="0"/>
              </a:rPr>
              <a:t>IN TWO OR </a:t>
            </a:r>
            <a:r>
              <a:rPr lang="en" sz="4000" b="1" dirty="0" smtClean="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THREE</a:t>
            </a:r>
            <a:r>
              <a:rPr lang="en" sz="4000" dirty="0" smtClean="0">
                <a:latin typeface="Roboto Medium" panose="02000000000000000000" pitchFamily="2" charset="0"/>
                <a:ea typeface="Roboto Medium" panose="02000000000000000000" pitchFamily="2" charset="0"/>
              </a:rPr>
              <a:t> COLUMNS</a:t>
            </a:r>
            <a:endParaRPr lang="en" sz="4000" dirty="0">
              <a:latin typeface="Roboto Medium" panose="02000000000000000000" pitchFamily="2" charset="0"/>
              <a:ea typeface="Roboto Medium" panose="02000000000000000000" pitchFamily="2" charset="0"/>
            </a:endParaRPr>
          </a:p>
        </p:txBody>
      </p:sp>
      <p:sp>
        <p:nvSpPr>
          <p:cNvPr id="19" name="Rectangle 18">
            <a:extLst>
              <a:ext uri="{FF2B5EF4-FFF2-40B4-BE49-F238E27FC236}">
                <a16:creationId xmlns:a16="http://schemas.microsoft.com/office/drawing/2014/main" id="{31FC0428-E6EC-4DBE-9530-F222B75A5F18}"/>
              </a:ext>
            </a:extLst>
          </p:cNvPr>
          <p:cNvSpPr/>
          <p:nvPr/>
        </p:nvSpPr>
        <p:spPr>
          <a:xfrm>
            <a:off x="1638106" y="4347347"/>
            <a:ext cx="2648549" cy="1446550"/>
          </a:xfrm>
          <a:prstGeom prst="rect">
            <a:avLst/>
          </a:prstGeom>
        </p:spPr>
        <p:txBody>
          <a:bodyPr wrap="square">
            <a:spAutoFit/>
          </a:bodyPr>
          <a:lstStyle/>
          <a:p>
            <a:pPr algn="ctr"/>
            <a:r>
              <a:rPr lang="en-US" sz="1400" b="1" dirty="0" smtClean="0">
                <a:solidFill>
                  <a:schemeClr val="bg1"/>
                </a:solidFill>
              </a:rPr>
              <a:t>Helen Keller</a:t>
            </a:r>
          </a:p>
          <a:p>
            <a:pPr algn="ctr"/>
            <a:endParaRPr lang="en-US" sz="1400" dirty="0">
              <a:solidFill>
                <a:schemeClr val="bg1"/>
              </a:solidFill>
            </a:endParaRP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20" name="Rectangle 19">
            <a:extLst>
              <a:ext uri="{FF2B5EF4-FFF2-40B4-BE49-F238E27FC236}">
                <a16:creationId xmlns:a16="http://schemas.microsoft.com/office/drawing/2014/main" id="{3BCB2097-C847-40BA-8D5E-74F20DE0B44A}"/>
              </a:ext>
            </a:extLst>
          </p:cNvPr>
          <p:cNvSpPr/>
          <p:nvPr/>
        </p:nvSpPr>
        <p:spPr>
          <a:xfrm>
            <a:off x="4769103" y="1655484"/>
            <a:ext cx="2648549" cy="1631216"/>
          </a:xfrm>
          <a:prstGeom prst="rect">
            <a:avLst/>
          </a:prstGeom>
        </p:spPr>
        <p:txBody>
          <a:bodyPr wrap="square">
            <a:spAutoFit/>
          </a:bodyPr>
          <a:lstStyle/>
          <a:p>
            <a:pPr algn="ctr"/>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21" name="Rectangle 20">
            <a:extLst>
              <a:ext uri="{FF2B5EF4-FFF2-40B4-BE49-F238E27FC236}">
                <a16:creationId xmlns:a16="http://schemas.microsoft.com/office/drawing/2014/main" id="{4CB47B4E-BAAC-4198-8C46-7F4000C010E8}"/>
              </a:ext>
            </a:extLst>
          </p:cNvPr>
          <p:cNvSpPr/>
          <p:nvPr/>
        </p:nvSpPr>
        <p:spPr>
          <a:xfrm>
            <a:off x="7895246" y="4347347"/>
            <a:ext cx="2648549" cy="1631216"/>
          </a:xfrm>
          <a:prstGeom prst="rect">
            <a:avLst/>
          </a:prstGeom>
        </p:spPr>
        <p:txBody>
          <a:bodyPr wrap="square">
            <a:spAutoFit/>
          </a:bodyPr>
          <a:lstStyle/>
          <a:p>
            <a:pPr algn="ctr"/>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pic>
        <p:nvPicPr>
          <p:cNvPr id="34" name="Picture 33"/>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417339" y="1223002"/>
            <a:ext cx="9352075" cy="5267401"/>
          </a:xfrm>
          <a:prstGeom prst="rect">
            <a:avLst/>
          </a:prstGeom>
        </p:spPr>
      </p:pic>
    </p:spTree>
    <p:extLst>
      <p:ext uri="{BB962C8B-B14F-4D97-AF65-F5344CB8AC3E}">
        <p14:creationId xmlns:p14="http://schemas.microsoft.com/office/powerpoint/2010/main" val="2158757856"/>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6" name="Rectangle 5"/>
          <p:cNvSpPr/>
          <p:nvPr/>
        </p:nvSpPr>
        <p:spPr>
          <a:xfrm rot="16200000">
            <a:off x="9459272" y="1986115"/>
            <a:ext cx="2035277" cy="3460955"/>
          </a:xfrm>
          <a:prstGeom prst="rect">
            <a:avLst/>
          </a:prstGeom>
          <a:solidFill>
            <a:srgbClr val="F969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450828" y="2959182"/>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131F2B"/>
                </a:solidFill>
                <a:latin typeface="Roboto Medium" panose="02000000000000000000" pitchFamily="2" charset="0"/>
                <a:ea typeface="Roboto Medium" panose="02000000000000000000" pitchFamily="2" charset="0"/>
              </a:rPr>
              <a:t>USE CHARTS TO EXPLAIN YOUR </a:t>
            </a:r>
            <a:r>
              <a:rPr lang="en" sz="3600" b="1" dirty="0">
                <a:solidFill>
                  <a:srgbClr val="F9690E"/>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628818961"/>
              </p:ext>
            </p:extLst>
          </p:nvPr>
        </p:nvGraphicFramePr>
        <p:xfrm>
          <a:off x="1376500" y="2031009"/>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25345055"/>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F9690E"/>
                </a:solidFill>
                <a:latin typeface="Roboto Medium" panose="02000000000000000000" pitchFamily="2" charset="0"/>
                <a:ea typeface="Roboto Medium" panose="02000000000000000000" pitchFamily="2" charset="0"/>
              </a:rPr>
              <a:t>USE </a:t>
            </a:r>
            <a:r>
              <a:rPr lang="en-US" sz="3600" dirty="0">
                <a:solidFill>
                  <a:srgbClr val="F9690E"/>
                </a:solidFill>
                <a:latin typeface="Roboto Medium" panose="02000000000000000000" pitchFamily="2" charset="0"/>
                <a:ea typeface="Roboto Medium" panose="02000000000000000000" pitchFamily="2" charset="0"/>
              </a:rPr>
              <a:t>TABLES</a:t>
            </a:r>
            <a:r>
              <a:rPr lang="en" sz="3600" dirty="0">
                <a:solidFill>
                  <a:srgbClr val="F9690E"/>
                </a:solidFill>
                <a:latin typeface="Roboto Medium" panose="02000000000000000000" pitchFamily="2" charset="0"/>
                <a:ea typeface="Roboto Medium" panose="02000000000000000000" pitchFamily="2" charset="0"/>
              </a:rPr>
              <a:t> TO EXPLAIN YOUR </a:t>
            </a:r>
            <a:r>
              <a:rPr lang="en-US" sz="3600" b="1" dirty="0">
                <a:solidFill>
                  <a:srgbClr val="131F2B"/>
                </a:solidFill>
                <a:latin typeface="Roboto Medium" panose="02000000000000000000" pitchFamily="2" charset="0"/>
                <a:ea typeface="Roboto Medium" panose="02000000000000000000" pitchFamily="2" charset="0"/>
              </a:rPr>
              <a:t>DATA</a:t>
            </a:r>
            <a:endParaRPr lang="en" sz="3600" b="1" dirty="0">
              <a:solidFill>
                <a:srgbClr val="131F2B"/>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53180868"/>
              </p:ext>
            </p:extLst>
          </p:nvPr>
        </p:nvGraphicFramePr>
        <p:xfrm>
          <a:off x="2641650" y="2300747"/>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solidFill>
                      <a:srgbClr val="F9690E"/>
                    </a:solidFill>
                  </a:tcPr>
                </a:tc>
                <a:tc>
                  <a:txBody>
                    <a:bodyPr/>
                    <a:lstStyle/>
                    <a:p>
                      <a:pPr algn="ctr"/>
                      <a:r>
                        <a:rPr lang="en-US" sz="1400" dirty="0"/>
                        <a:t>DATA</a:t>
                      </a:r>
                    </a:p>
                  </a:txBody>
                  <a:tcPr marL="72168" marR="72168" marT="36084" marB="36084">
                    <a:solidFill>
                      <a:srgbClr val="F9690E"/>
                    </a:solidFill>
                  </a:tcPr>
                </a:tc>
                <a:tc>
                  <a:txBody>
                    <a:bodyPr/>
                    <a:lstStyle/>
                    <a:p>
                      <a:pPr algn="ctr"/>
                      <a:r>
                        <a:rPr lang="en-US" sz="1400" dirty="0"/>
                        <a:t>MORE DATA</a:t>
                      </a:r>
                    </a:p>
                  </a:txBody>
                  <a:tcPr marL="72168" marR="72168" marT="36084" marB="36084">
                    <a:solidFill>
                      <a:srgbClr val="F9690E"/>
                    </a:solidFill>
                  </a:tcPr>
                </a:tc>
                <a:tc>
                  <a:txBody>
                    <a:bodyPr/>
                    <a:lstStyle/>
                    <a:p>
                      <a:pPr algn="ctr"/>
                      <a:r>
                        <a:rPr lang="en-US" sz="1400" dirty="0"/>
                        <a:t>LOTS OF DATA</a:t>
                      </a:r>
                    </a:p>
                  </a:txBody>
                  <a:tcPr marL="72168" marR="72168" marT="36084" marB="36084">
                    <a:solidFill>
                      <a:srgbClr val="F9690E"/>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a:p>
                  </a:txBody>
                  <a:tcPr marL="72168" marR="72168" marT="36084" marB="36084">
                    <a:solidFill>
                      <a:srgbClr val="131F2B"/>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solidFill>
                      <a:srgbClr val="F9690E"/>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tc>
                  <a:txBody>
                    <a:bodyPr/>
                    <a:lstStyle/>
                    <a:p>
                      <a:endParaRPr lang="en-US" sz="1400" dirty="0"/>
                    </a:p>
                  </a:txBody>
                  <a:tcPr marL="72168" marR="72168" marT="36084" marB="36084">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solidFill>
                      <a:srgbClr val="F9690E"/>
                    </a:solidFill>
                  </a:tcPr>
                </a:tc>
                <a:tc>
                  <a:txBody>
                    <a:bodyPr/>
                    <a:lstStyle/>
                    <a:p>
                      <a:endParaRPr lang="en-US" sz="140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tc>
                  <a:txBody>
                    <a:bodyPr/>
                    <a:lstStyle/>
                    <a:p>
                      <a:endParaRPr lang="en-US" sz="1400" dirty="0"/>
                    </a:p>
                  </a:txBody>
                  <a:tcPr marL="72168" marR="72168" marT="36084" marB="36084">
                    <a:solidFill>
                      <a:srgbClr val="131F2B"/>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883969" y="1592826"/>
            <a:ext cx="8946460" cy="426228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767348" y="1992373"/>
            <a:ext cx="1048503" cy="203627"/>
          </a:xfrm>
          <a:prstGeom prst="wedgeRectCallout">
            <a:avLst>
              <a:gd name="adj1" fmla="val -21428"/>
              <a:gd name="adj2" fmla="val 84287"/>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FFFFFF"/>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959040" y="2388104"/>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840822" y="4151447"/>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130345" y="3420522"/>
            <a:ext cx="120567" cy="120567"/>
          </a:xfrm>
          <a:prstGeom prst="teardrop">
            <a:avLst>
              <a:gd name="adj" fmla="val 100000"/>
            </a:avLst>
          </a:prstGeom>
          <a:solidFill>
            <a:srgbClr val="131F2B"/>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620102972"/>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131F2B"/>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9690E"/>
                </a:solidFill>
                <a:latin typeface="Roboto" pitchFamily="2" charset="0"/>
                <a:ea typeface="Roboto" pitchFamily="2" charset="0"/>
                <a:cs typeface="Lato" panose="020F0502020204030203" pitchFamily="34" charset="0"/>
              </a:rPr>
              <a:t>OUR PROCESS IS </a:t>
            </a:r>
            <a:r>
              <a:rPr lang="en-US" sz="4000" b="1" cap="none" spc="0" dirty="0">
                <a:ln w="0"/>
                <a:solidFill>
                  <a:srgbClr val="F9690E"/>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9690E"/>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F9690E"/>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71" name="Group 70"/>
          <p:cNvGrpSpPr/>
          <p:nvPr/>
        </p:nvGrpSpPr>
        <p:grpSpPr>
          <a:xfrm flipV="1">
            <a:off x="9498723" y="3703563"/>
            <a:ext cx="1524000" cy="1526234"/>
            <a:chOff x="981007" y="1483246"/>
            <a:chExt cx="1524000" cy="1526234"/>
          </a:xfrm>
          <a:solidFill>
            <a:srgbClr val="133B64"/>
          </a:solidFill>
        </p:grpSpPr>
        <p:cxnSp>
          <p:nvCxnSpPr>
            <p:cNvPr id="72" name="Straight Connector 71"/>
            <p:cNvCxnSpPr/>
            <p:nvPr/>
          </p:nvCxnSpPr>
          <p:spPr>
            <a:xfrm>
              <a:off x="988263" y="1483246"/>
              <a:ext cx="0" cy="1526234"/>
            </a:xfrm>
            <a:prstGeom prst="line">
              <a:avLst/>
            </a:prstGeom>
            <a:grpFill/>
            <a:ln w="28575">
              <a:solidFill>
                <a:srgbClr val="133B64"/>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133B64"/>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277602" y="3703563"/>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grpFill/>
            <a:ln w="28575">
              <a:solidFill>
                <a:srgbClr val="00B0F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grp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916728" y="2422056"/>
            <a:ext cx="1524000" cy="1526234"/>
            <a:chOff x="981007" y="1483246"/>
            <a:chExt cx="1524000" cy="1526234"/>
          </a:xfrm>
          <a:solidFill>
            <a:srgbClr val="E0C43D"/>
          </a:solidFill>
        </p:grpSpPr>
        <p:cxnSp>
          <p:nvCxnSpPr>
            <p:cNvPr id="80" name="Straight Connector 79"/>
            <p:cNvCxnSpPr/>
            <p:nvPr/>
          </p:nvCxnSpPr>
          <p:spPr>
            <a:xfrm>
              <a:off x="988263" y="1483246"/>
              <a:ext cx="0" cy="1526234"/>
            </a:xfrm>
            <a:prstGeom prst="line">
              <a:avLst/>
            </a:prstGeom>
            <a:grpFill/>
            <a:ln w="28575">
              <a:solidFill>
                <a:srgbClr val="E0C43D"/>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E0C43D"/>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267010" y="2422056"/>
            <a:ext cx="1524000" cy="1526234"/>
            <a:chOff x="981007" y="1483246"/>
            <a:chExt cx="1524000" cy="1526234"/>
          </a:xfrm>
        </p:grpSpPr>
        <p:cxnSp>
          <p:nvCxnSpPr>
            <p:cNvPr id="83" name="Straight Connector 82"/>
            <p:cNvCxnSpPr/>
            <p:nvPr/>
          </p:nvCxnSpPr>
          <p:spPr>
            <a:xfrm>
              <a:off x="988263" y="1483246"/>
              <a:ext cx="0" cy="1526234"/>
            </a:xfrm>
            <a:prstGeom prst="line">
              <a:avLst/>
            </a:prstGeom>
            <a:ln w="28575">
              <a:solidFill>
                <a:srgbClr val="E34425"/>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solidFill>
              <a:srgbClr val="E3442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562053" y="3430394"/>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133B64"/>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E0C43D"/>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00B0F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E34425"/>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smtClean="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410113" y="3639535"/>
            <a:ext cx="372351" cy="396738"/>
            <a:chOff x="5970800" y="1619250"/>
            <a:chExt cx="428650" cy="456725"/>
          </a:xfrm>
          <a:solidFill>
            <a:srgbClr val="E0C43D"/>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285182" y="3654632"/>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4425"/>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903896" y="3674557"/>
            <a:ext cx="223853" cy="364923"/>
            <a:chOff x="6730350" y="2315900"/>
            <a:chExt cx="257700" cy="420100"/>
          </a:xfrm>
          <a:solidFill>
            <a:srgbClr val="00B0F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203351" y="1349497"/>
            <a:ext cx="2363076" cy="1231106"/>
          </a:xfrm>
          <a:prstGeom prst="rect">
            <a:avLst/>
          </a:prstGeom>
          <a:noFill/>
        </p:spPr>
        <p:txBody>
          <a:bodyPr wrap="square" rtlCol="0">
            <a:spAutoFit/>
          </a:bodyPr>
          <a:lstStyle/>
          <a:p>
            <a:r>
              <a:rPr lang="en-US" b="1" dirty="0" smtClean="0">
                <a:solidFill>
                  <a:srgbClr val="E34425"/>
                </a:solidFill>
                <a:latin typeface="Roboto" pitchFamily="2" charset="0"/>
                <a:ea typeface="Roboto" pitchFamily="2" charset="0"/>
                <a:cs typeface="Lato" panose="020F0502020204030203" pitchFamily="34" charset="0"/>
              </a:rPr>
              <a:t>2015</a:t>
            </a:r>
            <a:endParaRPr lang="en-US" b="1" dirty="0">
              <a:solidFill>
                <a:srgbClr val="E34425"/>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192524" y="5289424"/>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2016</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842095" y="1349497"/>
            <a:ext cx="2363076" cy="1231106"/>
          </a:xfrm>
          <a:prstGeom prst="rect">
            <a:avLst/>
          </a:prstGeom>
          <a:noFill/>
        </p:spPr>
        <p:txBody>
          <a:bodyPr wrap="square" rtlCol="0">
            <a:spAutoFit/>
          </a:bodyPr>
          <a:lstStyle/>
          <a:p>
            <a:r>
              <a:rPr lang="en-US" b="1" dirty="0" smtClean="0">
                <a:solidFill>
                  <a:srgbClr val="E0C43D"/>
                </a:solidFill>
                <a:latin typeface="Roboto" pitchFamily="2" charset="0"/>
                <a:ea typeface="Roboto" pitchFamily="2" charset="0"/>
                <a:cs typeface="Lato" panose="020F0502020204030203" pitchFamily="34" charset="0"/>
              </a:rPr>
              <a:t>2017</a:t>
            </a:r>
            <a:endParaRPr lang="en-US" b="1" dirty="0">
              <a:solidFill>
                <a:srgbClr val="E0C43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488478" y="5289424"/>
            <a:ext cx="2363076" cy="1231106"/>
          </a:xfrm>
          <a:prstGeom prst="rect">
            <a:avLst/>
          </a:prstGeom>
          <a:noFill/>
        </p:spPr>
        <p:txBody>
          <a:bodyPr wrap="square" rtlCol="0">
            <a:spAutoFit/>
          </a:bodyPr>
          <a:lstStyle/>
          <a:p>
            <a:r>
              <a:rPr lang="en-US" b="1" dirty="0" smtClean="0">
                <a:solidFill>
                  <a:srgbClr val="133B64"/>
                </a:solidFill>
                <a:latin typeface="Roboto" pitchFamily="2" charset="0"/>
                <a:ea typeface="Roboto" pitchFamily="2" charset="0"/>
                <a:cs typeface="Lato" panose="020F0502020204030203" pitchFamily="34" charset="0"/>
              </a:rPr>
              <a:t>2018</a:t>
            </a:r>
            <a:endParaRPr lang="en-US" b="1" dirty="0">
              <a:solidFill>
                <a:srgbClr val="133B64"/>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923984" y="2447758"/>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339261" y="2437561"/>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307181" y="4952798"/>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502901" y="4940098"/>
            <a:ext cx="1269899" cy="276999"/>
          </a:xfrm>
          <a:prstGeom prst="rect">
            <a:avLst/>
          </a:prstGeom>
        </p:spPr>
        <p:txBody>
          <a:bodyPr wrap="none">
            <a:spAutoFit/>
          </a:bodyPr>
          <a:lstStyle/>
          <a:p>
            <a:r>
              <a:rPr lang="en-US" sz="1200" dirty="0" smtClean="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8706698" y="209206"/>
            <a:ext cx="3292964" cy="1015663"/>
          </a:xfrm>
          <a:prstGeom prst="rect">
            <a:avLst/>
          </a:prstGeom>
          <a:noFill/>
        </p:spPr>
        <p:txBody>
          <a:bodyPr wrap="square" lIns="91440" tIns="45720" rIns="91440" bIns="45720">
            <a:spAutoFit/>
          </a:bodyPr>
          <a:lstStyle/>
          <a:p>
            <a:pPr algn="r">
              <a:lnSpc>
                <a:spcPts val="3600"/>
              </a:lnSpc>
            </a:pPr>
            <a:r>
              <a:rPr lang="en-US" sz="3600" cap="none" spc="0" dirty="0" smtClean="0">
                <a:ln w="0"/>
                <a:solidFill>
                  <a:srgbClr val="131F2B"/>
                </a:solidFill>
                <a:latin typeface="Roboto" pitchFamily="2" charset="0"/>
                <a:ea typeface="Roboto" pitchFamily="2" charset="0"/>
                <a:cs typeface="Lato" panose="020F0502020204030203" pitchFamily="34" charset="0"/>
              </a:rPr>
              <a:t>TIMELINE </a:t>
            </a:r>
            <a:r>
              <a:rPr lang="en-US" sz="3600" cap="none" spc="0" dirty="0" smtClean="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endPar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endParaRPr>
          </a:p>
        </p:txBody>
      </p:sp>
      <p:sp>
        <p:nvSpPr>
          <p:cNvPr id="127" name="Rectangle 126">
            <a:extLst>
              <a:ext uri="{FF2B5EF4-FFF2-40B4-BE49-F238E27FC236}">
                <a16:creationId xmlns:a16="http://schemas.microsoft.com/office/drawing/2014/main" id="{EFF49A3A-275B-4E2D-9586-12C6492F041A}"/>
              </a:ext>
            </a:extLst>
          </p:cNvPr>
          <p:cNvSpPr/>
          <p:nvPr/>
        </p:nvSpPr>
        <p:spPr>
          <a:xfrm>
            <a:off x="9016991" y="1016115"/>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94049" y="2147678"/>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131F2B"/>
                </a:solidFill>
                <a:sym typeface="Muli"/>
              </a:rPr>
              <a:t>	</a:t>
            </a:r>
            <a:r>
              <a:rPr lang="en-US" b="1" dirty="0">
                <a:solidFill>
                  <a:srgbClr val="131F2B"/>
                </a:solidFill>
                <a:effectLst>
                  <a:outerShdw blurRad="38100" dist="38100" dir="2700000" algn="tl">
                    <a:srgbClr val="000000">
                      <a:alpha val="43137"/>
                    </a:srgbClr>
                  </a:outerShdw>
                </a:effectLst>
                <a:sym typeface="Muli"/>
              </a:rPr>
              <a:t>ANDROID</a:t>
            </a:r>
            <a:r>
              <a:rPr lang="en-US" dirty="0">
                <a:solidFill>
                  <a:srgbClr val="131F2B"/>
                </a:solidFill>
                <a:sym typeface="Muli"/>
              </a:rPr>
              <a:t> MOCKUP</a:t>
            </a:r>
          </a:p>
          <a:p>
            <a:endParaRPr lang="en-US" dirty="0">
              <a:solidFill>
                <a:srgbClr val="131F2B"/>
              </a:solidFill>
              <a:sym typeface="Muli"/>
            </a:endParaRPr>
          </a:p>
          <a:p>
            <a:endParaRPr lang="en-US" dirty="0">
              <a:solidFill>
                <a:srgbClr val="131F2B"/>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31F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31F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8042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rgbClr val="F9690E"/>
                </a:solidFill>
                <a:latin typeface="Roboto Medium" panose="02000000000000000000" pitchFamily="2" charset="0"/>
                <a:ea typeface="Roboto Medium" panose="02000000000000000000" pitchFamily="2" charset="0"/>
                <a:cs typeface="Muli"/>
                <a:sym typeface="Muli"/>
              </a:rPr>
              <a:t> MOCK</a:t>
            </a: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30139" y="1484079"/>
            <a:ext cx="2032170" cy="3875007"/>
          </a:xfrm>
          <a:prstGeom prst="roundRect">
            <a:avLst>
              <a:gd name="adj" fmla="val 0"/>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pic>
      <p:sp>
        <p:nvSpPr>
          <p:cNvPr id="12" name="Shape 401">
            <a:extLst>
              <a:ext uri="{FF2B5EF4-FFF2-40B4-BE49-F238E27FC236}">
                <a16:creationId xmlns:a16="http://schemas.microsoft.com/office/drawing/2014/main" id="{85F65B61-6A22-4ADE-B0F7-14DF715996CA}"/>
              </a:ext>
            </a:extLst>
          </p:cNvPr>
          <p:cNvSpPr/>
          <p:nvPr/>
        </p:nvSpPr>
        <p:spPr>
          <a:xfrm>
            <a:off x="2350638" y="94309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4" name="Rectangle 13">
            <a:extLst>
              <a:ext uri="{FF2B5EF4-FFF2-40B4-BE49-F238E27FC236}">
                <a16:creationId xmlns:a16="http://schemas.microsoft.com/office/drawing/2014/main" id="{74AF34DA-266C-492E-A7CD-23347953F19D}"/>
              </a:ext>
            </a:extLst>
          </p:cNvPr>
          <p:cNvSpPr/>
          <p:nvPr/>
        </p:nvSpPr>
        <p:spPr>
          <a:xfrm>
            <a:off x="6746403" y="268825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746403" y="364785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113853" y="2271747"/>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131F2B"/>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131F2B"/>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131F2B"/>
              </a:solidFill>
              <a:ea typeface="Muli"/>
              <a:cs typeface="Muli"/>
              <a:sym typeface="Muli"/>
            </a:endParaRPr>
          </a:p>
          <a:p>
            <a:pPr algn="just">
              <a:spcBef>
                <a:spcPts val="0"/>
              </a:spcBef>
              <a:buFont typeface="Arial" panose="020B0604020202020204" pitchFamily="34" charset="0"/>
              <a:buNone/>
            </a:pPr>
            <a:r>
              <a:rPr lang="en-US" sz="3000" dirty="0">
                <a:solidFill>
                  <a:srgbClr val="131F2B"/>
                </a:solidFill>
                <a:ea typeface="Muli"/>
                <a:cs typeface="Muli"/>
                <a:sym typeface="Muli"/>
              </a:rPr>
              <a:t>    </a:t>
            </a:r>
          </a:p>
          <a:p>
            <a:pPr>
              <a:spcBef>
                <a:spcPts val="0"/>
              </a:spcBef>
              <a:buFont typeface="Arial" panose="020B0604020202020204" pitchFamily="34" charset="0"/>
              <a:buNone/>
            </a:pPr>
            <a:endParaRPr lang="en-US" sz="3000" dirty="0">
              <a:solidFill>
                <a:srgbClr val="131F2B"/>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131F2B"/>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131F2B"/>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796435" y="1734801"/>
            <a:ext cx="4204867" cy="2833257"/>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656402" y="1587726"/>
            <a:ext cx="4477754" cy="368254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21" name="Rectangle 20">
            <a:extLst>
              <a:ext uri="{FF2B5EF4-FFF2-40B4-BE49-F238E27FC236}">
                <a16:creationId xmlns:a16="http://schemas.microsoft.com/office/drawing/2014/main" id="{74AF34DA-266C-492E-A7CD-23347953F19D}"/>
              </a:ext>
            </a:extLst>
          </p:cNvPr>
          <p:cNvSpPr/>
          <p:nvPr/>
        </p:nvSpPr>
        <p:spPr>
          <a:xfrm>
            <a:off x="1147585" y="2791027"/>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147585" y="3750626"/>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F9690E"/>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F9690E"/>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6" y="2780321"/>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6" y="3739920"/>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9690E"/>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866605" y="1626649"/>
            <a:ext cx="2796369" cy="3874968"/>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18532" y="1233965"/>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131F2B"/>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Inspiration and Icons 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1446</TotalTime>
  <Words>1132</Words>
  <Application>Microsoft Office PowerPoint</Application>
  <PresentationFormat>Widescreen</PresentationFormat>
  <Paragraphs>137</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PowerPoint Presentation</vt:lpstr>
      <vt:lpstr>YOUR FIRST HEADLINE</vt:lpstr>
      <vt:lpstr>USE THIS FOR AN ENTICING HEADING</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174</cp:revision>
  <dcterms:created xsi:type="dcterms:W3CDTF">2017-08-02T20:41:11Z</dcterms:created>
  <dcterms:modified xsi:type="dcterms:W3CDTF">2018-06-19T06:12:36Z</dcterms:modified>
</cp:coreProperties>
</file>