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5143500" cx="9144000"/>
  <p:notesSz cx="6858000" cy="9144000"/>
  <p:embeddedFontLst>
    <p:embeddedFont>
      <p:font typeface="Ubuntu"/>
      <p:regular r:id="rId22"/>
      <p:bold r:id="rId23"/>
      <p:italic r:id="rId24"/>
      <p:boldItalic r:id="rId25"/>
    </p:embeddedFont>
    <p:embeddedFont>
      <p:font typeface="Saira SemiCondensed Light"/>
      <p:regular r:id="rId26"/>
      <p:bold r:id="rId27"/>
    </p:embeddedFont>
    <p:embeddedFont>
      <p:font typeface="Roboto Thin"/>
      <p:regular r:id="rId28"/>
      <p:bold r:id="rId29"/>
      <p:italic r:id="rId30"/>
      <p:boldItalic r:id="rId31"/>
    </p:embeddedFont>
    <p:embeddedFont>
      <p:font typeface="Muli"/>
      <p:regular r:id="rId32"/>
      <p:bold r:id="rId33"/>
      <p:italic r:id="rId34"/>
      <p:boldItalic r:id="rId35"/>
    </p:embeddedFont>
    <p:embeddedFont>
      <p:font typeface="Source Serif Pro"/>
      <p:regular r:id="rId36"/>
      <p:bold r:id="rId37"/>
    </p:embeddedFont>
    <p:embeddedFont>
      <p:font typeface="Muli Regular"/>
      <p:regular r:id="rId38"/>
      <p:bold r:id="rId39"/>
      <p:italic r:id="rId40"/>
      <p:boldItalic r:id="rId41"/>
    </p:embeddedFont>
    <p:embeddedFont>
      <p:font typeface="Saira SemiCondensed SemiBold"/>
      <p:regular r:id="rId42"/>
      <p:bold r:id="rId43"/>
    </p:embeddedFont>
    <p:embeddedFont>
      <p:font typeface="Saira Semi Condensed"/>
      <p:regular r:id="rId44"/>
      <p:bold r:id="rId45"/>
    </p:embeddedFont>
    <p:embeddedFont>
      <p:font typeface="Abel"/>
      <p:regular r:id="rId46"/>
    </p:embeddedFont>
    <p:embeddedFont>
      <p:font typeface="Work Sans"/>
      <p:regular r:id="rId47"/>
      <p:bold r:id="rId48"/>
      <p:italic r:id="rId49"/>
      <p:boldItalic r:id="rId50"/>
    </p:embeddedFont>
    <p:embeddedFont>
      <p:font typeface="Merriweather"/>
      <p:regular r:id="rId51"/>
      <p:bold r:id="rId52"/>
      <p:italic r:id="rId53"/>
      <p:boldItalic r:id="rId5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49C3868D-6CC4-4AA5-B63E-4AB8D96A21FB}">
  <a:tblStyle styleId="{49C3868D-6CC4-4AA5-B63E-4AB8D96A21F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MuliRegular-italic.fntdata"/><Relationship Id="rId42" Type="http://schemas.openxmlformats.org/officeDocument/2006/relationships/font" Target="fonts/SairaSemiCondensedSemiBold-regular.fntdata"/><Relationship Id="rId41" Type="http://schemas.openxmlformats.org/officeDocument/2006/relationships/font" Target="fonts/MuliRegular-boldItalic.fntdata"/><Relationship Id="rId44" Type="http://schemas.openxmlformats.org/officeDocument/2006/relationships/font" Target="fonts/SairaSemiCondensed-regular.fntdata"/><Relationship Id="rId43" Type="http://schemas.openxmlformats.org/officeDocument/2006/relationships/font" Target="fonts/SairaSemiCondensedSemiBold-bold.fntdata"/><Relationship Id="rId46" Type="http://schemas.openxmlformats.org/officeDocument/2006/relationships/font" Target="fonts/Abel-regular.fntdata"/><Relationship Id="rId45" Type="http://schemas.openxmlformats.org/officeDocument/2006/relationships/font" Target="fonts/SairaSemiCondensed-bold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WorkSans-bold.fntdata"/><Relationship Id="rId47" Type="http://schemas.openxmlformats.org/officeDocument/2006/relationships/font" Target="fonts/WorkSans-regular.fntdata"/><Relationship Id="rId49" Type="http://schemas.openxmlformats.org/officeDocument/2006/relationships/font" Target="fonts/WorkSans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RobotoThin-boldItalic.fntdata"/><Relationship Id="rId30" Type="http://schemas.openxmlformats.org/officeDocument/2006/relationships/font" Target="fonts/RobotoThin-italic.fntdata"/><Relationship Id="rId33" Type="http://schemas.openxmlformats.org/officeDocument/2006/relationships/font" Target="fonts/Muli-bold.fntdata"/><Relationship Id="rId32" Type="http://schemas.openxmlformats.org/officeDocument/2006/relationships/font" Target="fonts/Muli-regular.fntdata"/><Relationship Id="rId35" Type="http://schemas.openxmlformats.org/officeDocument/2006/relationships/font" Target="fonts/Muli-boldItalic.fntdata"/><Relationship Id="rId34" Type="http://schemas.openxmlformats.org/officeDocument/2006/relationships/font" Target="fonts/Muli-italic.fntdata"/><Relationship Id="rId37" Type="http://schemas.openxmlformats.org/officeDocument/2006/relationships/font" Target="fonts/SourceSerifPro-bold.fntdata"/><Relationship Id="rId36" Type="http://schemas.openxmlformats.org/officeDocument/2006/relationships/font" Target="fonts/SourceSerifPro-regular.fntdata"/><Relationship Id="rId39" Type="http://schemas.openxmlformats.org/officeDocument/2006/relationships/font" Target="fonts/MuliRegular-bold.fntdata"/><Relationship Id="rId38" Type="http://schemas.openxmlformats.org/officeDocument/2006/relationships/font" Target="fonts/MuliRegular-regular.fntdata"/><Relationship Id="rId20" Type="http://schemas.openxmlformats.org/officeDocument/2006/relationships/slide" Target="slides/slide15.xml"/><Relationship Id="rId22" Type="http://schemas.openxmlformats.org/officeDocument/2006/relationships/font" Target="fonts/Ubuntu-regular.fntdata"/><Relationship Id="rId21" Type="http://schemas.openxmlformats.org/officeDocument/2006/relationships/slide" Target="slides/slide16.xml"/><Relationship Id="rId24" Type="http://schemas.openxmlformats.org/officeDocument/2006/relationships/font" Target="fonts/Ubuntu-italic.fntdata"/><Relationship Id="rId23" Type="http://schemas.openxmlformats.org/officeDocument/2006/relationships/font" Target="fonts/Ubuntu-bold.fntdata"/><Relationship Id="rId26" Type="http://schemas.openxmlformats.org/officeDocument/2006/relationships/font" Target="fonts/SairaSemiCondensedLight-regular.fntdata"/><Relationship Id="rId25" Type="http://schemas.openxmlformats.org/officeDocument/2006/relationships/font" Target="fonts/Ubuntu-boldItalic.fntdata"/><Relationship Id="rId28" Type="http://schemas.openxmlformats.org/officeDocument/2006/relationships/font" Target="fonts/RobotoThin-regular.fntdata"/><Relationship Id="rId27" Type="http://schemas.openxmlformats.org/officeDocument/2006/relationships/font" Target="fonts/SairaSemiCondensedLight-bold.fntdata"/><Relationship Id="rId29" Type="http://schemas.openxmlformats.org/officeDocument/2006/relationships/font" Target="fonts/RobotoThin-bold.fntdata"/><Relationship Id="rId51" Type="http://schemas.openxmlformats.org/officeDocument/2006/relationships/font" Target="fonts/Merriweather-regular.fntdata"/><Relationship Id="rId50" Type="http://schemas.openxmlformats.org/officeDocument/2006/relationships/font" Target="fonts/WorkSans-boldItalic.fntdata"/><Relationship Id="rId53" Type="http://schemas.openxmlformats.org/officeDocument/2006/relationships/font" Target="fonts/Merriweather-italic.fntdata"/><Relationship Id="rId52" Type="http://schemas.openxmlformats.org/officeDocument/2006/relationships/font" Target="fonts/Merriweather-bold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54" Type="http://schemas.openxmlformats.org/officeDocument/2006/relationships/font" Target="fonts/Merriweather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c6f73a04f_0_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c6f73a04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50a0bedfe8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50a0bedfe8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505b84bff6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505b84bff6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507bb93273_0_6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507bb93273_0_6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c6f73a04f_0_2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c6f73a04f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c6f73a04f_0_36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c6f73a04f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4ff04f3cd2_1_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4ff04f3cd2_1_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505b84bff6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505b84bff6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c6f73a04f_0_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c6f73a04f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50a0bedfe8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50a0bedfe8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505b84bff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505b84bff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c6f73a04f_0_9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c6f73a04f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c6f73a04f_0_14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c6f73a04f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50a0bedfe8_0_23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50a0bedfe8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50a0bedfe8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50a0bedfe8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50a0bedfe8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50a0bedfe8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9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9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7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3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4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ntro diapositiva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04650" y="706650"/>
            <a:ext cx="4060200" cy="20175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E3CF"/>
              </a:buClr>
              <a:buSzPts val="2400"/>
              <a:buNone/>
              <a:defRPr i="1">
                <a:solidFill>
                  <a:srgbClr val="1EE3C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04650" y="2778675"/>
            <a:ext cx="4060200" cy="118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E3CF"/>
              </a:buClr>
              <a:buSzPts val="1400"/>
              <a:buNone/>
              <a:defRPr i="1" sz="1400">
                <a:solidFill>
                  <a:srgbClr val="1EE3CF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3515400" y="4461775"/>
            <a:ext cx="1266300" cy="49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 b="1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>
              <a:buNone/>
              <a:defRPr b="1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lvl="2">
              <a:buNone/>
              <a:defRPr b="1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lvl="3">
              <a:buNone/>
              <a:defRPr b="1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lvl="4">
              <a:buNone/>
              <a:defRPr b="1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lvl="5">
              <a:buNone/>
              <a:defRPr b="1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lvl="6">
              <a:buNone/>
              <a:defRPr b="1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lvl="7">
              <a:buNone/>
              <a:defRPr b="1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lvl="8">
              <a:buNone/>
              <a:defRPr b="1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3" name="Google Shape;13;p2"/>
          <p:cNvCxnSpPr/>
          <p:nvPr/>
        </p:nvCxnSpPr>
        <p:spPr>
          <a:xfrm flipH="1" rot="10800000">
            <a:off x="209200" y="2746975"/>
            <a:ext cx="4061100" cy="13500"/>
          </a:xfrm>
          <a:prstGeom prst="straightConnector1">
            <a:avLst/>
          </a:prstGeom>
          <a:noFill/>
          <a:ln cap="flat" cmpd="sng" w="9525">
            <a:solidFill>
              <a:srgbClr val="1EE3CF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bg>
      <p:bgPr>
        <a:solidFill>
          <a:srgbClr val="1EE3CF"/>
        </a:solidFill>
      </p:bgPr>
    </p:bg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 txBox="1"/>
          <p:nvPr>
            <p:ph hasCustomPrompt="1" type="title"/>
          </p:nvPr>
        </p:nvSpPr>
        <p:spPr>
          <a:xfrm>
            <a:off x="2674075" y="1106125"/>
            <a:ext cx="3115200" cy="196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6B48FF"/>
              </a:buClr>
              <a:buSzPts val="12000"/>
              <a:buNone/>
              <a:defRPr sz="12000">
                <a:solidFill>
                  <a:srgbClr val="6B48F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5" name="Google Shape;45;p11"/>
          <p:cNvSpPr txBox="1"/>
          <p:nvPr>
            <p:ph idx="1" type="body"/>
          </p:nvPr>
        </p:nvSpPr>
        <p:spPr>
          <a:xfrm>
            <a:off x="2674075" y="3152225"/>
            <a:ext cx="30924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 algn="ctr">
              <a:spcBef>
                <a:spcPts val="0"/>
              </a:spcBef>
              <a:spcAft>
                <a:spcPts val="0"/>
              </a:spcAft>
              <a:buClr>
                <a:srgbClr val="6B48FF"/>
              </a:buClr>
              <a:buSzPts val="1000"/>
              <a:buChar char="●"/>
              <a:defRPr sz="1000">
                <a:solidFill>
                  <a:srgbClr val="6B48FF"/>
                </a:solidFill>
              </a:defRPr>
            </a:lvl1pPr>
            <a:lvl2pPr indent="-292100" lvl="1" marL="914400" algn="ctr">
              <a:spcBef>
                <a:spcPts val="1600"/>
              </a:spcBef>
              <a:spcAft>
                <a:spcPts val="0"/>
              </a:spcAft>
              <a:buClr>
                <a:srgbClr val="6B48FF"/>
              </a:buClr>
              <a:buSzPts val="1000"/>
              <a:buChar char="○"/>
              <a:defRPr sz="1000">
                <a:solidFill>
                  <a:srgbClr val="6B48FF"/>
                </a:solidFill>
              </a:defRPr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Clr>
                <a:srgbClr val="6B48FF"/>
              </a:buClr>
              <a:buSzPts val="1400"/>
              <a:buChar char="■"/>
              <a:defRPr>
                <a:solidFill>
                  <a:srgbClr val="6B48FF"/>
                </a:solidFill>
              </a:defRPr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 Thin"/>
              <a:buChar char="○"/>
              <a:defRPr>
                <a:solidFill>
                  <a:srgbClr val="FFFFFF"/>
                </a:solidFill>
                <a:latin typeface="Roboto Thin"/>
                <a:ea typeface="Roboto Thin"/>
                <a:cs typeface="Roboto Thin"/>
                <a:sym typeface="Roboto Thin"/>
              </a:defRPr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 Thin"/>
              <a:buChar char="■"/>
              <a:defRPr>
                <a:solidFill>
                  <a:srgbClr val="FFFFFF"/>
                </a:solidFill>
                <a:latin typeface="Roboto Thin"/>
                <a:ea typeface="Roboto Thin"/>
                <a:cs typeface="Roboto Thin"/>
                <a:sym typeface="Roboto Thin"/>
              </a:defRPr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 Thin"/>
              <a:buChar char="●"/>
              <a:defRPr>
                <a:solidFill>
                  <a:srgbClr val="FFFFFF"/>
                </a:solidFill>
                <a:latin typeface="Roboto Thin"/>
                <a:ea typeface="Roboto Thin"/>
                <a:cs typeface="Roboto Thin"/>
                <a:sym typeface="Roboto Thin"/>
              </a:defRPr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 Thin"/>
              <a:buChar char="○"/>
              <a:defRPr>
                <a:solidFill>
                  <a:srgbClr val="FFFFFF"/>
                </a:solidFill>
                <a:latin typeface="Roboto Thin"/>
                <a:ea typeface="Roboto Thin"/>
                <a:cs typeface="Roboto Thin"/>
                <a:sym typeface="Roboto Thin"/>
              </a:defRPr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400"/>
              <a:buFont typeface="Roboto Thin"/>
              <a:buChar char="■"/>
              <a:defRPr>
                <a:solidFill>
                  <a:srgbClr val="FFFFFF"/>
                </a:solidFill>
                <a:latin typeface="Roboto Thin"/>
                <a:ea typeface="Roboto Thin"/>
                <a:cs typeface="Roboto Thin"/>
                <a:sym typeface="Roboto Thin"/>
              </a:defRPr>
            </a:lvl9pPr>
          </a:lstStyle>
          <a:p/>
        </p:txBody>
      </p:sp>
      <p:sp>
        <p:nvSpPr>
          <p:cNvPr id="46" name="Google Shape;46;p11"/>
          <p:cNvSpPr txBox="1"/>
          <p:nvPr>
            <p:ph idx="12" type="sldNum"/>
          </p:nvPr>
        </p:nvSpPr>
        <p:spPr>
          <a:xfrm>
            <a:off x="3427350" y="4461775"/>
            <a:ext cx="1354200" cy="49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réditos">
  <p:cSld name="ONE_COLUMN_TEXT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2"/>
          <p:cNvSpPr txBox="1"/>
          <p:nvPr>
            <p:ph type="title"/>
          </p:nvPr>
        </p:nvSpPr>
        <p:spPr>
          <a:xfrm>
            <a:off x="222850" y="222500"/>
            <a:ext cx="1878300" cy="150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EE3CF"/>
              </a:buClr>
              <a:buSzPts val="2400"/>
              <a:buNone/>
              <a:defRPr i="1">
                <a:solidFill>
                  <a:srgbClr val="1EE3C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9" name="Google Shape;49;p12"/>
          <p:cNvSpPr txBox="1"/>
          <p:nvPr>
            <p:ph idx="1" type="body"/>
          </p:nvPr>
        </p:nvSpPr>
        <p:spPr>
          <a:xfrm>
            <a:off x="222850" y="1782725"/>
            <a:ext cx="1878300" cy="284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 rtl="0">
              <a:spcBef>
                <a:spcPts val="0"/>
              </a:spcBef>
              <a:spcAft>
                <a:spcPts val="0"/>
              </a:spcAft>
              <a:buClr>
                <a:srgbClr val="1EE3CF"/>
              </a:buClr>
              <a:buSzPts val="900"/>
              <a:buChar char="●"/>
              <a:defRPr sz="900">
                <a:solidFill>
                  <a:srgbClr val="1EE3CF"/>
                </a:solidFill>
              </a:defRPr>
            </a:lvl1pPr>
            <a:lvl2pPr indent="-285750" lvl="1" marL="914400" rtl="0">
              <a:spcBef>
                <a:spcPts val="1600"/>
              </a:spcBef>
              <a:spcAft>
                <a:spcPts val="0"/>
              </a:spcAft>
              <a:buClr>
                <a:srgbClr val="1EE3CF"/>
              </a:buClr>
              <a:buSzPts val="900"/>
              <a:buChar char="○"/>
              <a:defRPr sz="900">
                <a:solidFill>
                  <a:srgbClr val="1EE3CF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rgbClr val="1EE3CF"/>
              </a:buClr>
              <a:buSzPts val="1400"/>
              <a:buChar char="■"/>
              <a:defRPr>
                <a:solidFill>
                  <a:srgbClr val="1EE3CF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rgbClr val="1EE3CF"/>
              </a:buClr>
              <a:buSzPts val="1400"/>
              <a:buChar char="●"/>
              <a:defRPr>
                <a:solidFill>
                  <a:srgbClr val="1EE3CF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rgbClr val="1EE3CF"/>
              </a:buClr>
              <a:buSzPts val="1400"/>
              <a:buFont typeface="Roboto Thin"/>
              <a:buChar char="○"/>
              <a:defRPr>
                <a:solidFill>
                  <a:srgbClr val="1EE3CF"/>
                </a:solidFill>
                <a:latin typeface="Roboto Thin"/>
                <a:ea typeface="Roboto Thin"/>
                <a:cs typeface="Roboto Thin"/>
                <a:sym typeface="Roboto Thin"/>
              </a:defRPr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Clr>
                <a:srgbClr val="1EE3CF"/>
              </a:buClr>
              <a:buSzPts val="1200"/>
              <a:buFont typeface="Merriweather"/>
              <a:buChar char="■"/>
              <a:defRPr sz="1200">
                <a:solidFill>
                  <a:srgbClr val="1EE3CF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Clr>
                <a:srgbClr val="1EE3CF"/>
              </a:buClr>
              <a:buSzPts val="1200"/>
              <a:buFont typeface="Merriweather"/>
              <a:buChar char="●"/>
              <a:defRPr sz="1200">
                <a:solidFill>
                  <a:srgbClr val="1EE3CF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Clr>
                <a:srgbClr val="1EE3CF"/>
              </a:buClr>
              <a:buSzPts val="1200"/>
              <a:buFont typeface="Merriweather"/>
              <a:buChar char="○"/>
              <a:defRPr sz="1200">
                <a:solidFill>
                  <a:srgbClr val="1EE3CF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Clr>
                <a:srgbClr val="1EE3CF"/>
              </a:buClr>
              <a:buSzPts val="1200"/>
              <a:buFont typeface="Merriweather"/>
              <a:buChar char="■"/>
              <a:defRPr sz="1200">
                <a:solidFill>
                  <a:srgbClr val="1EE3CF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/>
        </p:txBody>
      </p:sp>
      <p:sp>
        <p:nvSpPr>
          <p:cNvPr id="50" name="Google Shape;50;p1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1" name="Google Shape;51;p12"/>
          <p:cNvSpPr txBox="1"/>
          <p:nvPr>
            <p:ph idx="2" type="body"/>
          </p:nvPr>
        </p:nvSpPr>
        <p:spPr>
          <a:xfrm>
            <a:off x="2646800" y="222500"/>
            <a:ext cx="5969700" cy="480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 sz="1400">
                <a:solidFill>
                  <a:srgbClr val="000000"/>
                </a:solidFill>
              </a:defRPr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○"/>
              <a:defRPr sz="1200">
                <a:solidFill>
                  <a:srgbClr val="000000"/>
                </a:solidFill>
              </a:defRPr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■"/>
              <a:defRPr sz="1200">
                <a:solidFill>
                  <a:srgbClr val="000000"/>
                </a:solidFill>
              </a:defRPr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●"/>
              <a:defRPr sz="1200">
                <a:solidFill>
                  <a:srgbClr val="000000"/>
                </a:solidFill>
              </a:defRPr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○"/>
              <a:defRPr sz="1200">
                <a:solidFill>
                  <a:srgbClr val="000000"/>
                </a:solidFill>
              </a:defRPr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■"/>
              <a:defRPr sz="1200">
                <a:solidFill>
                  <a:srgbClr val="000000"/>
                </a:solidFill>
              </a:defRPr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●"/>
              <a:defRPr sz="1200">
                <a:solidFill>
                  <a:srgbClr val="000000"/>
                </a:solidFill>
              </a:defRPr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○"/>
              <a:defRPr sz="1200">
                <a:solidFill>
                  <a:srgbClr val="000000"/>
                </a:solidFill>
              </a:defRPr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200"/>
              <a:buChar char="■"/>
              <a:defRPr sz="1200">
                <a:solidFill>
                  <a:srgbClr val="000000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itas">
  <p:cSld name="CUSTOM">
    <p:bg>
      <p:bgPr>
        <a:solidFill>
          <a:srgbClr val="0D3F67"/>
        </a:solidFill>
      </p:bgPr>
    </p:bg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3"/>
          <p:cNvSpPr txBox="1"/>
          <p:nvPr>
            <p:ph type="title"/>
          </p:nvPr>
        </p:nvSpPr>
        <p:spPr>
          <a:xfrm>
            <a:off x="2496000" y="1454550"/>
            <a:ext cx="4152000" cy="2234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i="1" sz="3000">
                <a:solidFill>
                  <a:srgbClr val="1EE3C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54" name="Google Shape;54;p13"/>
          <p:cNvSpPr txBox="1"/>
          <p:nvPr>
            <p:ph idx="1" type="body"/>
          </p:nvPr>
        </p:nvSpPr>
        <p:spPr>
          <a:xfrm>
            <a:off x="2334450" y="3438100"/>
            <a:ext cx="4475100" cy="45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ctr">
              <a:spcBef>
                <a:spcPts val="0"/>
              </a:spcBef>
              <a:spcAft>
                <a:spcPts val="0"/>
              </a:spcAft>
              <a:buClr>
                <a:srgbClr val="1EE3CF"/>
              </a:buClr>
              <a:buSzPts val="1400"/>
              <a:buChar char="●"/>
              <a:defRPr sz="1400">
                <a:solidFill>
                  <a:srgbClr val="1EE3CF"/>
                </a:solidFill>
              </a:defRPr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Clr>
                <a:srgbClr val="1EE3CF"/>
              </a:buClr>
              <a:buSzPts val="1400"/>
              <a:buChar char="○"/>
              <a:defRPr>
                <a:solidFill>
                  <a:srgbClr val="1EE3CF"/>
                </a:solidFill>
              </a:defRPr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Clr>
                <a:srgbClr val="1EE3CF"/>
              </a:buClr>
              <a:buSzPts val="1400"/>
              <a:buChar char="■"/>
              <a:defRPr>
                <a:solidFill>
                  <a:srgbClr val="1EE3CF"/>
                </a:solidFill>
              </a:defRPr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Clr>
                <a:srgbClr val="1EE3CF"/>
              </a:buClr>
              <a:buSzPts val="1400"/>
              <a:buChar char="●"/>
              <a:defRPr>
                <a:solidFill>
                  <a:srgbClr val="1EE3CF"/>
                </a:solidFill>
              </a:defRPr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Clr>
                <a:srgbClr val="1EE3CF"/>
              </a:buClr>
              <a:buSzPts val="1400"/>
              <a:buFont typeface="Muli Regular"/>
              <a:buChar char="○"/>
              <a:defRPr>
                <a:solidFill>
                  <a:srgbClr val="1EE3CF"/>
                </a:solidFill>
                <a:latin typeface="Muli Regular"/>
                <a:ea typeface="Muli Regular"/>
                <a:cs typeface="Muli Regular"/>
                <a:sym typeface="Muli Regular"/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rgbClr val="1EE3CF"/>
              </a:buClr>
              <a:buSzPts val="1400"/>
              <a:buFont typeface="Roboto Thin"/>
              <a:buChar char="■"/>
              <a:defRPr>
                <a:solidFill>
                  <a:srgbClr val="1EE3CF"/>
                </a:solidFill>
                <a:latin typeface="Roboto Thin"/>
                <a:ea typeface="Roboto Thin"/>
                <a:cs typeface="Roboto Thin"/>
                <a:sym typeface="Roboto Thin"/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rgbClr val="1EE3CF"/>
              </a:buClr>
              <a:buSzPts val="1400"/>
              <a:buFont typeface="Roboto Thin"/>
              <a:buChar char="●"/>
              <a:defRPr>
                <a:solidFill>
                  <a:srgbClr val="1EE3CF"/>
                </a:solidFill>
                <a:latin typeface="Roboto Thin"/>
                <a:ea typeface="Roboto Thin"/>
                <a:cs typeface="Roboto Thin"/>
                <a:sym typeface="Roboto Thin"/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rgbClr val="1EE3CF"/>
              </a:buClr>
              <a:buSzPts val="1400"/>
              <a:buFont typeface="Roboto Thin"/>
              <a:buChar char="○"/>
              <a:defRPr>
                <a:solidFill>
                  <a:srgbClr val="1EE3CF"/>
                </a:solidFill>
                <a:latin typeface="Roboto Thin"/>
                <a:ea typeface="Roboto Thin"/>
                <a:cs typeface="Roboto Thin"/>
                <a:sym typeface="Roboto Thin"/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rgbClr val="1EE3CF"/>
              </a:buClr>
              <a:buSzPts val="1400"/>
              <a:buFont typeface="Roboto Thin"/>
              <a:buChar char="■"/>
              <a:defRPr>
                <a:solidFill>
                  <a:srgbClr val="1EE3CF"/>
                </a:solidFill>
                <a:latin typeface="Roboto Thin"/>
                <a:ea typeface="Roboto Thin"/>
                <a:cs typeface="Roboto Thin"/>
                <a:sym typeface="Roboto Th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ular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1123300" y="1591700"/>
            <a:ext cx="6839700" cy="26379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EE3CF"/>
              </a:buClr>
              <a:buSzPts val="2400"/>
              <a:buNone/>
              <a:defRPr i="1">
                <a:solidFill>
                  <a:srgbClr val="1EE3C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3427350" y="4461775"/>
            <a:ext cx="1354200" cy="49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" name="Google Shape;17;p3"/>
          <p:cNvSpPr txBox="1"/>
          <p:nvPr>
            <p:ph idx="2" type="title"/>
          </p:nvPr>
        </p:nvSpPr>
        <p:spPr>
          <a:xfrm>
            <a:off x="3915600" y="986850"/>
            <a:ext cx="1127700" cy="20484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b="0">
                <a:solidFill>
                  <a:srgbClr val="FFFFFF"/>
                </a:solidFill>
                <a:latin typeface="Saira SemiCondensed Light"/>
                <a:ea typeface="Saira SemiCondensed Light"/>
                <a:cs typeface="Saira SemiCondensed Light"/>
                <a:sym typeface="Saira SemiCondensed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Roboto Thin"/>
                <a:ea typeface="Roboto Thin"/>
                <a:cs typeface="Roboto Thin"/>
                <a:sym typeface="Roboto Thi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Roboto Thin"/>
                <a:ea typeface="Roboto Thin"/>
                <a:cs typeface="Roboto Thin"/>
                <a:sym typeface="Roboto Thi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Roboto Thin"/>
                <a:ea typeface="Roboto Thin"/>
                <a:cs typeface="Roboto Thin"/>
                <a:sym typeface="Roboto Thi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Roboto Thin"/>
                <a:ea typeface="Roboto Thin"/>
                <a:cs typeface="Roboto Thin"/>
                <a:sym typeface="Roboto Thi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Roboto Thin"/>
                <a:ea typeface="Roboto Thin"/>
                <a:cs typeface="Roboto Thin"/>
                <a:sym typeface="Roboto Thi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Roboto Thin"/>
                <a:ea typeface="Roboto Thin"/>
                <a:cs typeface="Roboto Thin"/>
                <a:sym typeface="Roboto Thi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Roboto Thin"/>
                <a:ea typeface="Roboto Thin"/>
                <a:cs typeface="Roboto Thin"/>
                <a:sym typeface="Roboto Thi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Roboto Thin"/>
                <a:ea typeface="Roboto Thin"/>
                <a:cs typeface="Roboto Thin"/>
                <a:sym typeface="Roboto Th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ítulo y cuerpo">
  <p:cSld name="TITLE_AND_BODY_4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type="title"/>
          </p:nvPr>
        </p:nvSpPr>
        <p:spPr>
          <a:xfrm>
            <a:off x="186600" y="163725"/>
            <a:ext cx="4388400" cy="13482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EE3CF"/>
              </a:buClr>
              <a:buSzPts val="2400"/>
              <a:buNone/>
              <a:defRPr i="1">
                <a:solidFill>
                  <a:srgbClr val="1EE3C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body"/>
          </p:nvPr>
        </p:nvSpPr>
        <p:spPr>
          <a:xfrm>
            <a:off x="186450" y="2446675"/>
            <a:ext cx="8745300" cy="251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3427350" y="4461775"/>
            <a:ext cx="1354200" cy="49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ítulo y dos columnas">
  <p:cSld name="TITLE_AND_BODY_4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186600" y="163725"/>
            <a:ext cx="4388400" cy="13482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EE3CF"/>
              </a:buClr>
              <a:buSzPts val="2400"/>
              <a:buNone/>
              <a:defRPr i="1">
                <a:solidFill>
                  <a:srgbClr val="1EE3C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186450" y="2446675"/>
            <a:ext cx="4120200" cy="251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3427350" y="4461775"/>
            <a:ext cx="1354200" cy="49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6" name="Google Shape;26;p5"/>
          <p:cNvSpPr txBox="1"/>
          <p:nvPr>
            <p:ph idx="2" type="body"/>
          </p:nvPr>
        </p:nvSpPr>
        <p:spPr>
          <a:xfrm>
            <a:off x="4565925" y="2455775"/>
            <a:ext cx="4365900" cy="251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ítulo y tres columnas">
  <p:cSld name="TITLE_AND_BODY_4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186600" y="163725"/>
            <a:ext cx="4388400" cy="13482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EE3CF"/>
              </a:buClr>
              <a:buSzPts val="2400"/>
              <a:buNone/>
              <a:defRPr i="1">
                <a:solidFill>
                  <a:srgbClr val="1EE3C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" type="body"/>
          </p:nvPr>
        </p:nvSpPr>
        <p:spPr>
          <a:xfrm>
            <a:off x="186450" y="2446675"/>
            <a:ext cx="2814900" cy="251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3427350" y="4461775"/>
            <a:ext cx="1354200" cy="49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1" name="Google Shape;31;p6"/>
          <p:cNvSpPr txBox="1"/>
          <p:nvPr>
            <p:ph idx="2" type="body"/>
          </p:nvPr>
        </p:nvSpPr>
        <p:spPr>
          <a:xfrm>
            <a:off x="3174325" y="2455775"/>
            <a:ext cx="2769300" cy="251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3" type="body"/>
          </p:nvPr>
        </p:nvSpPr>
        <p:spPr>
          <a:xfrm>
            <a:off x="6134900" y="2448650"/>
            <a:ext cx="2842500" cy="251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3856">
          <p15:clr>
            <a:srgbClr val="FA7B17"/>
          </p15:clr>
        </p15:guide>
        <p15:guide id="2" pos="5643">
          <p15:clr>
            <a:srgbClr val="FA7B17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Hola soy">
  <p:cSld name="CUSTOM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/>
          <p:nvPr>
            <p:ph type="title"/>
          </p:nvPr>
        </p:nvSpPr>
        <p:spPr>
          <a:xfrm>
            <a:off x="236475" y="3092475"/>
            <a:ext cx="8661600" cy="5865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EE3C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35" name="Google Shape;35;p7"/>
          <p:cNvSpPr txBox="1"/>
          <p:nvPr>
            <p:ph idx="1" type="subTitle"/>
          </p:nvPr>
        </p:nvSpPr>
        <p:spPr>
          <a:xfrm>
            <a:off x="236475" y="3456275"/>
            <a:ext cx="8661600" cy="128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1EE3CF"/>
                </a:solidFill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concept">
  <p:cSld name="CUSTOM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1364325" y="491150"/>
            <a:ext cx="6116700" cy="4111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i="1" sz="4800">
                <a:solidFill>
                  <a:srgbClr val="1EE3C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magen">
  <p:cSld name="CUSTOM_3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 txBox="1"/>
          <p:nvPr>
            <p:ph type="title"/>
          </p:nvPr>
        </p:nvSpPr>
        <p:spPr>
          <a:xfrm>
            <a:off x="109150" y="4547750"/>
            <a:ext cx="4797900" cy="4866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EE3C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" type="body"/>
          </p:nvPr>
        </p:nvSpPr>
        <p:spPr>
          <a:xfrm>
            <a:off x="4629600" y="4547550"/>
            <a:ext cx="4405500" cy="48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rgbClr val="1EE3CF"/>
              </a:buClr>
              <a:buSzPts val="1000"/>
              <a:buChar char="●"/>
              <a:defRPr sz="1000">
                <a:solidFill>
                  <a:srgbClr val="1EE3CF"/>
                </a:solidFill>
              </a:defRPr>
            </a:lvl1pPr>
            <a:lvl2pPr indent="-292100" lvl="1" marL="914400">
              <a:spcBef>
                <a:spcPts val="1600"/>
              </a:spcBef>
              <a:spcAft>
                <a:spcPts val="0"/>
              </a:spcAft>
              <a:buClr>
                <a:srgbClr val="1EE3CF"/>
              </a:buClr>
              <a:buSzPts val="1000"/>
              <a:buChar char="○"/>
              <a:defRPr sz="1000">
                <a:solidFill>
                  <a:srgbClr val="1EE3CF"/>
                </a:solidFill>
              </a:defRPr>
            </a:lvl2pPr>
            <a:lvl3pPr indent="-292100" lvl="2" marL="1371600">
              <a:spcBef>
                <a:spcPts val="1600"/>
              </a:spcBef>
              <a:spcAft>
                <a:spcPts val="0"/>
              </a:spcAft>
              <a:buClr>
                <a:srgbClr val="1EE3CF"/>
              </a:buClr>
              <a:buSzPts val="1000"/>
              <a:buChar char="■"/>
              <a:defRPr sz="1000">
                <a:solidFill>
                  <a:srgbClr val="1EE3CF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rgbClr val="1EE3CF"/>
              </a:buClr>
              <a:buSzPts val="1400"/>
              <a:buChar char="●"/>
              <a:defRPr>
                <a:solidFill>
                  <a:srgbClr val="1EE3CF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rgbClr val="1EE3CF"/>
              </a:buClr>
              <a:buSzPts val="1400"/>
              <a:buFont typeface="Roboto Thin"/>
              <a:buChar char="○"/>
              <a:defRPr>
                <a:solidFill>
                  <a:srgbClr val="1EE3CF"/>
                </a:solidFill>
                <a:latin typeface="Roboto Thin"/>
                <a:ea typeface="Roboto Thin"/>
                <a:cs typeface="Roboto Thin"/>
                <a:sym typeface="Roboto Thin"/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rgbClr val="1EE3CF"/>
              </a:buClr>
              <a:buSzPts val="1400"/>
              <a:buChar char="■"/>
              <a:defRPr>
                <a:solidFill>
                  <a:srgbClr val="1EE3CF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rgbClr val="1EE3CF"/>
              </a:buClr>
              <a:buSzPts val="1400"/>
              <a:buChar char="●"/>
              <a:defRPr>
                <a:solidFill>
                  <a:srgbClr val="1EE3CF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rgbClr val="1EE3CF"/>
              </a:buClr>
              <a:buSzPts val="1400"/>
              <a:buChar char="○"/>
              <a:defRPr>
                <a:solidFill>
                  <a:srgbClr val="1EE3CF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rgbClr val="1EE3CF"/>
              </a:buClr>
              <a:buSzPts val="1400"/>
              <a:buChar char="■"/>
              <a:defRPr>
                <a:solidFill>
                  <a:srgbClr val="1EE3CF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magen grande">
  <p:cSld name="CUSTOM_4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type="title"/>
          </p:nvPr>
        </p:nvSpPr>
        <p:spPr>
          <a:xfrm>
            <a:off x="3301675" y="3997475"/>
            <a:ext cx="5524200" cy="9822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None/>
              <a:defRPr i="1">
                <a:solidFill>
                  <a:srgbClr val="1EE3C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49">
          <p15:clr>
            <a:srgbClr val="FA7B17"/>
          </p15:clr>
        </p15:guide>
      </p15:sldGuideLst>
    </p:ext>
  </p:extLst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Font typeface="Saira Semi Condensed"/>
              <a:buNone/>
              <a:defRPr b="1" sz="2400">
                <a:latin typeface="Saira Semi Condensed"/>
                <a:ea typeface="Saira Semi Condensed"/>
                <a:cs typeface="Saira Semi Condensed"/>
                <a:sym typeface="Saira Semi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bel"/>
              <a:buChar char="●"/>
              <a:defRPr sz="1800">
                <a:latin typeface="Abel"/>
                <a:ea typeface="Abel"/>
                <a:cs typeface="Abel"/>
                <a:sym typeface="Abel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Abel"/>
              <a:buChar char="○"/>
              <a:defRPr>
                <a:latin typeface="Abel"/>
                <a:ea typeface="Abel"/>
                <a:cs typeface="Abel"/>
                <a:sym typeface="Abel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Abel"/>
              <a:buChar char="■"/>
              <a:defRPr>
                <a:latin typeface="Abel"/>
                <a:ea typeface="Abel"/>
                <a:cs typeface="Abel"/>
                <a:sym typeface="Abel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Abel"/>
              <a:buChar char="●"/>
              <a:defRPr>
                <a:latin typeface="Abel"/>
                <a:ea typeface="Abel"/>
                <a:cs typeface="Abel"/>
                <a:sym typeface="Abel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Abel"/>
              <a:buChar char="○"/>
              <a:defRPr>
                <a:latin typeface="Abel"/>
                <a:ea typeface="Abel"/>
                <a:cs typeface="Abel"/>
                <a:sym typeface="Abel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Abel"/>
              <a:buChar char="■"/>
              <a:defRPr>
                <a:latin typeface="Abel"/>
                <a:ea typeface="Abel"/>
                <a:cs typeface="Abel"/>
                <a:sym typeface="Abel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Abel"/>
              <a:buChar char="●"/>
              <a:defRPr>
                <a:latin typeface="Abel"/>
                <a:ea typeface="Abel"/>
                <a:cs typeface="Abel"/>
                <a:sym typeface="Abel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Ubuntu"/>
              <a:buChar char="○"/>
              <a:defRPr>
                <a:latin typeface="Ubuntu"/>
                <a:ea typeface="Ubuntu"/>
                <a:cs typeface="Ubuntu"/>
                <a:sym typeface="Ubuntu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666666"/>
              </a:buClr>
              <a:buSzPts val="1400"/>
              <a:buFont typeface="Ubuntu"/>
              <a:buChar char="■"/>
              <a:defRPr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3427350" y="4461775"/>
            <a:ext cx="1354200" cy="49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b="1" sz="10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algn="r">
              <a:buNone/>
              <a:defRPr b="1" sz="10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lvl="2" algn="r">
              <a:buNone/>
              <a:defRPr b="1" sz="10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lvl="3" algn="r">
              <a:buNone/>
              <a:defRPr b="1" sz="10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lvl="4" algn="r">
              <a:buNone/>
              <a:defRPr b="1" sz="10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lvl="5" algn="r">
              <a:buNone/>
              <a:defRPr b="1" sz="10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lvl="6" algn="r">
              <a:buNone/>
              <a:defRPr b="1" sz="10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lvl="7" algn="r">
              <a:buNone/>
              <a:defRPr b="1" sz="10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lvl="8" algn="r">
              <a:buNone/>
              <a:defRPr b="1" sz="10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40" Type="http://schemas.openxmlformats.org/officeDocument/2006/relationships/image" Target="../media/image68.png"/><Relationship Id="rId42" Type="http://schemas.openxmlformats.org/officeDocument/2006/relationships/image" Target="../media/image56.png"/><Relationship Id="rId41" Type="http://schemas.openxmlformats.org/officeDocument/2006/relationships/image" Target="../media/image48.png"/><Relationship Id="rId44" Type="http://schemas.openxmlformats.org/officeDocument/2006/relationships/image" Target="../media/image52.png"/><Relationship Id="rId43" Type="http://schemas.openxmlformats.org/officeDocument/2006/relationships/image" Target="../media/image55.png"/><Relationship Id="rId46" Type="http://schemas.openxmlformats.org/officeDocument/2006/relationships/image" Target="../media/image54.png"/><Relationship Id="rId45" Type="http://schemas.openxmlformats.org/officeDocument/2006/relationships/image" Target="../media/image53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9" Type="http://schemas.openxmlformats.org/officeDocument/2006/relationships/image" Target="../media/image14.png"/><Relationship Id="rId48" Type="http://schemas.openxmlformats.org/officeDocument/2006/relationships/image" Target="../media/image61.png"/><Relationship Id="rId47" Type="http://schemas.openxmlformats.org/officeDocument/2006/relationships/image" Target="../media/image86.png"/><Relationship Id="rId49" Type="http://schemas.openxmlformats.org/officeDocument/2006/relationships/image" Target="../media/image60.png"/><Relationship Id="rId5" Type="http://schemas.openxmlformats.org/officeDocument/2006/relationships/image" Target="../media/image8.png"/><Relationship Id="rId6" Type="http://schemas.openxmlformats.org/officeDocument/2006/relationships/image" Target="../media/image12.png"/><Relationship Id="rId7" Type="http://schemas.openxmlformats.org/officeDocument/2006/relationships/image" Target="../media/image15.png"/><Relationship Id="rId8" Type="http://schemas.openxmlformats.org/officeDocument/2006/relationships/image" Target="../media/image7.png"/><Relationship Id="rId73" Type="http://schemas.openxmlformats.org/officeDocument/2006/relationships/image" Target="../media/image83.png"/><Relationship Id="rId72" Type="http://schemas.openxmlformats.org/officeDocument/2006/relationships/image" Target="../media/image80.png"/><Relationship Id="rId31" Type="http://schemas.openxmlformats.org/officeDocument/2006/relationships/image" Target="../media/image32.png"/><Relationship Id="rId75" Type="http://schemas.openxmlformats.org/officeDocument/2006/relationships/image" Target="../media/image82.png"/><Relationship Id="rId30" Type="http://schemas.openxmlformats.org/officeDocument/2006/relationships/image" Target="../media/image39.png"/><Relationship Id="rId74" Type="http://schemas.openxmlformats.org/officeDocument/2006/relationships/image" Target="../media/image85.png"/><Relationship Id="rId33" Type="http://schemas.openxmlformats.org/officeDocument/2006/relationships/image" Target="../media/image42.png"/><Relationship Id="rId32" Type="http://schemas.openxmlformats.org/officeDocument/2006/relationships/image" Target="../media/image35.png"/><Relationship Id="rId76" Type="http://schemas.openxmlformats.org/officeDocument/2006/relationships/image" Target="../media/image87.png"/><Relationship Id="rId35" Type="http://schemas.openxmlformats.org/officeDocument/2006/relationships/image" Target="../media/image46.png"/><Relationship Id="rId34" Type="http://schemas.openxmlformats.org/officeDocument/2006/relationships/image" Target="../media/image45.png"/><Relationship Id="rId71" Type="http://schemas.openxmlformats.org/officeDocument/2006/relationships/image" Target="../media/image78.png"/><Relationship Id="rId70" Type="http://schemas.openxmlformats.org/officeDocument/2006/relationships/image" Target="../media/image81.png"/><Relationship Id="rId37" Type="http://schemas.openxmlformats.org/officeDocument/2006/relationships/image" Target="../media/image50.png"/><Relationship Id="rId36" Type="http://schemas.openxmlformats.org/officeDocument/2006/relationships/image" Target="../media/image51.png"/><Relationship Id="rId39" Type="http://schemas.openxmlformats.org/officeDocument/2006/relationships/image" Target="../media/image49.png"/><Relationship Id="rId38" Type="http://schemas.openxmlformats.org/officeDocument/2006/relationships/image" Target="../media/image47.png"/><Relationship Id="rId62" Type="http://schemas.openxmlformats.org/officeDocument/2006/relationships/image" Target="../media/image65.png"/><Relationship Id="rId61" Type="http://schemas.openxmlformats.org/officeDocument/2006/relationships/image" Target="../media/image71.png"/><Relationship Id="rId20" Type="http://schemas.openxmlformats.org/officeDocument/2006/relationships/image" Target="../media/image24.png"/><Relationship Id="rId64" Type="http://schemas.openxmlformats.org/officeDocument/2006/relationships/image" Target="../media/image73.png"/><Relationship Id="rId63" Type="http://schemas.openxmlformats.org/officeDocument/2006/relationships/image" Target="../media/image75.png"/><Relationship Id="rId22" Type="http://schemas.openxmlformats.org/officeDocument/2006/relationships/image" Target="../media/image30.png"/><Relationship Id="rId66" Type="http://schemas.openxmlformats.org/officeDocument/2006/relationships/image" Target="../media/image74.png"/><Relationship Id="rId21" Type="http://schemas.openxmlformats.org/officeDocument/2006/relationships/image" Target="../media/image28.png"/><Relationship Id="rId65" Type="http://schemas.openxmlformats.org/officeDocument/2006/relationships/image" Target="../media/image76.png"/><Relationship Id="rId24" Type="http://schemas.openxmlformats.org/officeDocument/2006/relationships/image" Target="../media/image40.png"/><Relationship Id="rId68" Type="http://schemas.openxmlformats.org/officeDocument/2006/relationships/image" Target="../media/image84.png"/><Relationship Id="rId23" Type="http://schemas.openxmlformats.org/officeDocument/2006/relationships/image" Target="../media/image36.png"/><Relationship Id="rId67" Type="http://schemas.openxmlformats.org/officeDocument/2006/relationships/image" Target="../media/image88.png"/><Relationship Id="rId60" Type="http://schemas.openxmlformats.org/officeDocument/2006/relationships/image" Target="../media/image72.png"/><Relationship Id="rId26" Type="http://schemas.openxmlformats.org/officeDocument/2006/relationships/image" Target="../media/image33.png"/><Relationship Id="rId25" Type="http://schemas.openxmlformats.org/officeDocument/2006/relationships/image" Target="../media/image31.png"/><Relationship Id="rId69" Type="http://schemas.openxmlformats.org/officeDocument/2006/relationships/image" Target="../media/image79.png"/><Relationship Id="rId28" Type="http://schemas.openxmlformats.org/officeDocument/2006/relationships/image" Target="../media/image44.png"/><Relationship Id="rId27" Type="http://schemas.openxmlformats.org/officeDocument/2006/relationships/image" Target="../media/image41.png"/><Relationship Id="rId29" Type="http://schemas.openxmlformats.org/officeDocument/2006/relationships/image" Target="../media/image38.png"/><Relationship Id="rId51" Type="http://schemas.openxmlformats.org/officeDocument/2006/relationships/image" Target="../media/image57.png"/><Relationship Id="rId50" Type="http://schemas.openxmlformats.org/officeDocument/2006/relationships/image" Target="../media/image58.png"/><Relationship Id="rId53" Type="http://schemas.openxmlformats.org/officeDocument/2006/relationships/image" Target="../media/image66.png"/><Relationship Id="rId52" Type="http://schemas.openxmlformats.org/officeDocument/2006/relationships/image" Target="../media/image77.png"/><Relationship Id="rId11" Type="http://schemas.openxmlformats.org/officeDocument/2006/relationships/image" Target="../media/image16.png"/><Relationship Id="rId55" Type="http://schemas.openxmlformats.org/officeDocument/2006/relationships/image" Target="../media/image63.png"/><Relationship Id="rId10" Type="http://schemas.openxmlformats.org/officeDocument/2006/relationships/image" Target="../media/image13.png"/><Relationship Id="rId54" Type="http://schemas.openxmlformats.org/officeDocument/2006/relationships/image" Target="../media/image62.png"/><Relationship Id="rId13" Type="http://schemas.openxmlformats.org/officeDocument/2006/relationships/image" Target="../media/image25.png"/><Relationship Id="rId57" Type="http://schemas.openxmlformats.org/officeDocument/2006/relationships/image" Target="../media/image64.png"/><Relationship Id="rId12" Type="http://schemas.openxmlformats.org/officeDocument/2006/relationships/image" Target="../media/image17.png"/><Relationship Id="rId56" Type="http://schemas.openxmlformats.org/officeDocument/2006/relationships/image" Target="../media/image70.png"/><Relationship Id="rId15" Type="http://schemas.openxmlformats.org/officeDocument/2006/relationships/image" Target="../media/image26.png"/><Relationship Id="rId59" Type="http://schemas.openxmlformats.org/officeDocument/2006/relationships/image" Target="../media/image69.png"/><Relationship Id="rId14" Type="http://schemas.openxmlformats.org/officeDocument/2006/relationships/image" Target="../media/image19.png"/><Relationship Id="rId58" Type="http://schemas.openxmlformats.org/officeDocument/2006/relationships/image" Target="../media/image67.png"/><Relationship Id="rId17" Type="http://schemas.openxmlformats.org/officeDocument/2006/relationships/image" Target="../media/image20.png"/><Relationship Id="rId16" Type="http://schemas.openxmlformats.org/officeDocument/2006/relationships/image" Target="../media/image21.png"/><Relationship Id="rId19" Type="http://schemas.openxmlformats.org/officeDocument/2006/relationships/image" Target="../media/image23.png"/><Relationship Id="rId18" Type="http://schemas.openxmlformats.org/officeDocument/2006/relationships/image" Target="../media/image1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s://slidesmedia.com" TargetMode="External"/><Relationship Id="rId4" Type="http://schemas.openxmlformats.org/officeDocument/2006/relationships/hyperlink" Target="https://unsplash.com/" TargetMode="External"/><Relationship Id="rId9" Type="http://schemas.openxmlformats.org/officeDocument/2006/relationships/hyperlink" Target="https://fonts.google.com/specimen/Abel" TargetMode="External"/><Relationship Id="rId5" Type="http://schemas.openxmlformats.org/officeDocument/2006/relationships/hyperlink" Target="https://iconos8.es/" TargetMode="External"/><Relationship Id="rId6" Type="http://schemas.openxmlformats.org/officeDocument/2006/relationships/hyperlink" Target="https://www.iconfinder.com/" TargetMode="External"/><Relationship Id="rId7" Type="http://schemas.openxmlformats.org/officeDocument/2006/relationships/hyperlink" Target="http://pngimage.net" TargetMode="External"/><Relationship Id="rId8" Type="http://schemas.openxmlformats.org/officeDocument/2006/relationships/hyperlink" Target="https://fonts.google.com/specimen/Saira+Semi+Condensed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slidesmedia.com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9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type="ctrTitle"/>
          </p:nvPr>
        </p:nvSpPr>
        <p:spPr>
          <a:xfrm>
            <a:off x="204650" y="706650"/>
            <a:ext cx="4060200" cy="201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PRESENTATION TITLE</a:t>
            </a:r>
            <a:endParaRPr/>
          </a:p>
        </p:txBody>
      </p:sp>
      <p:sp>
        <p:nvSpPr>
          <p:cNvPr id="60" name="Google Shape;60;p14"/>
          <p:cNvSpPr txBox="1"/>
          <p:nvPr>
            <p:ph idx="1" type="subTitle"/>
          </p:nvPr>
        </p:nvSpPr>
        <p:spPr>
          <a:xfrm>
            <a:off x="204650" y="2778675"/>
            <a:ext cx="4060200" cy="118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presentation subtitle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3"/>
          <p:cNvSpPr txBox="1"/>
          <p:nvPr>
            <p:ph type="title"/>
          </p:nvPr>
        </p:nvSpPr>
        <p:spPr>
          <a:xfrm>
            <a:off x="3301675" y="3997475"/>
            <a:ext cx="5524200" cy="982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SEARCHING FOR IMPACT? USE A BIG IMAGE.</a:t>
            </a:r>
            <a:endParaRPr sz="30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4"/>
          <p:cNvSpPr txBox="1"/>
          <p:nvPr>
            <p:ph type="title"/>
          </p:nvPr>
        </p:nvSpPr>
        <p:spPr>
          <a:xfrm>
            <a:off x="186600" y="163725"/>
            <a:ext cx="4388400" cy="134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EXAMPLE</a:t>
            </a:r>
            <a:endParaRPr/>
          </a:p>
        </p:txBody>
      </p:sp>
      <p:sp>
        <p:nvSpPr>
          <p:cNvPr id="125" name="Google Shape;125;p24"/>
          <p:cNvSpPr txBox="1"/>
          <p:nvPr>
            <p:ph idx="1" type="body"/>
          </p:nvPr>
        </p:nvSpPr>
        <p:spPr>
          <a:xfrm>
            <a:off x="186450" y="2446675"/>
            <a:ext cx="2788800" cy="251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Create table with data and compare data.</a:t>
            </a:r>
            <a:endParaRPr/>
          </a:p>
        </p:txBody>
      </p:sp>
      <p:graphicFrame>
        <p:nvGraphicFramePr>
          <p:cNvPr id="126" name="Google Shape;126;p24"/>
          <p:cNvGraphicFramePr/>
          <p:nvPr/>
        </p:nvGraphicFramePr>
        <p:xfrm>
          <a:off x="3296225" y="2412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{49C3868D-6CC4-4AA5-B63E-4AB8D96A21FB}</a:tableStyleId>
              </a:tblPr>
              <a:tblGrid>
                <a:gridCol w="1337275"/>
                <a:gridCol w="1074600"/>
                <a:gridCol w="1074600"/>
                <a:gridCol w="1074600"/>
                <a:gridCol w="1074600"/>
              </a:tblGrid>
              <a:tr h="368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6B48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6B48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1200">
                          <a:solidFill>
                            <a:srgbClr val="1EE3CF"/>
                          </a:solidFill>
                          <a:latin typeface="Saira SemiCondensed SemiBold"/>
                          <a:ea typeface="Saira SemiCondensed SemiBold"/>
                          <a:cs typeface="Saira SemiCondensed SemiBold"/>
                          <a:sym typeface="Saira SemiCondensed SemiBold"/>
                        </a:rPr>
                        <a:t>A</a:t>
                      </a:r>
                      <a:endParaRPr i="1" sz="1200">
                        <a:solidFill>
                          <a:srgbClr val="1EE3CF"/>
                        </a:solidFill>
                        <a:latin typeface="Saira SemiCondensed SemiBold"/>
                        <a:ea typeface="Saira SemiCondensed SemiBold"/>
                        <a:cs typeface="Saira SemiCondensed SemiBold"/>
                        <a:sym typeface="Saira SemiCondensed SemiBold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B4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1200">
                          <a:solidFill>
                            <a:srgbClr val="1EE3CF"/>
                          </a:solidFill>
                          <a:latin typeface="Saira SemiCondensed SemiBold"/>
                          <a:ea typeface="Saira SemiCondensed SemiBold"/>
                          <a:cs typeface="Saira SemiCondensed SemiBold"/>
                          <a:sym typeface="Saira SemiCondensed SemiBold"/>
                        </a:rPr>
                        <a:t>B</a:t>
                      </a:r>
                      <a:endParaRPr i="1" sz="1200">
                        <a:solidFill>
                          <a:srgbClr val="1EE3CF"/>
                        </a:solidFill>
                        <a:latin typeface="Saira SemiCondensed SemiBold"/>
                        <a:ea typeface="Saira SemiCondensed SemiBold"/>
                        <a:cs typeface="Saira SemiCondensed SemiBold"/>
                        <a:sym typeface="Saira SemiCondensed SemiBold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B4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1200">
                          <a:solidFill>
                            <a:srgbClr val="1EE3CF"/>
                          </a:solidFill>
                          <a:latin typeface="Saira SemiCondensed SemiBold"/>
                          <a:ea typeface="Saira SemiCondensed SemiBold"/>
                          <a:cs typeface="Saira SemiCondensed SemiBold"/>
                          <a:sym typeface="Saira SemiCondensed SemiBold"/>
                        </a:rPr>
                        <a:t>C</a:t>
                      </a:r>
                      <a:endParaRPr i="1" sz="1200">
                        <a:solidFill>
                          <a:srgbClr val="1EE3CF"/>
                        </a:solidFill>
                        <a:latin typeface="Saira SemiCondensed SemiBold"/>
                        <a:ea typeface="Saira SemiCondensed SemiBold"/>
                        <a:cs typeface="Saira SemiCondensed SemiBold"/>
                        <a:sym typeface="Saira SemiCondensed SemiBold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B4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1200">
                          <a:solidFill>
                            <a:srgbClr val="1EE3CF"/>
                          </a:solidFill>
                          <a:latin typeface="Saira SemiCondensed SemiBold"/>
                          <a:ea typeface="Saira SemiCondensed SemiBold"/>
                          <a:cs typeface="Saira SemiCondensed SemiBold"/>
                          <a:sym typeface="Saira SemiCondensed SemiBold"/>
                        </a:rPr>
                        <a:t>D</a:t>
                      </a:r>
                      <a:endParaRPr i="1" sz="1200">
                        <a:solidFill>
                          <a:srgbClr val="1EE3CF"/>
                        </a:solidFill>
                        <a:latin typeface="Saira SemiCondensed SemiBold"/>
                        <a:ea typeface="Saira SemiCondensed SemiBold"/>
                        <a:cs typeface="Saira SemiCondensed SemiBold"/>
                        <a:sym typeface="Saira SemiCondensed SemiBold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B48FF"/>
                    </a:solidFill>
                  </a:tcPr>
                </a:tc>
              </a:tr>
              <a:tr h="368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1200">
                          <a:solidFill>
                            <a:srgbClr val="1EE3CF"/>
                          </a:solidFill>
                          <a:latin typeface="Saira SemiCondensed SemiBold"/>
                          <a:ea typeface="Saira SemiCondensed SemiBold"/>
                          <a:cs typeface="Saira SemiCondensed SemiBold"/>
                          <a:sym typeface="Saira SemiCondensed SemiBold"/>
                        </a:rPr>
                        <a:t>SLIDES</a:t>
                      </a:r>
                      <a:endParaRPr i="1" sz="1200">
                        <a:solidFill>
                          <a:srgbClr val="1EE3CF"/>
                        </a:solidFill>
                        <a:latin typeface="Saira SemiCondensed SemiBold"/>
                        <a:ea typeface="Saira SemiCondensed SemiBold"/>
                        <a:cs typeface="Saira SemiCondensed SemiBold"/>
                        <a:sym typeface="Saira SemiCondensed SemiBold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B4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Abel"/>
                          <a:ea typeface="Abel"/>
                          <a:cs typeface="Abel"/>
                          <a:sym typeface="Abel"/>
                        </a:rPr>
                        <a:t>12</a:t>
                      </a:r>
                      <a:endParaRPr sz="900"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Abel"/>
                          <a:ea typeface="Abel"/>
                          <a:cs typeface="Abel"/>
                          <a:sym typeface="Abel"/>
                        </a:rPr>
                        <a:t>24</a:t>
                      </a:r>
                      <a:endParaRPr sz="900"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Abel"/>
                          <a:ea typeface="Abel"/>
                          <a:cs typeface="Abel"/>
                          <a:sym typeface="Abel"/>
                        </a:rPr>
                        <a:t>48</a:t>
                      </a:r>
                      <a:endParaRPr sz="900"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Abel"/>
                          <a:ea typeface="Abel"/>
                          <a:cs typeface="Abel"/>
                          <a:sym typeface="Abel"/>
                        </a:rPr>
                        <a:t>64</a:t>
                      </a:r>
                      <a:endParaRPr sz="900"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8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1200">
                          <a:solidFill>
                            <a:srgbClr val="1EE3CF"/>
                          </a:solidFill>
                          <a:latin typeface="Saira SemiCondensed SemiBold"/>
                          <a:ea typeface="Saira SemiCondensed SemiBold"/>
                          <a:cs typeface="Saira SemiCondensed SemiBold"/>
                          <a:sym typeface="Saira SemiCondensed SemiBold"/>
                        </a:rPr>
                        <a:t>SPACE</a:t>
                      </a:r>
                      <a:endParaRPr i="1" sz="1200">
                        <a:solidFill>
                          <a:srgbClr val="1EE3CF"/>
                        </a:solidFill>
                        <a:latin typeface="Saira SemiCondensed SemiBold"/>
                        <a:ea typeface="Saira SemiCondensed SemiBold"/>
                        <a:cs typeface="Saira SemiCondensed SemiBold"/>
                        <a:sym typeface="Saira SemiCondensed SemiBold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B4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Abel"/>
                          <a:ea typeface="Abel"/>
                          <a:cs typeface="Abel"/>
                          <a:sym typeface="Abel"/>
                        </a:rPr>
                        <a:t>33</a:t>
                      </a:r>
                      <a:endParaRPr sz="900"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Abel"/>
                          <a:ea typeface="Abel"/>
                          <a:cs typeface="Abel"/>
                          <a:sym typeface="Abel"/>
                        </a:rPr>
                        <a:t>55</a:t>
                      </a:r>
                      <a:endParaRPr sz="900"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Abel"/>
                          <a:ea typeface="Abel"/>
                          <a:cs typeface="Abel"/>
                          <a:sym typeface="Abel"/>
                        </a:rPr>
                        <a:t>77</a:t>
                      </a:r>
                      <a:endParaRPr sz="900"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Abel"/>
                          <a:ea typeface="Abel"/>
                          <a:cs typeface="Abel"/>
                          <a:sym typeface="Abel"/>
                        </a:rPr>
                        <a:t>99</a:t>
                      </a:r>
                      <a:endParaRPr sz="900"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8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1200">
                          <a:solidFill>
                            <a:srgbClr val="1EE3CF"/>
                          </a:solidFill>
                          <a:latin typeface="Saira SemiCondensed SemiBold"/>
                          <a:ea typeface="Saira SemiCondensed SemiBold"/>
                          <a:cs typeface="Saira SemiCondensed SemiBold"/>
                          <a:sym typeface="Saira SemiCondensed SemiBold"/>
                        </a:rPr>
                        <a:t>LOVE</a:t>
                      </a:r>
                      <a:endParaRPr i="1" sz="1200">
                        <a:solidFill>
                          <a:srgbClr val="1EE3CF"/>
                        </a:solidFill>
                        <a:latin typeface="Saira SemiCondensed SemiBold"/>
                        <a:ea typeface="Saira SemiCondensed SemiBold"/>
                        <a:cs typeface="Saira SemiCondensed SemiBold"/>
                        <a:sym typeface="Saira SemiCondensed SemiBold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B4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Abel"/>
                          <a:ea typeface="Abel"/>
                          <a:cs typeface="Abel"/>
                          <a:sym typeface="Abel"/>
                        </a:rPr>
                        <a:t>&lt;3</a:t>
                      </a:r>
                      <a:endParaRPr sz="900"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>
                          <a:latin typeface="Abel"/>
                          <a:ea typeface="Abel"/>
                          <a:cs typeface="Abel"/>
                          <a:sym typeface="Abel"/>
                        </a:rPr>
                        <a:t>&lt;3</a:t>
                      </a:r>
                      <a:endParaRPr sz="900"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>
                          <a:latin typeface="Abel"/>
                          <a:ea typeface="Abel"/>
                          <a:cs typeface="Abel"/>
                          <a:sym typeface="Abel"/>
                        </a:rPr>
                        <a:t>&lt;3</a:t>
                      </a:r>
                      <a:endParaRPr sz="900"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>
                          <a:latin typeface="Abel"/>
                          <a:ea typeface="Abel"/>
                          <a:cs typeface="Abel"/>
                          <a:sym typeface="Abel"/>
                        </a:rPr>
                        <a:t>&lt;3</a:t>
                      </a:r>
                      <a:endParaRPr sz="900"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8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1200">
                          <a:solidFill>
                            <a:srgbClr val="1EE3CF"/>
                          </a:solidFill>
                          <a:latin typeface="Saira SemiCondensed SemiBold"/>
                          <a:ea typeface="Saira SemiCondensed SemiBold"/>
                          <a:cs typeface="Saira SemiCondensed SemiBold"/>
                          <a:sym typeface="Saira SemiCondensed SemiBold"/>
                        </a:rPr>
                        <a:t>FREE</a:t>
                      </a:r>
                      <a:endParaRPr i="1" sz="1200">
                        <a:solidFill>
                          <a:srgbClr val="1EE3CF"/>
                        </a:solidFill>
                        <a:latin typeface="Saira SemiCondensed SemiBold"/>
                        <a:ea typeface="Saira SemiCondensed SemiBold"/>
                        <a:cs typeface="Saira SemiCondensed SemiBold"/>
                        <a:sym typeface="Saira SemiCondensed SemiBold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B4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Abel"/>
                          <a:ea typeface="Abel"/>
                          <a:cs typeface="Abel"/>
                          <a:sym typeface="Abel"/>
                        </a:rPr>
                        <a:t>Yes</a:t>
                      </a:r>
                      <a:endParaRPr sz="900"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>
                          <a:latin typeface="Abel"/>
                          <a:ea typeface="Abel"/>
                          <a:cs typeface="Abel"/>
                          <a:sym typeface="Abel"/>
                        </a:rPr>
                        <a:t>Yes</a:t>
                      </a:r>
                      <a:endParaRPr sz="900"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>
                          <a:latin typeface="Abel"/>
                          <a:ea typeface="Abel"/>
                          <a:cs typeface="Abel"/>
                          <a:sym typeface="Abel"/>
                        </a:rPr>
                        <a:t>Yes</a:t>
                      </a:r>
                      <a:endParaRPr sz="900"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>
                          <a:latin typeface="Abel"/>
                          <a:ea typeface="Abel"/>
                          <a:cs typeface="Abel"/>
                          <a:sym typeface="Abel"/>
                        </a:rPr>
                        <a:t>Yes</a:t>
                      </a:r>
                      <a:endParaRPr sz="900"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8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1200">
                          <a:solidFill>
                            <a:srgbClr val="1EE3CF"/>
                          </a:solidFill>
                          <a:latin typeface="Saira SemiCondensed SemiBold"/>
                          <a:ea typeface="Saira SemiCondensed SemiBold"/>
                          <a:cs typeface="Saira SemiCondensed SemiBold"/>
                          <a:sym typeface="Saira SemiCondensed SemiBold"/>
                        </a:rPr>
                        <a:t>QUOTES</a:t>
                      </a:r>
                      <a:endParaRPr i="1" sz="1200">
                        <a:solidFill>
                          <a:srgbClr val="1EE3CF"/>
                        </a:solidFill>
                        <a:latin typeface="Saira SemiCondensed SemiBold"/>
                        <a:ea typeface="Saira SemiCondensed SemiBold"/>
                        <a:cs typeface="Saira SemiCondensed SemiBold"/>
                        <a:sym typeface="Saira SemiCondensed SemiBold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B4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Abel"/>
                          <a:ea typeface="Abel"/>
                          <a:cs typeface="Abel"/>
                          <a:sym typeface="Abel"/>
                        </a:rPr>
                        <a:t>Included</a:t>
                      </a:r>
                      <a:endParaRPr sz="900"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>
                          <a:latin typeface="Abel"/>
                          <a:ea typeface="Abel"/>
                          <a:cs typeface="Abel"/>
                          <a:sym typeface="Abel"/>
                        </a:rPr>
                        <a:t>Included</a:t>
                      </a:r>
                      <a:endParaRPr sz="900"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>
                          <a:latin typeface="Abel"/>
                          <a:ea typeface="Abel"/>
                          <a:cs typeface="Abel"/>
                          <a:sym typeface="Abel"/>
                        </a:rPr>
                        <a:t>Included</a:t>
                      </a:r>
                      <a:endParaRPr sz="900"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>
                          <a:latin typeface="Abel"/>
                          <a:ea typeface="Abel"/>
                          <a:cs typeface="Abel"/>
                          <a:sym typeface="Abel"/>
                        </a:rPr>
                        <a:t>Included</a:t>
                      </a:r>
                      <a:endParaRPr sz="900"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8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1200">
                          <a:solidFill>
                            <a:srgbClr val="1EE3CF"/>
                          </a:solidFill>
                          <a:latin typeface="Saira SemiCondensed SemiBold"/>
                          <a:ea typeface="Saira SemiCondensed SemiBold"/>
                          <a:cs typeface="Saira SemiCondensed SemiBold"/>
                          <a:sym typeface="Saira SemiCondensed SemiBold"/>
                        </a:rPr>
                        <a:t>PRESENTATION</a:t>
                      </a:r>
                      <a:endParaRPr i="1" sz="1200">
                        <a:solidFill>
                          <a:srgbClr val="1EE3CF"/>
                        </a:solidFill>
                        <a:latin typeface="Saira SemiCondensed SemiBold"/>
                        <a:ea typeface="Saira SemiCondensed SemiBold"/>
                        <a:cs typeface="Saira SemiCondensed SemiBold"/>
                        <a:sym typeface="Saira SemiCondensed SemiBold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B4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Abel"/>
                          <a:ea typeface="Abel"/>
                          <a:cs typeface="Abel"/>
                          <a:sym typeface="Abel"/>
                        </a:rPr>
                        <a:t>Google</a:t>
                      </a:r>
                      <a:endParaRPr sz="900"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Abel"/>
                          <a:ea typeface="Abel"/>
                          <a:cs typeface="Abel"/>
                          <a:sym typeface="Abel"/>
                        </a:rPr>
                        <a:t>Powerpoint</a:t>
                      </a:r>
                      <a:endParaRPr sz="900"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Abel"/>
                          <a:ea typeface="Abel"/>
                          <a:cs typeface="Abel"/>
                          <a:sym typeface="Abel"/>
                        </a:rPr>
                        <a:t>Keynote</a:t>
                      </a:r>
                      <a:endParaRPr sz="900"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Abel"/>
                          <a:ea typeface="Abel"/>
                          <a:cs typeface="Abel"/>
                          <a:sym typeface="Abel"/>
                        </a:rPr>
                        <a:t>Impress</a:t>
                      </a:r>
                      <a:endParaRPr sz="900"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6B48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5"/>
          <p:cNvSpPr txBox="1"/>
          <p:nvPr>
            <p:ph type="title"/>
          </p:nvPr>
        </p:nvSpPr>
        <p:spPr>
          <a:xfrm>
            <a:off x="186600" y="163725"/>
            <a:ext cx="4388400" cy="134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 MAP</a:t>
            </a:r>
            <a:endParaRPr/>
          </a:p>
        </p:txBody>
      </p:sp>
      <p:sp>
        <p:nvSpPr>
          <p:cNvPr id="132" name="Google Shape;132;p25"/>
          <p:cNvSpPr txBox="1"/>
          <p:nvPr>
            <p:ph idx="1" type="body"/>
          </p:nvPr>
        </p:nvSpPr>
        <p:spPr>
          <a:xfrm>
            <a:off x="186450" y="2446675"/>
            <a:ext cx="8745300" cy="251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33" name="Google Shape;133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28825" y="2446675"/>
            <a:ext cx="5060539" cy="2513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72675" y="3183075"/>
            <a:ext cx="157975" cy="157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19750" y="3110800"/>
            <a:ext cx="157975" cy="157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5000" y="3341050"/>
            <a:ext cx="157975" cy="157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20700" y="4065700"/>
            <a:ext cx="157975" cy="157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02600" y="4270700"/>
            <a:ext cx="157975" cy="157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68200" y="3132450"/>
            <a:ext cx="157975" cy="157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72575" y="2864200"/>
            <a:ext cx="157975" cy="157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6"/>
          <p:cNvSpPr txBox="1"/>
          <p:nvPr>
            <p:ph type="title"/>
          </p:nvPr>
        </p:nvSpPr>
        <p:spPr>
          <a:xfrm>
            <a:off x="2650550" y="1249225"/>
            <a:ext cx="3152100" cy="189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xx%</a:t>
            </a:r>
            <a:endParaRPr/>
          </a:p>
        </p:txBody>
      </p:sp>
      <p:sp>
        <p:nvSpPr>
          <p:cNvPr id="146" name="Google Shape;146;p26"/>
          <p:cNvSpPr txBox="1"/>
          <p:nvPr>
            <p:ph idx="1" type="body"/>
          </p:nvPr>
        </p:nvSpPr>
        <p:spPr>
          <a:xfrm>
            <a:off x="2674075" y="3152225"/>
            <a:ext cx="30924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Use this slide to show a major stat. It can help enforce the presentation’s main message or argument.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7"/>
          <p:cNvSpPr txBox="1"/>
          <p:nvPr>
            <p:ph type="title"/>
          </p:nvPr>
        </p:nvSpPr>
        <p:spPr>
          <a:xfrm>
            <a:off x="2496000" y="1454550"/>
            <a:ext cx="4152000" cy="2234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“</a:t>
            </a:r>
            <a:r>
              <a:rPr lang="en" sz="2400"/>
              <a:t>The greatest pleasure of life is to do what people say we can not do</a:t>
            </a:r>
            <a:r>
              <a:rPr lang="en" sz="2400"/>
              <a:t>”</a:t>
            </a:r>
            <a:endParaRPr sz="2400"/>
          </a:p>
        </p:txBody>
      </p:sp>
      <p:sp>
        <p:nvSpPr>
          <p:cNvPr id="152" name="Google Shape;152;p27"/>
          <p:cNvSpPr txBox="1"/>
          <p:nvPr>
            <p:ph idx="1" type="body"/>
          </p:nvPr>
        </p:nvSpPr>
        <p:spPr>
          <a:xfrm>
            <a:off x="2334450" y="3170650"/>
            <a:ext cx="4475100" cy="45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Walter Begehot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8"/>
          <p:cNvSpPr txBox="1"/>
          <p:nvPr>
            <p:ph type="title"/>
          </p:nvPr>
        </p:nvSpPr>
        <p:spPr>
          <a:xfrm>
            <a:off x="186600" y="163725"/>
            <a:ext cx="4388400" cy="134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2ACC3"/>
                </a:solidFill>
              </a:rPr>
              <a:t>ICONS</a:t>
            </a:r>
            <a:endParaRPr>
              <a:solidFill>
                <a:srgbClr val="32ACC3"/>
              </a:solidFill>
            </a:endParaRPr>
          </a:p>
        </p:txBody>
      </p:sp>
      <p:sp>
        <p:nvSpPr>
          <p:cNvPr id="158" name="Google Shape;158;p28"/>
          <p:cNvSpPr txBox="1"/>
          <p:nvPr>
            <p:ph idx="1" type="body"/>
          </p:nvPr>
        </p:nvSpPr>
        <p:spPr>
          <a:xfrm>
            <a:off x="199350" y="2455625"/>
            <a:ext cx="2479800" cy="300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Use this icons in your presentation.</a:t>
            </a:r>
            <a:endParaRPr/>
          </a:p>
        </p:txBody>
      </p:sp>
      <p:pic>
        <p:nvPicPr>
          <p:cNvPr id="159" name="Google Shape;159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19550" y="2832200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22400" y="2829500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21825" y="2829500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733800" y="2832190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029500" y="2829500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823375" y="2535350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125100" y="2535350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430650" y="2532650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8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731100" y="2532650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8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025663" y="2532650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8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4342500" y="2535350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8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4637463" y="2535350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28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4931650" y="2535350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28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5243875" y="2532650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8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5556413" y="2541600"/>
            <a:ext cx="290500" cy="2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8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5855675" y="2535350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28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6145450" y="2532650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8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6454775" y="2535350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28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6757750" y="2535350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28"/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7076600" y="2541600"/>
            <a:ext cx="290500" cy="2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8"/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7382950" y="2535350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28"/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7672413" y="2535350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28"/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7977550" y="2541600"/>
            <a:ext cx="290500" cy="2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28"/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8280725" y="2541600"/>
            <a:ext cx="290500" cy="2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28"/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8577950" y="2532650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28"/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>
            <a:off x="4333850" y="2829500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28"/>
          <p:cNvPicPr preferRelativeResize="0"/>
          <p:nvPr/>
        </p:nvPicPr>
        <p:blipFill>
          <a:blip r:embed="rId29">
            <a:alphaModFix/>
          </a:blip>
          <a:stretch>
            <a:fillRect/>
          </a:stretch>
        </p:blipFill>
        <p:spPr>
          <a:xfrm>
            <a:off x="4636688" y="2829500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8"/>
          <p:cNvPicPr preferRelativeResize="0"/>
          <p:nvPr/>
        </p:nvPicPr>
        <p:blipFill>
          <a:blip r:embed="rId30">
            <a:alphaModFix/>
          </a:blip>
          <a:stretch>
            <a:fillRect/>
          </a:stretch>
        </p:blipFill>
        <p:spPr>
          <a:xfrm>
            <a:off x="4936600" y="2829500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8"/>
          <p:cNvPicPr preferRelativeResize="0"/>
          <p:nvPr/>
        </p:nvPicPr>
        <p:blipFill>
          <a:blip r:embed="rId31">
            <a:alphaModFix/>
          </a:blip>
          <a:stretch>
            <a:fillRect/>
          </a:stretch>
        </p:blipFill>
        <p:spPr>
          <a:xfrm>
            <a:off x="5243900" y="2832200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8"/>
          <p:cNvPicPr preferRelativeResize="0"/>
          <p:nvPr/>
        </p:nvPicPr>
        <p:blipFill>
          <a:blip r:embed="rId32">
            <a:alphaModFix/>
          </a:blip>
          <a:stretch>
            <a:fillRect/>
          </a:stretch>
        </p:blipFill>
        <p:spPr>
          <a:xfrm>
            <a:off x="5538544" y="2832200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28"/>
          <p:cNvPicPr preferRelativeResize="0"/>
          <p:nvPr/>
        </p:nvPicPr>
        <p:blipFill>
          <a:blip r:embed="rId33">
            <a:alphaModFix/>
          </a:blip>
          <a:stretch>
            <a:fillRect/>
          </a:stretch>
        </p:blipFill>
        <p:spPr>
          <a:xfrm>
            <a:off x="5851050" y="2829500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28"/>
          <p:cNvPicPr preferRelativeResize="0"/>
          <p:nvPr/>
        </p:nvPicPr>
        <p:blipFill>
          <a:blip r:embed="rId34">
            <a:alphaModFix/>
          </a:blip>
          <a:stretch>
            <a:fillRect/>
          </a:stretch>
        </p:blipFill>
        <p:spPr>
          <a:xfrm>
            <a:off x="6145450" y="2838350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8"/>
          <p:cNvPicPr preferRelativeResize="0"/>
          <p:nvPr/>
        </p:nvPicPr>
        <p:blipFill>
          <a:blip r:embed="rId35">
            <a:alphaModFix/>
          </a:blip>
          <a:stretch>
            <a:fillRect/>
          </a:stretch>
        </p:blipFill>
        <p:spPr>
          <a:xfrm>
            <a:off x="6462075" y="2832200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28"/>
          <p:cNvPicPr preferRelativeResize="0"/>
          <p:nvPr/>
        </p:nvPicPr>
        <p:blipFill>
          <a:blip r:embed="rId36">
            <a:alphaModFix/>
          </a:blip>
          <a:stretch>
            <a:fillRect/>
          </a:stretch>
        </p:blipFill>
        <p:spPr>
          <a:xfrm>
            <a:off x="6758700" y="2832200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28"/>
          <p:cNvPicPr preferRelativeResize="0"/>
          <p:nvPr/>
        </p:nvPicPr>
        <p:blipFill>
          <a:blip r:embed="rId37">
            <a:alphaModFix/>
          </a:blip>
          <a:stretch>
            <a:fillRect/>
          </a:stretch>
        </p:blipFill>
        <p:spPr>
          <a:xfrm>
            <a:off x="7073875" y="2832200"/>
            <a:ext cx="290500" cy="2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28"/>
          <p:cNvPicPr preferRelativeResize="0"/>
          <p:nvPr/>
        </p:nvPicPr>
        <p:blipFill>
          <a:blip r:embed="rId38">
            <a:alphaModFix/>
          </a:blip>
          <a:stretch>
            <a:fillRect/>
          </a:stretch>
        </p:blipFill>
        <p:spPr>
          <a:xfrm>
            <a:off x="7371150" y="2841050"/>
            <a:ext cx="290500" cy="2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28"/>
          <p:cNvPicPr preferRelativeResize="0"/>
          <p:nvPr/>
        </p:nvPicPr>
        <p:blipFill>
          <a:blip r:embed="rId39">
            <a:alphaModFix/>
          </a:blip>
          <a:stretch>
            <a:fillRect/>
          </a:stretch>
        </p:blipFill>
        <p:spPr>
          <a:xfrm>
            <a:off x="7667775" y="2829500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28"/>
          <p:cNvPicPr preferRelativeResize="0"/>
          <p:nvPr/>
        </p:nvPicPr>
        <p:blipFill>
          <a:blip r:embed="rId40">
            <a:alphaModFix/>
          </a:blip>
          <a:stretch>
            <a:fillRect/>
          </a:stretch>
        </p:blipFill>
        <p:spPr>
          <a:xfrm>
            <a:off x="7965700" y="2832200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8"/>
          <p:cNvPicPr preferRelativeResize="0"/>
          <p:nvPr/>
        </p:nvPicPr>
        <p:blipFill>
          <a:blip r:embed="rId41">
            <a:alphaModFix/>
          </a:blip>
          <a:stretch>
            <a:fillRect/>
          </a:stretch>
        </p:blipFill>
        <p:spPr>
          <a:xfrm>
            <a:off x="8270175" y="2829500"/>
            <a:ext cx="290500" cy="2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28"/>
          <p:cNvPicPr preferRelativeResize="0"/>
          <p:nvPr/>
        </p:nvPicPr>
        <p:blipFill>
          <a:blip r:embed="rId42">
            <a:alphaModFix/>
          </a:blip>
          <a:stretch>
            <a:fillRect/>
          </a:stretch>
        </p:blipFill>
        <p:spPr>
          <a:xfrm>
            <a:off x="8580750" y="2832200"/>
            <a:ext cx="290500" cy="2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28"/>
          <p:cNvPicPr preferRelativeResize="0"/>
          <p:nvPr/>
        </p:nvPicPr>
        <p:blipFill>
          <a:blip r:embed="rId43">
            <a:alphaModFix/>
          </a:blip>
          <a:stretch>
            <a:fillRect/>
          </a:stretch>
        </p:blipFill>
        <p:spPr>
          <a:xfrm>
            <a:off x="2819550" y="3141400"/>
            <a:ext cx="290500" cy="2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28"/>
          <p:cNvPicPr preferRelativeResize="0"/>
          <p:nvPr/>
        </p:nvPicPr>
        <p:blipFill>
          <a:blip r:embed="rId44">
            <a:alphaModFix/>
          </a:blip>
          <a:stretch>
            <a:fillRect/>
          </a:stretch>
        </p:blipFill>
        <p:spPr>
          <a:xfrm>
            <a:off x="3118316" y="3137900"/>
            <a:ext cx="303000" cy="303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28"/>
          <p:cNvPicPr preferRelativeResize="0"/>
          <p:nvPr/>
        </p:nvPicPr>
        <p:blipFill>
          <a:blip r:embed="rId45">
            <a:alphaModFix/>
          </a:blip>
          <a:stretch>
            <a:fillRect/>
          </a:stretch>
        </p:blipFill>
        <p:spPr>
          <a:xfrm>
            <a:off x="3429600" y="3140600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28"/>
          <p:cNvPicPr preferRelativeResize="0"/>
          <p:nvPr/>
        </p:nvPicPr>
        <p:blipFill>
          <a:blip r:embed="rId46">
            <a:alphaModFix/>
          </a:blip>
          <a:stretch>
            <a:fillRect/>
          </a:stretch>
        </p:blipFill>
        <p:spPr>
          <a:xfrm>
            <a:off x="3740875" y="3140600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28"/>
          <p:cNvPicPr preferRelativeResize="0"/>
          <p:nvPr/>
        </p:nvPicPr>
        <p:blipFill>
          <a:blip r:embed="rId47">
            <a:alphaModFix/>
          </a:blip>
          <a:stretch>
            <a:fillRect/>
          </a:stretch>
        </p:blipFill>
        <p:spPr>
          <a:xfrm>
            <a:off x="4034625" y="3141400"/>
            <a:ext cx="290500" cy="2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28"/>
          <p:cNvPicPr preferRelativeResize="0"/>
          <p:nvPr/>
        </p:nvPicPr>
        <p:blipFill>
          <a:blip r:embed="rId48">
            <a:alphaModFix/>
          </a:blip>
          <a:stretch>
            <a:fillRect/>
          </a:stretch>
        </p:blipFill>
        <p:spPr>
          <a:xfrm>
            <a:off x="4330892" y="3154092"/>
            <a:ext cx="290474" cy="290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28"/>
          <p:cNvPicPr preferRelativeResize="0"/>
          <p:nvPr/>
        </p:nvPicPr>
        <p:blipFill>
          <a:blip r:embed="rId49">
            <a:alphaModFix/>
          </a:blip>
          <a:stretch>
            <a:fillRect/>
          </a:stretch>
        </p:blipFill>
        <p:spPr>
          <a:xfrm>
            <a:off x="4627150" y="3141400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28"/>
          <p:cNvPicPr preferRelativeResize="0"/>
          <p:nvPr/>
        </p:nvPicPr>
        <p:blipFill>
          <a:blip r:embed="rId50">
            <a:alphaModFix/>
          </a:blip>
          <a:stretch>
            <a:fillRect/>
          </a:stretch>
        </p:blipFill>
        <p:spPr>
          <a:xfrm>
            <a:off x="4944350" y="3141400"/>
            <a:ext cx="290474" cy="290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28"/>
          <p:cNvPicPr preferRelativeResize="0"/>
          <p:nvPr/>
        </p:nvPicPr>
        <p:blipFill>
          <a:blip r:embed="rId51">
            <a:alphaModFix/>
          </a:blip>
          <a:stretch>
            <a:fillRect/>
          </a:stretch>
        </p:blipFill>
        <p:spPr>
          <a:xfrm>
            <a:off x="5249025" y="3146116"/>
            <a:ext cx="290500" cy="2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28"/>
          <p:cNvPicPr preferRelativeResize="0"/>
          <p:nvPr/>
        </p:nvPicPr>
        <p:blipFill>
          <a:blip r:embed="rId52">
            <a:alphaModFix/>
          </a:blip>
          <a:stretch>
            <a:fillRect/>
          </a:stretch>
        </p:blipFill>
        <p:spPr>
          <a:xfrm>
            <a:off x="5553725" y="3146125"/>
            <a:ext cx="290476" cy="290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28"/>
          <p:cNvPicPr preferRelativeResize="0"/>
          <p:nvPr/>
        </p:nvPicPr>
        <p:blipFill>
          <a:blip r:embed="rId53">
            <a:alphaModFix/>
          </a:blip>
          <a:stretch>
            <a:fillRect/>
          </a:stretch>
        </p:blipFill>
        <p:spPr>
          <a:xfrm>
            <a:off x="6152850" y="3146137"/>
            <a:ext cx="290476" cy="290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28"/>
          <p:cNvPicPr preferRelativeResize="0"/>
          <p:nvPr/>
        </p:nvPicPr>
        <p:blipFill>
          <a:blip r:embed="rId54">
            <a:alphaModFix/>
          </a:blip>
          <a:stretch>
            <a:fillRect/>
          </a:stretch>
        </p:blipFill>
        <p:spPr>
          <a:xfrm>
            <a:off x="6444325" y="3141400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28"/>
          <p:cNvPicPr preferRelativeResize="0"/>
          <p:nvPr/>
        </p:nvPicPr>
        <p:blipFill>
          <a:blip r:embed="rId55">
            <a:alphaModFix/>
          </a:blip>
          <a:stretch>
            <a:fillRect/>
          </a:stretch>
        </p:blipFill>
        <p:spPr>
          <a:xfrm>
            <a:off x="6751975" y="3146125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28"/>
          <p:cNvPicPr preferRelativeResize="0"/>
          <p:nvPr/>
        </p:nvPicPr>
        <p:blipFill>
          <a:blip r:embed="rId56">
            <a:alphaModFix/>
          </a:blip>
          <a:stretch>
            <a:fillRect/>
          </a:stretch>
        </p:blipFill>
        <p:spPr>
          <a:xfrm>
            <a:off x="7065025" y="3146125"/>
            <a:ext cx="290500" cy="2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28"/>
          <p:cNvPicPr preferRelativeResize="0"/>
          <p:nvPr/>
        </p:nvPicPr>
        <p:blipFill>
          <a:blip r:embed="rId57">
            <a:alphaModFix/>
          </a:blip>
          <a:stretch>
            <a:fillRect/>
          </a:stretch>
        </p:blipFill>
        <p:spPr>
          <a:xfrm>
            <a:off x="7360175" y="314612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28"/>
          <p:cNvPicPr preferRelativeResize="0"/>
          <p:nvPr/>
        </p:nvPicPr>
        <p:blipFill>
          <a:blip r:embed="rId58">
            <a:alphaModFix/>
          </a:blip>
          <a:stretch>
            <a:fillRect/>
          </a:stretch>
        </p:blipFill>
        <p:spPr>
          <a:xfrm>
            <a:off x="7667800" y="3146125"/>
            <a:ext cx="290474" cy="290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28"/>
          <p:cNvPicPr preferRelativeResize="0"/>
          <p:nvPr/>
        </p:nvPicPr>
        <p:blipFill>
          <a:blip r:embed="rId59">
            <a:alphaModFix/>
          </a:blip>
          <a:stretch>
            <a:fillRect/>
          </a:stretch>
        </p:blipFill>
        <p:spPr>
          <a:xfrm>
            <a:off x="7962900" y="3146125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28"/>
          <p:cNvPicPr preferRelativeResize="0"/>
          <p:nvPr/>
        </p:nvPicPr>
        <p:blipFill>
          <a:blip r:embed="rId60">
            <a:alphaModFix/>
          </a:blip>
          <a:stretch>
            <a:fillRect/>
          </a:stretch>
        </p:blipFill>
        <p:spPr>
          <a:xfrm>
            <a:off x="8275925" y="3146125"/>
            <a:ext cx="290474" cy="290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28"/>
          <p:cNvPicPr preferRelativeResize="0"/>
          <p:nvPr/>
        </p:nvPicPr>
        <p:blipFill>
          <a:blip r:embed="rId61">
            <a:alphaModFix/>
          </a:blip>
          <a:stretch>
            <a:fillRect/>
          </a:stretch>
        </p:blipFill>
        <p:spPr>
          <a:xfrm>
            <a:off x="8571025" y="3146125"/>
            <a:ext cx="290474" cy="290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28"/>
          <p:cNvPicPr preferRelativeResize="0"/>
          <p:nvPr/>
        </p:nvPicPr>
        <p:blipFill>
          <a:blip r:embed="rId62">
            <a:alphaModFix/>
          </a:blip>
          <a:stretch>
            <a:fillRect/>
          </a:stretch>
        </p:blipFill>
        <p:spPr>
          <a:xfrm>
            <a:off x="2823375" y="345452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28"/>
          <p:cNvPicPr preferRelativeResize="0"/>
          <p:nvPr/>
        </p:nvPicPr>
        <p:blipFill>
          <a:blip r:embed="rId63">
            <a:alphaModFix/>
          </a:blip>
          <a:stretch>
            <a:fillRect/>
          </a:stretch>
        </p:blipFill>
        <p:spPr>
          <a:xfrm>
            <a:off x="3118325" y="345452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28"/>
          <p:cNvPicPr preferRelativeResize="0"/>
          <p:nvPr/>
        </p:nvPicPr>
        <p:blipFill>
          <a:blip r:embed="rId64">
            <a:alphaModFix/>
          </a:blip>
          <a:stretch>
            <a:fillRect/>
          </a:stretch>
        </p:blipFill>
        <p:spPr>
          <a:xfrm>
            <a:off x="3430800" y="3446300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28"/>
          <p:cNvPicPr preferRelativeResize="0"/>
          <p:nvPr/>
        </p:nvPicPr>
        <p:blipFill>
          <a:blip r:embed="rId65">
            <a:alphaModFix/>
          </a:blip>
          <a:stretch>
            <a:fillRect/>
          </a:stretch>
        </p:blipFill>
        <p:spPr>
          <a:xfrm>
            <a:off x="3730225" y="3454525"/>
            <a:ext cx="290474" cy="290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28"/>
          <p:cNvPicPr preferRelativeResize="0"/>
          <p:nvPr/>
        </p:nvPicPr>
        <p:blipFill>
          <a:blip r:embed="rId66">
            <a:alphaModFix/>
          </a:blip>
          <a:stretch>
            <a:fillRect/>
          </a:stretch>
        </p:blipFill>
        <p:spPr>
          <a:xfrm>
            <a:off x="4038225" y="345452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28"/>
          <p:cNvPicPr preferRelativeResize="0"/>
          <p:nvPr/>
        </p:nvPicPr>
        <p:blipFill>
          <a:blip r:embed="rId67">
            <a:alphaModFix/>
          </a:blip>
          <a:stretch>
            <a:fillRect/>
          </a:stretch>
        </p:blipFill>
        <p:spPr>
          <a:xfrm>
            <a:off x="4329600" y="3460775"/>
            <a:ext cx="290500" cy="2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28"/>
          <p:cNvPicPr preferRelativeResize="0"/>
          <p:nvPr/>
        </p:nvPicPr>
        <p:blipFill>
          <a:blip r:embed="rId68">
            <a:alphaModFix/>
          </a:blip>
          <a:stretch>
            <a:fillRect/>
          </a:stretch>
        </p:blipFill>
        <p:spPr>
          <a:xfrm>
            <a:off x="4645650" y="3447900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28"/>
          <p:cNvPicPr preferRelativeResize="0"/>
          <p:nvPr/>
        </p:nvPicPr>
        <p:blipFill>
          <a:blip r:embed="rId69">
            <a:alphaModFix/>
          </a:blip>
          <a:stretch>
            <a:fillRect/>
          </a:stretch>
        </p:blipFill>
        <p:spPr>
          <a:xfrm>
            <a:off x="4958113" y="3460788"/>
            <a:ext cx="290474" cy="290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28"/>
          <p:cNvPicPr preferRelativeResize="0"/>
          <p:nvPr/>
        </p:nvPicPr>
        <p:blipFill>
          <a:blip r:embed="rId70">
            <a:alphaModFix/>
          </a:blip>
          <a:stretch>
            <a:fillRect/>
          </a:stretch>
        </p:blipFill>
        <p:spPr>
          <a:xfrm>
            <a:off x="5258050" y="3447550"/>
            <a:ext cx="290450" cy="29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28"/>
          <p:cNvPicPr preferRelativeResize="0"/>
          <p:nvPr/>
        </p:nvPicPr>
        <p:blipFill>
          <a:blip r:embed="rId71">
            <a:alphaModFix/>
          </a:blip>
          <a:stretch>
            <a:fillRect/>
          </a:stretch>
        </p:blipFill>
        <p:spPr>
          <a:xfrm>
            <a:off x="5557975" y="3450250"/>
            <a:ext cx="290450" cy="29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28"/>
          <p:cNvPicPr preferRelativeResize="0"/>
          <p:nvPr/>
        </p:nvPicPr>
        <p:blipFill>
          <a:blip r:embed="rId72">
            <a:alphaModFix/>
          </a:blip>
          <a:stretch>
            <a:fillRect/>
          </a:stretch>
        </p:blipFill>
        <p:spPr>
          <a:xfrm>
            <a:off x="5845650" y="3444450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28"/>
          <p:cNvPicPr preferRelativeResize="0"/>
          <p:nvPr/>
        </p:nvPicPr>
        <p:blipFill>
          <a:blip r:embed="rId73">
            <a:alphaModFix/>
          </a:blip>
          <a:stretch>
            <a:fillRect/>
          </a:stretch>
        </p:blipFill>
        <p:spPr>
          <a:xfrm>
            <a:off x="6142769" y="3450250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28"/>
          <p:cNvPicPr preferRelativeResize="0"/>
          <p:nvPr/>
        </p:nvPicPr>
        <p:blipFill>
          <a:blip r:embed="rId74">
            <a:alphaModFix/>
          </a:blip>
          <a:stretch>
            <a:fillRect/>
          </a:stretch>
        </p:blipFill>
        <p:spPr>
          <a:xfrm>
            <a:off x="5837725" y="3135300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28"/>
          <p:cNvPicPr preferRelativeResize="0"/>
          <p:nvPr/>
        </p:nvPicPr>
        <p:blipFill>
          <a:blip r:embed="rId75">
            <a:alphaModFix/>
          </a:blip>
          <a:stretch>
            <a:fillRect/>
          </a:stretch>
        </p:blipFill>
        <p:spPr>
          <a:xfrm>
            <a:off x="6466712" y="3445200"/>
            <a:ext cx="290450" cy="29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28"/>
          <p:cNvPicPr preferRelativeResize="0"/>
          <p:nvPr/>
        </p:nvPicPr>
        <p:blipFill>
          <a:blip r:embed="rId76">
            <a:alphaModFix/>
          </a:blip>
          <a:stretch>
            <a:fillRect/>
          </a:stretch>
        </p:blipFill>
        <p:spPr>
          <a:xfrm>
            <a:off x="6772725" y="3460050"/>
            <a:ext cx="280274" cy="280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9"/>
          <p:cNvSpPr txBox="1"/>
          <p:nvPr>
            <p:ph type="title"/>
          </p:nvPr>
        </p:nvSpPr>
        <p:spPr>
          <a:xfrm>
            <a:off x="222850" y="222500"/>
            <a:ext cx="1878300" cy="150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DESIGN NOTES &amp; CREDITS.</a:t>
            </a:r>
            <a:endParaRPr/>
          </a:p>
        </p:txBody>
      </p:sp>
      <p:sp>
        <p:nvSpPr>
          <p:cNvPr id="238" name="Google Shape;238;p29"/>
          <p:cNvSpPr txBox="1"/>
          <p:nvPr>
            <p:ph idx="1" type="body"/>
          </p:nvPr>
        </p:nvSpPr>
        <p:spPr>
          <a:xfrm>
            <a:off x="222850" y="1782725"/>
            <a:ext cx="1878300" cy="284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 love free presentations and our special thanks to all the people who made, share and released these awe-inspiring resources for free:</a:t>
            </a:r>
            <a:endParaRPr/>
          </a:p>
          <a:p>
            <a:pPr indent="-285750" lvl="0" marL="457200" rtl="0" algn="l">
              <a:spcBef>
                <a:spcPts val="1600"/>
              </a:spcBef>
              <a:spcAft>
                <a:spcPts val="0"/>
              </a:spcAft>
              <a:buSzPts val="900"/>
              <a:buChar char="●"/>
            </a:pPr>
            <a:r>
              <a:rPr lang="en"/>
              <a:t>Presentation template by </a:t>
            </a:r>
            <a:r>
              <a:rPr lang="en" u="sng">
                <a:solidFill>
                  <a:srgbClr val="F2F9FB"/>
                </a:solidFill>
                <a:hlinkClick r:id="rId3"/>
              </a:rPr>
              <a:t>SlidesMedia</a:t>
            </a:r>
            <a:r>
              <a:rPr lang="en"/>
              <a:t>.</a:t>
            </a:r>
            <a:endParaRPr/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Char char="●"/>
            </a:pPr>
            <a:r>
              <a:rPr lang="en"/>
              <a:t>Photographs by </a:t>
            </a:r>
            <a:r>
              <a:rPr lang="en" u="sng">
                <a:solidFill>
                  <a:srgbClr val="F2F9FB"/>
                </a:solidFill>
                <a:hlinkClick r:id="rId4"/>
              </a:rPr>
              <a:t>Unsplash</a:t>
            </a:r>
            <a:r>
              <a:rPr lang="en"/>
              <a:t>.</a:t>
            </a:r>
            <a:endParaRPr/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Char char="●"/>
            </a:pPr>
            <a:r>
              <a:rPr lang="en"/>
              <a:t>Icons by </a:t>
            </a:r>
            <a:r>
              <a:rPr lang="en" u="sng">
                <a:solidFill>
                  <a:srgbClr val="F2F9FB"/>
                </a:solidFill>
                <a:hlinkClick r:id="rId5"/>
              </a:rPr>
              <a:t>icons8.com</a:t>
            </a:r>
            <a:r>
              <a:rPr lang="en">
                <a:solidFill>
                  <a:srgbClr val="99235C"/>
                </a:solidFill>
              </a:rPr>
              <a:t> </a:t>
            </a:r>
            <a:r>
              <a:rPr lang="en"/>
              <a:t>&amp;</a:t>
            </a:r>
            <a:r>
              <a:rPr lang="en">
                <a:solidFill>
                  <a:srgbClr val="99235C"/>
                </a:solidFill>
              </a:rPr>
              <a:t> </a:t>
            </a:r>
            <a:r>
              <a:rPr lang="en" u="sng">
                <a:solidFill>
                  <a:srgbClr val="F2F9FB"/>
                </a:solidFill>
                <a:hlinkClick r:id="rId6"/>
              </a:rPr>
              <a:t>iconfinder.com</a:t>
            </a:r>
            <a:endParaRPr>
              <a:solidFill>
                <a:srgbClr val="F2F9FB"/>
              </a:solidFill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Char char="●"/>
            </a:pPr>
            <a:r>
              <a:rPr lang="en"/>
              <a:t>Map by </a:t>
            </a:r>
            <a:r>
              <a:rPr lang="en" u="sng">
                <a:solidFill>
                  <a:srgbClr val="F2F9FB"/>
                </a:solidFill>
                <a:hlinkClick r:id="rId7"/>
              </a:rPr>
              <a:t>pngimage.net</a:t>
            </a:r>
            <a:endParaRPr>
              <a:solidFill>
                <a:srgbClr val="F2F9FB"/>
              </a:solidFill>
            </a:endParaRPr>
          </a:p>
        </p:txBody>
      </p:sp>
      <p:sp>
        <p:nvSpPr>
          <p:cNvPr id="239" name="Google Shape;239;p29"/>
          <p:cNvSpPr txBox="1"/>
          <p:nvPr>
            <p:ph idx="2" type="body"/>
          </p:nvPr>
        </p:nvSpPr>
        <p:spPr>
          <a:xfrm>
            <a:off x="2646800" y="312775"/>
            <a:ext cx="6234900" cy="442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presentation uses the following fonts included in Google Slides:</a:t>
            </a:r>
            <a:endParaRPr/>
          </a:p>
          <a:p>
            <a:pPr indent="-317500" lvl="0" marL="457200" rtl="0" algn="l">
              <a:spcBef>
                <a:spcPts val="16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Title: Saira Semi Condensed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Body Text: Abel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You can download this fonts on this page:</a:t>
            </a:r>
            <a:endParaRPr/>
          </a:p>
          <a:p>
            <a:pPr indent="-298450" lvl="0" marL="457200" rtl="0" algn="l">
              <a:spcBef>
                <a:spcPts val="1600"/>
              </a:spcBef>
              <a:spcAft>
                <a:spcPts val="0"/>
              </a:spcAft>
              <a:buClr>
                <a:srgbClr val="6B48FF"/>
              </a:buClr>
              <a:buSzPts val="1100"/>
              <a:buChar char="●"/>
            </a:pPr>
            <a:r>
              <a:rPr lang="en" sz="1100" u="sng">
                <a:solidFill>
                  <a:srgbClr val="6B48FF"/>
                </a:solidFill>
                <a:hlinkClick r:id="rId8"/>
              </a:rPr>
              <a:t>https://fonts.google.com/specimen/Saira+Semi+Condensed</a:t>
            </a:r>
            <a:endParaRPr sz="1100">
              <a:solidFill>
                <a:srgbClr val="6B48FF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rgbClr val="6B48FF"/>
              </a:buClr>
              <a:buSzPts val="1100"/>
              <a:buChar char="●"/>
            </a:pPr>
            <a:r>
              <a:rPr lang="en" sz="1100" u="sng">
                <a:solidFill>
                  <a:srgbClr val="6B48FF"/>
                </a:solidFill>
                <a:hlinkClick r:id="rId9"/>
              </a:rPr>
              <a:t>https://fonts.google.com/specimen/Abel</a:t>
            </a:r>
            <a:endParaRPr sz="1100">
              <a:solidFill>
                <a:srgbClr val="6B48FF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800"/>
              <a:t>This slide is only for your information about design notes and credits. You can remove.</a:t>
            </a:r>
            <a:endParaRPr sz="8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1123300" y="1591700"/>
            <a:ext cx="6839700" cy="263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TITLE OR HEADLINE STYLE</a:t>
            </a:r>
            <a:endParaRPr/>
          </a:p>
        </p:txBody>
      </p:sp>
      <p:sp>
        <p:nvSpPr>
          <p:cNvPr id="66" name="Google Shape;66;p15"/>
          <p:cNvSpPr txBox="1"/>
          <p:nvPr>
            <p:ph idx="2" type="title"/>
          </p:nvPr>
        </p:nvSpPr>
        <p:spPr>
          <a:xfrm>
            <a:off x="3915600" y="986850"/>
            <a:ext cx="1127700" cy="204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1</a:t>
            </a:r>
            <a:endParaRPr sz="4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236475" y="3092475"/>
            <a:ext cx="8661600" cy="58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/>
              <a:t>HELLO, I’M COLIN BENDIS-FERRARA</a:t>
            </a:r>
            <a:endParaRPr i="1"/>
          </a:p>
        </p:txBody>
      </p:sp>
      <p:sp>
        <p:nvSpPr>
          <p:cNvPr id="72" name="Google Shape;72;p16"/>
          <p:cNvSpPr txBox="1"/>
          <p:nvPr>
            <p:ph idx="1" type="subTitle"/>
          </p:nvPr>
        </p:nvSpPr>
        <p:spPr>
          <a:xfrm>
            <a:off x="236475" y="3456275"/>
            <a:ext cx="8661600" cy="128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CEO of Running Good Enterprise Inc.</a:t>
            </a:r>
            <a:endParaRPr/>
          </a:p>
        </p:txBody>
      </p:sp>
      <p:pic>
        <p:nvPicPr>
          <p:cNvPr id="73" name="Google Shape;7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70850" y="790800"/>
            <a:ext cx="1602300" cy="15810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/>
          <p:nvPr>
            <p:ph type="title"/>
          </p:nvPr>
        </p:nvSpPr>
        <p:spPr>
          <a:xfrm>
            <a:off x="186600" y="163725"/>
            <a:ext cx="4388400" cy="134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 THIS PRESENTATION</a:t>
            </a:r>
            <a:endParaRPr/>
          </a:p>
        </p:txBody>
      </p:sp>
      <p:sp>
        <p:nvSpPr>
          <p:cNvPr id="79" name="Google Shape;79;p17"/>
          <p:cNvSpPr txBox="1"/>
          <p:nvPr>
            <p:ph idx="1" type="body"/>
          </p:nvPr>
        </p:nvSpPr>
        <p:spPr>
          <a:xfrm>
            <a:off x="186450" y="2446675"/>
            <a:ext cx="4120200" cy="251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Edit in Google Slides</a:t>
            </a:r>
            <a:endParaRPr b="1" sz="11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000"/>
              <a:t>Please click on the button </a:t>
            </a:r>
            <a:r>
              <a:rPr lang="en" sz="1000">
                <a:solidFill>
                  <a:srgbClr val="6B48FF"/>
                </a:solidFill>
              </a:rPr>
              <a:t>“Use theme on Google Slides”</a:t>
            </a:r>
            <a:r>
              <a:rPr lang="en" sz="1000"/>
              <a:t> under the presentation preview.</a:t>
            </a:r>
            <a:endParaRPr sz="10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000"/>
              <a:t>On click you will create a copy of this presentation on your Google Drive and will be able to edit, add or delete any slides.</a:t>
            </a:r>
            <a:endParaRPr sz="10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000"/>
              <a:t>Remember, you need to be signed in to your Google Drive account. If you don’t have any Google account, you can create for free in Google.</a:t>
            </a:r>
            <a:endParaRPr sz="1000"/>
          </a:p>
        </p:txBody>
      </p:sp>
      <p:sp>
        <p:nvSpPr>
          <p:cNvPr id="80" name="Google Shape;80;p17"/>
          <p:cNvSpPr txBox="1"/>
          <p:nvPr>
            <p:ph idx="2" type="body"/>
          </p:nvPr>
        </p:nvSpPr>
        <p:spPr>
          <a:xfrm>
            <a:off x="4565925" y="2455775"/>
            <a:ext cx="4365900" cy="251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/>
              <a:t>Export</a:t>
            </a:r>
            <a:r>
              <a:rPr b="1" lang="en"/>
              <a:t> </a:t>
            </a:r>
            <a:r>
              <a:rPr b="1" lang="en"/>
              <a:t>&amp; edit </a:t>
            </a:r>
            <a:r>
              <a:rPr b="1" lang="en"/>
              <a:t>in </a:t>
            </a:r>
            <a:r>
              <a:rPr b="1" lang="en"/>
              <a:t>Microsoft </a:t>
            </a:r>
            <a:r>
              <a:rPr b="1" lang="en"/>
              <a:t>Powerpoint®</a:t>
            </a:r>
            <a:endParaRPr b="1" sz="11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/>
              <a:t>Please click on the button </a:t>
            </a:r>
            <a:r>
              <a:rPr lang="en" sz="1000">
                <a:solidFill>
                  <a:srgbClr val="6B48FF"/>
                </a:solidFill>
              </a:rPr>
              <a:t>“Download for Powerpoint”</a:t>
            </a:r>
            <a:r>
              <a:rPr lang="en" sz="1000">
                <a:solidFill>
                  <a:srgbClr val="96580D"/>
                </a:solidFill>
              </a:rPr>
              <a:t> </a:t>
            </a:r>
            <a:r>
              <a:rPr lang="en" sz="1000"/>
              <a:t>under the presentation preview.</a:t>
            </a:r>
            <a:endParaRPr sz="10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/>
              <a:t>On click you will download a copy in .pptx file format of this presentation on your Google Drive and will be able to edit, add or delete any slides.</a:t>
            </a:r>
            <a:endParaRPr sz="10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000"/>
              <a:t>Remember to download and install the fonts used in this presentation. You can find the links to the font files download in the “Design notes slide”.</a:t>
            </a:r>
            <a:endParaRPr sz="1000"/>
          </a:p>
        </p:txBody>
      </p:sp>
      <p:sp>
        <p:nvSpPr>
          <p:cNvPr id="81" name="Google Shape;81;p17"/>
          <p:cNvSpPr txBox="1"/>
          <p:nvPr/>
        </p:nvSpPr>
        <p:spPr>
          <a:xfrm>
            <a:off x="186600" y="4613400"/>
            <a:ext cx="8745300" cy="35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600">
                <a:latin typeface="Muli"/>
                <a:ea typeface="Muli"/>
                <a:cs typeface="Muli"/>
                <a:sym typeface="Muli"/>
              </a:rPr>
              <a:t>More info about this templates and Creative Commons Attribution license in </a:t>
            </a:r>
            <a:r>
              <a:rPr lang="en" sz="600" u="sng">
                <a:solidFill>
                  <a:srgbClr val="6B48FF"/>
                </a:solidFill>
                <a:latin typeface="Muli"/>
                <a:ea typeface="Muli"/>
                <a:cs typeface="Muli"/>
                <a:sym typeface="Muli"/>
                <a:hlinkClick r:id="rId3"/>
              </a:rPr>
              <a:t>https://slidesmedia.com</a:t>
            </a:r>
            <a:r>
              <a:rPr lang="en" sz="600">
                <a:latin typeface="Muli"/>
                <a:ea typeface="Muli"/>
                <a:cs typeface="Muli"/>
                <a:sym typeface="Muli"/>
              </a:rPr>
              <a:t>.</a:t>
            </a:r>
            <a:br>
              <a:rPr lang="en" sz="600">
                <a:latin typeface="Muli"/>
                <a:ea typeface="Muli"/>
                <a:cs typeface="Muli"/>
                <a:sym typeface="Muli"/>
              </a:rPr>
            </a:br>
            <a:r>
              <a:rPr lang="en" sz="600">
                <a:latin typeface="Muli"/>
                <a:ea typeface="Muli"/>
                <a:cs typeface="Muli"/>
                <a:sym typeface="Muli"/>
              </a:rPr>
              <a:t>You can remove our Credits slide or mention to SlidesMedia but I love is you credit our site.</a:t>
            </a:r>
            <a:endParaRPr sz="600">
              <a:latin typeface="Muli"/>
              <a:ea typeface="Muli"/>
              <a:cs typeface="Muli"/>
              <a:sym typeface="Mul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8"/>
          <p:cNvSpPr txBox="1"/>
          <p:nvPr>
            <p:ph type="title"/>
          </p:nvPr>
        </p:nvSpPr>
        <p:spPr>
          <a:xfrm>
            <a:off x="186600" y="163725"/>
            <a:ext cx="4388400" cy="134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</a:t>
            </a:r>
            <a:endParaRPr/>
          </a:p>
        </p:txBody>
      </p:sp>
      <p:sp>
        <p:nvSpPr>
          <p:cNvPr id="87" name="Google Shape;87;p18"/>
          <p:cNvSpPr txBox="1"/>
          <p:nvPr>
            <p:ph idx="1" type="body"/>
          </p:nvPr>
        </p:nvSpPr>
        <p:spPr>
          <a:xfrm>
            <a:off x="186450" y="2446675"/>
            <a:ext cx="8745300" cy="251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What’s this presentation about? Use this slide to introduce yourself and give a high level overview of the topic you’re about to explain.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Perfect slides for more contents about your presentation.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9"/>
          <p:cNvSpPr txBox="1"/>
          <p:nvPr>
            <p:ph type="title"/>
          </p:nvPr>
        </p:nvSpPr>
        <p:spPr>
          <a:xfrm>
            <a:off x="186600" y="163725"/>
            <a:ext cx="4388400" cy="134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FIRST POINT 2 COLUMNS</a:t>
            </a:r>
            <a:endParaRPr/>
          </a:p>
        </p:txBody>
      </p:sp>
      <p:sp>
        <p:nvSpPr>
          <p:cNvPr id="93" name="Google Shape;93;p19"/>
          <p:cNvSpPr txBox="1"/>
          <p:nvPr>
            <p:ph idx="1" type="body"/>
          </p:nvPr>
        </p:nvSpPr>
        <p:spPr>
          <a:xfrm>
            <a:off x="186450" y="2446675"/>
            <a:ext cx="4120200" cy="251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Lorem ipsum dolor sit amet, consectetur adipiscing elit, sed do eiusmod tempor incididunt ut labore et dolore magna aliqua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Incididunt ut labore et dolore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Consectetur adipiscing elit, sed do eiusmod tempor incididunt ut labore et dolore magna aliqua.</a:t>
            </a:r>
            <a:endParaRPr/>
          </a:p>
        </p:txBody>
      </p:sp>
      <p:sp>
        <p:nvSpPr>
          <p:cNvPr id="94" name="Google Shape;94;p19"/>
          <p:cNvSpPr txBox="1"/>
          <p:nvPr>
            <p:ph idx="2" type="body"/>
          </p:nvPr>
        </p:nvSpPr>
        <p:spPr>
          <a:xfrm>
            <a:off x="4565925" y="2455775"/>
            <a:ext cx="4365900" cy="251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Lorem ipsum dolor sit amet, consectetur adipiscing elit, sed do eiusmod tempor incididunt ut labore et dolore magna aliqua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0"/>
          <p:cNvSpPr txBox="1"/>
          <p:nvPr>
            <p:ph type="title"/>
          </p:nvPr>
        </p:nvSpPr>
        <p:spPr>
          <a:xfrm>
            <a:off x="186600" y="163725"/>
            <a:ext cx="4388400" cy="134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00" name="Google Shape;100;p20"/>
          <p:cNvSpPr txBox="1"/>
          <p:nvPr>
            <p:ph idx="1" type="body"/>
          </p:nvPr>
        </p:nvSpPr>
        <p:spPr>
          <a:xfrm>
            <a:off x="186450" y="2446675"/>
            <a:ext cx="2814900" cy="251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Lorem ipsum dolor sit amet, consectetur adipiscing elit, sed do eiusmod tempor incididunt ut labore et dolore magna aliqua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Incididunt ut labore et dolore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Consectetur adipiscing,  incididunt ut labore et dolore magna aliqua.</a:t>
            </a:r>
            <a:endParaRPr/>
          </a:p>
        </p:txBody>
      </p:sp>
      <p:sp>
        <p:nvSpPr>
          <p:cNvPr id="101" name="Google Shape;101;p20"/>
          <p:cNvSpPr txBox="1"/>
          <p:nvPr>
            <p:ph idx="2" type="body"/>
          </p:nvPr>
        </p:nvSpPr>
        <p:spPr>
          <a:xfrm>
            <a:off x="3174325" y="2455775"/>
            <a:ext cx="2769300" cy="251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Lorem ipsum dolor sit amet, consectetur adipiscing elit, sed do eiusmod tempor incididunt ut labore et dolore magna aliqua</a:t>
            </a:r>
            <a:endParaRPr/>
          </a:p>
        </p:txBody>
      </p:sp>
      <p:sp>
        <p:nvSpPr>
          <p:cNvPr id="102" name="Google Shape;102;p20"/>
          <p:cNvSpPr txBox="1"/>
          <p:nvPr>
            <p:ph idx="3" type="body"/>
          </p:nvPr>
        </p:nvSpPr>
        <p:spPr>
          <a:xfrm>
            <a:off x="6134900" y="2448650"/>
            <a:ext cx="2842500" cy="251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Lorem ipsum dolor sit amet, consectetur adipiscing elit, sed do eiusmod tempor incididunt ut labore et dolore magna aliqua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Incididunt ut labore et dolore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1"/>
          <p:cNvSpPr txBox="1"/>
          <p:nvPr>
            <p:ph type="title"/>
          </p:nvPr>
        </p:nvSpPr>
        <p:spPr>
          <a:xfrm>
            <a:off x="1364325" y="491150"/>
            <a:ext cx="6116700" cy="4111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BIG CONCEPT.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2"/>
          <p:cNvSpPr txBox="1"/>
          <p:nvPr>
            <p:ph type="title"/>
          </p:nvPr>
        </p:nvSpPr>
        <p:spPr>
          <a:xfrm>
            <a:off x="109150" y="4547750"/>
            <a:ext cx="4797900" cy="48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than a thousand words</a:t>
            </a:r>
            <a:endParaRPr/>
          </a:p>
        </p:txBody>
      </p:sp>
      <p:sp>
        <p:nvSpPr>
          <p:cNvPr id="113" name="Google Shape;113;p22"/>
          <p:cNvSpPr txBox="1"/>
          <p:nvPr>
            <p:ph idx="1" type="body"/>
          </p:nvPr>
        </p:nvSpPr>
        <p:spPr>
          <a:xfrm>
            <a:off x="4629600" y="4667550"/>
            <a:ext cx="4405500" cy="449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A complex idea can be conveyed with just a single still image, namely making it possible to absorb large amounts of data quickly.</a:t>
            </a:r>
            <a:endParaRPr/>
          </a:p>
        </p:txBody>
      </p:sp>
      <p:pic>
        <p:nvPicPr>
          <p:cNvPr id="114" name="Google Shape;11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73575" y="-2529300"/>
            <a:ext cx="9417580" cy="62331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Ajax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